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373" r:id="rId4"/>
    <p:sldId id="1038" r:id="rId5"/>
    <p:sldId id="1084" r:id="rId6"/>
    <p:sldId id="15716069" r:id="rId8"/>
    <p:sldId id="15716070" r:id="rId9"/>
    <p:sldId id="3351" r:id="rId10"/>
    <p:sldId id="15716008" r:id="rId11"/>
    <p:sldId id="15716073" r:id="rId12"/>
    <p:sldId id="15716074" r:id="rId13"/>
    <p:sldId id="15716079" r:id="rId14"/>
    <p:sldId id="4051" r:id="rId15"/>
    <p:sldId id="15716081" r:id="rId16"/>
    <p:sldId id="15716078" r:id="rId17"/>
    <p:sldId id="15716082" r:id="rId18"/>
    <p:sldId id="4054" r:id="rId19"/>
    <p:sldId id="4057" r:id="rId20"/>
    <p:sldId id="4055" r:id="rId21"/>
    <p:sldId id="15716086" r:id="rId22"/>
    <p:sldId id="15716076" r:id="rId23"/>
    <p:sldId id="4058" r:id="rId24"/>
    <p:sldId id="4056" r:id="rId25"/>
    <p:sldId id="4061" r:id="rId26"/>
    <p:sldId id="4062" r:id="rId27"/>
    <p:sldId id="4063" r:id="rId28"/>
    <p:sldId id="4064" r:id="rId29"/>
    <p:sldId id="4066" r:id="rId30"/>
    <p:sldId id="4067" r:id="rId31"/>
    <p:sldId id="15716087" r:id="rId32"/>
    <p:sldId id="4068" r:id="rId33"/>
    <p:sldId id="4069" r:id="rId34"/>
    <p:sldId id="4070" r:id="rId35"/>
    <p:sldId id="3935" r:id="rId36"/>
    <p:sldId id="15716090" r:id="rId37"/>
    <p:sldId id="518" r:id="rId38"/>
    <p:sldId id="11089120" r:id="rId39"/>
    <p:sldId id="15716093" r:id="rId40"/>
    <p:sldId id="15716095" r:id="rId41"/>
    <p:sldId id="4071" r:id="rId42"/>
    <p:sldId id="4072" r:id="rId43"/>
    <p:sldId id="15716063" r:id="rId44"/>
    <p:sldId id="15715997" r:id="rId45"/>
    <p:sldId id="4074" r:id="rId46"/>
    <p:sldId id="4076" r:id="rId47"/>
    <p:sldId id="11089123" r:id="rId48"/>
    <p:sldId id="4077" r:id="rId49"/>
    <p:sldId id="15716094" r:id="rId50"/>
    <p:sldId id="11089127" r:id="rId51"/>
    <p:sldId id="4075" r:id="rId52"/>
    <p:sldId id="4078" r:id="rId53"/>
    <p:sldId id="15716091" r:id="rId54"/>
    <p:sldId id="15716092" r:id="rId55"/>
    <p:sldId id="15716098" r:id="rId56"/>
    <p:sldId id="15716099" r:id="rId57"/>
    <p:sldId id="15716100" r:id="rId58"/>
    <p:sldId id="15716101" r:id="rId59"/>
    <p:sldId id="15716102" r:id="rId60"/>
    <p:sldId id="4013" r:id="rId61"/>
  </p:sldIdLst>
  <p:sldSz cx="12192000" cy="6858000"/>
  <p:notesSz cx="6858000" cy="9144000"/>
  <p:custDataLst>
    <p:tags r:id="rId65"/>
  </p:custDataLst>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11"/>
    <p:restoredTop sz="89586"/>
  </p:normalViewPr>
  <p:slideViewPr>
    <p:cSldViewPr snapToGrid="0" showGuides="1">
      <p:cViewPr varScale="1">
        <p:scale>
          <a:sx n="86" d="100"/>
          <a:sy n="86" d="100"/>
        </p:scale>
        <p:origin x="120" y="4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5" Type="http://schemas.openxmlformats.org/officeDocument/2006/relationships/tags" Target="tags/tag775.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774.xml"/><Relationship Id="rId5" Type="http://schemas.openxmlformats.org/officeDocument/2006/relationships/tags" Target="../tags/tag773.xml"/><Relationship Id="rId4" Type="http://schemas.openxmlformats.org/officeDocument/2006/relationships/tags" Target="../tags/tag772.xml"/><Relationship Id="rId3" Type="http://schemas.openxmlformats.org/officeDocument/2006/relationships/tags" Target="../tags/tag771.xml"/><Relationship Id="rId2" Type="http://schemas.openxmlformats.org/officeDocument/2006/relationships/tags" Target="../tags/tag770.xml"/><Relationship Id="rId1" Type="http://schemas.openxmlformats.org/officeDocument/2006/relationships/tags" Target="../tags/tag7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noChangeArrowheads="1"/>
          </p:cNvSpPr>
          <p:nvPr>
            <p:ph type="hdr" sz="quarter"/>
            <p:custDataLst>
              <p:tags r:id="rId1"/>
            </p:custDataLst>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a:latin typeface="等线" pitchFamily="2" charset="-122"/>
                <a:ea typeface="等线" pitchFamily="2" charset="-122"/>
              </a:defRPr>
            </a:lvl1pPr>
          </a:lstStyle>
          <a:p>
            <a:pPr>
              <a:defRPr/>
            </a:pPr>
            <a:endParaRPr lang="zh-CN" altLang="en-US"/>
          </a:p>
        </p:txBody>
      </p:sp>
      <p:sp>
        <p:nvSpPr>
          <p:cNvPr id="3075" name="日期占位符 2"/>
          <p:cNvSpPr>
            <a:spLocks noGrp="1" noChangeArrowheads="1"/>
          </p:cNvSpPr>
          <p:nvPr>
            <p:ph type="dt" idx="1"/>
            <p:custDataLst>
              <p:tags r:id="rId2"/>
            </p:custDataLst>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200">
                <a:latin typeface="等线" pitchFamily="2" charset="-122"/>
                <a:ea typeface="等线" pitchFamily="2" charset="-122"/>
              </a:defRPr>
            </a:lvl1pPr>
          </a:lstStyle>
          <a:p>
            <a:pPr>
              <a:defRPr/>
            </a:pPr>
            <a:fld id="{E95DAB57-45A6-4EB1-8ABB-34FB112214E9}" type="datetimeFigureOut">
              <a:rPr lang="zh-CN" altLang="en-US"/>
            </a:fld>
            <a:endParaRPr lang="zh-CN" altLang="en-US"/>
          </a:p>
        </p:txBody>
      </p:sp>
      <p:sp>
        <p:nvSpPr>
          <p:cNvPr id="38916" name="幻灯片图像占位符 3"/>
          <p:cNvSpPr>
            <a:spLocks noGrp="1" noRot="1" noChangeAspect="1" noChangeArrowheads="1"/>
          </p:cNvSpPr>
          <p:nvPr>
            <p:ph type="sldImg" idx="2"/>
            <p:custDataLst>
              <p:tags r:id="rId3"/>
            </p:custDataLst>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3077" name="备注占位符 4"/>
          <p:cNvSpPr>
            <a:spLocks noGrp="1" noChangeArrowheads="1"/>
          </p:cNvSpPr>
          <p:nvPr>
            <p:ph type="body" sz="quarter" idx="3"/>
            <p:custDataLst>
              <p:tags r:id="rId4"/>
            </p:custDataLst>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3078" name="页脚占位符 5"/>
          <p:cNvSpPr>
            <a:spLocks noGrp="1" noChangeArrowheads="1"/>
          </p:cNvSpPr>
          <p:nvPr>
            <p:ph type="ftr" sz="quarter" idx="4"/>
            <p:custDataLst>
              <p:tags r:id="rId5"/>
            </p:custDataLst>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a:latin typeface="等线" pitchFamily="2" charset="-122"/>
                <a:ea typeface="等线" pitchFamily="2" charset="-122"/>
              </a:defRPr>
            </a:lvl1pPr>
          </a:lstStyle>
          <a:p>
            <a:pPr>
              <a:defRPr/>
            </a:pPr>
            <a:endParaRPr lang="zh-CN" altLang="en-US"/>
          </a:p>
        </p:txBody>
      </p:sp>
      <p:sp>
        <p:nvSpPr>
          <p:cNvPr id="3079" name="灯片编号占位符 6"/>
          <p:cNvSpPr>
            <a:spLocks noGrp="1" noChangeArrowheads="1"/>
          </p:cNvSpPr>
          <p:nvPr>
            <p:ph type="sldNum" sz="quarter" idx="5"/>
            <p:custDataLst>
              <p:tags r:id="rId6"/>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defRPr sz="1200">
                <a:latin typeface="等线" pitchFamily="2" charset="-122"/>
                <a:ea typeface="等线" pitchFamily="2" charset="-122"/>
              </a:defRPr>
            </a:lvl1pPr>
          </a:lstStyle>
          <a:p>
            <a:pPr>
              <a:defRPr/>
            </a:pPr>
            <a:fld id="{F4D5D4BB-59FD-4A68-B80D-41B32E245769}"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等线" pitchFamily="2" charset="-122"/>
        <a:ea typeface="等线" pitchFamily="2" charset="-122"/>
        <a:cs typeface="+mn-cs"/>
      </a:defRPr>
    </a:lvl1pPr>
    <a:lvl2pPr marL="457200" algn="l" rtl="0" eaLnBrk="0" fontAlgn="base" hangingPunct="0">
      <a:spcBef>
        <a:spcPct val="30000"/>
      </a:spcBef>
      <a:spcAft>
        <a:spcPct val="0"/>
      </a:spcAft>
      <a:defRPr sz="1200" kern="1200">
        <a:solidFill>
          <a:schemeClr val="tx1"/>
        </a:solidFill>
        <a:latin typeface="等线" pitchFamily="2" charset="-122"/>
        <a:ea typeface="等线" pitchFamily="2" charset="-122"/>
        <a:cs typeface="+mn-cs"/>
      </a:defRPr>
    </a:lvl2pPr>
    <a:lvl3pPr marL="914400" algn="l" rtl="0" eaLnBrk="0" fontAlgn="base" hangingPunct="0">
      <a:spcBef>
        <a:spcPct val="30000"/>
      </a:spcBef>
      <a:spcAft>
        <a:spcPct val="0"/>
      </a:spcAft>
      <a:defRPr sz="1200" kern="1200">
        <a:solidFill>
          <a:schemeClr val="tx1"/>
        </a:solidFill>
        <a:latin typeface="等线" pitchFamily="2" charset="-122"/>
        <a:ea typeface="等线" pitchFamily="2" charset="-122"/>
        <a:cs typeface="+mn-cs"/>
      </a:defRPr>
    </a:lvl3pPr>
    <a:lvl4pPr marL="1371600" algn="l" rtl="0" eaLnBrk="0" fontAlgn="base" hangingPunct="0">
      <a:spcBef>
        <a:spcPct val="30000"/>
      </a:spcBef>
      <a:spcAft>
        <a:spcPct val="0"/>
      </a:spcAft>
      <a:defRPr sz="1200" kern="1200">
        <a:solidFill>
          <a:schemeClr val="tx1"/>
        </a:solidFill>
        <a:latin typeface="等线" pitchFamily="2" charset="-122"/>
        <a:ea typeface="等线" pitchFamily="2" charset="-122"/>
        <a:cs typeface="+mn-cs"/>
      </a:defRPr>
    </a:lvl4pPr>
    <a:lvl5pPr marL="1828800" algn="l" rtl="0" eaLnBrk="0" fontAlgn="base" hangingPunct="0">
      <a:spcBef>
        <a:spcPct val="30000"/>
      </a:spcBef>
      <a:spcAft>
        <a:spcPct val="0"/>
      </a:spcAft>
      <a:defRPr sz="1200" kern="1200">
        <a:solidFill>
          <a:schemeClr val="tx1"/>
        </a:solidFill>
        <a:latin typeface="等线" pitchFamily="2" charset="-122"/>
        <a:ea typeface="等线"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5" Type="http://schemas.openxmlformats.org/officeDocument/2006/relationships/tags" Target="../tags/tag495.xml"/><Relationship Id="rId4" Type="http://schemas.openxmlformats.org/officeDocument/2006/relationships/tags" Target="../tags/tag494.xml"/><Relationship Id="rId3" Type="http://schemas.openxmlformats.org/officeDocument/2006/relationships/tags" Target="../tags/tag493.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5" Type="http://schemas.openxmlformats.org/officeDocument/2006/relationships/tags" Target="../tags/tag505.xml"/><Relationship Id="rId4" Type="http://schemas.openxmlformats.org/officeDocument/2006/relationships/tags" Target="../tags/tag504.xml"/><Relationship Id="rId3" Type="http://schemas.openxmlformats.org/officeDocument/2006/relationships/tags" Target="../tags/tag503.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5" Type="http://schemas.openxmlformats.org/officeDocument/2006/relationships/tags" Target="../tags/tag514.xml"/><Relationship Id="rId4" Type="http://schemas.openxmlformats.org/officeDocument/2006/relationships/tags" Target="../tags/tag513.xml"/><Relationship Id="rId3" Type="http://schemas.openxmlformats.org/officeDocument/2006/relationships/tags" Target="../tags/tag512.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5" Type="http://schemas.openxmlformats.org/officeDocument/2006/relationships/tags" Target="../tags/tag522.xml"/><Relationship Id="rId4" Type="http://schemas.openxmlformats.org/officeDocument/2006/relationships/tags" Target="../tags/tag521.xml"/><Relationship Id="rId3" Type="http://schemas.openxmlformats.org/officeDocument/2006/relationships/tags" Target="../tags/tag520.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5" Type="http://schemas.openxmlformats.org/officeDocument/2006/relationships/tags" Target="../tags/tag530.xml"/><Relationship Id="rId4" Type="http://schemas.openxmlformats.org/officeDocument/2006/relationships/tags" Target="../tags/tag529.xml"/><Relationship Id="rId3" Type="http://schemas.openxmlformats.org/officeDocument/2006/relationships/tags" Target="../tags/tag528.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5" Type="http://schemas.openxmlformats.org/officeDocument/2006/relationships/tags" Target="../tags/tag537.xml"/><Relationship Id="rId4" Type="http://schemas.openxmlformats.org/officeDocument/2006/relationships/tags" Target="../tags/tag536.xml"/><Relationship Id="rId3" Type="http://schemas.openxmlformats.org/officeDocument/2006/relationships/tags" Target="../tags/tag535.xm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5" Type="http://schemas.openxmlformats.org/officeDocument/2006/relationships/tags" Target="../tags/tag559.xml"/><Relationship Id="rId4" Type="http://schemas.openxmlformats.org/officeDocument/2006/relationships/tags" Target="../tags/tag558.xml"/><Relationship Id="rId3" Type="http://schemas.openxmlformats.org/officeDocument/2006/relationships/tags" Target="../tags/tag557.xml"/><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5" Type="http://schemas.openxmlformats.org/officeDocument/2006/relationships/tags" Target="../tags/tag570.xml"/><Relationship Id="rId4" Type="http://schemas.openxmlformats.org/officeDocument/2006/relationships/tags" Target="../tags/tag569.xml"/><Relationship Id="rId3" Type="http://schemas.openxmlformats.org/officeDocument/2006/relationships/tags" Target="../tags/tag568.xml"/><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5" Type="http://schemas.openxmlformats.org/officeDocument/2006/relationships/tags" Target="../tags/tag579.xml"/><Relationship Id="rId4" Type="http://schemas.openxmlformats.org/officeDocument/2006/relationships/tags" Target="../tags/tag578.xml"/><Relationship Id="rId3" Type="http://schemas.openxmlformats.org/officeDocument/2006/relationships/tags" Target="../tags/tag577.xml"/><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5" Type="http://schemas.openxmlformats.org/officeDocument/2006/relationships/tags" Target="../tags/tag590.xml"/><Relationship Id="rId4" Type="http://schemas.openxmlformats.org/officeDocument/2006/relationships/tags" Target="../tags/tag589.xml"/><Relationship Id="rId3" Type="http://schemas.openxmlformats.org/officeDocument/2006/relationships/tags" Target="../tags/tag588.xml"/><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5" Type="http://schemas.openxmlformats.org/officeDocument/2006/relationships/tags" Target="../tags/tag599.xml"/><Relationship Id="rId4" Type="http://schemas.openxmlformats.org/officeDocument/2006/relationships/tags" Target="../tags/tag598.xml"/><Relationship Id="rId3" Type="http://schemas.openxmlformats.org/officeDocument/2006/relationships/tags" Target="../tags/tag597.xml"/><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5" Type="http://schemas.openxmlformats.org/officeDocument/2006/relationships/tags" Target="../tags/tag611.xml"/><Relationship Id="rId4" Type="http://schemas.openxmlformats.org/officeDocument/2006/relationships/tags" Target="../tags/tag610.xml"/><Relationship Id="rId3" Type="http://schemas.openxmlformats.org/officeDocument/2006/relationships/tags" Target="../tags/tag609.xml"/><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5" Type="http://schemas.openxmlformats.org/officeDocument/2006/relationships/tags" Target="../tags/tag617.xml"/><Relationship Id="rId4" Type="http://schemas.openxmlformats.org/officeDocument/2006/relationships/tags" Target="../tags/tag616.xml"/><Relationship Id="rId3" Type="http://schemas.openxmlformats.org/officeDocument/2006/relationships/tags" Target="../tags/tag615.xml"/><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5" Type="http://schemas.openxmlformats.org/officeDocument/2006/relationships/tags" Target="../tags/tag642.xml"/><Relationship Id="rId4" Type="http://schemas.openxmlformats.org/officeDocument/2006/relationships/tags" Target="../tags/tag641.xml"/><Relationship Id="rId3" Type="http://schemas.openxmlformats.org/officeDocument/2006/relationships/tags" Target="../tags/tag640.xml"/><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5" Type="http://schemas.openxmlformats.org/officeDocument/2006/relationships/tags" Target="../tags/tag654.xml"/><Relationship Id="rId4" Type="http://schemas.openxmlformats.org/officeDocument/2006/relationships/tags" Target="../tags/tag653.xml"/><Relationship Id="rId3" Type="http://schemas.openxmlformats.org/officeDocument/2006/relationships/tags" Target="../tags/tag652.xml"/><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5" Type="http://schemas.openxmlformats.org/officeDocument/2006/relationships/tags" Target="../tags/tag666.xml"/><Relationship Id="rId4" Type="http://schemas.openxmlformats.org/officeDocument/2006/relationships/tags" Target="../tags/tag665.xml"/><Relationship Id="rId3" Type="http://schemas.openxmlformats.org/officeDocument/2006/relationships/tags" Target="../tags/tag664.xml"/><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5" Type="http://schemas.openxmlformats.org/officeDocument/2006/relationships/tags" Target="../tags/tag676.xml"/><Relationship Id="rId4" Type="http://schemas.openxmlformats.org/officeDocument/2006/relationships/tags" Target="../tags/tag675.xml"/><Relationship Id="rId3" Type="http://schemas.openxmlformats.org/officeDocument/2006/relationships/tags" Target="../tags/tag674.xml"/><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5" Type="http://schemas.openxmlformats.org/officeDocument/2006/relationships/tags" Target="../tags/tag685.xml"/><Relationship Id="rId4" Type="http://schemas.openxmlformats.org/officeDocument/2006/relationships/tags" Target="../tags/tag684.xml"/><Relationship Id="rId3" Type="http://schemas.openxmlformats.org/officeDocument/2006/relationships/tags" Target="../tags/tag683.xml"/><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5" Type="http://schemas.openxmlformats.org/officeDocument/2006/relationships/tags" Target="../tags/tag697.xml"/><Relationship Id="rId4" Type="http://schemas.openxmlformats.org/officeDocument/2006/relationships/tags" Target="../tags/tag696.xml"/><Relationship Id="rId3" Type="http://schemas.openxmlformats.org/officeDocument/2006/relationships/tags" Target="../tags/tag695.xml"/><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5" Type="http://schemas.openxmlformats.org/officeDocument/2006/relationships/tags" Target="../tags/tag706.xml"/><Relationship Id="rId4" Type="http://schemas.openxmlformats.org/officeDocument/2006/relationships/tags" Target="../tags/tag705.xml"/><Relationship Id="rId3" Type="http://schemas.openxmlformats.org/officeDocument/2006/relationships/tags" Target="../tags/tag704.xml"/><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5" Type="http://schemas.openxmlformats.org/officeDocument/2006/relationships/tags" Target="../tags/tag712.xml"/><Relationship Id="rId4" Type="http://schemas.openxmlformats.org/officeDocument/2006/relationships/tags" Target="../tags/tag711.xml"/><Relationship Id="rId3" Type="http://schemas.openxmlformats.org/officeDocument/2006/relationships/tags" Target="../tags/tag710.xml"/><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5" Type="http://schemas.openxmlformats.org/officeDocument/2006/relationships/tags" Target="../tags/tag720.xml"/><Relationship Id="rId4" Type="http://schemas.openxmlformats.org/officeDocument/2006/relationships/tags" Target="../tags/tag719.xml"/><Relationship Id="rId3" Type="http://schemas.openxmlformats.org/officeDocument/2006/relationships/tags" Target="../tags/tag718.xml"/><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5" Type="http://schemas.openxmlformats.org/officeDocument/2006/relationships/tags" Target="../tags/tag727.xml"/><Relationship Id="rId4" Type="http://schemas.openxmlformats.org/officeDocument/2006/relationships/tags" Target="../tags/tag726.xml"/><Relationship Id="rId3" Type="http://schemas.openxmlformats.org/officeDocument/2006/relationships/tags" Target="../tags/tag725.xml"/><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5" Type="http://schemas.openxmlformats.org/officeDocument/2006/relationships/tags" Target="../tags/tag736.xml"/><Relationship Id="rId4" Type="http://schemas.openxmlformats.org/officeDocument/2006/relationships/tags" Target="../tags/tag735.xml"/><Relationship Id="rId3" Type="http://schemas.openxmlformats.org/officeDocument/2006/relationships/tags" Target="../tags/tag734.xml"/><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5" Type="http://schemas.openxmlformats.org/officeDocument/2006/relationships/tags" Target="../tags/tag762.xml"/><Relationship Id="rId4" Type="http://schemas.openxmlformats.org/officeDocument/2006/relationships/tags" Target="../tags/tag761.xml"/><Relationship Id="rId3" Type="http://schemas.openxmlformats.org/officeDocument/2006/relationships/tags" Target="../tags/tag760.xml"/><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5" Type="http://schemas.openxmlformats.org/officeDocument/2006/relationships/tags" Target="../tags/tag768.xml"/><Relationship Id="rId4" Type="http://schemas.openxmlformats.org/officeDocument/2006/relationships/tags" Target="../tags/tag767.xml"/><Relationship Id="rId3" Type="http://schemas.openxmlformats.org/officeDocument/2006/relationships/tags" Target="../tags/tag766.xml"/><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1200" b="1">
                <a:solidFill>
                  <a:srgbClr val="003300"/>
                </a:solidFill>
                <a:latin typeface="楷体" panose="02010609060101010101" pitchFamily="49" charset="-122"/>
                <a:ea typeface="楷体" panose="02010609060101010101" pitchFamily="49" charset="-122"/>
              </a:rPr>
              <a:t>点源污染是指能够找到具体污染来源的污染，如下水道、工厂排污口等。</a:t>
            </a:r>
            <a:endParaRPr lang="zh-CN" altLang="en-US" sz="1200" b="1">
              <a:solidFill>
                <a:srgbClr val="003300"/>
              </a:solidFill>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200" b="1">
                <a:solidFill>
                  <a:srgbClr val="003300"/>
                </a:solidFill>
                <a:latin typeface="楷体" panose="02010609060101010101" pitchFamily="49" charset="-122"/>
                <a:ea typeface="楷体" panose="02010609060101010101" pitchFamily="49" charset="-122"/>
              </a:rPr>
              <a:t>非点源污染是指不能准确确定污染发源地的污染，如农田施用农药、化肥对地表和地下水造成的污染。</a:t>
            </a:r>
            <a:endParaRPr lang="zh-CN" altLang="en-US" sz="1200" b="1">
              <a:solidFill>
                <a:srgbClr val="003300"/>
              </a:solidFill>
              <a:latin typeface="楷体" panose="02010609060101010101" pitchFamily="49" charset="-122"/>
              <a:ea typeface="楷体" panose="02010609060101010101" pitchFamily="49" charset="-122"/>
            </a:endParaRPr>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3"/>
            </p:custDataLst>
          </p:nvPr>
        </p:nvSpPr>
        <p:spPr/>
      </p:sp>
      <p:sp>
        <p:nvSpPr>
          <p:cNvPr id="60419" name="备注占位符 2"/>
          <p:cNvSpPr txBox="1">
            <a:spLocks noGrp="1"/>
          </p:cNvSpPr>
          <p:nvPr>
            <p:ph type="body" idx="1"/>
            <p:custDataLst>
              <p:tags r:id="rId4"/>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5"/>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r" eaLnBrk="1" hangingPunct="1"/>
            <a:fld id="{BBE7FF6A-6EEB-4B3C-AAD5-39994A0287D6}" type="slidenum">
              <a:rPr lang="zh-CN" altLang="en-US" sz="1200">
                <a:latin typeface="等线" pitchFamily="2" charset="-122"/>
                <a:ea typeface="等线" pitchFamily="2" charset="-122"/>
              </a:rPr>
            </a:fld>
            <a:endParaRPr lang="zh-CN" altLang="en-US" sz="1200">
              <a:latin typeface="等线" pitchFamily="2" charset="-122"/>
              <a:ea typeface="等线"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200"/>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74638"/>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8"/>
            <a:ext cx="80772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custDataLst>
              <p:tags r:id="rId4"/>
            </p:custDataLst>
          </p:nvPr>
        </p:nvSpPr>
        <p:spPr/>
        <p:txBody>
          <a:bodyPr/>
          <a:lstStyle>
            <a:lvl1pPr>
              <a:defRPr/>
            </a:lvl1pPr>
          </a:lstStyle>
          <a:p>
            <a:pPr>
              <a:defRPr/>
            </a:pPr>
            <a:fld id="{F7997BA4-0FF5-45B0-B774-4435B2F0934F}" type="datetimeFigureOut">
              <a:rPr lang="zh-CN" altLang="en-US"/>
            </a:fld>
            <a:endParaRPr lang="zh-CN" altLang="en-US"/>
          </a:p>
        </p:txBody>
      </p:sp>
      <p:sp>
        <p:nvSpPr>
          <p:cNvPr id="5" name="页脚占位符 4"/>
          <p:cNvSpPr>
            <a:spLocks noGrp="1" noChangeArrowheads="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pPr>
              <a:defRPr/>
            </a:pPr>
            <a:fld id="{7FBA594D-D85E-4B82-9747-4345441D3B3C}" type="slidenum">
              <a:rPr lang="zh-CN" altLang="en-US"/>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9600" y="1600200"/>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custDataLst>
              <p:tags r:id="rId4"/>
            </p:custDataLst>
          </p:nvPr>
        </p:nvSpPr>
        <p:spPr/>
        <p:txBody>
          <a:bodyPr/>
          <a:lstStyle>
            <a:lvl1pPr>
              <a:defRPr/>
            </a:lvl1pPr>
          </a:lstStyle>
          <a:p>
            <a:pPr>
              <a:defRPr/>
            </a:pPr>
            <a:fld id="{094FEBD9-F4F1-49A0-AA1E-698FF8953E2F}" type="datetimeFigureOut">
              <a:rPr lang="zh-CN" altLang="en-US"/>
            </a:fld>
            <a:endParaRPr lang="zh-CN" altLang="en-US"/>
          </a:p>
        </p:txBody>
      </p:sp>
      <p:sp>
        <p:nvSpPr>
          <p:cNvPr id="5" name="页脚占位符 4"/>
          <p:cNvSpPr>
            <a:spLocks noGrp="1" noChangeArrowheads="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pPr>
              <a:defRPr/>
            </a:pPr>
            <a:fld id="{55F8F534-6508-4613-A43A-326D3AA7361B}" type="slidenum">
              <a:rPr lang="zh-CN" altLang="en-US"/>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613" y="4406900"/>
            <a:ext cx="103632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custDataLst>
              <p:tags r:id="rId4"/>
            </p:custDataLst>
          </p:nvPr>
        </p:nvSpPr>
        <p:spPr/>
        <p:txBody>
          <a:bodyPr/>
          <a:lstStyle>
            <a:lvl1pPr>
              <a:defRPr/>
            </a:lvl1pPr>
          </a:lstStyle>
          <a:p>
            <a:pPr>
              <a:defRPr/>
            </a:pPr>
            <a:fld id="{EAFA1FAA-4BAC-46F4-8F85-4980C5C05252}" type="datetimeFigureOut">
              <a:rPr lang="zh-CN" altLang="en-US"/>
            </a:fld>
            <a:endParaRPr lang="zh-CN" altLang="en-US"/>
          </a:p>
        </p:txBody>
      </p:sp>
      <p:sp>
        <p:nvSpPr>
          <p:cNvPr id="5" name="页脚占位符 4"/>
          <p:cNvSpPr>
            <a:spLocks noGrp="1" noChangeArrowheads="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pPr>
              <a:defRPr/>
            </a:pPr>
            <a:fld id="{7115B8C9-76F1-45BD-8CB8-E8BD334EBC0D}" type="slidenum">
              <a:rPr lang="zh-CN" altLang="en-US"/>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custDataLst>
              <p:tags r:id="rId5"/>
            </p:custDataLst>
          </p:nvPr>
        </p:nvSpPr>
        <p:spPr/>
        <p:txBody>
          <a:bodyPr/>
          <a:lstStyle>
            <a:lvl1pPr>
              <a:defRPr/>
            </a:lvl1pPr>
          </a:lstStyle>
          <a:p>
            <a:pPr>
              <a:defRPr/>
            </a:pPr>
            <a:fld id="{CA467957-6A44-4590-BC54-7944C1D312E3}" type="datetimeFigureOut">
              <a:rPr lang="zh-CN" altLang="en-US"/>
            </a:fld>
            <a:endParaRPr lang="zh-CN" altLang="en-US"/>
          </a:p>
        </p:txBody>
      </p:sp>
      <p:sp>
        <p:nvSpPr>
          <p:cNvPr id="6" name="页脚占位符 4"/>
          <p:cNvSpPr>
            <a:spLocks noGrp="1" noChangeArrowheads="1"/>
          </p:cNvSpPr>
          <p:nvPr>
            <p:ph type="ftr" sz="quarter" idx="11"/>
            <p:custDataLst>
              <p:tags r:id="rId6"/>
            </p:custDataLst>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custDataLst>
              <p:tags r:id="rId7"/>
            </p:custDataLst>
          </p:nvPr>
        </p:nvSpPr>
        <p:spPr/>
        <p:txBody>
          <a:bodyPr/>
          <a:lstStyle>
            <a:lvl1pPr>
              <a:defRPr/>
            </a:lvl1pPr>
          </a:lstStyle>
          <a:p>
            <a:pPr>
              <a:defRPr/>
            </a:pPr>
            <a:fld id="{30347605-7FBC-49E5-9B53-A8F6CA322692}" type="slidenum">
              <a:rPr lang="zh-CN" altLang="en-US"/>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custDataLst>
              <p:tags r:id="rId7"/>
            </p:custDataLst>
          </p:nvPr>
        </p:nvSpPr>
        <p:spPr/>
        <p:txBody>
          <a:bodyPr/>
          <a:lstStyle>
            <a:lvl1pPr>
              <a:defRPr/>
            </a:lvl1pPr>
          </a:lstStyle>
          <a:p>
            <a:pPr>
              <a:defRPr/>
            </a:pPr>
            <a:fld id="{8CA7774F-9A2F-47FF-9B83-EFF752797348}" type="datetimeFigureOut">
              <a:rPr lang="zh-CN" altLang="en-US"/>
            </a:fld>
            <a:endParaRPr lang="zh-CN" altLang="en-US"/>
          </a:p>
        </p:txBody>
      </p:sp>
      <p:sp>
        <p:nvSpPr>
          <p:cNvPr id="8" name="页脚占位符 4"/>
          <p:cNvSpPr>
            <a:spLocks noGrp="1" noChangeArrowheads="1"/>
          </p:cNvSpPr>
          <p:nvPr>
            <p:ph type="ftr" sz="quarter" idx="11"/>
            <p:custDataLst>
              <p:tags r:id="rId8"/>
            </p:custDataLst>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custDataLst>
              <p:tags r:id="rId9"/>
            </p:custDataLst>
          </p:nvPr>
        </p:nvSpPr>
        <p:spPr/>
        <p:txBody>
          <a:bodyPr/>
          <a:lstStyle>
            <a:lvl1pPr>
              <a:defRPr/>
            </a:lvl1pPr>
          </a:lstStyle>
          <a:p>
            <a:pPr>
              <a:defRPr/>
            </a:pPr>
            <a:fld id="{E5FF9F1C-4126-44DE-AFA0-875522BB4BDC}" type="slidenum">
              <a:rPr lang="zh-CN" altLang="en-US"/>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custDataLst>
              <p:tags r:id="rId3"/>
            </p:custDataLst>
          </p:nvPr>
        </p:nvSpPr>
        <p:spPr/>
        <p:txBody>
          <a:bodyPr/>
          <a:lstStyle>
            <a:lvl1pPr>
              <a:defRPr/>
            </a:lvl1pPr>
          </a:lstStyle>
          <a:p>
            <a:pPr>
              <a:defRPr/>
            </a:pPr>
            <a:fld id="{A20BA90E-C4A2-4EBF-89D4-590015E54579}" type="datetimeFigureOut">
              <a:rPr lang="zh-CN" altLang="en-US"/>
            </a:fld>
            <a:endParaRPr lang="zh-CN" altLang="en-US"/>
          </a:p>
        </p:txBody>
      </p:sp>
      <p:sp>
        <p:nvSpPr>
          <p:cNvPr id="4" name="页脚占位符 4"/>
          <p:cNvSpPr>
            <a:spLocks noGrp="1" noChangeArrowheads="1"/>
          </p:cNvSpPr>
          <p:nvPr>
            <p:ph type="ftr" sz="quarter" idx="11"/>
            <p:custDataLst>
              <p:tags r:id="rId4"/>
            </p:custDataLst>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custDataLst>
              <p:tags r:id="rId5"/>
            </p:custDataLst>
          </p:nvPr>
        </p:nvSpPr>
        <p:spPr/>
        <p:txBody>
          <a:bodyPr/>
          <a:lstStyle>
            <a:lvl1pPr>
              <a:defRPr/>
            </a:lvl1pPr>
          </a:lstStyle>
          <a:p>
            <a:pPr>
              <a:defRPr/>
            </a:pPr>
            <a:fld id="{72759C7A-1E3B-4D34-8FEA-723ABE2D1DA1}" type="slidenum">
              <a:rPr lang="zh-CN" altLang="en-US"/>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custDataLst>
              <p:tags r:id="rId2"/>
            </p:custDataLst>
          </p:nvPr>
        </p:nvSpPr>
        <p:spPr/>
        <p:txBody>
          <a:bodyPr/>
          <a:lstStyle>
            <a:lvl1pPr>
              <a:defRPr/>
            </a:lvl1pPr>
          </a:lstStyle>
          <a:p>
            <a:pPr>
              <a:defRPr/>
            </a:pPr>
            <a:fld id="{191FF676-BF3C-4802-A206-1F4AD52ED073}" type="datetimeFigureOut">
              <a:rPr lang="zh-CN" altLang="en-US"/>
            </a:fld>
            <a:endParaRPr lang="zh-CN" altLang="en-US"/>
          </a:p>
        </p:txBody>
      </p:sp>
      <p:sp>
        <p:nvSpPr>
          <p:cNvPr id="3" name="页脚占位符 4"/>
          <p:cNvSpPr>
            <a:spLocks noGrp="1" noChangeArrowheads="1"/>
          </p:cNvSpPr>
          <p:nvPr>
            <p:ph type="ftr" sz="quarter" idx="11"/>
            <p:custDataLst>
              <p:tags r:id="rId3"/>
            </p:custDataLst>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custDataLst>
              <p:tags r:id="rId4"/>
            </p:custDataLst>
          </p:nvPr>
        </p:nvSpPr>
        <p:spPr/>
        <p:txBody>
          <a:bodyPr/>
          <a:lstStyle>
            <a:lvl1pPr>
              <a:defRPr/>
            </a:lvl1pPr>
          </a:lstStyle>
          <a:p>
            <a:pPr>
              <a:defRPr/>
            </a:pPr>
            <a:fld id="{84CE0005-39D4-4219-9E79-17C71C0245FC}" type="slidenum">
              <a:rPr lang="zh-CN" altLang="en-US"/>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3050"/>
            <a:ext cx="4011613"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custDataLst>
              <p:tags r:id="rId5"/>
            </p:custDataLst>
          </p:nvPr>
        </p:nvSpPr>
        <p:spPr/>
        <p:txBody>
          <a:bodyPr/>
          <a:lstStyle>
            <a:lvl1pPr>
              <a:defRPr/>
            </a:lvl1pPr>
          </a:lstStyle>
          <a:p>
            <a:pPr>
              <a:defRPr/>
            </a:pPr>
            <a:fld id="{069A61CE-5B00-4EBE-88ED-62E1A1E51798}" type="datetimeFigureOut">
              <a:rPr lang="zh-CN" altLang="en-US"/>
            </a:fld>
            <a:endParaRPr lang="zh-CN" altLang="en-US"/>
          </a:p>
        </p:txBody>
      </p:sp>
      <p:sp>
        <p:nvSpPr>
          <p:cNvPr id="6" name="页脚占位符 4"/>
          <p:cNvSpPr>
            <a:spLocks noGrp="1" noChangeArrowheads="1"/>
          </p:cNvSpPr>
          <p:nvPr>
            <p:ph type="ftr" sz="quarter" idx="11"/>
            <p:custDataLst>
              <p:tags r:id="rId6"/>
            </p:custDataLst>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custDataLst>
              <p:tags r:id="rId7"/>
            </p:custDataLst>
          </p:nvPr>
        </p:nvSpPr>
        <p:spPr/>
        <p:txBody>
          <a:bodyPr/>
          <a:lstStyle>
            <a:lvl1pPr>
              <a:defRPr/>
            </a:lvl1pPr>
          </a:lstStyle>
          <a:p>
            <a:pPr>
              <a:defRPr/>
            </a:pPr>
            <a:fld id="{2AD4C994-EF3C-4F86-B66C-A56732ACD40A}" type="slidenum">
              <a:rPr lang="zh-CN" altLang="en-US"/>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9600" y="1600200"/>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custDataLst>
              <p:tags r:id="rId4"/>
            </p:custDataLst>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custDataLst>
              <p:tags r:id="rId5"/>
            </p:custDataLst>
          </p:nvPr>
        </p:nvSpPr>
        <p:spPr/>
        <p:txBody>
          <a:bodyPr/>
          <a:lstStyle>
            <a:lvl1pPr>
              <a:defRPr/>
            </a:lvl1pPr>
          </a:lstStyle>
          <a:p>
            <a:pPr>
              <a:defRPr/>
            </a:pPr>
            <a:fld id="{09FBA93A-D182-4648-9786-00EB1322B523}" type="datetimeFigureOut">
              <a:rPr lang="zh-CN" altLang="en-US"/>
            </a:fld>
            <a:endParaRPr lang="zh-CN" altLang="en-US"/>
          </a:p>
        </p:txBody>
      </p:sp>
      <p:sp>
        <p:nvSpPr>
          <p:cNvPr id="6" name="页脚占位符 4"/>
          <p:cNvSpPr>
            <a:spLocks noGrp="1" noChangeArrowheads="1"/>
          </p:cNvSpPr>
          <p:nvPr>
            <p:ph type="ftr" sz="quarter" idx="11"/>
            <p:custDataLst>
              <p:tags r:id="rId6"/>
            </p:custDataLst>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custDataLst>
              <p:tags r:id="rId7"/>
            </p:custDataLst>
          </p:nvPr>
        </p:nvSpPr>
        <p:spPr/>
        <p:txBody>
          <a:bodyPr/>
          <a:lstStyle>
            <a:lvl1pPr>
              <a:defRPr/>
            </a:lvl1pPr>
          </a:lstStyle>
          <a:p>
            <a:pPr>
              <a:defRPr/>
            </a:pPr>
            <a:fld id="{4963E4FF-3B20-4082-A875-AA49C120C980}" type="slidenum">
              <a:rPr lang="zh-CN" altLang="en-US"/>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1600200"/>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custDataLst>
              <p:tags r:id="rId4"/>
            </p:custDataLst>
          </p:nvPr>
        </p:nvSpPr>
        <p:spPr/>
        <p:txBody>
          <a:bodyPr/>
          <a:lstStyle>
            <a:lvl1pPr>
              <a:defRPr/>
            </a:lvl1pPr>
          </a:lstStyle>
          <a:p>
            <a:pPr>
              <a:defRPr/>
            </a:pPr>
            <a:fld id="{6E76C8B0-A613-40B6-8AB0-A6980630DF66}" type="datetimeFigureOut">
              <a:rPr lang="zh-CN" altLang="en-US"/>
            </a:fld>
            <a:endParaRPr lang="zh-CN" altLang="en-US"/>
          </a:p>
        </p:txBody>
      </p:sp>
      <p:sp>
        <p:nvSpPr>
          <p:cNvPr id="5" name="页脚占位符 4"/>
          <p:cNvSpPr>
            <a:spLocks noGrp="1" noChangeArrowheads="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pPr>
              <a:defRPr/>
            </a:pPr>
            <a:fld id="{605511BE-B9CE-49F6-B66B-EB8F566169AB}" type="slidenum">
              <a:rPr lang="zh-CN" altLang="en-US"/>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39200" y="274638"/>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74638"/>
            <a:ext cx="80772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custDataLst>
              <p:tags r:id="rId4"/>
            </p:custDataLst>
          </p:nvPr>
        </p:nvSpPr>
        <p:spPr/>
        <p:txBody>
          <a:bodyPr/>
          <a:lstStyle>
            <a:lvl1pPr>
              <a:defRPr/>
            </a:lvl1pPr>
          </a:lstStyle>
          <a:p>
            <a:pPr>
              <a:defRPr/>
            </a:pPr>
            <a:fld id="{8E9A4FD7-AB8A-4132-B054-E02248A639BB}" type="datetimeFigureOut">
              <a:rPr lang="zh-CN" altLang="en-US"/>
            </a:fld>
            <a:endParaRPr lang="zh-CN" altLang="en-US"/>
          </a:p>
        </p:txBody>
      </p:sp>
      <p:sp>
        <p:nvSpPr>
          <p:cNvPr id="5" name="页脚占位符 4"/>
          <p:cNvSpPr>
            <a:spLocks noGrp="1" noChangeArrowheads="1"/>
          </p:cNvSpPr>
          <p:nvPr>
            <p:ph type="ftr" sz="quarter" idx="11"/>
            <p:custDataLst>
              <p:tags r:id="rId5"/>
            </p:custDataLst>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pPr>
              <a:defRPr/>
            </a:pPr>
            <a:fld id="{15C5019F-6295-4B88-8372-C677861C4A2D}" type="slidenum">
              <a:rPr lang="zh-CN" altLang="en-US"/>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613" y="4406900"/>
            <a:ext cx="103632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3050"/>
            <a:ext cx="4011613"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custDataLst>
              <p:tags r:id="rId4"/>
            </p:custDataLst>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file:///D:\qq&#25991;&#20214;\712321467\Image\C2C\Image2\%7b75232B38-A165-1FB7-499C-2E1C792CACB5%7d.png" TargetMode="External"/><Relationship Id="rId13" Type="http://schemas.openxmlformats.org/officeDocument/2006/relationships/image" Target="../media/image1.png"/><Relationship Id="rId12" Type="http://schemas.openxmlformats.org/officeDocument/2006/relationships/tags" Target="../tags/tag2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file:///D:\qq&#25991;&#20214;\712321467\Image\C2C\Image2\%7b75232B38-A165-1FB7-499C-2E1C792CACB5%7d.png" TargetMode="External"/><Relationship Id="rId16" Type="http://schemas.openxmlformats.org/officeDocument/2006/relationships/image" Target="../media/image1.png"/><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2"/>
            </p:custDataLst>
          </p:nvPr>
        </p:nvPicPr>
        <p:blipFill>
          <a:blip r:embed="rId13" r:link="rId1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日期占位符 3"/>
          <p:cNvSpPr>
            <a:spLocks noGrp="1" noChangeArrowheads="1"/>
          </p:cNvSpPr>
          <p:nvPr>
            <p:ph type="dt" sz="half" idx="2"/>
            <p:custDataLst>
              <p:tags r:id="rId12"/>
            </p:custDataLst>
          </p:nvPr>
        </p:nvSpPr>
        <p:spPr bwMode="auto">
          <a:xfrm flipH="1">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a:solidFill>
                  <a:srgbClr val="898989"/>
                </a:solidFill>
              </a:defRPr>
            </a:lvl1pPr>
          </a:lstStyle>
          <a:p>
            <a:pPr>
              <a:defRPr/>
            </a:pPr>
            <a:fld id="{AF3B3999-8FB6-45CB-A6FD-100F7821895B}" type="datetimeFigureOut">
              <a:rPr lang="zh-CN" altLang="en-US"/>
            </a:fld>
            <a:endParaRPr lang="zh-CN" altLang="en-US"/>
          </a:p>
        </p:txBody>
      </p:sp>
      <p:sp>
        <p:nvSpPr>
          <p:cNvPr id="2051" name="页脚占位符 4"/>
          <p:cNvSpPr>
            <a:spLocks noGrp="1" noChangeArrowheads="1"/>
          </p:cNvSpPr>
          <p:nvPr>
            <p:ph type="ftr" sz="quarter" idx="3"/>
            <p:custDataLst>
              <p:tags r:id="rId13"/>
            </p:custDataLst>
          </p:nvPr>
        </p:nvSpPr>
        <p:spPr bwMode="auto">
          <a:xfrm flipH="1">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eaLnBrk="1" hangingPunct="1">
              <a:defRPr sz="1200">
                <a:solidFill>
                  <a:srgbClr val="898989"/>
                </a:solidFill>
              </a:defRPr>
            </a:lvl1pPr>
          </a:lstStyle>
          <a:p>
            <a:pPr>
              <a:defRPr/>
            </a:pPr>
            <a:endParaRPr lang="zh-CN" altLang="en-US"/>
          </a:p>
        </p:txBody>
      </p:sp>
      <p:sp>
        <p:nvSpPr>
          <p:cNvPr id="2052" name="灯片编号占位符 5"/>
          <p:cNvSpPr>
            <a:spLocks noGrp="1" noChangeArrowheads="1"/>
          </p:cNvSpPr>
          <p:nvPr>
            <p:ph type="sldNum" sz="quarter" idx="4"/>
            <p:custDataLst>
              <p:tags r:id="rId14"/>
            </p:custDataLst>
          </p:nvPr>
        </p:nvSpPr>
        <p:spPr bwMode="auto">
          <a:xfrm flipH="1">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200">
                <a:solidFill>
                  <a:srgbClr val="898989"/>
                </a:solidFill>
              </a:defRPr>
            </a:lvl1pPr>
          </a:lstStyle>
          <a:p>
            <a:pPr>
              <a:defRPr/>
            </a:pPr>
            <a:fld id="{4D2176B7-AE48-4E41-BD05-0814DC08B575}" type="slidenum">
              <a:rPr lang="zh-CN" altLang="en-US"/>
            </a:fld>
            <a:endParaRPr lang="zh-CN" altLang="en-US"/>
          </a:p>
        </p:txBody>
      </p:sp>
      <p:pic>
        <p:nvPicPr>
          <p:cNvPr id="2053" name="图片 1073743875" descr="学科网 zxxk.com"/>
          <p:cNvPicPr>
            <a:picLocks noChangeAspect="1"/>
          </p:cNvPicPr>
          <p:nvPr>
            <p:custDataLst>
              <p:tags r:id="rId15"/>
            </p:custDataLst>
          </p:nvPr>
        </p:nvPicPr>
        <p:blipFill>
          <a:blip r:embed="rId16" r:link="rId1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2.jpeg"/><Relationship Id="rId1" Type="http://schemas.openxmlformats.org/officeDocument/2006/relationships/tags" Target="../tags/tag89.xml"/></Relationships>
</file>

<file path=ppt/slides/_rels/slide10.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2" Type="http://schemas.openxmlformats.org/officeDocument/2006/relationships/notesSlide" Target="../notesSlides/notesSlide8.xml"/><Relationship Id="rId11" Type="http://schemas.openxmlformats.org/officeDocument/2006/relationships/slideLayout" Target="../slideLayouts/slideLayout7.xml"/><Relationship Id="rId10" Type="http://schemas.openxmlformats.org/officeDocument/2006/relationships/image" Target="../media/image11.jpeg"/><Relationship Id="rId1" Type="http://schemas.openxmlformats.org/officeDocument/2006/relationships/tags" Target="../tags/tag188.xml"/></Relationships>
</file>

<file path=ppt/slides/_rels/slide11.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7" Type="http://schemas.openxmlformats.org/officeDocument/2006/relationships/notesSlide" Target="../notesSlides/notesSlide9.xml"/><Relationship Id="rId16" Type="http://schemas.openxmlformats.org/officeDocument/2006/relationships/slideLayout" Target="../slideLayouts/slideLayout7.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tags" Target="../tags/tag200.xml"/></Relationships>
</file>

<file path=ppt/slides/_rels/slide12.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image" Target="../media/image12.jpeg"/><Relationship Id="rId2" Type="http://schemas.openxmlformats.org/officeDocument/2006/relationships/tags" Target="../tags/tag219.xml"/><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tags" Target="../tags/tag218.xml"/></Relationships>
</file>

<file path=ppt/slides/_rels/slide13.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3" Type="http://schemas.openxmlformats.org/officeDocument/2006/relationships/notesSlide" Target="../notesSlides/notesSlide11.xml"/><Relationship Id="rId12" Type="http://schemas.openxmlformats.org/officeDocument/2006/relationships/slideLayout" Target="../slideLayouts/slideLayout7.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tags" Target="../tags/tag229.xml"/></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7.xml"/><Relationship Id="rId7" Type="http://schemas.openxmlformats.org/officeDocument/2006/relationships/tags" Target="../tags/tag248.xml"/><Relationship Id="rId6" Type="http://schemas.openxmlformats.org/officeDocument/2006/relationships/image" Target="../media/image13.png"/><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15.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5" Type="http://schemas.openxmlformats.org/officeDocument/2006/relationships/notesSlide" Target="../notesSlides/notesSlide13.xml"/><Relationship Id="rId14" Type="http://schemas.openxmlformats.org/officeDocument/2006/relationships/slideLayout" Target="../slideLayouts/slideLayout7.xml"/><Relationship Id="rId13" Type="http://schemas.openxmlformats.org/officeDocument/2006/relationships/image" Target="../media/image14.png"/><Relationship Id="rId12" Type="http://schemas.openxmlformats.org/officeDocument/2006/relationships/tags" Target="../tags/tag263.xml"/><Relationship Id="rId11" Type="http://schemas.openxmlformats.org/officeDocument/2006/relationships/tags" Target="../tags/tag262.xml"/><Relationship Id="rId10" Type="http://schemas.openxmlformats.org/officeDocument/2006/relationships/tags" Target="../tags/tag261.xml"/><Relationship Id="rId1" Type="http://schemas.openxmlformats.org/officeDocument/2006/relationships/tags" Target="../tags/tag252.xml"/></Relationships>
</file>

<file path=ppt/slides/_rels/slide16.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image" Target="../media/image15.GIF"/><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tags" Target="../tags/tag267.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0" Type="http://schemas.openxmlformats.org/officeDocument/2006/relationships/notesSlide" Target="../notesSlides/notesSlide15.xml"/><Relationship Id="rId1" Type="http://schemas.openxmlformats.org/officeDocument/2006/relationships/tags" Target="../tags/tag278.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image" Target="../media/image5.png"/><Relationship Id="rId1" Type="http://schemas.openxmlformats.org/officeDocument/2006/relationships/tags" Target="../tags/tag289.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99.xml"/><Relationship Id="rId7" Type="http://schemas.openxmlformats.org/officeDocument/2006/relationships/image" Target="../media/image4.png"/><Relationship Id="rId6" Type="http://schemas.openxmlformats.org/officeDocument/2006/relationships/tags" Target="../tags/tag98.xml"/><Relationship Id="rId5" Type="http://schemas.openxmlformats.org/officeDocument/2006/relationships/image" Target="../media/image3.emf"/><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20.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image" Target="../media/image17.jpeg"/><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tags" Target="../tags/tag305.xml"/></Relationships>
</file>

<file path=ppt/slides/_rels/slide21.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5" Type="http://schemas.openxmlformats.org/officeDocument/2006/relationships/notesSlide" Target="../notesSlides/notesSlide19.xml"/><Relationship Id="rId14" Type="http://schemas.openxmlformats.org/officeDocument/2006/relationships/slideLayout" Target="../slideLayouts/slideLayout7.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6.xml"/></Relationships>
</file>

<file path=ppt/slides/_rels/slide22.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7" Type="http://schemas.openxmlformats.org/officeDocument/2006/relationships/notesSlide" Target="../notesSlides/notesSlide20.xml"/><Relationship Id="rId16" Type="http://schemas.openxmlformats.org/officeDocument/2006/relationships/slideLayout" Target="../slideLayouts/slideLayout7.xml"/><Relationship Id="rId15" Type="http://schemas.openxmlformats.org/officeDocument/2006/relationships/tags" Target="../tags/tag346.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2.xml"/></Relationships>
</file>

<file path=ppt/slides/_rels/slide23.xml.rels><?xml version="1.0" encoding="UTF-8" standalone="yes"?>
<Relationships xmlns="http://schemas.openxmlformats.org/package/2006/relationships"><Relationship Id="rId9" Type="http://schemas.openxmlformats.org/officeDocument/2006/relationships/tags" Target="../tags/tag358.xml"/><Relationship Id="rId8" Type="http://schemas.openxmlformats.org/officeDocument/2006/relationships/tags" Target="../tags/tag357.xml"/><Relationship Id="rId7" Type="http://schemas.openxmlformats.org/officeDocument/2006/relationships/tags" Target="../tags/tag356.xml"/><Relationship Id="rId6" Type="http://schemas.openxmlformats.org/officeDocument/2006/relationships/tags" Target="../tags/tag355.xml"/><Relationship Id="rId5" Type="http://schemas.openxmlformats.org/officeDocument/2006/relationships/tags" Target="../tags/tag354.xml"/><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tags" Target="../tags/tag351.xml"/><Relationship Id="rId16" Type="http://schemas.openxmlformats.org/officeDocument/2006/relationships/notesSlide" Target="../notesSlides/notesSlide21.xml"/><Relationship Id="rId15" Type="http://schemas.openxmlformats.org/officeDocument/2006/relationships/slideLayout" Target="../slideLayouts/slideLayout7.xml"/><Relationship Id="rId14" Type="http://schemas.openxmlformats.org/officeDocument/2006/relationships/tags" Target="../tags/tag363.xml"/><Relationship Id="rId13" Type="http://schemas.openxmlformats.org/officeDocument/2006/relationships/tags" Target="../tags/tag362.xml"/><Relationship Id="rId12" Type="http://schemas.openxmlformats.org/officeDocument/2006/relationships/tags" Target="../tags/tag361.xml"/><Relationship Id="rId11" Type="http://schemas.openxmlformats.org/officeDocument/2006/relationships/tags" Target="../tags/tag360.xml"/><Relationship Id="rId10" Type="http://schemas.openxmlformats.org/officeDocument/2006/relationships/tags" Target="../tags/tag359.xml"/><Relationship Id="rId1" Type="http://schemas.openxmlformats.org/officeDocument/2006/relationships/tags" Target="../tags/tag350.xml"/></Relationships>
</file>

<file path=ppt/slides/_rels/slide24.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tags" Target="../tags/tag372.xml"/><Relationship Id="rId5" Type="http://schemas.openxmlformats.org/officeDocument/2006/relationships/tags" Target="../tags/tag371.xml"/><Relationship Id="rId4" Type="http://schemas.openxmlformats.org/officeDocument/2006/relationships/tags" Target="../tags/tag370.xml"/><Relationship Id="rId32" Type="http://schemas.openxmlformats.org/officeDocument/2006/relationships/notesSlide" Target="../notesSlides/notesSlide22.xml"/><Relationship Id="rId31" Type="http://schemas.openxmlformats.org/officeDocument/2006/relationships/slideLayout" Target="../slideLayouts/slideLayout7.xml"/><Relationship Id="rId30" Type="http://schemas.openxmlformats.org/officeDocument/2006/relationships/tags" Target="../tags/tag396.xml"/><Relationship Id="rId3" Type="http://schemas.openxmlformats.org/officeDocument/2006/relationships/tags" Target="../tags/tag369.xml"/><Relationship Id="rId29" Type="http://schemas.openxmlformats.org/officeDocument/2006/relationships/tags" Target="../tags/tag395.xml"/><Relationship Id="rId28" Type="http://schemas.openxmlformats.org/officeDocument/2006/relationships/tags" Target="../tags/tag394.xml"/><Relationship Id="rId27" Type="http://schemas.openxmlformats.org/officeDocument/2006/relationships/tags" Target="../tags/tag393.xml"/><Relationship Id="rId26" Type="http://schemas.openxmlformats.org/officeDocument/2006/relationships/tags" Target="../tags/tag392.xml"/><Relationship Id="rId25" Type="http://schemas.openxmlformats.org/officeDocument/2006/relationships/tags" Target="../tags/tag391.xml"/><Relationship Id="rId24" Type="http://schemas.openxmlformats.org/officeDocument/2006/relationships/tags" Target="../tags/tag390.xml"/><Relationship Id="rId23" Type="http://schemas.openxmlformats.org/officeDocument/2006/relationships/tags" Target="../tags/tag389.xml"/><Relationship Id="rId22" Type="http://schemas.openxmlformats.org/officeDocument/2006/relationships/tags" Target="../tags/tag388.xml"/><Relationship Id="rId21" Type="http://schemas.openxmlformats.org/officeDocument/2006/relationships/tags" Target="../tags/tag387.xml"/><Relationship Id="rId20" Type="http://schemas.openxmlformats.org/officeDocument/2006/relationships/tags" Target="../tags/tag386.xml"/><Relationship Id="rId2" Type="http://schemas.openxmlformats.org/officeDocument/2006/relationships/tags" Target="../tags/tag368.xml"/><Relationship Id="rId19" Type="http://schemas.openxmlformats.org/officeDocument/2006/relationships/tags" Target="../tags/tag385.xml"/><Relationship Id="rId18" Type="http://schemas.openxmlformats.org/officeDocument/2006/relationships/tags" Target="../tags/tag384.xml"/><Relationship Id="rId17" Type="http://schemas.openxmlformats.org/officeDocument/2006/relationships/tags" Target="../tags/tag383.xml"/><Relationship Id="rId16" Type="http://schemas.openxmlformats.org/officeDocument/2006/relationships/tags" Target="../tags/tag382.xml"/><Relationship Id="rId15" Type="http://schemas.openxmlformats.org/officeDocument/2006/relationships/tags" Target="../tags/tag381.xml"/><Relationship Id="rId14" Type="http://schemas.openxmlformats.org/officeDocument/2006/relationships/tags" Target="../tags/tag380.xml"/><Relationship Id="rId13" Type="http://schemas.openxmlformats.org/officeDocument/2006/relationships/tags" Target="../tags/tag379.xml"/><Relationship Id="rId12" Type="http://schemas.openxmlformats.org/officeDocument/2006/relationships/tags" Target="../tags/tag378.xml"/><Relationship Id="rId11" Type="http://schemas.openxmlformats.org/officeDocument/2006/relationships/tags" Target="../tags/tag377.xml"/><Relationship Id="rId10" Type="http://schemas.openxmlformats.org/officeDocument/2006/relationships/tags" Target="../tags/tag376.xml"/><Relationship Id="rId1" Type="http://schemas.openxmlformats.org/officeDocument/2006/relationships/tags" Target="../tags/tag36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00.xml"/></Relationships>
</file>

<file path=ppt/slides/_rels/slide26.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tags" Target="../tags/tag409.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image" Target="../media/image5.png"/><Relationship Id="rId17" Type="http://schemas.openxmlformats.org/officeDocument/2006/relationships/notesSlide" Target="../notesSlides/notesSlide24.xml"/><Relationship Id="rId16" Type="http://schemas.openxmlformats.org/officeDocument/2006/relationships/slideLayout" Target="../slideLayouts/slideLayout7.xml"/><Relationship Id="rId15" Type="http://schemas.openxmlformats.org/officeDocument/2006/relationships/tags" Target="../tags/tag417.xml"/><Relationship Id="rId14" Type="http://schemas.openxmlformats.org/officeDocument/2006/relationships/tags" Target="../tags/tag416.xml"/><Relationship Id="rId13" Type="http://schemas.openxmlformats.org/officeDocument/2006/relationships/tags" Target="../tags/tag415.xml"/><Relationship Id="rId12" Type="http://schemas.openxmlformats.org/officeDocument/2006/relationships/tags" Target="../tags/tag414.xml"/><Relationship Id="rId11" Type="http://schemas.openxmlformats.org/officeDocument/2006/relationships/tags" Target="../tags/tag413.xml"/><Relationship Id="rId10" Type="http://schemas.openxmlformats.org/officeDocument/2006/relationships/tags" Target="../tags/tag412.xml"/><Relationship Id="rId1" Type="http://schemas.openxmlformats.org/officeDocument/2006/relationships/tags" Target="../tags/tag404.xml"/></Relationships>
</file>

<file path=ppt/slides/_rels/slide27.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image" Target="../media/image18.png"/><Relationship Id="rId7" Type="http://schemas.openxmlformats.org/officeDocument/2006/relationships/tags" Target="../tags/tag426.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37" Type="http://schemas.openxmlformats.org/officeDocument/2006/relationships/notesSlide" Target="../notesSlides/notesSlide25.xml"/><Relationship Id="rId36" Type="http://schemas.openxmlformats.org/officeDocument/2006/relationships/slideLayout" Target="../slideLayouts/slideLayout7.xml"/><Relationship Id="rId35" Type="http://schemas.openxmlformats.org/officeDocument/2006/relationships/tags" Target="../tags/tag453.xml"/><Relationship Id="rId34" Type="http://schemas.openxmlformats.org/officeDocument/2006/relationships/tags" Target="../tags/tag452.xml"/><Relationship Id="rId33" Type="http://schemas.openxmlformats.org/officeDocument/2006/relationships/tags" Target="../tags/tag451.xml"/><Relationship Id="rId32" Type="http://schemas.openxmlformats.org/officeDocument/2006/relationships/tags" Target="../tags/tag450.xml"/><Relationship Id="rId31" Type="http://schemas.openxmlformats.org/officeDocument/2006/relationships/tags" Target="../tags/tag449.xml"/><Relationship Id="rId30" Type="http://schemas.openxmlformats.org/officeDocument/2006/relationships/tags" Target="../tags/tag448.xml"/><Relationship Id="rId3" Type="http://schemas.openxmlformats.org/officeDocument/2006/relationships/tags" Target="../tags/tag422.xml"/><Relationship Id="rId29" Type="http://schemas.openxmlformats.org/officeDocument/2006/relationships/tags" Target="../tags/tag447.xml"/><Relationship Id="rId28" Type="http://schemas.openxmlformats.org/officeDocument/2006/relationships/tags" Target="../tags/tag446.xml"/><Relationship Id="rId27" Type="http://schemas.openxmlformats.org/officeDocument/2006/relationships/tags" Target="../tags/tag445.xml"/><Relationship Id="rId26" Type="http://schemas.openxmlformats.org/officeDocument/2006/relationships/tags" Target="../tags/tag444.xml"/><Relationship Id="rId25" Type="http://schemas.openxmlformats.org/officeDocument/2006/relationships/tags" Target="../tags/tag443.xml"/><Relationship Id="rId24" Type="http://schemas.openxmlformats.org/officeDocument/2006/relationships/tags" Target="../tags/tag442.xml"/><Relationship Id="rId23" Type="http://schemas.openxmlformats.org/officeDocument/2006/relationships/tags" Target="../tags/tag441.xml"/><Relationship Id="rId22" Type="http://schemas.openxmlformats.org/officeDocument/2006/relationships/tags" Target="../tags/tag440.xml"/><Relationship Id="rId21" Type="http://schemas.openxmlformats.org/officeDocument/2006/relationships/tags" Target="../tags/tag439.xml"/><Relationship Id="rId20" Type="http://schemas.openxmlformats.org/officeDocument/2006/relationships/tags" Target="../tags/tag438.xml"/><Relationship Id="rId2" Type="http://schemas.openxmlformats.org/officeDocument/2006/relationships/image" Target="../media/image5.png"/><Relationship Id="rId19" Type="http://schemas.openxmlformats.org/officeDocument/2006/relationships/tags" Target="../tags/tag437.xml"/><Relationship Id="rId18" Type="http://schemas.openxmlformats.org/officeDocument/2006/relationships/tags" Target="../tags/tag436.xml"/><Relationship Id="rId17" Type="http://schemas.openxmlformats.org/officeDocument/2006/relationships/tags" Target="../tags/tag435.xml"/><Relationship Id="rId16" Type="http://schemas.openxmlformats.org/officeDocument/2006/relationships/tags" Target="../tags/tag434.xml"/><Relationship Id="rId15" Type="http://schemas.openxmlformats.org/officeDocument/2006/relationships/tags" Target="../tags/tag433.xml"/><Relationship Id="rId14" Type="http://schemas.openxmlformats.org/officeDocument/2006/relationships/tags" Target="../tags/tag432.xml"/><Relationship Id="rId13" Type="http://schemas.openxmlformats.org/officeDocument/2006/relationships/tags" Target="../tags/tag431.xml"/><Relationship Id="rId12" Type="http://schemas.openxmlformats.org/officeDocument/2006/relationships/tags" Target="../tags/tag430.xml"/><Relationship Id="rId11" Type="http://schemas.openxmlformats.org/officeDocument/2006/relationships/tags" Target="../tags/tag429.xml"/><Relationship Id="rId10" Type="http://schemas.openxmlformats.org/officeDocument/2006/relationships/tags" Target="../tags/tag428.xml"/><Relationship Id="rId1" Type="http://schemas.openxmlformats.org/officeDocument/2006/relationships/tags" Target="../tags/tag421.xml"/></Relationships>
</file>

<file path=ppt/slides/_rels/slide28.xml.rels><?xml version="1.0" encoding="UTF-8" standalone="yes"?>
<Relationships xmlns="http://schemas.openxmlformats.org/package/2006/relationships"><Relationship Id="rId9" Type="http://schemas.openxmlformats.org/officeDocument/2006/relationships/tags" Target="../tags/tag463.xml"/><Relationship Id="rId8" Type="http://schemas.openxmlformats.org/officeDocument/2006/relationships/image" Target="../media/image18.png"/><Relationship Id="rId7" Type="http://schemas.openxmlformats.org/officeDocument/2006/relationships/tags" Target="../tags/tag462.xml"/><Relationship Id="rId6" Type="http://schemas.openxmlformats.org/officeDocument/2006/relationships/tags" Target="../tags/tag461.xml"/><Relationship Id="rId5" Type="http://schemas.openxmlformats.org/officeDocument/2006/relationships/tags" Target="../tags/tag460.xml"/><Relationship Id="rId40" Type="http://schemas.openxmlformats.org/officeDocument/2006/relationships/notesSlide" Target="../notesSlides/notesSlide26.xml"/><Relationship Id="rId4" Type="http://schemas.openxmlformats.org/officeDocument/2006/relationships/tags" Target="../tags/tag459.xml"/><Relationship Id="rId39" Type="http://schemas.openxmlformats.org/officeDocument/2006/relationships/slideLayout" Target="../slideLayouts/slideLayout7.xml"/><Relationship Id="rId38" Type="http://schemas.openxmlformats.org/officeDocument/2006/relationships/tags" Target="../tags/tag492.xml"/><Relationship Id="rId37" Type="http://schemas.openxmlformats.org/officeDocument/2006/relationships/tags" Target="../tags/tag491.xml"/><Relationship Id="rId36" Type="http://schemas.openxmlformats.org/officeDocument/2006/relationships/tags" Target="../tags/tag490.xml"/><Relationship Id="rId35" Type="http://schemas.openxmlformats.org/officeDocument/2006/relationships/tags" Target="../tags/tag489.xml"/><Relationship Id="rId34" Type="http://schemas.openxmlformats.org/officeDocument/2006/relationships/tags" Target="../tags/tag488.xml"/><Relationship Id="rId33" Type="http://schemas.openxmlformats.org/officeDocument/2006/relationships/tags" Target="../tags/tag487.xml"/><Relationship Id="rId32" Type="http://schemas.openxmlformats.org/officeDocument/2006/relationships/tags" Target="../tags/tag486.xml"/><Relationship Id="rId31" Type="http://schemas.openxmlformats.org/officeDocument/2006/relationships/tags" Target="../tags/tag485.xml"/><Relationship Id="rId30" Type="http://schemas.openxmlformats.org/officeDocument/2006/relationships/tags" Target="../tags/tag484.xml"/><Relationship Id="rId3" Type="http://schemas.openxmlformats.org/officeDocument/2006/relationships/tags" Target="../tags/tag458.xml"/><Relationship Id="rId29" Type="http://schemas.openxmlformats.org/officeDocument/2006/relationships/tags" Target="../tags/tag483.xml"/><Relationship Id="rId28" Type="http://schemas.openxmlformats.org/officeDocument/2006/relationships/tags" Target="../tags/tag482.xml"/><Relationship Id="rId27" Type="http://schemas.openxmlformats.org/officeDocument/2006/relationships/tags" Target="../tags/tag481.xml"/><Relationship Id="rId26" Type="http://schemas.openxmlformats.org/officeDocument/2006/relationships/tags" Target="../tags/tag480.xml"/><Relationship Id="rId25" Type="http://schemas.openxmlformats.org/officeDocument/2006/relationships/tags" Target="../tags/tag479.xml"/><Relationship Id="rId24" Type="http://schemas.openxmlformats.org/officeDocument/2006/relationships/tags" Target="../tags/tag478.xml"/><Relationship Id="rId23" Type="http://schemas.openxmlformats.org/officeDocument/2006/relationships/tags" Target="../tags/tag477.xml"/><Relationship Id="rId22" Type="http://schemas.openxmlformats.org/officeDocument/2006/relationships/tags" Target="../tags/tag476.xml"/><Relationship Id="rId21" Type="http://schemas.openxmlformats.org/officeDocument/2006/relationships/tags" Target="../tags/tag475.xml"/><Relationship Id="rId20" Type="http://schemas.openxmlformats.org/officeDocument/2006/relationships/tags" Target="../tags/tag474.xml"/><Relationship Id="rId2" Type="http://schemas.openxmlformats.org/officeDocument/2006/relationships/image" Target="../media/image5.png"/><Relationship Id="rId19" Type="http://schemas.openxmlformats.org/officeDocument/2006/relationships/tags" Target="../tags/tag473.xml"/><Relationship Id="rId18" Type="http://schemas.openxmlformats.org/officeDocument/2006/relationships/tags" Target="../tags/tag472.xml"/><Relationship Id="rId17" Type="http://schemas.openxmlformats.org/officeDocument/2006/relationships/tags" Target="../tags/tag471.xml"/><Relationship Id="rId16" Type="http://schemas.openxmlformats.org/officeDocument/2006/relationships/tags" Target="../tags/tag470.xml"/><Relationship Id="rId15" Type="http://schemas.openxmlformats.org/officeDocument/2006/relationships/tags" Target="../tags/tag469.xml"/><Relationship Id="rId14" Type="http://schemas.openxmlformats.org/officeDocument/2006/relationships/tags" Target="../tags/tag468.xml"/><Relationship Id="rId13" Type="http://schemas.openxmlformats.org/officeDocument/2006/relationships/tags" Target="../tags/tag467.xml"/><Relationship Id="rId12" Type="http://schemas.openxmlformats.org/officeDocument/2006/relationships/tags" Target="../tags/tag466.xml"/><Relationship Id="rId11" Type="http://schemas.openxmlformats.org/officeDocument/2006/relationships/tags" Target="../tags/tag465.xml"/><Relationship Id="rId10" Type="http://schemas.openxmlformats.org/officeDocument/2006/relationships/tags" Target="../tags/tag464.xml"/><Relationship Id="rId1" Type="http://schemas.openxmlformats.org/officeDocument/2006/relationships/tags" Target="../tags/tag457.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02.xml"/><Relationship Id="rId7" Type="http://schemas.openxmlformats.org/officeDocument/2006/relationships/tags" Target="../tags/tag501.xml"/><Relationship Id="rId6" Type="http://schemas.openxmlformats.org/officeDocument/2006/relationships/tags" Target="../tags/tag500.xml"/><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 Type="http://schemas.openxmlformats.org/officeDocument/2006/relationships/image" Target="../media/image5.png"/><Relationship Id="rId10" Type="http://schemas.openxmlformats.org/officeDocument/2006/relationships/notesSlide" Target="../notesSlides/notesSlide27.xml"/><Relationship Id="rId1" Type="http://schemas.openxmlformats.org/officeDocument/2006/relationships/tags" Target="../tags/tag496.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jpeg"/><Relationship Id="rId7" Type="http://schemas.openxmlformats.org/officeDocument/2006/relationships/tags" Target="../tags/tag104.xml"/><Relationship Id="rId6" Type="http://schemas.openxmlformats.org/officeDocument/2006/relationships/image" Target="../media/image6.jpeg"/><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5.png"/><Relationship Id="rId10" Type="http://schemas.openxmlformats.org/officeDocument/2006/relationships/notesSlide" Target="../notesSlides/notesSlide1.xml"/><Relationship Id="rId1" Type="http://schemas.openxmlformats.org/officeDocument/2006/relationships/tags" Target="../tags/tag100.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7.xml"/><Relationship Id="rId7" Type="http://schemas.openxmlformats.org/officeDocument/2006/relationships/tags" Target="../tags/tag511.xml"/><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image" Target="../media/image5.png"/><Relationship Id="rId1" Type="http://schemas.openxmlformats.org/officeDocument/2006/relationships/tags" Target="../tags/tag506.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7.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image" Target="../media/image5.png"/><Relationship Id="rId1" Type="http://schemas.openxmlformats.org/officeDocument/2006/relationships/tags" Target="../tags/tag515.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7.xml"/><Relationship Id="rId7" Type="http://schemas.openxmlformats.org/officeDocument/2006/relationships/image" Target="../media/image19.png"/><Relationship Id="rId6" Type="http://schemas.openxmlformats.org/officeDocument/2006/relationships/tags" Target="../tags/tag527.xml"/><Relationship Id="rId5" Type="http://schemas.openxmlformats.org/officeDocument/2006/relationships/tags" Target="../tags/tag526.xml"/><Relationship Id="rId4" Type="http://schemas.openxmlformats.org/officeDocument/2006/relationships/tags" Target="../tags/tag525.xml"/><Relationship Id="rId3" Type="http://schemas.openxmlformats.org/officeDocument/2006/relationships/tags" Target="../tags/tag524.xml"/><Relationship Id="rId2" Type="http://schemas.openxmlformats.org/officeDocument/2006/relationships/image" Target="../media/image5.png"/><Relationship Id="rId1" Type="http://schemas.openxmlformats.org/officeDocument/2006/relationships/tags" Target="../tags/tag523.xm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7.xml"/><Relationship Id="rId5" Type="http://schemas.openxmlformats.org/officeDocument/2006/relationships/tags" Target="../tags/tag534.xml"/><Relationship Id="rId4" Type="http://schemas.openxmlformats.org/officeDocument/2006/relationships/tags" Target="../tags/tag533.xml"/><Relationship Id="rId3" Type="http://schemas.openxmlformats.org/officeDocument/2006/relationships/tags" Target="../tags/tag532.xml"/><Relationship Id="rId2" Type="http://schemas.openxmlformats.org/officeDocument/2006/relationships/image" Target="../media/image5.png"/><Relationship Id="rId1" Type="http://schemas.openxmlformats.org/officeDocument/2006/relationships/tags" Target="../tags/tag531.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43.xml"/><Relationship Id="rId7" Type="http://schemas.openxmlformats.org/officeDocument/2006/relationships/image" Target="../media/image4.png"/><Relationship Id="rId6" Type="http://schemas.openxmlformats.org/officeDocument/2006/relationships/tags" Target="../tags/tag542.xml"/><Relationship Id="rId5" Type="http://schemas.openxmlformats.org/officeDocument/2006/relationships/image" Target="../media/image3.emf"/><Relationship Id="rId4" Type="http://schemas.openxmlformats.org/officeDocument/2006/relationships/tags" Target="../tags/tag541.xml"/><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45.xml"/><Relationship Id="rId4" Type="http://schemas.openxmlformats.org/officeDocument/2006/relationships/image" Target="../media/image20.png"/><Relationship Id="rId3" Type="http://schemas.openxmlformats.org/officeDocument/2006/relationships/tags" Target="../tags/tag544.xml"/><Relationship Id="rId2" Type="http://schemas.microsoft.com/office/2007/relationships/media" Target="../media/media1.mp4"/><Relationship Id="rId1" Type="http://schemas.openxmlformats.org/officeDocument/2006/relationships/video" Target="../media/media1.mp4"/></Relationships>
</file>

<file path=ppt/slides/_rels/slide36.xml.rels><?xml version="1.0" encoding="UTF-8" standalone="yes"?>
<Relationships xmlns="http://schemas.openxmlformats.org/package/2006/relationships"><Relationship Id="rId9" Type="http://schemas.openxmlformats.org/officeDocument/2006/relationships/tags" Target="../tags/tag553.xml"/><Relationship Id="rId8" Type="http://schemas.openxmlformats.org/officeDocument/2006/relationships/tags" Target="../tags/tag552.xml"/><Relationship Id="rId7" Type="http://schemas.openxmlformats.org/officeDocument/2006/relationships/tags" Target="../tags/tag551.xml"/><Relationship Id="rId6" Type="http://schemas.openxmlformats.org/officeDocument/2006/relationships/tags" Target="../tags/tag550.xml"/><Relationship Id="rId5" Type="http://schemas.openxmlformats.org/officeDocument/2006/relationships/tags" Target="../tags/tag549.xml"/><Relationship Id="rId4" Type="http://schemas.openxmlformats.org/officeDocument/2006/relationships/tags" Target="../tags/tag548.xml"/><Relationship Id="rId3" Type="http://schemas.openxmlformats.org/officeDocument/2006/relationships/tags" Target="../tags/tag547.xml"/><Relationship Id="rId2" Type="http://schemas.openxmlformats.org/officeDocument/2006/relationships/image" Target="../media/image5.png"/><Relationship Id="rId14" Type="http://schemas.openxmlformats.org/officeDocument/2006/relationships/notesSlide" Target="../notesSlides/notesSlide32.xml"/><Relationship Id="rId13" Type="http://schemas.openxmlformats.org/officeDocument/2006/relationships/slideLayout" Target="../slideLayouts/slideLayout7.xml"/><Relationship Id="rId12" Type="http://schemas.openxmlformats.org/officeDocument/2006/relationships/tags" Target="../tags/tag556.xml"/><Relationship Id="rId11" Type="http://schemas.openxmlformats.org/officeDocument/2006/relationships/tags" Target="../tags/tag555.xml"/><Relationship Id="rId10" Type="http://schemas.openxmlformats.org/officeDocument/2006/relationships/tags" Target="../tags/tag554.xml"/><Relationship Id="rId1" Type="http://schemas.openxmlformats.org/officeDocument/2006/relationships/tags" Target="../tags/tag546.xml"/></Relationships>
</file>

<file path=ppt/slides/_rels/slide37.xml.rels><?xml version="1.0" encoding="UTF-8" standalone="yes"?>
<Relationships xmlns="http://schemas.openxmlformats.org/package/2006/relationships"><Relationship Id="rId9" Type="http://schemas.openxmlformats.org/officeDocument/2006/relationships/tags" Target="../tags/tag567.xml"/><Relationship Id="rId8" Type="http://schemas.openxmlformats.org/officeDocument/2006/relationships/tags" Target="../tags/tag566.xml"/><Relationship Id="rId7" Type="http://schemas.openxmlformats.org/officeDocument/2006/relationships/tags" Target="../tags/tag565.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tags" Target="../tags/tag562.xml"/><Relationship Id="rId3" Type="http://schemas.openxmlformats.org/officeDocument/2006/relationships/image" Target="../media/image21.png"/><Relationship Id="rId2" Type="http://schemas.openxmlformats.org/officeDocument/2006/relationships/tags" Target="../tags/tag561.xml"/><Relationship Id="rId11" Type="http://schemas.openxmlformats.org/officeDocument/2006/relationships/notesSlide" Target="../notesSlides/notesSlide33.xml"/><Relationship Id="rId10" Type="http://schemas.openxmlformats.org/officeDocument/2006/relationships/slideLayout" Target="../slideLayouts/slideLayout7.xml"/><Relationship Id="rId1" Type="http://schemas.openxmlformats.org/officeDocument/2006/relationships/tags" Target="../tags/tag560.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7.xml"/><Relationship Id="rId7" Type="http://schemas.openxmlformats.org/officeDocument/2006/relationships/image" Target="../media/image22.jpeg"/><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 Id="rId3" Type="http://schemas.openxmlformats.org/officeDocument/2006/relationships/tags" Target="../tags/tag573.xml"/><Relationship Id="rId2" Type="http://schemas.openxmlformats.org/officeDocument/2006/relationships/tags" Target="../tags/tag572.xml"/><Relationship Id="rId1" Type="http://schemas.openxmlformats.org/officeDocument/2006/relationships/tags" Target="../tags/tag571.xml"/></Relationships>
</file>

<file path=ppt/slides/_rels/slide39.xml.rels><?xml version="1.0" encoding="UTF-8" standalone="yes"?>
<Relationships xmlns="http://schemas.openxmlformats.org/package/2006/relationships"><Relationship Id="rId9" Type="http://schemas.openxmlformats.org/officeDocument/2006/relationships/tags" Target="../tags/tag587.xml"/><Relationship Id="rId8" Type="http://schemas.openxmlformats.org/officeDocument/2006/relationships/image" Target="../media/image5.png"/><Relationship Id="rId7" Type="http://schemas.openxmlformats.org/officeDocument/2006/relationships/tags" Target="../tags/tag586.xml"/><Relationship Id="rId6" Type="http://schemas.openxmlformats.org/officeDocument/2006/relationships/tags" Target="../tags/tag585.xml"/><Relationship Id="rId5" Type="http://schemas.openxmlformats.org/officeDocument/2006/relationships/tags" Target="../tags/tag584.xml"/><Relationship Id="rId4" Type="http://schemas.openxmlformats.org/officeDocument/2006/relationships/tags" Target="../tags/tag583.xml"/><Relationship Id="rId3" Type="http://schemas.openxmlformats.org/officeDocument/2006/relationships/tags" Target="../tags/tag582.xml"/><Relationship Id="rId2" Type="http://schemas.openxmlformats.org/officeDocument/2006/relationships/tags" Target="../tags/tag581.xml"/><Relationship Id="rId11" Type="http://schemas.openxmlformats.org/officeDocument/2006/relationships/notesSlide" Target="../notesSlides/notesSlide35.xml"/><Relationship Id="rId10" Type="http://schemas.openxmlformats.org/officeDocument/2006/relationships/slideLayout" Target="../slideLayouts/slideLayout7.xml"/><Relationship Id="rId1" Type="http://schemas.openxmlformats.org/officeDocument/2006/relationships/tags" Target="../tags/tag580.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5.png"/><Relationship Id="rId1" Type="http://schemas.openxmlformats.org/officeDocument/2006/relationships/tags" Target="../tags/tag108.xml"/></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7.xml"/><Relationship Id="rId7" Type="http://schemas.openxmlformats.org/officeDocument/2006/relationships/tags" Target="../tags/tag596.xml"/><Relationship Id="rId6" Type="http://schemas.openxmlformats.org/officeDocument/2006/relationships/image" Target="../media/image5.png"/><Relationship Id="rId5" Type="http://schemas.openxmlformats.org/officeDocument/2006/relationships/tags" Target="../tags/tag595.xml"/><Relationship Id="rId4" Type="http://schemas.openxmlformats.org/officeDocument/2006/relationships/tags" Target="../tags/tag594.xml"/><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s>
</file>

<file path=ppt/slides/_rels/slide41.xml.rels><?xml version="1.0" encoding="UTF-8" standalone="yes"?>
<Relationships xmlns="http://schemas.openxmlformats.org/package/2006/relationships"><Relationship Id="rId9" Type="http://schemas.openxmlformats.org/officeDocument/2006/relationships/tags" Target="../tags/tag607.xml"/><Relationship Id="rId8" Type="http://schemas.openxmlformats.org/officeDocument/2006/relationships/tags" Target="../tags/tag606.xml"/><Relationship Id="rId7" Type="http://schemas.openxmlformats.org/officeDocument/2006/relationships/tags" Target="../tags/tag605.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 Id="rId3" Type="http://schemas.openxmlformats.org/officeDocument/2006/relationships/tags" Target="../tags/tag601.xml"/><Relationship Id="rId2" Type="http://schemas.openxmlformats.org/officeDocument/2006/relationships/image" Target="../media/image5.png"/><Relationship Id="rId12" Type="http://schemas.openxmlformats.org/officeDocument/2006/relationships/notesSlide" Target="../notesSlides/notesSlide37.xml"/><Relationship Id="rId11" Type="http://schemas.openxmlformats.org/officeDocument/2006/relationships/slideLayout" Target="../slideLayouts/slideLayout7.xml"/><Relationship Id="rId10" Type="http://schemas.openxmlformats.org/officeDocument/2006/relationships/tags" Target="../tags/tag608.xml"/><Relationship Id="rId1" Type="http://schemas.openxmlformats.org/officeDocument/2006/relationships/tags" Target="../tags/tag600.xml"/></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7.xml"/><Relationship Id="rId3" Type="http://schemas.openxmlformats.org/officeDocument/2006/relationships/tags" Target="../tags/tag614.xml"/><Relationship Id="rId2" Type="http://schemas.openxmlformats.org/officeDocument/2006/relationships/tags" Target="../tags/tag613.xml"/><Relationship Id="rId1" Type="http://schemas.openxmlformats.org/officeDocument/2006/relationships/tags" Target="../tags/tag612.xml"/></Relationships>
</file>

<file path=ppt/slides/_rels/slide43.xml.rels><?xml version="1.0" encoding="UTF-8" standalone="yes"?>
<Relationships xmlns="http://schemas.openxmlformats.org/package/2006/relationships"><Relationship Id="rId9" Type="http://schemas.openxmlformats.org/officeDocument/2006/relationships/tags" Target="../tags/tag626.xml"/><Relationship Id="rId8" Type="http://schemas.openxmlformats.org/officeDocument/2006/relationships/tags" Target="../tags/tag625.xml"/><Relationship Id="rId7" Type="http://schemas.openxmlformats.org/officeDocument/2006/relationships/tags" Target="../tags/tag624.xml"/><Relationship Id="rId6" Type="http://schemas.openxmlformats.org/officeDocument/2006/relationships/tags" Target="../tags/tag623.xml"/><Relationship Id="rId5" Type="http://schemas.openxmlformats.org/officeDocument/2006/relationships/tags" Target="../tags/tag622.xml"/><Relationship Id="rId4" Type="http://schemas.openxmlformats.org/officeDocument/2006/relationships/tags" Target="../tags/tag621.xml"/><Relationship Id="rId3" Type="http://schemas.openxmlformats.org/officeDocument/2006/relationships/tags" Target="../tags/tag620.xml"/><Relationship Id="rId24" Type="http://schemas.openxmlformats.org/officeDocument/2006/relationships/notesSlide" Target="../notesSlides/notesSlide39.xml"/><Relationship Id="rId23" Type="http://schemas.openxmlformats.org/officeDocument/2006/relationships/slideLayout" Target="../slideLayouts/slideLayout7.xml"/><Relationship Id="rId22" Type="http://schemas.openxmlformats.org/officeDocument/2006/relationships/tags" Target="../tags/tag639.xml"/><Relationship Id="rId21" Type="http://schemas.openxmlformats.org/officeDocument/2006/relationships/tags" Target="../tags/tag638.xml"/><Relationship Id="rId20" Type="http://schemas.openxmlformats.org/officeDocument/2006/relationships/tags" Target="../tags/tag637.xml"/><Relationship Id="rId2" Type="http://schemas.openxmlformats.org/officeDocument/2006/relationships/tags" Target="../tags/tag619.xml"/><Relationship Id="rId19" Type="http://schemas.openxmlformats.org/officeDocument/2006/relationships/tags" Target="../tags/tag636.xml"/><Relationship Id="rId18" Type="http://schemas.openxmlformats.org/officeDocument/2006/relationships/tags" Target="../tags/tag635.xml"/><Relationship Id="rId17" Type="http://schemas.openxmlformats.org/officeDocument/2006/relationships/tags" Target="../tags/tag634.xml"/><Relationship Id="rId16" Type="http://schemas.openxmlformats.org/officeDocument/2006/relationships/tags" Target="../tags/tag633.xml"/><Relationship Id="rId15" Type="http://schemas.openxmlformats.org/officeDocument/2006/relationships/tags" Target="../tags/tag632.xml"/><Relationship Id="rId14" Type="http://schemas.openxmlformats.org/officeDocument/2006/relationships/tags" Target="../tags/tag631.xml"/><Relationship Id="rId13" Type="http://schemas.openxmlformats.org/officeDocument/2006/relationships/tags" Target="../tags/tag630.xml"/><Relationship Id="rId12" Type="http://schemas.openxmlformats.org/officeDocument/2006/relationships/tags" Target="../tags/tag629.xml"/><Relationship Id="rId11" Type="http://schemas.openxmlformats.org/officeDocument/2006/relationships/tags" Target="../tags/tag628.xml"/><Relationship Id="rId10" Type="http://schemas.openxmlformats.org/officeDocument/2006/relationships/tags" Target="../tags/tag627.xml"/><Relationship Id="rId1" Type="http://schemas.openxmlformats.org/officeDocument/2006/relationships/tags" Target="../tags/tag618.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tags" Target="../tags/tag645.xml"/><Relationship Id="rId3" Type="http://schemas.openxmlformats.org/officeDocument/2006/relationships/tags" Target="../tags/tag644.xml"/><Relationship Id="rId2" Type="http://schemas.openxmlformats.org/officeDocument/2006/relationships/image" Target="../media/image23.jpeg"/><Relationship Id="rId1" Type="http://schemas.openxmlformats.org/officeDocument/2006/relationships/tags" Target="../tags/tag64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0.xml"/><Relationship Id="rId7" Type="http://schemas.openxmlformats.org/officeDocument/2006/relationships/slideLayout" Target="../slideLayouts/slideLayout7.xml"/><Relationship Id="rId6" Type="http://schemas.openxmlformats.org/officeDocument/2006/relationships/tags" Target="../tags/tag651.xml"/><Relationship Id="rId5" Type="http://schemas.openxmlformats.org/officeDocument/2006/relationships/tags" Target="../tags/tag650.xml"/><Relationship Id="rId4" Type="http://schemas.openxmlformats.org/officeDocument/2006/relationships/tags" Target="../tags/tag649.xml"/><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s>
</file>

<file path=ppt/slides/_rels/slide46.xml.rels><?xml version="1.0" encoding="UTF-8" standalone="yes"?>
<Relationships xmlns="http://schemas.openxmlformats.org/package/2006/relationships"><Relationship Id="rId9" Type="http://schemas.openxmlformats.org/officeDocument/2006/relationships/tags" Target="../tags/tag662.xml"/><Relationship Id="rId8" Type="http://schemas.openxmlformats.org/officeDocument/2006/relationships/tags" Target="../tags/tag661.xml"/><Relationship Id="rId7" Type="http://schemas.openxmlformats.org/officeDocument/2006/relationships/tags" Target="../tags/tag660.xml"/><Relationship Id="rId6" Type="http://schemas.openxmlformats.org/officeDocument/2006/relationships/tags" Target="../tags/tag659.xml"/><Relationship Id="rId5" Type="http://schemas.openxmlformats.org/officeDocument/2006/relationships/tags" Target="../tags/tag658.xml"/><Relationship Id="rId4" Type="http://schemas.openxmlformats.org/officeDocument/2006/relationships/tags" Target="../tags/tag657.xml"/><Relationship Id="rId3" Type="http://schemas.openxmlformats.org/officeDocument/2006/relationships/tags" Target="../tags/tag656.xml"/><Relationship Id="rId2" Type="http://schemas.openxmlformats.org/officeDocument/2006/relationships/image" Target="../media/image5.png"/><Relationship Id="rId12" Type="http://schemas.openxmlformats.org/officeDocument/2006/relationships/notesSlide" Target="../notesSlides/notesSlide41.xml"/><Relationship Id="rId11" Type="http://schemas.openxmlformats.org/officeDocument/2006/relationships/slideLayout" Target="../slideLayouts/slideLayout7.xml"/><Relationship Id="rId10" Type="http://schemas.openxmlformats.org/officeDocument/2006/relationships/tags" Target="../tags/tag663.xml"/><Relationship Id="rId1" Type="http://schemas.openxmlformats.org/officeDocument/2006/relationships/tags" Target="../tags/tag655.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tags" Target="../tags/tag668.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tags" Target="../tags/tag667.xml"/></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7.xml"/><Relationship Id="rId5" Type="http://schemas.openxmlformats.org/officeDocument/2006/relationships/tags" Target="../tags/tag673.xml"/><Relationship Id="rId4" Type="http://schemas.openxmlformats.org/officeDocument/2006/relationships/tags" Target="../tags/tag672.xml"/><Relationship Id="rId3" Type="http://schemas.openxmlformats.org/officeDocument/2006/relationships/tags" Target="../tags/tag671.xml"/><Relationship Id="rId2" Type="http://schemas.openxmlformats.org/officeDocument/2006/relationships/tags" Target="../tags/tag670.xml"/><Relationship Id="rId1" Type="http://schemas.openxmlformats.org/officeDocument/2006/relationships/tags" Target="../tags/tag669.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3.xml"/><Relationship Id="rId7" Type="http://schemas.openxmlformats.org/officeDocument/2006/relationships/slideLayout" Target="../slideLayouts/slideLayout7.xml"/><Relationship Id="rId6" Type="http://schemas.openxmlformats.org/officeDocument/2006/relationships/tags" Target="../tags/tag682.xml"/><Relationship Id="rId5" Type="http://schemas.openxmlformats.org/officeDocument/2006/relationships/tags" Target="../tags/tag681.xml"/><Relationship Id="rId4" Type="http://schemas.openxmlformats.org/officeDocument/2006/relationships/tags" Target="../tags/tag680.xml"/><Relationship Id="rId3" Type="http://schemas.openxmlformats.org/officeDocument/2006/relationships/tags" Target="../tags/tag679.xml"/><Relationship Id="rId2" Type="http://schemas.openxmlformats.org/officeDocument/2006/relationships/tags" Target="../tags/tag678.xml"/><Relationship Id="rId1" Type="http://schemas.openxmlformats.org/officeDocument/2006/relationships/tags" Target="../tags/tag677.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image" Target="../media/image5.png"/><Relationship Id="rId1" Type="http://schemas.openxmlformats.org/officeDocument/2006/relationships/tags" Target="../tags/tag117.xml"/></Relationships>
</file>

<file path=ppt/slides/_rels/slide50.xml.rels><?xml version="1.0" encoding="UTF-8" standalone="yes"?>
<Relationships xmlns="http://schemas.openxmlformats.org/package/2006/relationships"><Relationship Id="rId9" Type="http://schemas.openxmlformats.org/officeDocument/2006/relationships/tags" Target="../tags/tag693.xml"/><Relationship Id="rId8" Type="http://schemas.openxmlformats.org/officeDocument/2006/relationships/tags" Target="../tags/tag692.xml"/><Relationship Id="rId7" Type="http://schemas.openxmlformats.org/officeDocument/2006/relationships/tags" Target="../tags/tag691.xml"/><Relationship Id="rId6" Type="http://schemas.openxmlformats.org/officeDocument/2006/relationships/tags" Target="../tags/tag690.xml"/><Relationship Id="rId5" Type="http://schemas.openxmlformats.org/officeDocument/2006/relationships/tags" Target="../tags/tag689.xml"/><Relationship Id="rId4" Type="http://schemas.openxmlformats.org/officeDocument/2006/relationships/tags" Target="../tags/tag688.xml"/><Relationship Id="rId3" Type="http://schemas.openxmlformats.org/officeDocument/2006/relationships/tags" Target="../tags/tag687.xml"/><Relationship Id="rId2" Type="http://schemas.openxmlformats.org/officeDocument/2006/relationships/image" Target="../media/image5.png"/><Relationship Id="rId12" Type="http://schemas.openxmlformats.org/officeDocument/2006/relationships/notesSlide" Target="../notesSlides/notesSlide44.xml"/><Relationship Id="rId11" Type="http://schemas.openxmlformats.org/officeDocument/2006/relationships/slideLayout" Target="../slideLayouts/slideLayout7.xml"/><Relationship Id="rId10" Type="http://schemas.openxmlformats.org/officeDocument/2006/relationships/tags" Target="../tags/tag694.xml"/><Relationship Id="rId1" Type="http://schemas.openxmlformats.org/officeDocument/2006/relationships/tags" Target="../tags/tag686.xml"/></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45.xml"/><Relationship Id="rId7" Type="http://schemas.openxmlformats.org/officeDocument/2006/relationships/slideLayout" Target="../slideLayouts/slideLayout7.xml"/><Relationship Id="rId6" Type="http://schemas.openxmlformats.org/officeDocument/2006/relationships/tags" Target="../tags/tag703.xml"/><Relationship Id="rId5" Type="http://schemas.openxmlformats.org/officeDocument/2006/relationships/tags" Target="../tags/tag702.xml"/><Relationship Id="rId4" Type="http://schemas.openxmlformats.org/officeDocument/2006/relationships/tags" Target="../tags/tag701.xml"/><Relationship Id="rId3" Type="http://schemas.openxmlformats.org/officeDocument/2006/relationships/tags" Target="../tags/tag700.xml"/><Relationship Id="rId2" Type="http://schemas.openxmlformats.org/officeDocument/2006/relationships/tags" Target="../tags/tag699.xml"/><Relationship Id="rId1" Type="http://schemas.openxmlformats.org/officeDocument/2006/relationships/tags" Target="../tags/tag698.xml"/></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7.xml"/><Relationship Id="rId3" Type="http://schemas.openxmlformats.org/officeDocument/2006/relationships/tags" Target="../tags/tag709.xml"/><Relationship Id="rId2" Type="http://schemas.openxmlformats.org/officeDocument/2006/relationships/tags" Target="../tags/tag708.xml"/><Relationship Id="rId1" Type="http://schemas.openxmlformats.org/officeDocument/2006/relationships/tags" Target="../tags/tag707.xml"/></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7.xml"/><Relationship Id="rId6" Type="http://schemas.openxmlformats.org/officeDocument/2006/relationships/tags" Target="../tags/tag717.xml"/><Relationship Id="rId5" Type="http://schemas.openxmlformats.org/officeDocument/2006/relationships/tags" Target="../tags/tag716.xml"/><Relationship Id="rId4" Type="http://schemas.openxmlformats.org/officeDocument/2006/relationships/tags" Target="../tags/tag715.xml"/><Relationship Id="rId3" Type="http://schemas.openxmlformats.org/officeDocument/2006/relationships/tags" Target="../tags/tag714.xml"/><Relationship Id="rId2" Type="http://schemas.openxmlformats.org/officeDocument/2006/relationships/image" Target="../media/image5.png"/><Relationship Id="rId1" Type="http://schemas.openxmlformats.org/officeDocument/2006/relationships/tags" Target="../tags/tag713.xml"/></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7.xml"/><Relationship Id="rId5" Type="http://schemas.openxmlformats.org/officeDocument/2006/relationships/tags" Target="../tags/tag724.xml"/><Relationship Id="rId4" Type="http://schemas.openxmlformats.org/officeDocument/2006/relationships/tags" Target="../tags/tag723.xml"/><Relationship Id="rId3" Type="http://schemas.openxmlformats.org/officeDocument/2006/relationships/tags" Target="../tags/tag722.xml"/><Relationship Id="rId2" Type="http://schemas.openxmlformats.org/officeDocument/2006/relationships/image" Target="../media/image5.png"/><Relationship Id="rId1" Type="http://schemas.openxmlformats.org/officeDocument/2006/relationships/tags" Target="../tags/tag721.xml"/></Relationships>
</file>

<file path=ppt/slides/_rels/slide55.xml.rels><?xml version="1.0" encoding="UTF-8" standalone="yes"?>
<Relationships xmlns="http://schemas.openxmlformats.org/package/2006/relationships"><Relationship Id="rId9" Type="http://schemas.openxmlformats.org/officeDocument/2006/relationships/notesSlide" Target="../notesSlides/notesSlide49.xml"/><Relationship Id="rId8" Type="http://schemas.openxmlformats.org/officeDocument/2006/relationships/slideLayout" Target="../slideLayouts/slideLayout7.xml"/><Relationship Id="rId7" Type="http://schemas.openxmlformats.org/officeDocument/2006/relationships/tags" Target="../tags/tag733.xml"/><Relationship Id="rId6" Type="http://schemas.openxmlformats.org/officeDocument/2006/relationships/tags" Target="../tags/tag732.xml"/><Relationship Id="rId5" Type="http://schemas.openxmlformats.org/officeDocument/2006/relationships/tags" Target="../tags/tag731.xml"/><Relationship Id="rId4" Type="http://schemas.openxmlformats.org/officeDocument/2006/relationships/tags" Target="../tags/tag730.xml"/><Relationship Id="rId3" Type="http://schemas.openxmlformats.org/officeDocument/2006/relationships/tags" Target="../tags/tag729.xml"/><Relationship Id="rId2" Type="http://schemas.openxmlformats.org/officeDocument/2006/relationships/image" Target="../media/image5.png"/><Relationship Id="rId1" Type="http://schemas.openxmlformats.org/officeDocument/2006/relationships/tags" Target="../tags/tag728.xml"/></Relationships>
</file>

<file path=ppt/slides/_rels/slide56.xml.rels><?xml version="1.0" encoding="UTF-8" standalone="yes"?>
<Relationships xmlns="http://schemas.openxmlformats.org/package/2006/relationships"><Relationship Id="rId9" Type="http://schemas.openxmlformats.org/officeDocument/2006/relationships/tags" Target="../tags/tag744.xml"/><Relationship Id="rId8" Type="http://schemas.openxmlformats.org/officeDocument/2006/relationships/tags" Target="../tags/tag743.xml"/><Relationship Id="rId7" Type="http://schemas.openxmlformats.org/officeDocument/2006/relationships/tags" Target="../tags/tag742.xml"/><Relationship Id="rId6" Type="http://schemas.openxmlformats.org/officeDocument/2006/relationships/tags" Target="../tags/tag741.xml"/><Relationship Id="rId5" Type="http://schemas.openxmlformats.org/officeDocument/2006/relationships/tags" Target="../tags/tag740.xml"/><Relationship Id="rId4" Type="http://schemas.openxmlformats.org/officeDocument/2006/relationships/tags" Target="../tags/tag739.xml"/><Relationship Id="rId3" Type="http://schemas.openxmlformats.org/officeDocument/2006/relationships/tags" Target="../tags/tag738.xml"/><Relationship Id="rId28" Type="http://schemas.openxmlformats.org/officeDocument/2006/relationships/notesSlide" Target="../notesSlides/notesSlide50.xml"/><Relationship Id="rId27" Type="http://schemas.openxmlformats.org/officeDocument/2006/relationships/slideLayout" Target="../slideLayouts/slideLayout7.xml"/><Relationship Id="rId26" Type="http://schemas.openxmlformats.org/officeDocument/2006/relationships/image" Target="../media/image27.png"/><Relationship Id="rId25" Type="http://schemas.openxmlformats.org/officeDocument/2006/relationships/tags" Target="../tags/tag759.xml"/><Relationship Id="rId24" Type="http://schemas.openxmlformats.org/officeDocument/2006/relationships/image" Target="../media/image26.png"/><Relationship Id="rId23" Type="http://schemas.openxmlformats.org/officeDocument/2006/relationships/tags" Target="../tags/tag758.xml"/><Relationship Id="rId22" Type="http://schemas.openxmlformats.org/officeDocument/2006/relationships/tags" Target="../tags/tag757.xml"/><Relationship Id="rId21" Type="http://schemas.openxmlformats.org/officeDocument/2006/relationships/tags" Target="../tags/tag756.xml"/><Relationship Id="rId20" Type="http://schemas.openxmlformats.org/officeDocument/2006/relationships/tags" Target="../tags/tag755.xml"/><Relationship Id="rId2" Type="http://schemas.openxmlformats.org/officeDocument/2006/relationships/image" Target="../media/image5.png"/><Relationship Id="rId19" Type="http://schemas.openxmlformats.org/officeDocument/2006/relationships/tags" Target="../tags/tag754.xml"/><Relationship Id="rId18" Type="http://schemas.openxmlformats.org/officeDocument/2006/relationships/tags" Target="../tags/tag753.xml"/><Relationship Id="rId17" Type="http://schemas.openxmlformats.org/officeDocument/2006/relationships/tags" Target="../tags/tag752.xml"/><Relationship Id="rId16" Type="http://schemas.openxmlformats.org/officeDocument/2006/relationships/tags" Target="../tags/tag751.xml"/><Relationship Id="rId15" Type="http://schemas.openxmlformats.org/officeDocument/2006/relationships/tags" Target="../tags/tag750.xml"/><Relationship Id="rId14" Type="http://schemas.openxmlformats.org/officeDocument/2006/relationships/tags" Target="../tags/tag749.xml"/><Relationship Id="rId13" Type="http://schemas.openxmlformats.org/officeDocument/2006/relationships/tags" Target="../tags/tag748.xml"/><Relationship Id="rId12" Type="http://schemas.openxmlformats.org/officeDocument/2006/relationships/tags" Target="../tags/tag747.xml"/><Relationship Id="rId11" Type="http://schemas.openxmlformats.org/officeDocument/2006/relationships/tags" Target="../tags/tag746.xml"/><Relationship Id="rId10" Type="http://schemas.openxmlformats.org/officeDocument/2006/relationships/tags" Target="../tags/tag745.xml"/><Relationship Id="rId1" Type="http://schemas.openxmlformats.org/officeDocument/2006/relationships/tags" Target="../tags/tag737.xml"/></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tags" Target="../tags/tag765.xml"/><Relationship Id="rId3" Type="http://schemas.openxmlformats.org/officeDocument/2006/relationships/tags" Target="../tags/tag764.xml"/><Relationship Id="rId2" Type="http://schemas.openxmlformats.org/officeDocument/2006/relationships/image" Target="../media/image5.png"/><Relationship Id="rId1" Type="http://schemas.openxmlformats.org/officeDocument/2006/relationships/tags" Target="../tags/tag763.xml"/></Relationships>
</file>

<file path=ppt/slides/_rels/slide6.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8" Type="http://schemas.openxmlformats.org/officeDocument/2006/relationships/notesSlide" Target="../notesSlides/notesSlide4.xml"/><Relationship Id="rId27" Type="http://schemas.openxmlformats.org/officeDocument/2006/relationships/slideLayout" Target="../slideLayouts/slideLayout7.xml"/><Relationship Id="rId26" Type="http://schemas.openxmlformats.org/officeDocument/2006/relationships/image" Target="../media/image9.jpeg"/><Relationship Id="rId25" Type="http://schemas.openxmlformats.org/officeDocument/2006/relationships/tags" Target="../tags/tag146.xml"/><Relationship Id="rId24" Type="http://schemas.openxmlformats.org/officeDocument/2006/relationships/image" Target="../media/image8.jpeg"/><Relationship Id="rId23" Type="http://schemas.openxmlformats.org/officeDocument/2006/relationships/tags" Target="../tags/tag145.xml"/><Relationship Id="rId22" Type="http://schemas.openxmlformats.org/officeDocument/2006/relationships/tags" Target="../tags/tag144.xml"/><Relationship Id="rId21" Type="http://schemas.openxmlformats.org/officeDocument/2006/relationships/tags" Target="../tags/tag143.xml"/><Relationship Id="rId20" Type="http://schemas.openxmlformats.org/officeDocument/2006/relationships/tags" Target="../tags/tag142.xml"/><Relationship Id="rId2" Type="http://schemas.openxmlformats.org/officeDocument/2006/relationships/image" Target="../media/image5.png"/><Relationship Id="rId19" Type="http://schemas.openxmlformats.org/officeDocument/2006/relationships/tags" Target="../tags/tag141.xml"/><Relationship Id="rId18" Type="http://schemas.openxmlformats.org/officeDocument/2006/relationships/tags" Target="../tags/tag140.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4.xml"/></Relationships>
</file>

<file path=ppt/slides/_rels/slide7.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9.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5.png"/><Relationship Id="rId3" Type="http://schemas.openxmlformats.org/officeDocument/2006/relationships/tags" Target="../tags/tag174.xml"/><Relationship Id="rId2" Type="http://schemas.openxmlformats.org/officeDocument/2006/relationships/image" Target="../media/image10.jpeg"/><Relationship Id="rId16" Type="http://schemas.openxmlformats.org/officeDocument/2006/relationships/notesSlide" Target="../notesSlides/notesSlide7.xml"/><Relationship Id="rId15" Type="http://schemas.openxmlformats.org/officeDocument/2006/relationships/slideLayout" Target="../slideLayouts/slideLayout7.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2000" cy="68586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custDataLst>
              <p:tags r:id="rId3"/>
            </p:custDataLst>
          </p:nvPr>
        </p:nvGrpSpPr>
        <p:grpSpPr>
          <a:xfrm>
            <a:off x="-635" y="1697355"/>
            <a:ext cx="12193270" cy="2499360"/>
            <a:chOff x="-1" y="2673"/>
            <a:chExt cx="19202" cy="3936"/>
          </a:xfrm>
        </p:grpSpPr>
        <p:sp>
          <p:nvSpPr>
            <p:cNvPr id="8" name="矩形 7"/>
            <p:cNvSpPr/>
            <p:nvPr>
              <p:custDataLst>
                <p:tags r:id="rId4"/>
              </p:custDataLst>
            </p:nvPr>
          </p:nvSpPr>
          <p:spPr>
            <a:xfrm>
              <a:off x="-1" y="2673"/>
              <a:ext cx="19202" cy="393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69" name="Rectangle 2"/>
            <p:cNvSpPr>
              <a:spLocks noGrp="1" noRot="1"/>
            </p:cNvSpPr>
            <p:nvPr>
              <p:custDataLst>
                <p:tags r:id="rId5"/>
              </p:custDataLst>
            </p:nvPr>
          </p:nvSpPr>
          <p:spPr>
            <a:xfrm>
              <a:off x="1" y="3318"/>
              <a:ext cx="19200" cy="2637"/>
            </a:xfrm>
            <a:prstGeom prst="rect">
              <a:avLst/>
            </a:prstGeom>
          </p:spPr>
          <p:txBody>
            <a:bodyPr vert="horz" wrap="square" lIns="91440" tIns="45720" rIns="91440" bIns="45720" rtlCol="0" anchor="ctr" anchorCtr="0">
              <a:noAutofit/>
            </a:bodyPr>
            <a:lst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mj-lt"/>
                  <a:ea typeface="+mj-ea"/>
                  <a:cs typeface="+mj-cs"/>
                </a:defRPr>
              </a:lvl1pPr>
            </a:lstStyle>
            <a:p>
              <a:pPr algn="l" defTabSz="685800">
                <a:lnSpc>
                  <a:spcPct val="150000"/>
                </a:lnSpc>
                <a:tabLst>
                  <a:tab pos="5282565" algn="l"/>
                </a:tabLst>
              </a:pPr>
              <a:r>
                <a:rPr lang="en-US" altLang="zh-CN" sz="36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36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第</a:t>
              </a:r>
              <a:r>
                <a:rPr lang="en-US" altLang="zh-CN" sz="36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36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章  人与环境</a:t>
              </a:r>
              <a:endParaRPr lang="zh-CN" altLang="en-US" sz="36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4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第</a:t>
              </a:r>
              <a:r>
                <a:rPr lang="en-US" altLang="zh-CN" sz="4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4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节</a:t>
              </a:r>
              <a:r>
                <a:rPr lang="en-US" altLang="zh-CN" sz="4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4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生态工程</a:t>
              </a:r>
              <a:endParaRPr lang="zh-CN" altLang="en-US" sz="4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ustDataLst>
      <p:tags r:id="rId6"/>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1" y="0"/>
            <a:ext cx="5955029" cy="584775"/>
          </a:xfrm>
          <a:custGeom>
            <a:avLst/>
            <a:gdLst>
              <a:gd name="connsiteX0" fmla="*/ 0 w 5882639"/>
              <a:gd name="connsiteY0" fmla="*/ 0 h 584775"/>
              <a:gd name="connsiteX1" fmla="*/ 529438 w 5882639"/>
              <a:gd name="connsiteY1" fmla="*/ 0 h 584775"/>
              <a:gd name="connsiteX2" fmla="*/ 1176528 w 5882639"/>
              <a:gd name="connsiteY2" fmla="*/ 0 h 584775"/>
              <a:gd name="connsiteX3" fmla="*/ 1882444 w 5882639"/>
              <a:gd name="connsiteY3" fmla="*/ 0 h 584775"/>
              <a:gd name="connsiteX4" fmla="*/ 2411882 w 5882639"/>
              <a:gd name="connsiteY4" fmla="*/ 0 h 584775"/>
              <a:gd name="connsiteX5" fmla="*/ 2823667 w 5882639"/>
              <a:gd name="connsiteY5" fmla="*/ 0 h 584775"/>
              <a:gd name="connsiteX6" fmla="*/ 3235451 w 5882639"/>
              <a:gd name="connsiteY6" fmla="*/ 0 h 584775"/>
              <a:gd name="connsiteX7" fmla="*/ 3941368 w 5882639"/>
              <a:gd name="connsiteY7" fmla="*/ 0 h 584775"/>
              <a:gd name="connsiteX8" fmla="*/ 4411979 w 5882639"/>
              <a:gd name="connsiteY8" fmla="*/ 0 h 584775"/>
              <a:gd name="connsiteX9" fmla="*/ 5000243 w 5882639"/>
              <a:gd name="connsiteY9" fmla="*/ 0 h 584775"/>
              <a:gd name="connsiteX10" fmla="*/ 5882639 w 5882639"/>
              <a:gd name="connsiteY10" fmla="*/ 0 h 584775"/>
              <a:gd name="connsiteX11" fmla="*/ 5882639 w 5882639"/>
              <a:gd name="connsiteY11" fmla="*/ 584775 h 584775"/>
              <a:gd name="connsiteX12" fmla="*/ 5470854 w 5882639"/>
              <a:gd name="connsiteY12" fmla="*/ 584775 h 584775"/>
              <a:gd name="connsiteX13" fmla="*/ 4941417 w 5882639"/>
              <a:gd name="connsiteY13" fmla="*/ 584775 h 584775"/>
              <a:gd name="connsiteX14" fmla="*/ 4470806 w 5882639"/>
              <a:gd name="connsiteY14" fmla="*/ 584775 h 584775"/>
              <a:gd name="connsiteX15" fmla="*/ 3882542 w 5882639"/>
              <a:gd name="connsiteY15" fmla="*/ 584775 h 584775"/>
              <a:gd name="connsiteX16" fmla="*/ 3411931 w 5882639"/>
              <a:gd name="connsiteY16" fmla="*/ 584775 h 584775"/>
              <a:gd name="connsiteX17" fmla="*/ 3000146 w 5882639"/>
              <a:gd name="connsiteY17" fmla="*/ 584775 h 584775"/>
              <a:gd name="connsiteX18" fmla="*/ 2294229 w 5882639"/>
              <a:gd name="connsiteY18" fmla="*/ 584775 h 584775"/>
              <a:gd name="connsiteX19" fmla="*/ 1882444 w 5882639"/>
              <a:gd name="connsiteY19" fmla="*/ 584775 h 584775"/>
              <a:gd name="connsiteX20" fmla="*/ 1176528 w 5882639"/>
              <a:gd name="connsiteY20" fmla="*/ 584775 h 584775"/>
              <a:gd name="connsiteX21" fmla="*/ 588264 w 5882639"/>
              <a:gd name="connsiteY21" fmla="*/ 584775 h 584775"/>
              <a:gd name="connsiteX22" fmla="*/ 0 w 5882639"/>
              <a:gd name="connsiteY22" fmla="*/ 584775 h 584775"/>
              <a:gd name="connsiteX23" fmla="*/ 0 w 5882639"/>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82639" h="584775" extrusionOk="0">
                <a:moveTo>
                  <a:pt x="0" y="0"/>
                </a:moveTo>
                <a:cubicBezTo>
                  <a:pt x="169606" y="-16004"/>
                  <a:pt x="322976" y="24222"/>
                  <a:pt x="529438" y="0"/>
                </a:cubicBezTo>
                <a:cubicBezTo>
                  <a:pt x="735900" y="-24222"/>
                  <a:pt x="1017478" y="20053"/>
                  <a:pt x="1176528" y="0"/>
                </a:cubicBezTo>
                <a:cubicBezTo>
                  <a:pt x="1335578" y="-20053"/>
                  <a:pt x="1601266" y="73655"/>
                  <a:pt x="1882444" y="0"/>
                </a:cubicBezTo>
                <a:cubicBezTo>
                  <a:pt x="2163622" y="-73655"/>
                  <a:pt x="2266303" y="47701"/>
                  <a:pt x="2411882" y="0"/>
                </a:cubicBezTo>
                <a:cubicBezTo>
                  <a:pt x="2557461" y="-47701"/>
                  <a:pt x="2667887" y="40528"/>
                  <a:pt x="2823667" y="0"/>
                </a:cubicBezTo>
                <a:cubicBezTo>
                  <a:pt x="2979447" y="-40528"/>
                  <a:pt x="3150452" y="26054"/>
                  <a:pt x="3235451" y="0"/>
                </a:cubicBezTo>
                <a:cubicBezTo>
                  <a:pt x="3320450" y="-26054"/>
                  <a:pt x="3593355" y="13616"/>
                  <a:pt x="3941368" y="0"/>
                </a:cubicBezTo>
                <a:cubicBezTo>
                  <a:pt x="4289381" y="-13616"/>
                  <a:pt x="4286782" y="54514"/>
                  <a:pt x="4411979" y="0"/>
                </a:cubicBezTo>
                <a:cubicBezTo>
                  <a:pt x="4537176" y="-54514"/>
                  <a:pt x="4872736" y="10170"/>
                  <a:pt x="5000243" y="0"/>
                </a:cubicBezTo>
                <a:cubicBezTo>
                  <a:pt x="5127750" y="-10170"/>
                  <a:pt x="5471891" y="63129"/>
                  <a:pt x="5882639" y="0"/>
                </a:cubicBezTo>
                <a:cubicBezTo>
                  <a:pt x="5942580" y="147294"/>
                  <a:pt x="5835389" y="441863"/>
                  <a:pt x="5882639" y="584775"/>
                </a:cubicBezTo>
                <a:cubicBezTo>
                  <a:pt x="5756464" y="627220"/>
                  <a:pt x="5667980" y="552606"/>
                  <a:pt x="5470854" y="584775"/>
                </a:cubicBezTo>
                <a:cubicBezTo>
                  <a:pt x="5273728" y="616944"/>
                  <a:pt x="5067488" y="539869"/>
                  <a:pt x="4941417" y="584775"/>
                </a:cubicBezTo>
                <a:cubicBezTo>
                  <a:pt x="4815346" y="629681"/>
                  <a:pt x="4607596" y="567442"/>
                  <a:pt x="4470806" y="584775"/>
                </a:cubicBezTo>
                <a:cubicBezTo>
                  <a:pt x="4334016" y="602108"/>
                  <a:pt x="4034518" y="547897"/>
                  <a:pt x="3882542" y="584775"/>
                </a:cubicBezTo>
                <a:cubicBezTo>
                  <a:pt x="3730566" y="621653"/>
                  <a:pt x="3532703" y="554092"/>
                  <a:pt x="3411931" y="584775"/>
                </a:cubicBezTo>
                <a:cubicBezTo>
                  <a:pt x="3291159" y="615458"/>
                  <a:pt x="3096416" y="569925"/>
                  <a:pt x="3000146" y="584775"/>
                </a:cubicBezTo>
                <a:cubicBezTo>
                  <a:pt x="2903877" y="599625"/>
                  <a:pt x="2636837" y="575462"/>
                  <a:pt x="2294229" y="584775"/>
                </a:cubicBezTo>
                <a:cubicBezTo>
                  <a:pt x="1951621" y="594088"/>
                  <a:pt x="1977063" y="558878"/>
                  <a:pt x="1882444" y="584775"/>
                </a:cubicBezTo>
                <a:cubicBezTo>
                  <a:pt x="1787825" y="610672"/>
                  <a:pt x="1392699" y="575251"/>
                  <a:pt x="1176528" y="584775"/>
                </a:cubicBezTo>
                <a:cubicBezTo>
                  <a:pt x="960357" y="594299"/>
                  <a:pt x="716427" y="516332"/>
                  <a:pt x="588264" y="584775"/>
                </a:cubicBezTo>
                <a:cubicBezTo>
                  <a:pt x="460101" y="653218"/>
                  <a:pt x="248341" y="53351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二、生态工程所遵循的基本原理</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203064" y="711520"/>
            <a:ext cx="1809568" cy="523220"/>
          </a:xfrm>
          <a:prstGeom prst="rect">
            <a:avLst/>
          </a:prstGeom>
          <a:noFill/>
        </p:spPr>
        <p:txBody>
          <a:bodyPr wrap="square" rtlCol="0">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自生</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文本框 2"/>
          <p:cNvSpPr txBox="1"/>
          <p:nvPr>
            <p:custDataLst>
              <p:tags r:id="rId3"/>
            </p:custDataLst>
          </p:nvPr>
        </p:nvSpPr>
        <p:spPr>
          <a:xfrm>
            <a:off x="888645" y="1884705"/>
            <a:ext cx="10065576" cy="1217641"/>
          </a:xfrm>
          <a:prstGeom prst="rect">
            <a:avLst/>
          </a:prstGeom>
          <a:noFill/>
        </p:spPr>
        <p:txBody>
          <a:bodyPr wrap="none" rtlCol="0" anchor="t">
            <a:spAutoFit/>
          </a:bodyPr>
          <a:lstStyle/>
          <a:p>
            <a:pPr lvl="0">
              <a:lnSpc>
                <a:spcPct val="120000"/>
              </a:lnSpc>
              <a:tabLst>
                <a:tab pos="1028700" algn="l"/>
                <a:tab pos="1851025" algn="l"/>
                <a:tab pos="2538095" algn="l"/>
                <a:tab pos="3222625" algn="l"/>
              </a:tabLst>
            </a:pPr>
            <a:r>
              <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在生态系统中由</a:t>
            </a:r>
            <a:r>
              <a:rPr lang="zh-CN" altLang="zh-CN" sz="3200" b="1">
                <a:solidFill>
                  <a:srgbClr val="2B10F6"/>
                </a:solidFill>
                <a:latin typeface="楷体" panose="02010609060101010101" pitchFamily="49" charset="-122"/>
                <a:ea typeface="楷体" panose="02010609060101010101" pitchFamily="49" charset="-122"/>
                <a:cs typeface="Arial Black" panose="020B0A04020102020204" charset="0"/>
                <a:sym typeface="+mn-ea"/>
              </a:rPr>
              <a:t>生物组分</a:t>
            </a:r>
            <a:r>
              <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而产生的自组织、</a:t>
            </a:r>
            <a:r>
              <a:rPr lang="zh-CN"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en-US"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en-US"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a:t>
            </a:r>
            <a:endPar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自我调节、</a:t>
            </a:r>
            <a:r>
              <a:rPr lang="zh-CN"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en-US" altLang="zh-CN" sz="3200" u="sng">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rPr>
              <a:t>。</a:t>
            </a:r>
            <a:endParaRPr lang="zh-CN"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 name="文本框 3"/>
          <p:cNvSpPr txBox="1"/>
          <p:nvPr>
            <p:custDataLst>
              <p:tags r:id="rId4"/>
            </p:custDataLst>
          </p:nvPr>
        </p:nvSpPr>
        <p:spPr>
          <a:xfrm>
            <a:off x="0" y="1234740"/>
            <a:ext cx="1800493" cy="565283"/>
          </a:xfrm>
          <a:prstGeom prst="rect">
            <a:avLst/>
          </a:prstGeom>
          <a:noFill/>
        </p:spPr>
        <p:txBody>
          <a:bodyPr wrap="none" rtlCol="0" anchor="t">
            <a:spAutoFit/>
          </a:bodyPr>
          <a:lstStyle/>
          <a:p>
            <a:pPr>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内容</a:t>
            </a:r>
            <a:endPar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custDataLst>
              <p:tags r:id="rId5"/>
            </p:custDataLst>
          </p:nvPr>
        </p:nvSpPr>
        <p:spPr>
          <a:xfrm>
            <a:off x="8563382" y="1850428"/>
            <a:ext cx="1832553" cy="626710"/>
          </a:xfrm>
          <a:prstGeom prst="rect">
            <a:avLst/>
          </a:prstGeom>
          <a:noFill/>
        </p:spPr>
        <p:txBody>
          <a:bodyPr wrap="none" rtlCol="0" anchor="t">
            <a:spAutoFit/>
          </a:bodyPr>
          <a:lstStyle/>
          <a:p>
            <a:pPr>
              <a:lnSpc>
                <a:spcPct val="120000"/>
              </a:lnSpc>
            </a:pPr>
            <a:r>
              <a:rPr lang="zh-CN" altLang="zh-CN" sz="32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自我优化</a:t>
            </a:r>
            <a:endParaRPr lang="zh-CN" altLang="zh-CN" sz="32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6" name="文本框 5"/>
          <p:cNvSpPr txBox="1"/>
          <p:nvPr>
            <p:custDataLst>
              <p:tags r:id="rId6"/>
            </p:custDataLst>
          </p:nvPr>
        </p:nvSpPr>
        <p:spPr>
          <a:xfrm>
            <a:off x="3007967" y="2475636"/>
            <a:ext cx="3068469" cy="626710"/>
          </a:xfrm>
          <a:prstGeom prst="rect">
            <a:avLst/>
          </a:prstGeom>
          <a:noFill/>
        </p:spPr>
        <p:txBody>
          <a:bodyPr wrap="none" rtlCol="0" anchor="t">
            <a:spAutoFit/>
          </a:bodyPr>
          <a:lstStyle/>
          <a:p>
            <a:pPr>
              <a:lnSpc>
                <a:spcPct val="120000"/>
              </a:lnSpc>
            </a:pPr>
            <a:r>
              <a:rPr lang="zh-CN" altLang="zh-CN" sz="32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自我更新和维持</a:t>
            </a:r>
            <a:endParaRPr lang="zh-CN" altLang="zh-CN" sz="3200" b="1">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8" name="文本框 17"/>
          <p:cNvSpPr txBox="1"/>
          <p:nvPr>
            <p:custDataLst>
              <p:tags r:id="rId7"/>
            </p:custDataLst>
          </p:nvPr>
        </p:nvSpPr>
        <p:spPr>
          <a:xfrm>
            <a:off x="203065" y="3458672"/>
            <a:ext cx="6690784" cy="2377574"/>
          </a:xfrm>
          <a:prstGeom prst="rect">
            <a:avLst/>
          </a:prstGeom>
          <a:noFill/>
        </p:spPr>
        <p:txBody>
          <a:bodyPr wrap="square" rtlCol="0">
            <a:spAutoFit/>
          </a:bodyPr>
          <a:lstStyle/>
          <a:p>
            <a:pPr>
              <a:lnSpc>
                <a:spcPct val="120000"/>
              </a:lnSpc>
            </a:pPr>
            <a:r>
              <a:rPr lang="en-US" altLang="zh-CN" sz="3200">
                <a:solidFill>
                  <a:srgbClr val="080808"/>
                </a:solidFill>
                <a:latin typeface="楷体" panose="02010609060101010101" pitchFamily="49" charset="-122"/>
                <a:ea typeface="楷体" panose="02010609060101010101" pitchFamily="49" charset="-122"/>
              </a:rPr>
              <a:t>    </a:t>
            </a:r>
            <a:r>
              <a:rPr lang="zh-CN" altLang="en-US" sz="3200">
                <a:solidFill>
                  <a:srgbClr val="080808"/>
                </a:solidFill>
                <a:latin typeface="楷体" panose="02010609060101010101" pitchFamily="49" charset="-122"/>
                <a:ea typeface="楷体" panose="02010609060101010101" pitchFamily="49" charset="-122"/>
              </a:rPr>
              <a:t>一个系统在没有外界信息指令的作用下，自发地由无序发展到有序，由低有序到高有序的发展过程，就是</a:t>
            </a:r>
            <a:r>
              <a:rPr lang="zh-CN" altLang="en-US" sz="3200">
                <a:solidFill>
                  <a:srgbClr val="080808"/>
                </a:solidFill>
                <a:highlight>
                  <a:srgbClr val="FFFF00"/>
                </a:highlight>
                <a:latin typeface="楷体" panose="02010609060101010101" pitchFamily="49" charset="-122"/>
                <a:ea typeface="楷体" panose="02010609060101010101" pitchFamily="49" charset="-122"/>
              </a:rPr>
              <a:t>自组织</a:t>
            </a:r>
            <a:r>
              <a:rPr lang="zh-CN" altLang="en-US" sz="3200">
                <a:solidFill>
                  <a:srgbClr val="080808"/>
                </a:solidFill>
                <a:latin typeface="楷体" panose="02010609060101010101" pitchFamily="49" charset="-122"/>
                <a:ea typeface="楷体" panose="02010609060101010101" pitchFamily="49" charset="-122"/>
              </a:rPr>
              <a:t>。</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19" name="文本框 18"/>
          <p:cNvSpPr txBox="1"/>
          <p:nvPr>
            <p:custDataLst>
              <p:tags r:id="rId8"/>
            </p:custDataLst>
          </p:nvPr>
        </p:nvSpPr>
        <p:spPr>
          <a:xfrm>
            <a:off x="231907" y="6053960"/>
            <a:ext cx="10867676" cy="604781"/>
          </a:xfrm>
          <a:prstGeom prst="rect">
            <a:avLst/>
          </a:prstGeom>
          <a:noFill/>
        </p:spPr>
        <p:txBody>
          <a:bodyPr wrap="square" rtlCol="0">
            <a:spAutoFit/>
          </a:bodyPr>
          <a:lstStyle/>
          <a:p>
            <a:pPr>
              <a:lnSpc>
                <a:spcPct val="120000"/>
              </a:lnSpc>
            </a:pPr>
            <a:r>
              <a:rPr lang="en-US" altLang="zh-CN" sz="3200">
                <a:solidFill>
                  <a:srgbClr val="080808"/>
                </a:solidFill>
                <a:latin typeface="楷体" panose="02010609060101010101" pitchFamily="49" charset="-122"/>
                <a:ea typeface="楷体" panose="02010609060101010101" pitchFamily="49" charset="-122"/>
              </a:rPr>
              <a:t>    </a:t>
            </a:r>
            <a:r>
              <a:rPr lang="zh-CN" altLang="en-US" sz="3200">
                <a:solidFill>
                  <a:srgbClr val="080808"/>
                </a:solidFill>
                <a:latin typeface="楷体" panose="02010609060101010101" pitchFamily="49" charset="-122"/>
                <a:ea typeface="楷体" panose="02010609060101010101" pitchFamily="49" charset="-122"/>
              </a:rPr>
              <a:t>星球的诞生，自然生态系统的形成都是自组织的结果。</a:t>
            </a:r>
            <a:endParaRPr lang="zh-CN" altLang="en-US" sz="3200">
              <a:solidFill>
                <a:srgbClr val="080808"/>
              </a:solidFill>
              <a:latin typeface="楷体" panose="02010609060101010101" pitchFamily="49" charset="-122"/>
              <a:ea typeface="楷体" panose="02010609060101010101" pitchFamily="49" charset="-122"/>
            </a:endParaRPr>
          </a:p>
        </p:txBody>
      </p:sp>
      <p:pic>
        <p:nvPicPr>
          <p:cNvPr id="20" name="Picture 2"/>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7120390" y="3187028"/>
            <a:ext cx="4868545" cy="2705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1331912"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1.</a:t>
            </a:r>
            <a:r>
              <a:rPr kumimoji="1" lang="zh-CN" altLang="en-US" sz="2800" b="1">
                <a:solidFill>
                  <a:srgbClr val="0070C0"/>
                </a:solidFill>
                <a:latin typeface="Times New Roman" panose="02020603050405020304" pitchFamily="18" charset="0"/>
                <a:ea typeface="+mn-ea"/>
                <a:cs typeface="Times New Roman" panose="02020603050405020304" pitchFamily="18" charset="0"/>
              </a:rPr>
              <a:t>自生</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21" name="文本框 20"/>
          <p:cNvSpPr txBox="1"/>
          <p:nvPr>
            <p:custDataLst>
              <p:tags r:id="rId2"/>
            </p:custDataLst>
          </p:nvPr>
        </p:nvSpPr>
        <p:spPr>
          <a:xfrm>
            <a:off x="0" y="742261"/>
            <a:ext cx="2518638" cy="565283"/>
          </a:xfrm>
          <a:prstGeom prst="rect">
            <a:avLst/>
          </a:prstGeom>
          <a:noFill/>
        </p:spPr>
        <p:txBody>
          <a:bodyPr wrap="none" rtlCol="0" anchor="t">
            <a:spAutoFit/>
          </a:bodyPr>
          <a:lstStyle/>
          <a:p>
            <a:pPr algn="l">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）理论基础</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2" name="文本框 21"/>
          <p:cNvSpPr txBox="1"/>
          <p:nvPr>
            <p:custDataLst>
              <p:tags r:id="rId3"/>
            </p:custDataLst>
          </p:nvPr>
        </p:nvSpPr>
        <p:spPr>
          <a:xfrm>
            <a:off x="2518638" y="711547"/>
            <a:ext cx="5230919" cy="626710"/>
          </a:xfrm>
          <a:prstGeom prst="rect">
            <a:avLst/>
          </a:prstGeom>
          <a:noFill/>
        </p:spPr>
        <p:txBody>
          <a:bodyPr wrap="none" rtlCol="0" anchor="t">
            <a:spAutoFit/>
          </a:bodyPr>
          <a:lstStyle/>
          <a:p>
            <a:pPr algn="l">
              <a:lnSpc>
                <a:spcPct val="120000"/>
              </a:lnSpc>
            </a:pPr>
            <a:r>
              <a:rPr lang="en-US" altLang="zh-CN" sz="3200" b="1" err="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生态系统的自我调节能力</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a:t>
            </a:r>
            <a:endParaRPr lang="en-US"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23" name="文本框 22"/>
          <p:cNvSpPr txBox="1"/>
          <p:nvPr>
            <p:custDataLst>
              <p:tags r:id="rId4"/>
            </p:custDataLst>
          </p:nvPr>
        </p:nvSpPr>
        <p:spPr>
          <a:xfrm>
            <a:off x="2425998" y="1551330"/>
            <a:ext cx="4132080" cy="1082604"/>
          </a:xfrm>
          <a:prstGeom prst="rect">
            <a:avLst/>
          </a:prstGeom>
          <a:noFill/>
        </p:spPr>
        <p:txBody>
          <a:bodyPr wrap="square" rtlCol="0">
            <a:spAutoFit/>
          </a:bodyPr>
          <a:lstStyle/>
          <a:p>
            <a:pPr>
              <a:lnSpc>
                <a:spcPct val="120000"/>
              </a:lnSpc>
            </a:pPr>
            <a:r>
              <a:rPr lang="zh-CN" altLang="en-US" sz="2800">
                <a:solidFill>
                  <a:srgbClr val="003300"/>
                </a:solidFill>
                <a:latin typeface="微软雅黑" panose="020B0503020204020204" pitchFamily="34" charset="-122"/>
                <a:ea typeface="微软雅黑" panose="020B0503020204020204" pitchFamily="34" charset="-122"/>
              </a:rPr>
              <a:t>生物能够进行新陈代谢、</a:t>
            </a:r>
            <a:r>
              <a:rPr lang="zh-CN" altLang="en-US" sz="2800">
                <a:solidFill>
                  <a:srgbClr val="C00000"/>
                </a:solidFill>
                <a:latin typeface="微软雅黑" panose="020B0503020204020204" pitchFamily="34" charset="-122"/>
                <a:ea typeface="微软雅黑" panose="020B0503020204020204" pitchFamily="34" charset="-122"/>
              </a:rPr>
              <a:t>再生更新</a:t>
            </a: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5"/>
            </p:custDataLst>
          </p:nvPr>
        </p:nvSpPr>
        <p:spPr>
          <a:xfrm>
            <a:off x="2417720" y="2786314"/>
            <a:ext cx="4235713" cy="1599669"/>
          </a:xfrm>
          <a:prstGeom prst="rect">
            <a:avLst/>
          </a:prstGeom>
          <a:noFill/>
        </p:spPr>
        <p:txBody>
          <a:bodyPr wrap="square" rtlCol="0">
            <a:spAutoFit/>
          </a:bodyPr>
          <a:lstStyle/>
          <a:p>
            <a:pPr>
              <a:lnSpc>
                <a:spcPct val="120000"/>
              </a:lnSpc>
            </a:pPr>
            <a:r>
              <a:rPr lang="zh-CN" altLang="en-US" sz="2800">
                <a:solidFill>
                  <a:srgbClr val="003300"/>
                </a:solidFill>
                <a:latin typeface="微软雅黑" panose="020B0503020204020204" pitchFamily="34" charset="-122"/>
                <a:ea typeface="微软雅黑" panose="020B0503020204020204" pitchFamily="34" charset="-122"/>
              </a:rPr>
              <a:t>生物之间通过各种相互作用</a:t>
            </a:r>
            <a:r>
              <a:rPr lang="en-US" altLang="zh-CN" sz="2800">
                <a:solidFill>
                  <a:srgbClr val="003300"/>
                </a:solidFill>
                <a:latin typeface="微软雅黑" panose="020B0503020204020204" pitchFamily="34" charset="-122"/>
                <a:ea typeface="微软雅黑" panose="020B0503020204020204" pitchFamily="34" charset="-122"/>
              </a:rPr>
              <a:t>(</a:t>
            </a:r>
            <a:r>
              <a:rPr lang="zh-CN" altLang="en-US" sz="2800">
                <a:solidFill>
                  <a:srgbClr val="003300"/>
                </a:solidFill>
                <a:latin typeface="微软雅黑" panose="020B0503020204020204" pitchFamily="34" charset="-122"/>
                <a:ea typeface="微软雅黑" panose="020B0503020204020204" pitchFamily="34" charset="-122"/>
              </a:rPr>
              <a:t>特别是</a:t>
            </a:r>
            <a:r>
              <a:rPr lang="zh-CN" altLang="en-US" sz="2800">
                <a:solidFill>
                  <a:srgbClr val="003300"/>
                </a:solidFill>
                <a:highlight>
                  <a:srgbClr val="FFFF00"/>
                </a:highlight>
                <a:latin typeface="微软雅黑" panose="020B0503020204020204" pitchFamily="34" charset="-122"/>
                <a:ea typeface="微软雅黑" panose="020B0503020204020204" pitchFamily="34" charset="-122"/>
              </a:rPr>
              <a:t>种间关系</a:t>
            </a:r>
            <a:r>
              <a:rPr lang="en-US" altLang="zh-CN" sz="2800">
                <a:solidFill>
                  <a:srgbClr val="003300"/>
                </a:solidFill>
                <a:latin typeface="微软雅黑" panose="020B0503020204020204" pitchFamily="34" charset="-122"/>
                <a:ea typeface="微软雅黑" panose="020B0503020204020204" pitchFamily="34" charset="-122"/>
              </a:rPr>
              <a:t>)</a:t>
            </a:r>
            <a:r>
              <a:rPr lang="zh-CN" altLang="en-US" sz="2800">
                <a:solidFill>
                  <a:srgbClr val="003300"/>
                </a:solidFill>
                <a:latin typeface="微软雅黑" panose="020B0503020204020204" pitchFamily="34" charset="-122"/>
                <a:ea typeface="微软雅黑" panose="020B0503020204020204" pitchFamily="34" charset="-122"/>
              </a:rPr>
              <a:t>进行</a:t>
            </a:r>
            <a:r>
              <a:rPr lang="zh-CN" altLang="en-US" sz="2800">
                <a:solidFill>
                  <a:srgbClr val="C00000"/>
                </a:solidFill>
                <a:latin typeface="微软雅黑" panose="020B0503020204020204" pitchFamily="34" charset="-122"/>
                <a:ea typeface="微软雅黑" panose="020B0503020204020204" pitchFamily="34" charset="-122"/>
              </a:rPr>
              <a:t>自组织</a:t>
            </a: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25" name="双括号 24"/>
          <p:cNvSpPr/>
          <p:nvPr>
            <p:custDataLst>
              <p:tags r:id="rId6"/>
            </p:custDataLst>
          </p:nvPr>
        </p:nvSpPr>
        <p:spPr>
          <a:xfrm>
            <a:off x="351922" y="1643093"/>
            <a:ext cx="1926140" cy="606055"/>
          </a:xfrm>
          <a:prstGeom prst="bracketPair">
            <a:avLst/>
          </a:prstGeom>
          <a:solidFill>
            <a:srgbClr val="EBFFF6"/>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800" b="1">
                <a:solidFill>
                  <a:srgbClr val="080808"/>
                </a:solidFill>
                <a:latin typeface="微软雅黑" panose="020B0503020204020204" pitchFamily="34" charset="-122"/>
                <a:ea typeface="微软雅黑" panose="020B0503020204020204" pitchFamily="34" charset="-122"/>
              </a:rPr>
              <a:t>生物本身</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6" name="双括号 26"/>
          <p:cNvSpPr/>
          <p:nvPr>
            <p:custDataLst>
              <p:tags r:id="rId7"/>
            </p:custDataLst>
          </p:nvPr>
        </p:nvSpPr>
        <p:spPr>
          <a:xfrm>
            <a:off x="351922" y="2980094"/>
            <a:ext cx="1926140" cy="606055"/>
          </a:xfrm>
          <a:prstGeom prst="bracketPair">
            <a:avLst/>
          </a:prstGeom>
          <a:solidFill>
            <a:srgbClr val="EBFFF6"/>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800" b="1">
                <a:solidFill>
                  <a:srgbClr val="080808"/>
                </a:solidFill>
                <a:latin typeface="微软雅黑" panose="020B0503020204020204" pitchFamily="34" charset="-122"/>
                <a:ea typeface="微软雅黑" panose="020B0503020204020204" pitchFamily="34" charset="-122"/>
              </a:rPr>
              <a:t>生物之间</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7" name="右中括号 26"/>
          <p:cNvSpPr/>
          <p:nvPr>
            <p:custDataLst>
              <p:tags r:id="rId8"/>
            </p:custDataLst>
          </p:nvPr>
        </p:nvSpPr>
        <p:spPr>
          <a:xfrm>
            <a:off x="6583053" y="1996862"/>
            <a:ext cx="245921" cy="1469882"/>
          </a:xfrm>
          <a:prstGeom prst="rightBracket">
            <a:avLst/>
          </a:prstGeom>
          <a:ln>
            <a:solidFill>
              <a:srgbClr val="00B0F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cxnSp>
        <p:nvCxnSpPr>
          <p:cNvPr id="28" name="直接箭头连接符 28"/>
          <p:cNvCxnSpPr/>
          <p:nvPr>
            <p:custDataLst>
              <p:tags r:id="rId9"/>
            </p:custDataLst>
          </p:nvPr>
        </p:nvCxnSpPr>
        <p:spPr>
          <a:xfrm>
            <a:off x="6857486" y="2701598"/>
            <a:ext cx="574159" cy="0"/>
          </a:xfrm>
          <a:prstGeom prst="straightConnector1">
            <a:avLst/>
          </a:prstGeom>
          <a:ln>
            <a:solidFill>
              <a:srgbClr val="00B0F0"/>
            </a:solidFill>
            <a:tailEnd type="triangle" w="lg" len="lg"/>
          </a:ln>
        </p:spPr>
        <p:style>
          <a:lnRef idx="3">
            <a:schemeClr val="dk1"/>
          </a:lnRef>
          <a:fillRef idx="0">
            <a:schemeClr val="dk1"/>
          </a:fillRef>
          <a:effectRef idx="2">
            <a:schemeClr val="dk1"/>
          </a:effectRef>
          <a:fontRef idx="minor">
            <a:schemeClr val="tx1"/>
          </a:fontRef>
        </p:style>
      </p:cxnSp>
      <p:sp>
        <p:nvSpPr>
          <p:cNvPr id="29" name="双括号 29"/>
          <p:cNvSpPr/>
          <p:nvPr>
            <p:custDataLst>
              <p:tags r:id="rId10"/>
            </p:custDataLst>
          </p:nvPr>
        </p:nvSpPr>
        <p:spPr>
          <a:xfrm>
            <a:off x="7460157" y="1863720"/>
            <a:ext cx="2890919" cy="1675755"/>
          </a:xfrm>
          <a:prstGeom prst="bracketPair">
            <a:avLst/>
          </a:prstGeom>
          <a:solidFill>
            <a:srgbClr val="EBFFF6"/>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800" b="1">
                <a:solidFill>
                  <a:srgbClr val="080808"/>
                </a:solidFill>
                <a:latin typeface="微软雅黑" panose="020B0503020204020204" pitchFamily="34" charset="-122"/>
                <a:ea typeface="微软雅黑" panose="020B0503020204020204" pitchFamily="34" charset="-122"/>
              </a:rPr>
              <a:t>实现系统结构与功能协调，形成有序整体</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30" name="双括号 30"/>
          <p:cNvSpPr/>
          <p:nvPr>
            <p:custDataLst>
              <p:tags r:id="rId11"/>
            </p:custDataLst>
          </p:nvPr>
        </p:nvSpPr>
        <p:spPr>
          <a:xfrm>
            <a:off x="11157800" y="1747140"/>
            <a:ext cx="612223" cy="1908914"/>
          </a:xfrm>
          <a:prstGeom prst="bracketPair">
            <a:avLst/>
          </a:prstGeom>
          <a:solidFill>
            <a:schemeClr val="accent2">
              <a:lumMod val="20000"/>
              <a:lumOff val="80000"/>
            </a:schemeClr>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800" b="1">
                <a:solidFill>
                  <a:srgbClr val="C00000"/>
                </a:solidFill>
                <a:latin typeface="微软雅黑" panose="020B0503020204020204" pitchFamily="34" charset="-122"/>
                <a:ea typeface="微软雅黑" panose="020B0503020204020204" pitchFamily="34" charset="-122"/>
              </a:rPr>
              <a:t>自我维持</a:t>
            </a:r>
            <a:endParaRPr lang="zh-CN" altLang="en-US" sz="2800" b="1">
              <a:solidFill>
                <a:srgbClr val="C00000"/>
              </a:solidFill>
              <a:latin typeface="微软雅黑" panose="020B0503020204020204" pitchFamily="34" charset="-122"/>
              <a:ea typeface="微软雅黑" panose="020B0503020204020204" pitchFamily="34" charset="-122"/>
            </a:endParaRPr>
          </a:p>
        </p:txBody>
      </p:sp>
      <p:cxnSp>
        <p:nvCxnSpPr>
          <p:cNvPr id="31" name="直接箭头连接符 31"/>
          <p:cNvCxnSpPr/>
          <p:nvPr>
            <p:custDataLst>
              <p:tags r:id="rId12"/>
            </p:custDataLst>
          </p:nvPr>
        </p:nvCxnSpPr>
        <p:spPr>
          <a:xfrm>
            <a:off x="10351076" y="2701597"/>
            <a:ext cx="772145" cy="0"/>
          </a:xfrm>
          <a:prstGeom prst="straightConnector1">
            <a:avLst/>
          </a:prstGeom>
          <a:ln>
            <a:solidFill>
              <a:srgbClr val="00B0F0"/>
            </a:solidFill>
            <a:tailEnd type="triangle" w="lg" len="lg"/>
          </a:ln>
        </p:spPr>
        <p:style>
          <a:lnRef idx="3">
            <a:schemeClr val="dk1"/>
          </a:lnRef>
          <a:fillRef idx="0">
            <a:schemeClr val="dk1"/>
          </a:fillRef>
          <a:effectRef idx="2">
            <a:schemeClr val="dk1"/>
          </a:effectRef>
          <a:fontRef idx="minor">
            <a:schemeClr val="tx1"/>
          </a:fontRef>
        </p:style>
      </p:cxnSp>
      <p:sp>
        <p:nvSpPr>
          <p:cNvPr id="32" name="文本框 31"/>
          <p:cNvSpPr txBox="1"/>
          <p:nvPr>
            <p:custDataLst>
              <p:tags r:id="rId13"/>
            </p:custDataLst>
          </p:nvPr>
        </p:nvSpPr>
        <p:spPr>
          <a:xfrm>
            <a:off x="0" y="4670166"/>
            <a:ext cx="2518638" cy="565283"/>
          </a:xfrm>
          <a:prstGeom prst="rect">
            <a:avLst/>
          </a:prstGeom>
          <a:noFill/>
        </p:spPr>
        <p:txBody>
          <a:bodyPr wrap="none" rtlCol="0" anchor="t">
            <a:spAutoFit/>
          </a:bodyPr>
          <a:lstStyle/>
          <a:p>
            <a:pPr algn="l">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3" name="文本框 32"/>
          <p:cNvSpPr txBox="1"/>
          <p:nvPr>
            <p:custDataLst>
              <p:tags r:id="rId14"/>
            </p:custDataLst>
          </p:nvPr>
        </p:nvSpPr>
        <p:spPr>
          <a:xfrm>
            <a:off x="830033" y="5386418"/>
            <a:ext cx="9571961" cy="626710"/>
          </a:xfrm>
          <a:prstGeom prst="rect">
            <a:avLst/>
          </a:prstGeom>
          <a:noFill/>
        </p:spPr>
        <p:txBody>
          <a:bodyPr wrap="square" rtlCol="0" anchor="t">
            <a:spAutoFit/>
          </a:bodyPr>
          <a:lstStyle/>
          <a:p>
            <a:pPr>
              <a:lnSpc>
                <a:spcPct val="120000"/>
              </a:lnSpc>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①在生态工程中有效选择生物组分并合理布设。</a:t>
            </a:r>
            <a:endParaRPr lang="en-US" altLang="zh-CN"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34" name="文本框 33"/>
          <p:cNvSpPr txBox="1"/>
          <p:nvPr>
            <p:custDataLst>
              <p:tags r:id="rId15"/>
            </p:custDataLst>
          </p:nvPr>
        </p:nvSpPr>
        <p:spPr>
          <a:xfrm>
            <a:off x="3114158" y="6164097"/>
            <a:ext cx="4062738" cy="584775"/>
          </a:xfrm>
          <a:prstGeom prst="rect">
            <a:avLst/>
          </a:prstGeom>
          <a:solidFill>
            <a:srgbClr val="FFDEE4"/>
          </a:solidFill>
        </p:spPr>
        <p:txBody>
          <a:bodyPr wrap="square">
            <a:spAutoFit/>
          </a:bodyPr>
          <a:lstStyle/>
          <a:p>
            <a:r>
              <a:rPr lang="en-US" altLang="zh-CN"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适当提高生物多样性</a:t>
            </a:r>
            <a:endParaRPr lang="zh-CN" altLang="en-US" sz="3200">
              <a:solidFill>
                <a:srgbClr val="080808"/>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p:stCondLst>
                              <p:cond delay="500"/>
                            </p:stCondLst>
                            <p:childTnLst>
                              <p:par>
                                <p:cTn id="50" presetID="12" presetClass="entr" presetSubtype="8"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p:tgtEl>
                                          <p:spTgt spid="32"/>
                                        </p:tgtEl>
                                        <p:attrNameLst>
                                          <p:attrName>ppt_x</p:attrName>
                                        </p:attrNameLst>
                                      </p:cBhvr>
                                      <p:tavLst>
                                        <p:tav tm="0">
                                          <p:val>
                                            <p:strVal val="#ppt_x-#ppt_w*1.125000"/>
                                          </p:val>
                                        </p:tav>
                                        <p:tav tm="100000">
                                          <p:val>
                                            <p:strVal val="#ppt_x"/>
                                          </p:val>
                                        </p:tav>
                                      </p:tavLst>
                                    </p:anim>
                                    <p:animEffect transition="in" filter="wipe(right)">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linds(horizontal)">
                                      <p:cBhvr>
                                        <p:cTn id="58" dur="500"/>
                                        <p:tgtEl>
                                          <p:spTgt spid="33"/>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animBg="1"/>
      <p:bldP spid="26" grpId="0" animBg="1"/>
      <p:bldP spid="27" grpId="0" animBg="1"/>
      <p:bldP spid="29" grpId="0" animBg="1"/>
      <p:bldP spid="30" grpId="0" animBg="1"/>
      <p:bldP spid="32" grpId="0"/>
      <p:bldP spid="33"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noChangeAspect="1"/>
          </p:cNvGrpSpPr>
          <p:nvPr>
            <p:custDataLst>
              <p:tags r:id="rId1"/>
            </p:custDataLst>
          </p:nvPr>
        </p:nvGrpSpPr>
        <p:grpSpPr>
          <a:xfrm>
            <a:off x="144562" y="1011778"/>
            <a:ext cx="5315527" cy="2712958"/>
            <a:chOff x="586753" y="1675217"/>
            <a:chExt cx="4748535" cy="2423576"/>
          </a:xfrm>
        </p:grpSpPr>
        <p:pic>
          <p:nvPicPr>
            <p:cNvPr id="3"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l="1810" r="17647"/>
            <a:stretch>
              <a:fillRect/>
            </a:stretch>
          </p:blipFill>
          <p:spPr bwMode="auto">
            <a:xfrm>
              <a:off x="586753" y="1675217"/>
              <a:ext cx="4748535" cy="24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文本框 3"/>
            <p:cNvSpPr txBox="1"/>
            <p:nvPr>
              <p:custDataLst>
                <p:tags r:id="rId4"/>
              </p:custDataLst>
            </p:nvPr>
          </p:nvSpPr>
          <p:spPr>
            <a:xfrm>
              <a:off x="1109780" y="3576823"/>
              <a:ext cx="2485995" cy="521970"/>
            </a:xfrm>
            <a:prstGeom prst="rect">
              <a:avLst/>
            </a:prstGeom>
            <a:noFill/>
          </p:spPr>
          <p:txBody>
            <a:bodyPr wrap="squar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湿地生态工程</a:t>
              </a:r>
              <a:endParaRPr lang="zh-CN" altLang="en-US" sz="2800" b="1">
                <a:solidFill>
                  <a:schemeClr val="bg1"/>
                </a:solidFill>
                <a:latin typeface="微软雅黑" panose="020B0503020204020204" pitchFamily="34" charset="-122"/>
                <a:ea typeface="微软雅黑" panose="020B0503020204020204" pitchFamily="34" charset="-122"/>
              </a:endParaRPr>
            </a:p>
          </p:txBody>
        </p:sp>
      </p:grpSp>
      <p:sp>
        <p:nvSpPr>
          <p:cNvPr id="5" name="文本框 4"/>
          <p:cNvSpPr txBox="1"/>
          <p:nvPr>
            <p:custDataLst>
              <p:tags r:id="rId5"/>
            </p:custDataLst>
          </p:nvPr>
        </p:nvSpPr>
        <p:spPr>
          <a:xfrm>
            <a:off x="5849818" y="877525"/>
            <a:ext cx="5995035" cy="2968505"/>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选择污染物净化能力较强的多种水生植物。</a:t>
            </a:r>
            <a:r>
              <a:rPr lang="zh-CN" altLang="en-US" sz="3200">
                <a:solidFill>
                  <a:srgbClr val="080808"/>
                </a:solidFill>
                <a:latin typeface="楷体" panose="02010609060101010101" pitchFamily="49" charset="-122"/>
                <a:ea typeface="楷体" panose="02010609060101010101" pitchFamily="49" charset="-122"/>
                <a:sym typeface="+mn-ea"/>
              </a:rPr>
              <a:t>考虑这些植物各自生态位差异，以及它们之间的种间关系，通过合理设计，使这些物种形成</a:t>
            </a:r>
            <a:r>
              <a:rPr lang="zh-CN" altLang="en-US" sz="3200" b="1">
                <a:solidFill>
                  <a:srgbClr val="C00000"/>
                </a:solidFill>
                <a:latin typeface="楷体" panose="02010609060101010101" pitchFamily="49" charset="-122"/>
                <a:ea typeface="楷体" panose="02010609060101010101" pitchFamily="49" charset="-122"/>
                <a:sym typeface="+mn-ea"/>
              </a:rPr>
              <a:t>互利共存</a:t>
            </a:r>
            <a:r>
              <a:rPr lang="zh-CN" altLang="en-US" sz="3200">
                <a:solidFill>
                  <a:srgbClr val="080808"/>
                </a:solidFill>
                <a:latin typeface="楷体" panose="02010609060101010101" pitchFamily="49" charset="-122"/>
                <a:ea typeface="楷体" panose="02010609060101010101" pitchFamily="49" charset="-122"/>
                <a:sym typeface="+mn-ea"/>
              </a:rPr>
              <a:t>的关系。</a:t>
            </a:r>
            <a:endParaRPr lang="zh-CN" altLang="en-US" sz="3200">
              <a:solidFill>
                <a:srgbClr val="080808"/>
              </a:solidFill>
              <a:latin typeface="楷体" panose="02010609060101010101" pitchFamily="49" charset="-122"/>
              <a:ea typeface="楷体" panose="02010609060101010101" pitchFamily="49" charset="-122"/>
              <a:sym typeface="+mn-ea"/>
            </a:endParaRPr>
          </a:p>
        </p:txBody>
      </p:sp>
      <p:sp>
        <p:nvSpPr>
          <p:cNvPr id="6" name="文本框 5"/>
          <p:cNvSpPr txBox="1"/>
          <p:nvPr>
            <p:custDataLst>
              <p:tags r:id="rId6"/>
            </p:custDataLst>
          </p:nvPr>
        </p:nvSpPr>
        <p:spPr>
          <a:xfrm>
            <a:off x="4230" y="4116417"/>
            <a:ext cx="11804015" cy="565539"/>
          </a:xfrm>
          <a:prstGeom prst="rect">
            <a:avLst/>
          </a:prstGeom>
          <a:noFill/>
        </p:spPr>
        <p:txBody>
          <a:bodyPr wrap="square" rtlCol="0" anchor="t">
            <a:spAutoFit/>
          </a:bodyPr>
          <a:lstStyle/>
          <a:p>
            <a:pPr lvl="0">
              <a:lnSpc>
                <a:spcPct val="120000"/>
              </a:lnSpc>
              <a:tabLst>
                <a:tab pos="1028700" algn="l"/>
                <a:tab pos="1851025" algn="l"/>
                <a:tab pos="2538095" algn="l"/>
                <a:tab pos="3222625" algn="l"/>
              </a:tabLst>
            </a:pP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【思考</a:t>
            </a:r>
            <a:r>
              <a:rPr 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为什么提高生物多样性程度，有助于生态系统维持自生能力？</a:t>
            </a:r>
            <a:endPar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文本框 7"/>
          <p:cNvSpPr txBox="1"/>
          <p:nvPr>
            <p:custDataLst>
              <p:tags r:id="rId7"/>
            </p:custDataLst>
          </p:nvPr>
        </p:nvSpPr>
        <p:spPr>
          <a:xfrm>
            <a:off x="500077" y="4828402"/>
            <a:ext cx="10872773" cy="1786643"/>
          </a:xfrm>
          <a:prstGeom prst="rect">
            <a:avLst/>
          </a:prstGeom>
          <a:noFill/>
        </p:spPr>
        <p:txBody>
          <a:bodyPr wrap="square" rtlCol="0" anchor="t">
            <a:spAutoFit/>
          </a:bodyPr>
          <a:lstStyle/>
          <a:p>
            <a:pPr algn="l">
              <a:lnSpc>
                <a:spcPct val="120000"/>
              </a:lnSpc>
              <a:buClrTx/>
              <a:buSzTx/>
              <a:buFontTx/>
            </a:pPr>
            <a:r>
              <a:rPr lang="en-US" altLang="zh-CN" sz="3200">
                <a:solidFill>
                  <a:srgbClr val="080808"/>
                </a:solidFill>
                <a:latin typeface="楷体" panose="02010609060101010101" pitchFamily="49" charset="-122"/>
                <a:ea typeface="楷体" panose="02010609060101010101" pitchFamily="49" charset="-122"/>
                <a:sym typeface="+mn-ea"/>
              </a:rPr>
              <a:t>    </a:t>
            </a:r>
            <a:r>
              <a:rPr lang="zh-CN" altLang="zh-CN" sz="3200">
                <a:solidFill>
                  <a:srgbClr val="080808"/>
                </a:solidFill>
                <a:latin typeface="楷体" panose="02010609060101010101" pitchFamily="49" charset="-122"/>
                <a:ea typeface="楷体" panose="02010609060101010101" pitchFamily="49" charset="-122"/>
                <a:sym typeface="+mn-ea"/>
              </a:rPr>
              <a:t>提高生物多样性程度，利用种群之间互利共存的关系，</a:t>
            </a:r>
            <a:r>
              <a:rPr lang="zh-CN" altLang="zh-CN" sz="3200">
                <a:solidFill>
                  <a:srgbClr val="C00000"/>
                </a:solidFill>
                <a:latin typeface="楷体" panose="02010609060101010101" pitchFamily="49" charset="-122"/>
                <a:ea typeface="楷体" panose="02010609060101010101" pitchFamily="49" charset="-122"/>
                <a:sym typeface="+mn-ea"/>
              </a:rPr>
              <a:t>构建复合群落</a:t>
            </a:r>
            <a:r>
              <a:rPr lang="zh-CN" altLang="zh-CN" sz="3200">
                <a:solidFill>
                  <a:srgbClr val="080808"/>
                </a:solidFill>
                <a:latin typeface="楷体" panose="02010609060101010101" pitchFamily="49" charset="-122"/>
                <a:ea typeface="楷体" panose="02010609060101010101" pitchFamily="49" charset="-122"/>
                <a:sym typeface="+mn-ea"/>
              </a:rPr>
              <a:t>，这样即使某个种群消亡，其他种群也能弥补上来。</a:t>
            </a:r>
            <a:endParaRPr lang="zh-CN" altLang="zh-CN" sz="3200">
              <a:solidFill>
                <a:srgbClr val="080808"/>
              </a:solidFill>
              <a:latin typeface="楷体" panose="02010609060101010101" pitchFamily="49" charset="-122"/>
              <a:ea typeface="楷体" panose="02010609060101010101" pitchFamily="49" charset="-122"/>
              <a:sym typeface="+mn-ea"/>
            </a:endParaRPr>
          </a:p>
        </p:txBody>
      </p:sp>
      <p:sp>
        <p:nvSpPr>
          <p:cNvPr id="9" name="文本框 8"/>
          <p:cNvSpPr txBox="1"/>
          <p:nvPr>
            <p:custDataLst>
              <p:tags r:id="rId8"/>
            </p:custDataLst>
          </p:nvPr>
        </p:nvSpPr>
        <p:spPr>
          <a:xfrm>
            <a:off x="0" y="0"/>
            <a:ext cx="2518638" cy="565283"/>
          </a:xfrm>
          <a:prstGeom prst="rect">
            <a:avLst/>
          </a:prstGeom>
          <a:solidFill>
            <a:schemeClr val="accent2">
              <a:lumMod val="20000"/>
              <a:lumOff val="80000"/>
            </a:schemeClr>
          </a:solidFill>
        </p:spPr>
        <p:txBody>
          <a:bodyPr wrap="none" rtlCol="0" anchor="t">
            <a:spAutoFit/>
          </a:bodyPr>
          <a:lstStyle/>
          <a:p>
            <a:pPr algn="l">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文本框 9"/>
          <p:cNvSpPr txBox="1"/>
          <p:nvPr>
            <p:custDataLst>
              <p:tags r:id="rId9"/>
            </p:custDataLst>
          </p:nvPr>
        </p:nvSpPr>
        <p:spPr>
          <a:xfrm>
            <a:off x="2713141" y="0"/>
            <a:ext cx="7699590" cy="565539"/>
          </a:xfrm>
          <a:prstGeom prst="rect">
            <a:avLst/>
          </a:prstGeom>
          <a:noFill/>
        </p:spPr>
        <p:txBody>
          <a:bodyPr wrap="square" rtlCol="0" anchor="t">
            <a:spAutoFit/>
          </a:bodyPr>
          <a:lstStyle/>
          <a:p>
            <a:pPr>
              <a:lnSpc>
                <a:spcPct val="120000"/>
              </a:lnSpc>
            </a:pPr>
            <a:r>
              <a:rPr lang="zh-CN" altLang="en-US"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mn-ea"/>
              </a:rPr>
              <a:t>①在生态工程中有效选择生物组分并合理布设。</a:t>
            </a:r>
            <a:endParaRPr lang="en-US" altLang="zh-CN"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0" y="0"/>
            <a:ext cx="2518638" cy="565283"/>
          </a:xfrm>
          <a:prstGeom prst="rect">
            <a:avLst/>
          </a:prstGeom>
          <a:solidFill>
            <a:schemeClr val="accent2">
              <a:lumMod val="20000"/>
              <a:lumOff val="80000"/>
            </a:schemeClr>
          </a:solidFill>
        </p:spPr>
        <p:txBody>
          <a:bodyPr wrap="none" rtlCol="0" anchor="t">
            <a:spAutoFit/>
          </a:bodyPr>
          <a:lstStyle/>
          <a:p>
            <a:pPr algn="l">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0"/>
          <p:cNvSpPr txBox="1"/>
          <p:nvPr>
            <p:custDataLst>
              <p:tags r:id="rId2"/>
            </p:custDataLst>
          </p:nvPr>
        </p:nvSpPr>
        <p:spPr>
          <a:xfrm>
            <a:off x="567952" y="731569"/>
            <a:ext cx="9302282" cy="1217641"/>
          </a:xfrm>
          <a:prstGeom prst="rect">
            <a:avLst/>
          </a:prstGeom>
          <a:noFill/>
        </p:spPr>
        <p:txBody>
          <a:bodyPr wrap="square" rtlCol="0" anchor="t">
            <a:spAutoFit/>
          </a:bodyPr>
          <a:lstStyle/>
          <a:p>
            <a:pPr>
              <a:lnSpc>
                <a:spcPct val="120000"/>
              </a:lnSpc>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②需</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要</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创造有益于</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生物组分的生长、发育、繁殖，</a:t>
            </a:r>
            <a:endParaRPr lang="en-US" altLang="zh-CN"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endParaRPr>
          </a:p>
          <a:p>
            <a:pPr>
              <a:lnSpc>
                <a:spcPct val="120000"/>
              </a:lnSpc>
            </a:pPr>
            <a:r>
              <a:rPr lang="en-US" altLang="zh-CN"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    </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以及它们形成互利共存关系</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的条件</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文本框 17"/>
          <p:cNvSpPr txBox="1"/>
          <p:nvPr>
            <p:custDataLst>
              <p:tags r:id="rId3"/>
            </p:custDataLst>
          </p:nvPr>
        </p:nvSpPr>
        <p:spPr>
          <a:xfrm>
            <a:off x="1584830" y="2069821"/>
            <a:ext cx="7777071" cy="523220"/>
          </a:xfrm>
          <a:prstGeom prst="rect">
            <a:avLst/>
          </a:prstGeom>
          <a:solidFill>
            <a:srgbClr val="FCFFEA"/>
          </a:solid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移除湖泊、河流中富营养化沉积物和有毒物质</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19" name="文本框 18"/>
          <p:cNvSpPr txBox="1"/>
          <p:nvPr>
            <p:custDataLst>
              <p:tags r:id="rId4"/>
            </p:custDataLst>
          </p:nvPr>
        </p:nvSpPr>
        <p:spPr>
          <a:xfrm>
            <a:off x="4352171" y="3163258"/>
            <a:ext cx="2657185" cy="523220"/>
          </a:xfrm>
          <a:prstGeom prst="rect">
            <a:avLst/>
          </a:prstGeom>
          <a:solidFill>
            <a:srgbClr val="FCFFEA"/>
          </a:solid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降低水体污染 </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0" name="文本框 19"/>
          <p:cNvSpPr txBox="1"/>
          <p:nvPr>
            <p:custDataLst>
              <p:tags r:id="rId5"/>
            </p:custDataLst>
          </p:nvPr>
        </p:nvSpPr>
        <p:spPr>
          <a:xfrm>
            <a:off x="3591225" y="6334780"/>
            <a:ext cx="3998295" cy="523220"/>
          </a:xfrm>
          <a:prstGeom prst="rect">
            <a:avLst/>
          </a:prstGeom>
          <a:solidFill>
            <a:srgbClr val="FCFFEA"/>
          </a:solid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有利于生态系统的自生</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1" name="文本框 20"/>
          <p:cNvSpPr txBox="1"/>
          <p:nvPr>
            <p:custDataLst>
              <p:tags r:id="rId6"/>
            </p:custDataLst>
          </p:nvPr>
        </p:nvSpPr>
        <p:spPr>
          <a:xfrm>
            <a:off x="4087751" y="4185044"/>
            <a:ext cx="2998850" cy="523220"/>
          </a:xfrm>
          <a:prstGeom prst="rect">
            <a:avLst/>
          </a:prstGeom>
          <a:solidFill>
            <a:srgbClr val="FCFFEA"/>
          </a:solid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 增加水体溶氧量</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7"/>
            </p:custDataLst>
          </p:nvPr>
        </p:nvSpPr>
        <p:spPr>
          <a:xfrm>
            <a:off x="3591225" y="5293992"/>
            <a:ext cx="3872566" cy="523220"/>
          </a:xfrm>
          <a:prstGeom prst="rect">
            <a:avLst/>
          </a:prstGeom>
          <a:solidFill>
            <a:srgbClr val="FCFFEA"/>
          </a:solid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改善水生生物生存环境</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3" name="箭头: 下 1"/>
          <p:cNvSpPr/>
          <p:nvPr>
            <p:custDataLst>
              <p:tags r:id="rId8"/>
            </p:custDataLst>
          </p:nvPr>
        </p:nvSpPr>
        <p:spPr>
          <a:xfrm>
            <a:off x="5272633" y="2665840"/>
            <a:ext cx="425885" cy="475989"/>
          </a:xfrm>
          <a:prstGeom prst="downArrow">
            <a:avLst>
              <a:gd name="adj1" fmla="val 29566"/>
              <a:gd name="adj2" fmla="val 50000"/>
            </a:avLst>
          </a:prstGeom>
          <a:solidFill>
            <a:schemeClr val="accent2"/>
          </a:solidFill>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4" name="箭头: 下 20"/>
          <p:cNvSpPr/>
          <p:nvPr>
            <p:custDataLst>
              <p:tags r:id="rId9"/>
            </p:custDataLst>
          </p:nvPr>
        </p:nvSpPr>
        <p:spPr>
          <a:xfrm>
            <a:off x="5272633" y="3695577"/>
            <a:ext cx="425885" cy="475989"/>
          </a:xfrm>
          <a:prstGeom prst="downArrow">
            <a:avLst>
              <a:gd name="adj1" fmla="val 29566"/>
              <a:gd name="adj2" fmla="val 50000"/>
            </a:avLst>
          </a:prstGeom>
          <a:solidFill>
            <a:schemeClr val="accent2"/>
          </a:solidFill>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5" name="箭头: 下 21"/>
          <p:cNvSpPr/>
          <p:nvPr>
            <p:custDataLst>
              <p:tags r:id="rId10"/>
            </p:custDataLst>
          </p:nvPr>
        </p:nvSpPr>
        <p:spPr>
          <a:xfrm>
            <a:off x="5260425" y="4739041"/>
            <a:ext cx="425885" cy="475989"/>
          </a:xfrm>
          <a:prstGeom prst="downArrow">
            <a:avLst>
              <a:gd name="adj1" fmla="val 29566"/>
              <a:gd name="adj2" fmla="val 50000"/>
            </a:avLst>
          </a:prstGeom>
          <a:solidFill>
            <a:schemeClr val="accent2"/>
          </a:solidFill>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6" name="箭头: 下 22"/>
          <p:cNvSpPr/>
          <p:nvPr>
            <p:custDataLst>
              <p:tags r:id="rId11"/>
            </p:custDataLst>
          </p:nvPr>
        </p:nvSpPr>
        <p:spPr>
          <a:xfrm>
            <a:off x="5260424" y="5878767"/>
            <a:ext cx="425885" cy="475989"/>
          </a:xfrm>
          <a:prstGeom prst="downArrow">
            <a:avLst>
              <a:gd name="adj1" fmla="val 29566"/>
              <a:gd name="adj2" fmla="val 50000"/>
            </a:avLst>
          </a:prstGeom>
          <a:solidFill>
            <a:schemeClr val="accent2"/>
          </a:solidFill>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sz="2800" b="1">
              <a:solidFill>
                <a:srgbClr val="080808"/>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0" y="0"/>
            <a:ext cx="2518638" cy="565283"/>
          </a:xfrm>
          <a:prstGeom prst="rect">
            <a:avLst/>
          </a:prstGeom>
          <a:solidFill>
            <a:schemeClr val="accent2">
              <a:lumMod val="20000"/>
              <a:lumOff val="80000"/>
            </a:schemeClr>
          </a:solidFill>
        </p:spPr>
        <p:txBody>
          <a:bodyPr wrap="none" rtlCol="0" anchor="t">
            <a:spAutoFit/>
          </a:bodyPr>
          <a:lstStyle/>
          <a:p>
            <a:pPr algn="l">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0"/>
          <p:cNvSpPr txBox="1"/>
          <p:nvPr>
            <p:custDataLst>
              <p:tags r:id="rId2"/>
            </p:custDataLst>
          </p:nvPr>
        </p:nvSpPr>
        <p:spPr>
          <a:xfrm>
            <a:off x="2728222" y="0"/>
            <a:ext cx="8027408" cy="1076961"/>
          </a:xfrm>
          <a:prstGeom prst="rect">
            <a:avLst/>
          </a:prstGeom>
          <a:noFill/>
        </p:spPr>
        <p:txBody>
          <a:bodyPr wrap="square" rtlCol="0" anchor="t">
            <a:spAutoFit/>
          </a:bodyPr>
          <a:lstStyle/>
          <a:p>
            <a:pPr>
              <a:lnSpc>
                <a:spcPct val="120000"/>
              </a:lnSpc>
            </a:pPr>
            <a:r>
              <a:rPr lang="zh-CN" altLang="en-US"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mn-ea"/>
              </a:rPr>
              <a:t>②需</a:t>
            </a:r>
            <a:r>
              <a:rPr lang="zh-CN" altLang="en-US"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要创造有益于生物组分的生长、发育、繁殖，</a:t>
            </a:r>
            <a:endParaRPr lang="en-US" altLang="zh-CN"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endParaRPr>
          </a:p>
          <a:p>
            <a:pPr>
              <a:lnSpc>
                <a:spcPct val="120000"/>
              </a:lnSpc>
            </a:pPr>
            <a:r>
              <a:rPr lang="en-US" altLang="zh-CN"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    </a:t>
            </a:r>
            <a:r>
              <a:rPr lang="zh-CN" altLang="en-US"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以及它们形成互利共存关系的条件</a:t>
            </a:r>
            <a:r>
              <a:rPr lang="zh-CN" altLang="en-US"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2800" b="1">
              <a:solidFill>
                <a:srgbClr val="080808"/>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custDataLst>
              <p:tags r:id="rId3"/>
            </p:custDataLst>
          </p:nvPr>
        </p:nvSpPr>
        <p:spPr>
          <a:xfrm>
            <a:off x="312420" y="1285933"/>
            <a:ext cx="11567160" cy="604781"/>
          </a:xfrm>
          <a:prstGeom prst="rect">
            <a:avLst/>
          </a:prstGeom>
        </p:spPr>
        <p:txBody>
          <a:bodyPr wrap="square">
            <a:spAutoFit/>
          </a:bodyPr>
          <a:lstStyle/>
          <a:p>
            <a:pPr>
              <a:lnSpc>
                <a:spcPct val="120000"/>
              </a:lnSpc>
            </a:pPr>
            <a:r>
              <a:rPr lang="zh-CN" altLang="en-US" sz="3200" b="1">
                <a:solidFill>
                  <a:srgbClr val="2B10F6"/>
                </a:solidFill>
                <a:latin typeface="楷体" panose="02010609060101010101" pitchFamily="49" charset="-122"/>
                <a:ea typeface="楷体" panose="02010609060101010101" pitchFamily="49" charset="-122"/>
              </a:rPr>
              <a:t>以太阳能为动力，驱动水质循环，进行生态恢复，改善水质。</a:t>
            </a:r>
            <a:endParaRPr lang="zh-CN" altLang="en-US" sz="3200" b="1">
              <a:solidFill>
                <a:srgbClr val="2B10F6"/>
              </a:solidFill>
              <a:latin typeface="楷体" panose="02010609060101010101" pitchFamily="49" charset="-122"/>
              <a:ea typeface="楷体" panose="02010609060101010101" pitchFamily="49" charset="-122"/>
            </a:endParaRPr>
          </a:p>
        </p:txBody>
      </p:sp>
      <p:grpSp>
        <p:nvGrpSpPr>
          <p:cNvPr id="3" name="组合 2"/>
          <p:cNvGrpSpPr/>
          <p:nvPr>
            <p:custDataLst>
              <p:tags r:id="rId4"/>
            </p:custDataLst>
          </p:nvPr>
        </p:nvGrpSpPr>
        <p:grpSpPr>
          <a:xfrm>
            <a:off x="2817613" y="2275136"/>
            <a:ext cx="6556773" cy="4489913"/>
            <a:chOff x="2817613" y="2275136"/>
            <a:chExt cx="6556773" cy="4489913"/>
          </a:xfrm>
        </p:grpSpPr>
        <p:pic>
          <p:nvPicPr>
            <p:cNvPr id="4" name="图片 5"/>
            <p:cNvPicPr>
              <a:picLocks noChangeAspect="1"/>
            </p:cNvPicPr>
            <p:nvPr>
              <p:custDataLst>
                <p:tags r:id="rId5"/>
              </p:custDataLst>
            </p:nvPr>
          </p:nvPicPr>
          <p:blipFill>
            <a:blip r:embed="rId6"/>
            <a:srcRect b="12433"/>
            <a:stretch>
              <a:fillRect/>
            </a:stretch>
          </p:blipFill>
          <p:spPr>
            <a:xfrm>
              <a:off x="2817613" y="2275136"/>
              <a:ext cx="6556773" cy="3708000"/>
            </a:xfrm>
            <a:prstGeom prst="rect">
              <a:avLst/>
            </a:prstGeom>
            <a:ln>
              <a:noFill/>
            </a:ln>
            <a:effectLst>
              <a:outerShdw blurRad="292100" dist="139700" dir="2700000" algn="tl" rotWithShape="0">
                <a:srgbClr val="333333">
                  <a:alpha val="65000"/>
                </a:srgbClr>
              </a:outerShdw>
            </a:effectLst>
          </p:spPr>
        </p:pic>
        <p:sp>
          <p:nvSpPr>
            <p:cNvPr id="5" name="文本框 4"/>
            <p:cNvSpPr txBox="1"/>
            <p:nvPr>
              <p:custDataLst>
                <p:tags r:id="rId7"/>
              </p:custDataLst>
            </p:nvPr>
          </p:nvSpPr>
          <p:spPr>
            <a:xfrm>
              <a:off x="4158387" y="6241829"/>
              <a:ext cx="4327585" cy="523220"/>
            </a:xfrm>
            <a:prstGeom prst="rect">
              <a:avLst/>
            </a:prstGeom>
            <a:noFill/>
          </p:spPr>
          <p:txBody>
            <a:bodyPr wrap="square" rtlCol="0" anchor="t">
              <a:spAutoFit/>
            </a:bodyPr>
            <a:lstStyle/>
            <a:p>
              <a:r>
                <a:rPr lang="zh-CN" altLang="en-US" sz="2800">
                  <a:solidFill>
                    <a:srgbClr val="080808"/>
                  </a:solidFill>
                  <a:latin typeface="微软雅黑" panose="020B0503020204020204" pitchFamily="34" charset="-122"/>
                  <a:ea typeface="微软雅黑" panose="020B0503020204020204" pitchFamily="34" charset="-122"/>
                  <a:sym typeface="+mn-ea"/>
                </a:rPr>
                <a:t>太阳能水生态修复系统</a:t>
              </a:r>
              <a:endParaRPr lang="zh-CN" altLang="en-US" sz="2800">
                <a:solidFill>
                  <a:srgbClr val="080808"/>
                </a:solidFill>
                <a:latin typeface="微软雅黑" panose="020B0503020204020204" pitchFamily="34" charset="-122"/>
                <a:ea typeface="微软雅黑" panose="020B0503020204020204" pitchFamily="34" charset="-122"/>
                <a:sym typeface="+mn-ea"/>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0" y="0"/>
            <a:ext cx="5943600" cy="584775"/>
          </a:xfrm>
          <a:custGeom>
            <a:avLst/>
            <a:gdLst>
              <a:gd name="connsiteX0" fmla="*/ 0 w 5943600"/>
              <a:gd name="connsiteY0" fmla="*/ 0 h 584775"/>
              <a:gd name="connsiteX1" fmla="*/ 534924 w 5943600"/>
              <a:gd name="connsiteY1" fmla="*/ 0 h 584775"/>
              <a:gd name="connsiteX2" fmla="*/ 1188720 w 5943600"/>
              <a:gd name="connsiteY2" fmla="*/ 0 h 584775"/>
              <a:gd name="connsiteX3" fmla="*/ 1901952 w 5943600"/>
              <a:gd name="connsiteY3" fmla="*/ 0 h 584775"/>
              <a:gd name="connsiteX4" fmla="*/ 2436876 w 5943600"/>
              <a:gd name="connsiteY4" fmla="*/ 0 h 584775"/>
              <a:gd name="connsiteX5" fmla="*/ 2852928 w 5943600"/>
              <a:gd name="connsiteY5" fmla="*/ 0 h 584775"/>
              <a:gd name="connsiteX6" fmla="*/ 3268980 w 5943600"/>
              <a:gd name="connsiteY6" fmla="*/ 0 h 584775"/>
              <a:gd name="connsiteX7" fmla="*/ 3982212 w 5943600"/>
              <a:gd name="connsiteY7" fmla="*/ 0 h 584775"/>
              <a:gd name="connsiteX8" fmla="*/ 4457700 w 5943600"/>
              <a:gd name="connsiteY8" fmla="*/ 0 h 584775"/>
              <a:gd name="connsiteX9" fmla="*/ 5052060 w 5943600"/>
              <a:gd name="connsiteY9" fmla="*/ 0 h 584775"/>
              <a:gd name="connsiteX10" fmla="*/ 5943600 w 5943600"/>
              <a:gd name="connsiteY10" fmla="*/ 0 h 584775"/>
              <a:gd name="connsiteX11" fmla="*/ 5943600 w 5943600"/>
              <a:gd name="connsiteY11" fmla="*/ 584775 h 584775"/>
              <a:gd name="connsiteX12" fmla="*/ 5527548 w 5943600"/>
              <a:gd name="connsiteY12" fmla="*/ 584775 h 584775"/>
              <a:gd name="connsiteX13" fmla="*/ 4992624 w 5943600"/>
              <a:gd name="connsiteY13" fmla="*/ 584775 h 584775"/>
              <a:gd name="connsiteX14" fmla="*/ 4517136 w 5943600"/>
              <a:gd name="connsiteY14" fmla="*/ 584775 h 584775"/>
              <a:gd name="connsiteX15" fmla="*/ 3922776 w 5943600"/>
              <a:gd name="connsiteY15" fmla="*/ 584775 h 584775"/>
              <a:gd name="connsiteX16" fmla="*/ 3447288 w 5943600"/>
              <a:gd name="connsiteY16" fmla="*/ 584775 h 584775"/>
              <a:gd name="connsiteX17" fmla="*/ 3031236 w 5943600"/>
              <a:gd name="connsiteY17" fmla="*/ 584775 h 584775"/>
              <a:gd name="connsiteX18" fmla="*/ 2318004 w 5943600"/>
              <a:gd name="connsiteY18" fmla="*/ 584775 h 584775"/>
              <a:gd name="connsiteX19" fmla="*/ 1901952 w 5943600"/>
              <a:gd name="connsiteY19" fmla="*/ 584775 h 584775"/>
              <a:gd name="connsiteX20" fmla="*/ 1188720 w 5943600"/>
              <a:gd name="connsiteY20" fmla="*/ 584775 h 584775"/>
              <a:gd name="connsiteX21" fmla="*/ 594360 w 5943600"/>
              <a:gd name="connsiteY21" fmla="*/ 584775 h 584775"/>
              <a:gd name="connsiteX22" fmla="*/ 0 w 5943600"/>
              <a:gd name="connsiteY22" fmla="*/ 584775 h 584775"/>
              <a:gd name="connsiteX23" fmla="*/ 0 w 5943600"/>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600" h="584775" extrusionOk="0">
                <a:moveTo>
                  <a:pt x="0" y="0"/>
                </a:moveTo>
                <a:cubicBezTo>
                  <a:pt x="218736" y="-14061"/>
                  <a:pt x="309337" y="52783"/>
                  <a:pt x="534924" y="0"/>
                </a:cubicBezTo>
                <a:cubicBezTo>
                  <a:pt x="760511" y="-52783"/>
                  <a:pt x="973090" y="13541"/>
                  <a:pt x="1188720" y="0"/>
                </a:cubicBezTo>
                <a:cubicBezTo>
                  <a:pt x="1404350" y="-13541"/>
                  <a:pt x="1623342" y="62707"/>
                  <a:pt x="1901952" y="0"/>
                </a:cubicBezTo>
                <a:cubicBezTo>
                  <a:pt x="2180562" y="-62707"/>
                  <a:pt x="2199866" y="36376"/>
                  <a:pt x="2436876" y="0"/>
                </a:cubicBezTo>
                <a:cubicBezTo>
                  <a:pt x="2673886" y="-36376"/>
                  <a:pt x="2709613" y="45355"/>
                  <a:pt x="2852928" y="0"/>
                </a:cubicBezTo>
                <a:cubicBezTo>
                  <a:pt x="2996243" y="-45355"/>
                  <a:pt x="3162066" y="22120"/>
                  <a:pt x="3268980" y="0"/>
                </a:cubicBezTo>
                <a:cubicBezTo>
                  <a:pt x="3375894" y="-22120"/>
                  <a:pt x="3675418" y="63551"/>
                  <a:pt x="3982212" y="0"/>
                </a:cubicBezTo>
                <a:cubicBezTo>
                  <a:pt x="4289006" y="-63551"/>
                  <a:pt x="4330393" y="46325"/>
                  <a:pt x="4457700" y="0"/>
                </a:cubicBezTo>
                <a:cubicBezTo>
                  <a:pt x="4585007" y="-46325"/>
                  <a:pt x="4873053" y="11999"/>
                  <a:pt x="5052060" y="0"/>
                </a:cubicBezTo>
                <a:cubicBezTo>
                  <a:pt x="5231067" y="-11999"/>
                  <a:pt x="5524196" y="70810"/>
                  <a:pt x="5943600" y="0"/>
                </a:cubicBezTo>
                <a:cubicBezTo>
                  <a:pt x="6003541" y="147294"/>
                  <a:pt x="5896350" y="441863"/>
                  <a:pt x="5943600" y="584775"/>
                </a:cubicBezTo>
                <a:cubicBezTo>
                  <a:pt x="5747172" y="633464"/>
                  <a:pt x="5628791" y="573742"/>
                  <a:pt x="5527548" y="584775"/>
                </a:cubicBezTo>
                <a:cubicBezTo>
                  <a:pt x="5426305" y="595808"/>
                  <a:pt x="5173644" y="521555"/>
                  <a:pt x="4992624" y="584775"/>
                </a:cubicBezTo>
                <a:cubicBezTo>
                  <a:pt x="4811604" y="647995"/>
                  <a:pt x="4630329" y="551486"/>
                  <a:pt x="4517136" y="584775"/>
                </a:cubicBezTo>
                <a:cubicBezTo>
                  <a:pt x="4403943" y="618064"/>
                  <a:pt x="4107762" y="559601"/>
                  <a:pt x="3922776" y="584775"/>
                </a:cubicBezTo>
                <a:cubicBezTo>
                  <a:pt x="3737790" y="609949"/>
                  <a:pt x="3614605" y="533098"/>
                  <a:pt x="3447288" y="584775"/>
                </a:cubicBezTo>
                <a:cubicBezTo>
                  <a:pt x="3279971" y="636452"/>
                  <a:pt x="3131545" y="553745"/>
                  <a:pt x="3031236" y="584775"/>
                </a:cubicBezTo>
                <a:cubicBezTo>
                  <a:pt x="2930927" y="615805"/>
                  <a:pt x="2616801" y="561998"/>
                  <a:pt x="2318004" y="584775"/>
                </a:cubicBezTo>
                <a:cubicBezTo>
                  <a:pt x="2019207" y="607552"/>
                  <a:pt x="2046488" y="582021"/>
                  <a:pt x="1901952" y="584775"/>
                </a:cubicBezTo>
                <a:cubicBezTo>
                  <a:pt x="1757416" y="587529"/>
                  <a:pt x="1433140" y="501420"/>
                  <a:pt x="1188720" y="584775"/>
                </a:cubicBezTo>
                <a:cubicBezTo>
                  <a:pt x="944300" y="668130"/>
                  <a:pt x="830648" y="538278"/>
                  <a:pt x="594360" y="584775"/>
                </a:cubicBezTo>
                <a:cubicBezTo>
                  <a:pt x="358072" y="631272"/>
                  <a:pt x="182652" y="53790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二、生态工程所遵循的基本原理</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151448" y="686375"/>
            <a:ext cx="1494472" cy="565283"/>
          </a:xfrm>
          <a:prstGeom prst="rect">
            <a:avLst/>
          </a:prstGeom>
          <a:no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2.</a:t>
            </a:r>
            <a:r>
              <a:rPr kumimoji="1" lang="zh-CN" altLang="en-US" sz="2800" b="1">
                <a:solidFill>
                  <a:srgbClr val="0070C0"/>
                </a:solidFill>
                <a:latin typeface="Times New Roman" panose="02020603050405020304" pitchFamily="18" charset="0"/>
                <a:ea typeface="+mn-ea"/>
                <a:cs typeface="Times New Roman" panose="02020603050405020304" pitchFamily="18" charset="0"/>
              </a:rPr>
              <a:t>循环</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2" name="文本框 1"/>
          <p:cNvSpPr txBox="1"/>
          <p:nvPr>
            <p:custDataLst>
              <p:tags r:id="rId3"/>
            </p:custDataLst>
          </p:nvPr>
        </p:nvSpPr>
        <p:spPr>
          <a:xfrm>
            <a:off x="151448" y="1299780"/>
            <a:ext cx="1890261" cy="565283"/>
          </a:xfrm>
          <a:prstGeom prst="rect">
            <a:avLst/>
          </a:prstGeom>
          <a:noFill/>
        </p:spPr>
        <p:txBody>
          <a:bodyPr wrap="none" rtlCol="0" anchor="t">
            <a:spAutoFit/>
          </a:bodyPr>
          <a:lstStyle/>
          <a:p>
            <a:pPr>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内容</a:t>
            </a:r>
            <a:endPar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custDataLst>
              <p:tags r:id="rId4"/>
            </p:custDataLst>
          </p:nvPr>
        </p:nvSpPr>
        <p:spPr>
          <a:xfrm>
            <a:off x="139085" y="3686316"/>
            <a:ext cx="2518638" cy="565283"/>
          </a:xfrm>
          <a:prstGeom prst="rect">
            <a:avLst/>
          </a:prstGeom>
          <a:noFill/>
        </p:spPr>
        <p:txBody>
          <a:bodyPr wrap="none" rtlCol="0" anchor="t">
            <a:spAutoFit/>
          </a:bodyPr>
          <a:lstStyle/>
          <a:p>
            <a:pPr algn="l">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）理论基础</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3"/>
          <p:cNvSpPr txBox="1"/>
          <p:nvPr>
            <p:custDataLst>
              <p:tags r:id="rId5"/>
            </p:custDataLst>
          </p:nvPr>
        </p:nvSpPr>
        <p:spPr>
          <a:xfrm>
            <a:off x="1162839" y="1891608"/>
            <a:ext cx="9719479" cy="1786643"/>
          </a:xfrm>
          <a:prstGeom prst="rect">
            <a:avLst/>
          </a:prstGeom>
          <a:noFill/>
        </p:spPr>
        <p:txBody>
          <a:bodyPr wrap="square" rtlCol="0" anchor="t">
            <a:spAutoFit/>
          </a:bodyPr>
          <a:lstStyle/>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sym typeface="+mn-ea"/>
              </a:rPr>
              <a:t>    指在生态工程中</a:t>
            </a:r>
            <a:r>
              <a:rPr lang="zh-CN" altLang="en-US"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sym typeface="+mn-ea"/>
              </a:rPr>
              <a:t>，</a:t>
            </a:r>
            <a:endParaRPr lang="en-US" altLang="zh-CN" sz="3200">
              <a:solidFill>
                <a:srgbClr val="080808"/>
              </a:solidFill>
              <a:latin typeface="楷体" panose="02010609060101010101" pitchFamily="49" charset="-122"/>
              <a:ea typeface="楷体" panose="02010609060101010101" pitchFamily="49" charset="-122"/>
              <a:cs typeface="Arial Black" panose="020B0A04020102020204" charset="0"/>
              <a:sym typeface="+mn-ea"/>
            </a:endParaRPr>
          </a:p>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sym typeface="+mn-ea"/>
              </a:rPr>
              <a:t>既保证</a:t>
            </a:r>
            <a:r>
              <a:rPr lang="zh-CN" altLang="en-US"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sym typeface="+mn-ea"/>
              </a:rPr>
              <a:t>，</a:t>
            </a:r>
            <a:endParaRPr lang="en-US" altLang="zh-CN" sz="3200">
              <a:solidFill>
                <a:srgbClr val="080808"/>
              </a:solidFill>
              <a:latin typeface="楷体" panose="02010609060101010101" pitchFamily="49" charset="-122"/>
              <a:ea typeface="楷体" panose="02010609060101010101" pitchFamily="49" charset="-122"/>
              <a:cs typeface="Arial Black" panose="020B0A04020102020204" charset="0"/>
              <a:sym typeface="+mn-ea"/>
            </a:endParaRPr>
          </a:p>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sym typeface="+mn-ea"/>
              </a:rPr>
              <a:t>也保证</a:t>
            </a:r>
            <a:r>
              <a:rPr lang="en-US" altLang="zh-CN"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en-US" altLang="zh-CN"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en-US" altLang="zh-CN"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en-US" altLang="zh-CN"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en-US" altLang="zh-CN" sz="3200" u="sng">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sym typeface="+mn-ea"/>
              </a:rPr>
              <a:t>。</a:t>
            </a:r>
            <a:endPar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endParaRPr>
          </a:p>
        </p:txBody>
      </p:sp>
      <p:sp>
        <p:nvSpPr>
          <p:cNvPr id="5" name="文本框 4"/>
          <p:cNvSpPr txBox="1"/>
          <p:nvPr>
            <p:custDataLst>
              <p:tags r:id="rId6"/>
            </p:custDataLst>
          </p:nvPr>
        </p:nvSpPr>
        <p:spPr>
          <a:xfrm>
            <a:off x="4957249" y="1827393"/>
            <a:ext cx="5205427" cy="604781"/>
          </a:xfrm>
          <a:prstGeom prst="rect">
            <a:avLst/>
          </a:prstGeom>
          <a:noFill/>
        </p:spPr>
        <p:txBody>
          <a:bodyPr wrap="square" rtlCol="0" anchor="t">
            <a:spAutoFit/>
          </a:bodyPr>
          <a:lstStyle/>
          <a:p>
            <a:pPr algn="l">
              <a:lnSpc>
                <a:spcPct val="120000"/>
              </a:lnSpc>
            </a:pPr>
            <a:r>
              <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促进系统的物质迁移与转化</a:t>
            </a:r>
            <a:endPar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6" name="文本框 5"/>
          <p:cNvSpPr txBox="1"/>
          <p:nvPr>
            <p:custDataLst>
              <p:tags r:id="rId7"/>
            </p:custDataLst>
          </p:nvPr>
        </p:nvSpPr>
        <p:spPr>
          <a:xfrm>
            <a:off x="3060359" y="2415701"/>
            <a:ext cx="4513016" cy="604781"/>
          </a:xfrm>
          <a:prstGeom prst="rect">
            <a:avLst/>
          </a:prstGeom>
          <a:noFill/>
        </p:spPr>
        <p:txBody>
          <a:bodyPr wrap="square" rtlCol="0" anchor="t">
            <a:spAutoFit/>
          </a:bodyPr>
          <a:lstStyle/>
          <a:p>
            <a:pPr algn="l">
              <a:lnSpc>
                <a:spcPct val="120000"/>
              </a:lnSpc>
            </a:pPr>
            <a:r>
              <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各个环节物质迁移顺畅</a:t>
            </a:r>
            <a:endPar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8" name="文本框 7"/>
          <p:cNvSpPr txBox="1"/>
          <p:nvPr>
            <p:custDataLst>
              <p:tags r:id="rId8"/>
            </p:custDataLst>
          </p:nvPr>
        </p:nvSpPr>
        <p:spPr>
          <a:xfrm>
            <a:off x="2445047" y="2996696"/>
            <a:ext cx="5128327" cy="604781"/>
          </a:xfrm>
          <a:prstGeom prst="rect">
            <a:avLst/>
          </a:prstGeom>
          <a:noFill/>
        </p:spPr>
        <p:txBody>
          <a:bodyPr wrap="none" rtlCol="0" anchor="t">
            <a:spAutoFit/>
          </a:bodyPr>
          <a:lstStyle/>
          <a:p>
            <a:pPr algn="l">
              <a:lnSpc>
                <a:spcPct val="120000"/>
              </a:lnSpc>
            </a:pPr>
            <a:r>
              <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主要物质或元素的转化率高</a:t>
            </a:r>
            <a:endPar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9" name="文本框 8"/>
          <p:cNvSpPr txBox="1"/>
          <p:nvPr>
            <p:custDataLst>
              <p:tags r:id="rId9"/>
            </p:custDataLst>
          </p:nvPr>
        </p:nvSpPr>
        <p:spPr>
          <a:xfrm>
            <a:off x="1096578" y="4235461"/>
            <a:ext cx="5128327" cy="604781"/>
          </a:xfrm>
          <a:prstGeom prst="rect">
            <a:avLst/>
          </a:prstGeom>
          <a:noFill/>
        </p:spPr>
        <p:txBody>
          <a:bodyPr wrap="none" rtlCol="0" anchor="t">
            <a:spAutoFit/>
          </a:bodyPr>
          <a:lstStyle/>
          <a:p>
            <a:pPr>
              <a:lnSpc>
                <a:spcPct val="120000"/>
              </a:lnSpc>
            </a:pPr>
            <a:r>
              <a:rPr lang="zh-CN" altLang="en-US" sz="3200" b="1">
                <a:solidFill>
                  <a:srgbClr val="080808"/>
                </a:solidFill>
                <a:latin typeface="楷体" panose="02010609060101010101" pitchFamily="49" charset="-122"/>
                <a:ea typeface="楷体" panose="02010609060101010101" pitchFamily="49" charset="-122"/>
                <a:cs typeface="宋体" panose="02010600030101010101" pitchFamily="2" charset="-122"/>
                <a:sym typeface="+mn-ea"/>
              </a:rPr>
              <a:t>生态系统的</a:t>
            </a:r>
            <a:r>
              <a:rPr lang="zh-CN" altLang="en-US"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物质循环</a:t>
            </a:r>
            <a:r>
              <a:rPr lang="zh-CN" altLang="en-US" sz="3200" b="1">
                <a:solidFill>
                  <a:srgbClr val="080808"/>
                </a:solidFill>
                <a:latin typeface="楷体" panose="02010609060101010101" pitchFamily="49" charset="-122"/>
                <a:ea typeface="楷体" panose="02010609060101010101" pitchFamily="49" charset="-122"/>
                <a:cs typeface="宋体" panose="02010600030101010101" pitchFamily="2" charset="-122"/>
                <a:sym typeface="+mn-ea"/>
              </a:rPr>
              <a:t>功能。</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10" name="文本框 9"/>
          <p:cNvSpPr txBox="1"/>
          <p:nvPr>
            <p:custDataLst>
              <p:tags r:id="rId10"/>
            </p:custDataLst>
          </p:nvPr>
        </p:nvSpPr>
        <p:spPr>
          <a:xfrm>
            <a:off x="560705" y="5573769"/>
            <a:ext cx="11328399"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cs typeface="宋体" panose="02010600030101010101" pitchFamily="2" charset="-122"/>
              </a:rPr>
              <a:t>    通过设计，实现不断循环，使前一个环节产生的废物尽可能地被后一环节利用，减少整个生产环节“废物”的产生。</a:t>
            </a:r>
            <a:endParaRPr lang="zh-CN" altLang="en-US" sz="3200">
              <a:solidFill>
                <a:srgbClr val="080808"/>
              </a:solidFill>
              <a:latin typeface="楷体" panose="02010609060101010101" pitchFamily="49" charset="-122"/>
              <a:ea typeface="楷体" panose="02010609060101010101" pitchFamily="49" charset="-122"/>
              <a:cs typeface="宋体" panose="02010600030101010101" pitchFamily="2" charset="-122"/>
            </a:endParaRPr>
          </a:p>
        </p:txBody>
      </p:sp>
      <p:sp>
        <p:nvSpPr>
          <p:cNvPr id="11" name="Text Box 19"/>
          <p:cNvSpPr txBox="1">
            <a:spLocks noChangeArrowheads="1"/>
          </p:cNvSpPr>
          <p:nvPr>
            <p:custDataLst>
              <p:tags r:id="rId11"/>
            </p:custDataLst>
          </p:nvPr>
        </p:nvSpPr>
        <p:spPr bwMode="auto">
          <a:xfrm>
            <a:off x="196043" y="5018477"/>
            <a:ext cx="2414028" cy="489168"/>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14000"/>
              </a:lnSpc>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p:cNvPicPr>
            <a:picLocks noChangeAspect="1"/>
          </p:cNvPicPr>
          <p:nvPr>
            <p:custDataLst>
              <p:tags r:id="rId12"/>
            </p:custDataLst>
          </p:nvPr>
        </p:nvPicPr>
        <p:blipFill>
          <a:blip r:embed="rId13"/>
          <a:stretch>
            <a:fillRect/>
          </a:stretch>
        </p:blipFill>
        <p:spPr>
          <a:xfrm>
            <a:off x="8559136" y="2621769"/>
            <a:ext cx="3089751" cy="2844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par>
                          <p:cTn id="33" fill="hold">
                            <p:stCondLst>
                              <p:cond delay="500"/>
                            </p:stCondLst>
                            <p:childTnLst>
                              <p:par>
                                <p:cTn id="34" presetID="1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ppt_x</p:attrName>
                                        </p:attrNameLst>
                                      </p:cBhvr>
                                      <p:tavLst>
                                        <p:tav tm="0">
                                          <p:val>
                                            <p:strVal val="#ppt_x-#ppt_w*1.125000"/>
                                          </p:val>
                                        </p:tav>
                                        <p:tav tm="100000">
                                          <p:val>
                                            <p:strVal val="#ppt_x"/>
                                          </p:val>
                                        </p:tav>
                                      </p:tavLst>
                                    </p:anim>
                                    <p:animEffect transition="in" filter="wipe(righ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
                            </p:stCondLst>
                            <p:childTnLst>
                              <p:par>
                                <p:cTn id="44" presetID="1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p:tgtEl>
                                          <p:spTgt spid="11"/>
                                        </p:tgtEl>
                                        <p:attrNameLst>
                                          <p:attrName>ppt_x</p:attrName>
                                        </p:attrNameLst>
                                      </p:cBhvr>
                                      <p:tavLst>
                                        <p:tav tm="0">
                                          <p:val>
                                            <p:strVal val="#ppt_x-#ppt_w*1.125000"/>
                                          </p:val>
                                        </p:tav>
                                        <p:tav tm="100000">
                                          <p:val>
                                            <p:strVal val="#ppt_x"/>
                                          </p:val>
                                        </p:tav>
                                      </p:tavLst>
                                    </p:anim>
                                    <p:animEffect transition="in" filter="wipe(right)">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5" grpId="0"/>
      <p:bldP spid="6"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1200150"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cs typeface="Times New Roman" panose="02020603050405020304" pitchFamily="18" charset="0"/>
              </a:rPr>
              <a:t>2.</a:t>
            </a:r>
            <a:r>
              <a:rPr kumimoji="1" lang="zh-CN" altLang="en-US" sz="2800" b="1">
                <a:solidFill>
                  <a:srgbClr val="0070C0"/>
                </a:solidFill>
                <a:latin typeface="Times New Roman" panose="02020603050405020304" pitchFamily="18" charset="0"/>
                <a:cs typeface="Times New Roman" panose="02020603050405020304" pitchFamily="18" charset="0"/>
              </a:rPr>
              <a:t>循环</a:t>
            </a:r>
            <a:endParaRPr kumimoji="1" lang="zh-CN" altLang="en-US" sz="2800" b="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 name="文本框 13"/>
          <p:cNvSpPr txBox="1"/>
          <p:nvPr>
            <p:custDataLst>
              <p:tags r:id="rId2"/>
            </p:custDataLst>
          </p:nvPr>
        </p:nvSpPr>
        <p:spPr>
          <a:xfrm>
            <a:off x="110808" y="540869"/>
            <a:ext cx="2665508" cy="629916"/>
          </a:xfrm>
          <a:prstGeom prst="rect">
            <a:avLst/>
          </a:prstGeom>
          <a:noFill/>
        </p:spPr>
        <p:txBody>
          <a:bodyPr wrap="square">
            <a:spAutoFit/>
          </a:bodyPr>
          <a:lstStyle/>
          <a:p>
            <a:pPr algn="l">
              <a:lnSpc>
                <a:spcPct val="140000"/>
              </a:lnSpc>
              <a:buClrTx/>
              <a:buSzTx/>
              <a:buFontTx/>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）优点</a:t>
            </a:r>
            <a:endPar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9" name="文本框 18"/>
          <p:cNvSpPr txBox="1"/>
          <p:nvPr>
            <p:custDataLst>
              <p:tags r:id="rId3"/>
            </p:custDataLst>
          </p:nvPr>
        </p:nvSpPr>
        <p:spPr>
          <a:xfrm>
            <a:off x="966644" y="1132800"/>
            <a:ext cx="10290636" cy="678647"/>
          </a:xfrm>
          <a:prstGeom prst="rect">
            <a:avLst/>
          </a:prstGeom>
          <a:noFill/>
        </p:spPr>
        <p:txBody>
          <a:bodyPr wrap="square">
            <a:spAutoFit/>
          </a:bodyPr>
          <a:lstStyle/>
          <a:p>
            <a:pPr algn="l">
              <a:lnSpc>
                <a:spcPct val="140000"/>
              </a:lnSpc>
              <a:buClrTx/>
              <a:buSzTx/>
              <a:buFontTx/>
            </a:pPr>
            <a:r>
              <a:rPr lang="zh-CN" altLang="en-US" sz="3200" b="1">
                <a:solidFill>
                  <a:srgbClr val="080808"/>
                </a:solidFill>
                <a:latin typeface="楷体" panose="02010609060101010101" pitchFamily="49" charset="-122"/>
                <a:ea typeface="楷体" panose="02010609060101010101" pitchFamily="49" charset="-122"/>
                <a:sym typeface="+mn-ea"/>
              </a:rPr>
              <a:t>实现</a:t>
            </a:r>
            <a:r>
              <a:rPr lang="zh-CN" altLang="en-US" sz="3200" b="1">
                <a:solidFill>
                  <a:srgbClr val="C00000"/>
                </a:solidFill>
                <a:latin typeface="楷体" panose="02010609060101010101" pitchFamily="49" charset="-122"/>
                <a:ea typeface="楷体" panose="02010609060101010101" pitchFamily="49" charset="-122"/>
                <a:sym typeface="+mn-ea"/>
              </a:rPr>
              <a:t>物质多级循环利用</a:t>
            </a:r>
            <a:r>
              <a:rPr lang="zh-CN" altLang="en-US" sz="3200" b="1">
                <a:solidFill>
                  <a:srgbClr val="080808"/>
                </a:solidFill>
                <a:latin typeface="楷体" panose="02010609060101010101" pitchFamily="49" charset="-122"/>
                <a:ea typeface="楷体" panose="02010609060101010101" pitchFamily="49" charset="-122"/>
                <a:sym typeface="+mn-ea"/>
              </a:rPr>
              <a:t>，废弃物资源化，减少污染。</a:t>
            </a:r>
            <a:endParaRPr lang="zh-CN" altLang="en-US" sz="3200" b="1">
              <a:solidFill>
                <a:srgbClr val="080808"/>
              </a:solidFill>
              <a:latin typeface="楷体" panose="02010609060101010101" pitchFamily="49" charset="-122"/>
              <a:ea typeface="楷体" panose="02010609060101010101" pitchFamily="49" charset="-122"/>
              <a:sym typeface="+mn-ea"/>
            </a:endParaRPr>
          </a:p>
        </p:txBody>
      </p:sp>
      <p:sp>
        <p:nvSpPr>
          <p:cNvPr id="20" name="文本框 19"/>
          <p:cNvSpPr txBox="1"/>
          <p:nvPr>
            <p:custDataLst>
              <p:tags r:id="rId4"/>
            </p:custDataLst>
          </p:nvPr>
        </p:nvSpPr>
        <p:spPr>
          <a:xfrm>
            <a:off x="146705" y="1846559"/>
            <a:ext cx="2592029" cy="629916"/>
          </a:xfrm>
          <a:prstGeom prst="rect">
            <a:avLst/>
          </a:prstGeom>
          <a:noFill/>
        </p:spPr>
        <p:txBody>
          <a:bodyPr wrap="square">
            <a:spAutoFit/>
          </a:bodyPr>
          <a:lstStyle/>
          <a:p>
            <a:pPr algn="l">
              <a:lnSpc>
                <a:spcPct val="140000"/>
              </a:lnSpc>
              <a:buClrTx/>
              <a:buSzTx/>
              <a:buFontTx/>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）实例</a:t>
            </a:r>
            <a:endPar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1" name="文本框 20"/>
          <p:cNvSpPr txBox="1"/>
          <p:nvPr>
            <p:custDataLst>
              <p:tags r:id="rId5"/>
            </p:custDataLst>
          </p:nvPr>
        </p:nvSpPr>
        <p:spPr>
          <a:xfrm>
            <a:off x="1037763" y="2512683"/>
            <a:ext cx="2901745" cy="678647"/>
          </a:xfrm>
          <a:prstGeom prst="rect">
            <a:avLst/>
          </a:prstGeom>
          <a:noFill/>
        </p:spPr>
        <p:txBody>
          <a:bodyPr wrap="square">
            <a:spAutoFit/>
          </a:bodyPr>
          <a:lstStyle/>
          <a:p>
            <a:pPr algn="l">
              <a:lnSpc>
                <a:spcPct val="140000"/>
              </a:lnSpc>
              <a:buClrTx/>
              <a:buSzTx/>
              <a:buFontTx/>
            </a:pPr>
            <a:r>
              <a:rPr lang="zh-CN" altLang="en-US" sz="3200" b="1">
                <a:solidFill>
                  <a:srgbClr val="C00000"/>
                </a:solidFill>
                <a:latin typeface="楷体" panose="02010609060101010101" pitchFamily="49" charset="-122"/>
                <a:ea typeface="楷体" panose="02010609060101010101" pitchFamily="49" charset="-122"/>
                <a:sym typeface="+mn-ea"/>
              </a:rPr>
              <a:t>无废弃物农业</a:t>
            </a:r>
            <a:endParaRPr lang="zh-CN" altLang="en-US" sz="3200" b="1">
              <a:solidFill>
                <a:srgbClr val="C00000"/>
              </a:solidFill>
              <a:latin typeface="楷体" panose="02010609060101010101" pitchFamily="49" charset="-122"/>
              <a:ea typeface="楷体" panose="02010609060101010101" pitchFamily="49" charset="-122"/>
              <a:sym typeface="+mn-ea"/>
            </a:endParaRPr>
          </a:p>
        </p:txBody>
      </p:sp>
      <p:pic>
        <p:nvPicPr>
          <p:cNvPr id="22" name="图片 21"/>
          <p:cNvPicPr>
            <a:picLocks noChangeAspect="1"/>
          </p:cNvPicPr>
          <p:nvPr>
            <p:custDataLst>
              <p:tags r:id="rId6"/>
            </p:custDataLst>
          </p:nvPr>
        </p:nvPicPr>
        <p:blipFill>
          <a:blip r:embed="rId7"/>
          <a:stretch>
            <a:fillRect/>
          </a:stretch>
        </p:blipFill>
        <p:spPr>
          <a:xfrm>
            <a:off x="6444523" y="1999951"/>
            <a:ext cx="5574206" cy="4752000"/>
          </a:xfrm>
          <a:prstGeom prst="rect">
            <a:avLst/>
          </a:prstGeom>
        </p:spPr>
      </p:pic>
      <p:sp>
        <p:nvSpPr>
          <p:cNvPr id="23" name="文本框 22"/>
          <p:cNvSpPr txBox="1"/>
          <p:nvPr>
            <p:custDataLst>
              <p:tags r:id="rId8"/>
            </p:custDataLst>
          </p:nvPr>
        </p:nvSpPr>
        <p:spPr>
          <a:xfrm>
            <a:off x="537692" y="3349066"/>
            <a:ext cx="5677996"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保证土壤肥力，</a:t>
            </a:r>
            <a:r>
              <a:rPr lang="zh-CN" altLang="en-US" sz="3200">
                <a:solidFill>
                  <a:srgbClr val="080808"/>
                </a:solidFill>
                <a:latin typeface="楷体" panose="02010609060101010101" pitchFamily="49" charset="-122"/>
                <a:ea typeface="楷体" panose="02010609060101010101" pitchFamily="49" charset="-122"/>
                <a:sym typeface="+mn-ea"/>
              </a:rPr>
              <a:t>改善土壤结构，培育土壤微生物；</a:t>
            </a:r>
            <a:endParaRPr lang="zh-CN" altLang="en-US" sz="2000">
              <a:solidFill>
                <a:srgbClr val="080808"/>
              </a:solidFill>
              <a:latin typeface="楷体" panose="02010609060101010101" pitchFamily="49" charset="-122"/>
              <a:ea typeface="楷体" panose="02010609060101010101" pitchFamily="49" charset="-122"/>
            </a:endParaRPr>
          </a:p>
        </p:txBody>
      </p:sp>
      <p:sp>
        <p:nvSpPr>
          <p:cNvPr id="24" name="文本框 23"/>
          <p:cNvSpPr txBox="1"/>
          <p:nvPr>
            <p:custDataLst>
              <p:tags r:id="rId9"/>
            </p:custDataLst>
          </p:nvPr>
        </p:nvSpPr>
        <p:spPr>
          <a:xfrm>
            <a:off x="457881" y="4813981"/>
            <a:ext cx="5986642"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实现了土壤养分如氮、磷、钾及微量元素的循环利用。</a:t>
            </a:r>
            <a:endParaRPr lang="zh-CN" altLang="en-US" sz="3200">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ppt_x</p:attrName>
                                        </p:attrNameLst>
                                      </p:cBhvr>
                                      <p:tavLst>
                                        <p:tav tm="0">
                                          <p:val>
                                            <p:strVal val="#ppt_x-#ppt_w*1.125000"/>
                                          </p:val>
                                        </p:tav>
                                        <p:tav tm="100000">
                                          <p:val>
                                            <p:strVal val="#ppt_x"/>
                                          </p:val>
                                        </p:tav>
                                      </p:tavLst>
                                    </p:anim>
                                    <p:animEffect transition="in" filter="wipe(righ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0" y="0"/>
            <a:ext cx="5943600" cy="584775"/>
          </a:xfrm>
          <a:custGeom>
            <a:avLst/>
            <a:gdLst>
              <a:gd name="connsiteX0" fmla="*/ 0 w 5943600"/>
              <a:gd name="connsiteY0" fmla="*/ 0 h 584775"/>
              <a:gd name="connsiteX1" fmla="*/ 534924 w 5943600"/>
              <a:gd name="connsiteY1" fmla="*/ 0 h 584775"/>
              <a:gd name="connsiteX2" fmla="*/ 1188720 w 5943600"/>
              <a:gd name="connsiteY2" fmla="*/ 0 h 584775"/>
              <a:gd name="connsiteX3" fmla="*/ 1901952 w 5943600"/>
              <a:gd name="connsiteY3" fmla="*/ 0 h 584775"/>
              <a:gd name="connsiteX4" fmla="*/ 2436876 w 5943600"/>
              <a:gd name="connsiteY4" fmla="*/ 0 h 584775"/>
              <a:gd name="connsiteX5" fmla="*/ 2852928 w 5943600"/>
              <a:gd name="connsiteY5" fmla="*/ 0 h 584775"/>
              <a:gd name="connsiteX6" fmla="*/ 3268980 w 5943600"/>
              <a:gd name="connsiteY6" fmla="*/ 0 h 584775"/>
              <a:gd name="connsiteX7" fmla="*/ 3982212 w 5943600"/>
              <a:gd name="connsiteY7" fmla="*/ 0 h 584775"/>
              <a:gd name="connsiteX8" fmla="*/ 4457700 w 5943600"/>
              <a:gd name="connsiteY8" fmla="*/ 0 h 584775"/>
              <a:gd name="connsiteX9" fmla="*/ 5052060 w 5943600"/>
              <a:gd name="connsiteY9" fmla="*/ 0 h 584775"/>
              <a:gd name="connsiteX10" fmla="*/ 5943600 w 5943600"/>
              <a:gd name="connsiteY10" fmla="*/ 0 h 584775"/>
              <a:gd name="connsiteX11" fmla="*/ 5943600 w 5943600"/>
              <a:gd name="connsiteY11" fmla="*/ 584775 h 584775"/>
              <a:gd name="connsiteX12" fmla="*/ 5527548 w 5943600"/>
              <a:gd name="connsiteY12" fmla="*/ 584775 h 584775"/>
              <a:gd name="connsiteX13" fmla="*/ 4992624 w 5943600"/>
              <a:gd name="connsiteY13" fmla="*/ 584775 h 584775"/>
              <a:gd name="connsiteX14" fmla="*/ 4517136 w 5943600"/>
              <a:gd name="connsiteY14" fmla="*/ 584775 h 584775"/>
              <a:gd name="connsiteX15" fmla="*/ 3922776 w 5943600"/>
              <a:gd name="connsiteY15" fmla="*/ 584775 h 584775"/>
              <a:gd name="connsiteX16" fmla="*/ 3447288 w 5943600"/>
              <a:gd name="connsiteY16" fmla="*/ 584775 h 584775"/>
              <a:gd name="connsiteX17" fmla="*/ 3031236 w 5943600"/>
              <a:gd name="connsiteY17" fmla="*/ 584775 h 584775"/>
              <a:gd name="connsiteX18" fmla="*/ 2318004 w 5943600"/>
              <a:gd name="connsiteY18" fmla="*/ 584775 h 584775"/>
              <a:gd name="connsiteX19" fmla="*/ 1901952 w 5943600"/>
              <a:gd name="connsiteY19" fmla="*/ 584775 h 584775"/>
              <a:gd name="connsiteX20" fmla="*/ 1188720 w 5943600"/>
              <a:gd name="connsiteY20" fmla="*/ 584775 h 584775"/>
              <a:gd name="connsiteX21" fmla="*/ 594360 w 5943600"/>
              <a:gd name="connsiteY21" fmla="*/ 584775 h 584775"/>
              <a:gd name="connsiteX22" fmla="*/ 0 w 5943600"/>
              <a:gd name="connsiteY22" fmla="*/ 584775 h 584775"/>
              <a:gd name="connsiteX23" fmla="*/ 0 w 5943600"/>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600" h="584775" extrusionOk="0">
                <a:moveTo>
                  <a:pt x="0" y="0"/>
                </a:moveTo>
                <a:cubicBezTo>
                  <a:pt x="218736" y="-14061"/>
                  <a:pt x="309337" y="52783"/>
                  <a:pt x="534924" y="0"/>
                </a:cubicBezTo>
                <a:cubicBezTo>
                  <a:pt x="760511" y="-52783"/>
                  <a:pt x="973090" y="13541"/>
                  <a:pt x="1188720" y="0"/>
                </a:cubicBezTo>
                <a:cubicBezTo>
                  <a:pt x="1404350" y="-13541"/>
                  <a:pt x="1623342" y="62707"/>
                  <a:pt x="1901952" y="0"/>
                </a:cubicBezTo>
                <a:cubicBezTo>
                  <a:pt x="2180562" y="-62707"/>
                  <a:pt x="2199866" y="36376"/>
                  <a:pt x="2436876" y="0"/>
                </a:cubicBezTo>
                <a:cubicBezTo>
                  <a:pt x="2673886" y="-36376"/>
                  <a:pt x="2709613" y="45355"/>
                  <a:pt x="2852928" y="0"/>
                </a:cubicBezTo>
                <a:cubicBezTo>
                  <a:pt x="2996243" y="-45355"/>
                  <a:pt x="3162066" y="22120"/>
                  <a:pt x="3268980" y="0"/>
                </a:cubicBezTo>
                <a:cubicBezTo>
                  <a:pt x="3375894" y="-22120"/>
                  <a:pt x="3675418" y="63551"/>
                  <a:pt x="3982212" y="0"/>
                </a:cubicBezTo>
                <a:cubicBezTo>
                  <a:pt x="4289006" y="-63551"/>
                  <a:pt x="4330393" y="46325"/>
                  <a:pt x="4457700" y="0"/>
                </a:cubicBezTo>
                <a:cubicBezTo>
                  <a:pt x="4585007" y="-46325"/>
                  <a:pt x="4873053" y="11999"/>
                  <a:pt x="5052060" y="0"/>
                </a:cubicBezTo>
                <a:cubicBezTo>
                  <a:pt x="5231067" y="-11999"/>
                  <a:pt x="5524196" y="70810"/>
                  <a:pt x="5943600" y="0"/>
                </a:cubicBezTo>
                <a:cubicBezTo>
                  <a:pt x="6003541" y="147294"/>
                  <a:pt x="5896350" y="441863"/>
                  <a:pt x="5943600" y="584775"/>
                </a:cubicBezTo>
                <a:cubicBezTo>
                  <a:pt x="5747172" y="633464"/>
                  <a:pt x="5628791" y="573742"/>
                  <a:pt x="5527548" y="584775"/>
                </a:cubicBezTo>
                <a:cubicBezTo>
                  <a:pt x="5426305" y="595808"/>
                  <a:pt x="5173644" y="521555"/>
                  <a:pt x="4992624" y="584775"/>
                </a:cubicBezTo>
                <a:cubicBezTo>
                  <a:pt x="4811604" y="647995"/>
                  <a:pt x="4630329" y="551486"/>
                  <a:pt x="4517136" y="584775"/>
                </a:cubicBezTo>
                <a:cubicBezTo>
                  <a:pt x="4403943" y="618064"/>
                  <a:pt x="4107762" y="559601"/>
                  <a:pt x="3922776" y="584775"/>
                </a:cubicBezTo>
                <a:cubicBezTo>
                  <a:pt x="3737790" y="609949"/>
                  <a:pt x="3614605" y="533098"/>
                  <a:pt x="3447288" y="584775"/>
                </a:cubicBezTo>
                <a:cubicBezTo>
                  <a:pt x="3279971" y="636452"/>
                  <a:pt x="3131545" y="553745"/>
                  <a:pt x="3031236" y="584775"/>
                </a:cubicBezTo>
                <a:cubicBezTo>
                  <a:pt x="2930927" y="615805"/>
                  <a:pt x="2616801" y="561998"/>
                  <a:pt x="2318004" y="584775"/>
                </a:cubicBezTo>
                <a:cubicBezTo>
                  <a:pt x="2019207" y="607552"/>
                  <a:pt x="2046488" y="582021"/>
                  <a:pt x="1901952" y="584775"/>
                </a:cubicBezTo>
                <a:cubicBezTo>
                  <a:pt x="1757416" y="587529"/>
                  <a:pt x="1433140" y="501420"/>
                  <a:pt x="1188720" y="584775"/>
                </a:cubicBezTo>
                <a:cubicBezTo>
                  <a:pt x="944300" y="668130"/>
                  <a:pt x="830648" y="538278"/>
                  <a:pt x="594360" y="584775"/>
                </a:cubicBezTo>
                <a:cubicBezTo>
                  <a:pt x="358072" y="631272"/>
                  <a:pt x="182652" y="53790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二、生态工程所遵循的基本原理</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151448" y="792137"/>
            <a:ext cx="1494472" cy="565283"/>
          </a:xfrm>
          <a:prstGeom prst="rect">
            <a:avLst/>
          </a:prstGeom>
          <a:no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3.</a:t>
            </a:r>
            <a:r>
              <a:rPr kumimoji="1" lang="zh-CN" altLang="en-US" sz="2800" b="1">
                <a:solidFill>
                  <a:srgbClr val="0070C0"/>
                </a:solidFill>
                <a:latin typeface="Times New Roman" panose="02020603050405020304" pitchFamily="18" charset="0"/>
                <a:ea typeface="+mn-ea"/>
                <a:cs typeface="Times New Roman" panose="02020603050405020304" pitchFamily="18" charset="0"/>
              </a:rPr>
              <a:t>协调</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2" name="文本框 1"/>
          <p:cNvSpPr txBox="1"/>
          <p:nvPr>
            <p:custDataLst>
              <p:tags r:id="rId3"/>
            </p:custDataLst>
          </p:nvPr>
        </p:nvSpPr>
        <p:spPr>
          <a:xfrm>
            <a:off x="151448" y="1477796"/>
            <a:ext cx="1890261" cy="565283"/>
          </a:xfrm>
          <a:prstGeom prst="rect">
            <a:avLst/>
          </a:prstGeom>
          <a:noFill/>
        </p:spPr>
        <p:txBody>
          <a:bodyPr wrap="none" rtlCol="0" anchor="t">
            <a:spAutoFit/>
          </a:bodyPr>
          <a:lstStyle/>
          <a:p>
            <a:pPr>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内容</a:t>
            </a:r>
            <a:endPar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custDataLst>
              <p:tags r:id="rId4"/>
            </p:custDataLst>
          </p:nvPr>
        </p:nvSpPr>
        <p:spPr>
          <a:xfrm>
            <a:off x="1093019" y="2250441"/>
            <a:ext cx="9060494" cy="584775"/>
          </a:xfrm>
          <a:prstGeom prst="rect">
            <a:avLst/>
          </a:prstGeom>
          <a:noFill/>
        </p:spPr>
        <p:txBody>
          <a:bodyPr wrap="none" rtlCol="0" anchor="t">
            <a:spAutoFit/>
          </a:bodyPr>
          <a:lstStyle/>
          <a:p>
            <a:pPr algn="l"/>
            <a:r>
              <a:rPr lang="zh-CN" altLang="en-US" sz="3200">
                <a:solidFill>
                  <a:srgbClr val="080808"/>
                </a:solidFill>
                <a:latin typeface="楷体" panose="02010609060101010101" pitchFamily="49" charset="-122"/>
                <a:ea typeface="楷体" panose="02010609060101010101" pitchFamily="49" charset="-122"/>
                <a:cs typeface="黑体" panose="02010609060101010101" charset="-122"/>
                <a:sym typeface="+mn-ea"/>
              </a:rPr>
              <a:t>考虑</a:t>
            </a:r>
            <a:r>
              <a:rPr lang="zh-CN" altLang="en-US" sz="3200" u="sng">
                <a:solidFill>
                  <a:srgbClr val="080808"/>
                </a:solidFill>
                <a:latin typeface="楷体" panose="02010609060101010101" pitchFamily="49" charset="-122"/>
                <a:ea typeface="楷体" panose="02010609060101010101" pitchFamily="49" charset="-122"/>
                <a:cs typeface="黑体" panose="02010609060101010101" charset="-122"/>
                <a:sym typeface="+mn-ea"/>
              </a:rPr>
              <a:t>            </a:t>
            </a:r>
            <a:r>
              <a:rPr lang="zh-CN" altLang="en-US" sz="3200">
                <a:solidFill>
                  <a:srgbClr val="080808"/>
                </a:solidFill>
                <a:latin typeface="楷体" panose="02010609060101010101" pitchFamily="49" charset="-122"/>
                <a:ea typeface="楷体" panose="02010609060101010101" pitchFamily="49" charset="-122"/>
                <a:cs typeface="黑体" panose="02010609060101010101" charset="-122"/>
                <a:sym typeface="+mn-ea"/>
              </a:rPr>
              <a:t>、</a:t>
            </a:r>
            <a:r>
              <a:rPr lang="zh-CN" altLang="en-US" sz="3200" u="sng">
                <a:solidFill>
                  <a:srgbClr val="080808"/>
                </a:solidFill>
                <a:latin typeface="楷体" panose="02010609060101010101" pitchFamily="49" charset="-122"/>
                <a:ea typeface="楷体" panose="02010609060101010101" pitchFamily="49" charset="-122"/>
                <a:cs typeface="黑体" panose="02010609060101010101" charset="-122"/>
                <a:sym typeface="+mn-ea"/>
              </a:rPr>
              <a:t>           </a:t>
            </a:r>
            <a:r>
              <a:rPr lang="zh-CN" altLang="en-US" sz="3200">
                <a:solidFill>
                  <a:srgbClr val="080808"/>
                </a:solidFill>
                <a:latin typeface="楷体" panose="02010609060101010101" pitchFamily="49" charset="-122"/>
                <a:ea typeface="楷体" panose="02010609060101010101" pitchFamily="49" charset="-122"/>
                <a:cs typeface="黑体" panose="02010609060101010101" charset="-122"/>
                <a:sym typeface="+mn-ea"/>
              </a:rPr>
              <a:t>的协调与适应。</a:t>
            </a:r>
            <a:endParaRPr lang="zh-CN" altLang="en-US" sz="3200">
              <a:solidFill>
                <a:srgbClr val="080808"/>
              </a:solidFill>
              <a:latin typeface="楷体" panose="02010609060101010101" pitchFamily="49" charset="-122"/>
              <a:ea typeface="楷体" panose="02010609060101010101" pitchFamily="49" charset="-122"/>
              <a:cs typeface="黑体" panose="02010609060101010101" charset="-122"/>
              <a:sym typeface="+mn-ea"/>
            </a:endParaRPr>
          </a:p>
        </p:txBody>
      </p:sp>
      <p:sp>
        <p:nvSpPr>
          <p:cNvPr id="5" name="矩形 4"/>
          <p:cNvSpPr/>
          <p:nvPr>
            <p:custDataLst>
              <p:tags r:id="rId5"/>
            </p:custDataLst>
          </p:nvPr>
        </p:nvSpPr>
        <p:spPr>
          <a:xfrm>
            <a:off x="2003300" y="2250441"/>
            <a:ext cx="2244525" cy="584775"/>
          </a:xfrm>
          <a:prstGeom prst="rect">
            <a:avLst/>
          </a:prstGeom>
        </p:spPr>
        <p:txBody>
          <a:bodyPr wrap="none">
            <a:spAutoFit/>
          </a:bodyPr>
          <a:lstStyle/>
          <a:p>
            <a:r>
              <a:rPr lang="zh-CN" altLang="en-US" sz="3200" b="1">
                <a:solidFill>
                  <a:srgbClr val="C00000"/>
                </a:solidFill>
                <a:latin typeface="楷体" panose="02010609060101010101" pitchFamily="49" charset="-122"/>
                <a:ea typeface="楷体" panose="02010609060101010101" pitchFamily="49" charset="-122"/>
                <a:cs typeface="黑体" panose="02010609060101010101" charset="-122"/>
                <a:sym typeface="+mn-ea"/>
              </a:rPr>
              <a:t>生物与环境</a:t>
            </a:r>
            <a:endParaRPr lang="zh-CN" altLang="en-US" sz="3200" b="1">
              <a:solidFill>
                <a:srgbClr val="C00000"/>
              </a:solidFill>
              <a:latin typeface="楷体" panose="02010609060101010101" pitchFamily="49" charset="-122"/>
              <a:ea typeface="楷体" panose="02010609060101010101" pitchFamily="49" charset="-122"/>
              <a:cs typeface="黑体" panose="02010609060101010101" charset="-122"/>
              <a:sym typeface="+mn-ea"/>
            </a:endParaRPr>
          </a:p>
        </p:txBody>
      </p:sp>
      <p:sp>
        <p:nvSpPr>
          <p:cNvPr id="6" name="矩形 5"/>
          <p:cNvSpPr/>
          <p:nvPr>
            <p:custDataLst>
              <p:tags r:id="rId6"/>
            </p:custDataLst>
          </p:nvPr>
        </p:nvSpPr>
        <p:spPr>
          <a:xfrm>
            <a:off x="4891121" y="2256933"/>
            <a:ext cx="2244525" cy="584775"/>
          </a:xfrm>
          <a:prstGeom prst="rect">
            <a:avLst/>
          </a:prstGeom>
        </p:spPr>
        <p:txBody>
          <a:bodyPr wrap="none">
            <a:spAutoFit/>
          </a:bodyPr>
          <a:lstStyle/>
          <a:p>
            <a:r>
              <a:rPr lang="zh-CN" altLang="en-US" sz="3200" b="1">
                <a:solidFill>
                  <a:srgbClr val="C00000"/>
                </a:solidFill>
                <a:latin typeface="楷体" panose="02010609060101010101" pitchFamily="49" charset="-122"/>
                <a:ea typeface="楷体" panose="02010609060101010101" pitchFamily="49" charset="-122"/>
                <a:cs typeface="黑体" panose="02010609060101010101" charset="-122"/>
                <a:sym typeface="+mn-ea"/>
              </a:rPr>
              <a:t>生物与生物</a:t>
            </a:r>
            <a:endParaRPr lang="zh-CN" altLang="en-US" sz="3200" b="1">
              <a:solidFill>
                <a:srgbClr val="C00000"/>
              </a:solidFill>
              <a:latin typeface="楷体" panose="02010609060101010101" pitchFamily="49" charset="-122"/>
              <a:ea typeface="楷体" panose="02010609060101010101" pitchFamily="49" charset="-122"/>
              <a:cs typeface="黑体" panose="02010609060101010101" charset="-122"/>
              <a:sym typeface="+mn-ea"/>
            </a:endParaRPr>
          </a:p>
        </p:txBody>
      </p:sp>
      <p:sp>
        <p:nvSpPr>
          <p:cNvPr id="12" name="文本框 11"/>
          <p:cNvSpPr txBox="1"/>
          <p:nvPr>
            <p:custDataLst>
              <p:tags r:id="rId7"/>
            </p:custDataLst>
          </p:nvPr>
        </p:nvSpPr>
        <p:spPr>
          <a:xfrm>
            <a:off x="265310" y="3257108"/>
            <a:ext cx="2518638" cy="523220"/>
          </a:xfrm>
          <a:prstGeom prst="rect">
            <a:avLst/>
          </a:prstGeom>
          <a:noFill/>
        </p:spPr>
        <p:txBody>
          <a:bodyPr wrap="none" rtlCol="0">
            <a:spAutoFit/>
          </a:bodyPr>
          <a:lstStyle/>
          <a:p>
            <a:pPr algn="l"/>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）理论基础</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3" name="文本框 28"/>
          <p:cNvSpPr/>
          <p:nvPr>
            <p:custDataLst>
              <p:tags r:id="rId8"/>
            </p:custDataLst>
          </p:nvPr>
        </p:nvSpPr>
        <p:spPr>
          <a:xfrm>
            <a:off x="1028005" y="3925912"/>
            <a:ext cx="10135990" cy="1808572"/>
          </a:xfrm>
          <a:prstGeom prst="rect">
            <a:avLst/>
          </a:prstGeom>
          <a:noFill/>
          <a:ln w="9525">
            <a:noFill/>
          </a:ln>
        </p:spPr>
        <p:txBody>
          <a:bodyPr wrap="square" anchor="t" anchorCtr="0">
            <a:spAutoFit/>
          </a:bodyPr>
          <a:lstStyle/>
          <a:p>
            <a:pPr>
              <a:lnSpc>
                <a:spcPct val="120000"/>
              </a:lnSpc>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处理好生物与环境、生物与生物的协调与平衡，需要考虑</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环境容纳量</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rPr>
              <a:t>。如果生物的数量超过了环境承载力的限度，就会引起系统的失衡和破坏。</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ppt_x</p:attrName>
                                        </p:attrNameLst>
                                      </p:cBhvr>
                                      <p:tavLst>
                                        <p:tav tm="0">
                                          <p:val>
                                            <p:strVal val="#ppt_x-#ppt_w*1.125000"/>
                                          </p:val>
                                        </p:tav>
                                        <p:tav tm="100000">
                                          <p:val>
                                            <p:strVal val="#ppt_x"/>
                                          </p:val>
                                        </p:tav>
                                      </p:tavLst>
                                    </p:anim>
                                    <p:animEffect transition="in" filter="wipe(righ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P spid="5" grpId="0"/>
      <p:bldP spid="6"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2132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5A5A00"/>
                </a:solidFill>
                <a:latin typeface="微软雅黑" panose="020B0503020204020204" pitchFamily="34" charset="-122"/>
              </a:rPr>
              <a:t>旁栏思考题</a:t>
            </a:r>
            <a:endParaRPr lang="zh-CN" altLang="en-US" sz="2800" b="1">
              <a:solidFill>
                <a:srgbClr val="5A5A00"/>
              </a:solidFill>
              <a:latin typeface="微软雅黑" panose="020B0503020204020204" pitchFamily="34" charset="-122"/>
            </a:endParaRPr>
          </a:p>
        </p:txBody>
      </p:sp>
      <p:sp>
        <p:nvSpPr>
          <p:cNvPr id="8" name="文本框 7"/>
          <p:cNvSpPr txBox="1"/>
          <p:nvPr>
            <p:custDataLst>
              <p:tags r:id="rId4"/>
            </p:custDataLst>
          </p:nvPr>
        </p:nvSpPr>
        <p:spPr>
          <a:xfrm>
            <a:off x="261938" y="1134197"/>
            <a:ext cx="11523990" cy="1082348"/>
          </a:xfrm>
          <a:prstGeom prst="rect">
            <a:avLst/>
          </a:prstGeom>
          <a:noFill/>
        </p:spPr>
        <p:txBody>
          <a:bodyPr wrap="square" rtlCol="0">
            <a:spAutoFit/>
          </a:bodyPr>
          <a:lstStyle/>
          <a:p>
            <a:pPr fontAlgn="auto">
              <a:lnSpc>
                <a:spcPct val="120000"/>
              </a:lnSpc>
            </a:pP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从协调原理出发，在我国西北地区进行防护林建设，应选择哪些树种？如果在该地区发展畜牧养殖业，应该注意什么？</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p:cNvSpPr txBox="1"/>
          <p:nvPr>
            <p:custDataLst>
              <p:tags r:id="rId5"/>
            </p:custDataLst>
          </p:nvPr>
        </p:nvSpPr>
        <p:spPr>
          <a:xfrm>
            <a:off x="886633" y="2410942"/>
            <a:ext cx="9234609" cy="1786643"/>
          </a:xfrm>
          <a:prstGeom prst="rect">
            <a:avLst/>
          </a:prstGeom>
          <a:noFill/>
        </p:spPr>
        <p:txBody>
          <a:bodyPr wrap="square" rtlCol="0">
            <a:spAutoFit/>
          </a:bodyPr>
          <a:lstStyle/>
          <a:p>
            <a:pPr fontAlgn="auto">
              <a:lnSpc>
                <a:spcPct val="120000"/>
              </a:lnSpc>
            </a:pPr>
            <a:r>
              <a:rPr lang="zh-CN" altLang="en-US" sz="3200" b="1">
                <a:solidFill>
                  <a:srgbClr val="080808"/>
                </a:solidFill>
                <a:latin typeface="楷体" panose="02010609060101010101" pitchFamily="49" charset="-122"/>
                <a:ea typeface="楷体" panose="02010609060101010101" pitchFamily="49" charset="-122"/>
              </a:rPr>
              <a:t>    我国西北部地区缺雨干旱，土壤贫瘠，应该选择适合当地自然环境的树种，如沙棘、山杏、刺槐、小叶锦鸡儿等。</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10" name="文本框 9"/>
          <p:cNvSpPr txBox="1"/>
          <p:nvPr>
            <p:custDataLst>
              <p:tags r:id="rId6"/>
            </p:custDataLst>
          </p:nvPr>
        </p:nvSpPr>
        <p:spPr>
          <a:xfrm>
            <a:off x="624681" y="4529886"/>
            <a:ext cx="10180887" cy="1193917"/>
          </a:xfrm>
          <a:prstGeom prst="rect">
            <a:avLst/>
          </a:prstGeom>
          <a:noFill/>
        </p:spPr>
        <p:txBody>
          <a:bodyPr wrap="square" rtlCol="0">
            <a:spAutoFit/>
          </a:bodyPr>
          <a:lstStyle/>
          <a:p>
            <a:pPr fontAlgn="auto">
              <a:lnSpc>
                <a:spcPct val="120000"/>
              </a:lnSpc>
            </a:pPr>
            <a:r>
              <a:rPr lang="zh-CN" altLang="en-US" sz="3200" b="1">
                <a:solidFill>
                  <a:srgbClr val="080808"/>
                </a:solidFill>
                <a:latin typeface="楷体" panose="02010609060101010101" pitchFamily="49" charset="-122"/>
                <a:ea typeface="楷体" panose="02010609060101010101" pitchFamily="49" charset="-122"/>
              </a:rPr>
              <a:t>    在西北地区发展畜牧养殖业，应该注意牲畜的数量不能超过草地的承载力。</a:t>
            </a:r>
            <a:endParaRPr lang="zh-CN" altLang="en-US" sz="3200" b="1">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0"/>
            <a:ext cx="1331912"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cs typeface="Times New Roman" panose="02020603050405020304" pitchFamily="18" charset="0"/>
              </a:rPr>
              <a:t>3.</a:t>
            </a:r>
            <a:r>
              <a:rPr kumimoji="1" lang="zh-CN" altLang="en-US" sz="2800" b="1">
                <a:solidFill>
                  <a:srgbClr val="0070C0"/>
                </a:solidFill>
                <a:latin typeface="Times New Roman" panose="02020603050405020304" pitchFamily="18" charset="0"/>
                <a:cs typeface="Times New Roman" panose="02020603050405020304" pitchFamily="18" charset="0"/>
              </a:rPr>
              <a:t>协调</a:t>
            </a:r>
            <a:endParaRPr kumimoji="1" lang="zh-CN" altLang="en-US" sz="2800" b="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 name="Text Box 19"/>
          <p:cNvSpPr txBox="1">
            <a:spLocks noChangeArrowheads="1"/>
          </p:cNvSpPr>
          <p:nvPr>
            <p:custDataLst>
              <p:tags r:id="rId2"/>
            </p:custDataLst>
          </p:nvPr>
        </p:nvSpPr>
        <p:spPr bwMode="auto">
          <a:xfrm>
            <a:off x="208598" y="860552"/>
            <a:ext cx="2414028" cy="489168"/>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14000"/>
              </a:lnSpc>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custDataLst>
              <p:tags r:id="rId3"/>
            </p:custDataLst>
          </p:nvPr>
        </p:nvSpPr>
        <p:spPr>
          <a:xfrm>
            <a:off x="1031297" y="1548131"/>
            <a:ext cx="9188633" cy="604781"/>
          </a:xfrm>
          <a:prstGeom prst="rect">
            <a:avLst/>
          </a:prstGeom>
          <a:noFill/>
        </p:spPr>
        <p:txBody>
          <a:bodyPr wrap="square" rtlCol="0">
            <a:spAutoFit/>
          </a:bodyPr>
          <a:lstStyle/>
          <a:p>
            <a:pPr>
              <a:lnSpc>
                <a:spcPct val="120000"/>
              </a:lnSpc>
            </a:pPr>
            <a:r>
              <a:rPr lang="zh-CN" altLang="en-US" sz="3200" b="1">
                <a:solidFill>
                  <a:srgbClr val="080808"/>
                </a:solidFill>
                <a:latin typeface="楷体" panose="02010609060101010101" pitchFamily="49" charset="-122"/>
                <a:ea typeface="楷体" panose="02010609060101010101" pitchFamily="49" charset="-122"/>
              </a:rPr>
              <a:t>①考虑生物与环境、生物与生物的协调与</a:t>
            </a:r>
            <a:r>
              <a:rPr lang="zh-CN" altLang="en-US" sz="3200" b="1">
                <a:solidFill>
                  <a:srgbClr val="C00000"/>
                </a:solidFill>
                <a:latin typeface="楷体" panose="02010609060101010101" pitchFamily="49" charset="-122"/>
                <a:ea typeface="楷体" panose="02010609060101010101" pitchFamily="49" charset="-122"/>
              </a:rPr>
              <a:t>适应</a:t>
            </a:r>
            <a:r>
              <a:rPr lang="zh-CN" altLang="en-US" sz="3200" b="1">
                <a:solidFill>
                  <a:srgbClr val="080808"/>
                </a:solidFill>
                <a:latin typeface="楷体" panose="02010609060101010101" pitchFamily="49" charset="-122"/>
                <a:ea typeface="楷体" panose="02010609060101010101" pitchFamily="49" charset="-122"/>
              </a:rPr>
              <a:t>。</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5" name="文本框 4"/>
          <p:cNvSpPr txBox="1"/>
          <p:nvPr>
            <p:custDataLst>
              <p:tags r:id="rId4"/>
            </p:custDataLst>
          </p:nvPr>
        </p:nvSpPr>
        <p:spPr>
          <a:xfrm>
            <a:off x="6872453" y="3193392"/>
            <a:ext cx="4923307" cy="2116477"/>
          </a:xfrm>
          <a:prstGeom prst="rect">
            <a:avLst/>
          </a:prstGeom>
          <a:noFill/>
        </p:spPr>
        <p:txBody>
          <a:bodyPr wrap="square" rtlCol="0">
            <a:spAutoFit/>
          </a:bodyPr>
          <a:lstStyle/>
          <a:p>
            <a:pPr fontAlgn="auto">
              <a:lnSpc>
                <a:spcPct val="120000"/>
              </a:lnSpc>
            </a:pPr>
            <a:r>
              <a:rPr lang="zh-CN" altLang="en-US" sz="28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        我国西北地区一些地区年降水量小</a:t>
            </a:r>
            <a:r>
              <a:rPr lang="en-US" altLang="zh-CN" sz="28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450mm</a:t>
            </a:r>
            <a:r>
              <a:rPr lang="zh-CN" altLang="en-US" sz="28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，只适宜种植灌木和草本植物，但曾被硬性规定种植乔木类杨树。</a:t>
            </a:r>
            <a:endParaRPr lang="zh-CN" altLang="en-US">
              <a:solidFill>
                <a:srgbClr val="080808"/>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custDataLst>
              <p:tags r:id="rId5"/>
            </p:custDataLst>
          </p:nvPr>
        </p:nvPicPr>
        <p:blipFill>
          <a:blip r:embed="rId6"/>
          <a:stretch>
            <a:fillRect/>
          </a:stretch>
        </p:blipFill>
        <p:spPr>
          <a:xfrm>
            <a:off x="819150" y="2640549"/>
            <a:ext cx="5450046" cy="360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3"/>
          <p:cNvSpPr txBox="1">
            <a:spLocks noChangeArrowheads="1"/>
          </p:cNvSpPr>
          <p:nvPr>
            <p:custDataLst>
              <p:tags r:id="rId1"/>
            </p:custDataLst>
          </p:nvPr>
        </p:nvSpPr>
        <p:spPr bwMode="auto">
          <a:xfrm>
            <a:off x="1217341" y="4404514"/>
            <a:ext cx="97573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4800" b="1">
                <a:solidFill>
                  <a:srgbClr val="007F58"/>
                </a:solidFill>
                <a:latin typeface="微软雅黑" panose="020B0503020204020204" pitchFamily="34" charset="-122"/>
              </a:rPr>
              <a:t>生态工程的基本原理</a:t>
            </a:r>
            <a:endParaRPr lang="zh-CN" altLang="en-US" sz="4800" b="1">
              <a:solidFill>
                <a:srgbClr val="007F58"/>
              </a:solidFill>
              <a:latin typeface="微软雅黑" panose="020B0503020204020204" pitchFamily="34" charset="-122"/>
            </a:endParaRPr>
          </a:p>
        </p:txBody>
      </p:sp>
      <p:grpSp>
        <p:nvGrpSpPr>
          <p:cNvPr id="2" name="组合 1"/>
          <p:cNvGrpSpPr/>
          <p:nvPr>
            <p:custDataLst>
              <p:tags r:id="rId2"/>
            </p:custDataLst>
          </p:nvPr>
        </p:nvGrpSpPr>
        <p:grpSpPr>
          <a:xfrm>
            <a:off x="4357688" y="1117600"/>
            <a:ext cx="3155950" cy="2946400"/>
            <a:chOff x="4357688" y="1117600"/>
            <a:chExt cx="3155950" cy="2946400"/>
          </a:xfrm>
        </p:grpSpPr>
        <p:grpSp>
          <p:nvGrpSpPr>
            <p:cNvPr id="4099" name="组合 4"/>
            <p:cNvGrpSpPr>
              <a:grpSpLocks noChangeAspect="1"/>
            </p:cNvGrpSpPr>
            <p:nvPr>
              <p:custDataLst>
                <p:tags r:id="rId3"/>
              </p:custDataLst>
            </p:nvPr>
          </p:nvGrpSpPr>
          <p:grpSpPr>
            <a:xfrm>
              <a:off x="4357688" y="1117600"/>
              <a:ext cx="3155950" cy="2946400"/>
              <a:chOff x="0" y="0"/>
              <a:chExt cx="6822015" cy="6383223"/>
            </a:xfrm>
          </p:grpSpPr>
          <p:pic>
            <p:nvPicPr>
              <p:cNvPr id="4102" name="图片 1"/>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3573" y="0"/>
                <a:ext cx="6818442" cy="638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3"/>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0" y="0"/>
                <a:ext cx="6822015" cy="638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文本框 2"/>
            <p:cNvSpPr txBox="1">
              <a:spLocks noChangeArrowheads="1"/>
            </p:cNvSpPr>
            <p:nvPr>
              <p:custDataLst>
                <p:tags r:id="rId8"/>
              </p:custDataLst>
            </p:nvPr>
          </p:nvSpPr>
          <p:spPr bwMode="auto">
            <a:xfrm>
              <a:off x="5130800" y="1338263"/>
              <a:ext cx="16097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6600">
                  <a:solidFill>
                    <a:schemeClr val="bg1"/>
                  </a:solidFill>
                  <a:latin typeface="Impact" panose="020B0806030902050204" pitchFamily="34" charset="0"/>
                </a:rPr>
                <a:t>1</a:t>
              </a:r>
              <a:endParaRPr lang="zh-CN" altLang="en-US" sz="16600">
                <a:solidFill>
                  <a:schemeClr val="bg1"/>
                </a:solidFill>
                <a:latin typeface="Impact" panose="020B080603090205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16179"/>
            <a:ext cx="1331912"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cs typeface="Times New Roman" panose="02020603050405020304" pitchFamily="18" charset="0"/>
              </a:rPr>
              <a:t>3.</a:t>
            </a:r>
            <a:r>
              <a:rPr kumimoji="1" lang="zh-CN" altLang="en-US" sz="2800" b="1">
                <a:solidFill>
                  <a:srgbClr val="0070C0"/>
                </a:solidFill>
                <a:latin typeface="Times New Roman" panose="02020603050405020304" pitchFamily="18" charset="0"/>
                <a:cs typeface="Times New Roman" panose="02020603050405020304" pitchFamily="18" charset="0"/>
              </a:rPr>
              <a:t>协调</a:t>
            </a:r>
            <a:endParaRPr kumimoji="1" lang="zh-CN" altLang="en-US" sz="2800" b="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 name="文本框 1"/>
          <p:cNvSpPr txBox="1"/>
          <p:nvPr>
            <p:custDataLst>
              <p:tags r:id="rId2"/>
            </p:custDataLst>
          </p:nvPr>
        </p:nvSpPr>
        <p:spPr>
          <a:xfrm>
            <a:off x="689241" y="710947"/>
            <a:ext cx="9895840" cy="1217641"/>
          </a:xfrm>
          <a:prstGeom prst="rect">
            <a:avLst/>
          </a:prstGeom>
          <a:noFill/>
        </p:spPr>
        <p:txBody>
          <a:bodyPr wrap="square" rtlCol="0">
            <a:spAutoFit/>
          </a:bodyPr>
          <a:lstStyle/>
          <a:p>
            <a:pPr fontAlgn="auto">
              <a:lnSpc>
                <a:spcPct val="120000"/>
              </a:lnSpc>
            </a:pPr>
            <a:r>
              <a:rPr lang="zh-CN" altLang="en-US" sz="3200" b="1">
                <a:solidFill>
                  <a:srgbClr val="DC4A00"/>
                </a:solidFill>
                <a:latin typeface="Times New Roman" panose="02020603050405020304" pitchFamily="18" charset="0"/>
                <a:ea typeface="楷体" panose="02010609060101010101" pitchFamily="49" charset="-122"/>
                <a:cs typeface="Times New Roman" panose="02020603050405020304" pitchFamily="18" charset="0"/>
              </a:rPr>
              <a:t>②处理好生物与环境、生物与生物的协调与</a:t>
            </a:r>
            <a:r>
              <a:rPr lang="zh-CN" altLang="en-US" sz="3200" b="1">
                <a:solidFill>
                  <a:srgbClr val="DA32CF"/>
                </a:solidFill>
                <a:highlight>
                  <a:srgbClr val="FCFFEA"/>
                </a:highlight>
                <a:latin typeface="Times New Roman" panose="02020603050405020304" pitchFamily="18" charset="0"/>
                <a:ea typeface="楷体" panose="02010609060101010101" pitchFamily="49" charset="-122"/>
                <a:cs typeface="Times New Roman" panose="02020603050405020304" pitchFamily="18" charset="0"/>
              </a:rPr>
              <a:t>平衡</a:t>
            </a:r>
            <a:r>
              <a:rPr lang="zh-CN" altLang="en-US" sz="3200" b="1">
                <a:solidFill>
                  <a:srgbClr val="DC4A00"/>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3200" b="1">
              <a:solidFill>
                <a:srgbClr val="DC4A00"/>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b="1">
                <a:solidFill>
                  <a:srgbClr val="DC4A00"/>
                </a:solidFill>
                <a:latin typeface="Times New Roman" panose="02020603050405020304" pitchFamily="18" charset="0"/>
                <a:ea typeface="楷体" panose="02010609060101010101" pitchFamily="49" charset="-122"/>
                <a:cs typeface="Times New Roman" panose="02020603050405020304" pitchFamily="18" charset="0"/>
              </a:rPr>
              <a:t>    需要考虑</a:t>
            </a:r>
            <a:r>
              <a:rPr lang="zh-CN" altLang="en-US" sz="3200" b="1">
                <a:solidFill>
                  <a:srgbClr val="7030A0"/>
                </a:solidFill>
                <a:latin typeface="Times New Roman" panose="02020603050405020304" pitchFamily="18" charset="0"/>
                <a:ea typeface="楷体" panose="02010609060101010101" pitchFamily="49" charset="-122"/>
                <a:cs typeface="Times New Roman" panose="02020603050405020304" pitchFamily="18" charset="0"/>
              </a:rPr>
              <a:t>环境容纳量</a:t>
            </a:r>
            <a:r>
              <a:rPr lang="zh-CN" altLang="en-US" sz="3200" b="1">
                <a:solidFill>
                  <a:srgbClr val="DC4A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3200" b="1">
              <a:solidFill>
                <a:srgbClr val="DC4A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Text Box 19"/>
          <p:cNvSpPr txBox="1">
            <a:spLocks noChangeArrowheads="1"/>
          </p:cNvSpPr>
          <p:nvPr>
            <p:custDataLst>
              <p:tags r:id="rId3"/>
            </p:custDataLst>
          </p:nvPr>
        </p:nvSpPr>
        <p:spPr bwMode="auto">
          <a:xfrm>
            <a:off x="1229360" y="59936"/>
            <a:ext cx="2414028" cy="489168"/>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14000"/>
              </a:lnSpc>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custDataLst>
              <p:tags r:id="rId4"/>
            </p:custDataLst>
          </p:nvPr>
        </p:nvSpPr>
        <p:spPr>
          <a:xfrm>
            <a:off x="5637161" y="2133237"/>
            <a:ext cx="6306562" cy="2377574"/>
          </a:xfrm>
          <a:prstGeom prst="rect">
            <a:avLst/>
          </a:prstGeom>
          <a:noFill/>
        </p:spPr>
        <p:txBody>
          <a:bodyPr wrap="square" rtlCol="0">
            <a:spAutoFit/>
          </a:bodyPr>
          <a:lstStyle/>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rPr>
              <a:t>    一定时期内单位面积草地上、在利用适度的条件下所能放牧的牲畜头数。不同质量的草地其载畜量不一样。</a:t>
            </a:r>
            <a:endParaRPr lang="zh-CN" altLang="en-US" sz="2000">
              <a:solidFill>
                <a:srgbClr val="080808"/>
              </a:solidFill>
              <a:latin typeface="楷体" panose="02010609060101010101" pitchFamily="49" charset="-122"/>
              <a:ea typeface="楷体" panose="02010609060101010101" pitchFamily="49" charset="-122"/>
            </a:endParaRPr>
          </a:p>
        </p:txBody>
      </p:sp>
      <p:pic>
        <p:nvPicPr>
          <p:cNvPr id="6"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r="8251" b="19302"/>
          <a:stretch>
            <a:fillRect/>
          </a:stretch>
        </p:blipFill>
        <p:spPr bwMode="auto">
          <a:xfrm>
            <a:off x="531230" y="2116024"/>
            <a:ext cx="4773845" cy="241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文本框 7"/>
          <p:cNvSpPr txBox="1"/>
          <p:nvPr>
            <p:custDataLst>
              <p:tags r:id="rId7"/>
            </p:custDataLst>
          </p:nvPr>
        </p:nvSpPr>
        <p:spPr>
          <a:xfrm>
            <a:off x="427757" y="4828118"/>
            <a:ext cx="10900928" cy="1227772"/>
          </a:xfrm>
          <a:prstGeom prst="rect">
            <a:avLst/>
          </a:prstGeom>
          <a:noFill/>
        </p:spPr>
        <p:txBody>
          <a:bodyPr wrap="square">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如果放养的牲畜量超过载畜量、则会造成过度放牧、使草地退化还有，</a:t>
            </a:r>
            <a:r>
              <a:rPr lang="zh-CN" altLang="en-US" sz="3200" b="1">
                <a:solidFill>
                  <a:srgbClr val="C00000"/>
                </a:solidFill>
                <a:latin typeface="楷体" panose="02010609060101010101" pitchFamily="49" charset="-122"/>
                <a:ea typeface="楷体" panose="02010609060101010101" pitchFamily="49" charset="-122"/>
              </a:rPr>
              <a:t>过度放牧</a:t>
            </a:r>
            <a:r>
              <a:rPr lang="zh-CN" altLang="en-US" sz="3200">
                <a:solidFill>
                  <a:srgbClr val="080808"/>
                </a:solidFill>
                <a:latin typeface="楷体" panose="02010609060101010101" pitchFamily="49" charset="-122"/>
                <a:ea typeface="楷体" panose="02010609060101010101" pitchFamily="49" charset="-122"/>
              </a:rPr>
              <a:t>极易造成草场退化、土地沙漠化。</a:t>
            </a:r>
            <a:endParaRPr lang="zh-CN" altLang="en-US" sz="3200">
              <a:solidFill>
                <a:srgbClr val="080808"/>
              </a:solidFill>
            </a:endParaRPr>
          </a:p>
        </p:txBody>
      </p:sp>
      <p:sp>
        <p:nvSpPr>
          <p:cNvPr id="9" name="Text Box 19"/>
          <p:cNvSpPr txBox="1">
            <a:spLocks noChangeArrowheads="1"/>
          </p:cNvSpPr>
          <p:nvPr>
            <p:custDataLst>
              <p:tags r:id="rId8"/>
            </p:custDataLst>
          </p:nvPr>
        </p:nvSpPr>
        <p:spPr bwMode="auto">
          <a:xfrm>
            <a:off x="-133864" y="6232781"/>
            <a:ext cx="2414028" cy="466469"/>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）意义</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custDataLst>
              <p:tags r:id="rId9"/>
            </p:custDataLst>
          </p:nvPr>
        </p:nvSpPr>
        <p:spPr>
          <a:xfrm>
            <a:off x="2037080" y="6146207"/>
            <a:ext cx="5335188" cy="626710"/>
          </a:xfrm>
          <a:prstGeom prst="rect">
            <a:avLst/>
          </a:prstGeom>
        </p:spPr>
        <p:txBody>
          <a:bodyPr wrap="square">
            <a:spAutoFit/>
          </a:bodyPr>
          <a:lstStyle/>
          <a:p>
            <a:pPr lvl="0">
              <a:lnSpc>
                <a:spcPct val="120000"/>
              </a:lnSpc>
              <a:tabLst>
                <a:tab pos="1028700" algn="l"/>
                <a:tab pos="1851025" algn="l"/>
                <a:tab pos="2538095" algn="l"/>
                <a:tab pos="3222625" algn="l"/>
              </a:tabLst>
            </a:pPr>
            <a:r>
              <a:rPr lang="zh-CN"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可避免系统的失衡和破坏。</a:t>
            </a:r>
            <a:endParaRPr lang="zh-CN"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0" y="0"/>
            <a:ext cx="5943600" cy="584775"/>
          </a:xfrm>
          <a:custGeom>
            <a:avLst/>
            <a:gdLst>
              <a:gd name="connsiteX0" fmla="*/ 0 w 5943600"/>
              <a:gd name="connsiteY0" fmla="*/ 0 h 584775"/>
              <a:gd name="connsiteX1" fmla="*/ 534924 w 5943600"/>
              <a:gd name="connsiteY1" fmla="*/ 0 h 584775"/>
              <a:gd name="connsiteX2" fmla="*/ 1188720 w 5943600"/>
              <a:gd name="connsiteY2" fmla="*/ 0 h 584775"/>
              <a:gd name="connsiteX3" fmla="*/ 1901952 w 5943600"/>
              <a:gd name="connsiteY3" fmla="*/ 0 h 584775"/>
              <a:gd name="connsiteX4" fmla="*/ 2436876 w 5943600"/>
              <a:gd name="connsiteY4" fmla="*/ 0 h 584775"/>
              <a:gd name="connsiteX5" fmla="*/ 2852928 w 5943600"/>
              <a:gd name="connsiteY5" fmla="*/ 0 h 584775"/>
              <a:gd name="connsiteX6" fmla="*/ 3268980 w 5943600"/>
              <a:gd name="connsiteY6" fmla="*/ 0 h 584775"/>
              <a:gd name="connsiteX7" fmla="*/ 3982212 w 5943600"/>
              <a:gd name="connsiteY7" fmla="*/ 0 h 584775"/>
              <a:gd name="connsiteX8" fmla="*/ 4457700 w 5943600"/>
              <a:gd name="connsiteY8" fmla="*/ 0 h 584775"/>
              <a:gd name="connsiteX9" fmla="*/ 5052060 w 5943600"/>
              <a:gd name="connsiteY9" fmla="*/ 0 h 584775"/>
              <a:gd name="connsiteX10" fmla="*/ 5943600 w 5943600"/>
              <a:gd name="connsiteY10" fmla="*/ 0 h 584775"/>
              <a:gd name="connsiteX11" fmla="*/ 5943600 w 5943600"/>
              <a:gd name="connsiteY11" fmla="*/ 584775 h 584775"/>
              <a:gd name="connsiteX12" fmla="*/ 5527548 w 5943600"/>
              <a:gd name="connsiteY12" fmla="*/ 584775 h 584775"/>
              <a:gd name="connsiteX13" fmla="*/ 4992624 w 5943600"/>
              <a:gd name="connsiteY13" fmla="*/ 584775 h 584775"/>
              <a:gd name="connsiteX14" fmla="*/ 4517136 w 5943600"/>
              <a:gd name="connsiteY14" fmla="*/ 584775 h 584775"/>
              <a:gd name="connsiteX15" fmla="*/ 3922776 w 5943600"/>
              <a:gd name="connsiteY15" fmla="*/ 584775 h 584775"/>
              <a:gd name="connsiteX16" fmla="*/ 3447288 w 5943600"/>
              <a:gd name="connsiteY16" fmla="*/ 584775 h 584775"/>
              <a:gd name="connsiteX17" fmla="*/ 3031236 w 5943600"/>
              <a:gd name="connsiteY17" fmla="*/ 584775 h 584775"/>
              <a:gd name="connsiteX18" fmla="*/ 2318004 w 5943600"/>
              <a:gd name="connsiteY18" fmla="*/ 584775 h 584775"/>
              <a:gd name="connsiteX19" fmla="*/ 1901952 w 5943600"/>
              <a:gd name="connsiteY19" fmla="*/ 584775 h 584775"/>
              <a:gd name="connsiteX20" fmla="*/ 1188720 w 5943600"/>
              <a:gd name="connsiteY20" fmla="*/ 584775 h 584775"/>
              <a:gd name="connsiteX21" fmla="*/ 594360 w 5943600"/>
              <a:gd name="connsiteY21" fmla="*/ 584775 h 584775"/>
              <a:gd name="connsiteX22" fmla="*/ 0 w 5943600"/>
              <a:gd name="connsiteY22" fmla="*/ 584775 h 584775"/>
              <a:gd name="connsiteX23" fmla="*/ 0 w 5943600"/>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600" h="584775" extrusionOk="0">
                <a:moveTo>
                  <a:pt x="0" y="0"/>
                </a:moveTo>
                <a:cubicBezTo>
                  <a:pt x="218736" y="-14061"/>
                  <a:pt x="309337" y="52783"/>
                  <a:pt x="534924" y="0"/>
                </a:cubicBezTo>
                <a:cubicBezTo>
                  <a:pt x="760511" y="-52783"/>
                  <a:pt x="973090" y="13541"/>
                  <a:pt x="1188720" y="0"/>
                </a:cubicBezTo>
                <a:cubicBezTo>
                  <a:pt x="1404350" y="-13541"/>
                  <a:pt x="1623342" y="62707"/>
                  <a:pt x="1901952" y="0"/>
                </a:cubicBezTo>
                <a:cubicBezTo>
                  <a:pt x="2180562" y="-62707"/>
                  <a:pt x="2199866" y="36376"/>
                  <a:pt x="2436876" y="0"/>
                </a:cubicBezTo>
                <a:cubicBezTo>
                  <a:pt x="2673886" y="-36376"/>
                  <a:pt x="2709613" y="45355"/>
                  <a:pt x="2852928" y="0"/>
                </a:cubicBezTo>
                <a:cubicBezTo>
                  <a:pt x="2996243" y="-45355"/>
                  <a:pt x="3162066" y="22120"/>
                  <a:pt x="3268980" y="0"/>
                </a:cubicBezTo>
                <a:cubicBezTo>
                  <a:pt x="3375894" y="-22120"/>
                  <a:pt x="3675418" y="63551"/>
                  <a:pt x="3982212" y="0"/>
                </a:cubicBezTo>
                <a:cubicBezTo>
                  <a:pt x="4289006" y="-63551"/>
                  <a:pt x="4330393" y="46325"/>
                  <a:pt x="4457700" y="0"/>
                </a:cubicBezTo>
                <a:cubicBezTo>
                  <a:pt x="4585007" y="-46325"/>
                  <a:pt x="4873053" y="11999"/>
                  <a:pt x="5052060" y="0"/>
                </a:cubicBezTo>
                <a:cubicBezTo>
                  <a:pt x="5231067" y="-11999"/>
                  <a:pt x="5524196" y="70810"/>
                  <a:pt x="5943600" y="0"/>
                </a:cubicBezTo>
                <a:cubicBezTo>
                  <a:pt x="6003541" y="147294"/>
                  <a:pt x="5896350" y="441863"/>
                  <a:pt x="5943600" y="584775"/>
                </a:cubicBezTo>
                <a:cubicBezTo>
                  <a:pt x="5747172" y="633464"/>
                  <a:pt x="5628791" y="573742"/>
                  <a:pt x="5527548" y="584775"/>
                </a:cubicBezTo>
                <a:cubicBezTo>
                  <a:pt x="5426305" y="595808"/>
                  <a:pt x="5173644" y="521555"/>
                  <a:pt x="4992624" y="584775"/>
                </a:cubicBezTo>
                <a:cubicBezTo>
                  <a:pt x="4811604" y="647995"/>
                  <a:pt x="4630329" y="551486"/>
                  <a:pt x="4517136" y="584775"/>
                </a:cubicBezTo>
                <a:cubicBezTo>
                  <a:pt x="4403943" y="618064"/>
                  <a:pt x="4107762" y="559601"/>
                  <a:pt x="3922776" y="584775"/>
                </a:cubicBezTo>
                <a:cubicBezTo>
                  <a:pt x="3737790" y="609949"/>
                  <a:pt x="3614605" y="533098"/>
                  <a:pt x="3447288" y="584775"/>
                </a:cubicBezTo>
                <a:cubicBezTo>
                  <a:pt x="3279971" y="636452"/>
                  <a:pt x="3131545" y="553745"/>
                  <a:pt x="3031236" y="584775"/>
                </a:cubicBezTo>
                <a:cubicBezTo>
                  <a:pt x="2930927" y="615805"/>
                  <a:pt x="2616801" y="561998"/>
                  <a:pt x="2318004" y="584775"/>
                </a:cubicBezTo>
                <a:cubicBezTo>
                  <a:pt x="2019207" y="607552"/>
                  <a:pt x="2046488" y="582021"/>
                  <a:pt x="1901952" y="584775"/>
                </a:cubicBezTo>
                <a:cubicBezTo>
                  <a:pt x="1757416" y="587529"/>
                  <a:pt x="1433140" y="501420"/>
                  <a:pt x="1188720" y="584775"/>
                </a:cubicBezTo>
                <a:cubicBezTo>
                  <a:pt x="944300" y="668130"/>
                  <a:pt x="830648" y="538278"/>
                  <a:pt x="594360" y="584775"/>
                </a:cubicBezTo>
                <a:cubicBezTo>
                  <a:pt x="358072" y="631272"/>
                  <a:pt x="182652" y="53790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二、生态工程所遵循的基本原理</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2"/>
            </p:custDataLst>
          </p:nvPr>
        </p:nvSpPr>
        <p:spPr>
          <a:xfrm>
            <a:off x="151448" y="686375"/>
            <a:ext cx="1494472" cy="565283"/>
          </a:xfrm>
          <a:prstGeom prst="rect">
            <a:avLst/>
          </a:prstGeom>
          <a:no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4.</a:t>
            </a:r>
            <a:r>
              <a:rPr kumimoji="1" lang="zh-CN" altLang="en-US" sz="2800" b="1">
                <a:solidFill>
                  <a:srgbClr val="0070C0"/>
                </a:solidFill>
                <a:latin typeface="Times New Roman" panose="02020603050405020304" pitchFamily="18" charset="0"/>
                <a:ea typeface="+mn-ea"/>
                <a:cs typeface="Times New Roman" panose="02020603050405020304" pitchFamily="18" charset="0"/>
              </a:rPr>
              <a:t>整体</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2" name="文本框 1"/>
          <p:cNvSpPr txBox="1"/>
          <p:nvPr>
            <p:custDataLst>
              <p:tags r:id="rId3"/>
            </p:custDataLst>
          </p:nvPr>
        </p:nvSpPr>
        <p:spPr>
          <a:xfrm>
            <a:off x="151448" y="1299780"/>
            <a:ext cx="1890261" cy="565283"/>
          </a:xfrm>
          <a:prstGeom prst="rect">
            <a:avLst/>
          </a:prstGeom>
          <a:noFill/>
        </p:spPr>
        <p:txBody>
          <a:bodyPr wrap="none" rtlCol="0" anchor="t">
            <a:spAutoFit/>
          </a:bodyPr>
          <a:lstStyle/>
          <a:p>
            <a:pPr>
              <a:lnSpc>
                <a:spcPct val="120000"/>
              </a:lnSpc>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内容</a:t>
            </a:r>
            <a:endPar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custDataLst>
              <p:tags r:id="rId4"/>
            </p:custDataLst>
          </p:nvPr>
        </p:nvSpPr>
        <p:spPr>
          <a:xfrm>
            <a:off x="151448" y="3444814"/>
            <a:ext cx="2518638" cy="523220"/>
          </a:xfrm>
          <a:prstGeom prst="rect">
            <a:avLst/>
          </a:prstGeom>
          <a:noFill/>
        </p:spPr>
        <p:txBody>
          <a:bodyPr wrap="none" rtlCol="0">
            <a:spAutoFit/>
          </a:bodyPr>
          <a:lstStyle/>
          <a:p>
            <a:pPr algn="l"/>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）理论基础</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5"/>
            </p:custDataLst>
          </p:nvPr>
        </p:nvSpPr>
        <p:spPr>
          <a:xfrm>
            <a:off x="1096578" y="2020502"/>
            <a:ext cx="10422255"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rPr>
              <a:t>    每个生态工程都是具有多组分、复杂结构及综合功能的系统，复杂系统建设必须以整体观为指导。</a:t>
            </a:r>
            <a:endPar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endParaRPr>
          </a:p>
        </p:txBody>
      </p:sp>
      <p:sp>
        <p:nvSpPr>
          <p:cNvPr id="6" name="右中括号 5"/>
          <p:cNvSpPr/>
          <p:nvPr>
            <p:custDataLst>
              <p:tags r:id="rId6"/>
            </p:custDataLst>
          </p:nvPr>
        </p:nvSpPr>
        <p:spPr>
          <a:xfrm>
            <a:off x="4161925" y="4591779"/>
            <a:ext cx="254000" cy="1360671"/>
          </a:xfrm>
          <a:prstGeom prst="rightBracket">
            <a:avLst/>
          </a:prstGeom>
          <a:ln>
            <a:solidFill>
              <a:srgbClr val="00B0F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b="1">
              <a:solidFill>
                <a:srgbClr val="080808"/>
              </a:solidFill>
              <a:latin typeface="楷体" panose="02010609060101010101" pitchFamily="49" charset="-122"/>
              <a:ea typeface="楷体" panose="02010609060101010101" pitchFamily="49" charset="-122"/>
            </a:endParaRPr>
          </a:p>
        </p:txBody>
      </p:sp>
      <p:cxnSp>
        <p:nvCxnSpPr>
          <p:cNvPr id="8" name="直接箭头连接符 16"/>
          <p:cNvCxnSpPr/>
          <p:nvPr>
            <p:custDataLst>
              <p:tags r:id="rId7"/>
            </p:custDataLst>
          </p:nvPr>
        </p:nvCxnSpPr>
        <p:spPr>
          <a:xfrm>
            <a:off x="4415925" y="5303299"/>
            <a:ext cx="574159" cy="0"/>
          </a:xfrm>
          <a:prstGeom prst="straightConnector1">
            <a:avLst/>
          </a:prstGeom>
          <a:ln>
            <a:solidFill>
              <a:srgbClr val="00B0F0"/>
            </a:solidFill>
            <a:tailEnd type="triangle" w="lg" len="lg"/>
          </a:ln>
        </p:spPr>
        <p:style>
          <a:lnRef idx="3">
            <a:schemeClr val="dk1"/>
          </a:lnRef>
          <a:fillRef idx="0">
            <a:schemeClr val="dk1"/>
          </a:fillRef>
          <a:effectRef idx="2">
            <a:schemeClr val="dk1"/>
          </a:effectRef>
          <a:fontRef idx="minor">
            <a:schemeClr val="tx1"/>
          </a:fontRef>
        </p:style>
      </p:cxnSp>
      <p:cxnSp>
        <p:nvCxnSpPr>
          <p:cNvPr id="9" name="直接箭头连接符 17"/>
          <p:cNvCxnSpPr/>
          <p:nvPr>
            <p:custDataLst>
              <p:tags r:id="rId8"/>
            </p:custDataLst>
          </p:nvPr>
        </p:nvCxnSpPr>
        <p:spPr>
          <a:xfrm>
            <a:off x="7983890" y="5303299"/>
            <a:ext cx="1764000" cy="0"/>
          </a:xfrm>
          <a:prstGeom prst="straightConnector1">
            <a:avLst/>
          </a:prstGeom>
          <a:ln w="22225">
            <a:solidFill>
              <a:srgbClr val="00B0F0"/>
            </a:solidFill>
            <a:round/>
            <a:tailEnd type="triangle" w="lg" len="lg"/>
          </a:ln>
        </p:spPr>
        <p:style>
          <a:lnRef idx="3">
            <a:schemeClr val="dk1"/>
          </a:lnRef>
          <a:fillRef idx="0">
            <a:schemeClr val="dk1"/>
          </a:fillRef>
          <a:effectRef idx="2">
            <a:schemeClr val="dk1"/>
          </a:effectRef>
          <a:fontRef idx="minor">
            <a:schemeClr val="tx1"/>
          </a:fontRef>
        </p:style>
      </p:cxnSp>
      <p:sp>
        <p:nvSpPr>
          <p:cNvPr id="10" name="双括号 18"/>
          <p:cNvSpPr/>
          <p:nvPr>
            <p:custDataLst>
              <p:tags r:id="rId9"/>
            </p:custDataLst>
          </p:nvPr>
        </p:nvSpPr>
        <p:spPr>
          <a:xfrm>
            <a:off x="9794306" y="5011128"/>
            <a:ext cx="2049413" cy="521971"/>
          </a:xfrm>
          <a:prstGeom prst="bracketPair">
            <a:avLst/>
          </a:prstGeom>
          <a:solidFill>
            <a:schemeClr val="accent2">
              <a:lumMod val="20000"/>
              <a:lumOff val="80000"/>
            </a:schemeClr>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080808"/>
                </a:solidFill>
                <a:latin typeface="楷体" panose="02010609060101010101" pitchFamily="49" charset="-122"/>
                <a:ea typeface="楷体" panose="02010609060101010101" pitchFamily="49" charset="-122"/>
                <a:sym typeface="+mn-ea"/>
              </a:rPr>
              <a:t>整体原理</a:t>
            </a:r>
            <a:endParaRPr lang="zh-CN" altLang="en-US" sz="3200" b="1">
              <a:solidFill>
                <a:srgbClr val="080808"/>
              </a:solidFill>
              <a:latin typeface="楷体" panose="02010609060101010101" pitchFamily="49" charset="-122"/>
              <a:ea typeface="楷体" panose="02010609060101010101" pitchFamily="49" charset="-122"/>
              <a:sym typeface="+mn-ea"/>
            </a:endParaRPr>
          </a:p>
        </p:txBody>
      </p:sp>
      <p:sp>
        <p:nvSpPr>
          <p:cNvPr id="11" name="双括号 19"/>
          <p:cNvSpPr/>
          <p:nvPr>
            <p:custDataLst>
              <p:tags r:id="rId10"/>
            </p:custDataLst>
          </p:nvPr>
        </p:nvSpPr>
        <p:spPr>
          <a:xfrm>
            <a:off x="732898" y="5494963"/>
            <a:ext cx="3385191" cy="894715"/>
          </a:xfrm>
          <a:prstGeom prst="bracketPair">
            <a:avLst/>
          </a:prstGeom>
          <a:solidFill>
            <a:schemeClr val="accent2">
              <a:lumMod val="20000"/>
              <a:lumOff val="80000"/>
            </a:schemeClr>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080808"/>
                </a:solidFill>
                <a:latin typeface="楷体" panose="02010609060101010101" pitchFamily="49" charset="-122"/>
                <a:ea typeface="楷体" panose="02010609060101010101" pitchFamily="49" charset="-122"/>
                <a:sym typeface="+mn-ea"/>
              </a:rPr>
              <a:t>社会-经济-自然是一个复合系统</a:t>
            </a:r>
            <a:endParaRPr lang="zh-CN" altLang="en-US" sz="3200" b="1">
              <a:solidFill>
                <a:srgbClr val="080808"/>
              </a:solidFill>
              <a:latin typeface="楷体" panose="02010609060101010101" pitchFamily="49" charset="-122"/>
              <a:ea typeface="楷体" panose="02010609060101010101" pitchFamily="49" charset="-122"/>
              <a:sym typeface="+mn-ea"/>
            </a:endParaRPr>
          </a:p>
        </p:txBody>
      </p:sp>
      <p:sp>
        <p:nvSpPr>
          <p:cNvPr id="12" name="双括号 20"/>
          <p:cNvSpPr/>
          <p:nvPr>
            <p:custDataLst>
              <p:tags r:id="rId11"/>
            </p:custDataLst>
          </p:nvPr>
        </p:nvSpPr>
        <p:spPr>
          <a:xfrm>
            <a:off x="731399" y="4291183"/>
            <a:ext cx="3400110" cy="865505"/>
          </a:xfrm>
          <a:prstGeom prst="bracketPair">
            <a:avLst/>
          </a:prstGeom>
          <a:solidFill>
            <a:schemeClr val="accent2">
              <a:lumMod val="20000"/>
              <a:lumOff val="80000"/>
            </a:schemeClr>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生态系统是一</a:t>
            </a:r>
            <a:endParaRPr lang="en-US" altLang="zh-CN" sz="3200" b="1">
              <a:solidFill>
                <a:srgbClr val="080808"/>
              </a:solidFill>
              <a:latin typeface="楷体" panose="02010609060101010101" pitchFamily="49" charset="-122"/>
              <a:ea typeface="楷体" panose="02010609060101010101" pitchFamily="49" charset="-122"/>
            </a:endParaRPr>
          </a:p>
          <a:p>
            <a:pPr algn="ctr"/>
            <a:r>
              <a:rPr lang="zh-CN" altLang="en-US" sz="3200" b="1">
                <a:solidFill>
                  <a:srgbClr val="080808"/>
                </a:solidFill>
                <a:latin typeface="楷体" panose="02010609060101010101" pitchFamily="49" charset="-122"/>
                <a:ea typeface="楷体" panose="02010609060101010101" pitchFamily="49" charset="-122"/>
              </a:rPr>
              <a:t>个有机的整体</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13" name="文本框 12"/>
          <p:cNvSpPr txBox="1"/>
          <p:nvPr>
            <p:custDataLst>
              <p:tags r:id="rId12"/>
            </p:custDataLst>
          </p:nvPr>
        </p:nvSpPr>
        <p:spPr>
          <a:xfrm>
            <a:off x="4720945" y="4468872"/>
            <a:ext cx="3494989" cy="1569660"/>
          </a:xfrm>
          <a:prstGeom prst="rect">
            <a:avLst/>
          </a:prstGeom>
          <a:noFill/>
        </p:spPr>
        <p:txBody>
          <a:bodyPr wrap="square" rtlCol="0">
            <a:spAutoFit/>
          </a:bodyPr>
          <a:lstStyle/>
          <a:p>
            <a:pPr algn="ctr"/>
            <a:r>
              <a:rPr lang="zh-CN" altLang="en-US" sz="3200" b="1">
                <a:solidFill>
                  <a:srgbClr val="C00000"/>
                </a:solidFill>
                <a:latin typeface="楷体" panose="02010609060101010101" pitchFamily="49" charset="-122"/>
                <a:ea typeface="楷体" panose="02010609060101010101" pitchFamily="49" charset="-122"/>
              </a:rPr>
              <a:t>系统的整体功能</a:t>
            </a:r>
            <a:endParaRPr lang="en-US" altLang="zh-CN" sz="3200" b="1">
              <a:solidFill>
                <a:srgbClr val="C00000"/>
              </a:solidFill>
              <a:latin typeface="楷体" panose="02010609060101010101" pitchFamily="49" charset="-122"/>
              <a:ea typeface="楷体" panose="02010609060101010101" pitchFamily="49" charset="-122"/>
            </a:endParaRPr>
          </a:p>
          <a:p>
            <a:pPr algn="ctr"/>
            <a:r>
              <a:rPr lang="zh-CN" altLang="en-US" sz="3200" b="1">
                <a:solidFill>
                  <a:srgbClr val="C00000"/>
                </a:solidFill>
                <a:latin typeface="楷体" panose="02010609060101010101" pitchFamily="49" charset="-122"/>
                <a:ea typeface="楷体" panose="02010609060101010101" pitchFamily="49" charset="-122"/>
              </a:rPr>
              <a:t>大于</a:t>
            </a:r>
            <a:endParaRPr lang="en-US" altLang="zh-CN" sz="3200" b="1">
              <a:solidFill>
                <a:srgbClr val="C00000"/>
              </a:solidFill>
              <a:latin typeface="楷体" panose="02010609060101010101" pitchFamily="49" charset="-122"/>
              <a:ea typeface="楷体" panose="02010609060101010101" pitchFamily="49" charset="-122"/>
            </a:endParaRPr>
          </a:p>
          <a:p>
            <a:pPr algn="ctr"/>
            <a:r>
              <a:rPr lang="zh-CN" altLang="en-US" sz="3200" b="1">
                <a:solidFill>
                  <a:srgbClr val="C00000"/>
                </a:solidFill>
                <a:latin typeface="楷体" panose="02010609060101010101" pitchFamily="49" charset="-122"/>
                <a:ea typeface="楷体" panose="02010609060101010101" pitchFamily="49" charset="-122"/>
              </a:rPr>
              <a:t>各成分功能之和</a:t>
            </a:r>
            <a:endParaRPr lang="zh-CN" altLang="en-US" sz="3200" b="1">
              <a:latin typeface="楷体" panose="02010609060101010101" pitchFamily="49" charset="-122"/>
              <a:ea typeface="楷体" panose="02010609060101010101" pitchFamily="49" charset="-122"/>
            </a:endParaRPr>
          </a:p>
        </p:txBody>
      </p:sp>
      <p:sp>
        <p:nvSpPr>
          <p:cNvPr id="14" name="文本框 13"/>
          <p:cNvSpPr txBox="1"/>
          <p:nvPr>
            <p:custDataLst>
              <p:tags r:id="rId13"/>
            </p:custDataLst>
          </p:nvPr>
        </p:nvSpPr>
        <p:spPr>
          <a:xfrm>
            <a:off x="7932171" y="4804289"/>
            <a:ext cx="1862135" cy="521970"/>
          </a:xfrm>
          <a:prstGeom prst="rect">
            <a:avLst/>
          </a:prstGeom>
          <a:no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需要遵循</a:t>
            </a:r>
            <a:endParaRPr lang="zh-CN" altLang="en-US" sz="2800" b="1">
              <a:solidFill>
                <a:srgbClr val="080808"/>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ppt_x</p:attrName>
                                        </p:attrNameLst>
                                      </p:cBhvr>
                                      <p:tavLst>
                                        <p:tav tm="0">
                                          <p:val>
                                            <p:strVal val="#ppt_x-#ppt_w*1.125000"/>
                                          </p:val>
                                        </p:tav>
                                        <p:tav tm="100000">
                                          <p:val>
                                            <p:strVal val="#ppt_x"/>
                                          </p:val>
                                        </p:tav>
                                      </p:tavLst>
                                    </p:anim>
                                    <p:animEffect transition="in" filter="wipe(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2" presetClass="entr" presetSubtype="8" fill="hold" nodeType="with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wipe(left)">
                                      <p:cBhvr>
                                        <p:cTn id="51" dur="500"/>
                                        <p:tgtEl>
                                          <p:spTgt spid="14">
                                            <p:txEl>
                                              <p:pRg st="0" end="0"/>
                                            </p:txEl>
                                          </p:spTgt>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P spid="5" grpId="0"/>
      <p:bldP spid="6" grpId="0" animBg="1"/>
      <p:bldP spid="10" grpId="0" animBg="1"/>
      <p:bldP spid="11" grpId="0" animBg="1"/>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1331912"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cs typeface="Times New Roman" panose="02020603050405020304" pitchFamily="18" charset="0"/>
              </a:rPr>
              <a:t>4.</a:t>
            </a:r>
            <a:r>
              <a:rPr kumimoji="1" lang="zh-CN" altLang="en-US" sz="2800" b="1">
                <a:solidFill>
                  <a:srgbClr val="0070C0"/>
                </a:solidFill>
                <a:latin typeface="Times New Roman" panose="02020603050405020304" pitchFamily="18" charset="0"/>
                <a:cs typeface="Times New Roman" panose="02020603050405020304" pitchFamily="18" charset="0"/>
              </a:rPr>
              <a:t>整体</a:t>
            </a:r>
            <a:endParaRPr kumimoji="1" lang="zh-CN" altLang="en-US" sz="2800" b="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 name="Text Box 19"/>
          <p:cNvSpPr txBox="1">
            <a:spLocks noChangeArrowheads="1"/>
          </p:cNvSpPr>
          <p:nvPr>
            <p:custDataLst>
              <p:tags r:id="rId2"/>
            </p:custDataLst>
          </p:nvPr>
        </p:nvSpPr>
        <p:spPr bwMode="auto">
          <a:xfrm>
            <a:off x="247136" y="697228"/>
            <a:ext cx="2414028" cy="489168"/>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14000"/>
              </a:lnSpc>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双括号 10"/>
          <p:cNvSpPr/>
          <p:nvPr>
            <p:custDataLst>
              <p:tags r:id="rId3"/>
            </p:custDataLst>
          </p:nvPr>
        </p:nvSpPr>
        <p:spPr>
          <a:xfrm>
            <a:off x="738588" y="1485080"/>
            <a:ext cx="5652647" cy="614040"/>
          </a:xfrm>
          <a:prstGeom prst="bracketPair">
            <a:avLst/>
          </a:prstGeom>
          <a:solidFill>
            <a:schemeClr val="accent2">
              <a:lumMod val="20000"/>
              <a:lumOff val="80000"/>
            </a:schemeClr>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①生态系统是一个有机的整体</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 name="文本框 3"/>
          <p:cNvSpPr txBox="1"/>
          <p:nvPr>
            <p:custDataLst>
              <p:tags r:id="rId4"/>
            </p:custDataLst>
          </p:nvPr>
        </p:nvSpPr>
        <p:spPr>
          <a:xfrm>
            <a:off x="728311" y="2556777"/>
            <a:ext cx="6255428" cy="2968505"/>
          </a:xfrm>
          <a:prstGeom prst="rect">
            <a:avLst/>
          </a:prstGeom>
          <a:noFill/>
        </p:spPr>
        <p:txBody>
          <a:bodyPr wrap="square" rtlCol="0">
            <a:spAutoFit/>
          </a:bodyPr>
          <a:lstStyle/>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rPr>
              <a:t>    遵从自然生态系统的规律，</a:t>
            </a:r>
            <a:r>
              <a:rPr lang="zh-CN" altLang="en-US" sz="3200" b="1">
                <a:solidFill>
                  <a:srgbClr val="C00000"/>
                </a:solidFill>
                <a:latin typeface="楷体" panose="02010609060101010101" pitchFamily="49" charset="-122"/>
                <a:ea typeface="楷体" panose="02010609060101010101" pitchFamily="49" charset="-122"/>
              </a:rPr>
              <a:t>各组分之间要有适当的比例</a:t>
            </a:r>
            <a:r>
              <a:rPr lang="zh-CN" altLang="en-US" sz="3200">
                <a:solidFill>
                  <a:srgbClr val="080808"/>
                </a:solidFill>
                <a:latin typeface="楷体" panose="02010609060101010101" pitchFamily="49" charset="-122"/>
                <a:ea typeface="楷体" panose="02010609060101010101" pitchFamily="49" charset="-122"/>
              </a:rPr>
              <a:t>，不同组分之间应构成有序的结构，通过改变和优化结构，达到改善系统功能的目的。</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5" name="矩形: 圆角 17"/>
          <p:cNvSpPr/>
          <p:nvPr>
            <p:custDataLst>
              <p:tags r:id="rId5"/>
            </p:custDataLst>
          </p:nvPr>
        </p:nvSpPr>
        <p:spPr>
          <a:xfrm rot="5400000">
            <a:off x="7535588" y="2561659"/>
            <a:ext cx="3699207" cy="3211829"/>
          </a:xfrm>
          <a:prstGeom prst="roundRect">
            <a:avLst>
              <a:gd name="adj" fmla="val 19759"/>
            </a:avLst>
          </a:prstGeom>
          <a:solidFill>
            <a:srgbClr val="D8EFFF"/>
          </a:solidFill>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3200" b="1">
              <a:solidFill>
                <a:srgbClr val="080808"/>
              </a:solidFill>
              <a:latin typeface="楷体" panose="02010609060101010101" pitchFamily="49" charset="-122"/>
              <a:ea typeface="楷体" panose="02010609060101010101" pitchFamily="49" charset="-122"/>
              <a:sym typeface="+mn-ea"/>
            </a:endParaRPr>
          </a:p>
        </p:txBody>
      </p:sp>
      <p:sp>
        <p:nvSpPr>
          <p:cNvPr id="6" name="矩形: 圆角 18"/>
          <p:cNvSpPr/>
          <p:nvPr>
            <p:custDataLst>
              <p:tags r:id="rId6"/>
            </p:custDataLst>
          </p:nvPr>
        </p:nvSpPr>
        <p:spPr>
          <a:xfrm>
            <a:off x="8016189" y="2574486"/>
            <a:ext cx="2745084" cy="1620324"/>
          </a:xfrm>
          <a:prstGeom prst="roundRect">
            <a:avLst>
              <a:gd name="adj" fmla="val 27925"/>
            </a:avLst>
          </a:prstGeom>
          <a:solidFill>
            <a:schemeClr val="accent2">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8" name="文本框 7"/>
          <p:cNvSpPr txBox="1"/>
          <p:nvPr>
            <p:custDataLst>
              <p:tags r:id="rId7"/>
            </p:custDataLst>
          </p:nvPr>
        </p:nvSpPr>
        <p:spPr>
          <a:xfrm>
            <a:off x="8040592" y="2690427"/>
            <a:ext cx="1176144" cy="584775"/>
          </a:xfrm>
          <a:prstGeom prst="rect">
            <a:avLst/>
          </a:prstGeom>
          <a:noFill/>
        </p:spPr>
        <p:txBody>
          <a:bodyPr wrap="square" rtlCol="0">
            <a:spAutoFit/>
          </a:bodyPr>
          <a:lstStyle/>
          <a:p>
            <a:pPr algn="ctr"/>
            <a:r>
              <a:rPr lang="zh-CN" altLang="en-US" sz="3200" b="1">
                <a:solidFill>
                  <a:srgbClr val="080808"/>
                </a:solidFill>
                <a:latin typeface="楷体" panose="02010609060101010101" pitchFamily="49" charset="-122"/>
                <a:ea typeface="楷体" panose="02010609060101010101" pitchFamily="49" charset="-122"/>
              </a:rPr>
              <a:t>植物</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9" name="文本框 8"/>
          <p:cNvSpPr txBox="1"/>
          <p:nvPr>
            <p:custDataLst>
              <p:tags r:id="rId8"/>
            </p:custDataLst>
          </p:nvPr>
        </p:nvSpPr>
        <p:spPr>
          <a:xfrm>
            <a:off x="8681482" y="3582799"/>
            <a:ext cx="1693668" cy="584775"/>
          </a:xfrm>
          <a:prstGeom prst="rect">
            <a:avLst/>
          </a:prstGeom>
          <a:noFill/>
        </p:spPr>
        <p:txBody>
          <a:bodyPr wrap="square" rtlCol="0">
            <a:spAutoFit/>
          </a:bodyPr>
          <a:lstStyle/>
          <a:p>
            <a:pPr algn="ctr"/>
            <a:r>
              <a:rPr lang="zh-CN" altLang="en-US" sz="3200" b="1">
                <a:solidFill>
                  <a:srgbClr val="080808"/>
                </a:solidFill>
                <a:latin typeface="楷体" panose="02010609060101010101" pitchFamily="49" charset="-122"/>
                <a:ea typeface="楷体" panose="02010609060101010101" pitchFamily="49" charset="-122"/>
              </a:rPr>
              <a:t>微生物</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10" name="文本框 9"/>
          <p:cNvSpPr txBox="1"/>
          <p:nvPr>
            <p:custDataLst>
              <p:tags r:id="rId9"/>
            </p:custDataLst>
          </p:nvPr>
        </p:nvSpPr>
        <p:spPr>
          <a:xfrm>
            <a:off x="9603839" y="2679981"/>
            <a:ext cx="1179432" cy="584775"/>
          </a:xfrm>
          <a:prstGeom prst="rect">
            <a:avLst/>
          </a:prstGeom>
          <a:noFill/>
        </p:spPr>
        <p:txBody>
          <a:bodyPr wrap="square" rtlCol="0">
            <a:spAutoFit/>
          </a:bodyPr>
          <a:lstStyle/>
          <a:p>
            <a:pPr algn="ctr"/>
            <a:r>
              <a:rPr lang="zh-CN" altLang="en-US" sz="3200" b="1">
                <a:solidFill>
                  <a:srgbClr val="080808"/>
                </a:solidFill>
                <a:latin typeface="楷体" panose="02010609060101010101" pitchFamily="49" charset="-122"/>
                <a:ea typeface="楷体" panose="02010609060101010101" pitchFamily="49" charset="-122"/>
              </a:rPr>
              <a:t>动物</a:t>
            </a:r>
            <a:endParaRPr lang="zh-CN" altLang="en-US" sz="3200" b="1">
              <a:solidFill>
                <a:srgbClr val="080808"/>
              </a:solidFill>
              <a:latin typeface="楷体" panose="02010609060101010101" pitchFamily="49" charset="-122"/>
              <a:ea typeface="楷体" panose="02010609060101010101" pitchFamily="49" charset="-122"/>
            </a:endParaRPr>
          </a:p>
        </p:txBody>
      </p:sp>
      <p:cxnSp>
        <p:nvCxnSpPr>
          <p:cNvPr id="11" name="直接箭头连接符 17"/>
          <p:cNvCxnSpPr/>
          <p:nvPr>
            <p:custDataLst>
              <p:tags r:id="rId10"/>
            </p:custDataLst>
          </p:nvPr>
        </p:nvCxnSpPr>
        <p:spPr>
          <a:xfrm>
            <a:off x="9059669" y="3026416"/>
            <a:ext cx="609656" cy="0"/>
          </a:xfrm>
          <a:prstGeom prst="straightConnector1">
            <a:avLst/>
          </a:prstGeom>
          <a:ln w="25400">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12" name="直接箭头连接符 18"/>
          <p:cNvCxnSpPr/>
          <p:nvPr>
            <p:custDataLst>
              <p:tags r:id="rId11"/>
            </p:custDataLst>
          </p:nvPr>
        </p:nvCxnSpPr>
        <p:spPr>
          <a:xfrm flipH="1" flipV="1">
            <a:off x="9536365" y="4229039"/>
            <a:ext cx="0" cy="598016"/>
          </a:xfrm>
          <a:prstGeom prst="straightConnector1">
            <a:avLst/>
          </a:prstGeom>
          <a:ln w="25400">
            <a:solidFill>
              <a:srgbClr val="0000CC"/>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13" name="直接箭头连接符 19"/>
          <p:cNvCxnSpPr/>
          <p:nvPr>
            <p:custDataLst>
              <p:tags r:id="rId12"/>
            </p:custDataLst>
          </p:nvPr>
        </p:nvCxnSpPr>
        <p:spPr>
          <a:xfrm>
            <a:off x="8690506" y="3239127"/>
            <a:ext cx="727886" cy="369312"/>
          </a:xfrm>
          <a:prstGeom prst="straightConnector1">
            <a:avLst/>
          </a:prstGeom>
          <a:ln w="25400">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14" name="直接箭头连接符 20"/>
          <p:cNvCxnSpPr/>
          <p:nvPr>
            <p:custDataLst>
              <p:tags r:id="rId13"/>
            </p:custDataLst>
          </p:nvPr>
        </p:nvCxnSpPr>
        <p:spPr>
          <a:xfrm flipH="1">
            <a:off x="9658023" y="3255426"/>
            <a:ext cx="527509" cy="353002"/>
          </a:xfrm>
          <a:prstGeom prst="straightConnector1">
            <a:avLst/>
          </a:prstGeom>
          <a:ln w="25400">
            <a:headEnd type="none" w="lg" len="lg"/>
            <a:tailEnd type="triangle" w="lg" len="lg"/>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14"/>
            </p:custDataLst>
          </p:nvPr>
        </p:nvSpPr>
        <p:spPr>
          <a:xfrm>
            <a:off x="8295356" y="4723896"/>
            <a:ext cx="2465919" cy="584775"/>
          </a:xfrm>
          <a:prstGeom prst="rect">
            <a:avLst/>
          </a:prstGeom>
          <a:noFill/>
        </p:spPr>
        <p:txBody>
          <a:bodyPr wrap="square" rtlCol="0">
            <a:spAutoFit/>
          </a:bodyPr>
          <a:lstStyle/>
          <a:p>
            <a:pPr algn="ctr"/>
            <a:r>
              <a:rPr lang="zh-CN" altLang="en-US" sz="3200" b="1">
                <a:solidFill>
                  <a:srgbClr val="080808"/>
                </a:solidFill>
                <a:latin typeface="楷体" panose="02010609060101010101" pitchFamily="49" charset="-122"/>
                <a:ea typeface="楷体" panose="02010609060101010101" pitchFamily="49" charset="-122"/>
              </a:rPr>
              <a:t>非生物因素</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16" name="文本框 15"/>
          <p:cNvSpPr txBox="1"/>
          <p:nvPr>
            <p:custDataLst>
              <p:tags r:id="rId15"/>
            </p:custDataLst>
          </p:nvPr>
        </p:nvSpPr>
        <p:spPr>
          <a:xfrm>
            <a:off x="8438479" y="5353168"/>
            <a:ext cx="2179672" cy="523220"/>
          </a:xfrm>
          <a:prstGeom prst="rect">
            <a:avLst/>
          </a:prstGeom>
          <a:noFill/>
        </p:spPr>
        <p:txBody>
          <a:bodyPr wrap="square" rtlCol="0">
            <a:spAutoFit/>
          </a:bodyPr>
          <a:lstStyle/>
          <a:p>
            <a:pPr algn="ctr"/>
            <a:r>
              <a:rPr lang="zh-CN" altLang="en-US" sz="2800" b="1">
                <a:solidFill>
                  <a:srgbClr val="C00000"/>
                </a:solidFill>
                <a:latin typeface="微软雅黑" panose="020B0503020204020204" pitchFamily="34" charset="-122"/>
                <a:ea typeface="微软雅黑" panose="020B0503020204020204" pitchFamily="34" charset="-122"/>
              </a:rPr>
              <a:t>自然系统</a:t>
            </a:r>
            <a:endParaRPr lang="zh-CN" altLang="en-US" sz="28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animBg="1"/>
      <p:bldP spid="8" grpId="0"/>
      <p:bldP spid="9" grpId="0"/>
      <p:bldP spid="10"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1331912"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cs typeface="Times New Roman" panose="02020603050405020304" pitchFamily="18" charset="0"/>
              </a:rPr>
              <a:t>4.</a:t>
            </a:r>
            <a:r>
              <a:rPr kumimoji="1" lang="zh-CN" altLang="en-US" sz="2800" b="1">
                <a:solidFill>
                  <a:srgbClr val="0070C0"/>
                </a:solidFill>
                <a:latin typeface="Times New Roman" panose="02020603050405020304" pitchFamily="18" charset="0"/>
                <a:cs typeface="Times New Roman" panose="02020603050405020304" pitchFamily="18" charset="0"/>
              </a:rPr>
              <a:t>整体</a:t>
            </a:r>
            <a:endParaRPr kumimoji="1" lang="zh-CN" altLang="en-US" sz="2800" b="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 name="Text Box 19"/>
          <p:cNvSpPr txBox="1">
            <a:spLocks noChangeArrowheads="1"/>
          </p:cNvSpPr>
          <p:nvPr>
            <p:custDataLst>
              <p:tags r:id="rId2"/>
            </p:custDataLst>
          </p:nvPr>
        </p:nvSpPr>
        <p:spPr bwMode="auto">
          <a:xfrm>
            <a:off x="1299563" y="56054"/>
            <a:ext cx="2414028" cy="489168"/>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14000"/>
              </a:lnSpc>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实施措施</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双括号 10"/>
          <p:cNvSpPr/>
          <p:nvPr>
            <p:custDataLst>
              <p:tags r:id="rId3"/>
            </p:custDataLst>
          </p:nvPr>
        </p:nvSpPr>
        <p:spPr>
          <a:xfrm>
            <a:off x="323668" y="833874"/>
            <a:ext cx="6435566" cy="614040"/>
          </a:xfrm>
          <a:prstGeom prst="bracketPair">
            <a:avLst/>
          </a:prstGeom>
          <a:solidFill>
            <a:schemeClr val="accent2">
              <a:lumMod val="20000"/>
              <a:lumOff val="80000"/>
            </a:schemeClr>
          </a:solidFill>
          <a:ln>
            <a:solidFill>
              <a:srgbClr val="00B0F0"/>
            </a:solidFill>
          </a:ln>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②社会-经济-自然是一个复合系统</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 name="矩形: 圆角 12"/>
          <p:cNvSpPr/>
          <p:nvPr>
            <p:custDataLst>
              <p:tags r:id="rId4"/>
            </p:custDataLst>
          </p:nvPr>
        </p:nvSpPr>
        <p:spPr>
          <a:xfrm>
            <a:off x="1861928" y="2117563"/>
            <a:ext cx="1752505" cy="1734170"/>
          </a:xfrm>
          <a:prstGeom prst="roundRect">
            <a:avLst>
              <a:gd name="adj" fmla="val 50000"/>
            </a:avLst>
          </a:prstGeom>
          <a:solidFill>
            <a:srgbClr val="FAF687"/>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chemeClr val="tx1"/>
              </a:solidFill>
              <a:latin typeface="楷体" panose="02010609060101010101" pitchFamily="49" charset="-122"/>
              <a:ea typeface="楷体" panose="02010609060101010101" pitchFamily="49" charset="-122"/>
            </a:endParaRPr>
          </a:p>
        </p:txBody>
      </p:sp>
      <p:sp>
        <p:nvSpPr>
          <p:cNvPr id="5" name="文本框 4"/>
          <p:cNvSpPr txBox="1"/>
          <p:nvPr>
            <p:custDataLst>
              <p:tags r:id="rId5"/>
            </p:custDataLst>
          </p:nvPr>
        </p:nvSpPr>
        <p:spPr>
          <a:xfrm>
            <a:off x="2101965" y="2458270"/>
            <a:ext cx="1258468" cy="1076325"/>
          </a:xfrm>
          <a:prstGeom prst="rect">
            <a:avLst/>
          </a:prstGeom>
          <a:noFill/>
        </p:spPr>
        <p:txBody>
          <a:bodyPr wrap="square" rtlCol="0">
            <a:spAutoFit/>
          </a:bodyPr>
          <a:lstStyle/>
          <a:p>
            <a:pPr algn="ctr"/>
            <a:r>
              <a:rPr lang="zh-CN" altLang="en-US" sz="3200" b="1">
                <a:solidFill>
                  <a:srgbClr val="002060"/>
                </a:solidFill>
                <a:latin typeface="楷体" panose="02010609060101010101" pitchFamily="49" charset="-122"/>
                <a:ea typeface="楷体" panose="02010609060101010101" pitchFamily="49" charset="-122"/>
              </a:rPr>
              <a:t>经济</a:t>
            </a:r>
            <a:endParaRPr lang="en-US" altLang="zh-CN" sz="3200" b="1">
              <a:solidFill>
                <a:srgbClr val="002060"/>
              </a:solidFill>
              <a:latin typeface="楷体" panose="02010609060101010101" pitchFamily="49" charset="-122"/>
              <a:ea typeface="楷体" panose="02010609060101010101" pitchFamily="49" charset="-122"/>
            </a:endParaRPr>
          </a:p>
          <a:p>
            <a:pPr algn="ctr"/>
            <a:r>
              <a:rPr lang="zh-CN" altLang="en-US" sz="3200" b="1">
                <a:solidFill>
                  <a:srgbClr val="002060"/>
                </a:solidFill>
                <a:latin typeface="楷体" panose="02010609060101010101" pitchFamily="49" charset="-122"/>
                <a:ea typeface="楷体" panose="02010609060101010101" pitchFamily="49" charset="-122"/>
              </a:rPr>
              <a:t>系统</a:t>
            </a:r>
            <a:endParaRPr lang="zh-CN" altLang="en-US" sz="2000" b="1">
              <a:solidFill>
                <a:srgbClr val="002060"/>
              </a:solidFill>
              <a:latin typeface="楷体" panose="02010609060101010101" pitchFamily="49" charset="-122"/>
              <a:ea typeface="楷体" panose="02010609060101010101" pitchFamily="49" charset="-122"/>
            </a:endParaRPr>
          </a:p>
        </p:txBody>
      </p:sp>
      <p:cxnSp>
        <p:nvCxnSpPr>
          <p:cNvPr id="6" name="直接箭头连接符 14"/>
          <p:cNvCxnSpPr/>
          <p:nvPr>
            <p:custDataLst>
              <p:tags r:id="rId6"/>
            </p:custDataLst>
          </p:nvPr>
        </p:nvCxnSpPr>
        <p:spPr>
          <a:xfrm flipV="1">
            <a:off x="1420797" y="3596801"/>
            <a:ext cx="571217" cy="572432"/>
          </a:xfrm>
          <a:prstGeom prst="straightConnector1">
            <a:avLst/>
          </a:prstGeom>
          <a:ln w="25400">
            <a:solidFill>
              <a:srgbClr val="C00000"/>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8" name="直接箭头连接符 15"/>
          <p:cNvCxnSpPr/>
          <p:nvPr>
            <p:custDataLst>
              <p:tags r:id="rId7"/>
            </p:custDataLst>
          </p:nvPr>
        </p:nvCxnSpPr>
        <p:spPr>
          <a:xfrm flipH="1" flipV="1">
            <a:off x="3388699" y="3732279"/>
            <a:ext cx="525916" cy="511769"/>
          </a:xfrm>
          <a:prstGeom prst="straightConnector1">
            <a:avLst/>
          </a:prstGeom>
          <a:ln w="25400">
            <a:solidFill>
              <a:srgbClr val="C00000"/>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9" name="直接箭头连接符 16"/>
          <p:cNvCxnSpPr/>
          <p:nvPr>
            <p:custDataLst>
              <p:tags r:id="rId8"/>
            </p:custDataLst>
          </p:nvPr>
        </p:nvCxnSpPr>
        <p:spPr>
          <a:xfrm flipH="1">
            <a:off x="2204709" y="5186201"/>
            <a:ext cx="1078138" cy="1"/>
          </a:xfrm>
          <a:prstGeom prst="straightConnector1">
            <a:avLst/>
          </a:prstGeom>
          <a:ln w="25400">
            <a:solidFill>
              <a:srgbClr val="C00000"/>
            </a:solidFill>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10" name="矩形: 圆角 17"/>
          <p:cNvSpPr/>
          <p:nvPr>
            <p:custDataLst>
              <p:tags r:id="rId9"/>
            </p:custDataLst>
          </p:nvPr>
        </p:nvSpPr>
        <p:spPr>
          <a:xfrm>
            <a:off x="327075" y="4256704"/>
            <a:ext cx="1752505" cy="1734170"/>
          </a:xfrm>
          <a:prstGeom prst="roundRect">
            <a:avLst>
              <a:gd name="adj" fmla="val 50000"/>
            </a:avLst>
          </a:prstGeom>
          <a:solidFill>
            <a:srgbClr val="FAF687"/>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tx1"/>
              </a:solidFill>
              <a:latin typeface="楷体" panose="02010609060101010101" pitchFamily="49" charset="-122"/>
              <a:ea typeface="楷体" panose="02010609060101010101" pitchFamily="49" charset="-122"/>
              <a:sym typeface="+mn-ea"/>
            </a:endParaRPr>
          </a:p>
        </p:txBody>
      </p:sp>
      <p:sp>
        <p:nvSpPr>
          <p:cNvPr id="11" name="文本框 10"/>
          <p:cNvSpPr txBox="1"/>
          <p:nvPr>
            <p:custDataLst>
              <p:tags r:id="rId10"/>
            </p:custDataLst>
          </p:nvPr>
        </p:nvSpPr>
        <p:spPr>
          <a:xfrm>
            <a:off x="526004" y="4545356"/>
            <a:ext cx="1324976" cy="1076325"/>
          </a:xfrm>
          <a:prstGeom prst="rect">
            <a:avLst/>
          </a:prstGeom>
          <a:noFill/>
        </p:spPr>
        <p:txBody>
          <a:bodyPr wrap="square" rtlCol="0">
            <a:spAutoFit/>
          </a:bodyPr>
          <a:lstStyle/>
          <a:p>
            <a:pPr algn="ctr"/>
            <a:r>
              <a:rPr lang="zh-CN" altLang="en-US" sz="3200" b="1">
                <a:solidFill>
                  <a:srgbClr val="002060"/>
                </a:solidFill>
                <a:latin typeface="楷体" panose="02010609060101010101" pitchFamily="49" charset="-122"/>
                <a:ea typeface="楷体" panose="02010609060101010101" pitchFamily="49" charset="-122"/>
              </a:rPr>
              <a:t>自然</a:t>
            </a:r>
            <a:endParaRPr lang="en-US" altLang="zh-CN" sz="3200" b="1">
              <a:solidFill>
                <a:srgbClr val="002060"/>
              </a:solidFill>
              <a:latin typeface="楷体" panose="02010609060101010101" pitchFamily="49" charset="-122"/>
              <a:ea typeface="楷体" panose="02010609060101010101" pitchFamily="49" charset="-122"/>
            </a:endParaRPr>
          </a:p>
          <a:p>
            <a:pPr algn="ctr"/>
            <a:r>
              <a:rPr lang="zh-CN" altLang="en-US" sz="3200" b="1">
                <a:solidFill>
                  <a:srgbClr val="002060"/>
                </a:solidFill>
                <a:latin typeface="楷体" panose="02010609060101010101" pitchFamily="49" charset="-122"/>
                <a:ea typeface="楷体" panose="02010609060101010101" pitchFamily="49" charset="-122"/>
              </a:rPr>
              <a:t>系统</a:t>
            </a:r>
            <a:endParaRPr lang="zh-CN" altLang="en-US" sz="2000" b="1">
              <a:solidFill>
                <a:srgbClr val="002060"/>
              </a:solidFill>
              <a:latin typeface="楷体" panose="02010609060101010101" pitchFamily="49" charset="-122"/>
              <a:ea typeface="楷体" panose="02010609060101010101" pitchFamily="49" charset="-122"/>
            </a:endParaRPr>
          </a:p>
        </p:txBody>
      </p:sp>
      <p:sp>
        <p:nvSpPr>
          <p:cNvPr id="12" name="矩形: 圆角 19"/>
          <p:cNvSpPr/>
          <p:nvPr>
            <p:custDataLst>
              <p:tags r:id="rId11"/>
            </p:custDataLst>
          </p:nvPr>
        </p:nvSpPr>
        <p:spPr>
          <a:xfrm>
            <a:off x="3364089" y="4289956"/>
            <a:ext cx="1752505" cy="1734170"/>
          </a:xfrm>
          <a:prstGeom prst="roundRect">
            <a:avLst>
              <a:gd name="adj" fmla="val 50000"/>
            </a:avLst>
          </a:prstGeom>
          <a:solidFill>
            <a:srgbClr val="FAF687"/>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tx1"/>
              </a:solidFill>
              <a:latin typeface="楷体" panose="02010609060101010101" pitchFamily="49" charset="-122"/>
              <a:ea typeface="楷体" panose="02010609060101010101" pitchFamily="49" charset="-122"/>
              <a:sym typeface="+mn-ea"/>
            </a:endParaRPr>
          </a:p>
        </p:txBody>
      </p:sp>
      <p:sp>
        <p:nvSpPr>
          <p:cNvPr id="13" name="文本框 12"/>
          <p:cNvSpPr txBox="1"/>
          <p:nvPr>
            <p:custDataLst>
              <p:tags r:id="rId12"/>
            </p:custDataLst>
          </p:nvPr>
        </p:nvSpPr>
        <p:spPr>
          <a:xfrm>
            <a:off x="3659335" y="4578608"/>
            <a:ext cx="1176838" cy="1076325"/>
          </a:xfrm>
          <a:prstGeom prst="rect">
            <a:avLst/>
          </a:prstGeom>
          <a:noFill/>
        </p:spPr>
        <p:txBody>
          <a:bodyPr wrap="square" rtlCol="0">
            <a:spAutoFit/>
          </a:bodyPr>
          <a:lstStyle/>
          <a:p>
            <a:pPr algn="ctr"/>
            <a:r>
              <a:rPr lang="zh-CN" altLang="en-US" sz="3200" b="1">
                <a:solidFill>
                  <a:srgbClr val="002060"/>
                </a:solidFill>
                <a:latin typeface="楷体" panose="02010609060101010101" pitchFamily="49" charset="-122"/>
                <a:ea typeface="楷体" panose="02010609060101010101" pitchFamily="49" charset="-122"/>
              </a:rPr>
              <a:t>社会</a:t>
            </a:r>
            <a:endParaRPr lang="en-US" altLang="zh-CN" sz="3200" b="1">
              <a:solidFill>
                <a:srgbClr val="002060"/>
              </a:solidFill>
              <a:latin typeface="楷体" panose="02010609060101010101" pitchFamily="49" charset="-122"/>
              <a:ea typeface="楷体" panose="02010609060101010101" pitchFamily="49" charset="-122"/>
            </a:endParaRPr>
          </a:p>
          <a:p>
            <a:pPr algn="ctr"/>
            <a:r>
              <a:rPr lang="zh-CN" altLang="en-US" sz="3200" b="1">
                <a:solidFill>
                  <a:srgbClr val="002060"/>
                </a:solidFill>
                <a:latin typeface="楷体" panose="02010609060101010101" pitchFamily="49" charset="-122"/>
                <a:ea typeface="楷体" panose="02010609060101010101" pitchFamily="49" charset="-122"/>
              </a:rPr>
              <a:t>系统</a:t>
            </a:r>
            <a:endParaRPr lang="zh-CN" altLang="en-US" sz="2000" b="1">
              <a:solidFill>
                <a:srgbClr val="002060"/>
              </a:solidFill>
              <a:latin typeface="楷体" panose="02010609060101010101" pitchFamily="49" charset="-122"/>
              <a:ea typeface="楷体" panose="02010609060101010101" pitchFamily="49" charset="-122"/>
            </a:endParaRPr>
          </a:p>
        </p:txBody>
      </p:sp>
      <p:sp>
        <p:nvSpPr>
          <p:cNvPr id="14" name="文本框 13"/>
          <p:cNvSpPr txBox="1"/>
          <p:nvPr>
            <p:custDataLst>
              <p:tags r:id="rId13"/>
            </p:custDataLst>
          </p:nvPr>
        </p:nvSpPr>
        <p:spPr>
          <a:xfrm>
            <a:off x="4302275" y="1716505"/>
            <a:ext cx="7625401" cy="2377574"/>
          </a:xfrm>
          <a:prstGeom prst="rect">
            <a:avLst/>
          </a:prstGeom>
          <a:noFill/>
        </p:spPr>
        <p:txBody>
          <a:bodyPr wrap="square" rtlCol="0">
            <a:spAutoFit/>
          </a:bodyPr>
          <a:lstStyle/>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rPr>
              <a:t>    在进行林业工程建设时，一方面号召农民种树，另一方面一定要考虑贫困地区农民的生活问题，如粮食、烧柴以及收入等问题。</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15" name="文本框 14"/>
          <p:cNvSpPr txBox="1"/>
          <p:nvPr>
            <p:custDataLst>
              <p:tags r:id="rId14"/>
            </p:custDataLst>
          </p:nvPr>
        </p:nvSpPr>
        <p:spPr>
          <a:xfrm>
            <a:off x="5197836" y="4289956"/>
            <a:ext cx="6932230" cy="2377574"/>
          </a:xfrm>
          <a:prstGeom prst="rect">
            <a:avLst/>
          </a:prstGeom>
          <a:noFill/>
        </p:spPr>
        <p:txBody>
          <a:bodyPr wrap="square" rtlCol="0">
            <a:spAutoFit/>
          </a:bodyPr>
          <a:lstStyle/>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rPr>
              <a:t>    往往是生活方面的因素导致农民对森林、灌丛的过量砍伐。因此，只有把生态与社会、经济结合起来，才能从根本上达到造林和护林的目的。</a:t>
            </a:r>
            <a:endParaRPr lang="zh-CN" altLang="en-US" sz="3200">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10" grpId="0" animBg="1"/>
      <p:bldP spid="11" grpId="0"/>
      <p:bldP spid="12" grpId="0" animBg="1"/>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13990"/>
            <a:ext cx="1331912" cy="565283"/>
          </a:xfrm>
          <a:prstGeom prst="rect">
            <a:avLst/>
          </a:prstGeom>
          <a:solidFill>
            <a:schemeClr val="accent2">
              <a:lumMod val="20000"/>
              <a:lumOff val="80000"/>
            </a:schemeClr>
          </a:solid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cs typeface="Times New Roman" panose="02020603050405020304" pitchFamily="18" charset="0"/>
              </a:rPr>
              <a:t>4.</a:t>
            </a:r>
            <a:r>
              <a:rPr kumimoji="1" lang="zh-CN" altLang="en-US" sz="2800" b="1">
                <a:solidFill>
                  <a:srgbClr val="0070C0"/>
                </a:solidFill>
                <a:latin typeface="Times New Roman" panose="02020603050405020304" pitchFamily="18" charset="0"/>
                <a:cs typeface="Times New Roman" panose="02020603050405020304" pitchFamily="18" charset="0"/>
              </a:rPr>
              <a:t>整体</a:t>
            </a:r>
            <a:endParaRPr kumimoji="1" lang="zh-CN" altLang="en-US" sz="2800" b="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 name="Text Box 19"/>
          <p:cNvSpPr txBox="1">
            <a:spLocks noChangeArrowheads="1"/>
          </p:cNvSpPr>
          <p:nvPr>
            <p:custDataLst>
              <p:tags r:id="rId2"/>
            </p:custDataLst>
          </p:nvPr>
        </p:nvSpPr>
        <p:spPr bwMode="auto">
          <a:xfrm>
            <a:off x="-54956" y="795842"/>
            <a:ext cx="2414028" cy="489168"/>
          </a:xfrm>
          <a:prstGeom prst="rect">
            <a:avLst/>
          </a:prstGeom>
          <a:noFill/>
          <a:ln w="28575" cap="flat" cmpd="sng">
            <a:noFill/>
            <a:prstDash val="sysDash"/>
            <a:bevel/>
          </a:ln>
          <a:effectLst/>
        </p:spPr>
        <p:txBody>
          <a:bodyPr wrap="square" lIns="33810" tIns="17619" rIns="33810" bIns="17619">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14000"/>
              </a:lnSpc>
              <a:spcBef>
                <a:spcPct val="0"/>
              </a:spcBef>
              <a:spcAft>
                <a:spcPct val="0"/>
              </a:spcAft>
              <a:buClrTx/>
              <a:buSzTx/>
              <a:buFontTx/>
              <a:buNone/>
              <a:defRPr/>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意义</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custDataLst>
              <p:tags r:id="rId3"/>
            </p:custDataLst>
          </p:nvPr>
        </p:nvSpPr>
        <p:spPr>
          <a:xfrm>
            <a:off x="7994062" y="1567376"/>
            <a:ext cx="3881435" cy="4150367"/>
          </a:xfrm>
          <a:prstGeom prst="rect">
            <a:avLst/>
          </a:prstGeom>
          <a:noFill/>
        </p:spPr>
        <p:txBody>
          <a:bodyPr wrap="square" rtlCol="0">
            <a:spAutoFit/>
          </a:bodyPr>
          <a:lstStyle/>
          <a:p>
            <a:pPr algn="just">
              <a:lnSpc>
                <a:spcPct val="120000"/>
              </a:lnSpc>
            </a:pP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    </a:t>
            </a:r>
            <a:r>
              <a:rPr lang="zh-CN" sz="3200" b="1">
                <a:solidFill>
                  <a:srgbClr val="080808"/>
                </a:solidFill>
                <a:latin typeface="楷体" panose="02010609060101010101" pitchFamily="49" charset="-122"/>
                <a:ea typeface="楷体" panose="02010609060101010101" pitchFamily="49" charset="-122"/>
                <a:cs typeface="Arial Black" panose="020B0A04020102020204" charset="0"/>
              </a:rPr>
              <a:t>只有应用整体性原理,才能</a:t>
            </a:r>
            <a:r>
              <a:rPr lang="zh-CN" sz="3200" b="1">
                <a:solidFill>
                  <a:srgbClr val="FF0000"/>
                </a:solidFill>
                <a:latin typeface="楷体" panose="02010609060101010101" pitchFamily="49" charset="-122"/>
                <a:ea typeface="楷体" panose="02010609060101010101" pitchFamily="49" charset="-122"/>
                <a:cs typeface="Arial Black" panose="020B0A04020102020204" charset="0"/>
              </a:rPr>
              <a:t>统一协调当前与长远、局部与整体、开发建设与环境保护之间的关系</a:t>
            </a:r>
            <a:r>
              <a:rPr lang="zh-CN" sz="3200" b="1">
                <a:latin typeface="楷体" panose="02010609060101010101" pitchFamily="49" charset="-122"/>
                <a:ea typeface="楷体" panose="02010609060101010101" pitchFamily="49" charset="-122"/>
                <a:cs typeface="Arial Black" panose="020B0A04020102020204" charset="0"/>
              </a:rPr>
              <a:t>,</a:t>
            </a:r>
            <a:r>
              <a:rPr lang="zh-CN" sz="3200" b="1">
                <a:solidFill>
                  <a:srgbClr val="0812E8"/>
                </a:solidFill>
                <a:latin typeface="楷体" panose="02010609060101010101" pitchFamily="49" charset="-122"/>
                <a:ea typeface="楷体" panose="02010609060101010101" pitchFamily="49" charset="-122"/>
                <a:cs typeface="Arial Black" panose="020B0A04020102020204" charset="0"/>
              </a:rPr>
              <a:t>保障生态系统的平衡和稳定</a:t>
            </a:r>
            <a:r>
              <a:rPr lang="zh-CN" sz="3200" b="1">
                <a:latin typeface="楷体" panose="02010609060101010101" pitchFamily="49" charset="-122"/>
                <a:ea typeface="楷体" panose="02010609060101010101" pitchFamily="49" charset="-122"/>
                <a:cs typeface="Arial Black" panose="020B0A04020102020204" charset="0"/>
              </a:rPr>
              <a:t>。</a:t>
            </a:r>
            <a:endParaRPr lang="zh-CN" sz="3200" b="1">
              <a:latin typeface="楷体" panose="02010609060101010101" pitchFamily="49" charset="-122"/>
              <a:ea typeface="楷体" panose="02010609060101010101" pitchFamily="49" charset="-122"/>
              <a:cs typeface="Arial Black" panose="020B0A04020102020204" charset="0"/>
            </a:endParaRPr>
          </a:p>
        </p:txBody>
      </p:sp>
      <p:sp>
        <p:nvSpPr>
          <p:cNvPr id="4" name="矩形: 圆角 12"/>
          <p:cNvSpPr/>
          <p:nvPr>
            <p:custDataLst>
              <p:tags r:id="rId4"/>
            </p:custDataLst>
          </p:nvPr>
        </p:nvSpPr>
        <p:spPr>
          <a:xfrm rot="5400000">
            <a:off x="-50243" y="3235520"/>
            <a:ext cx="3217045" cy="2890192"/>
          </a:xfrm>
          <a:prstGeom prst="roundRect">
            <a:avLst>
              <a:gd name="adj" fmla="val 19759"/>
            </a:avLst>
          </a:prstGeom>
          <a:solidFill>
            <a:srgbClr val="D8EFFF"/>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chemeClr val="tx1"/>
              </a:solidFill>
              <a:latin typeface="楷体" panose="02010609060101010101" pitchFamily="49" charset="-122"/>
              <a:ea typeface="楷体" panose="02010609060101010101" pitchFamily="49" charset="-122"/>
            </a:endParaRPr>
          </a:p>
        </p:txBody>
      </p:sp>
      <p:sp>
        <p:nvSpPr>
          <p:cNvPr id="5" name="矩形: 圆角 13"/>
          <p:cNvSpPr/>
          <p:nvPr>
            <p:custDataLst>
              <p:tags r:id="rId5"/>
            </p:custDataLst>
          </p:nvPr>
        </p:nvSpPr>
        <p:spPr>
          <a:xfrm>
            <a:off x="436794" y="3242212"/>
            <a:ext cx="2254103" cy="1407420"/>
          </a:xfrm>
          <a:prstGeom prst="roundRect">
            <a:avLst>
              <a:gd name="adj" fmla="val 27925"/>
            </a:avLst>
          </a:prstGeom>
          <a:solidFill>
            <a:schemeClr val="accent2">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6" name="矩形: 圆角 14"/>
          <p:cNvSpPr/>
          <p:nvPr>
            <p:custDataLst>
              <p:tags r:id="rId6"/>
            </p:custDataLst>
          </p:nvPr>
        </p:nvSpPr>
        <p:spPr>
          <a:xfrm>
            <a:off x="2148826" y="1392829"/>
            <a:ext cx="3694561" cy="1455048"/>
          </a:xfrm>
          <a:prstGeom prst="roundRect">
            <a:avLst>
              <a:gd name="adj" fmla="val 29784"/>
            </a:avLst>
          </a:prstGeom>
          <a:solidFill>
            <a:srgbClr val="D8EFFF"/>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chemeClr val="tx1"/>
              </a:solidFill>
              <a:latin typeface="楷体" panose="02010609060101010101" pitchFamily="49" charset="-122"/>
              <a:ea typeface="楷体" panose="02010609060101010101" pitchFamily="49" charset="-122"/>
            </a:endParaRPr>
          </a:p>
        </p:txBody>
      </p:sp>
      <p:sp>
        <p:nvSpPr>
          <p:cNvPr id="8" name="文本框 7"/>
          <p:cNvSpPr txBox="1"/>
          <p:nvPr>
            <p:custDataLst>
              <p:tags r:id="rId7"/>
            </p:custDataLst>
          </p:nvPr>
        </p:nvSpPr>
        <p:spPr>
          <a:xfrm>
            <a:off x="2638789" y="1381862"/>
            <a:ext cx="988827" cy="953135"/>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生产成本</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8"/>
            </p:custDataLst>
          </p:nvPr>
        </p:nvSpPr>
        <p:spPr>
          <a:xfrm>
            <a:off x="4443557" y="1360596"/>
            <a:ext cx="988827" cy="953135"/>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消费效益</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9"/>
            </p:custDataLst>
          </p:nvPr>
        </p:nvSpPr>
        <p:spPr>
          <a:xfrm>
            <a:off x="2911476" y="2197999"/>
            <a:ext cx="2179672" cy="583565"/>
          </a:xfrm>
          <a:prstGeom prst="rect">
            <a:avLst/>
          </a:prstGeom>
          <a:noFill/>
        </p:spPr>
        <p:txBody>
          <a:bodyPr wrap="square" rtlCol="0">
            <a:spAutoFit/>
          </a:bodyPr>
          <a:lstStyle/>
          <a:p>
            <a:pPr algn="ctr"/>
            <a:r>
              <a:rPr lang="zh-CN" altLang="en-US" sz="3200" b="1">
                <a:solidFill>
                  <a:srgbClr val="C00000"/>
                </a:solidFill>
                <a:latin typeface="楷体" panose="02010609060101010101" pitchFamily="49" charset="-122"/>
                <a:ea typeface="楷体" panose="02010609060101010101" pitchFamily="49" charset="-122"/>
              </a:rPr>
              <a:t>经济系统</a:t>
            </a:r>
            <a:endParaRPr lang="zh-CN" altLang="en-US" sz="3200" b="1">
              <a:solidFill>
                <a:srgbClr val="C00000"/>
              </a:solidFill>
              <a:latin typeface="楷体" panose="02010609060101010101" pitchFamily="49" charset="-122"/>
              <a:ea typeface="楷体" panose="02010609060101010101" pitchFamily="49" charset="-122"/>
            </a:endParaRPr>
          </a:p>
        </p:txBody>
      </p:sp>
      <p:cxnSp>
        <p:nvCxnSpPr>
          <p:cNvPr id="11" name="直接箭头连接符 18"/>
          <p:cNvCxnSpPr/>
          <p:nvPr>
            <p:custDataLst>
              <p:tags r:id="rId10"/>
            </p:custDataLst>
          </p:nvPr>
        </p:nvCxnSpPr>
        <p:spPr>
          <a:xfrm>
            <a:off x="3571262" y="1849695"/>
            <a:ext cx="797441" cy="0"/>
          </a:xfrm>
          <a:prstGeom prst="straightConnector1">
            <a:avLst/>
          </a:prstGeom>
          <a:ln w="25400">
            <a:solidFill>
              <a:srgbClr val="0000CC"/>
            </a:solidFill>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12" name="矩形: 圆角 19"/>
          <p:cNvSpPr/>
          <p:nvPr>
            <p:custDataLst>
              <p:tags r:id="rId11"/>
            </p:custDataLst>
          </p:nvPr>
        </p:nvSpPr>
        <p:spPr>
          <a:xfrm rot="5400000">
            <a:off x="4432747" y="3195805"/>
            <a:ext cx="3326505" cy="2860159"/>
          </a:xfrm>
          <a:prstGeom prst="roundRect">
            <a:avLst>
              <a:gd name="adj" fmla="val 22131"/>
            </a:avLst>
          </a:prstGeom>
          <a:solidFill>
            <a:srgbClr val="D8EFFF"/>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chemeClr val="tx1"/>
              </a:solidFill>
              <a:latin typeface="楷体" panose="02010609060101010101" pitchFamily="49" charset="-122"/>
              <a:ea typeface="楷体" panose="02010609060101010101" pitchFamily="49" charset="-122"/>
            </a:endParaRPr>
          </a:p>
        </p:txBody>
      </p:sp>
      <p:sp>
        <p:nvSpPr>
          <p:cNvPr id="13" name="文本框 12"/>
          <p:cNvSpPr txBox="1"/>
          <p:nvPr>
            <p:custDataLst>
              <p:tags r:id="rId12"/>
            </p:custDataLst>
          </p:nvPr>
        </p:nvSpPr>
        <p:spPr>
          <a:xfrm>
            <a:off x="5577561" y="3345399"/>
            <a:ext cx="988827" cy="521970"/>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政策</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13"/>
            </p:custDataLst>
          </p:nvPr>
        </p:nvSpPr>
        <p:spPr>
          <a:xfrm>
            <a:off x="4849082" y="4503164"/>
            <a:ext cx="661983" cy="953135"/>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管理</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14"/>
            </p:custDataLst>
          </p:nvPr>
        </p:nvSpPr>
        <p:spPr>
          <a:xfrm>
            <a:off x="6508206" y="4528271"/>
            <a:ext cx="991591" cy="953135"/>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科学文化</a:t>
            </a:r>
            <a:endParaRPr lang="zh-CN" altLang="en-US" sz="2800" b="1">
              <a:solidFill>
                <a:srgbClr val="080808"/>
              </a:solidFill>
              <a:latin typeface="微软雅黑" panose="020B0503020204020204" pitchFamily="34" charset="-122"/>
              <a:ea typeface="微软雅黑" panose="020B0503020204020204" pitchFamily="34" charset="-122"/>
            </a:endParaRPr>
          </a:p>
        </p:txBody>
      </p:sp>
      <p:cxnSp>
        <p:nvCxnSpPr>
          <p:cNvPr id="16" name="直接箭头连接符 23"/>
          <p:cNvCxnSpPr/>
          <p:nvPr>
            <p:custDataLst>
              <p:tags r:id="rId15"/>
            </p:custDataLst>
          </p:nvPr>
        </p:nvCxnSpPr>
        <p:spPr>
          <a:xfrm>
            <a:off x="5516973" y="4998319"/>
            <a:ext cx="1033670" cy="0"/>
          </a:xfrm>
          <a:prstGeom prst="straightConnector1">
            <a:avLst/>
          </a:prstGeom>
          <a:ln w="25400">
            <a:solidFill>
              <a:srgbClr val="0000CC"/>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17" name="直接箭头连接符 24"/>
          <p:cNvCxnSpPr/>
          <p:nvPr>
            <p:custDataLst>
              <p:tags r:id="rId16"/>
            </p:custDataLst>
          </p:nvPr>
        </p:nvCxnSpPr>
        <p:spPr>
          <a:xfrm flipV="1">
            <a:off x="5278311" y="3849265"/>
            <a:ext cx="672086" cy="646839"/>
          </a:xfrm>
          <a:prstGeom prst="straightConnector1">
            <a:avLst/>
          </a:prstGeom>
          <a:ln w="25400">
            <a:solidFill>
              <a:srgbClr val="0000CC"/>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18" name="直接箭头连接符 26"/>
          <p:cNvCxnSpPr>
            <a:stCxn id="15" idx="0"/>
          </p:cNvCxnSpPr>
          <p:nvPr>
            <p:custDataLst>
              <p:tags r:id="rId17"/>
            </p:custDataLst>
          </p:nvPr>
        </p:nvCxnSpPr>
        <p:spPr>
          <a:xfrm flipH="1" flipV="1">
            <a:off x="6207646" y="3845131"/>
            <a:ext cx="796356" cy="683140"/>
          </a:xfrm>
          <a:prstGeom prst="straightConnector1">
            <a:avLst/>
          </a:prstGeom>
          <a:ln w="25400">
            <a:solidFill>
              <a:srgbClr val="0000CC"/>
            </a:solidFill>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19" name="文本框 18"/>
          <p:cNvSpPr txBox="1"/>
          <p:nvPr>
            <p:custDataLst>
              <p:tags r:id="rId18"/>
            </p:custDataLst>
          </p:nvPr>
        </p:nvSpPr>
        <p:spPr>
          <a:xfrm>
            <a:off x="4993065" y="5570227"/>
            <a:ext cx="2179672" cy="583565"/>
          </a:xfrm>
          <a:prstGeom prst="rect">
            <a:avLst/>
          </a:prstGeom>
          <a:noFill/>
        </p:spPr>
        <p:txBody>
          <a:bodyPr wrap="square" rtlCol="0">
            <a:spAutoFit/>
          </a:bodyPr>
          <a:lstStyle/>
          <a:p>
            <a:pPr algn="ctr"/>
            <a:r>
              <a:rPr lang="zh-CN" altLang="en-US" sz="3200" b="1">
                <a:solidFill>
                  <a:srgbClr val="C00000"/>
                </a:solidFill>
                <a:latin typeface="楷体" panose="02010609060101010101" pitchFamily="49" charset="-122"/>
                <a:ea typeface="楷体" panose="02010609060101010101" pitchFamily="49" charset="-122"/>
              </a:rPr>
              <a:t>社会系统</a:t>
            </a:r>
            <a:endParaRPr lang="zh-CN" altLang="en-US" sz="3200" b="1">
              <a:solidFill>
                <a:srgbClr val="C00000"/>
              </a:solidFill>
              <a:latin typeface="楷体" panose="02010609060101010101" pitchFamily="49" charset="-122"/>
              <a:ea typeface="楷体" panose="02010609060101010101" pitchFamily="49" charset="-122"/>
            </a:endParaRPr>
          </a:p>
        </p:txBody>
      </p:sp>
      <p:sp>
        <p:nvSpPr>
          <p:cNvPr id="20" name="文本框 19"/>
          <p:cNvSpPr txBox="1"/>
          <p:nvPr>
            <p:custDataLst>
              <p:tags r:id="rId19"/>
            </p:custDataLst>
          </p:nvPr>
        </p:nvSpPr>
        <p:spPr>
          <a:xfrm>
            <a:off x="416365" y="3358153"/>
            <a:ext cx="988827" cy="521970"/>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植物</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1" name="文本框 20"/>
          <p:cNvSpPr txBox="1"/>
          <p:nvPr>
            <p:custDataLst>
              <p:tags r:id="rId20"/>
            </p:custDataLst>
          </p:nvPr>
        </p:nvSpPr>
        <p:spPr>
          <a:xfrm>
            <a:off x="935144" y="4135781"/>
            <a:ext cx="1423928" cy="521970"/>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微生物</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21"/>
            </p:custDataLst>
          </p:nvPr>
        </p:nvSpPr>
        <p:spPr>
          <a:xfrm>
            <a:off x="1734801" y="3336888"/>
            <a:ext cx="991591" cy="521970"/>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动物</a:t>
            </a:r>
            <a:endParaRPr lang="zh-CN" altLang="en-US" sz="2800" b="1">
              <a:solidFill>
                <a:srgbClr val="080808"/>
              </a:solidFill>
              <a:latin typeface="微软雅黑" panose="020B0503020204020204" pitchFamily="34" charset="-122"/>
              <a:ea typeface="微软雅黑" panose="020B0503020204020204" pitchFamily="34" charset="-122"/>
            </a:endParaRPr>
          </a:p>
        </p:txBody>
      </p:sp>
      <p:cxnSp>
        <p:nvCxnSpPr>
          <p:cNvPr id="23" name="直接箭头连接符 31"/>
          <p:cNvCxnSpPr/>
          <p:nvPr>
            <p:custDataLst>
              <p:tags r:id="rId22"/>
            </p:custDataLst>
          </p:nvPr>
        </p:nvCxnSpPr>
        <p:spPr>
          <a:xfrm>
            <a:off x="1266134" y="3602702"/>
            <a:ext cx="609656" cy="0"/>
          </a:xfrm>
          <a:prstGeom prst="straightConnector1">
            <a:avLst/>
          </a:prstGeom>
          <a:ln w="25400">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24" name="直接箭头连接符 32"/>
          <p:cNvCxnSpPr/>
          <p:nvPr>
            <p:custDataLst>
              <p:tags r:id="rId23"/>
            </p:custDataLst>
          </p:nvPr>
        </p:nvCxnSpPr>
        <p:spPr>
          <a:xfrm flipV="1">
            <a:off x="1729075" y="2500644"/>
            <a:ext cx="450648" cy="450302"/>
          </a:xfrm>
          <a:prstGeom prst="straightConnector1">
            <a:avLst/>
          </a:prstGeom>
          <a:ln w="25400">
            <a:solidFill>
              <a:srgbClr val="C00000"/>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25" name="直接箭头连接符 33"/>
          <p:cNvCxnSpPr/>
          <p:nvPr>
            <p:custDataLst>
              <p:tags r:id="rId24"/>
            </p:custDataLst>
          </p:nvPr>
        </p:nvCxnSpPr>
        <p:spPr>
          <a:xfrm flipH="1" flipV="1">
            <a:off x="1607760" y="4654866"/>
            <a:ext cx="0" cy="598016"/>
          </a:xfrm>
          <a:prstGeom prst="straightConnector1">
            <a:avLst/>
          </a:prstGeom>
          <a:ln w="25400">
            <a:solidFill>
              <a:srgbClr val="0000CC"/>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26" name="直接箭头连接符 34"/>
          <p:cNvCxnSpPr/>
          <p:nvPr>
            <p:custDataLst>
              <p:tags r:id="rId25"/>
            </p:custDataLst>
          </p:nvPr>
        </p:nvCxnSpPr>
        <p:spPr>
          <a:xfrm>
            <a:off x="1021333" y="3837125"/>
            <a:ext cx="318976" cy="361507"/>
          </a:xfrm>
          <a:prstGeom prst="straightConnector1">
            <a:avLst/>
          </a:prstGeom>
          <a:ln w="25400">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27" name="直接箭头连接符 35"/>
          <p:cNvCxnSpPr/>
          <p:nvPr>
            <p:custDataLst>
              <p:tags r:id="rId26"/>
            </p:custDataLst>
          </p:nvPr>
        </p:nvCxnSpPr>
        <p:spPr>
          <a:xfrm flipH="1">
            <a:off x="1904089" y="3834708"/>
            <a:ext cx="326508" cy="328399"/>
          </a:xfrm>
          <a:prstGeom prst="straightConnector1">
            <a:avLst/>
          </a:prstGeom>
          <a:ln w="25400">
            <a:headEnd type="none" w="lg" len="lg"/>
            <a:tailEnd type="triangle" w="lg" len="lg"/>
          </a:ln>
        </p:spPr>
        <p:style>
          <a:lnRef idx="3">
            <a:schemeClr val="dk1"/>
          </a:lnRef>
          <a:fillRef idx="0">
            <a:schemeClr val="dk1"/>
          </a:fillRef>
          <a:effectRef idx="2">
            <a:schemeClr val="dk1"/>
          </a:effectRef>
          <a:fontRef idx="minor">
            <a:schemeClr val="tx1"/>
          </a:fontRef>
        </p:style>
      </p:cxnSp>
      <p:sp>
        <p:nvSpPr>
          <p:cNvPr id="28" name="文本框 27"/>
          <p:cNvSpPr txBox="1"/>
          <p:nvPr>
            <p:custDataLst>
              <p:tags r:id="rId27"/>
            </p:custDataLst>
          </p:nvPr>
        </p:nvSpPr>
        <p:spPr>
          <a:xfrm>
            <a:off x="352315" y="5195773"/>
            <a:ext cx="2465919" cy="521970"/>
          </a:xfrm>
          <a:prstGeom prst="rect">
            <a:avLst/>
          </a:prstGeom>
          <a:noFill/>
        </p:spPr>
        <p:txBody>
          <a:bodyPr wrap="square" rtlCol="0">
            <a:spAutoFit/>
          </a:bodyPr>
          <a:lstStyle/>
          <a:p>
            <a:pPr algn="ctr"/>
            <a:r>
              <a:rPr lang="zh-CN" altLang="en-US" sz="2800" b="1">
                <a:solidFill>
                  <a:srgbClr val="080808"/>
                </a:solidFill>
                <a:latin typeface="微软雅黑" panose="020B0503020204020204" pitchFamily="34" charset="-122"/>
                <a:ea typeface="微软雅黑" panose="020B0503020204020204" pitchFamily="34" charset="-122"/>
              </a:rPr>
              <a:t>非生物因素</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28"/>
            </p:custDataLst>
          </p:nvPr>
        </p:nvSpPr>
        <p:spPr>
          <a:xfrm>
            <a:off x="400214" y="5680319"/>
            <a:ext cx="2179672" cy="583565"/>
          </a:xfrm>
          <a:prstGeom prst="rect">
            <a:avLst/>
          </a:prstGeom>
          <a:noFill/>
        </p:spPr>
        <p:txBody>
          <a:bodyPr wrap="square" rtlCol="0">
            <a:spAutoFit/>
          </a:bodyPr>
          <a:lstStyle/>
          <a:p>
            <a:pPr algn="ctr"/>
            <a:r>
              <a:rPr lang="zh-CN" altLang="en-US" sz="3200" b="1">
                <a:solidFill>
                  <a:srgbClr val="C00000"/>
                </a:solidFill>
                <a:latin typeface="楷体" panose="02010609060101010101" pitchFamily="49" charset="-122"/>
                <a:ea typeface="楷体" panose="02010609060101010101" pitchFamily="49" charset="-122"/>
              </a:rPr>
              <a:t>自然系统</a:t>
            </a:r>
            <a:endParaRPr lang="zh-CN" altLang="en-US" sz="3200" b="1">
              <a:solidFill>
                <a:srgbClr val="C00000"/>
              </a:solidFill>
              <a:latin typeface="楷体" panose="02010609060101010101" pitchFamily="49" charset="-122"/>
              <a:ea typeface="楷体" panose="02010609060101010101" pitchFamily="49" charset="-122"/>
            </a:endParaRPr>
          </a:p>
        </p:txBody>
      </p:sp>
      <p:cxnSp>
        <p:nvCxnSpPr>
          <p:cNvPr id="30" name="直接箭头连接符 38"/>
          <p:cNvCxnSpPr/>
          <p:nvPr>
            <p:custDataLst>
              <p:tags r:id="rId29"/>
            </p:custDataLst>
          </p:nvPr>
        </p:nvCxnSpPr>
        <p:spPr>
          <a:xfrm flipH="1" flipV="1">
            <a:off x="5768427" y="2635587"/>
            <a:ext cx="628948" cy="282299"/>
          </a:xfrm>
          <a:prstGeom prst="straightConnector1">
            <a:avLst/>
          </a:prstGeom>
          <a:ln w="25400">
            <a:solidFill>
              <a:srgbClr val="C00000"/>
            </a:solidFill>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31" name="直接箭头连接符 39"/>
          <p:cNvCxnSpPr/>
          <p:nvPr>
            <p:custDataLst>
              <p:tags r:id="rId30"/>
            </p:custDataLst>
          </p:nvPr>
        </p:nvCxnSpPr>
        <p:spPr>
          <a:xfrm flipH="1">
            <a:off x="3102338" y="4805092"/>
            <a:ext cx="1303020" cy="1"/>
          </a:xfrm>
          <a:prstGeom prst="straightConnector1">
            <a:avLst/>
          </a:prstGeom>
          <a:ln w="25400">
            <a:solidFill>
              <a:srgbClr val="C00000"/>
            </a:solidFill>
            <a:headEnd type="triangle" w="lg" len="lg"/>
            <a:tailEnd type="triangle" w="lg" len="lg"/>
          </a:ln>
        </p:spPr>
        <p:style>
          <a:lnRef idx="3">
            <a:schemeClr val="dk1"/>
          </a:lnRef>
          <a:fillRef idx="0">
            <a:schemeClr val="dk1"/>
          </a:fillRef>
          <a:effectRef idx="2">
            <a:schemeClr val="dk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par>
                                <p:cTn id="53" presetID="16" presetClass="entr" presetSubtype="21"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par>
                                <p:cTn id="68" presetID="16" presetClass="entr" presetSubtype="21"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par>
                                <p:cTn id="71" presetID="16" presetClass="entr" presetSubtype="21"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par>
                                <p:cTn id="77" presetID="16" presetClass="entr" presetSubtype="21"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par>
                                <p:cTn id="80" presetID="16" presetClass="entr" presetSubtype="21"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barn(inVertical)">
                                      <p:cBhvr>
                                        <p:cTn id="85" dur="500"/>
                                        <p:tgtEl>
                                          <p:spTgt spid="2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par>
                                <p:cTn id="89" presetID="16" presetClass="entr" presetSubtype="21"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par>
                                <p:cTn id="92" presetID="16" presetClass="entr" presetSubtype="21" fill="hold"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arn(inVertical)">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8" grpId="0"/>
      <p:bldP spid="9" grpId="0"/>
      <p:bldP spid="10" grpId="0"/>
      <p:bldP spid="12" grpId="0" animBg="1"/>
      <p:bldP spid="13" grpId="0"/>
      <p:bldP spid="14" grpId="0"/>
      <p:bldP spid="15" grpId="0"/>
      <p:bldP spid="19" grpId="0"/>
      <p:bldP spid="20" grpId="0"/>
      <p:bldP spid="21" grpId="0"/>
      <p:bldP spid="22"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20955" y="0"/>
          <a:ext cx="12150090" cy="7038213"/>
        </p:xfrm>
        <a:graphic>
          <a:graphicData uri="http://schemas.openxmlformats.org/drawingml/2006/table">
            <a:tbl>
              <a:tblPr firstRow="1" bandRow="1">
                <a:tableStyleId>{5C22544A-7EE6-4342-B048-85BDC9FD1C3A}</a:tableStyleId>
              </a:tblPr>
              <a:tblGrid>
                <a:gridCol w="563394"/>
                <a:gridCol w="3048486"/>
                <a:gridCol w="4857750"/>
                <a:gridCol w="3680460"/>
              </a:tblGrid>
              <a:tr h="526415">
                <a:tc>
                  <a:txBody>
                    <a:bodyPr/>
                    <a:lstStyle/>
                    <a:p>
                      <a:pPr indent="0" algn="ctr">
                        <a:lnSpc>
                          <a:spcPct val="120000"/>
                        </a:lnSpc>
                        <a:spcBef>
                          <a:spcPct val="0"/>
                        </a:spcBef>
                        <a:spcAft>
                          <a:spcPct val="0"/>
                        </a:spcAft>
                        <a:buNone/>
                      </a:pPr>
                      <a:endParaRPr lang="zh-CN" altLang="en-US" sz="2400" b="1" spc="130">
                        <a:solidFill>
                          <a:srgbClr val="FFFFFF"/>
                        </a:solidFill>
                        <a:latin typeface="微软雅黑" panose="020B0503020204020204" pitchFamily="34" charset="-122"/>
                        <a:ea typeface="微软雅黑" panose="020B0503020204020204" pitchFamily="34" charset="-122"/>
                        <a:cs typeface="Arial Black" panose="020B0A04020102020204" charset="0"/>
                      </a:endParaRPr>
                    </a:p>
                  </a:txBody>
                  <a:tcPr marL="237067" marR="237067" marT="107950" marB="107950" anchor="ctr">
                    <a:lnL>
                      <a:noFill/>
                    </a:lnL>
                    <a:lnR>
                      <a:noFill/>
                    </a:lnR>
                    <a:lnT>
                      <a:noFill/>
                    </a:lnT>
                    <a:lnB>
                      <a:noFill/>
                    </a:lnB>
                    <a:solidFill>
                      <a:srgbClr val="595959"/>
                    </a:solidFill>
                  </a:tcPr>
                </a:tc>
                <a:tc>
                  <a:txBody>
                    <a:bodyPr/>
                    <a:lstStyle/>
                    <a:p>
                      <a:pPr indent="0" algn="ctr">
                        <a:lnSpc>
                          <a:spcPct val="120000"/>
                        </a:lnSpc>
                        <a:spcBef>
                          <a:spcPct val="0"/>
                        </a:spcBef>
                        <a:spcAft>
                          <a:spcPct val="0"/>
                        </a:spcAft>
                        <a:buNone/>
                      </a:pPr>
                      <a:r>
                        <a:rPr lang="zh-CN" altLang="en-US" sz="2400" b="1" spc="130">
                          <a:solidFill>
                            <a:srgbClr val="080808"/>
                          </a:solidFill>
                          <a:latin typeface="微软雅黑" panose="020B0503020204020204" pitchFamily="34" charset="-122"/>
                          <a:ea typeface="微软雅黑" panose="020B0503020204020204" pitchFamily="34" charset="-122"/>
                        </a:rPr>
                        <a:t>理论基础</a:t>
                      </a:r>
                      <a:endParaRPr lang="zh-CN" altLang="en-US" sz="2400" b="1" spc="13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a:noFill/>
                    </a:lnR>
                    <a:lnT>
                      <a:noFill/>
                    </a:lnT>
                    <a:lnB>
                      <a:noFill/>
                    </a:lnB>
                    <a:solidFill>
                      <a:srgbClr val="E29A9A"/>
                    </a:solidFill>
                  </a:tcPr>
                </a:tc>
                <a:tc>
                  <a:txBody>
                    <a:bodyPr/>
                    <a:lstStyle/>
                    <a:p>
                      <a:pPr indent="0" algn="ctr">
                        <a:lnSpc>
                          <a:spcPct val="120000"/>
                        </a:lnSpc>
                        <a:spcBef>
                          <a:spcPct val="0"/>
                        </a:spcBef>
                        <a:spcAft>
                          <a:spcPct val="0"/>
                        </a:spcAft>
                        <a:buNone/>
                      </a:pPr>
                      <a:r>
                        <a:rPr lang="zh-CN" altLang="en-US" sz="2400" b="1" spc="130">
                          <a:solidFill>
                            <a:srgbClr val="080808"/>
                          </a:solidFill>
                          <a:latin typeface="微软雅黑" panose="020B0503020204020204" pitchFamily="34" charset="-122"/>
                          <a:ea typeface="微软雅黑" panose="020B0503020204020204" pitchFamily="34" charset="-122"/>
                        </a:rPr>
                        <a:t>意义</a:t>
                      </a:r>
                      <a:endParaRPr lang="zh-CN" altLang="en-US" sz="2400" b="1" spc="13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a:noFill/>
                    </a:lnR>
                    <a:lnT>
                      <a:noFill/>
                    </a:lnT>
                    <a:lnB>
                      <a:noFill/>
                    </a:lnB>
                    <a:solidFill>
                      <a:srgbClr val="DFBBB3"/>
                    </a:solidFill>
                  </a:tcPr>
                </a:tc>
                <a:tc>
                  <a:txBody>
                    <a:bodyPr/>
                    <a:lstStyle/>
                    <a:p>
                      <a:pPr indent="0" algn="ctr">
                        <a:lnSpc>
                          <a:spcPct val="120000"/>
                        </a:lnSpc>
                        <a:spcBef>
                          <a:spcPct val="0"/>
                        </a:spcBef>
                        <a:spcAft>
                          <a:spcPct val="0"/>
                        </a:spcAft>
                        <a:buNone/>
                      </a:pPr>
                      <a:r>
                        <a:rPr lang="zh-CN" altLang="en-US" sz="2400" b="1" spc="130">
                          <a:solidFill>
                            <a:srgbClr val="080808"/>
                          </a:solidFill>
                          <a:latin typeface="微软雅黑" panose="020B0503020204020204" pitchFamily="34" charset="-122"/>
                          <a:ea typeface="微软雅黑" panose="020B0503020204020204" pitchFamily="34" charset="-122"/>
                        </a:rPr>
                        <a:t>实例</a:t>
                      </a:r>
                      <a:endParaRPr lang="zh-CN" altLang="en-US" sz="2400" b="1" spc="13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a:noFill/>
                    </a:lnR>
                    <a:lnT>
                      <a:noFill/>
                    </a:lnT>
                    <a:lnB>
                      <a:noFill/>
                    </a:lnB>
                    <a:solidFill>
                      <a:srgbClr val="A3CDCB"/>
                    </a:solidFill>
                  </a:tcPr>
                </a:tc>
              </a:tr>
              <a:tr h="1313180">
                <a:tc>
                  <a:txBody>
                    <a:bodyPr/>
                    <a:lstStyle/>
                    <a:p>
                      <a:pPr indent="0" algn="ctr">
                        <a:lnSpc>
                          <a:spcPct val="120000"/>
                        </a:lnSpc>
                        <a:spcBef>
                          <a:spcPct val="0"/>
                        </a:spcBef>
                        <a:spcAft>
                          <a:spcPct val="0"/>
                        </a:spcAft>
                        <a:buNone/>
                      </a:pPr>
                      <a:r>
                        <a:rPr lang="zh-CN" altLang="en-US" sz="2400" b="1" spc="120">
                          <a:solidFill>
                            <a:srgbClr val="080808"/>
                          </a:solidFill>
                          <a:latin typeface="微软雅黑" panose="020B0503020204020204" pitchFamily="34" charset="-122"/>
                          <a:ea typeface="微软雅黑" panose="020B0503020204020204" pitchFamily="34" charset="-122"/>
                        </a:rPr>
                        <a:t>自生</a:t>
                      </a:r>
                      <a:endParaRPr lang="zh-CN" altLang="en-US" sz="2400" b="1" spc="12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w="12700">
                      <a:solidFill>
                        <a:srgbClr val="D9D9D9"/>
                      </a:solidFill>
                      <a:prstDash val="solid"/>
                    </a:lnR>
                    <a:lnT>
                      <a:noFill/>
                    </a:lnT>
                    <a:lnB>
                      <a:noFill/>
                    </a:lnB>
                    <a:solidFill>
                      <a:srgbClr val="FFFFFF"/>
                    </a:solidFill>
                  </a:tcPr>
                </a:tc>
                <a:tc>
                  <a:txBody>
                    <a:bodyPr/>
                    <a:lstStyle/>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自组织、自我优化、</a:t>
                      </a:r>
                      <a:endParaRPr lang="en-US" altLang="zh-CN" sz="2400" b="1" spc="120">
                        <a:solidFill>
                          <a:srgbClr val="0033CC"/>
                        </a:solidFill>
                        <a:latin typeface="微软雅黑" panose="020B0503020204020204" pitchFamily="34" charset="-122"/>
                        <a:ea typeface="微软雅黑" panose="020B0503020204020204" pitchFamily="34" charset="-122"/>
                      </a:endParaRPr>
                    </a:p>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自我调节、自我更新和维持</a:t>
                      </a:r>
                      <a:endParaRPr lang="zh-CN" altLang="en-US" sz="2400" b="1" spc="120">
                        <a:solidFill>
                          <a:srgbClr val="0033CC"/>
                        </a:solidFill>
                        <a:latin typeface="微软雅黑" panose="020B0503020204020204" pitchFamily="34" charset="-122"/>
                        <a:ea typeface="微软雅黑" panose="020B0503020204020204" pitchFamily="34" charset="-122"/>
                      </a:endParaRPr>
                    </a:p>
                  </a:txBody>
                  <a:tcPr marL="237067" marR="237067" marT="107950" marB="107950" anchor="ctr">
                    <a:lnL w="1270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l">
                        <a:lnSpc>
                          <a:spcPct val="120000"/>
                        </a:lnSpc>
                        <a:spcBef>
                          <a:spcPct val="0"/>
                        </a:spcBef>
                        <a:spcAft>
                          <a:spcPct val="0"/>
                        </a:spcAft>
                        <a:buNone/>
                      </a:pPr>
                      <a:r>
                        <a:rPr lang="zh-CN" altLang="en-US" sz="2400" b="1" spc="120">
                          <a:solidFill>
                            <a:srgbClr val="FF0000"/>
                          </a:solidFill>
                          <a:latin typeface="微软雅黑" panose="020B0503020204020204" pitchFamily="34" charset="-122"/>
                          <a:ea typeface="微软雅黑" panose="020B0503020204020204" pitchFamily="34" charset="-122"/>
                        </a:rPr>
                        <a:t>实现系统结构和功能的协调，形成有序的整体</a:t>
                      </a:r>
                      <a:endParaRPr lang="zh-CN" altLang="en-US" sz="2400" b="1" spc="120">
                        <a:solidFill>
                          <a:srgbClr val="FF000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l">
                        <a:lnSpc>
                          <a:spcPct val="120000"/>
                        </a:lnSpc>
                        <a:spcBef>
                          <a:spcPct val="0"/>
                        </a:spcBef>
                        <a:spcAft>
                          <a:spcPct val="0"/>
                        </a:spcAft>
                        <a:buNone/>
                      </a:pPr>
                      <a:r>
                        <a:rPr lang="zh-CN" altLang="en-US" sz="2400" b="1" spc="120">
                          <a:solidFill>
                            <a:srgbClr val="00B050"/>
                          </a:solidFill>
                          <a:latin typeface="微软雅黑" panose="020B0503020204020204" pitchFamily="34" charset="-122"/>
                          <a:ea typeface="微软雅黑" panose="020B0503020204020204" pitchFamily="34" charset="-122"/>
                        </a:rPr>
                        <a:t>湿地生态工程建设有效选择生物组分、合理布设，并创造有利条件</a:t>
                      </a:r>
                      <a:endParaRPr lang="zh-CN" altLang="en-US" sz="2400" b="1" spc="120">
                        <a:solidFill>
                          <a:srgbClr val="00B05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a:noFill/>
                    </a:lnR>
                    <a:lnT>
                      <a:noFill/>
                    </a:lnT>
                    <a:lnB>
                      <a:noFill/>
                    </a:lnB>
                    <a:solidFill>
                      <a:srgbClr val="FFFFFF"/>
                    </a:solidFill>
                  </a:tcPr>
                </a:tc>
              </a:tr>
              <a:tr h="1313180">
                <a:tc>
                  <a:txBody>
                    <a:bodyPr/>
                    <a:lstStyle/>
                    <a:p>
                      <a:pPr indent="0" algn="ctr">
                        <a:lnSpc>
                          <a:spcPct val="120000"/>
                        </a:lnSpc>
                        <a:spcBef>
                          <a:spcPct val="0"/>
                        </a:spcBef>
                        <a:spcAft>
                          <a:spcPct val="0"/>
                        </a:spcAft>
                        <a:buNone/>
                      </a:pPr>
                      <a:r>
                        <a:rPr lang="zh-CN" altLang="en-US" sz="2400" b="1" spc="120">
                          <a:solidFill>
                            <a:srgbClr val="080808"/>
                          </a:solidFill>
                          <a:latin typeface="微软雅黑" panose="020B0503020204020204" pitchFamily="34" charset="-122"/>
                          <a:ea typeface="微软雅黑" panose="020B0503020204020204" pitchFamily="34" charset="-122"/>
                        </a:rPr>
                        <a:t>循环</a:t>
                      </a:r>
                      <a:endParaRPr lang="zh-CN" altLang="en-US" sz="2400" b="1" spc="12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w="12700">
                      <a:solidFill>
                        <a:srgbClr val="D9D9D9"/>
                      </a:solidFill>
                      <a:prstDash val="solid"/>
                    </a:lnR>
                    <a:lnT>
                      <a:noFill/>
                    </a:lnT>
                    <a:lnB>
                      <a:noFill/>
                    </a:lnB>
                    <a:solidFill>
                      <a:srgbClr val="F2F2F2"/>
                    </a:solidFill>
                  </a:tcPr>
                </a:tc>
                <a:tc>
                  <a:txBody>
                    <a:bodyPr/>
                    <a:lstStyle/>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物质循环</a:t>
                      </a:r>
                      <a:endParaRPr lang="zh-CN" altLang="en-US" sz="2400" b="1" spc="120">
                        <a:solidFill>
                          <a:srgbClr val="0033CC"/>
                        </a:solidFill>
                        <a:latin typeface="微软雅黑" panose="020B0503020204020204" pitchFamily="34" charset="-122"/>
                        <a:ea typeface="微软雅黑" panose="020B0503020204020204" pitchFamily="34" charset="-122"/>
                      </a:endParaRPr>
                    </a:p>
                  </a:txBody>
                  <a:tcPr marL="237067" marR="237067" marT="107950" marB="107950" anchor="ctr">
                    <a:lnL w="1270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l">
                        <a:lnSpc>
                          <a:spcPct val="120000"/>
                        </a:lnSpc>
                        <a:spcBef>
                          <a:spcPct val="0"/>
                        </a:spcBef>
                        <a:spcAft>
                          <a:spcPct val="0"/>
                        </a:spcAft>
                        <a:buNone/>
                      </a:pPr>
                      <a:r>
                        <a:rPr lang="zh-CN" altLang="en-US" sz="2400" b="1" spc="120">
                          <a:solidFill>
                            <a:srgbClr val="FF0000"/>
                          </a:solidFill>
                          <a:latin typeface="微软雅黑" panose="020B0503020204020204" pitchFamily="34" charset="-122"/>
                          <a:ea typeface="微软雅黑" panose="020B0503020204020204" pitchFamily="34" charset="-122"/>
                        </a:rPr>
                        <a:t>通过系统设计实现循环，使前一环节产生的废物尽可能被后一环节利用，减少整个生产环节废物的产生</a:t>
                      </a:r>
                      <a:endParaRPr lang="zh-CN" altLang="en-US" sz="2400" b="1" spc="120">
                        <a:solidFill>
                          <a:srgbClr val="FF000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l">
                        <a:lnSpc>
                          <a:spcPct val="120000"/>
                        </a:lnSpc>
                        <a:spcBef>
                          <a:spcPct val="0"/>
                        </a:spcBef>
                        <a:spcAft>
                          <a:spcPct val="0"/>
                        </a:spcAft>
                        <a:buNone/>
                      </a:pPr>
                      <a:r>
                        <a:rPr lang="zh-CN" altLang="en-US" sz="2400" b="1" spc="120">
                          <a:solidFill>
                            <a:srgbClr val="00B050"/>
                          </a:solidFill>
                          <a:latin typeface="微软雅黑" panose="020B0503020204020204" pitchFamily="34" charset="-122"/>
                          <a:ea typeface="微软雅黑" panose="020B0503020204020204" pitchFamily="34" charset="-122"/>
                        </a:rPr>
                        <a:t>无废弃物农业</a:t>
                      </a:r>
                      <a:endParaRPr lang="zh-CN" altLang="en-US" sz="2400" b="1" spc="120">
                        <a:solidFill>
                          <a:srgbClr val="00B05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a:noFill/>
                    </a:lnR>
                    <a:lnT>
                      <a:noFill/>
                    </a:lnT>
                    <a:lnB>
                      <a:noFill/>
                    </a:lnB>
                    <a:solidFill>
                      <a:srgbClr val="F2F2F2"/>
                    </a:solidFill>
                  </a:tcPr>
                </a:tc>
              </a:tr>
              <a:tr h="764540">
                <a:tc>
                  <a:txBody>
                    <a:bodyPr/>
                    <a:lstStyle/>
                    <a:p>
                      <a:pPr indent="0" algn="ctr">
                        <a:lnSpc>
                          <a:spcPct val="120000"/>
                        </a:lnSpc>
                        <a:spcBef>
                          <a:spcPct val="0"/>
                        </a:spcBef>
                        <a:spcAft>
                          <a:spcPct val="0"/>
                        </a:spcAft>
                        <a:buNone/>
                      </a:pPr>
                      <a:r>
                        <a:rPr lang="zh-CN" altLang="en-US" sz="2400" b="1" spc="120">
                          <a:solidFill>
                            <a:srgbClr val="080808"/>
                          </a:solidFill>
                          <a:latin typeface="微软雅黑" panose="020B0503020204020204" pitchFamily="34" charset="-122"/>
                          <a:ea typeface="微软雅黑" panose="020B0503020204020204" pitchFamily="34" charset="-122"/>
                        </a:rPr>
                        <a:t>协调</a:t>
                      </a:r>
                      <a:endParaRPr lang="zh-CN" altLang="en-US" sz="2400" b="1" spc="12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w="12700">
                      <a:solidFill>
                        <a:srgbClr val="D9D9D9"/>
                      </a:solidFill>
                      <a:prstDash val="solid"/>
                    </a:lnR>
                    <a:lnT>
                      <a:noFill/>
                    </a:lnT>
                    <a:lnB>
                      <a:noFill/>
                    </a:lnB>
                    <a:solidFill>
                      <a:srgbClr val="FFFFFF"/>
                    </a:solidFill>
                  </a:tcPr>
                </a:tc>
                <a:tc>
                  <a:txBody>
                    <a:bodyPr/>
                    <a:lstStyle/>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生物与生物、</a:t>
                      </a:r>
                      <a:endParaRPr lang="en-US" altLang="zh-CN" sz="2400" b="1" spc="120">
                        <a:solidFill>
                          <a:srgbClr val="0033CC"/>
                        </a:solidFill>
                        <a:latin typeface="微软雅黑" panose="020B0503020204020204" pitchFamily="34" charset="-122"/>
                        <a:ea typeface="微软雅黑" panose="020B0503020204020204" pitchFamily="34" charset="-122"/>
                      </a:endParaRPr>
                    </a:p>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生物与环境的</a:t>
                      </a:r>
                      <a:endParaRPr lang="en-US" altLang="zh-CN" sz="2400" b="1" spc="120">
                        <a:solidFill>
                          <a:srgbClr val="0033CC"/>
                        </a:solidFill>
                        <a:latin typeface="微软雅黑" panose="020B0503020204020204" pitchFamily="34" charset="-122"/>
                        <a:ea typeface="微软雅黑" panose="020B0503020204020204" pitchFamily="34" charset="-122"/>
                      </a:endParaRPr>
                    </a:p>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协调与适应</a:t>
                      </a:r>
                      <a:endParaRPr lang="zh-CN" altLang="en-US" sz="2400" b="1" spc="120">
                        <a:solidFill>
                          <a:srgbClr val="0033CC"/>
                        </a:solidFill>
                        <a:latin typeface="微软雅黑" panose="020B0503020204020204" pitchFamily="34" charset="-122"/>
                        <a:ea typeface="微软雅黑" panose="020B0503020204020204" pitchFamily="34" charset="-122"/>
                      </a:endParaRPr>
                    </a:p>
                  </a:txBody>
                  <a:tcPr marL="237067" marR="237067" marT="107950" marB="107950" anchor="ctr">
                    <a:lnL w="1270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l">
                        <a:lnSpc>
                          <a:spcPct val="120000"/>
                        </a:lnSpc>
                        <a:spcBef>
                          <a:spcPct val="0"/>
                        </a:spcBef>
                        <a:spcAft>
                          <a:spcPct val="0"/>
                        </a:spcAft>
                        <a:buNone/>
                      </a:pPr>
                      <a:r>
                        <a:rPr lang="zh-CN" altLang="en-US" sz="2400" b="1" spc="120">
                          <a:solidFill>
                            <a:srgbClr val="FF0000"/>
                          </a:solidFill>
                          <a:latin typeface="微软雅黑" panose="020B0503020204020204" pitchFamily="34" charset="-122"/>
                          <a:ea typeface="微软雅黑" panose="020B0503020204020204" pitchFamily="34" charset="-122"/>
                        </a:rPr>
                        <a:t>生物数量不超过环境承载力，避免系统的失衡和破坏</a:t>
                      </a:r>
                      <a:endParaRPr lang="zh-CN" altLang="en-US" sz="2400" b="1" spc="120">
                        <a:solidFill>
                          <a:srgbClr val="FF000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l">
                        <a:lnSpc>
                          <a:spcPct val="120000"/>
                        </a:lnSpc>
                        <a:spcBef>
                          <a:spcPct val="0"/>
                        </a:spcBef>
                        <a:spcAft>
                          <a:spcPct val="0"/>
                        </a:spcAft>
                        <a:buNone/>
                      </a:pPr>
                      <a:r>
                        <a:rPr lang="zh-CN" altLang="en-US" sz="2400" b="1" spc="120">
                          <a:solidFill>
                            <a:srgbClr val="00B050"/>
                          </a:solidFill>
                          <a:latin typeface="微软雅黑" panose="020B0503020204020204" pitchFamily="34" charset="-122"/>
                          <a:ea typeface="微软雅黑" panose="020B0503020204020204" pitchFamily="34" charset="-122"/>
                        </a:rPr>
                        <a:t>西北地区的防护林建设出现的问题</a:t>
                      </a:r>
                      <a:endParaRPr lang="zh-CN" altLang="en-US" sz="2400" b="1" spc="120">
                        <a:solidFill>
                          <a:srgbClr val="00B05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a:noFill/>
                    </a:lnR>
                    <a:lnT>
                      <a:noFill/>
                    </a:lnT>
                    <a:lnB>
                      <a:noFill/>
                    </a:lnB>
                    <a:solidFill>
                      <a:srgbClr val="FFFFFF"/>
                    </a:solidFill>
                  </a:tcPr>
                </a:tc>
              </a:tr>
              <a:tr h="1038860">
                <a:tc>
                  <a:txBody>
                    <a:bodyPr/>
                    <a:lstStyle/>
                    <a:p>
                      <a:pPr indent="0" algn="ctr">
                        <a:lnSpc>
                          <a:spcPct val="120000"/>
                        </a:lnSpc>
                        <a:spcBef>
                          <a:spcPct val="0"/>
                        </a:spcBef>
                        <a:spcAft>
                          <a:spcPct val="0"/>
                        </a:spcAft>
                        <a:buNone/>
                      </a:pPr>
                      <a:r>
                        <a:rPr lang="zh-CN" altLang="en-US" sz="2400" b="1" spc="120">
                          <a:solidFill>
                            <a:srgbClr val="080808"/>
                          </a:solidFill>
                          <a:latin typeface="微软雅黑" panose="020B0503020204020204" pitchFamily="34" charset="-122"/>
                          <a:ea typeface="微软雅黑" panose="020B0503020204020204" pitchFamily="34" charset="-122"/>
                        </a:rPr>
                        <a:t>整体</a:t>
                      </a:r>
                      <a:endParaRPr lang="zh-CN" altLang="en-US" sz="2400" b="1" spc="120">
                        <a:solidFill>
                          <a:srgbClr val="080808"/>
                        </a:solidFill>
                        <a:latin typeface="微软雅黑" panose="020B0503020204020204" pitchFamily="34" charset="-122"/>
                        <a:ea typeface="微软雅黑" panose="020B0503020204020204" pitchFamily="34" charset="-122"/>
                      </a:endParaRPr>
                    </a:p>
                  </a:txBody>
                  <a:tcPr marL="237067" marR="237067" marT="107950" marB="107950" anchor="ctr">
                    <a:lnL>
                      <a:noFill/>
                    </a:lnL>
                    <a:lnR w="12700">
                      <a:solidFill>
                        <a:srgbClr val="D9D9D9"/>
                      </a:solidFill>
                      <a:prstDash val="solid"/>
                    </a:lnR>
                    <a:lnT>
                      <a:noFill/>
                    </a:lnT>
                    <a:lnB w="19050">
                      <a:solidFill>
                        <a:srgbClr val="595959"/>
                      </a:solidFill>
                      <a:prstDash val="solid"/>
                    </a:lnB>
                    <a:solidFill>
                      <a:srgbClr val="F2F2F2"/>
                    </a:solidFill>
                  </a:tcPr>
                </a:tc>
                <a:tc>
                  <a:txBody>
                    <a:bodyPr/>
                    <a:lstStyle/>
                    <a:p>
                      <a:pPr indent="0" algn="l">
                        <a:lnSpc>
                          <a:spcPct val="120000"/>
                        </a:lnSpc>
                        <a:spcBef>
                          <a:spcPct val="0"/>
                        </a:spcBef>
                        <a:spcAft>
                          <a:spcPct val="0"/>
                        </a:spcAft>
                        <a:buNone/>
                      </a:pPr>
                      <a:r>
                        <a:rPr lang="zh-CN" altLang="en-US" sz="2400" b="1" spc="120">
                          <a:solidFill>
                            <a:srgbClr val="0033CC"/>
                          </a:solidFill>
                          <a:latin typeface="微软雅黑" panose="020B0503020204020204" pitchFamily="34" charset="-122"/>
                          <a:ea typeface="微软雅黑" panose="020B0503020204020204" pitchFamily="34" charset="-122"/>
                        </a:rPr>
                        <a:t>社会、经济、自然构成的复合系统</a:t>
                      </a:r>
                      <a:endParaRPr lang="zh-CN" altLang="en-US" sz="2400" b="1" spc="120">
                        <a:solidFill>
                          <a:srgbClr val="0033CC"/>
                        </a:solidFill>
                        <a:latin typeface="微软雅黑" panose="020B0503020204020204" pitchFamily="34" charset="-122"/>
                        <a:ea typeface="微软雅黑" panose="020B0503020204020204" pitchFamily="34" charset="-122"/>
                      </a:endParaRPr>
                    </a:p>
                  </a:txBody>
                  <a:tcPr marL="237067" marR="237067" marT="107950" marB="107950"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lstStyle/>
                    <a:p>
                      <a:pPr indent="0" algn="l">
                        <a:lnSpc>
                          <a:spcPct val="120000"/>
                        </a:lnSpc>
                        <a:spcBef>
                          <a:spcPct val="0"/>
                        </a:spcBef>
                        <a:spcAft>
                          <a:spcPct val="0"/>
                        </a:spcAft>
                        <a:buNone/>
                      </a:pPr>
                      <a:r>
                        <a:rPr lang="zh-CN" altLang="en-US" sz="2400" b="1" spc="120">
                          <a:solidFill>
                            <a:srgbClr val="FF0000"/>
                          </a:solidFill>
                          <a:latin typeface="微软雅黑" panose="020B0503020204020204" pitchFamily="34" charset="-122"/>
                          <a:ea typeface="微软雅黑" panose="020B0503020204020204" pitchFamily="34" charset="-122"/>
                        </a:rPr>
                        <a:t>统一协调各种关系，保障生态系统的平衡和稳定</a:t>
                      </a:r>
                      <a:endParaRPr lang="zh-CN" altLang="en-US" sz="2400" b="1" spc="120">
                        <a:solidFill>
                          <a:srgbClr val="FF000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2F2F2"/>
                    </a:solidFill>
                  </a:tcPr>
                </a:tc>
                <a:tc>
                  <a:txBody>
                    <a:bodyPr/>
                    <a:lstStyle/>
                    <a:p>
                      <a:pPr indent="0" algn="l">
                        <a:lnSpc>
                          <a:spcPct val="120000"/>
                        </a:lnSpc>
                        <a:spcBef>
                          <a:spcPct val="0"/>
                        </a:spcBef>
                        <a:spcAft>
                          <a:spcPct val="0"/>
                        </a:spcAft>
                        <a:buNone/>
                      </a:pPr>
                      <a:r>
                        <a:rPr lang="zh-CN" altLang="en-US" sz="2400" b="1" spc="120">
                          <a:solidFill>
                            <a:srgbClr val="00B050"/>
                          </a:solidFill>
                          <a:latin typeface="微软雅黑" panose="020B0503020204020204" pitchFamily="34" charset="-122"/>
                          <a:ea typeface="微软雅黑" panose="020B0503020204020204" pitchFamily="34" charset="-122"/>
                        </a:rPr>
                        <a:t>林业建设中自然系统与社会、经济系统的关系问题</a:t>
                      </a:r>
                      <a:endParaRPr lang="zh-CN" altLang="en-US" sz="2400" b="1" spc="120">
                        <a:solidFill>
                          <a:srgbClr val="00B050"/>
                        </a:solidFill>
                        <a:latin typeface="微软雅黑" panose="020B0503020204020204" pitchFamily="34" charset="-122"/>
                        <a:ea typeface="微软雅黑" panose="020B0503020204020204" pitchFamily="34" charset="-122"/>
                      </a:endParaRPr>
                    </a:p>
                  </a:txBody>
                  <a:tcPr marL="237067" marR="237067" marT="107950" marB="107950" anchor="ctr">
                    <a:lnL w="6350">
                      <a:solidFill>
                        <a:srgbClr val="D9D9D9"/>
                      </a:solidFill>
                      <a:prstDash val="solid"/>
                    </a:lnL>
                    <a:lnR>
                      <a:noFill/>
                    </a:lnR>
                    <a:lnT>
                      <a:noFill/>
                    </a:lnT>
                    <a:lnB w="19050">
                      <a:solidFill>
                        <a:srgbClr val="595959"/>
                      </a:solidFill>
                      <a:prstDash val="solid"/>
                    </a:lnB>
                    <a:solidFill>
                      <a:srgbClr val="F2F2F2"/>
                    </a:solidFill>
                  </a:tcPr>
                </a:tc>
              </a:tr>
            </a:tbl>
          </a:graphicData>
        </a:graphic>
      </p:graphicFrame>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31458" y="50595"/>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56945" y="156957"/>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文本框 1"/>
          <p:cNvSpPr txBox="1"/>
          <p:nvPr>
            <p:custDataLst>
              <p:tags r:id="rId4"/>
            </p:custDataLst>
          </p:nvPr>
        </p:nvSpPr>
        <p:spPr>
          <a:xfrm>
            <a:off x="2688686" y="95402"/>
            <a:ext cx="1809568" cy="584775"/>
          </a:xfrm>
          <a:prstGeom prst="rect">
            <a:avLst/>
          </a:prstGeom>
          <a:noFill/>
        </p:spPr>
        <p:txBody>
          <a:bodyPr wrap="square" rtlCol="0">
            <a:spAutoFit/>
          </a:bodyPr>
          <a:lstStyle/>
          <a:p>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1.</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填空题</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3" name="文本框 2"/>
          <p:cNvSpPr txBox="1"/>
          <p:nvPr>
            <p:custDataLst>
              <p:tags r:id="rId5"/>
            </p:custDataLst>
          </p:nvPr>
        </p:nvSpPr>
        <p:spPr>
          <a:xfrm>
            <a:off x="102320" y="786539"/>
            <a:ext cx="12089680" cy="5945089"/>
          </a:xfrm>
          <a:prstGeom prst="rect">
            <a:avLst/>
          </a:prstGeom>
          <a:noFill/>
        </p:spPr>
        <p:txBody>
          <a:bodyPr wrap="square" rtlCol="0" anchor="t">
            <a:spAutoFit/>
          </a:bodyPr>
          <a:lstStyle/>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①沼气池</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遵循了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②在人工林增加植被层次</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遵循了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③</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落红不是无情物，化作春泥更护花</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体现了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④前面造林，后面砍树</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违背了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⑤草原确定载畜量，不能过度放牧</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遵循</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⑥湿地破坏</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违背了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⑦减少污水排放，治理湖泊</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遵循了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⑧引入物种时考虑是否适应环境</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遵循</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⑨引入水葫芦泛滥，导致多数生物死亡</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违背了</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lvl="0">
              <a:lnSpc>
                <a:spcPct val="120000"/>
              </a:lnSpc>
              <a:tabLst>
                <a:tab pos="1028700" algn="l"/>
                <a:tab pos="1851025" algn="l"/>
                <a:tab pos="2538095" algn="l"/>
                <a:tab pos="3222625" algn="l"/>
              </a:tabLst>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和</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原理</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 name="文本框 3"/>
          <p:cNvSpPr txBox="1"/>
          <p:nvPr>
            <p:custDataLst>
              <p:tags r:id="rId6"/>
            </p:custDataLst>
          </p:nvPr>
        </p:nvSpPr>
        <p:spPr>
          <a:xfrm>
            <a:off x="3911514" y="841635"/>
            <a:ext cx="117348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循环</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7" name="文本框 6"/>
          <p:cNvSpPr txBox="1"/>
          <p:nvPr>
            <p:custDataLst>
              <p:tags r:id="rId7"/>
            </p:custDataLst>
          </p:nvPr>
        </p:nvSpPr>
        <p:spPr>
          <a:xfrm>
            <a:off x="6820460" y="1426410"/>
            <a:ext cx="113919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自生</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8" name="文本框 7"/>
          <p:cNvSpPr txBox="1"/>
          <p:nvPr>
            <p:custDataLst>
              <p:tags r:id="rId8"/>
            </p:custDataLst>
          </p:nvPr>
        </p:nvSpPr>
        <p:spPr>
          <a:xfrm>
            <a:off x="9150921" y="2002962"/>
            <a:ext cx="108839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循环</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9" name="文本框 8"/>
          <p:cNvSpPr txBox="1"/>
          <p:nvPr>
            <p:custDataLst>
              <p:tags r:id="rId9"/>
            </p:custDataLst>
          </p:nvPr>
        </p:nvSpPr>
        <p:spPr>
          <a:xfrm>
            <a:off x="6254675" y="2578724"/>
            <a:ext cx="113157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整体</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0" name="文本框 9"/>
          <p:cNvSpPr txBox="1"/>
          <p:nvPr>
            <p:custDataLst>
              <p:tags r:id="rId10"/>
            </p:custDataLst>
          </p:nvPr>
        </p:nvSpPr>
        <p:spPr>
          <a:xfrm>
            <a:off x="7949651" y="3174308"/>
            <a:ext cx="106045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协调</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1" name="文本框 10"/>
          <p:cNvSpPr txBox="1"/>
          <p:nvPr>
            <p:custDataLst>
              <p:tags r:id="rId11"/>
            </p:custDataLst>
          </p:nvPr>
        </p:nvSpPr>
        <p:spPr>
          <a:xfrm>
            <a:off x="4242350" y="3747919"/>
            <a:ext cx="120015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自生</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2" name="文本框 11"/>
          <p:cNvSpPr txBox="1"/>
          <p:nvPr>
            <p:custDataLst>
              <p:tags r:id="rId12"/>
            </p:custDataLst>
          </p:nvPr>
        </p:nvSpPr>
        <p:spPr>
          <a:xfrm>
            <a:off x="7241077" y="4315815"/>
            <a:ext cx="114935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自生</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3" name="文本框 12"/>
          <p:cNvSpPr txBox="1"/>
          <p:nvPr>
            <p:custDataLst>
              <p:tags r:id="rId13"/>
            </p:custDataLst>
          </p:nvPr>
        </p:nvSpPr>
        <p:spPr>
          <a:xfrm>
            <a:off x="7599766" y="4938946"/>
            <a:ext cx="115443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协调</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4" name="文本框 13"/>
          <p:cNvSpPr txBox="1"/>
          <p:nvPr>
            <p:custDataLst>
              <p:tags r:id="rId14"/>
            </p:custDataLst>
          </p:nvPr>
        </p:nvSpPr>
        <p:spPr>
          <a:xfrm>
            <a:off x="9150921" y="5486686"/>
            <a:ext cx="1049655"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自生</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5" name="文本框 14"/>
          <p:cNvSpPr txBox="1"/>
          <p:nvPr>
            <p:custDataLst>
              <p:tags r:id="rId15"/>
            </p:custDataLst>
          </p:nvPr>
        </p:nvSpPr>
        <p:spPr>
          <a:xfrm>
            <a:off x="956945" y="6077402"/>
            <a:ext cx="1464310" cy="584775"/>
          </a:xfrm>
          <a:prstGeom prst="rect">
            <a:avLst/>
          </a:prstGeom>
          <a:noFill/>
        </p:spPr>
        <p:txBody>
          <a:bodyPr wrap="square" rtlCol="0" anchor="t">
            <a:spAutoFit/>
          </a:bodyPr>
          <a:lstStyle/>
          <a:p>
            <a:pPr algn="l">
              <a:buClrTx/>
              <a:buSzTx/>
              <a:buFontTx/>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协调</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8" grpId="0" build="p"/>
      <p:bldP spid="9" grpId="0" build="p"/>
      <p:bldP spid="10" grpId="0" build="p"/>
      <p:bldP spid="11" grpId="0" build="p"/>
      <p:bldP spid="12" grpId="0" build="p"/>
      <p:bldP spid="13" grpId="0" build="p"/>
      <p:bldP spid="14" grpId="0" build="p"/>
      <p:bldP spid="1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矩形 1"/>
          <p:cNvSpPr/>
          <p:nvPr>
            <p:custDataLst>
              <p:tags r:id="rId4"/>
            </p:custDataLst>
          </p:nvPr>
        </p:nvSpPr>
        <p:spPr>
          <a:xfrm>
            <a:off x="341620" y="931862"/>
            <a:ext cx="7008976" cy="584775"/>
          </a:xfrm>
          <a:prstGeom prst="rect">
            <a:avLst/>
          </a:prstGeom>
        </p:spPr>
        <p:txBody>
          <a:bodyPr wrap="square">
            <a:spAutoFit/>
            <a:scene3d>
              <a:camera prst="orthographicFront"/>
              <a:lightRig rig="threePt" dir="t"/>
            </a:scene3d>
            <a:sp3d contourW="12700"/>
          </a:bodyPr>
          <a:lstStyle/>
          <a:p>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分析生态工程案例中的原理和应用。</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3" name="组合 2"/>
          <p:cNvGrpSpPr/>
          <p:nvPr>
            <p:custDataLst>
              <p:tags r:id="rId5"/>
            </p:custDataLst>
          </p:nvPr>
        </p:nvGrpSpPr>
        <p:grpSpPr>
          <a:xfrm>
            <a:off x="341620" y="1516637"/>
            <a:ext cx="7214765" cy="5317384"/>
            <a:chOff x="412624" y="1296580"/>
            <a:chExt cx="7214765" cy="5317384"/>
          </a:xfrm>
        </p:grpSpPr>
        <p:grpSp>
          <p:nvGrpSpPr>
            <p:cNvPr id="4" name="组合 3"/>
            <p:cNvGrpSpPr/>
            <p:nvPr>
              <p:custDataLst>
                <p:tags r:id="rId6"/>
              </p:custDataLst>
            </p:nvPr>
          </p:nvGrpSpPr>
          <p:grpSpPr>
            <a:xfrm>
              <a:off x="412624" y="1296580"/>
              <a:ext cx="7214765" cy="5317384"/>
              <a:chOff x="412624" y="1296580"/>
              <a:chExt cx="7214765" cy="5317384"/>
            </a:xfrm>
          </p:grpSpPr>
          <p:pic>
            <p:nvPicPr>
              <p:cNvPr id="19" name="图片 18"/>
              <p:cNvPicPr>
                <a:picLocks noChangeAspect="1"/>
              </p:cNvPicPr>
              <p:nvPr>
                <p:custDataLst>
                  <p:tags r:id="rId7"/>
                </p:custDataLst>
              </p:nvPr>
            </p:nvPicPr>
            <p:blipFill>
              <a:blip r:embed="rId8"/>
              <a:stretch>
                <a:fillRect/>
              </a:stretch>
            </p:blipFill>
            <p:spPr>
              <a:xfrm>
                <a:off x="532938" y="1296580"/>
                <a:ext cx="6628898" cy="5256000"/>
              </a:xfrm>
              <a:prstGeom prst="rect">
                <a:avLst/>
              </a:prstGeom>
            </p:spPr>
          </p:pic>
          <p:sp>
            <p:nvSpPr>
              <p:cNvPr id="20" name="文本框 19"/>
              <p:cNvSpPr txBox="1"/>
              <p:nvPr>
                <p:custDataLst>
                  <p:tags r:id="rId9"/>
                </p:custDataLst>
              </p:nvPr>
            </p:nvSpPr>
            <p:spPr>
              <a:xfrm>
                <a:off x="2262687" y="1401263"/>
                <a:ext cx="723208"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糖</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1" name="文本框 20"/>
              <p:cNvSpPr txBox="1"/>
              <p:nvPr>
                <p:custDataLst>
                  <p:tags r:id="rId10"/>
                </p:custDataLst>
              </p:nvPr>
            </p:nvSpPr>
            <p:spPr>
              <a:xfrm>
                <a:off x="4183416" y="1875536"/>
                <a:ext cx="1014153"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蚕蛹</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11"/>
                </p:custDataLst>
              </p:nvPr>
            </p:nvSpPr>
            <p:spPr>
              <a:xfrm>
                <a:off x="6613236" y="2193985"/>
                <a:ext cx="1014153"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丝</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12"/>
                </p:custDataLst>
              </p:nvPr>
            </p:nvSpPr>
            <p:spPr>
              <a:xfrm>
                <a:off x="3895601" y="2917342"/>
                <a:ext cx="714894"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蚕</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13"/>
                </p:custDataLst>
              </p:nvPr>
            </p:nvSpPr>
            <p:spPr>
              <a:xfrm>
                <a:off x="6071607" y="3310735"/>
                <a:ext cx="1080653"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桑叶</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5" name="文本框 24"/>
              <p:cNvSpPr txBox="1"/>
              <p:nvPr>
                <p:custDataLst>
                  <p:tags r:id="rId14"/>
                </p:custDataLst>
              </p:nvPr>
            </p:nvSpPr>
            <p:spPr>
              <a:xfrm>
                <a:off x="3468522" y="4067320"/>
                <a:ext cx="1729047"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蚕排泄物</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15"/>
                </p:custDataLst>
              </p:nvPr>
            </p:nvSpPr>
            <p:spPr>
              <a:xfrm>
                <a:off x="2545341" y="4536718"/>
                <a:ext cx="997528"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甘蔗</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7" name="文本框 26"/>
              <p:cNvSpPr txBox="1"/>
              <p:nvPr>
                <p:custDataLst>
                  <p:tags r:id="rId16"/>
                </p:custDataLst>
              </p:nvPr>
            </p:nvSpPr>
            <p:spPr>
              <a:xfrm>
                <a:off x="6079918" y="5007788"/>
                <a:ext cx="1064029"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桑树</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8" name="文本框 27"/>
              <p:cNvSpPr txBox="1"/>
              <p:nvPr>
                <p:custDataLst>
                  <p:tags r:id="rId17"/>
                </p:custDataLst>
              </p:nvPr>
            </p:nvSpPr>
            <p:spPr>
              <a:xfrm>
                <a:off x="3606064" y="6076226"/>
                <a:ext cx="1064029" cy="523220"/>
              </a:xfrm>
              <a:prstGeom prst="rect">
                <a:avLst/>
              </a:prstGeom>
              <a:noFill/>
            </p:spPr>
            <p:txBody>
              <a:bodyPr wrap="squar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塘泥</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18"/>
                </p:custDataLst>
              </p:nvPr>
            </p:nvSpPr>
            <p:spPr>
              <a:xfrm>
                <a:off x="412624" y="4074133"/>
                <a:ext cx="972588"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糖渣</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19"/>
                </p:custDataLst>
              </p:nvPr>
            </p:nvSpPr>
            <p:spPr>
              <a:xfrm>
                <a:off x="2269722" y="6090744"/>
                <a:ext cx="972588" cy="523220"/>
              </a:xfrm>
              <a:prstGeom prst="rect">
                <a:avLst/>
              </a:prstGeom>
              <a:noFill/>
            </p:spPr>
            <p:txBody>
              <a:bodyPr wrap="squar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鱼塘</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custDataLst>
                  <p:tags r:id="rId20"/>
                </p:custDataLst>
              </p:nvPr>
            </p:nvSpPr>
            <p:spPr>
              <a:xfrm>
                <a:off x="4814684" y="6027043"/>
                <a:ext cx="972588" cy="523220"/>
              </a:xfrm>
              <a:prstGeom prst="rect">
                <a:avLst/>
              </a:prstGeom>
              <a:noFill/>
            </p:spPr>
            <p:txBody>
              <a:bodyPr wrap="squar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鱼塘</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7" name="任意多边形: 形状 26"/>
            <p:cNvSpPr/>
            <p:nvPr>
              <p:custDataLst>
                <p:tags r:id="rId21"/>
              </p:custDataLst>
            </p:nvPr>
          </p:nvSpPr>
          <p:spPr>
            <a:xfrm>
              <a:off x="1979957" y="1851380"/>
              <a:ext cx="190078" cy="822630"/>
            </a:xfrm>
            <a:custGeom>
              <a:avLst/>
              <a:gdLst>
                <a:gd name="connsiteX0" fmla="*/ 0 w 146453"/>
                <a:gd name="connsiteY0" fmla="*/ 724205 h 724205"/>
                <a:gd name="connsiteX1" fmla="*/ 146304 w 146453"/>
                <a:gd name="connsiteY1" fmla="*/ 321869 h 724205"/>
                <a:gd name="connsiteX2" fmla="*/ 21945 w 146453"/>
                <a:gd name="connsiteY2" fmla="*/ 0 h 724205"/>
                <a:gd name="connsiteX0-1" fmla="*/ 0 w 146304"/>
                <a:gd name="connsiteY0-2" fmla="*/ 724205 h 724205"/>
                <a:gd name="connsiteX1-3" fmla="*/ 146304 w 146304"/>
                <a:gd name="connsiteY1-4" fmla="*/ 321869 h 724205"/>
                <a:gd name="connsiteX2-5" fmla="*/ 21945 w 146304"/>
                <a:gd name="connsiteY2-6" fmla="*/ 0 h 724205"/>
                <a:gd name="connsiteX0-7" fmla="*/ 0 w 146304"/>
                <a:gd name="connsiteY0-8" fmla="*/ 724205 h 724205"/>
                <a:gd name="connsiteX1-9" fmla="*/ 146304 w 146304"/>
                <a:gd name="connsiteY1-10" fmla="*/ 321869 h 724205"/>
                <a:gd name="connsiteX2-11" fmla="*/ 21945 w 146304"/>
                <a:gd name="connsiteY2-12" fmla="*/ 0 h 724205"/>
                <a:gd name="connsiteX0-13" fmla="*/ 0 w 146304"/>
                <a:gd name="connsiteY0-14" fmla="*/ 724205 h 724205"/>
                <a:gd name="connsiteX1-15" fmla="*/ 146304 w 146304"/>
                <a:gd name="connsiteY1-16" fmla="*/ 321869 h 724205"/>
                <a:gd name="connsiteX2-17" fmla="*/ 21945 w 146304"/>
                <a:gd name="connsiteY2-18" fmla="*/ 0 h 724205"/>
                <a:gd name="connsiteX0-19" fmla="*/ 0 w 146304"/>
                <a:gd name="connsiteY0-20" fmla="*/ 724205 h 724205"/>
                <a:gd name="connsiteX1-21" fmla="*/ 146304 w 146304"/>
                <a:gd name="connsiteY1-22" fmla="*/ 321869 h 724205"/>
                <a:gd name="connsiteX2-23" fmla="*/ 21945 w 146304"/>
                <a:gd name="connsiteY2-24" fmla="*/ 0 h 724205"/>
                <a:gd name="connsiteX0-25" fmla="*/ 0 w 146304"/>
                <a:gd name="connsiteY0-26" fmla="*/ 724205 h 724205"/>
                <a:gd name="connsiteX1-27" fmla="*/ 146304 w 146304"/>
                <a:gd name="connsiteY1-28" fmla="*/ 321869 h 724205"/>
                <a:gd name="connsiteX2-29" fmla="*/ 21945 w 146304"/>
                <a:gd name="connsiteY2-30" fmla="*/ 0 h 724205"/>
                <a:gd name="connsiteX0-31" fmla="*/ 0 w 146304"/>
                <a:gd name="connsiteY0-32" fmla="*/ 724205 h 724205"/>
                <a:gd name="connsiteX1-33" fmla="*/ 146304 w 146304"/>
                <a:gd name="connsiteY1-34" fmla="*/ 321869 h 724205"/>
                <a:gd name="connsiteX2-35" fmla="*/ 21945 w 146304"/>
                <a:gd name="connsiteY2-36" fmla="*/ 0 h 724205"/>
                <a:gd name="connsiteX0-37" fmla="*/ 0 w 146304"/>
                <a:gd name="connsiteY0-38" fmla="*/ 724205 h 724205"/>
                <a:gd name="connsiteX1-39" fmla="*/ 146304 w 146304"/>
                <a:gd name="connsiteY1-40" fmla="*/ 321869 h 724205"/>
                <a:gd name="connsiteX2-41" fmla="*/ 21945 w 146304"/>
                <a:gd name="connsiteY2-42" fmla="*/ 0 h 724205"/>
                <a:gd name="connsiteX0-43" fmla="*/ 0 w 146304"/>
                <a:gd name="connsiteY0-44" fmla="*/ 724205 h 724205"/>
                <a:gd name="connsiteX1-45" fmla="*/ 146304 w 146304"/>
                <a:gd name="connsiteY1-46" fmla="*/ 321869 h 724205"/>
                <a:gd name="connsiteX2-47" fmla="*/ 21945 w 146304"/>
                <a:gd name="connsiteY2-48" fmla="*/ 0 h 724205"/>
                <a:gd name="connsiteX0-49" fmla="*/ 0 w 192342"/>
                <a:gd name="connsiteY0-50" fmla="*/ 822630 h 822630"/>
                <a:gd name="connsiteX1-51" fmla="*/ 192342 w 192342"/>
                <a:gd name="connsiteY1-52" fmla="*/ 321869 h 822630"/>
                <a:gd name="connsiteX2-53" fmla="*/ 67983 w 192342"/>
                <a:gd name="connsiteY2-54" fmla="*/ 0 h 822630"/>
                <a:gd name="connsiteX0-55" fmla="*/ 0 w 192342"/>
                <a:gd name="connsiteY0-56" fmla="*/ 822630 h 822630"/>
                <a:gd name="connsiteX1-57" fmla="*/ 192342 w 192342"/>
                <a:gd name="connsiteY1-58" fmla="*/ 321869 h 822630"/>
                <a:gd name="connsiteX2-59" fmla="*/ 67983 w 192342"/>
                <a:gd name="connsiteY2-60" fmla="*/ 0 h 822630"/>
                <a:gd name="connsiteX0-61" fmla="*/ 0 w 192342"/>
                <a:gd name="connsiteY0-62" fmla="*/ 822630 h 822630"/>
                <a:gd name="connsiteX1-63" fmla="*/ 192342 w 192342"/>
                <a:gd name="connsiteY1-64" fmla="*/ 321869 h 822630"/>
                <a:gd name="connsiteX2-65" fmla="*/ 67983 w 192342"/>
                <a:gd name="connsiteY2-66" fmla="*/ 0 h 822630"/>
                <a:gd name="connsiteX0-67" fmla="*/ 0 w 190078"/>
                <a:gd name="connsiteY0-68" fmla="*/ 822630 h 822630"/>
                <a:gd name="connsiteX1-69" fmla="*/ 190078 w 190078"/>
                <a:gd name="connsiteY1-70" fmla="*/ 378453 h 822630"/>
                <a:gd name="connsiteX2-71" fmla="*/ 67983 w 190078"/>
                <a:gd name="connsiteY2-72" fmla="*/ 0 h 822630"/>
                <a:gd name="connsiteX0-73" fmla="*/ 0 w 190078"/>
                <a:gd name="connsiteY0-74" fmla="*/ 822630 h 822630"/>
                <a:gd name="connsiteX1-75" fmla="*/ 190078 w 190078"/>
                <a:gd name="connsiteY1-76" fmla="*/ 378453 h 822630"/>
                <a:gd name="connsiteX2-77" fmla="*/ 67983 w 190078"/>
                <a:gd name="connsiteY2-78" fmla="*/ 0 h 822630"/>
                <a:gd name="connsiteX0-79" fmla="*/ 0 w 190078"/>
                <a:gd name="connsiteY0-80" fmla="*/ 822630 h 822630"/>
                <a:gd name="connsiteX1-81" fmla="*/ 190078 w 190078"/>
                <a:gd name="connsiteY1-82" fmla="*/ 378453 h 822630"/>
                <a:gd name="connsiteX2-83" fmla="*/ 67983 w 190078"/>
                <a:gd name="connsiteY2-84" fmla="*/ 0 h 822630"/>
                <a:gd name="connsiteX0-85" fmla="*/ 0 w 190078"/>
                <a:gd name="connsiteY0-86" fmla="*/ 822630 h 822630"/>
                <a:gd name="connsiteX1-87" fmla="*/ 190078 w 190078"/>
                <a:gd name="connsiteY1-88" fmla="*/ 378453 h 822630"/>
                <a:gd name="connsiteX2-89" fmla="*/ 67983 w 190078"/>
                <a:gd name="connsiteY2-90" fmla="*/ 0 h 822630"/>
              </a:gdLst>
              <a:ahLst/>
              <a:cxnLst>
                <a:cxn ang="0">
                  <a:pos x="connsiteX0-1" y="connsiteY0-2"/>
                </a:cxn>
                <a:cxn ang="0">
                  <a:pos x="connsiteX1-3" y="connsiteY1-4"/>
                </a:cxn>
                <a:cxn ang="0">
                  <a:pos x="connsiteX2-5" y="connsiteY2-6"/>
                </a:cxn>
              </a:cxnLst>
              <a:rect l="l" t="t" r="r" b="b"/>
              <a:pathLst>
                <a:path w="190078" h="822630">
                  <a:moveTo>
                    <a:pt x="0" y="822630"/>
                  </a:moveTo>
                  <a:cubicBezTo>
                    <a:pt x="89226" y="699919"/>
                    <a:pt x="180543" y="559888"/>
                    <a:pt x="190078" y="378453"/>
                  </a:cubicBezTo>
                  <a:cubicBezTo>
                    <a:pt x="188972" y="204988"/>
                    <a:pt x="125642" y="84709"/>
                    <a:pt x="67983"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8" name="任意多边形: 形状 27"/>
            <p:cNvSpPr/>
            <p:nvPr>
              <p:custDataLst>
                <p:tags r:id="rId22"/>
              </p:custDataLst>
            </p:nvPr>
          </p:nvSpPr>
          <p:spPr>
            <a:xfrm>
              <a:off x="1278257" y="3316442"/>
              <a:ext cx="316758" cy="617917"/>
            </a:xfrm>
            <a:custGeom>
              <a:avLst/>
              <a:gdLst>
                <a:gd name="connsiteX0" fmla="*/ 358362 w 358362"/>
                <a:gd name="connsiteY0" fmla="*/ 0 h 604809"/>
                <a:gd name="connsiteX1" fmla="*/ 123412 w 358362"/>
                <a:gd name="connsiteY1" fmla="*/ 247650 h 604809"/>
                <a:gd name="connsiteX2" fmla="*/ 9112 w 358362"/>
                <a:gd name="connsiteY2" fmla="*/ 571500 h 604809"/>
                <a:gd name="connsiteX3" fmla="*/ 15462 w 358362"/>
                <a:gd name="connsiteY3" fmla="*/ 577850 h 604809"/>
                <a:gd name="connsiteX0-1" fmla="*/ 349250 w 349250"/>
                <a:gd name="connsiteY0-2" fmla="*/ 0 h 571500"/>
                <a:gd name="connsiteX1-3" fmla="*/ 114300 w 349250"/>
                <a:gd name="connsiteY1-4" fmla="*/ 247650 h 571500"/>
                <a:gd name="connsiteX2-5" fmla="*/ 0 w 349250"/>
                <a:gd name="connsiteY2-6" fmla="*/ 571500 h 571500"/>
                <a:gd name="connsiteX0-7" fmla="*/ 356212 w 356212"/>
                <a:gd name="connsiteY0-8" fmla="*/ 0 h 597029"/>
                <a:gd name="connsiteX1-9" fmla="*/ 121262 w 356212"/>
                <a:gd name="connsiteY1-10" fmla="*/ 247650 h 597029"/>
                <a:gd name="connsiteX2-11" fmla="*/ 0 w 356212"/>
                <a:gd name="connsiteY2-12" fmla="*/ 597029 h 597029"/>
                <a:gd name="connsiteX0-13" fmla="*/ 356212 w 356212"/>
                <a:gd name="connsiteY0-14" fmla="*/ 0 h 597029"/>
                <a:gd name="connsiteX1-15" fmla="*/ 121262 w 356212"/>
                <a:gd name="connsiteY1-16" fmla="*/ 247650 h 597029"/>
                <a:gd name="connsiteX2-17" fmla="*/ 0 w 356212"/>
                <a:gd name="connsiteY2-18" fmla="*/ 597029 h 597029"/>
                <a:gd name="connsiteX0-19" fmla="*/ 356212 w 356212"/>
                <a:gd name="connsiteY0-20" fmla="*/ 0 h 597029"/>
                <a:gd name="connsiteX1-21" fmla="*/ 139828 w 356212"/>
                <a:gd name="connsiteY1-22" fmla="*/ 252292 h 597029"/>
                <a:gd name="connsiteX2-23" fmla="*/ 0 w 356212"/>
                <a:gd name="connsiteY2-24" fmla="*/ 597029 h 597029"/>
                <a:gd name="connsiteX0-25" fmla="*/ 333004 w 333004"/>
                <a:gd name="connsiteY0-26" fmla="*/ 0 h 617917"/>
                <a:gd name="connsiteX1-27" fmla="*/ 139828 w 333004"/>
                <a:gd name="connsiteY1-28" fmla="*/ 273180 h 617917"/>
                <a:gd name="connsiteX2-29" fmla="*/ 0 w 333004"/>
                <a:gd name="connsiteY2-30" fmla="*/ 617917 h 617917"/>
                <a:gd name="connsiteX0-31" fmla="*/ 333004 w 333004"/>
                <a:gd name="connsiteY0-32" fmla="*/ 0 h 617917"/>
                <a:gd name="connsiteX1-33" fmla="*/ 139828 w 333004"/>
                <a:gd name="connsiteY1-34" fmla="*/ 273180 h 617917"/>
                <a:gd name="connsiteX2-35" fmla="*/ 0 w 333004"/>
                <a:gd name="connsiteY2-36" fmla="*/ 617917 h 617917"/>
                <a:gd name="connsiteX0-37" fmla="*/ 333004 w 333004"/>
                <a:gd name="connsiteY0-38" fmla="*/ 0 h 617917"/>
                <a:gd name="connsiteX1-39" fmla="*/ 139828 w 333004"/>
                <a:gd name="connsiteY1-40" fmla="*/ 273180 h 617917"/>
                <a:gd name="connsiteX2-41" fmla="*/ 0 w 333004"/>
                <a:gd name="connsiteY2-42" fmla="*/ 617917 h 617917"/>
                <a:gd name="connsiteX0-43" fmla="*/ 333004 w 333004"/>
                <a:gd name="connsiteY0-44" fmla="*/ 0 h 617917"/>
                <a:gd name="connsiteX1-45" fmla="*/ 139828 w 333004"/>
                <a:gd name="connsiteY1-46" fmla="*/ 273180 h 617917"/>
                <a:gd name="connsiteX2-47" fmla="*/ 0 w 333004"/>
                <a:gd name="connsiteY2-48" fmla="*/ 617917 h 617917"/>
                <a:gd name="connsiteX0-49" fmla="*/ 316758 w 316758"/>
                <a:gd name="connsiteY0-50" fmla="*/ 0 h 617917"/>
                <a:gd name="connsiteX1-51" fmla="*/ 123582 w 316758"/>
                <a:gd name="connsiteY1-52" fmla="*/ 273180 h 617917"/>
                <a:gd name="connsiteX2-53" fmla="*/ 0 w 316758"/>
                <a:gd name="connsiteY2-54" fmla="*/ 617917 h 617917"/>
                <a:gd name="connsiteX0-55" fmla="*/ 316758 w 316758"/>
                <a:gd name="connsiteY0-56" fmla="*/ 0 h 617917"/>
                <a:gd name="connsiteX1-57" fmla="*/ 123582 w 316758"/>
                <a:gd name="connsiteY1-58" fmla="*/ 273180 h 617917"/>
                <a:gd name="connsiteX2-59" fmla="*/ 0 w 316758"/>
                <a:gd name="connsiteY2-60" fmla="*/ 617917 h 617917"/>
                <a:gd name="connsiteX0-61" fmla="*/ 316758 w 316758"/>
                <a:gd name="connsiteY0-62" fmla="*/ 0 h 617917"/>
                <a:gd name="connsiteX1-63" fmla="*/ 123582 w 316758"/>
                <a:gd name="connsiteY1-64" fmla="*/ 273180 h 617917"/>
                <a:gd name="connsiteX2-65" fmla="*/ 0 w 316758"/>
                <a:gd name="connsiteY2-66" fmla="*/ 617917 h 617917"/>
                <a:gd name="connsiteX0-67" fmla="*/ 316758 w 316758"/>
                <a:gd name="connsiteY0-68" fmla="*/ 0 h 617917"/>
                <a:gd name="connsiteX1-69" fmla="*/ 123582 w 316758"/>
                <a:gd name="connsiteY1-70" fmla="*/ 273180 h 617917"/>
                <a:gd name="connsiteX2-71" fmla="*/ 0 w 316758"/>
                <a:gd name="connsiteY2-72" fmla="*/ 617917 h 617917"/>
              </a:gdLst>
              <a:ahLst/>
              <a:cxnLst>
                <a:cxn ang="0">
                  <a:pos x="connsiteX0-1" y="connsiteY0-2"/>
                </a:cxn>
                <a:cxn ang="0">
                  <a:pos x="connsiteX1-3" y="connsiteY1-4"/>
                </a:cxn>
                <a:cxn ang="0">
                  <a:pos x="connsiteX2-5" y="connsiteY2-6"/>
                </a:cxn>
              </a:cxnLst>
              <a:rect l="l" t="t" r="r" b="b"/>
              <a:pathLst>
                <a:path w="316758" h="617917">
                  <a:moveTo>
                    <a:pt x="316758" y="0"/>
                  </a:moveTo>
                  <a:cubicBezTo>
                    <a:pt x="226067" y="92446"/>
                    <a:pt x="178696" y="160910"/>
                    <a:pt x="123582" y="273180"/>
                  </a:cubicBezTo>
                  <a:cubicBezTo>
                    <a:pt x="68468" y="385450"/>
                    <a:pt x="0" y="617917"/>
                    <a:pt x="0" y="617917"/>
                  </a:cubicBezTo>
                </a:path>
              </a:pathLst>
            </a:custGeom>
            <a:no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9" name="任意多边形: 形状 28"/>
            <p:cNvSpPr/>
            <p:nvPr>
              <p:custDataLst>
                <p:tags r:id="rId23"/>
              </p:custDataLst>
            </p:nvPr>
          </p:nvSpPr>
          <p:spPr>
            <a:xfrm rot="18915220">
              <a:off x="1246452" y="4493234"/>
              <a:ext cx="316758" cy="617917"/>
            </a:xfrm>
            <a:custGeom>
              <a:avLst/>
              <a:gdLst>
                <a:gd name="connsiteX0" fmla="*/ 358362 w 358362"/>
                <a:gd name="connsiteY0" fmla="*/ 0 h 604809"/>
                <a:gd name="connsiteX1" fmla="*/ 123412 w 358362"/>
                <a:gd name="connsiteY1" fmla="*/ 247650 h 604809"/>
                <a:gd name="connsiteX2" fmla="*/ 9112 w 358362"/>
                <a:gd name="connsiteY2" fmla="*/ 571500 h 604809"/>
                <a:gd name="connsiteX3" fmla="*/ 15462 w 358362"/>
                <a:gd name="connsiteY3" fmla="*/ 577850 h 604809"/>
                <a:gd name="connsiteX0-1" fmla="*/ 349250 w 349250"/>
                <a:gd name="connsiteY0-2" fmla="*/ 0 h 571500"/>
                <a:gd name="connsiteX1-3" fmla="*/ 114300 w 349250"/>
                <a:gd name="connsiteY1-4" fmla="*/ 247650 h 571500"/>
                <a:gd name="connsiteX2-5" fmla="*/ 0 w 349250"/>
                <a:gd name="connsiteY2-6" fmla="*/ 571500 h 571500"/>
                <a:gd name="connsiteX0-7" fmla="*/ 356212 w 356212"/>
                <a:gd name="connsiteY0-8" fmla="*/ 0 h 597029"/>
                <a:gd name="connsiteX1-9" fmla="*/ 121262 w 356212"/>
                <a:gd name="connsiteY1-10" fmla="*/ 247650 h 597029"/>
                <a:gd name="connsiteX2-11" fmla="*/ 0 w 356212"/>
                <a:gd name="connsiteY2-12" fmla="*/ 597029 h 597029"/>
                <a:gd name="connsiteX0-13" fmla="*/ 356212 w 356212"/>
                <a:gd name="connsiteY0-14" fmla="*/ 0 h 597029"/>
                <a:gd name="connsiteX1-15" fmla="*/ 121262 w 356212"/>
                <a:gd name="connsiteY1-16" fmla="*/ 247650 h 597029"/>
                <a:gd name="connsiteX2-17" fmla="*/ 0 w 356212"/>
                <a:gd name="connsiteY2-18" fmla="*/ 597029 h 597029"/>
                <a:gd name="connsiteX0-19" fmla="*/ 356212 w 356212"/>
                <a:gd name="connsiteY0-20" fmla="*/ 0 h 597029"/>
                <a:gd name="connsiteX1-21" fmla="*/ 139828 w 356212"/>
                <a:gd name="connsiteY1-22" fmla="*/ 252292 h 597029"/>
                <a:gd name="connsiteX2-23" fmla="*/ 0 w 356212"/>
                <a:gd name="connsiteY2-24" fmla="*/ 597029 h 597029"/>
                <a:gd name="connsiteX0-25" fmla="*/ 333004 w 333004"/>
                <a:gd name="connsiteY0-26" fmla="*/ 0 h 617917"/>
                <a:gd name="connsiteX1-27" fmla="*/ 139828 w 333004"/>
                <a:gd name="connsiteY1-28" fmla="*/ 273180 h 617917"/>
                <a:gd name="connsiteX2-29" fmla="*/ 0 w 333004"/>
                <a:gd name="connsiteY2-30" fmla="*/ 617917 h 617917"/>
                <a:gd name="connsiteX0-31" fmla="*/ 333004 w 333004"/>
                <a:gd name="connsiteY0-32" fmla="*/ 0 h 617917"/>
                <a:gd name="connsiteX1-33" fmla="*/ 139828 w 333004"/>
                <a:gd name="connsiteY1-34" fmla="*/ 273180 h 617917"/>
                <a:gd name="connsiteX2-35" fmla="*/ 0 w 333004"/>
                <a:gd name="connsiteY2-36" fmla="*/ 617917 h 617917"/>
                <a:gd name="connsiteX0-37" fmla="*/ 333004 w 333004"/>
                <a:gd name="connsiteY0-38" fmla="*/ 0 h 617917"/>
                <a:gd name="connsiteX1-39" fmla="*/ 139828 w 333004"/>
                <a:gd name="connsiteY1-40" fmla="*/ 273180 h 617917"/>
                <a:gd name="connsiteX2-41" fmla="*/ 0 w 333004"/>
                <a:gd name="connsiteY2-42" fmla="*/ 617917 h 617917"/>
                <a:gd name="connsiteX0-43" fmla="*/ 333004 w 333004"/>
                <a:gd name="connsiteY0-44" fmla="*/ 0 h 617917"/>
                <a:gd name="connsiteX1-45" fmla="*/ 139828 w 333004"/>
                <a:gd name="connsiteY1-46" fmla="*/ 273180 h 617917"/>
                <a:gd name="connsiteX2-47" fmla="*/ 0 w 333004"/>
                <a:gd name="connsiteY2-48" fmla="*/ 617917 h 617917"/>
                <a:gd name="connsiteX0-49" fmla="*/ 316758 w 316758"/>
                <a:gd name="connsiteY0-50" fmla="*/ 0 h 617917"/>
                <a:gd name="connsiteX1-51" fmla="*/ 123582 w 316758"/>
                <a:gd name="connsiteY1-52" fmla="*/ 273180 h 617917"/>
                <a:gd name="connsiteX2-53" fmla="*/ 0 w 316758"/>
                <a:gd name="connsiteY2-54" fmla="*/ 617917 h 617917"/>
                <a:gd name="connsiteX0-55" fmla="*/ 316758 w 316758"/>
                <a:gd name="connsiteY0-56" fmla="*/ 0 h 617917"/>
                <a:gd name="connsiteX1-57" fmla="*/ 123582 w 316758"/>
                <a:gd name="connsiteY1-58" fmla="*/ 273180 h 617917"/>
                <a:gd name="connsiteX2-59" fmla="*/ 0 w 316758"/>
                <a:gd name="connsiteY2-60" fmla="*/ 617917 h 617917"/>
                <a:gd name="connsiteX0-61" fmla="*/ 316758 w 316758"/>
                <a:gd name="connsiteY0-62" fmla="*/ 0 h 617917"/>
                <a:gd name="connsiteX1-63" fmla="*/ 123582 w 316758"/>
                <a:gd name="connsiteY1-64" fmla="*/ 273180 h 617917"/>
                <a:gd name="connsiteX2-65" fmla="*/ 0 w 316758"/>
                <a:gd name="connsiteY2-66" fmla="*/ 617917 h 617917"/>
                <a:gd name="connsiteX0-67" fmla="*/ 316758 w 316758"/>
                <a:gd name="connsiteY0-68" fmla="*/ 0 h 617917"/>
                <a:gd name="connsiteX1-69" fmla="*/ 123582 w 316758"/>
                <a:gd name="connsiteY1-70" fmla="*/ 273180 h 617917"/>
                <a:gd name="connsiteX2-71" fmla="*/ 0 w 316758"/>
                <a:gd name="connsiteY2-72" fmla="*/ 617917 h 617917"/>
                <a:gd name="connsiteX0-73" fmla="*/ 316758 w 316758"/>
                <a:gd name="connsiteY0-74" fmla="*/ 0 h 617917"/>
                <a:gd name="connsiteX1-75" fmla="*/ 115561 w 316758"/>
                <a:gd name="connsiteY1-76" fmla="*/ 281272 h 617917"/>
                <a:gd name="connsiteX2-77" fmla="*/ 0 w 316758"/>
                <a:gd name="connsiteY2-78" fmla="*/ 617917 h 617917"/>
                <a:gd name="connsiteX0-79" fmla="*/ 316758 w 316758"/>
                <a:gd name="connsiteY0-80" fmla="*/ 0 h 617917"/>
                <a:gd name="connsiteX1-81" fmla="*/ 115561 w 316758"/>
                <a:gd name="connsiteY1-82" fmla="*/ 281272 h 617917"/>
                <a:gd name="connsiteX2-83" fmla="*/ 0 w 316758"/>
                <a:gd name="connsiteY2-84" fmla="*/ 617917 h 617917"/>
              </a:gdLst>
              <a:ahLst/>
              <a:cxnLst>
                <a:cxn ang="0">
                  <a:pos x="connsiteX0-1" y="connsiteY0-2"/>
                </a:cxn>
                <a:cxn ang="0">
                  <a:pos x="connsiteX1-3" y="connsiteY1-4"/>
                </a:cxn>
                <a:cxn ang="0">
                  <a:pos x="connsiteX2-5" y="connsiteY2-6"/>
                </a:cxn>
              </a:cxnLst>
              <a:rect l="l" t="t" r="r" b="b"/>
              <a:pathLst>
                <a:path w="316758" h="617917">
                  <a:moveTo>
                    <a:pt x="316758" y="0"/>
                  </a:moveTo>
                  <a:cubicBezTo>
                    <a:pt x="226067" y="92446"/>
                    <a:pt x="182707" y="156863"/>
                    <a:pt x="115561" y="281272"/>
                  </a:cubicBezTo>
                  <a:cubicBezTo>
                    <a:pt x="48415" y="405681"/>
                    <a:pt x="0" y="617917"/>
                    <a:pt x="0" y="617917"/>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cxnSp>
          <p:nvCxnSpPr>
            <p:cNvPr id="10" name="直接箭头连接符 29"/>
            <p:cNvCxnSpPr/>
            <p:nvPr>
              <p:custDataLst>
                <p:tags r:id="rId24"/>
              </p:custDataLst>
            </p:nvPr>
          </p:nvCxnSpPr>
          <p:spPr>
            <a:xfrm flipH="1" flipV="1">
              <a:off x="2333233" y="3327777"/>
              <a:ext cx="445273" cy="1359673"/>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弧形 30"/>
            <p:cNvSpPr/>
            <p:nvPr>
              <p:custDataLst>
                <p:tags r:id="rId25"/>
              </p:custDataLst>
            </p:nvPr>
          </p:nvSpPr>
          <p:spPr>
            <a:xfrm>
              <a:off x="3570986" y="5691965"/>
              <a:ext cx="482380" cy="357809"/>
            </a:xfrm>
            <a:prstGeom prst="arc">
              <a:avLst>
                <a:gd name="adj1" fmla="val 11667775"/>
                <a:gd name="adj2" fmla="val 21096601"/>
              </a:avLst>
            </a:prstGeom>
            <a:ln w="12700">
              <a:solidFill>
                <a:schemeClr val="tx1"/>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2" name="弧形 31"/>
            <p:cNvSpPr/>
            <p:nvPr>
              <p:custDataLst>
                <p:tags r:id="rId26"/>
              </p:custDataLst>
            </p:nvPr>
          </p:nvSpPr>
          <p:spPr>
            <a:xfrm>
              <a:off x="4450930" y="5705217"/>
              <a:ext cx="511534" cy="373712"/>
            </a:xfrm>
            <a:prstGeom prst="arc">
              <a:avLst>
                <a:gd name="adj1" fmla="val 11667775"/>
                <a:gd name="adj2" fmla="val 21096601"/>
              </a:avLst>
            </a:prstGeom>
            <a:ln w="127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3" name="任意多边形: 形状 32"/>
            <p:cNvSpPr/>
            <p:nvPr>
              <p:custDataLst>
                <p:tags r:id="rId27"/>
              </p:custDataLst>
            </p:nvPr>
          </p:nvSpPr>
          <p:spPr>
            <a:xfrm>
              <a:off x="4837088" y="2492487"/>
              <a:ext cx="539369" cy="463521"/>
            </a:xfrm>
            <a:custGeom>
              <a:avLst/>
              <a:gdLst>
                <a:gd name="connsiteX0" fmla="*/ 0 w 539369"/>
                <a:gd name="connsiteY0" fmla="*/ 463521 h 463521"/>
                <a:gd name="connsiteX1" fmla="*/ 539369 w 539369"/>
                <a:gd name="connsiteY1" fmla="*/ 0 h 463521"/>
              </a:gdLst>
              <a:ahLst/>
              <a:cxnLst>
                <a:cxn ang="0">
                  <a:pos x="connsiteX0" y="connsiteY0"/>
                </a:cxn>
                <a:cxn ang="0">
                  <a:pos x="connsiteX1" y="connsiteY1"/>
                </a:cxn>
              </a:cxnLst>
              <a:rect l="l" t="t" r="r" b="b"/>
              <a:pathLst>
                <a:path w="539369" h="463521">
                  <a:moveTo>
                    <a:pt x="0" y="463521"/>
                  </a:moveTo>
                  <a:lnTo>
                    <a:pt x="539369" y="0"/>
                  </a:ln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cxnSp>
          <p:nvCxnSpPr>
            <p:cNvPr id="14" name="直接箭头连接符 33"/>
            <p:cNvCxnSpPr/>
            <p:nvPr>
              <p:custDataLst>
                <p:tags r:id="rId28"/>
              </p:custDataLst>
            </p:nvPr>
          </p:nvCxnSpPr>
          <p:spPr>
            <a:xfrm flipH="1">
              <a:off x="4272435" y="3381604"/>
              <a:ext cx="391886" cy="632074"/>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接箭头连接符 34"/>
            <p:cNvCxnSpPr/>
            <p:nvPr>
              <p:custDataLst>
                <p:tags r:id="rId29"/>
              </p:custDataLst>
            </p:nvPr>
          </p:nvCxnSpPr>
          <p:spPr>
            <a:xfrm>
              <a:off x="4226084" y="4759525"/>
              <a:ext cx="1" cy="101974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任意多边形: 形状 35"/>
            <p:cNvSpPr/>
            <p:nvPr>
              <p:custDataLst>
                <p:tags r:id="rId30"/>
              </p:custDataLst>
            </p:nvPr>
          </p:nvSpPr>
          <p:spPr>
            <a:xfrm>
              <a:off x="6211299" y="3974845"/>
              <a:ext cx="247603" cy="1085093"/>
            </a:xfrm>
            <a:custGeom>
              <a:avLst/>
              <a:gdLst>
                <a:gd name="connsiteX0" fmla="*/ 0 w 322857"/>
                <a:gd name="connsiteY0" fmla="*/ 1064455 h 1064455"/>
                <a:gd name="connsiteX1" fmla="*/ 318867 w 322857"/>
                <a:gd name="connsiteY1" fmla="*/ 586154 h 1064455"/>
                <a:gd name="connsiteX2" fmla="*/ 150055 w 322857"/>
                <a:gd name="connsiteY2" fmla="*/ 0 h 1064455"/>
                <a:gd name="connsiteX0-1" fmla="*/ 0 w 323538"/>
                <a:gd name="connsiteY0-2" fmla="*/ 1064455 h 1064455"/>
                <a:gd name="connsiteX1-3" fmla="*/ 318867 w 323538"/>
                <a:gd name="connsiteY1-4" fmla="*/ 586154 h 1064455"/>
                <a:gd name="connsiteX2-5" fmla="*/ 150055 w 323538"/>
                <a:gd name="connsiteY2-6" fmla="*/ 0 h 1064455"/>
                <a:gd name="connsiteX0-7" fmla="*/ 0 w 260176"/>
                <a:gd name="connsiteY0-8" fmla="*/ 1064455 h 1064455"/>
                <a:gd name="connsiteX1-9" fmla="*/ 248529 w 260176"/>
                <a:gd name="connsiteY1-10" fmla="*/ 586154 h 1064455"/>
                <a:gd name="connsiteX2-11" fmla="*/ 150055 w 260176"/>
                <a:gd name="connsiteY2-12" fmla="*/ 0 h 1064455"/>
                <a:gd name="connsiteX0-13" fmla="*/ 0 w 260176"/>
                <a:gd name="connsiteY0-14" fmla="*/ 1064455 h 1064455"/>
                <a:gd name="connsiteX1-15" fmla="*/ 248529 w 260176"/>
                <a:gd name="connsiteY1-16" fmla="*/ 586154 h 1064455"/>
                <a:gd name="connsiteX2-17" fmla="*/ 150055 w 260176"/>
                <a:gd name="connsiteY2-18" fmla="*/ 0 h 1064455"/>
                <a:gd name="connsiteX0-19" fmla="*/ 0 w 260176"/>
                <a:gd name="connsiteY0-20" fmla="*/ 1064455 h 1064455"/>
                <a:gd name="connsiteX1-21" fmla="*/ 248529 w 260176"/>
                <a:gd name="connsiteY1-22" fmla="*/ 586154 h 1064455"/>
                <a:gd name="connsiteX2-23" fmla="*/ 150055 w 260176"/>
                <a:gd name="connsiteY2-24" fmla="*/ 0 h 1064455"/>
                <a:gd name="connsiteX0-25" fmla="*/ 0 w 255043"/>
                <a:gd name="connsiteY0-26" fmla="*/ 1064455 h 1064455"/>
                <a:gd name="connsiteX1-27" fmla="*/ 248529 w 255043"/>
                <a:gd name="connsiteY1-28" fmla="*/ 586154 h 1064455"/>
                <a:gd name="connsiteX2-29" fmla="*/ 150055 w 255043"/>
                <a:gd name="connsiteY2-30" fmla="*/ 0 h 1064455"/>
                <a:gd name="connsiteX0-31" fmla="*/ 0 w 255845"/>
                <a:gd name="connsiteY0-32" fmla="*/ 1064455 h 1064455"/>
                <a:gd name="connsiteX1-33" fmla="*/ 248529 w 255845"/>
                <a:gd name="connsiteY1-34" fmla="*/ 586154 h 1064455"/>
                <a:gd name="connsiteX2-35" fmla="*/ 150055 w 255845"/>
                <a:gd name="connsiteY2-36" fmla="*/ 0 h 1064455"/>
                <a:gd name="connsiteX0-37" fmla="*/ 0 w 251301"/>
                <a:gd name="connsiteY0-38" fmla="*/ 1064455 h 1064455"/>
                <a:gd name="connsiteX1-39" fmla="*/ 248529 w 251301"/>
                <a:gd name="connsiteY1-40" fmla="*/ 586154 h 1064455"/>
                <a:gd name="connsiteX2-41" fmla="*/ 150055 w 251301"/>
                <a:gd name="connsiteY2-42" fmla="*/ 0 h 1064455"/>
                <a:gd name="connsiteX0-43" fmla="*/ 0 w 251301"/>
                <a:gd name="connsiteY0-44" fmla="*/ 1064455 h 1064455"/>
                <a:gd name="connsiteX1-45" fmla="*/ 248529 w 251301"/>
                <a:gd name="connsiteY1-46" fmla="*/ 586154 h 1064455"/>
                <a:gd name="connsiteX2-47" fmla="*/ 150055 w 251301"/>
                <a:gd name="connsiteY2-48" fmla="*/ 0 h 1064455"/>
                <a:gd name="connsiteX0-49" fmla="*/ 0 w 255845"/>
                <a:gd name="connsiteY0-50" fmla="*/ 1064455 h 1064455"/>
                <a:gd name="connsiteX1-51" fmla="*/ 248529 w 255845"/>
                <a:gd name="connsiteY1-52" fmla="*/ 586154 h 1064455"/>
                <a:gd name="connsiteX2-53" fmla="*/ 150055 w 255845"/>
                <a:gd name="connsiteY2-54" fmla="*/ 0 h 1064455"/>
                <a:gd name="connsiteX0-55" fmla="*/ 0 w 255845"/>
                <a:gd name="connsiteY0-56" fmla="*/ 1064455 h 1064455"/>
                <a:gd name="connsiteX1-57" fmla="*/ 248529 w 255845"/>
                <a:gd name="connsiteY1-58" fmla="*/ 586154 h 1064455"/>
                <a:gd name="connsiteX2-59" fmla="*/ 150055 w 255845"/>
                <a:gd name="connsiteY2-60" fmla="*/ 0 h 1064455"/>
                <a:gd name="connsiteX0-61" fmla="*/ 0 w 255845"/>
                <a:gd name="connsiteY0-62" fmla="*/ 1064455 h 1064455"/>
                <a:gd name="connsiteX1-63" fmla="*/ 248529 w 255845"/>
                <a:gd name="connsiteY1-64" fmla="*/ 586154 h 1064455"/>
                <a:gd name="connsiteX2-65" fmla="*/ 150055 w 255845"/>
                <a:gd name="connsiteY2-66" fmla="*/ 0 h 1064455"/>
                <a:gd name="connsiteX0-67" fmla="*/ 0 w 255845"/>
                <a:gd name="connsiteY0-68" fmla="*/ 1064455 h 1064455"/>
                <a:gd name="connsiteX1-69" fmla="*/ 248529 w 255845"/>
                <a:gd name="connsiteY1-70" fmla="*/ 586154 h 1064455"/>
                <a:gd name="connsiteX2-71" fmla="*/ 150055 w 255845"/>
                <a:gd name="connsiteY2-72" fmla="*/ 0 h 1064455"/>
                <a:gd name="connsiteX0-73" fmla="*/ 0 w 255845"/>
                <a:gd name="connsiteY0-74" fmla="*/ 1064455 h 1064455"/>
                <a:gd name="connsiteX1-75" fmla="*/ 248529 w 255845"/>
                <a:gd name="connsiteY1-76" fmla="*/ 586154 h 1064455"/>
                <a:gd name="connsiteX2-77" fmla="*/ 150055 w 255845"/>
                <a:gd name="connsiteY2-78" fmla="*/ 0 h 1064455"/>
                <a:gd name="connsiteX0-79" fmla="*/ 0 w 255845"/>
                <a:gd name="connsiteY0-80" fmla="*/ 1064455 h 1064455"/>
                <a:gd name="connsiteX1-81" fmla="*/ 248529 w 255845"/>
                <a:gd name="connsiteY1-82" fmla="*/ 586154 h 1064455"/>
                <a:gd name="connsiteX2-83" fmla="*/ 150055 w 255845"/>
                <a:gd name="connsiteY2-84" fmla="*/ 0 h 1064455"/>
                <a:gd name="connsiteX0-85" fmla="*/ 0 w 255845"/>
                <a:gd name="connsiteY0-86" fmla="*/ 1064455 h 1064455"/>
                <a:gd name="connsiteX1-87" fmla="*/ 248529 w 255845"/>
                <a:gd name="connsiteY1-88" fmla="*/ 586154 h 1064455"/>
                <a:gd name="connsiteX2-89" fmla="*/ 150055 w 255845"/>
                <a:gd name="connsiteY2-90" fmla="*/ 0 h 1064455"/>
                <a:gd name="connsiteX0-91" fmla="*/ 0 w 256454"/>
                <a:gd name="connsiteY0-92" fmla="*/ 1064455 h 1064455"/>
                <a:gd name="connsiteX1-93" fmla="*/ 248529 w 256454"/>
                <a:gd name="connsiteY1-94" fmla="*/ 586154 h 1064455"/>
                <a:gd name="connsiteX2-95" fmla="*/ 150055 w 256454"/>
                <a:gd name="connsiteY2-96" fmla="*/ 0 h 1064455"/>
                <a:gd name="connsiteX0-97" fmla="*/ 0 w 256454"/>
                <a:gd name="connsiteY0-98" fmla="*/ 1064455 h 1064455"/>
                <a:gd name="connsiteX1-99" fmla="*/ 248529 w 256454"/>
                <a:gd name="connsiteY1-100" fmla="*/ 586154 h 1064455"/>
                <a:gd name="connsiteX2-101" fmla="*/ 150055 w 256454"/>
                <a:gd name="connsiteY2-102" fmla="*/ 0 h 1064455"/>
                <a:gd name="connsiteX0-103" fmla="*/ 0 w 256454"/>
                <a:gd name="connsiteY0-104" fmla="*/ 1064455 h 1064455"/>
                <a:gd name="connsiteX1-105" fmla="*/ 248529 w 256454"/>
                <a:gd name="connsiteY1-106" fmla="*/ 586154 h 1064455"/>
                <a:gd name="connsiteX2-107" fmla="*/ 150055 w 256454"/>
                <a:gd name="connsiteY2-108" fmla="*/ 0 h 1064455"/>
                <a:gd name="connsiteX0-109" fmla="*/ 0 w 255551"/>
                <a:gd name="connsiteY0-110" fmla="*/ 1085093 h 1085093"/>
                <a:gd name="connsiteX1-111" fmla="*/ 248529 w 255551"/>
                <a:gd name="connsiteY1-112" fmla="*/ 606792 h 1085093"/>
                <a:gd name="connsiteX2-113" fmla="*/ 140530 w 255551"/>
                <a:gd name="connsiteY2-114" fmla="*/ 0 h 1085093"/>
                <a:gd name="connsiteX0-115" fmla="*/ 0 w 256229"/>
                <a:gd name="connsiteY0-116" fmla="*/ 1085093 h 1085093"/>
                <a:gd name="connsiteX1-117" fmla="*/ 248529 w 256229"/>
                <a:gd name="connsiteY1-118" fmla="*/ 606792 h 1085093"/>
                <a:gd name="connsiteX2-119" fmla="*/ 140530 w 256229"/>
                <a:gd name="connsiteY2-120" fmla="*/ 0 h 1085093"/>
                <a:gd name="connsiteX0-121" fmla="*/ 0 w 250559"/>
                <a:gd name="connsiteY0-122" fmla="*/ 1085093 h 1085093"/>
                <a:gd name="connsiteX1-123" fmla="*/ 242179 w 250559"/>
                <a:gd name="connsiteY1-124" fmla="*/ 643304 h 1085093"/>
                <a:gd name="connsiteX2-125" fmla="*/ 140530 w 250559"/>
                <a:gd name="connsiteY2-126" fmla="*/ 0 h 1085093"/>
                <a:gd name="connsiteX0-127" fmla="*/ 0 w 253743"/>
                <a:gd name="connsiteY0-128" fmla="*/ 1085093 h 1085093"/>
                <a:gd name="connsiteX1-129" fmla="*/ 242179 w 253743"/>
                <a:gd name="connsiteY1-130" fmla="*/ 643304 h 1085093"/>
                <a:gd name="connsiteX2-131" fmla="*/ 140530 w 253743"/>
                <a:gd name="connsiteY2-132" fmla="*/ 0 h 1085093"/>
                <a:gd name="connsiteX0-133" fmla="*/ 0 w 253743"/>
                <a:gd name="connsiteY0-134" fmla="*/ 1085093 h 1085093"/>
                <a:gd name="connsiteX1-135" fmla="*/ 242179 w 253743"/>
                <a:gd name="connsiteY1-136" fmla="*/ 643304 h 1085093"/>
                <a:gd name="connsiteX2-137" fmla="*/ 140530 w 253743"/>
                <a:gd name="connsiteY2-138" fmla="*/ 0 h 1085093"/>
                <a:gd name="connsiteX0-139" fmla="*/ 0 w 253194"/>
                <a:gd name="connsiteY0-140" fmla="*/ 1085093 h 1085093"/>
                <a:gd name="connsiteX1-141" fmla="*/ 242179 w 253194"/>
                <a:gd name="connsiteY1-142" fmla="*/ 643304 h 1085093"/>
                <a:gd name="connsiteX2-143" fmla="*/ 140530 w 253194"/>
                <a:gd name="connsiteY2-144" fmla="*/ 0 h 1085093"/>
                <a:gd name="connsiteX0-145" fmla="*/ 0 w 255656"/>
                <a:gd name="connsiteY0-146" fmla="*/ 1085093 h 1085093"/>
                <a:gd name="connsiteX1-147" fmla="*/ 242179 w 255656"/>
                <a:gd name="connsiteY1-148" fmla="*/ 643304 h 1085093"/>
                <a:gd name="connsiteX2-149" fmla="*/ 140530 w 255656"/>
                <a:gd name="connsiteY2-150" fmla="*/ 0 h 1085093"/>
                <a:gd name="connsiteX0-151" fmla="*/ 0 w 255656"/>
                <a:gd name="connsiteY0-152" fmla="*/ 1085093 h 1085093"/>
                <a:gd name="connsiteX1-153" fmla="*/ 242179 w 255656"/>
                <a:gd name="connsiteY1-154" fmla="*/ 643304 h 1085093"/>
                <a:gd name="connsiteX2-155" fmla="*/ 140530 w 255656"/>
                <a:gd name="connsiteY2-156" fmla="*/ 0 h 1085093"/>
                <a:gd name="connsiteX0-157" fmla="*/ 0 w 255656"/>
                <a:gd name="connsiteY0-158" fmla="*/ 1085093 h 1085093"/>
                <a:gd name="connsiteX1-159" fmla="*/ 242179 w 255656"/>
                <a:gd name="connsiteY1-160" fmla="*/ 643304 h 1085093"/>
                <a:gd name="connsiteX2-161" fmla="*/ 140530 w 255656"/>
                <a:gd name="connsiteY2-162" fmla="*/ 0 h 1085093"/>
                <a:gd name="connsiteX0-163" fmla="*/ 0 w 250303"/>
                <a:gd name="connsiteY0-164" fmla="*/ 1085093 h 1085093"/>
                <a:gd name="connsiteX1-165" fmla="*/ 242179 w 250303"/>
                <a:gd name="connsiteY1-166" fmla="*/ 643304 h 1085093"/>
                <a:gd name="connsiteX2-167" fmla="*/ 140530 w 250303"/>
                <a:gd name="connsiteY2-168" fmla="*/ 0 h 1085093"/>
                <a:gd name="connsiteX0-169" fmla="*/ 0 w 247603"/>
                <a:gd name="connsiteY0-170" fmla="*/ 1085093 h 1085093"/>
                <a:gd name="connsiteX1-171" fmla="*/ 239004 w 247603"/>
                <a:gd name="connsiteY1-172" fmla="*/ 665529 h 1085093"/>
                <a:gd name="connsiteX2-173" fmla="*/ 140530 w 247603"/>
                <a:gd name="connsiteY2-174" fmla="*/ 0 h 1085093"/>
              </a:gdLst>
              <a:ahLst/>
              <a:cxnLst>
                <a:cxn ang="0">
                  <a:pos x="connsiteX0-1" y="connsiteY0-2"/>
                </a:cxn>
                <a:cxn ang="0">
                  <a:pos x="connsiteX1-3" y="connsiteY1-4"/>
                </a:cxn>
                <a:cxn ang="0">
                  <a:pos x="connsiteX2-5" y="connsiteY2-6"/>
                </a:cxn>
              </a:cxnLst>
              <a:rect l="l" t="t" r="r" b="b"/>
              <a:pathLst>
                <a:path w="247603" h="1085093">
                  <a:moveTo>
                    <a:pt x="0" y="1085093"/>
                  </a:moveTo>
                  <a:cubicBezTo>
                    <a:pt x="105654" y="972747"/>
                    <a:pt x="196533" y="849289"/>
                    <a:pt x="239004" y="665529"/>
                  </a:cubicBezTo>
                  <a:cubicBezTo>
                    <a:pt x="260838" y="556577"/>
                    <a:pt x="245598" y="168005"/>
                    <a:pt x="140530"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7" name="任意多边形: 形状 36"/>
            <p:cNvSpPr/>
            <p:nvPr>
              <p:custDataLst>
                <p:tags r:id="rId31"/>
              </p:custDataLst>
            </p:nvPr>
          </p:nvSpPr>
          <p:spPr>
            <a:xfrm rot="17147138">
              <a:off x="5614384" y="2992285"/>
              <a:ext cx="201907" cy="712292"/>
            </a:xfrm>
            <a:custGeom>
              <a:avLst/>
              <a:gdLst>
                <a:gd name="connsiteX0" fmla="*/ 0 w 322857"/>
                <a:gd name="connsiteY0" fmla="*/ 1064455 h 1064455"/>
                <a:gd name="connsiteX1" fmla="*/ 318867 w 322857"/>
                <a:gd name="connsiteY1" fmla="*/ 586154 h 1064455"/>
                <a:gd name="connsiteX2" fmla="*/ 150055 w 322857"/>
                <a:gd name="connsiteY2" fmla="*/ 0 h 1064455"/>
                <a:gd name="connsiteX0-1" fmla="*/ 0 w 323538"/>
                <a:gd name="connsiteY0-2" fmla="*/ 1064455 h 1064455"/>
                <a:gd name="connsiteX1-3" fmla="*/ 318867 w 323538"/>
                <a:gd name="connsiteY1-4" fmla="*/ 586154 h 1064455"/>
                <a:gd name="connsiteX2-5" fmla="*/ 150055 w 323538"/>
                <a:gd name="connsiteY2-6" fmla="*/ 0 h 1064455"/>
                <a:gd name="connsiteX0-7" fmla="*/ 0 w 260176"/>
                <a:gd name="connsiteY0-8" fmla="*/ 1064455 h 1064455"/>
                <a:gd name="connsiteX1-9" fmla="*/ 248529 w 260176"/>
                <a:gd name="connsiteY1-10" fmla="*/ 586154 h 1064455"/>
                <a:gd name="connsiteX2-11" fmla="*/ 150055 w 260176"/>
                <a:gd name="connsiteY2-12" fmla="*/ 0 h 1064455"/>
                <a:gd name="connsiteX0-13" fmla="*/ 0 w 260176"/>
                <a:gd name="connsiteY0-14" fmla="*/ 1064455 h 1064455"/>
                <a:gd name="connsiteX1-15" fmla="*/ 248529 w 260176"/>
                <a:gd name="connsiteY1-16" fmla="*/ 586154 h 1064455"/>
                <a:gd name="connsiteX2-17" fmla="*/ 150055 w 260176"/>
                <a:gd name="connsiteY2-18" fmla="*/ 0 h 1064455"/>
                <a:gd name="connsiteX0-19" fmla="*/ 0 w 260176"/>
                <a:gd name="connsiteY0-20" fmla="*/ 1064455 h 1064455"/>
                <a:gd name="connsiteX1-21" fmla="*/ 248529 w 260176"/>
                <a:gd name="connsiteY1-22" fmla="*/ 586154 h 1064455"/>
                <a:gd name="connsiteX2-23" fmla="*/ 150055 w 260176"/>
                <a:gd name="connsiteY2-24" fmla="*/ 0 h 1064455"/>
                <a:gd name="connsiteX0-25" fmla="*/ 0 w 255043"/>
                <a:gd name="connsiteY0-26" fmla="*/ 1064455 h 1064455"/>
                <a:gd name="connsiteX1-27" fmla="*/ 248529 w 255043"/>
                <a:gd name="connsiteY1-28" fmla="*/ 586154 h 1064455"/>
                <a:gd name="connsiteX2-29" fmla="*/ 150055 w 255043"/>
                <a:gd name="connsiteY2-30" fmla="*/ 0 h 1064455"/>
                <a:gd name="connsiteX0-31" fmla="*/ 0 w 255845"/>
                <a:gd name="connsiteY0-32" fmla="*/ 1064455 h 1064455"/>
                <a:gd name="connsiteX1-33" fmla="*/ 248529 w 255845"/>
                <a:gd name="connsiteY1-34" fmla="*/ 586154 h 1064455"/>
                <a:gd name="connsiteX2-35" fmla="*/ 150055 w 255845"/>
                <a:gd name="connsiteY2-36" fmla="*/ 0 h 1064455"/>
                <a:gd name="connsiteX0-37" fmla="*/ 0 w 251301"/>
                <a:gd name="connsiteY0-38" fmla="*/ 1064455 h 1064455"/>
                <a:gd name="connsiteX1-39" fmla="*/ 248529 w 251301"/>
                <a:gd name="connsiteY1-40" fmla="*/ 586154 h 1064455"/>
                <a:gd name="connsiteX2-41" fmla="*/ 150055 w 251301"/>
                <a:gd name="connsiteY2-42" fmla="*/ 0 h 1064455"/>
                <a:gd name="connsiteX0-43" fmla="*/ 0 w 251301"/>
                <a:gd name="connsiteY0-44" fmla="*/ 1064455 h 1064455"/>
                <a:gd name="connsiteX1-45" fmla="*/ 248529 w 251301"/>
                <a:gd name="connsiteY1-46" fmla="*/ 586154 h 1064455"/>
                <a:gd name="connsiteX2-47" fmla="*/ 150055 w 251301"/>
                <a:gd name="connsiteY2-48" fmla="*/ 0 h 1064455"/>
                <a:gd name="connsiteX0-49" fmla="*/ 0 w 255845"/>
                <a:gd name="connsiteY0-50" fmla="*/ 1064455 h 1064455"/>
                <a:gd name="connsiteX1-51" fmla="*/ 248529 w 255845"/>
                <a:gd name="connsiteY1-52" fmla="*/ 586154 h 1064455"/>
                <a:gd name="connsiteX2-53" fmla="*/ 150055 w 255845"/>
                <a:gd name="connsiteY2-54" fmla="*/ 0 h 1064455"/>
                <a:gd name="connsiteX0-55" fmla="*/ 0 w 255845"/>
                <a:gd name="connsiteY0-56" fmla="*/ 1064455 h 1064455"/>
                <a:gd name="connsiteX1-57" fmla="*/ 248529 w 255845"/>
                <a:gd name="connsiteY1-58" fmla="*/ 586154 h 1064455"/>
                <a:gd name="connsiteX2-59" fmla="*/ 150055 w 255845"/>
                <a:gd name="connsiteY2-60" fmla="*/ 0 h 1064455"/>
                <a:gd name="connsiteX0-61" fmla="*/ 0 w 255845"/>
                <a:gd name="connsiteY0-62" fmla="*/ 1064455 h 1064455"/>
                <a:gd name="connsiteX1-63" fmla="*/ 248529 w 255845"/>
                <a:gd name="connsiteY1-64" fmla="*/ 586154 h 1064455"/>
                <a:gd name="connsiteX2-65" fmla="*/ 150055 w 255845"/>
                <a:gd name="connsiteY2-66" fmla="*/ 0 h 1064455"/>
                <a:gd name="connsiteX0-67" fmla="*/ 0 w 255845"/>
                <a:gd name="connsiteY0-68" fmla="*/ 1064455 h 1064455"/>
                <a:gd name="connsiteX1-69" fmla="*/ 248529 w 255845"/>
                <a:gd name="connsiteY1-70" fmla="*/ 586154 h 1064455"/>
                <a:gd name="connsiteX2-71" fmla="*/ 150055 w 255845"/>
                <a:gd name="connsiteY2-72" fmla="*/ 0 h 1064455"/>
                <a:gd name="connsiteX0-73" fmla="*/ 0 w 255845"/>
                <a:gd name="connsiteY0-74" fmla="*/ 1064455 h 1064455"/>
                <a:gd name="connsiteX1-75" fmla="*/ 248529 w 255845"/>
                <a:gd name="connsiteY1-76" fmla="*/ 586154 h 1064455"/>
                <a:gd name="connsiteX2-77" fmla="*/ 150055 w 255845"/>
                <a:gd name="connsiteY2-78" fmla="*/ 0 h 1064455"/>
                <a:gd name="connsiteX0-79" fmla="*/ 0 w 255845"/>
                <a:gd name="connsiteY0-80" fmla="*/ 1064455 h 1064455"/>
                <a:gd name="connsiteX1-81" fmla="*/ 248529 w 255845"/>
                <a:gd name="connsiteY1-82" fmla="*/ 586154 h 1064455"/>
                <a:gd name="connsiteX2-83" fmla="*/ 150055 w 255845"/>
                <a:gd name="connsiteY2-84" fmla="*/ 0 h 1064455"/>
                <a:gd name="connsiteX0-85" fmla="*/ 0 w 255845"/>
                <a:gd name="connsiteY0-86" fmla="*/ 1064455 h 1064455"/>
                <a:gd name="connsiteX1-87" fmla="*/ 248529 w 255845"/>
                <a:gd name="connsiteY1-88" fmla="*/ 586154 h 1064455"/>
                <a:gd name="connsiteX2-89" fmla="*/ 150055 w 255845"/>
                <a:gd name="connsiteY2-90" fmla="*/ 0 h 1064455"/>
                <a:gd name="connsiteX0-91" fmla="*/ 0 w 256454"/>
                <a:gd name="connsiteY0-92" fmla="*/ 1064455 h 1064455"/>
                <a:gd name="connsiteX1-93" fmla="*/ 248529 w 256454"/>
                <a:gd name="connsiteY1-94" fmla="*/ 586154 h 1064455"/>
                <a:gd name="connsiteX2-95" fmla="*/ 150055 w 256454"/>
                <a:gd name="connsiteY2-96" fmla="*/ 0 h 1064455"/>
                <a:gd name="connsiteX0-97" fmla="*/ 0 w 256454"/>
                <a:gd name="connsiteY0-98" fmla="*/ 1064455 h 1064455"/>
                <a:gd name="connsiteX1-99" fmla="*/ 248529 w 256454"/>
                <a:gd name="connsiteY1-100" fmla="*/ 586154 h 1064455"/>
                <a:gd name="connsiteX2-101" fmla="*/ 150055 w 256454"/>
                <a:gd name="connsiteY2-102" fmla="*/ 0 h 1064455"/>
                <a:gd name="connsiteX0-103" fmla="*/ 0 w 256454"/>
                <a:gd name="connsiteY0-104" fmla="*/ 1064455 h 1064455"/>
                <a:gd name="connsiteX1-105" fmla="*/ 248529 w 256454"/>
                <a:gd name="connsiteY1-106" fmla="*/ 586154 h 1064455"/>
                <a:gd name="connsiteX2-107" fmla="*/ 150055 w 256454"/>
                <a:gd name="connsiteY2-108" fmla="*/ 0 h 1064455"/>
                <a:gd name="connsiteX0-109" fmla="*/ 0 w 255551"/>
                <a:gd name="connsiteY0-110" fmla="*/ 1085093 h 1085093"/>
                <a:gd name="connsiteX1-111" fmla="*/ 248529 w 255551"/>
                <a:gd name="connsiteY1-112" fmla="*/ 606792 h 1085093"/>
                <a:gd name="connsiteX2-113" fmla="*/ 140530 w 255551"/>
                <a:gd name="connsiteY2-114" fmla="*/ 0 h 1085093"/>
                <a:gd name="connsiteX0-115" fmla="*/ 0 w 256229"/>
                <a:gd name="connsiteY0-116" fmla="*/ 1085093 h 1085093"/>
                <a:gd name="connsiteX1-117" fmla="*/ 248529 w 256229"/>
                <a:gd name="connsiteY1-118" fmla="*/ 606792 h 1085093"/>
                <a:gd name="connsiteX2-119" fmla="*/ 140530 w 256229"/>
                <a:gd name="connsiteY2-120" fmla="*/ 0 h 1085093"/>
                <a:gd name="connsiteX0-121" fmla="*/ 0 w 250559"/>
                <a:gd name="connsiteY0-122" fmla="*/ 1085093 h 1085093"/>
                <a:gd name="connsiteX1-123" fmla="*/ 242179 w 250559"/>
                <a:gd name="connsiteY1-124" fmla="*/ 643304 h 1085093"/>
                <a:gd name="connsiteX2-125" fmla="*/ 140530 w 250559"/>
                <a:gd name="connsiteY2-126" fmla="*/ 0 h 1085093"/>
                <a:gd name="connsiteX0-127" fmla="*/ 0 w 253743"/>
                <a:gd name="connsiteY0-128" fmla="*/ 1085093 h 1085093"/>
                <a:gd name="connsiteX1-129" fmla="*/ 242179 w 253743"/>
                <a:gd name="connsiteY1-130" fmla="*/ 643304 h 1085093"/>
                <a:gd name="connsiteX2-131" fmla="*/ 140530 w 253743"/>
                <a:gd name="connsiteY2-132" fmla="*/ 0 h 1085093"/>
                <a:gd name="connsiteX0-133" fmla="*/ 0 w 253743"/>
                <a:gd name="connsiteY0-134" fmla="*/ 1085093 h 1085093"/>
                <a:gd name="connsiteX1-135" fmla="*/ 242179 w 253743"/>
                <a:gd name="connsiteY1-136" fmla="*/ 643304 h 1085093"/>
                <a:gd name="connsiteX2-137" fmla="*/ 140530 w 253743"/>
                <a:gd name="connsiteY2-138" fmla="*/ 0 h 1085093"/>
                <a:gd name="connsiteX0-139" fmla="*/ 0 w 253194"/>
                <a:gd name="connsiteY0-140" fmla="*/ 1085093 h 1085093"/>
                <a:gd name="connsiteX1-141" fmla="*/ 242179 w 253194"/>
                <a:gd name="connsiteY1-142" fmla="*/ 643304 h 1085093"/>
                <a:gd name="connsiteX2-143" fmla="*/ 140530 w 253194"/>
                <a:gd name="connsiteY2-144" fmla="*/ 0 h 1085093"/>
                <a:gd name="connsiteX0-145" fmla="*/ 0 w 255656"/>
                <a:gd name="connsiteY0-146" fmla="*/ 1085093 h 1085093"/>
                <a:gd name="connsiteX1-147" fmla="*/ 242179 w 255656"/>
                <a:gd name="connsiteY1-148" fmla="*/ 643304 h 1085093"/>
                <a:gd name="connsiteX2-149" fmla="*/ 140530 w 255656"/>
                <a:gd name="connsiteY2-150" fmla="*/ 0 h 1085093"/>
                <a:gd name="connsiteX0-151" fmla="*/ 0 w 255656"/>
                <a:gd name="connsiteY0-152" fmla="*/ 1085093 h 1085093"/>
                <a:gd name="connsiteX1-153" fmla="*/ 242179 w 255656"/>
                <a:gd name="connsiteY1-154" fmla="*/ 643304 h 1085093"/>
                <a:gd name="connsiteX2-155" fmla="*/ 140530 w 255656"/>
                <a:gd name="connsiteY2-156" fmla="*/ 0 h 1085093"/>
                <a:gd name="connsiteX0-157" fmla="*/ 0 w 255656"/>
                <a:gd name="connsiteY0-158" fmla="*/ 1085093 h 1085093"/>
                <a:gd name="connsiteX1-159" fmla="*/ 242179 w 255656"/>
                <a:gd name="connsiteY1-160" fmla="*/ 643304 h 1085093"/>
                <a:gd name="connsiteX2-161" fmla="*/ 140530 w 255656"/>
                <a:gd name="connsiteY2-162" fmla="*/ 0 h 1085093"/>
                <a:gd name="connsiteX0-163" fmla="*/ 0 w 250303"/>
                <a:gd name="connsiteY0-164" fmla="*/ 1085093 h 1085093"/>
                <a:gd name="connsiteX1-165" fmla="*/ 242179 w 250303"/>
                <a:gd name="connsiteY1-166" fmla="*/ 643304 h 1085093"/>
                <a:gd name="connsiteX2-167" fmla="*/ 140530 w 250303"/>
                <a:gd name="connsiteY2-168" fmla="*/ 0 h 1085093"/>
                <a:gd name="connsiteX0-169" fmla="*/ 0 w 247603"/>
                <a:gd name="connsiteY0-170" fmla="*/ 1085093 h 1085093"/>
                <a:gd name="connsiteX1-171" fmla="*/ 239004 w 247603"/>
                <a:gd name="connsiteY1-172" fmla="*/ 665529 h 1085093"/>
                <a:gd name="connsiteX2-173" fmla="*/ 140530 w 247603"/>
                <a:gd name="connsiteY2-174" fmla="*/ 0 h 1085093"/>
              </a:gdLst>
              <a:ahLst/>
              <a:cxnLst>
                <a:cxn ang="0">
                  <a:pos x="connsiteX0-1" y="connsiteY0-2"/>
                </a:cxn>
                <a:cxn ang="0">
                  <a:pos x="connsiteX1-3" y="connsiteY1-4"/>
                </a:cxn>
                <a:cxn ang="0">
                  <a:pos x="connsiteX2-5" y="connsiteY2-6"/>
                </a:cxn>
              </a:cxnLst>
              <a:rect l="l" t="t" r="r" b="b"/>
              <a:pathLst>
                <a:path w="247603" h="1085093">
                  <a:moveTo>
                    <a:pt x="0" y="1085093"/>
                  </a:moveTo>
                  <a:cubicBezTo>
                    <a:pt x="105654" y="972747"/>
                    <a:pt x="196533" y="849289"/>
                    <a:pt x="239004" y="665529"/>
                  </a:cubicBezTo>
                  <a:cubicBezTo>
                    <a:pt x="260838" y="556577"/>
                    <a:pt x="245598" y="168005"/>
                    <a:pt x="140530"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8" name="任意多边形: 形状 37"/>
            <p:cNvSpPr/>
            <p:nvPr>
              <p:custDataLst>
                <p:tags r:id="rId32"/>
              </p:custDataLst>
            </p:nvPr>
          </p:nvSpPr>
          <p:spPr>
            <a:xfrm rot="4002154" flipH="1">
              <a:off x="5664824" y="2208901"/>
              <a:ext cx="193093" cy="1106212"/>
            </a:xfrm>
            <a:custGeom>
              <a:avLst/>
              <a:gdLst>
                <a:gd name="connsiteX0" fmla="*/ 0 w 322857"/>
                <a:gd name="connsiteY0" fmla="*/ 1064455 h 1064455"/>
                <a:gd name="connsiteX1" fmla="*/ 318867 w 322857"/>
                <a:gd name="connsiteY1" fmla="*/ 586154 h 1064455"/>
                <a:gd name="connsiteX2" fmla="*/ 150055 w 322857"/>
                <a:gd name="connsiteY2" fmla="*/ 0 h 1064455"/>
                <a:gd name="connsiteX0-1" fmla="*/ 0 w 323538"/>
                <a:gd name="connsiteY0-2" fmla="*/ 1064455 h 1064455"/>
                <a:gd name="connsiteX1-3" fmla="*/ 318867 w 323538"/>
                <a:gd name="connsiteY1-4" fmla="*/ 586154 h 1064455"/>
                <a:gd name="connsiteX2-5" fmla="*/ 150055 w 323538"/>
                <a:gd name="connsiteY2-6" fmla="*/ 0 h 1064455"/>
                <a:gd name="connsiteX0-7" fmla="*/ 0 w 260176"/>
                <a:gd name="connsiteY0-8" fmla="*/ 1064455 h 1064455"/>
                <a:gd name="connsiteX1-9" fmla="*/ 248529 w 260176"/>
                <a:gd name="connsiteY1-10" fmla="*/ 586154 h 1064455"/>
                <a:gd name="connsiteX2-11" fmla="*/ 150055 w 260176"/>
                <a:gd name="connsiteY2-12" fmla="*/ 0 h 1064455"/>
                <a:gd name="connsiteX0-13" fmla="*/ 0 w 260176"/>
                <a:gd name="connsiteY0-14" fmla="*/ 1064455 h 1064455"/>
                <a:gd name="connsiteX1-15" fmla="*/ 248529 w 260176"/>
                <a:gd name="connsiteY1-16" fmla="*/ 586154 h 1064455"/>
                <a:gd name="connsiteX2-17" fmla="*/ 150055 w 260176"/>
                <a:gd name="connsiteY2-18" fmla="*/ 0 h 1064455"/>
                <a:gd name="connsiteX0-19" fmla="*/ 0 w 260176"/>
                <a:gd name="connsiteY0-20" fmla="*/ 1064455 h 1064455"/>
                <a:gd name="connsiteX1-21" fmla="*/ 248529 w 260176"/>
                <a:gd name="connsiteY1-22" fmla="*/ 586154 h 1064455"/>
                <a:gd name="connsiteX2-23" fmla="*/ 150055 w 260176"/>
                <a:gd name="connsiteY2-24" fmla="*/ 0 h 1064455"/>
                <a:gd name="connsiteX0-25" fmla="*/ 0 w 255043"/>
                <a:gd name="connsiteY0-26" fmla="*/ 1064455 h 1064455"/>
                <a:gd name="connsiteX1-27" fmla="*/ 248529 w 255043"/>
                <a:gd name="connsiteY1-28" fmla="*/ 586154 h 1064455"/>
                <a:gd name="connsiteX2-29" fmla="*/ 150055 w 255043"/>
                <a:gd name="connsiteY2-30" fmla="*/ 0 h 1064455"/>
                <a:gd name="connsiteX0-31" fmla="*/ 0 w 255845"/>
                <a:gd name="connsiteY0-32" fmla="*/ 1064455 h 1064455"/>
                <a:gd name="connsiteX1-33" fmla="*/ 248529 w 255845"/>
                <a:gd name="connsiteY1-34" fmla="*/ 586154 h 1064455"/>
                <a:gd name="connsiteX2-35" fmla="*/ 150055 w 255845"/>
                <a:gd name="connsiteY2-36" fmla="*/ 0 h 1064455"/>
                <a:gd name="connsiteX0-37" fmla="*/ 0 w 251301"/>
                <a:gd name="connsiteY0-38" fmla="*/ 1064455 h 1064455"/>
                <a:gd name="connsiteX1-39" fmla="*/ 248529 w 251301"/>
                <a:gd name="connsiteY1-40" fmla="*/ 586154 h 1064455"/>
                <a:gd name="connsiteX2-41" fmla="*/ 150055 w 251301"/>
                <a:gd name="connsiteY2-42" fmla="*/ 0 h 1064455"/>
                <a:gd name="connsiteX0-43" fmla="*/ 0 w 251301"/>
                <a:gd name="connsiteY0-44" fmla="*/ 1064455 h 1064455"/>
                <a:gd name="connsiteX1-45" fmla="*/ 248529 w 251301"/>
                <a:gd name="connsiteY1-46" fmla="*/ 586154 h 1064455"/>
                <a:gd name="connsiteX2-47" fmla="*/ 150055 w 251301"/>
                <a:gd name="connsiteY2-48" fmla="*/ 0 h 1064455"/>
                <a:gd name="connsiteX0-49" fmla="*/ 0 w 255845"/>
                <a:gd name="connsiteY0-50" fmla="*/ 1064455 h 1064455"/>
                <a:gd name="connsiteX1-51" fmla="*/ 248529 w 255845"/>
                <a:gd name="connsiteY1-52" fmla="*/ 586154 h 1064455"/>
                <a:gd name="connsiteX2-53" fmla="*/ 150055 w 255845"/>
                <a:gd name="connsiteY2-54" fmla="*/ 0 h 1064455"/>
                <a:gd name="connsiteX0-55" fmla="*/ 0 w 255845"/>
                <a:gd name="connsiteY0-56" fmla="*/ 1064455 h 1064455"/>
                <a:gd name="connsiteX1-57" fmla="*/ 248529 w 255845"/>
                <a:gd name="connsiteY1-58" fmla="*/ 586154 h 1064455"/>
                <a:gd name="connsiteX2-59" fmla="*/ 150055 w 255845"/>
                <a:gd name="connsiteY2-60" fmla="*/ 0 h 1064455"/>
                <a:gd name="connsiteX0-61" fmla="*/ 0 w 255845"/>
                <a:gd name="connsiteY0-62" fmla="*/ 1064455 h 1064455"/>
                <a:gd name="connsiteX1-63" fmla="*/ 248529 w 255845"/>
                <a:gd name="connsiteY1-64" fmla="*/ 586154 h 1064455"/>
                <a:gd name="connsiteX2-65" fmla="*/ 150055 w 255845"/>
                <a:gd name="connsiteY2-66" fmla="*/ 0 h 1064455"/>
                <a:gd name="connsiteX0-67" fmla="*/ 0 w 255845"/>
                <a:gd name="connsiteY0-68" fmla="*/ 1064455 h 1064455"/>
                <a:gd name="connsiteX1-69" fmla="*/ 248529 w 255845"/>
                <a:gd name="connsiteY1-70" fmla="*/ 586154 h 1064455"/>
                <a:gd name="connsiteX2-71" fmla="*/ 150055 w 255845"/>
                <a:gd name="connsiteY2-72" fmla="*/ 0 h 1064455"/>
                <a:gd name="connsiteX0-73" fmla="*/ 0 w 255845"/>
                <a:gd name="connsiteY0-74" fmla="*/ 1064455 h 1064455"/>
                <a:gd name="connsiteX1-75" fmla="*/ 248529 w 255845"/>
                <a:gd name="connsiteY1-76" fmla="*/ 586154 h 1064455"/>
                <a:gd name="connsiteX2-77" fmla="*/ 150055 w 255845"/>
                <a:gd name="connsiteY2-78" fmla="*/ 0 h 1064455"/>
                <a:gd name="connsiteX0-79" fmla="*/ 0 w 255845"/>
                <a:gd name="connsiteY0-80" fmla="*/ 1064455 h 1064455"/>
                <a:gd name="connsiteX1-81" fmla="*/ 248529 w 255845"/>
                <a:gd name="connsiteY1-82" fmla="*/ 586154 h 1064455"/>
                <a:gd name="connsiteX2-83" fmla="*/ 150055 w 255845"/>
                <a:gd name="connsiteY2-84" fmla="*/ 0 h 1064455"/>
                <a:gd name="connsiteX0-85" fmla="*/ 0 w 255845"/>
                <a:gd name="connsiteY0-86" fmla="*/ 1064455 h 1064455"/>
                <a:gd name="connsiteX1-87" fmla="*/ 248529 w 255845"/>
                <a:gd name="connsiteY1-88" fmla="*/ 586154 h 1064455"/>
                <a:gd name="connsiteX2-89" fmla="*/ 150055 w 255845"/>
                <a:gd name="connsiteY2-90" fmla="*/ 0 h 1064455"/>
                <a:gd name="connsiteX0-91" fmla="*/ 0 w 256454"/>
                <a:gd name="connsiteY0-92" fmla="*/ 1064455 h 1064455"/>
                <a:gd name="connsiteX1-93" fmla="*/ 248529 w 256454"/>
                <a:gd name="connsiteY1-94" fmla="*/ 586154 h 1064455"/>
                <a:gd name="connsiteX2-95" fmla="*/ 150055 w 256454"/>
                <a:gd name="connsiteY2-96" fmla="*/ 0 h 1064455"/>
                <a:gd name="connsiteX0-97" fmla="*/ 0 w 256454"/>
                <a:gd name="connsiteY0-98" fmla="*/ 1064455 h 1064455"/>
                <a:gd name="connsiteX1-99" fmla="*/ 248529 w 256454"/>
                <a:gd name="connsiteY1-100" fmla="*/ 586154 h 1064455"/>
                <a:gd name="connsiteX2-101" fmla="*/ 150055 w 256454"/>
                <a:gd name="connsiteY2-102" fmla="*/ 0 h 1064455"/>
                <a:gd name="connsiteX0-103" fmla="*/ 0 w 256454"/>
                <a:gd name="connsiteY0-104" fmla="*/ 1064455 h 1064455"/>
                <a:gd name="connsiteX1-105" fmla="*/ 248529 w 256454"/>
                <a:gd name="connsiteY1-106" fmla="*/ 586154 h 1064455"/>
                <a:gd name="connsiteX2-107" fmla="*/ 150055 w 256454"/>
                <a:gd name="connsiteY2-108" fmla="*/ 0 h 1064455"/>
                <a:gd name="connsiteX0-109" fmla="*/ 0 w 255551"/>
                <a:gd name="connsiteY0-110" fmla="*/ 1085093 h 1085093"/>
                <a:gd name="connsiteX1-111" fmla="*/ 248529 w 255551"/>
                <a:gd name="connsiteY1-112" fmla="*/ 606792 h 1085093"/>
                <a:gd name="connsiteX2-113" fmla="*/ 140530 w 255551"/>
                <a:gd name="connsiteY2-114" fmla="*/ 0 h 1085093"/>
                <a:gd name="connsiteX0-115" fmla="*/ 0 w 256229"/>
                <a:gd name="connsiteY0-116" fmla="*/ 1085093 h 1085093"/>
                <a:gd name="connsiteX1-117" fmla="*/ 248529 w 256229"/>
                <a:gd name="connsiteY1-118" fmla="*/ 606792 h 1085093"/>
                <a:gd name="connsiteX2-119" fmla="*/ 140530 w 256229"/>
                <a:gd name="connsiteY2-120" fmla="*/ 0 h 1085093"/>
                <a:gd name="connsiteX0-121" fmla="*/ 0 w 250559"/>
                <a:gd name="connsiteY0-122" fmla="*/ 1085093 h 1085093"/>
                <a:gd name="connsiteX1-123" fmla="*/ 242179 w 250559"/>
                <a:gd name="connsiteY1-124" fmla="*/ 643304 h 1085093"/>
                <a:gd name="connsiteX2-125" fmla="*/ 140530 w 250559"/>
                <a:gd name="connsiteY2-126" fmla="*/ 0 h 1085093"/>
                <a:gd name="connsiteX0-127" fmla="*/ 0 w 253743"/>
                <a:gd name="connsiteY0-128" fmla="*/ 1085093 h 1085093"/>
                <a:gd name="connsiteX1-129" fmla="*/ 242179 w 253743"/>
                <a:gd name="connsiteY1-130" fmla="*/ 643304 h 1085093"/>
                <a:gd name="connsiteX2-131" fmla="*/ 140530 w 253743"/>
                <a:gd name="connsiteY2-132" fmla="*/ 0 h 1085093"/>
                <a:gd name="connsiteX0-133" fmla="*/ 0 w 253743"/>
                <a:gd name="connsiteY0-134" fmla="*/ 1085093 h 1085093"/>
                <a:gd name="connsiteX1-135" fmla="*/ 242179 w 253743"/>
                <a:gd name="connsiteY1-136" fmla="*/ 643304 h 1085093"/>
                <a:gd name="connsiteX2-137" fmla="*/ 140530 w 253743"/>
                <a:gd name="connsiteY2-138" fmla="*/ 0 h 1085093"/>
                <a:gd name="connsiteX0-139" fmla="*/ 0 w 253194"/>
                <a:gd name="connsiteY0-140" fmla="*/ 1085093 h 1085093"/>
                <a:gd name="connsiteX1-141" fmla="*/ 242179 w 253194"/>
                <a:gd name="connsiteY1-142" fmla="*/ 643304 h 1085093"/>
                <a:gd name="connsiteX2-143" fmla="*/ 140530 w 253194"/>
                <a:gd name="connsiteY2-144" fmla="*/ 0 h 1085093"/>
                <a:gd name="connsiteX0-145" fmla="*/ 0 w 255656"/>
                <a:gd name="connsiteY0-146" fmla="*/ 1085093 h 1085093"/>
                <a:gd name="connsiteX1-147" fmla="*/ 242179 w 255656"/>
                <a:gd name="connsiteY1-148" fmla="*/ 643304 h 1085093"/>
                <a:gd name="connsiteX2-149" fmla="*/ 140530 w 255656"/>
                <a:gd name="connsiteY2-150" fmla="*/ 0 h 1085093"/>
                <a:gd name="connsiteX0-151" fmla="*/ 0 w 255656"/>
                <a:gd name="connsiteY0-152" fmla="*/ 1085093 h 1085093"/>
                <a:gd name="connsiteX1-153" fmla="*/ 242179 w 255656"/>
                <a:gd name="connsiteY1-154" fmla="*/ 643304 h 1085093"/>
                <a:gd name="connsiteX2-155" fmla="*/ 140530 w 255656"/>
                <a:gd name="connsiteY2-156" fmla="*/ 0 h 1085093"/>
                <a:gd name="connsiteX0-157" fmla="*/ 0 w 255656"/>
                <a:gd name="connsiteY0-158" fmla="*/ 1085093 h 1085093"/>
                <a:gd name="connsiteX1-159" fmla="*/ 242179 w 255656"/>
                <a:gd name="connsiteY1-160" fmla="*/ 643304 h 1085093"/>
                <a:gd name="connsiteX2-161" fmla="*/ 140530 w 255656"/>
                <a:gd name="connsiteY2-162" fmla="*/ 0 h 1085093"/>
                <a:gd name="connsiteX0-163" fmla="*/ 0 w 250303"/>
                <a:gd name="connsiteY0-164" fmla="*/ 1085093 h 1085093"/>
                <a:gd name="connsiteX1-165" fmla="*/ 242179 w 250303"/>
                <a:gd name="connsiteY1-166" fmla="*/ 643304 h 1085093"/>
                <a:gd name="connsiteX2-167" fmla="*/ 140530 w 250303"/>
                <a:gd name="connsiteY2-168" fmla="*/ 0 h 1085093"/>
                <a:gd name="connsiteX0-169" fmla="*/ 0 w 247603"/>
                <a:gd name="connsiteY0-170" fmla="*/ 1085093 h 1085093"/>
                <a:gd name="connsiteX1-171" fmla="*/ 239004 w 247603"/>
                <a:gd name="connsiteY1-172" fmla="*/ 665529 h 1085093"/>
                <a:gd name="connsiteX2-173" fmla="*/ 140530 w 247603"/>
                <a:gd name="connsiteY2-174" fmla="*/ 0 h 1085093"/>
                <a:gd name="connsiteX0-175" fmla="*/ 0 w 256191"/>
                <a:gd name="connsiteY0-176" fmla="*/ 1085093 h 1085093"/>
                <a:gd name="connsiteX1-177" fmla="*/ 239004 w 256191"/>
                <a:gd name="connsiteY1-178" fmla="*/ 665529 h 1085093"/>
                <a:gd name="connsiteX2-179" fmla="*/ 140530 w 256191"/>
                <a:gd name="connsiteY2-180" fmla="*/ 0 h 1085093"/>
                <a:gd name="connsiteX0-181" fmla="*/ 0 w 288142"/>
                <a:gd name="connsiteY0-182" fmla="*/ 1126787 h 1126787"/>
                <a:gd name="connsiteX1-183" fmla="*/ 270955 w 288142"/>
                <a:gd name="connsiteY1-184" fmla="*/ 665529 h 1126787"/>
                <a:gd name="connsiteX2-185" fmla="*/ 172481 w 288142"/>
                <a:gd name="connsiteY2-186" fmla="*/ 0 h 1126787"/>
                <a:gd name="connsiteX0-187" fmla="*/ 0 w 300588"/>
                <a:gd name="connsiteY0-188" fmla="*/ 1072620 h 1072620"/>
                <a:gd name="connsiteX1-189" fmla="*/ 270955 w 300588"/>
                <a:gd name="connsiteY1-190" fmla="*/ 611362 h 1072620"/>
                <a:gd name="connsiteX2-191" fmla="*/ 217524 w 300588"/>
                <a:gd name="connsiteY2-192" fmla="*/ 0 h 1072620"/>
              </a:gdLst>
              <a:ahLst/>
              <a:cxnLst>
                <a:cxn ang="0">
                  <a:pos x="connsiteX0-1" y="connsiteY0-2"/>
                </a:cxn>
                <a:cxn ang="0">
                  <a:pos x="connsiteX1-3" y="connsiteY1-4"/>
                </a:cxn>
                <a:cxn ang="0">
                  <a:pos x="connsiteX2-5" y="connsiteY2-6"/>
                </a:cxn>
              </a:cxnLst>
              <a:rect l="l" t="t" r="r" b="b"/>
              <a:pathLst>
                <a:path w="300588" h="1072620">
                  <a:moveTo>
                    <a:pt x="0" y="1072620"/>
                  </a:moveTo>
                  <a:cubicBezTo>
                    <a:pt x="105654" y="960274"/>
                    <a:pt x="228484" y="795122"/>
                    <a:pt x="270955" y="611362"/>
                  </a:cubicBezTo>
                  <a:cubicBezTo>
                    <a:pt x="312813" y="454449"/>
                    <a:pt x="322592" y="168005"/>
                    <a:pt x="217524"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grpSp>
      <p:sp>
        <p:nvSpPr>
          <p:cNvPr id="33" name="文本框 32"/>
          <p:cNvSpPr txBox="1"/>
          <p:nvPr>
            <p:custDataLst>
              <p:tags r:id="rId33"/>
            </p:custDataLst>
          </p:nvPr>
        </p:nvSpPr>
        <p:spPr>
          <a:xfrm>
            <a:off x="7350596" y="1580539"/>
            <a:ext cx="4577676" cy="604781"/>
          </a:xfrm>
          <a:prstGeom prst="rect">
            <a:avLst/>
          </a:prstGeom>
          <a:noFill/>
        </p:spPr>
        <p:txBody>
          <a:bodyPr wrap="square" rtlCol="0">
            <a:spAutoFit/>
          </a:bodyPr>
          <a:lstStyle/>
          <a:p>
            <a:pPr>
              <a:lnSpc>
                <a:spcPct val="120000"/>
              </a:lnSpc>
            </a:pPr>
            <a:r>
              <a:rPr lang="zh-CN" altLang="en-US" sz="3200" b="1">
                <a:solidFill>
                  <a:srgbClr val="C00000"/>
                </a:solidFill>
                <a:latin typeface="楷体" panose="02010609060101010101" pitchFamily="49" charset="-122"/>
                <a:ea typeface="楷体" panose="02010609060101010101" pitchFamily="49" charset="-122"/>
              </a:rPr>
              <a:t>桑基鱼塘农业生产模式</a:t>
            </a:r>
            <a:endParaRPr lang="zh-CN" altLang="en-US" sz="3200" b="1">
              <a:solidFill>
                <a:srgbClr val="C00000"/>
              </a:solidFill>
              <a:latin typeface="楷体" panose="02010609060101010101" pitchFamily="49" charset="-122"/>
              <a:ea typeface="楷体" panose="02010609060101010101" pitchFamily="49" charset="-122"/>
            </a:endParaRPr>
          </a:p>
        </p:txBody>
      </p:sp>
      <p:sp>
        <p:nvSpPr>
          <p:cNvPr id="34" name="文本框 33"/>
          <p:cNvSpPr txBox="1"/>
          <p:nvPr>
            <p:custDataLst>
              <p:tags r:id="rId34"/>
            </p:custDataLst>
          </p:nvPr>
        </p:nvSpPr>
        <p:spPr>
          <a:xfrm>
            <a:off x="7544018" y="2272096"/>
            <a:ext cx="4512805" cy="1195712"/>
          </a:xfrm>
          <a:prstGeom prst="rect">
            <a:avLst/>
          </a:prstGeom>
          <a:noFill/>
        </p:spPr>
        <p:txBody>
          <a:bodyPr wrap="square" rtlCol="0">
            <a:spAutoFit/>
          </a:bodyPr>
          <a:lstStyle/>
          <a:p>
            <a:pPr fontAlgn="auto">
              <a:lnSpc>
                <a:spcPct val="120000"/>
              </a:lnSpc>
            </a:pPr>
            <a:r>
              <a:rPr lang="zh-CN" altLang="en-US" sz="3200" b="1">
                <a:solidFill>
                  <a:srgbClr val="002060"/>
                </a:solidFill>
                <a:latin typeface="楷体" panose="02010609060101010101" pitchFamily="49" charset="-122"/>
                <a:ea typeface="楷体" panose="02010609060101010101" pitchFamily="49" charset="-122"/>
              </a:rPr>
              <a:t>陆基种桑，桑叶饲蚕</a:t>
            </a:r>
            <a:endParaRPr lang="zh-CN" altLang="en-US" sz="3200" b="1">
              <a:solidFill>
                <a:srgbClr val="002060"/>
              </a:solidFill>
              <a:latin typeface="楷体" panose="02010609060101010101" pitchFamily="49" charset="-122"/>
              <a:ea typeface="楷体" panose="02010609060101010101" pitchFamily="49" charset="-122"/>
            </a:endParaRPr>
          </a:p>
          <a:p>
            <a:pPr fontAlgn="auto">
              <a:lnSpc>
                <a:spcPct val="120000"/>
              </a:lnSpc>
            </a:pPr>
            <a:r>
              <a:rPr lang="zh-CN" altLang="en-US" sz="3200" b="1">
                <a:solidFill>
                  <a:srgbClr val="002060"/>
                </a:solidFill>
                <a:latin typeface="楷体" panose="02010609060101010101" pitchFamily="49" charset="-122"/>
                <a:ea typeface="楷体" panose="02010609060101010101" pitchFamily="49" charset="-122"/>
              </a:rPr>
              <a:t>蚕沙喂鱼，塘泥培桑</a:t>
            </a:r>
            <a:endParaRPr lang="zh-CN" altLang="en-US" sz="3200" b="1">
              <a:solidFill>
                <a:srgbClr val="002060"/>
              </a:solidFill>
              <a:latin typeface="楷体" panose="02010609060101010101" pitchFamily="49" charset="-122"/>
              <a:ea typeface="楷体" panose="02010609060101010101" pitchFamily="49" charset="-122"/>
            </a:endParaRPr>
          </a:p>
        </p:txBody>
      </p:sp>
      <p:sp>
        <p:nvSpPr>
          <p:cNvPr id="35" name="文本框 34"/>
          <p:cNvSpPr txBox="1"/>
          <p:nvPr>
            <p:custDataLst>
              <p:tags r:id="rId35"/>
            </p:custDataLst>
          </p:nvPr>
        </p:nvSpPr>
        <p:spPr>
          <a:xfrm>
            <a:off x="7495317" y="3568488"/>
            <a:ext cx="4610205" cy="2968505"/>
          </a:xfrm>
          <a:prstGeom prst="rect">
            <a:avLst/>
          </a:prstGeom>
          <a:noFill/>
        </p:spPr>
        <p:txBody>
          <a:bodyPr wrap="square" rtlCol="0">
            <a:spAutoFit/>
          </a:bodyPr>
          <a:lstStyle/>
          <a:p>
            <a:pPr fontAlgn="auto">
              <a:lnSpc>
                <a:spcPct val="120000"/>
              </a:lnSpc>
            </a:pPr>
            <a:r>
              <a:rPr lang="zh-CN" altLang="en-US" sz="3200" b="1">
                <a:solidFill>
                  <a:srgbClr val="C00000"/>
                </a:solidFill>
                <a:latin typeface="楷体" panose="02010609060101010101" pitchFamily="49" charset="-122"/>
                <a:ea typeface="楷体" panose="02010609060101010101" pitchFamily="49" charset="-122"/>
              </a:rPr>
              <a:t>优点：</a:t>
            </a:r>
            <a:r>
              <a:rPr lang="zh-CN" altLang="en-US" sz="3200" b="1">
                <a:solidFill>
                  <a:srgbClr val="080808"/>
                </a:solidFill>
                <a:latin typeface="楷体" panose="02010609060101010101" pitchFamily="49" charset="-122"/>
                <a:ea typeface="楷体" panose="02010609060101010101" pitchFamily="49" charset="-122"/>
              </a:rPr>
              <a:t>将陆地种植与鱼塘养殖结合起来，把原本割裂的生产系统通过优化组合，有机地整合在一起。</a:t>
            </a:r>
            <a:endParaRPr lang="zh-CN" altLang="en-US" sz="2000" b="1">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矩形 1"/>
          <p:cNvSpPr/>
          <p:nvPr>
            <p:custDataLst>
              <p:tags r:id="rId4"/>
            </p:custDataLst>
          </p:nvPr>
        </p:nvSpPr>
        <p:spPr>
          <a:xfrm>
            <a:off x="341620" y="931862"/>
            <a:ext cx="7008976" cy="584775"/>
          </a:xfrm>
          <a:prstGeom prst="rect">
            <a:avLst/>
          </a:prstGeom>
        </p:spPr>
        <p:txBody>
          <a:bodyPr wrap="square">
            <a:spAutoFit/>
            <a:scene3d>
              <a:camera prst="orthographicFront"/>
              <a:lightRig rig="threePt" dir="t"/>
            </a:scene3d>
            <a:sp3d contourW="12700"/>
          </a:bodyPr>
          <a:lstStyle/>
          <a:p>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分析生态工程案例中的原理和应用。</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3" name="组合 2"/>
          <p:cNvGrpSpPr/>
          <p:nvPr>
            <p:custDataLst>
              <p:tags r:id="rId5"/>
            </p:custDataLst>
          </p:nvPr>
        </p:nvGrpSpPr>
        <p:grpSpPr>
          <a:xfrm>
            <a:off x="341620" y="1516637"/>
            <a:ext cx="7214765" cy="5317384"/>
            <a:chOff x="412624" y="1296580"/>
            <a:chExt cx="7214765" cy="5317384"/>
          </a:xfrm>
        </p:grpSpPr>
        <p:grpSp>
          <p:nvGrpSpPr>
            <p:cNvPr id="4" name="组合 3"/>
            <p:cNvGrpSpPr/>
            <p:nvPr>
              <p:custDataLst>
                <p:tags r:id="rId6"/>
              </p:custDataLst>
            </p:nvPr>
          </p:nvGrpSpPr>
          <p:grpSpPr>
            <a:xfrm>
              <a:off x="412624" y="1296580"/>
              <a:ext cx="7214765" cy="5317384"/>
              <a:chOff x="412624" y="1296580"/>
              <a:chExt cx="7214765" cy="5317384"/>
            </a:xfrm>
          </p:grpSpPr>
          <p:pic>
            <p:nvPicPr>
              <p:cNvPr id="19" name="图片 18"/>
              <p:cNvPicPr>
                <a:picLocks noChangeAspect="1"/>
              </p:cNvPicPr>
              <p:nvPr>
                <p:custDataLst>
                  <p:tags r:id="rId7"/>
                </p:custDataLst>
              </p:nvPr>
            </p:nvPicPr>
            <p:blipFill>
              <a:blip r:embed="rId8"/>
              <a:stretch>
                <a:fillRect/>
              </a:stretch>
            </p:blipFill>
            <p:spPr>
              <a:xfrm>
                <a:off x="532938" y="1296580"/>
                <a:ext cx="6628898" cy="5256000"/>
              </a:xfrm>
              <a:prstGeom prst="rect">
                <a:avLst/>
              </a:prstGeom>
            </p:spPr>
          </p:pic>
          <p:sp>
            <p:nvSpPr>
              <p:cNvPr id="20" name="文本框 19"/>
              <p:cNvSpPr txBox="1"/>
              <p:nvPr>
                <p:custDataLst>
                  <p:tags r:id="rId9"/>
                </p:custDataLst>
              </p:nvPr>
            </p:nvSpPr>
            <p:spPr>
              <a:xfrm>
                <a:off x="2262687" y="1401263"/>
                <a:ext cx="723208"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糖</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1" name="文本框 20"/>
              <p:cNvSpPr txBox="1"/>
              <p:nvPr>
                <p:custDataLst>
                  <p:tags r:id="rId10"/>
                </p:custDataLst>
              </p:nvPr>
            </p:nvSpPr>
            <p:spPr>
              <a:xfrm>
                <a:off x="4183416" y="1875536"/>
                <a:ext cx="1014153"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蚕蛹</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11"/>
                </p:custDataLst>
              </p:nvPr>
            </p:nvSpPr>
            <p:spPr>
              <a:xfrm>
                <a:off x="6613236" y="2193985"/>
                <a:ext cx="1014153"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丝</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12"/>
                </p:custDataLst>
              </p:nvPr>
            </p:nvSpPr>
            <p:spPr>
              <a:xfrm>
                <a:off x="3895601" y="2917342"/>
                <a:ext cx="714894"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蚕</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13"/>
                </p:custDataLst>
              </p:nvPr>
            </p:nvSpPr>
            <p:spPr>
              <a:xfrm>
                <a:off x="6071607" y="3310735"/>
                <a:ext cx="1080653"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桑叶</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5" name="文本框 24"/>
              <p:cNvSpPr txBox="1"/>
              <p:nvPr>
                <p:custDataLst>
                  <p:tags r:id="rId14"/>
                </p:custDataLst>
              </p:nvPr>
            </p:nvSpPr>
            <p:spPr>
              <a:xfrm>
                <a:off x="3468522" y="4067320"/>
                <a:ext cx="1729047"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蚕排泄物</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15"/>
                </p:custDataLst>
              </p:nvPr>
            </p:nvSpPr>
            <p:spPr>
              <a:xfrm>
                <a:off x="2545341" y="4536718"/>
                <a:ext cx="997528"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甘蔗</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7" name="文本框 26"/>
              <p:cNvSpPr txBox="1"/>
              <p:nvPr>
                <p:custDataLst>
                  <p:tags r:id="rId16"/>
                </p:custDataLst>
              </p:nvPr>
            </p:nvSpPr>
            <p:spPr>
              <a:xfrm>
                <a:off x="6079918" y="5007788"/>
                <a:ext cx="1064029"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桑树</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28" name="文本框 27"/>
              <p:cNvSpPr txBox="1"/>
              <p:nvPr>
                <p:custDataLst>
                  <p:tags r:id="rId17"/>
                </p:custDataLst>
              </p:nvPr>
            </p:nvSpPr>
            <p:spPr>
              <a:xfrm>
                <a:off x="3606064" y="6076226"/>
                <a:ext cx="1064029" cy="523220"/>
              </a:xfrm>
              <a:prstGeom prst="rect">
                <a:avLst/>
              </a:prstGeom>
              <a:noFill/>
            </p:spPr>
            <p:txBody>
              <a:bodyPr wrap="squar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塘泥</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18"/>
                </p:custDataLst>
              </p:nvPr>
            </p:nvSpPr>
            <p:spPr>
              <a:xfrm>
                <a:off x="412624" y="4074133"/>
                <a:ext cx="972588" cy="523220"/>
              </a:xfrm>
              <a:prstGeom prst="rect">
                <a:avLst/>
              </a:prstGeom>
              <a:noFill/>
            </p:spPr>
            <p:txBody>
              <a:bodyPr wrap="square" rtlCol="0">
                <a:spAutoFit/>
              </a:bodyPr>
              <a:lstStyle/>
              <a:p>
                <a:r>
                  <a:rPr lang="zh-CN" altLang="en-US" sz="2800">
                    <a:solidFill>
                      <a:srgbClr val="080808"/>
                    </a:solidFill>
                    <a:latin typeface="微软雅黑" panose="020B0503020204020204" pitchFamily="34" charset="-122"/>
                    <a:ea typeface="微软雅黑" panose="020B0503020204020204" pitchFamily="34" charset="-122"/>
                  </a:rPr>
                  <a:t>糖渣</a:t>
                </a: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19"/>
                </p:custDataLst>
              </p:nvPr>
            </p:nvSpPr>
            <p:spPr>
              <a:xfrm>
                <a:off x="2269722" y="6090744"/>
                <a:ext cx="972588" cy="523220"/>
              </a:xfrm>
              <a:prstGeom prst="rect">
                <a:avLst/>
              </a:prstGeom>
              <a:noFill/>
            </p:spPr>
            <p:txBody>
              <a:bodyPr wrap="squar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鱼塘</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custDataLst>
                  <p:tags r:id="rId20"/>
                </p:custDataLst>
              </p:nvPr>
            </p:nvSpPr>
            <p:spPr>
              <a:xfrm>
                <a:off x="4814684" y="6027043"/>
                <a:ext cx="972588" cy="523220"/>
              </a:xfrm>
              <a:prstGeom prst="rect">
                <a:avLst/>
              </a:prstGeom>
              <a:noFill/>
            </p:spPr>
            <p:txBody>
              <a:bodyPr wrap="square" rtlCol="0">
                <a:spAutoFit/>
              </a:bodyPr>
              <a:lstStyle/>
              <a:p>
                <a:r>
                  <a:rPr lang="zh-CN" altLang="en-US" sz="2800">
                    <a:solidFill>
                      <a:schemeClr val="bg1"/>
                    </a:solidFill>
                    <a:latin typeface="微软雅黑" panose="020B0503020204020204" pitchFamily="34" charset="-122"/>
                    <a:ea typeface="微软雅黑" panose="020B0503020204020204" pitchFamily="34" charset="-122"/>
                  </a:rPr>
                  <a:t>鱼塘</a:t>
                </a: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7" name="任意多边形: 形状 26"/>
            <p:cNvSpPr/>
            <p:nvPr>
              <p:custDataLst>
                <p:tags r:id="rId21"/>
              </p:custDataLst>
            </p:nvPr>
          </p:nvSpPr>
          <p:spPr>
            <a:xfrm>
              <a:off x="1979957" y="1851380"/>
              <a:ext cx="190078" cy="822630"/>
            </a:xfrm>
            <a:custGeom>
              <a:avLst/>
              <a:gdLst>
                <a:gd name="connsiteX0" fmla="*/ 0 w 146453"/>
                <a:gd name="connsiteY0" fmla="*/ 724205 h 724205"/>
                <a:gd name="connsiteX1" fmla="*/ 146304 w 146453"/>
                <a:gd name="connsiteY1" fmla="*/ 321869 h 724205"/>
                <a:gd name="connsiteX2" fmla="*/ 21945 w 146453"/>
                <a:gd name="connsiteY2" fmla="*/ 0 h 724205"/>
                <a:gd name="connsiteX0-1" fmla="*/ 0 w 146304"/>
                <a:gd name="connsiteY0-2" fmla="*/ 724205 h 724205"/>
                <a:gd name="connsiteX1-3" fmla="*/ 146304 w 146304"/>
                <a:gd name="connsiteY1-4" fmla="*/ 321869 h 724205"/>
                <a:gd name="connsiteX2-5" fmla="*/ 21945 w 146304"/>
                <a:gd name="connsiteY2-6" fmla="*/ 0 h 724205"/>
                <a:gd name="connsiteX0-7" fmla="*/ 0 w 146304"/>
                <a:gd name="connsiteY0-8" fmla="*/ 724205 h 724205"/>
                <a:gd name="connsiteX1-9" fmla="*/ 146304 w 146304"/>
                <a:gd name="connsiteY1-10" fmla="*/ 321869 h 724205"/>
                <a:gd name="connsiteX2-11" fmla="*/ 21945 w 146304"/>
                <a:gd name="connsiteY2-12" fmla="*/ 0 h 724205"/>
                <a:gd name="connsiteX0-13" fmla="*/ 0 w 146304"/>
                <a:gd name="connsiteY0-14" fmla="*/ 724205 h 724205"/>
                <a:gd name="connsiteX1-15" fmla="*/ 146304 w 146304"/>
                <a:gd name="connsiteY1-16" fmla="*/ 321869 h 724205"/>
                <a:gd name="connsiteX2-17" fmla="*/ 21945 w 146304"/>
                <a:gd name="connsiteY2-18" fmla="*/ 0 h 724205"/>
                <a:gd name="connsiteX0-19" fmla="*/ 0 w 146304"/>
                <a:gd name="connsiteY0-20" fmla="*/ 724205 h 724205"/>
                <a:gd name="connsiteX1-21" fmla="*/ 146304 w 146304"/>
                <a:gd name="connsiteY1-22" fmla="*/ 321869 h 724205"/>
                <a:gd name="connsiteX2-23" fmla="*/ 21945 w 146304"/>
                <a:gd name="connsiteY2-24" fmla="*/ 0 h 724205"/>
                <a:gd name="connsiteX0-25" fmla="*/ 0 w 146304"/>
                <a:gd name="connsiteY0-26" fmla="*/ 724205 h 724205"/>
                <a:gd name="connsiteX1-27" fmla="*/ 146304 w 146304"/>
                <a:gd name="connsiteY1-28" fmla="*/ 321869 h 724205"/>
                <a:gd name="connsiteX2-29" fmla="*/ 21945 w 146304"/>
                <a:gd name="connsiteY2-30" fmla="*/ 0 h 724205"/>
                <a:gd name="connsiteX0-31" fmla="*/ 0 w 146304"/>
                <a:gd name="connsiteY0-32" fmla="*/ 724205 h 724205"/>
                <a:gd name="connsiteX1-33" fmla="*/ 146304 w 146304"/>
                <a:gd name="connsiteY1-34" fmla="*/ 321869 h 724205"/>
                <a:gd name="connsiteX2-35" fmla="*/ 21945 w 146304"/>
                <a:gd name="connsiteY2-36" fmla="*/ 0 h 724205"/>
                <a:gd name="connsiteX0-37" fmla="*/ 0 w 146304"/>
                <a:gd name="connsiteY0-38" fmla="*/ 724205 h 724205"/>
                <a:gd name="connsiteX1-39" fmla="*/ 146304 w 146304"/>
                <a:gd name="connsiteY1-40" fmla="*/ 321869 h 724205"/>
                <a:gd name="connsiteX2-41" fmla="*/ 21945 w 146304"/>
                <a:gd name="connsiteY2-42" fmla="*/ 0 h 724205"/>
                <a:gd name="connsiteX0-43" fmla="*/ 0 w 146304"/>
                <a:gd name="connsiteY0-44" fmla="*/ 724205 h 724205"/>
                <a:gd name="connsiteX1-45" fmla="*/ 146304 w 146304"/>
                <a:gd name="connsiteY1-46" fmla="*/ 321869 h 724205"/>
                <a:gd name="connsiteX2-47" fmla="*/ 21945 w 146304"/>
                <a:gd name="connsiteY2-48" fmla="*/ 0 h 724205"/>
                <a:gd name="connsiteX0-49" fmla="*/ 0 w 192342"/>
                <a:gd name="connsiteY0-50" fmla="*/ 822630 h 822630"/>
                <a:gd name="connsiteX1-51" fmla="*/ 192342 w 192342"/>
                <a:gd name="connsiteY1-52" fmla="*/ 321869 h 822630"/>
                <a:gd name="connsiteX2-53" fmla="*/ 67983 w 192342"/>
                <a:gd name="connsiteY2-54" fmla="*/ 0 h 822630"/>
                <a:gd name="connsiteX0-55" fmla="*/ 0 w 192342"/>
                <a:gd name="connsiteY0-56" fmla="*/ 822630 h 822630"/>
                <a:gd name="connsiteX1-57" fmla="*/ 192342 w 192342"/>
                <a:gd name="connsiteY1-58" fmla="*/ 321869 h 822630"/>
                <a:gd name="connsiteX2-59" fmla="*/ 67983 w 192342"/>
                <a:gd name="connsiteY2-60" fmla="*/ 0 h 822630"/>
                <a:gd name="connsiteX0-61" fmla="*/ 0 w 192342"/>
                <a:gd name="connsiteY0-62" fmla="*/ 822630 h 822630"/>
                <a:gd name="connsiteX1-63" fmla="*/ 192342 w 192342"/>
                <a:gd name="connsiteY1-64" fmla="*/ 321869 h 822630"/>
                <a:gd name="connsiteX2-65" fmla="*/ 67983 w 192342"/>
                <a:gd name="connsiteY2-66" fmla="*/ 0 h 822630"/>
                <a:gd name="connsiteX0-67" fmla="*/ 0 w 190078"/>
                <a:gd name="connsiteY0-68" fmla="*/ 822630 h 822630"/>
                <a:gd name="connsiteX1-69" fmla="*/ 190078 w 190078"/>
                <a:gd name="connsiteY1-70" fmla="*/ 378453 h 822630"/>
                <a:gd name="connsiteX2-71" fmla="*/ 67983 w 190078"/>
                <a:gd name="connsiteY2-72" fmla="*/ 0 h 822630"/>
                <a:gd name="connsiteX0-73" fmla="*/ 0 w 190078"/>
                <a:gd name="connsiteY0-74" fmla="*/ 822630 h 822630"/>
                <a:gd name="connsiteX1-75" fmla="*/ 190078 w 190078"/>
                <a:gd name="connsiteY1-76" fmla="*/ 378453 h 822630"/>
                <a:gd name="connsiteX2-77" fmla="*/ 67983 w 190078"/>
                <a:gd name="connsiteY2-78" fmla="*/ 0 h 822630"/>
                <a:gd name="connsiteX0-79" fmla="*/ 0 w 190078"/>
                <a:gd name="connsiteY0-80" fmla="*/ 822630 h 822630"/>
                <a:gd name="connsiteX1-81" fmla="*/ 190078 w 190078"/>
                <a:gd name="connsiteY1-82" fmla="*/ 378453 h 822630"/>
                <a:gd name="connsiteX2-83" fmla="*/ 67983 w 190078"/>
                <a:gd name="connsiteY2-84" fmla="*/ 0 h 822630"/>
                <a:gd name="connsiteX0-85" fmla="*/ 0 w 190078"/>
                <a:gd name="connsiteY0-86" fmla="*/ 822630 h 822630"/>
                <a:gd name="connsiteX1-87" fmla="*/ 190078 w 190078"/>
                <a:gd name="connsiteY1-88" fmla="*/ 378453 h 822630"/>
                <a:gd name="connsiteX2-89" fmla="*/ 67983 w 190078"/>
                <a:gd name="connsiteY2-90" fmla="*/ 0 h 822630"/>
              </a:gdLst>
              <a:ahLst/>
              <a:cxnLst>
                <a:cxn ang="0">
                  <a:pos x="connsiteX0-1" y="connsiteY0-2"/>
                </a:cxn>
                <a:cxn ang="0">
                  <a:pos x="connsiteX1-3" y="connsiteY1-4"/>
                </a:cxn>
                <a:cxn ang="0">
                  <a:pos x="connsiteX2-5" y="connsiteY2-6"/>
                </a:cxn>
              </a:cxnLst>
              <a:rect l="l" t="t" r="r" b="b"/>
              <a:pathLst>
                <a:path w="190078" h="822630">
                  <a:moveTo>
                    <a:pt x="0" y="822630"/>
                  </a:moveTo>
                  <a:cubicBezTo>
                    <a:pt x="89226" y="699919"/>
                    <a:pt x="180543" y="559888"/>
                    <a:pt x="190078" y="378453"/>
                  </a:cubicBezTo>
                  <a:cubicBezTo>
                    <a:pt x="188972" y="204988"/>
                    <a:pt x="125642" y="84709"/>
                    <a:pt x="67983"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8" name="任意多边形: 形状 27"/>
            <p:cNvSpPr/>
            <p:nvPr>
              <p:custDataLst>
                <p:tags r:id="rId22"/>
              </p:custDataLst>
            </p:nvPr>
          </p:nvSpPr>
          <p:spPr>
            <a:xfrm>
              <a:off x="1278257" y="3316442"/>
              <a:ext cx="316758" cy="617917"/>
            </a:xfrm>
            <a:custGeom>
              <a:avLst/>
              <a:gdLst>
                <a:gd name="connsiteX0" fmla="*/ 358362 w 358362"/>
                <a:gd name="connsiteY0" fmla="*/ 0 h 604809"/>
                <a:gd name="connsiteX1" fmla="*/ 123412 w 358362"/>
                <a:gd name="connsiteY1" fmla="*/ 247650 h 604809"/>
                <a:gd name="connsiteX2" fmla="*/ 9112 w 358362"/>
                <a:gd name="connsiteY2" fmla="*/ 571500 h 604809"/>
                <a:gd name="connsiteX3" fmla="*/ 15462 w 358362"/>
                <a:gd name="connsiteY3" fmla="*/ 577850 h 604809"/>
                <a:gd name="connsiteX0-1" fmla="*/ 349250 w 349250"/>
                <a:gd name="connsiteY0-2" fmla="*/ 0 h 571500"/>
                <a:gd name="connsiteX1-3" fmla="*/ 114300 w 349250"/>
                <a:gd name="connsiteY1-4" fmla="*/ 247650 h 571500"/>
                <a:gd name="connsiteX2-5" fmla="*/ 0 w 349250"/>
                <a:gd name="connsiteY2-6" fmla="*/ 571500 h 571500"/>
                <a:gd name="connsiteX0-7" fmla="*/ 356212 w 356212"/>
                <a:gd name="connsiteY0-8" fmla="*/ 0 h 597029"/>
                <a:gd name="connsiteX1-9" fmla="*/ 121262 w 356212"/>
                <a:gd name="connsiteY1-10" fmla="*/ 247650 h 597029"/>
                <a:gd name="connsiteX2-11" fmla="*/ 0 w 356212"/>
                <a:gd name="connsiteY2-12" fmla="*/ 597029 h 597029"/>
                <a:gd name="connsiteX0-13" fmla="*/ 356212 w 356212"/>
                <a:gd name="connsiteY0-14" fmla="*/ 0 h 597029"/>
                <a:gd name="connsiteX1-15" fmla="*/ 121262 w 356212"/>
                <a:gd name="connsiteY1-16" fmla="*/ 247650 h 597029"/>
                <a:gd name="connsiteX2-17" fmla="*/ 0 w 356212"/>
                <a:gd name="connsiteY2-18" fmla="*/ 597029 h 597029"/>
                <a:gd name="connsiteX0-19" fmla="*/ 356212 w 356212"/>
                <a:gd name="connsiteY0-20" fmla="*/ 0 h 597029"/>
                <a:gd name="connsiteX1-21" fmla="*/ 139828 w 356212"/>
                <a:gd name="connsiteY1-22" fmla="*/ 252292 h 597029"/>
                <a:gd name="connsiteX2-23" fmla="*/ 0 w 356212"/>
                <a:gd name="connsiteY2-24" fmla="*/ 597029 h 597029"/>
                <a:gd name="connsiteX0-25" fmla="*/ 333004 w 333004"/>
                <a:gd name="connsiteY0-26" fmla="*/ 0 h 617917"/>
                <a:gd name="connsiteX1-27" fmla="*/ 139828 w 333004"/>
                <a:gd name="connsiteY1-28" fmla="*/ 273180 h 617917"/>
                <a:gd name="connsiteX2-29" fmla="*/ 0 w 333004"/>
                <a:gd name="connsiteY2-30" fmla="*/ 617917 h 617917"/>
                <a:gd name="connsiteX0-31" fmla="*/ 333004 w 333004"/>
                <a:gd name="connsiteY0-32" fmla="*/ 0 h 617917"/>
                <a:gd name="connsiteX1-33" fmla="*/ 139828 w 333004"/>
                <a:gd name="connsiteY1-34" fmla="*/ 273180 h 617917"/>
                <a:gd name="connsiteX2-35" fmla="*/ 0 w 333004"/>
                <a:gd name="connsiteY2-36" fmla="*/ 617917 h 617917"/>
                <a:gd name="connsiteX0-37" fmla="*/ 333004 w 333004"/>
                <a:gd name="connsiteY0-38" fmla="*/ 0 h 617917"/>
                <a:gd name="connsiteX1-39" fmla="*/ 139828 w 333004"/>
                <a:gd name="connsiteY1-40" fmla="*/ 273180 h 617917"/>
                <a:gd name="connsiteX2-41" fmla="*/ 0 w 333004"/>
                <a:gd name="connsiteY2-42" fmla="*/ 617917 h 617917"/>
                <a:gd name="connsiteX0-43" fmla="*/ 333004 w 333004"/>
                <a:gd name="connsiteY0-44" fmla="*/ 0 h 617917"/>
                <a:gd name="connsiteX1-45" fmla="*/ 139828 w 333004"/>
                <a:gd name="connsiteY1-46" fmla="*/ 273180 h 617917"/>
                <a:gd name="connsiteX2-47" fmla="*/ 0 w 333004"/>
                <a:gd name="connsiteY2-48" fmla="*/ 617917 h 617917"/>
                <a:gd name="connsiteX0-49" fmla="*/ 316758 w 316758"/>
                <a:gd name="connsiteY0-50" fmla="*/ 0 h 617917"/>
                <a:gd name="connsiteX1-51" fmla="*/ 123582 w 316758"/>
                <a:gd name="connsiteY1-52" fmla="*/ 273180 h 617917"/>
                <a:gd name="connsiteX2-53" fmla="*/ 0 w 316758"/>
                <a:gd name="connsiteY2-54" fmla="*/ 617917 h 617917"/>
                <a:gd name="connsiteX0-55" fmla="*/ 316758 w 316758"/>
                <a:gd name="connsiteY0-56" fmla="*/ 0 h 617917"/>
                <a:gd name="connsiteX1-57" fmla="*/ 123582 w 316758"/>
                <a:gd name="connsiteY1-58" fmla="*/ 273180 h 617917"/>
                <a:gd name="connsiteX2-59" fmla="*/ 0 w 316758"/>
                <a:gd name="connsiteY2-60" fmla="*/ 617917 h 617917"/>
                <a:gd name="connsiteX0-61" fmla="*/ 316758 w 316758"/>
                <a:gd name="connsiteY0-62" fmla="*/ 0 h 617917"/>
                <a:gd name="connsiteX1-63" fmla="*/ 123582 w 316758"/>
                <a:gd name="connsiteY1-64" fmla="*/ 273180 h 617917"/>
                <a:gd name="connsiteX2-65" fmla="*/ 0 w 316758"/>
                <a:gd name="connsiteY2-66" fmla="*/ 617917 h 617917"/>
                <a:gd name="connsiteX0-67" fmla="*/ 316758 w 316758"/>
                <a:gd name="connsiteY0-68" fmla="*/ 0 h 617917"/>
                <a:gd name="connsiteX1-69" fmla="*/ 123582 w 316758"/>
                <a:gd name="connsiteY1-70" fmla="*/ 273180 h 617917"/>
                <a:gd name="connsiteX2-71" fmla="*/ 0 w 316758"/>
                <a:gd name="connsiteY2-72" fmla="*/ 617917 h 617917"/>
              </a:gdLst>
              <a:ahLst/>
              <a:cxnLst>
                <a:cxn ang="0">
                  <a:pos x="connsiteX0-1" y="connsiteY0-2"/>
                </a:cxn>
                <a:cxn ang="0">
                  <a:pos x="connsiteX1-3" y="connsiteY1-4"/>
                </a:cxn>
                <a:cxn ang="0">
                  <a:pos x="connsiteX2-5" y="connsiteY2-6"/>
                </a:cxn>
              </a:cxnLst>
              <a:rect l="l" t="t" r="r" b="b"/>
              <a:pathLst>
                <a:path w="316758" h="617917">
                  <a:moveTo>
                    <a:pt x="316758" y="0"/>
                  </a:moveTo>
                  <a:cubicBezTo>
                    <a:pt x="226067" y="92446"/>
                    <a:pt x="178696" y="160910"/>
                    <a:pt x="123582" y="273180"/>
                  </a:cubicBezTo>
                  <a:cubicBezTo>
                    <a:pt x="68468" y="385450"/>
                    <a:pt x="0" y="617917"/>
                    <a:pt x="0" y="617917"/>
                  </a:cubicBezTo>
                </a:path>
              </a:pathLst>
            </a:custGeom>
            <a:noFill/>
            <a:ln w="1270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9" name="任意多边形: 形状 28"/>
            <p:cNvSpPr/>
            <p:nvPr>
              <p:custDataLst>
                <p:tags r:id="rId23"/>
              </p:custDataLst>
            </p:nvPr>
          </p:nvSpPr>
          <p:spPr>
            <a:xfrm rot="18915220">
              <a:off x="1246452" y="4493234"/>
              <a:ext cx="316758" cy="617917"/>
            </a:xfrm>
            <a:custGeom>
              <a:avLst/>
              <a:gdLst>
                <a:gd name="connsiteX0" fmla="*/ 358362 w 358362"/>
                <a:gd name="connsiteY0" fmla="*/ 0 h 604809"/>
                <a:gd name="connsiteX1" fmla="*/ 123412 w 358362"/>
                <a:gd name="connsiteY1" fmla="*/ 247650 h 604809"/>
                <a:gd name="connsiteX2" fmla="*/ 9112 w 358362"/>
                <a:gd name="connsiteY2" fmla="*/ 571500 h 604809"/>
                <a:gd name="connsiteX3" fmla="*/ 15462 w 358362"/>
                <a:gd name="connsiteY3" fmla="*/ 577850 h 604809"/>
                <a:gd name="connsiteX0-1" fmla="*/ 349250 w 349250"/>
                <a:gd name="connsiteY0-2" fmla="*/ 0 h 571500"/>
                <a:gd name="connsiteX1-3" fmla="*/ 114300 w 349250"/>
                <a:gd name="connsiteY1-4" fmla="*/ 247650 h 571500"/>
                <a:gd name="connsiteX2-5" fmla="*/ 0 w 349250"/>
                <a:gd name="connsiteY2-6" fmla="*/ 571500 h 571500"/>
                <a:gd name="connsiteX0-7" fmla="*/ 356212 w 356212"/>
                <a:gd name="connsiteY0-8" fmla="*/ 0 h 597029"/>
                <a:gd name="connsiteX1-9" fmla="*/ 121262 w 356212"/>
                <a:gd name="connsiteY1-10" fmla="*/ 247650 h 597029"/>
                <a:gd name="connsiteX2-11" fmla="*/ 0 w 356212"/>
                <a:gd name="connsiteY2-12" fmla="*/ 597029 h 597029"/>
                <a:gd name="connsiteX0-13" fmla="*/ 356212 w 356212"/>
                <a:gd name="connsiteY0-14" fmla="*/ 0 h 597029"/>
                <a:gd name="connsiteX1-15" fmla="*/ 121262 w 356212"/>
                <a:gd name="connsiteY1-16" fmla="*/ 247650 h 597029"/>
                <a:gd name="connsiteX2-17" fmla="*/ 0 w 356212"/>
                <a:gd name="connsiteY2-18" fmla="*/ 597029 h 597029"/>
                <a:gd name="connsiteX0-19" fmla="*/ 356212 w 356212"/>
                <a:gd name="connsiteY0-20" fmla="*/ 0 h 597029"/>
                <a:gd name="connsiteX1-21" fmla="*/ 139828 w 356212"/>
                <a:gd name="connsiteY1-22" fmla="*/ 252292 h 597029"/>
                <a:gd name="connsiteX2-23" fmla="*/ 0 w 356212"/>
                <a:gd name="connsiteY2-24" fmla="*/ 597029 h 597029"/>
                <a:gd name="connsiteX0-25" fmla="*/ 333004 w 333004"/>
                <a:gd name="connsiteY0-26" fmla="*/ 0 h 617917"/>
                <a:gd name="connsiteX1-27" fmla="*/ 139828 w 333004"/>
                <a:gd name="connsiteY1-28" fmla="*/ 273180 h 617917"/>
                <a:gd name="connsiteX2-29" fmla="*/ 0 w 333004"/>
                <a:gd name="connsiteY2-30" fmla="*/ 617917 h 617917"/>
                <a:gd name="connsiteX0-31" fmla="*/ 333004 w 333004"/>
                <a:gd name="connsiteY0-32" fmla="*/ 0 h 617917"/>
                <a:gd name="connsiteX1-33" fmla="*/ 139828 w 333004"/>
                <a:gd name="connsiteY1-34" fmla="*/ 273180 h 617917"/>
                <a:gd name="connsiteX2-35" fmla="*/ 0 w 333004"/>
                <a:gd name="connsiteY2-36" fmla="*/ 617917 h 617917"/>
                <a:gd name="connsiteX0-37" fmla="*/ 333004 w 333004"/>
                <a:gd name="connsiteY0-38" fmla="*/ 0 h 617917"/>
                <a:gd name="connsiteX1-39" fmla="*/ 139828 w 333004"/>
                <a:gd name="connsiteY1-40" fmla="*/ 273180 h 617917"/>
                <a:gd name="connsiteX2-41" fmla="*/ 0 w 333004"/>
                <a:gd name="connsiteY2-42" fmla="*/ 617917 h 617917"/>
                <a:gd name="connsiteX0-43" fmla="*/ 333004 w 333004"/>
                <a:gd name="connsiteY0-44" fmla="*/ 0 h 617917"/>
                <a:gd name="connsiteX1-45" fmla="*/ 139828 w 333004"/>
                <a:gd name="connsiteY1-46" fmla="*/ 273180 h 617917"/>
                <a:gd name="connsiteX2-47" fmla="*/ 0 w 333004"/>
                <a:gd name="connsiteY2-48" fmla="*/ 617917 h 617917"/>
                <a:gd name="connsiteX0-49" fmla="*/ 316758 w 316758"/>
                <a:gd name="connsiteY0-50" fmla="*/ 0 h 617917"/>
                <a:gd name="connsiteX1-51" fmla="*/ 123582 w 316758"/>
                <a:gd name="connsiteY1-52" fmla="*/ 273180 h 617917"/>
                <a:gd name="connsiteX2-53" fmla="*/ 0 w 316758"/>
                <a:gd name="connsiteY2-54" fmla="*/ 617917 h 617917"/>
                <a:gd name="connsiteX0-55" fmla="*/ 316758 w 316758"/>
                <a:gd name="connsiteY0-56" fmla="*/ 0 h 617917"/>
                <a:gd name="connsiteX1-57" fmla="*/ 123582 w 316758"/>
                <a:gd name="connsiteY1-58" fmla="*/ 273180 h 617917"/>
                <a:gd name="connsiteX2-59" fmla="*/ 0 w 316758"/>
                <a:gd name="connsiteY2-60" fmla="*/ 617917 h 617917"/>
                <a:gd name="connsiteX0-61" fmla="*/ 316758 w 316758"/>
                <a:gd name="connsiteY0-62" fmla="*/ 0 h 617917"/>
                <a:gd name="connsiteX1-63" fmla="*/ 123582 w 316758"/>
                <a:gd name="connsiteY1-64" fmla="*/ 273180 h 617917"/>
                <a:gd name="connsiteX2-65" fmla="*/ 0 w 316758"/>
                <a:gd name="connsiteY2-66" fmla="*/ 617917 h 617917"/>
                <a:gd name="connsiteX0-67" fmla="*/ 316758 w 316758"/>
                <a:gd name="connsiteY0-68" fmla="*/ 0 h 617917"/>
                <a:gd name="connsiteX1-69" fmla="*/ 123582 w 316758"/>
                <a:gd name="connsiteY1-70" fmla="*/ 273180 h 617917"/>
                <a:gd name="connsiteX2-71" fmla="*/ 0 w 316758"/>
                <a:gd name="connsiteY2-72" fmla="*/ 617917 h 617917"/>
                <a:gd name="connsiteX0-73" fmla="*/ 316758 w 316758"/>
                <a:gd name="connsiteY0-74" fmla="*/ 0 h 617917"/>
                <a:gd name="connsiteX1-75" fmla="*/ 115561 w 316758"/>
                <a:gd name="connsiteY1-76" fmla="*/ 281272 h 617917"/>
                <a:gd name="connsiteX2-77" fmla="*/ 0 w 316758"/>
                <a:gd name="connsiteY2-78" fmla="*/ 617917 h 617917"/>
                <a:gd name="connsiteX0-79" fmla="*/ 316758 w 316758"/>
                <a:gd name="connsiteY0-80" fmla="*/ 0 h 617917"/>
                <a:gd name="connsiteX1-81" fmla="*/ 115561 w 316758"/>
                <a:gd name="connsiteY1-82" fmla="*/ 281272 h 617917"/>
                <a:gd name="connsiteX2-83" fmla="*/ 0 w 316758"/>
                <a:gd name="connsiteY2-84" fmla="*/ 617917 h 617917"/>
              </a:gdLst>
              <a:ahLst/>
              <a:cxnLst>
                <a:cxn ang="0">
                  <a:pos x="connsiteX0-1" y="connsiteY0-2"/>
                </a:cxn>
                <a:cxn ang="0">
                  <a:pos x="connsiteX1-3" y="connsiteY1-4"/>
                </a:cxn>
                <a:cxn ang="0">
                  <a:pos x="connsiteX2-5" y="connsiteY2-6"/>
                </a:cxn>
              </a:cxnLst>
              <a:rect l="l" t="t" r="r" b="b"/>
              <a:pathLst>
                <a:path w="316758" h="617917">
                  <a:moveTo>
                    <a:pt x="316758" y="0"/>
                  </a:moveTo>
                  <a:cubicBezTo>
                    <a:pt x="226067" y="92446"/>
                    <a:pt x="182707" y="156863"/>
                    <a:pt x="115561" y="281272"/>
                  </a:cubicBezTo>
                  <a:cubicBezTo>
                    <a:pt x="48415" y="405681"/>
                    <a:pt x="0" y="617917"/>
                    <a:pt x="0" y="617917"/>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cxnSp>
          <p:nvCxnSpPr>
            <p:cNvPr id="10" name="直接箭头连接符 29"/>
            <p:cNvCxnSpPr/>
            <p:nvPr>
              <p:custDataLst>
                <p:tags r:id="rId24"/>
              </p:custDataLst>
            </p:nvPr>
          </p:nvCxnSpPr>
          <p:spPr>
            <a:xfrm flipH="1" flipV="1">
              <a:off x="2333233" y="3327777"/>
              <a:ext cx="445273" cy="1359673"/>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弧形 30"/>
            <p:cNvSpPr/>
            <p:nvPr>
              <p:custDataLst>
                <p:tags r:id="rId25"/>
              </p:custDataLst>
            </p:nvPr>
          </p:nvSpPr>
          <p:spPr>
            <a:xfrm>
              <a:off x="3570986" y="5691965"/>
              <a:ext cx="482380" cy="357809"/>
            </a:xfrm>
            <a:prstGeom prst="arc">
              <a:avLst>
                <a:gd name="adj1" fmla="val 11667775"/>
                <a:gd name="adj2" fmla="val 21096601"/>
              </a:avLst>
            </a:prstGeom>
            <a:ln w="12700">
              <a:solidFill>
                <a:schemeClr val="tx1"/>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2" name="弧形 31"/>
            <p:cNvSpPr/>
            <p:nvPr>
              <p:custDataLst>
                <p:tags r:id="rId26"/>
              </p:custDataLst>
            </p:nvPr>
          </p:nvSpPr>
          <p:spPr>
            <a:xfrm>
              <a:off x="4450930" y="5705217"/>
              <a:ext cx="511534" cy="373712"/>
            </a:xfrm>
            <a:prstGeom prst="arc">
              <a:avLst>
                <a:gd name="adj1" fmla="val 11667775"/>
                <a:gd name="adj2" fmla="val 21096601"/>
              </a:avLst>
            </a:prstGeom>
            <a:ln w="127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3" name="任意多边形: 形状 32"/>
            <p:cNvSpPr/>
            <p:nvPr>
              <p:custDataLst>
                <p:tags r:id="rId27"/>
              </p:custDataLst>
            </p:nvPr>
          </p:nvSpPr>
          <p:spPr>
            <a:xfrm>
              <a:off x="4837088" y="2492487"/>
              <a:ext cx="539369" cy="463521"/>
            </a:xfrm>
            <a:custGeom>
              <a:avLst/>
              <a:gdLst>
                <a:gd name="connsiteX0" fmla="*/ 0 w 539369"/>
                <a:gd name="connsiteY0" fmla="*/ 463521 h 463521"/>
                <a:gd name="connsiteX1" fmla="*/ 539369 w 539369"/>
                <a:gd name="connsiteY1" fmla="*/ 0 h 463521"/>
              </a:gdLst>
              <a:ahLst/>
              <a:cxnLst>
                <a:cxn ang="0">
                  <a:pos x="connsiteX0" y="connsiteY0"/>
                </a:cxn>
                <a:cxn ang="0">
                  <a:pos x="connsiteX1" y="connsiteY1"/>
                </a:cxn>
              </a:cxnLst>
              <a:rect l="l" t="t" r="r" b="b"/>
              <a:pathLst>
                <a:path w="539369" h="463521">
                  <a:moveTo>
                    <a:pt x="0" y="463521"/>
                  </a:moveTo>
                  <a:lnTo>
                    <a:pt x="539369" y="0"/>
                  </a:ln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cxnSp>
          <p:nvCxnSpPr>
            <p:cNvPr id="14" name="直接箭头连接符 33"/>
            <p:cNvCxnSpPr/>
            <p:nvPr>
              <p:custDataLst>
                <p:tags r:id="rId28"/>
              </p:custDataLst>
            </p:nvPr>
          </p:nvCxnSpPr>
          <p:spPr>
            <a:xfrm flipH="1">
              <a:off x="4272435" y="3381604"/>
              <a:ext cx="391886" cy="632074"/>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接箭头连接符 34"/>
            <p:cNvCxnSpPr/>
            <p:nvPr>
              <p:custDataLst>
                <p:tags r:id="rId29"/>
              </p:custDataLst>
            </p:nvPr>
          </p:nvCxnSpPr>
          <p:spPr>
            <a:xfrm>
              <a:off x="4226084" y="4759525"/>
              <a:ext cx="1" cy="101974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任意多边形: 形状 35"/>
            <p:cNvSpPr/>
            <p:nvPr>
              <p:custDataLst>
                <p:tags r:id="rId30"/>
              </p:custDataLst>
            </p:nvPr>
          </p:nvSpPr>
          <p:spPr>
            <a:xfrm>
              <a:off x="6211299" y="3974845"/>
              <a:ext cx="247603" cy="1085093"/>
            </a:xfrm>
            <a:custGeom>
              <a:avLst/>
              <a:gdLst>
                <a:gd name="connsiteX0" fmla="*/ 0 w 322857"/>
                <a:gd name="connsiteY0" fmla="*/ 1064455 h 1064455"/>
                <a:gd name="connsiteX1" fmla="*/ 318867 w 322857"/>
                <a:gd name="connsiteY1" fmla="*/ 586154 h 1064455"/>
                <a:gd name="connsiteX2" fmla="*/ 150055 w 322857"/>
                <a:gd name="connsiteY2" fmla="*/ 0 h 1064455"/>
                <a:gd name="connsiteX0-1" fmla="*/ 0 w 323538"/>
                <a:gd name="connsiteY0-2" fmla="*/ 1064455 h 1064455"/>
                <a:gd name="connsiteX1-3" fmla="*/ 318867 w 323538"/>
                <a:gd name="connsiteY1-4" fmla="*/ 586154 h 1064455"/>
                <a:gd name="connsiteX2-5" fmla="*/ 150055 w 323538"/>
                <a:gd name="connsiteY2-6" fmla="*/ 0 h 1064455"/>
                <a:gd name="connsiteX0-7" fmla="*/ 0 w 260176"/>
                <a:gd name="connsiteY0-8" fmla="*/ 1064455 h 1064455"/>
                <a:gd name="connsiteX1-9" fmla="*/ 248529 w 260176"/>
                <a:gd name="connsiteY1-10" fmla="*/ 586154 h 1064455"/>
                <a:gd name="connsiteX2-11" fmla="*/ 150055 w 260176"/>
                <a:gd name="connsiteY2-12" fmla="*/ 0 h 1064455"/>
                <a:gd name="connsiteX0-13" fmla="*/ 0 w 260176"/>
                <a:gd name="connsiteY0-14" fmla="*/ 1064455 h 1064455"/>
                <a:gd name="connsiteX1-15" fmla="*/ 248529 w 260176"/>
                <a:gd name="connsiteY1-16" fmla="*/ 586154 h 1064455"/>
                <a:gd name="connsiteX2-17" fmla="*/ 150055 w 260176"/>
                <a:gd name="connsiteY2-18" fmla="*/ 0 h 1064455"/>
                <a:gd name="connsiteX0-19" fmla="*/ 0 w 260176"/>
                <a:gd name="connsiteY0-20" fmla="*/ 1064455 h 1064455"/>
                <a:gd name="connsiteX1-21" fmla="*/ 248529 w 260176"/>
                <a:gd name="connsiteY1-22" fmla="*/ 586154 h 1064455"/>
                <a:gd name="connsiteX2-23" fmla="*/ 150055 w 260176"/>
                <a:gd name="connsiteY2-24" fmla="*/ 0 h 1064455"/>
                <a:gd name="connsiteX0-25" fmla="*/ 0 w 255043"/>
                <a:gd name="connsiteY0-26" fmla="*/ 1064455 h 1064455"/>
                <a:gd name="connsiteX1-27" fmla="*/ 248529 w 255043"/>
                <a:gd name="connsiteY1-28" fmla="*/ 586154 h 1064455"/>
                <a:gd name="connsiteX2-29" fmla="*/ 150055 w 255043"/>
                <a:gd name="connsiteY2-30" fmla="*/ 0 h 1064455"/>
                <a:gd name="connsiteX0-31" fmla="*/ 0 w 255845"/>
                <a:gd name="connsiteY0-32" fmla="*/ 1064455 h 1064455"/>
                <a:gd name="connsiteX1-33" fmla="*/ 248529 w 255845"/>
                <a:gd name="connsiteY1-34" fmla="*/ 586154 h 1064455"/>
                <a:gd name="connsiteX2-35" fmla="*/ 150055 w 255845"/>
                <a:gd name="connsiteY2-36" fmla="*/ 0 h 1064455"/>
                <a:gd name="connsiteX0-37" fmla="*/ 0 w 251301"/>
                <a:gd name="connsiteY0-38" fmla="*/ 1064455 h 1064455"/>
                <a:gd name="connsiteX1-39" fmla="*/ 248529 w 251301"/>
                <a:gd name="connsiteY1-40" fmla="*/ 586154 h 1064455"/>
                <a:gd name="connsiteX2-41" fmla="*/ 150055 w 251301"/>
                <a:gd name="connsiteY2-42" fmla="*/ 0 h 1064455"/>
                <a:gd name="connsiteX0-43" fmla="*/ 0 w 251301"/>
                <a:gd name="connsiteY0-44" fmla="*/ 1064455 h 1064455"/>
                <a:gd name="connsiteX1-45" fmla="*/ 248529 w 251301"/>
                <a:gd name="connsiteY1-46" fmla="*/ 586154 h 1064455"/>
                <a:gd name="connsiteX2-47" fmla="*/ 150055 w 251301"/>
                <a:gd name="connsiteY2-48" fmla="*/ 0 h 1064455"/>
                <a:gd name="connsiteX0-49" fmla="*/ 0 w 255845"/>
                <a:gd name="connsiteY0-50" fmla="*/ 1064455 h 1064455"/>
                <a:gd name="connsiteX1-51" fmla="*/ 248529 w 255845"/>
                <a:gd name="connsiteY1-52" fmla="*/ 586154 h 1064455"/>
                <a:gd name="connsiteX2-53" fmla="*/ 150055 w 255845"/>
                <a:gd name="connsiteY2-54" fmla="*/ 0 h 1064455"/>
                <a:gd name="connsiteX0-55" fmla="*/ 0 w 255845"/>
                <a:gd name="connsiteY0-56" fmla="*/ 1064455 h 1064455"/>
                <a:gd name="connsiteX1-57" fmla="*/ 248529 w 255845"/>
                <a:gd name="connsiteY1-58" fmla="*/ 586154 h 1064455"/>
                <a:gd name="connsiteX2-59" fmla="*/ 150055 w 255845"/>
                <a:gd name="connsiteY2-60" fmla="*/ 0 h 1064455"/>
                <a:gd name="connsiteX0-61" fmla="*/ 0 w 255845"/>
                <a:gd name="connsiteY0-62" fmla="*/ 1064455 h 1064455"/>
                <a:gd name="connsiteX1-63" fmla="*/ 248529 w 255845"/>
                <a:gd name="connsiteY1-64" fmla="*/ 586154 h 1064455"/>
                <a:gd name="connsiteX2-65" fmla="*/ 150055 w 255845"/>
                <a:gd name="connsiteY2-66" fmla="*/ 0 h 1064455"/>
                <a:gd name="connsiteX0-67" fmla="*/ 0 w 255845"/>
                <a:gd name="connsiteY0-68" fmla="*/ 1064455 h 1064455"/>
                <a:gd name="connsiteX1-69" fmla="*/ 248529 w 255845"/>
                <a:gd name="connsiteY1-70" fmla="*/ 586154 h 1064455"/>
                <a:gd name="connsiteX2-71" fmla="*/ 150055 w 255845"/>
                <a:gd name="connsiteY2-72" fmla="*/ 0 h 1064455"/>
                <a:gd name="connsiteX0-73" fmla="*/ 0 w 255845"/>
                <a:gd name="connsiteY0-74" fmla="*/ 1064455 h 1064455"/>
                <a:gd name="connsiteX1-75" fmla="*/ 248529 w 255845"/>
                <a:gd name="connsiteY1-76" fmla="*/ 586154 h 1064455"/>
                <a:gd name="connsiteX2-77" fmla="*/ 150055 w 255845"/>
                <a:gd name="connsiteY2-78" fmla="*/ 0 h 1064455"/>
                <a:gd name="connsiteX0-79" fmla="*/ 0 w 255845"/>
                <a:gd name="connsiteY0-80" fmla="*/ 1064455 h 1064455"/>
                <a:gd name="connsiteX1-81" fmla="*/ 248529 w 255845"/>
                <a:gd name="connsiteY1-82" fmla="*/ 586154 h 1064455"/>
                <a:gd name="connsiteX2-83" fmla="*/ 150055 w 255845"/>
                <a:gd name="connsiteY2-84" fmla="*/ 0 h 1064455"/>
                <a:gd name="connsiteX0-85" fmla="*/ 0 w 255845"/>
                <a:gd name="connsiteY0-86" fmla="*/ 1064455 h 1064455"/>
                <a:gd name="connsiteX1-87" fmla="*/ 248529 w 255845"/>
                <a:gd name="connsiteY1-88" fmla="*/ 586154 h 1064455"/>
                <a:gd name="connsiteX2-89" fmla="*/ 150055 w 255845"/>
                <a:gd name="connsiteY2-90" fmla="*/ 0 h 1064455"/>
                <a:gd name="connsiteX0-91" fmla="*/ 0 w 256454"/>
                <a:gd name="connsiteY0-92" fmla="*/ 1064455 h 1064455"/>
                <a:gd name="connsiteX1-93" fmla="*/ 248529 w 256454"/>
                <a:gd name="connsiteY1-94" fmla="*/ 586154 h 1064455"/>
                <a:gd name="connsiteX2-95" fmla="*/ 150055 w 256454"/>
                <a:gd name="connsiteY2-96" fmla="*/ 0 h 1064455"/>
                <a:gd name="connsiteX0-97" fmla="*/ 0 w 256454"/>
                <a:gd name="connsiteY0-98" fmla="*/ 1064455 h 1064455"/>
                <a:gd name="connsiteX1-99" fmla="*/ 248529 w 256454"/>
                <a:gd name="connsiteY1-100" fmla="*/ 586154 h 1064455"/>
                <a:gd name="connsiteX2-101" fmla="*/ 150055 w 256454"/>
                <a:gd name="connsiteY2-102" fmla="*/ 0 h 1064455"/>
                <a:gd name="connsiteX0-103" fmla="*/ 0 w 256454"/>
                <a:gd name="connsiteY0-104" fmla="*/ 1064455 h 1064455"/>
                <a:gd name="connsiteX1-105" fmla="*/ 248529 w 256454"/>
                <a:gd name="connsiteY1-106" fmla="*/ 586154 h 1064455"/>
                <a:gd name="connsiteX2-107" fmla="*/ 150055 w 256454"/>
                <a:gd name="connsiteY2-108" fmla="*/ 0 h 1064455"/>
                <a:gd name="connsiteX0-109" fmla="*/ 0 w 255551"/>
                <a:gd name="connsiteY0-110" fmla="*/ 1085093 h 1085093"/>
                <a:gd name="connsiteX1-111" fmla="*/ 248529 w 255551"/>
                <a:gd name="connsiteY1-112" fmla="*/ 606792 h 1085093"/>
                <a:gd name="connsiteX2-113" fmla="*/ 140530 w 255551"/>
                <a:gd name="connsiteY2-114" fmla="*/ 0 h 1085093"/>
                <a:gd name="connsiteX0-115" fmla="*/ 0 w 256229"/>
                <a:gd name="connsiteY0-116" fmla="*/ 1085093 h 1085093"/>
                <a:gd name="connsiteX1-117" fmla="*/ 248529 w 256229"/>
                <a:gd name="connsiteY1-118" fmla="*/ 606792 h 1085093"/>
                <a:gd name="connsiteX2-119" fmla="*/ 140530 w 256229"/>
                <a:gd name="connsiteY2-120" fmla="*/ 0 h 1085093"/>
                <a:gd name="connsiteX0-121" fmla="*/ 0 w 250559"/>
                <a:gd name="connsiteY0-122" fmla="*/ 1085093 h 1085093"/>
                <a:gd name="connsiteX1-123" fmla="*/ 242179 w 250559"/>
                <a:gd name="connsiteY1-124" fmla="*/ 643304 h 1085093"/>
                <a:gd name="connsiteX2-125" fmla="*/ 140530 w 250559"/>
                <a:gd name="connsiteY2-126" fmla="*/ 0 h 1085093"/>
                <a:gd name="connsiteX0-127" fmla="*/ 0 w 253743"/>
                <a:gd name="connsiteY0-128" fmla="*/ 1085093 h 1085093"/>
                <a:gd name="connsiteX1-129" fmla="*/ 242179 w 253743"/>
                <a:gd name="connsiteY1-130" fmla="*/ 643304 h 1085093"/>
                <a:gd name="connsiteX2-131" fmla="*/ 140530 w 253743"/>
                <a:gd name="connsiteY2-132" fmla="*/ 0 h 1085093"/>
                <a:gd name="connsiteX0-133" fmla="*/ 0 w 253743"/>
                <a:gd name="connsiteY0-134" fmla="*/ 1085093 h 1085093"/>
                <a:gd name="connsiteX1-135" fmla="*/ 242179 w 253743"/>
                <a:gd name="connsiteY1-136" fmla="*/ 643304 h 1085093"/>
                <a:gd name="connsiteX2-137" fmla="*/ 140530 w 253743"/>
                <a:gd name="connsiteY2-138" fmla="*/ 0 h 1085093"/>
                <a:gd name="connsiteX0-139" fmla="*/ 0 w 253194"/>
                <a:gd name="connsiteY0-140" fmla="*/ 1085093 h 1085093"/>
                <a:gd name="connsiteX1-141" fmla="*/ 242179 w 253194"/>
                <a:gd name="connsiteY1-142" fmla="*/ 643304 h 1085093"/>
                <a:gd name="connsiteX2-143" fmla="*/ 140530 w 253194"/>
                <a:gd name="connsiteY2-144" fmla="*/ 0 h 1085093"/>
                <a:gd name="connsiteX0-145" fmla="*/ 0 w 255656"/>
                <a:gd name="connsiteY0-146" fmla="*/ 1085093 h 1085093"/>
                <a:gd name="connsiteX1-147" fmla="*/ 242179 w 255656"/>
                <a:gd name="connsiteY1-148" fmla="*/ 643304 h 1085093"/>
                <a:gd name="connsiteX2-149" fmla="*/ 140530 w 255656"/>
                <a:gd name="connsiteY2-150" fmla="*/ 0 h 1085093"/>
                <a:gd name="connsiteX0-151" fmla="*/ 0 w 255656"/>
                <a:gd name="connsiteY0-152" fmla="*/ 1085093 h 1085093"/>
                <a:gd name="connsiteX1-153" fmla="*/ 242179 w 255656"/>
                <a:gd name="connsiteY1-154" fmla="*/ 643304 h 1085093"/>
                <a:gd name="connsiteX2-155" fmla="*/ 140530 w 255656"/>
                <a:gd name="connsiteY2-156" fmla="*/ 0 h 1085093"/>
                <a:gd name="connsiteX0-157" fmla="*/ 0 w 255656"/>
                <a:gd name="connsiteY0-158" fmla="*/ 1085093 h 1085093"/>
                <a:gd name="connsiteX1-159" fmla="*/ 242179 w 255656"/>
                <a:gd name="connsiteY1-160" fmla="*/ 643304 h 1085093"/>
                <a:gd name="connsiteX2-161" fmla="*/ 140530 w 255656"/>
                <a:gd name="connsiteY2-162" fmla="*/ 0 h 1085093"/>
                <a:gd name="connsiteX0-163" fmla="*/ 0 w 250303"/>
                <a:gd name="connsiteY0-164" fmla="*/ 1085093 h 1085093"/>
                <a:gd name="connsiteX1-165" fmla="*/ 242179 w 250303"/>
                <a:gd name="connsiteY1-166" fmla="*/ 643304 h 1085093"/>
                <a:gd name="connsiteX2-167" fmla="*/ 140530 w 250303"/>
                <a:gd name="connsiteY2-168" fmla="*/ 0 h 1085093"/>
                <a:gd name="connsiteX0-169" fmla="*/ 0 w 247603"/>
                <a:gd name="connsiteY0-170" fmla="*/ 1085093 h 1085093"/>
                <a:gd name="connsiteX1-171" fmla="*/ 239004 w 247603"/>
                <a:gd name="connsiteY1-172" fmla="*/ 665529 h 1085093"/>
                <a:gd name="connsiteX2-173" fmla="*/ 140530 w 247603"/>
                <a:gd name="connsiteY2-174" fmla="*/ 0 h 1085093"/>
              </a:gdLst>
              <a:ahLst/>
              <a:cxnLst>
                <a:cxn ang="0">
                  <a:pos x="connsiteX0-1" y="connsiteY0-2"/>
                </a:cxn>
                <a:cxn ang="0">
                  <a:pos x="connsiteX1-3" y="connsiteY1-4"/>
                </a:cxn>
                <a:cxn ang="0">
                  <a:pos x="connsiteX2-5" y="connsiteY2-6"/>
                </a:cxn>
              </a:cxnLst>
              <a:rect l="l" t="t" r="r" b="b"/>
              <a:pathLst>
                <a:path w="247603" h="1085093">
                  <a:moveTo>
                    <a:pt x="0" y="1085093"/>
                  </a:moveTo>
                  <a:cubicBezTo>
                    <a:pt x="105654" y="972747"/>
                    <a:pt x="196533" y="849289"/>
                    <a:pt x="239004" y="665529"/>
                  </a:cubicBezTo>
                  <a:cubicBezTo>
                    <a:pt x="260838" y="556577"/>
                    <a:pt x="245598" y="168005"/>
                    <a:pt x="140530"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7" name="任意多边形: 形状 36"/>
            <p:cNvSpPr/>
            <p:nvPr>
              <p:custDataLst>
                <p:tags r:id="rId31"/>
              </p:custDataLst>
            </p:nvPr>
          </p:nvSpPr>
          <p:spPr>
            <a:xfrm rot="17147138">
              <a:off x="5614384" y="2992285"/>
              <a:ext cx="201907" cy="712292"/>
            </a:xfrm>
            <a:custGeom>
              <a:avLst/>
              <a:gdLst>
                <a:gd name="connsiteX0" fmla="*/ 0 w 322857"/>
                <a:gd name="connsiteY0" fmla="*/ 1064455 h 1064455"/>
                <a:gd name="connsiteX1" fmla="*/ 318867 w 322857"/>
                <a:gd name="connsiteY1" fmla="*/ 586154 h 1064455"/>
                <a:gd name="connsiteX2" fmla="*/ 150055 w 322857"/>
                <a:gd name="connsiteY2" fmla="*/ 0 h 1064455"/>
                <a:gd name="connsiteX0-1" fmla="*/ 0 w 323538"/>
                <a:gd name="connsiteY0-2" fmla="*/ 1064455 h 1064455"/>
                <a:gd name="connsiteX1-3" fmla="*/ 318867 w 323538"/>
                <a:gd name="connsiteY1-4" fmla="*/ 586154 h 1064455"/>
                <a:gd name="connsiteX2-5" fmla="*/ 150055 w 323538"/>
                <a:gd name="connsiteY2-6" fmla="*/ 0 h 1064455"/>
                <a:gd name="connsiteX0-7" fmla="*/ 0 w 260176"/>
                <a:gd name="connsiteY0-8" fmla="*/ 1064455 h 1064455"/>
                <a:gd name="connsiteX1-9" fmla="*/ 248529 w 260176"/>
                <a:gd name="connsiteY1-10" fmla="*/ 586154 h 1064455"/>
                <a:gd name="connsiteX2-11" fmla="*/ 150055 w 260176"/>
                <a:gd name="connsiteY2-12" fmla="*/ 0 h 1064455"/>
                <a:gd name="connsiteX0-13" fmla="*/ 0 w 260176"/>
                <a:gd name="connsiteY0-14" fmla="*/ 1064455 h 1064455"/>
                <a:gd name="connsiteX1-15" fmla="*/ 248529 w 260176"/>
                <a:gd name="connsiteY1-16" fmla="*/ 586154 h 1064455"/>
                <a:gd name="connsiteX2-17" fmla="*/ 150055 w 260176"/>
                <a:gd name="connsiteY2-18" fmla="*/ 0 h 1064455"/>
                <a:gd name="connsiteX0-19" fmla="*/ 0 w 260176"/>
                <a:gd name="connsiteY0-20" fmla="*/ 1064455 h 1064455"/>
                <a:gd name="connsiteX1-21" fmla="*/ 248529 w 260176"/>
                <a:gd name="connsiteY1-22" fmla="*/ 586154 h 1064455"/>
                <a:gd name="connsiteX2-23" fmla="*/ 150055 w 260176"/>
                <a:gd name="connsiteY2-24" fmla="*/ 0 h 1064455"/>
                <a:gd name="connsiteX0-25" fmla="*/ 0 w 255043"/>
                <a:gd name="connsiteY0-26" fmla="*/ 1064455 h 1064455"/>
                <a:gd name="connsiteX1-27" fmla="*/ 248529 w 255043"/>
                <a:gd name="connsiteY1-28" fmla="*/ 586154 h 1064455"/>
                <a:gd name="connsiteX2-29" fmla="*/ 150055 w 255043"/>
                <a:gd name="connsiteY2-30" fmla="*/ 0 h 1064455"/>
                <a:gd name="connsiteX0-31" fmla="*/ 0 w 255845"/>
                <a:gd name="connsiteY0-32" fmla="*/ 1064455 h 1064455"/>
                <a:gd name="connsiteX1-33" fmla="*/ 248529 w 255845"/>
                <a:gd name="connsiteY1-34" fmla="*/ 586154 h 1064455"/>
                <a:gd name="connsiteX2-35" fmla="*/ 150055 w 255845"/>
                <a:gd name="connsiteY2-36" fmla="*/ 0 h 1064455"/>
                <a:gd name="connsiteX0-37" fmla="*/ 0 w 251301"/>
                <a:gd name="connsiteY0-38" fmla="*/ 1064455 h 1064455"/>
                <a:gd name="connsiteX1-39" fmla="*/ 248529 w 251301"/>
                <a:gd name="connsiteY1-40" fmla="*/ 586154 h 1064455"/>
                <a:gd name="connsiteX2-41" fmla="*/ 150055 w 251301"/>
                <a:gd name="connsiteY2-42" fmla="*/ 0 h 1064455"/>
                <a:gd name="connsiteX0-43" fmla="*/ 0 w 251301"/>
                <a:gd name="connsiteY0-44" fmla="*/ 1064455 h 1064455"/>
                <a:gd name="connsiteX1-45" fmla="*/ 248529 w 251301"/>
                <a:gd name="connsiteY1-46" fmla="*/ 586154 h 1064455"/>
                <a:gd name="connsiteX2-47" fmla="*/ 150055 w 251301"/>
                <a:gd name="connsiteY2-48" fmla="*/ 0 h 1064455"/>
                <a:gd name="connsiteX0-49" fmla="*/ 0 w 255845"/>
                <a:gd name="connsiteY0-50" fmla="*/ 1064455 h 1064455"/>
                <a:gd name="connsiteX1-51" fmla="*/ 248529 w 255845"/>
                <a:gd name="connsiteY1-52" fmla="*/ 586154 h 1064455"/>
                <a:gd name="connsiteX2-53" fmla="*/ 150055 w 255845"/>
                <a:gd name="connsiteY2-54" fmla="*/ 0 h 1064455"/>
                <a:gd name="connsiteX0-55" fmla="*/ 0 w 255845"/>
                <a:gd name="connsiteY0-56" fmla="*/ 1064455 h 1064455"/>
                <a:gd name="connsiteX1-57" fmla="*/ 248529 w 255845"/>
                <a:gd name="connsiteY1-58" fmla="*/ 586154 h 1064455"/>
                <a:gd name="connsiteX2-59" fmla="*/ 150055 w 255845"/>
                <a:gd name="connsiteY2-60" fmla="*/ 0 h 1064455"/>
                <a:gd name="connsiteX0-61" fmla="*/ 0 w 255845"/>
                <a:gd name="connsiteY0-62" fmla="*/ 1064455 h 1064455"/>
                <a:gd name="connsiteX1-63" fmla="*/ 248529 w 255845"/>
                <a:gd name="connsiteY1-64" fmla="*/ 586154 h 1064455"/>
                <a:gd name="connsiteX2-65" fmla="*/ 150055 w 255845"/>
                <a:gd name="connsiteY2-66" fmla="*/ 0 h 1064455"/>
                <a:gd name="connsiteX0-67" fmla="*/ 0 w 255845"/>
                <a:gd name="connsiteY0-68" fmla="*/ 1064455 h 1064455"/>
                <a:gd name="connsiteX1-69" fmla="*/ 248529 w 255845"/>
                <a:gd name="connsiteY1-70" fmla="*/ 586154 h 1064455"/>
                <a:gd name="connsiteX2-71" fmla="*/ 150055 w 255845"/>
                <a:gd name="connsiteY2-72" fmla="*/ 0 h 1064455"/>
                <a:gd name="connsiteX0-73" fmla="*/ 0 w 255845"/>
                <a:gd name="connsiteY0-74" fmla="*/ 1064455 h 1064455"/>
                <a:gd name="connsiteX1-75" fmla="*/ 248529 w 255845"/>
                <a:gd name="connsiteY1-76" fmla="*/ 586154 h 1064455"/>
                <a:gd name="connsiteX2-77" fmla="*/ 150055 w 255845"/>
                <a:gd name="connsiteY2-78" fmla="*/ 0 h 1064455"/>
                <a:gd name="connsiteX0-79" fmla="*/ 0 w 255845"/>
                <a:gd name="connsiteY0-80" fmla="*/ 1064455 h 1064455"/>
                <a:gd name="connsiteX1-81" fmla="*/ 248529 w 255845"/>
                <a:gd name="connsiteY1-82" fmla="*/ 586154 h 1064455"/>
                <a:gd name="connsiteX2-83" fmla="*/ 150055 w 255845"/>
                <a:gd name="connsiteY2-84" fmla="*/ 0 h 1064455"/>
                <a:gd name="connsiteX0-85" fmla="*/ 0 w 255845"/>
                <a:gd name="connsiteY0-86" fmla="*/ 1064455 h 1064455"/>
                <a:gd name="connsiteX1-87" fmla="*/ 248529 w 255845"/>
                <a:gd name="connsiteY1-88" fmla="*/ 586154 h 1064455"/>
                <a:gd name="connsiteX2-89" fmla="*/ 150055 w 255845"/>
                <a:gd name="connsiteY2-90" fmla="*/ 0 h 1064455"/>
                <a:gd name="connsiteX0-91" fmla="*/ 0 w 256454"/>
                <a:gd name="connsiteY0-92" fmla="*/ 1064455 h 1064455"/>
                <a:gd name="connsiteX1-93" fmla="*/ 248529 w 256454"/>
                <a:gd name="connsiteY1-94" fmla="*/ 586154 h 1064455"/>
                <a:gd name="connsiteX2-95" fmla="*/ 150055 w 256454"/>
                <a:gd name="connsiteY2-96" fmla="*/ 0 h 1064455"/>
                <a:gd name="connsiteX0-97" fmla="*/ 0 w 256454"/>
                <a:gd name="connsiteY0-98" fmla="*/ 1064455 h 1064455"/>
                <a:gd name="connsiteX1-99" fmla="*/ 248529 w 256454"/>
                <a:gd name="connsiteY1-100" fmla="*/ 586154 h 1064455"/>
                <a:gd name="connsiteX2-101" fmla="*/ 150055 w 256454"/>
                <a:gd name="connsiteY2-102" fmla="*/ 0 h 1064455"/>
                <a:gd name="connsiteX0-103" fmla="*/ 0 w 256454"/>
                <a:gd name="connsiteY0-104" fmla="*/ 1064455 h 1064455"/>
                <a:gd name="connsiteX1-105" fmla="*/ 248529 w 256454"/>
                <a:gd name="connsiteY1-106" fmla="*/ 586154 h 1064455"/>
                <a:gd name="connsiteX2-107" fmla="*/ 150055 w 256454"/>
                <a:gd name="connsiteY2-108" fmla="*/ 0 h 1064455"/>
                <a:gd name="connsiteX0-109" fmla="*/ 0 w 255551"/>
                <a:gd name="connsiteY0-110" fmla="*/ 1085093 h 1085093"/>
                <a:gd name="connsiteX1-111" fmla="*/ 248529 w 255551"/>
                <a:gd name="connsiteY1-112" fmla="*/ 606792 h 1085093"/>
                <a:gd name="connsiteX2-113" fmla="*/ 140530 w 255551"/>
                <a:gd name="connsiteY2-114" fmla="*/ 0 h 1085093"/>
                <a:gd name="connsiteX0-115" fmla="*/ 0 w 256229"/>
                <a:gd name="connsiteY0-116" fmla="*/ 1085093 h 1085093"/>
                <a:gd name="connsiteX1-117" fmla="*/ 248529 w 256229"/>
                <a:gd name="connsiteY1-118" fmla="*/ 606792 h 1085093"/>
                <a:gd name="connsiteX2-119" fmla="*/ 140530 w 256229"/>
                <a:gd name="connsiteY2-120" fmla="*/ 0 h 1085093"/>
                <a:gd name="connsiteX0-121" fmla="*/ 0 w 250559"/>
                <a:gd name="connsiteY0-122" fmla="*/ 1085093 h 1085093"/>
                <a:gd name="connsiteX1-123" fmla="*/ 242179 w 250559"/>
                <a:gd name="connsiteY1-124" fmla="*/ 643304 h 1085093"/>
                <a:gd name="connsiteX2-125" fmla="*/ 140530 w 250559"/>
                <a:gd name="connsiteY2-126" fmla="*/ 0 h 1085093"/>
                <a:gd name="connsiteX0-127" fmla="*/ 0 w 253743"/>
                <a:gd name="connsiteY0-128" fmla="*/ 1085093 h 1085093"/>
                <a:gd name="connsiteX1-129" fmla="*/ 242179 w 253743"/>
                <a:gd name="connsiteY1-130" fmla="*/ 643304 h 1085093"/>
                <a:gd name="connsiteX2-131" fmla="*/ 140530 w 253743"/>
                <a:gd name="connsiteY2-132" fmla="*/ 0 h 1085093"/>
                <a:gd name="connsiteX0-133" fmla="*/ 0 w 253743"/>
                <a:gd name="connsiteY0-134" fmla="*/ 1085093 h 1085093"/>
                <a:gd name="connsiteX1-135" fmla="*/ 242179 w 253743"/>
                <a:gd name="connsiteY1-136" fmla="*/ 643304 h 1085093"/>
                <a:gd name="connsiteX2-137" fmla="*/ 140530 w 253743"/>
                <a:gd name="connsiteY2-138" fmla="*/ 0 h 1085093"/>
                <a:gd name="connsiteX0-139" fmla="*/ 0 w 253194"/>
                <a:gd name="connsiteY0-140" fmla="*/ 1085093 h 1085093"/>
                <a:gd name="connsiteX1-141" fmla="*/ 242179 w 253194"/>
                <a:gd name="connsiteY1-142" fmla="*/ 643304 h 1085093"/>
                <a:gd name="connsiteX2-143" fmla="*/ 140530 w 253194"/>
                <a:gd name="connsiteY2-144" fmla="*/ 0 h 1085093"/>
                <a:gd name="connsiteX0-145" fmla="*/ 0 w 255656"/>
                <a:gd name="connsiteY0-146" fmla="*/ 1085093 h 1085093"/>
                <a:gd name="connsiteX1-147" fmla="*/ 242179 w 255656"/>
                <a:gd name="connsiteY1-148" fmla="*/ 643304 h 1085093"/>
                <a:gd name="connsiteX2-149" fmla="*/ 140530 w 255656"/>
                <a:gd name="connsiteY2-150" fmla="*/ 0 h 1085093"/>
                <a:gd name="connsiteX0-151" fmla="*/ 0 w 255656"/>
                <a:gd name="connsiteY0-152" fmla="*/ 1085093 h 1085093"/>
                <a:gd name="connsiteX1-153" fmla="*/ 242179 w 255656"/>
                <a:gd name="connsiteY1-154" fmla="*/ 643304 h 1085093"/>
                <a:gd name="connsiteX2-155" fmla="*/ 140530 w 255656"/>
                <a:gd name="connsiteY2-156" fmla="*/ 0 h 1085093"/>
                <a:gd name="connsiteX0-157" fmla="*/ 0 w 255656"/>
                <a:gd name="connsiteY0-158" fmla="*/ 1085093 h 1085093"/>
                <a:gd name="connsiteX1-159" fmla="*/ 242179 w 255656"/>
                <a:gd name="connsiteY1-160" fmla="*/ 643304 h 1085093"/>
                <a:gd name="connsiteX2-161" fmla="*/ 140530 w 255656"/>
                <a:gd name="connsiteY2-162" fmla="*/ 0 h 1085093"/>
                <a:gd name="connsiteX0-163" fmla="*/ 0 w 250303"/>
                <a:gd name="connsiteY0-164" fmla="*/ 1085093 h 1085093"/>
                <a:gd name="connsiteX1-165" fmla="*/ 242179 w 250303"/>
                <a:gd name="connsiteY1-166" fmla="*/ 643304 h 1085093"/>
                <a:gd name="connsiteX2-167" fmla="*/ 140530 w 250303"/>
                <a:gd name="connsiteY2-168" fmla="*/ 0 h 1085093"/>
                <a:gd name="connsiteX0-169" fmla="*/ 0 w 247603"/>
                <a:gd name="connsiteY0-170" fmla="*/ 1085093 h 1085093"/>
                <a:gd name="connsiteX1-171" fmla="*/ 239004 w 247603"/>
                <a:gd name="connsiteY1-172" fmla="*/ 665529 h 1085093"/>
                <a:gd name="connsiteX2-173" fmla="*/ 140530 w 247603"/>
                <a:gd name="connsiteY2-174" fmla="*/ 0 h 1085093"/>
              </a:gdLst>
              <a:ahLst/>
              <a:cxnLst>
                <a:cxn ang="0">
                  <a:pos x="connsiteX0-1" y="connsiteY0-2"/>
                </a:cxn>
                <a:cxn ang="0">
                  <a:pos x="connsiteX1-3" y="connsiteY1-4"/>
                </a:cxn>
                <a:cxn ang="0">
                  <a:pos x="connsiteX2-5" y="connsiteY2-6"/>
                </a:cxn>
              </a:cxnLst>
              <a:rect l="l" t="t" r="r" b="b"/>
              <a:pathLst>
                <a:path w="247603" h="1085093">
                  <a:moveTo>
                    <a:pt x="0" y="1085093"/>
                  </a:moveTo>
                  <a:cubicBezTo>
                    <a:pt x="105654" y="972747"/>
                    <a:pt x="196533" y="849289"/>
                    <a:pt x="239004" y="665529"/>
                  </a:cubicBezTo>
                  <a:cubicBezTo>
                    <a:pt x="260838" y="556577"/>
                    <a:pt x="245598" y="168005"/>
                    <a:pt x="140530"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sp>
          <p:nvSpPr>
            <p:cNvPr id="18" name="任意多边形: 形状 37"/>
            <p:cNvSpPr/>
            <p:nvPr>
              <p:custDataLst>
                <p:tags r:id="rId32"/>
              </p:custDataLst>
            </p:nvPr>
          </p:nvSpPr>
          <p:spPr>
            <a:xfrm rot="4002154" flipH="1">
              <a:off x="5664824" y="2208901"/>
              <a:ext cx="193093" cy="1106212"/>
            </a:xfrm>
            <a:custGeom>
              <a:avLst/>
              <a:gdLst>
                <a:gd name="connsiteX0" fmla="*/ 0 w 322857"/>
                <a:gd name="connsiteY0" fmla="*/ 1064455 h 1064455"/>
                <a:gd name="connsiteX1" fmla="*/ 318867 w 322857"/>
                <a:gd name="connsiteY1" fmla="*/ 586154 h 1064455"/>
                <a:gd name="connsiteX2" fmla="*/ 150055 w 322857"/>
                <a:gd name="connsiteY2" fmla="*/ 0 h 1064455"/>
                <a:gd name="connsiteX0-1" fmla="*/ 0 w 323538"/>
                <a:gd name="connsiteY0-2" fmla="*/ 1064455 h 1064455"/>
                <a:gd name="connsiteX1-3" fmla="*/ 318867 w 323538"/>
                <a:gd name="connsiteY1-4" fmla="*/ 586154 h 1064455"/>
                <a:gd name="connsiteX2-5" fmla="*/ 150055 w 323538"/>
                <a:gd name="connsiteY2-6" fmla="*/ 0 h 1064455"/>
                <a:gd name="connsiteX0-7" fmla="*/ 0 w 260176"/>
                <a:gd name="connsiteY0-8" fmla="*/ 1064455 h 1064455"/>
                <a:gd name="connsiteX1-9" fmla="*/ 248529 w 260176"/>
                <a:gd name="connsiteY1-10" fmla="*/ 586154 h 1064455"/>
                <a:gd name="connsiteX2-11" fmla="*/ 150055 w 260176"/>
                <a:gd name="connsiteY2-12" fmla="*/ 0 h 1064455"/>
                <a:gd name="connsiteX0-13" fmla="*/ 0 w 260176"/>
                <a:gd name="connsiteY0-14" fmla="*/ 1064455 h 1064455"/>
                <a:gd name="connsiteX1-15" fmla="*/ 248529 w 260176"/>
                <a:gd name="connsiteY1-16" fmla="*/ 586154 h 1064455"/>
                <a:gd name="connsiteX2-17" fmla="*/ 150055 w 260176"/>
                <a:gd name="connsiteY2-18" fmla="*/ 0 h 1064455"/>
                <a:gd name="connsiteX0-19" fmla="*/ 0 w 260176"/>
                <a:gd name="connsiteY0-20" fmla="*/ 1064455 h 1064455"/>
                <a:gd name="connsiteX1-21" fmla="*/ 248529 w 260176"/>
                <a:gd name="connsiteY1-22" fmla="*/ 586154 h 1064455"/>
                <a:gd name="connsiteX2-23" fmla="*/ 150055 w 260176"/>
                <a:gd name="connsiteY2-24" fmla="*/ 0 h 1064455"/>
                <a:gd name="connsiteX0-25" fmla="*/ 0 w 255043"/>
                <a:gd name="connsiteY0-26" fmla="*/ 1064455 h 1064455"/>
                <a:gd name="connsiteX1-27" fmla="*/ 248529 w 255043"/>
                <a:gd name="connsiteY1-28" fmla="*/ 586154 h 1064455"/>
                <a:gd name="connsiteX2-29" fmla="*/ 150055 w 255043"/>
                <a:gd name="connsiteY2-30" fmla="*/ 0 h 1064455"/>
                <a:gd name="connsiteX0-31" fmla="*/ 0 w 255845"/>
                <a:gd name="connsiteY0-32" fmla="*/ 1064455 h 1064455"/>
                <a:gd name="connsiteX1-33" fmla="*/ 248529 w 255845"/>
                <a:gd name="connsiteY1-34" fmla="*/ 586154 h 1064455"/>
                <a:gd name="connsiteX2-35" fmla="*/ 150055 w 255845"/>
                <a:gd name="connsiteY2-36" fmla="*/ 0 h 1064455"/>
                <a:gd name="connsiteX0-37" fmla="*/ 0 w 251301"/>
                <a:gd name="connsiteY0-38" fmla="*/ 1064455 h 1064455"/>
                <a:gd name="connsiteX1-39" fmla="*/ 248529 w 251301"/>
                <a:gd name="connsiteY1-40" fmla="*/ 586154 h 1064455"/>
                <a:gd name="connsiteX2-41" fmla="*/ 150055 w 251301"/>
                <a:gd name="connsiteY2-42" fmla="*/ 0 h 1064455"/>
                <a:gd name="connsiteX0-43" fmla="*/ 0 w 251301"/>
                <a:gd name="connsiteY0-44" fmla="*/ 1064455 h 1064455"/>
                <a:gd name="connsiteX1-45" fmla="*/ 248529 w 251301"/>
                <a:gd name="connsiteY1-46" fmla="*/ 586154 h 1064455"/>
                <a:gd name="connsiteX2-47" fmla="*/ 150055 w 251301"/>
                <a:gd name="connsiteY2-48" fmla="*/ 0 h 1064455"/>
                <a:gd name="connsiteX0-49" fmla="*/ 0 w 255845"/>
                <a:gd name="connsiteY0-50" fmla="*/ 1064455 h 1064455"/>
                <a:gd name="connsiteX1-51" fmla="*/ 248529 w 255845"/>
                <a:gd name="connsiteY1-52" fmla="*/ 586154 h 1064455"/>
                <a:gd name="connsiteX2-53" fmla="*/ 150055 w 255845"/>
                <a:gd name="connsiteY2-54" fmla="*/ 0 h 1064455"/>
                <a:gd name="connsiteX0-55" fmla="*/ 0 w 255845"/>
                <a:gd name="connsiteY0-56" fmla="*/ 1064455 h 1064455"/>
                <a:gd name="connsiteX1-57" fmla="*/ 248529 w 255845"/>
                <a:gd name="connsiteY1-58" fmla="*/ 586154 h 1064455"/>
                <a:gd name="connsiteX2-59" fmla="*/ 150055 w 255845"/>
                <a:gd name="connsiteY2-60" fmla="*/ 0 h 1064455"/>
                <a:gd name="connsiteX0-61" fmla="*/ 0 w 255845"/>
                <a:gd name="connsiteY0-62" fmla="*/ 1064455 h 1064455"/>
                <a:gd name="connsiteX1-63" fmla="*/ 248529 w 255845"/>
                <a:gd name="connsiteY1-64" fmla="*/ 586154 h 1064455"/>
                <a:gd name="connsiteX2-65" fmla="*/ 150055 w 255845"/>
                <a:gd name="connsiteY2-66" fmla="*/ 0 h 1064455"/>
                <a:gd name="connsiteX0-67" fmla="*/ 0 w 255845"/>
                <a:gd name="connsiteY0-68" fmla="*/ 1064455 h 1064455"/>
                <a:gd name="connsiteX1-69" fmla="*/ 248529 w 255845"/>
                <a:gd name="connsiteY1-70" fmla="*/ 586154 h 1064455"/>
                <a:gd name="connsiteX2-71" fmla="*/ 150055 w 255845"/>
                <a:gd name="connsiteY2-72" fmla="*/ 0 h 1064455"/>
                <a:gd name="connsiteX0-73" fmla="*/ 0 w 255845"/>
                <a:gd name="connsiteY0-74" fmla="*/ 1064455 h 1064455"/>
                <a:gd name="connsiteX1-75" fmla="*/ 248529 w 255845"/>
                <a:gd name="connsiteY1-76" fmla="*/ 586154 h 1064455"/>
                <a:gd name="connsiteX2-77" fmla="*/ 150055 w 255845"/>
                <a:gd name="connsiteY2-78" fmla="*/ 0 h 1064455"/>
                <a:gd name="connsiteX0-79" fmla="*/ 0 w 255845"/>
                <a:gd name="connsiteY0-80" fmla="*/ 1064455 h 1064455"/>
                <a:gd name="connsiteX1-81" fmla="*/ 248529 w 255845"/>
                <a:gd name="connsiteY1-82" fmla="*/ 586154 h 1064455"/>
                <a:gd name="connsiteX2-83" fmla="*/ 150055 w 255845"/>
                <a:gd name="connsiteY2-84" fmla="*/ 0 h 1064455"/>
                <a:gd name="connsiteX0-85" fmla="*/ 0 w 255845"/>
                <a:gd name="connsiteY0-86" fmla="*/ 1064455 h 1064455"/>
                <a:gd name="connsiteX1-87" fmla="*/ 248529 w 255845"/>
                <a:gd name="connsiteY1-88" fmla="*/ 586154 h 1064455"/>
                <a:gd name="connsiteX2-89" fmla="*/ 150055 w 255845"/>
                <a:gd name="connsiteY2-90" fmla="*/ 0 h 1064455"/>
                <a:gd name="connsiteX0-91" fmla="*/ 0 w 256454"/>
                <a:gd name="connsiteY0-92" fmla="*/ 1064455 h 1064455"/>
                <a:gd name="connsiteX1-93" fmla="*/ 248529 w 256454"/>
                <a:gd name="connsiteY1-94" fmla="*/ 586154 h 1064455"/>
                <a:gd name="connsiteX2-95" fmla="*/ 150055 w 256454"/>
                <a:gd name="connsiteY2-96" fmla="*/ 0 h 1064455"/>
                <a:gd name="connsiteX0-97" fmla="*/ 0 w 256454"/>
                <a:gd name="connsiteY0-98" fmla="*/ 1064455 h 1064455"/>
                <a:gd name="connsiteX1-99" fmla="*/ 248529 w 256454"/>
                <a:gd name="connsiteY1-100" fmla="*/ 586154 h 1064455"/>
                <a:gd name="connsiteX2-101" fmla="*/ 150055 w 256454"/>
                <a:gd name="connsiteY2-102" fmla="*/ 0 h 1064455"/>
                <a:gd name="connsiteX0-103" fmla="*/ 0 w 256454"/>
                <a:gd name="connsiteY0-104" fmla="*/ 1064455 h 1064455"/>
                <a:gd name="connsiteX1-105" fmla="*/ 248529 w 256454"/>
                <a:gd name="connsiteY1-106" fmla="*/ 586154 h 1064455"/>
                <a:gd name="connsiteX2-107" fmla="*/ 150055 w 256454"/>
                <a:gd name="connsiteY2-108" fmla="*/ 0 h 1064455"/>
                <a:gd name="connsiteX0-109" fmla="*/ 0 w 255551"/>
                <a:gd name="connsiteY0-110" fmla="*/ 1085093 h 1085093"/>
                <a:gd name="connsiteX1-111" fmla="*/ 248529 w 255551"/>
                <a:gd name="connsiteY1-112" fmla="*/ 606792 h 1085093"/>
                <a:gd name="connsiteX2-113" fmla="*/ 140530 w 255551"/>
                <a:gd name="connsiteY2-114" fmla="*/ 0 h 1085093"/>
                <a:gd name="connsiteX0-115" fmla="*/ 0 w 256229"/>
                <a:gd name="connsiteY0-116" fmla="*/ 1085093 h 1085093"/>
                <a:gd name="connsiteX1-117" fmla="*/ 248529 w 256229"/>
                <a:gd name="connsiteY1-118" fmla="*/ 606792 h 1085093"/>
                <a:gd name="connsiteX2-119" fmla="*/ 140530 w 256229"/>
                <a:gd name="connsiteY2-120" fmla="*/ 0 h 1085093"/>
                <a:gd name="connsiteX0-121" fmla="*/ 0 w 250559"/>
                <a:gd name="connsiteY0-122" fmla="*/ 1085093 h 1085093"/>
                <a:gd name="connsiteX1-123" fmla="*/ 242179 w 250559"/>
                <a:gd name="connsiteY1-124" fmla="*/ 643304 h 1085093"/>
                <a:gd name="connsiteX2-125" fmla="*/ 140530 w 250559"/>
                <a:gd name="connsiteY2-126" fmla="*/ 0 h 1085093"/>
                <a:gd name="connsiteX0-127" fmla="*/ 0 w 253743"/>
                <a:gd name="connsiteY0-128" fmla="*/ 1085093 h 1085093"/>
                <a:gd name="connsiteX1-129" fmla="*/ 242179 w 253743"/>
                <a:gd name="connsiteY1-130" fmla="*/ 643304 h 1085093"/>
                <a:gd name="connsiteX2-131" fmla="*/ 140530 w 253743"/>
                <a:gd name="connsiteY2-132" fmla="*/ 0 h 1085093"/>
                <a:gd name="connsiteX0-133" fmla="*/ 0 w 253743"/>
                <a:gd name="connsiteY0-134" fmla="*/ 1085093 h 1085093"/>
                <a:gd name="connsiteX1-135" fmla="*/ 242179 w 253743"/>
                <a:gd name="connsiteY1-136" fmla="*/ 643304 h 1085093"/>
                <a:gd name="connsiteX2-137" fmla="*/ 140530 w 253743"/>
                <a:gd name="connsiteY2-138" fmla="*/ 0 h 1085093"/>
                <a:gd name="connsiteX0-139" fmla="*/ 0 w 253194"/>
                <a:gd name="connsiteY0-140" fmla="*/ 1085093 h 1085093"/>
                <a:gd name="connsiteX1-141" fmla="*/ 242179 w 253194"/>
                <a:gd name="connsiteY1-142" fmla="*/ 643304 h 1085093"/>
                <a:gd name="connsiteX2-143" fmla="*/ 140530 w 253194"/>
                <a:gd name="connsiteY2-144" fmla="*/ 0 h 1085093"/>
                <a:gd name="connsiteX0-145" fmla="*/ 0 w 255656"/>
                <a:gd name="connsiteY0-146" fmla="*/ 1085093 h 1085093"/>
                <a:gd name="connsiteX1-147" fmla="*/ 242179 w 255656"/>
                <a:gd name="connsiteY1-148" fmla="*/ 643304 h 1085093"/>
                <a:gd name="connsiteX2-149" fmla="*/ 140530 w 255656"/>
                <a:gd name="connsiteY2-150" fmla="*/ 0 h 1085093"/>
                <a:gd name="connsiteX0-151" fmla="*/ 0 w 255656"/>
                <a:gd name="connsiteY0-152" fmla="*/ 1085093 h 1085093"/>
                <a:gd name="connsiteX1-153" fmla="*/ 242179 w 255656"/>
                <a:gd name="connsiteY1-154" fmla="*/ 643304 h 1085093"/>
                <a:gd name="connsiteX2-155" fmla="*/ 140530 w 255656"/>
                <a:gd name="connsiteY2-156" fmla="*/ 0 h 1085093"/>
                <a:gd name="connsiteX0-157" fmla="*/ 0 w 255656"/>
                <a:gd name="connsiteY0-158" fmla="*/ 1085093 h 1085093"/>
                <a:gd name="connsiteX1-159" fmla="*/ 242179 w 255656"/>
                <a:gd name="connsiteY1-160" fmla="*/ 643304 h 1085093"/>
                <a:gd name="connsiteX2-161" fmla="*/ 140530 w 255656"/>
                <a:gd name="connsiteY2-162" fmla="*/ 0 h 1085093"/>
                <a:gd name="connsiteX0-163" fmla="*/ 0 w 250303"/>
                <a:gd name="connsiteY0-164" fmla="*/ 1085093 h 1085093"/>
                <a:gd name="connsiteX1-165" fmla="*/ 242179 w 250303"/>
                <a:gd name="connsiteY1-166" fmla="*/ 643304 h 1085093"/>
                <a:gd name="connsiteX2-167" fmla="*/ 140530 w 250303"/>
                <a:gd name="connsiteY2-168" fmla="*/ 0 h 1085093"/>
                <a:gd name="connsiteX0-169" fmla="*/ 0 w 247603"/>
                <a:gd name="connsiteY0-170" fmla="*/ 1085093 h 1085093"/>
                <a:gd name="connsiteX1-171" fmla="*/ 239004 w 247603"/>
                <a:gd name="connsiteY1-172" fmla="*/ 665529 h 1085093"/>
                <a:gd name="connsiteX2-173" fmla="*/ 140530 w 247603"/>
                <a:gd name="connsiteY2-174" fmla="*/ 0 h 1085093"/>
                <a:gd name="connsiteX0-175" fmla="*/ 0 w 256191"/>
                <a:gd name="connsiteY0-176" fmla="*/ 1085093 h 1085093"/>
                <a:gd name="connsiteX1-177" fmla="*/ 239004 w 256191"/>
                <a:gd name="connsiteY1-178" fmla="*/ 665529 h 1085093"/>
                <a:gd name="connsiteX2-179" fmla="*/ 140530 w 256191"/>
                <a:gd name="connsiteY2-180" fmla="*/ 0 h 1085093"/>
                <a:gd name="connsiteX0-181" fmla="*/ 0 w 288142"/>
                <a:gd name="connsiteY0-182" fmla="*/ 1126787 h 1126787"/>
                <a:gd name="connsiteX1-183" fmla="*/ 270955 w 288142"/>
                <a:gd name="connsiteY1-184" fmla="*/ 665529 h 1126787"/>
                <a:gd name="connsiteX2-185" fmla="*/ 172481 w 288142"/>
                <a:gd name="connsiteY2-186" fmla="*/ 0 h 1126787"/>
                <a:gd name="connsiteX0-187" fmla="*/ 0 w 300588"/>
                <a:gd name="connsiteY0-188" fmla="*/ 1072620 h 1072620"/>
                <a:gd name="connsiteX1-189" fmla="*/ 270955 w 300588"/>
                <a:gd name="connsiteY1-190" fmla="*/ 611362 h 1072620"/>
                <a:gd name="connsiteX2-191" fmla="*/ 217524 w 300588"/>
                <a:gd name="connsiteY2-192" fmla="*/ 0 h 1072620"/>
              </a:gdLst>
              <a:ahLst/>
              <a:cxnLst>
                <a:cxn ang="0">
                  <a:pos x="connsiteX0-1" y="connsiteY0-2"/>
                </a:cxn>
                <a:cxn ang="0">
                  <a:pos x="connsiteX1-3" y="connsiteY1-4"/>
                </a:cxn>
                <a:cxn ang="0">
                  <a:pos x="connsiteX2-5" y="connsiteY2-6"/>
                </a:cxn>
              </a:cxnLst>
              <a:rect l="l" t="t" r="r" b="b"/>
              <a:pathLst>
                <a:path w="300588" h="1072620">
                  <a:moveTo>
                    <a:pt x="0" y="1072620"/>
                  </a:moveTo>
                  <a:cubicBezTo>
                    <a:pt x="105654" y="960274"/>
                    <a:pt x="228484" y="795122"/>
                    <a:pt x="270955" y="611362"/>
                  </a:cubicBezTo>
                  <a:cubicBezTo>
                    <a:pt x="312813" y="454449"/>
                    <a:pt x="322592" y="168005"/>
                    <a:pt x="217524" y="0"/>
                  </a:cubicBezTo>
                </a:path>
              </a:pathLst>
            </a:custGeom>
            <a:noFill/>
            <a:ln w="12700">
              <a:solidFill>
                <a:schemeClr val="tx1"/>
              </a:solidFill>
              <a:tailEnd type="stealth" w="lg" len="lg"/>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solidFill>
                  <a:srgbClr val="080808"/>
                </a:solidFill>
                <a:latin typeface="微软雅黑" panose="020B0503020204020204" pitchFamily="34" charset="-122"/>
                <a:ea typeface="微软雅黑" panose="020B0503020204020204" pitchFamily="34" charset="-122"/>
              </a:endParaRPr>
            </a:p>
          </p:txBody>
        </p:sp>
      </p:grpSp>
      <p:sp>
        <p:nvSpPr>
          <p:cNvPr id="30" name="文本框 29"/>
          <p:cNvSpPr txBox="1"/>
          <p:nvPr>
            <p:custDataLst>
              <p:tags r:id="rId33"/>
            </p:custDataLst>
          </p:nvPr>
        </p:nvSpPr>
        <p:spPr>
          <a:xfrm>
            <a:off x="6096000" y="1648268"/>
            <a:ext cx="6096000" cy="523220"/>
          </a:xfrm>
          <a:prstGeom prst="rect">
            <a:avLst/>
          </a:prstGeom>
          <a:noFill/>
        </p:spPr>
        <p:txBody>
          <a:bodyPr wrap="square" rtlCol="0">
            <a:spAutoFit/>
          </a:bodyPr>
          <a:lstStyle/>
          <a:p>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）尝试画出桑基鱼塘中的食物链：</a:t>
            </a:r>
            <a:endParaRPr lang="zh-CN" altLang="en-US"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p:cNvSpPr txBox="1"/>
          <p:nvPr>
            <p:custDataLst>
              <p:tags r:id="rId34"/>
            </p:custDataLst>
          </p:nvPr>
        </p:nvSpPr>
        <p:spPr>
          <a:xfrm>
            <a:off x="8047875" y="2406808"/>
            <a:ext cx="2116090" cy="584775"/>
          </a:xfrm>
          <a:prstGeom prst="rect">
            <a:avLst/>
          </a:prstGeom>
          <a:noFill/>
        </p:spPr>
        <p:txBody>
          <a:bodyPr wrap="square" rtlCol="0">
            <a:spAutoFit/>
          </a:bodyPr>
          <a:lstStyle/>
          <a:p>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桑树→蚕</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文本框 36"/>
          <p:cNvSpPr txBox="1"/>
          <p:nvPr>
            <p:custDataLst>
              <p:tags r:id="rId35"/>
            </p:custDataLst>
          </p:nvPr>
        </p:nvSpPr>
        <p:spPr>
          <a:xfrm>
            <a:off x="8059157" y="3203448"/>
            <a:ext cx="2474320" cy="584775"/>
          </a:xfrm>
          <a:prstGeom prst="rect">
            <a:avLst/>
          </a:prstGeom>
          <a:noFill/>
        </p:spPr>
        <p:txBody>
          <a:bodyPr wrap="square" rtlCol="0">
            <a:spAutoFit/>
          </a:bodyPr>
          <a:lstStyle/>
          <a:p>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甘蔗→人</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8" name="文本框 37"/>
          <p:cNvSpPr txBox="1"/>
          <p:nvPr>
            <p:custDataLst>
              <p:tags r:id="rId36"/>
            </p:custDataLst>
          </p:nvPr>
        </p:nvSpPr>
        <p:spPr>
          <a:xfrm>
            <a:off x="8104562" y="4054012"/>
            <a:ext cx="3000242" cy="584775"/>
          </a:xfrm>
          <a:prstGeom prst="rect">
            <a:avLst/>
          </a:prstGeom>
          <a:noFill/>
        </p:spPr>
        <p:txBody>
          <a:bodyPr wrap="square" rtlCol="0">
            <a:spAutoFit/>
          </a:bodyPr>
          <a:lstStyle/>
          <a:p>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甘蔗→猪→人</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9" name="文本框 38"/>
          <p:cNvSpPr txBox="1"/>
          <p:nvPr>
            <p:custDataLst>
              <p:tags r:id="rId37"/>
            </p:custDataLst>
          </p:nvPr>
        </p:nvSpPr>
        <p:spPr>
          <a:xfrm>
            <a:off x="8124846" y="4893510"/>
            <a:ext cx="3391690" cy="584775"/>
          </a:xfrm>
          <a:prstGeom prst="rect">
            <a:avLst/>
          </a:prstGeom>
          <a:noFill/>
        </p:spPr>
        <p:txBody>
          <a:bodyPr wrap="square" rtlCol="0">
            <a:spAutoFit/>
          </a:bodyPr>
          <a:lstStyle/>
          <a:p>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浮游植物→鱼</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0" name="文本框 39"/>
          <p:cNvSpPr txBox="1"/>
          <p:nvPr>
            <p:custDataLst>
              <p:tags r:id="rId38"/>
            </p:custDataLst>
          </p:nvPr>
        </p:nvSpPr>
        <p:spPr>
          <a:xfrm>
            <a:off x="7263550" y="5691127"/>
            <a:ext cx="4806567" cy="584775"/>
          </a:xfrm>
          <a:prstGeom prst="rect">
            <a:avLst/>
          </a:prstGeom>
          <a:noFill/>
        </p:spPr>
        <p:txBody>
          <a:bodyPr wrap="square" rtlCol="0">
            <a:spAutoFit/>
          </a:bodyPr>
          <a:lstStyle/>
          <a:p>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浮游植物→浮游动物→鱼</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文本框 1"/>
          <p:cNvSpPr txBox="1"/>
          <p:nvPr>
            <p:custDataLst>
              <p:tags r:id="rId4"/>
            </p:custDataLst>
          </p:nvPr>
        </p:nvSpPr>
        <p:spPr>
          <a:xfrm>
            <a:off x="312932" y="1059374"/>
            <a:ext cx="7487920" cy="523220"/>
          </a:xfrm>
          <a:prstGeom prst="rect">
            <a:avLst/>
          </a:prstGeom>
          <a:noFill/>
        </p:spPr>
        <p:txBody>
          <a:bodyPr wrap="square" rtlCol="0">
            <a:spAutoFit/>
          </a:bodyPr>
          <a:lstStyle/>
          <a:p>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）桑基鱼塘应用了生态工程的哪些原理？</a:t>
            </a:r>
            <a:endParaRPr lang="zh-CN" altLang="en-US"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custDataLst>
              <p:tags r:id="rId5"/>
            </p:custDataLst>
          </p:nvPr>
        </p:nvSpPr>
        <p:spPr>
          <a:xfrm>
            <a:off x="603375" y="2804721"/>
            <a:ext cx="10985250"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桑基鱼塘中生物组分通过合理布设，互利共存，实现了系统结构与功能协调，形成了可以自我维持的有序整体。</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4" name="双括号 40"/>
          <p:cNvSpPr/>
          <p:nvPr>
            <p:custDataLst>
              <p:tags r:id="rId6"/>
            </p:custDataLst>
          </p:nvPr>
        </p:nvSpPr>
        <p:spPr>
          <a:xfrm>
            <a:off x="312932" y="2033077"/>
            <a:ext cx="1280190" cy="562520"/>
          </a:xfrm>
          <a:prstGeom prst="bracketPair">
            <a:avLst/>
          </a:prstGeom>
          <a:solidFill>
            <a:schemeClr val="accent6">
              <a:lumMod val="20000"/>
              <a:lumOff val="80000"/>
            </a:schemeClr>
          </a:solidFill>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lnSpc>
                <a:spcPct val="120000"/>
              </a:lnSpc>
            </a:pPr>
            <a:r>
              <a:rPr lang="zh-CN" altLang="en-US" sz="3200" b="1">
                <a:solidFill>
                  <a:srgbClr val="080808"/>
                </a:solidFill>
                <a:latin typeface="楷体" panose="02010609060101010101" pitchFamily="49" charset="-122"/>
                <a:ea typeface="楷体" panose="02010609060101010101" pitchFamily="49" charset="-122"/>
              </a:rPr>
              <a:t>自生</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7" name="文本框 6"/>
          <p:cNvSpPr txBox="1"/>
          <p:nvPr>
            <p:custDataLst>
              <p:tags r:id="rId7"/>
            </p:custDataLst>
          </p:nvPr>
        </p:nvSpPr>
        <p:spPr>
          <a:xfrm>
            <a:off x="1089009" y="5200770"/>
            <a:ext cx="9573027"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“陆基种桑，桑叶饲蚕，蚕沙喂鱼，塘泥培桑”这样的农业生产模式维持着高效的物质循环利用。</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8" name="双括号 42"/>
          <p:cNvSpPr/>
          <p:nvPr>
            <p:custDataLst>
              <p:tags r:id="rId8"/>
            </p:custDataLst>
          </p:nvPr>
        </p:nvSpPr>
        <p:spPr>
          <a:xfrm>
            <a:off x="371894" y="4393790"/>
            <a:ext cx="1238863" cy="603659"/>
          </a:xfrm>
          <a:prstGeom prst="bracketPair">
            <a:avLst/>
          </a:prstGeom>
          <a:solidFill>
            <a:schemeClr val="accent6">
              <a:lumMod val="20000"/>
              <a:lumOff val="80000"/>
            </a:schemeClr>
          </a:solidFill>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循环</a:t>
            </a:r>
            <a:endParaRPr lang="zh-CN" altLang="en-US" sz="3200" b="1">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17227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chemeClr val="accent6">
                    <a:lumMod val="75000"/>
                  </a:schemeClr>
                </a:solidFill>
                <a:latin typeface="微软雅黑" panose="020B0503020204020204" pitchFamily="34" charset="-122"/>
              </a:rPr>
              <a:t>问题探讨</a:t>
            </a:r>
            <a:endParaRPr lang="zh-CN" altLang="en-US" sz="2800" b="1">
              <a:solidFill>
                <a:schemeClr val="accent6">
                  <a:lumMod val="75000"/>
                </a:schemeClr>
              </a:solidFill>
              <a:latin typeface="微软雅黑" panose="020B0503020204020204" pitchFamily="34" charset="-122"/>
            </a:endParaRPr>
          </a:p>
        </p:txBody>
      </p:sp>
      <p:sp>
        <p:nvSpPr>
          <p:cNvPr id="2" name="Rectangle 1"/>
          <p:cNvSpPr/>
          <p:nvPr>
            <p:custDataLst>
              <p:tags r:id="rId4"/>
            </p:custDataLst>
          </p:nvPr>
        </p:nvSpPr>
        <p:spPr>
          <a:xfrm>
            <a:off x="5163502" y="309669"/>
            <a:ext cx="6766560" cy="6548331"/>
          </a:xfrm>
          <a:prstGeom prst="rect">
            <a:avLst/>
          </a:prstGeom>
          <a:noFill/>
          <a:ln w="9525">
            <a:noFill/>
          </a:ln>
        </p:spPr>
        <p:txBody>
          <a:bodyPr wrap="square" anchor="ctr" anchorCtr="0">
            <a:spAutoFit/>
          </a:bodyPr>
          <a:lstStyle/>
          <a:p>
            <a:pPr algn="just">
              <a:lnSpc>
                <a:spcPct val="110000"/>
              </a:lnSpc>
            </a:pPr>
            <a:r>
              <a:rPr lang="en-US"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在</a:t>
            </a:r>
            <a:r>
              <a:rPr lang="en-US"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2008</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年北京奥运会的筹办过程中，奥林匹克森林公园是一个重要建设项目。公园所在地原来主要是普通村落和农田。</a:t>
            </a:r>
            <a:r>
              <a:rPr lang="en-US"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2002</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年招标设计，</a:t>
            </a:r>
            <a:r>
              <a:rPr lang="en-US"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2005</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年开工建设，</a:t>
            </a:r>
            <a:r>
              <a:rPr lang="en-US" altLang="zh-CN"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2008</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年建成。公园建设坚持“</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绿色奥运</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”的理念，</a:t>
            </a:r>
            <a:r>
              <a:rPr lang="zh-CN" altLang="en-US" sz="3200" b="1">
                <a:solidFill>
                  <a:srgbClr val="DA32CF"/>
                </a:solidFill>
                <a:latin typeface="Times New Roman" panose="02020603050405020304" pitchFamily="18" charset="0"/>
                <a:ea typeface="楷体" panose="02010609060101010101" pitchFamily="49" charset="-122"/>
                <a:cs typeface="Times New Roman" panose="02020603050405020304" pitchFamily="18" charset="0"/>
              </a:rPr>
              <a:t>充分利用了原有地貌和植被，采用了营造近自然林系统、废物资源循环利用等多项生态技术</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。例如，公园的水系建设采用了雨水收集、污水利用、中水净化、智能化灌溉和生态防渗等</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环保技术</a:t>
            </a:r>
            <a:r>
              <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320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1600" y="4196016"/>
            <a:ext cx="4737600" cy="2416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0" y="1191656"/>
            <a:ext cx="4736000" cy="266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文本框 1"/>
          <p:cNvSpPr txBox="1"/>
          <p:nvPr>
            <p:custDataLst>
              <p:tags r:id="rId4"/>
            </p:custDataLst>
          </p:nvPr>
        </p:nvSpPr>
        <p:spPr>
          <a:xfrm>
            <a:off x="1069644" y="1996922"/>
            <a:ext cx="10451755" cy="604781"/>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所选择的生物与生物，生物与环境达到了协调和平衡。</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3" name="双括号 39"/>
          <p:cNvSpPr/>
          <p:nvPr>
            <p:custDataLst>
              <p:tags r:id="rId5"/>
            </p:custDataLst>
          </p:nvPr>
        </p:nvSpPr>
        <p:spPr>
          <a:xfrm>
            <a:off x="396433" y="1108821"/>
            <a:ext cx="1346423" cy="604780"/>
          </a:xfrm>
          <a:prstGeom prst="bracketPair">
            <a:avLst/>
          </a:prstGeom>
          <a:solidFill>
            <a:schemeClr val="accent6">
              <a:lumMod val="20000"/>
              <a:lumOff val="80000"/>
            </a:schemeClr>
          </a:solidFill>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lnSpc>
                <a:spcPct val="120000"/>
              </a:lnSpc>
            </a:pPr>
            <a:r>
              <a:rPr lang="zh-CN" altLang="en-US" sz="3200" b="1">
                <a:solidFill>
                  <a:srgbClr val="080808"/>
                </a:solidFill>
                <a:latin typeface="楷体" panose="02010609060101010101" pitchFamily="49" charset="-122"/>
                <a:ea typeface="楷体" panose="02010609060101010101" pitchFamily="49" charset="-122"/>
              </a:rPr>
              <a:t>协调</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4" name="文本框 3"/>
          <p:cNvSpPr txBox="1"/>
          <p:nvPr>
            <p:custDataLst>
              <p:tags r:id="rId6"/>
            </p:custDataLst>
          </p:nvPr>
        </p:nvSpPr>
        <p:spPr>
          <a:xfrm>
            <a:off x="343444" y="2831144"/>
            <a:ext cx="11177955"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桑和甘蔗适应南方温暖湿润的气候，四大家鱼混养充分利用了群落的空间结构；</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7" name="文本框 6"/>
          <p:cNvSpPr txBox="1"/>
          <p:nvPr>
            <p:custDataLst>
              <p:tags r:id="rId7"/>
            </p:custDataLst>
          </p:nvPr>
        </p:nvSpPr>
        <p:spPr>
          <a:xfrm>
            <a:off x="381571" y="4438783"/>
            <a:ext cx="11428857"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桑叶饲蚕，利用了种间关系，但养殖的蚕的数量没有多到危机桑的存活。</a:t>
            </a:r>
            <a:endParaRPr lang="zh-CN" altLang="en-US" sz="3200">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文本框 1"/>
          <p:cNvSpPr txBox="1"/>
          <p:nvPr>
            <p:custDataLst>
              <p:tags r:id="rId4"/>
            </p:custDataLst>
          </p:nvPr>
        </p:nvSpPr>
        <p:spPr>
          <a:xfrm>
            <a:off x="679185" y="1986602"/>
            <a:ext cx="10560410" cy="1195712"/>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桑基鱼塘在设计，陆地与水面配比合理，各组分的搭配与比例适当，结构有序，形成了一个不可分割的整体。</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3" name="双括号 11"/>
          <p:cNvSpPr/>
          <p:nvPr>
            <p:custDataLst>
              <p:tags r:id="rId5"/>
            </p:custDataLst>
          </p:nvPr>
        </p:nvSpPr>
        <p:spPr>
          <a:xfrm>
            <a:off x="393769" y="1205165"/>
            <a:ext cx="1187311" cy="482505"/>
          </a:xfrm>
          <a:prstGeom prst="bracketPair">
            <a:avLst/>
          </a:prstGeom>
          <a:solidFill>
            <a:schemeClr val="accent6">
              <a:lumMod val="20000"/>
              <a:lumOff val="80000"/>
            </a:schemeClr>
          </a:solidFill>
          <a:effectLst>
            <a:outerShdw blurRad="76200" dir="13500000" sy="23000" kx="1200000" algn="br" rotWithShape="0">
              <a:prstClr val="black">
                <a:alpha val="20000"/>
              </a:prstClr>
            </a:outerShdw>
          </a:effectLst>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3200">
                <a:solidFill>
                  <a:srgbClr val="080808"/>
                </a:solidFill>
                <a:latin typeface="楷体" panose="02010609060101010101" pitchFamily="49" charset="-122"/>
                <a:ea typeface="楷体" panose="02010609060101010101" pitchFamily="49" charset="-122"/>
              </a:rPr>
              <a:t>整体</a:t>
            </a:r>
            <a:endParaRPr lang="zh-CN" altLang="en-US" sz="3200">
              <a:solidFill>
                <a:srgbClr val="080808"/>
              </a:solidFill>
              <a:latin typeface="楷体" panose="02010609060101010101" pitchFamily="49" charset="-122"/>
              <a:ea typeface="楷体" panose="02010609060101010101" pitchFamily="49" charset="-122"/>
            </a:endParaRPr>
          </a:p>
        </p:txBody>
      </p:sp>
      <p:sp>
        <p:nvSpPr>
          <p:cNvPr id="4" name="文本框 3"/>
          <p:cNvSpPr txBox="1"/>
          <p:nvPr>
            <p:custDataLst>
              <p:tags r:id="rId6"/>
            </p:custDataLst>
          </p:nvPr>
        </p:nvSpPr>
        <p:spPr>
          <a:xfrm>
            <a:off x="679185" y="3675687"/>
            <a:ext cx="10628906" cy="1786643"/>
          </a:xfrm>
          <a:prstGeom prst="rect">
            <a:avLst/>
          </a:prstGeom>
          <a:noFill/>
        </p:spPr>
        <p:txBody>
          <a:bodyPr wrap="square" rtlCol="0">
            <a:spAutoFit/>
          </a:bodyPr>
          <a:lstStyle/>
          <a:p>
            <a:pPr>
              <a:lnSpc>
                <a:spcPct val="120000"/>
              </a:lnSpc>
            </a:pPr>
            <a:r>
              <a:rPr lang="zh-CN" altLang="en-US" sz="3200">
                <a:solidFill>
                  <a:srgbClr val="080808"/>
                </a:solidFill>
                <a:latin typeface="楷体" panose="02010609060101010101" pitchFamily="49" charset="-122"/>
                <a:ea typeface="楷体" panose="02010609060101010101" pitchFamily="49" charset="-122"/>
              </a:rPr>
              <a:t>    桑基鱼塘将原本割裂的生产系统优化组合，能够发展多种经营，为农民创造收入，是机构优化的“社会</a:t>
            </a:r>
            <a:r>
              <a:rPr lang="en-US" altLang="zh-CN" sz="3200">
                <a:solidFill>
                  <a:srgbClr val="080808"/>
                </a:solidFill>
                <a:latin typeface="楷体" panose="02010609060101010101" pitchFamily="49" charset="-122"/>
                <a:ea typeface="楷体" panose="02010609060101010101" pitchFamily="49" charset="-122"/>
              </a:rPr>
              <a:t>-</a:t>
            </a:r>
            <a:r>
              <a:rPr lang="zh-CN" altLang="en-US" sz="3200">
                <a:solidFill>
                  <a:srgbClr val="080808"/>
                </a:solidFill>
                <a:latin typeface="楷体" panose="02010609060101010101" pitchFamily="49" charset="-122"/>
                <a:ea typeface="楷体" panose="02010609060101010101" pitchFamily="49" charset="-122"/>
              </a:rPr>
              <a:t>经济</a:t>
            </a:r>
            <a:r>
              <a:rPr lang="en-US" altLang="zh-CN" sz="3200">
                <a:solidFill>
                  <a:srgbClr val="080808"/>
                </a:solidFill>
                <a:latin typeface="楷体" panose="02010609060101010101" pitchFamily="49" charset="-122"/>
                <a:ea typeface="楷体" panose="02010609060101010101" pitchFamily="49" charset="-122"/>
              </a:rPr>
              <a:t>-</a:t>
            </a:r>
            <a:r>
              <a:rPr lang="zh-CN" altLang="en-US" sz="3200">
                <a:solidFill>
                  <a:srgbClr val="080808"/>
                </a:solidFill>
                <a:latin typeface="楷体" panose="02010609060101010101" pitchFamily="49" charset="-122"/>
                <a:ea typeface="楷体" panose="02010609060101010101" pitchFamily="49" charset="-122"/>
              </a:rPr>
              <a:t>自然复合系统”。</a:t>
            </a:r>
            <a:endParaRPr lang="zh-CN" altLang="en-US" sz="2000">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
        <p:nvSpPr>
          <p:cNvPr id="2" name="文本框 1"/>
          <p:cNvSpPr txBox="1"/>
          <p:nvPr>
            <p:custDataLst>
              <p:tags r:id="rId4"/>
            </p:custDataLst>
          </p:nvPr>
        </p:nvSpPr>
        <p:spPr>
          <a:xfrm>
            <a:off x="261938" y="1049574"/>
            <a:ext cx="11316652" cy="1599669"/>
          </a:xfrm>
          <a:prstGeom prst="rect">
            <a:avLst/>
          </a:prstGeom>
          <a:noFill/>
        </p:spPr>
        <p:txBody>
          <a:bodyPr wrap="square" rtlCol="0">
            <a:spAutoFit/>
          </a:bodyPr>
          <a:lstStyle/>
          <a:p>
            <a:pPr>
              <a:lnSpc>
                <a:spcPct val="120000"/>
              </a:lnSpc>
            </a:pPr>
            <a:r>
              <a:rPr lang="zh-CN" altLang="en-US"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）当桑叶价格高，卖桑叶比卖鱼更合算时，当地农民会将蚕沙用做</a:t>
            </a:r>
            <a:endParaRPr lang="en-US" altLang="zh-CN"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0000"/>
              </a:lnSpc>
            </a:pPr>
            <a:r>
              <a:rPr lang="zh-CN" altLang="en-US"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         桑树肥料，而不是喂鱼。由此可以看出，生态工程建设除了要考</a:t>
            </a:r>
            <a:endParaRPr lang="en-US" altLang="zh-CN"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20000"/>
              </a:lnSpc>
            </a:pPr>
            <a:r>
              <a:rPr lang="zh-CN" altLang="en-US" sz="2800"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         虑生态学、工程学原理，还需要关注什么？</a:t>
            </a:r>
            <a:endParaRPr lang="zh-CN" altLang="en-US" b="1">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p:cNvSpPr txBox="1"/>
          <p:nvPr>
            <p:custDataLst>
              <p:tags r:id="rId5"/>
            </p:custDataLst>
          </p:nvPr>
        </p:nvSpPr>
        <p:spPr>
          <a:xfrm>
            <a:off x="6817908" y="3528669"/>
            <a:ext cx="4897426" cy="1808572"/>
          </a:xfrm>
          <a:prstGeom prst="rect">
            <a:avLst/>
          </a:prstGeom>
          <a:noFill/>
        </p:spPr>
        <p:txBody>
          <a:bodyPr wrap="square" rtlCol="0">
            <a:spAutoFit/>
          </a:bodyPr>
          <a:lstStyle/>
          <a:p>
            <a:pPr>
              <a:lnSpc>
                <a:spcPct val="120000"/>
              </a:lnSpc>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还需要关注经济学原理，要达到经济效益和生态效益的同步发展。</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图片 3"/>
          <p:cNvPicPr>
            <a:picLocks noChangeAspect="1"/>
          </p:cNvPicPr>
          <p:nvPr>
            <p:custDataLst>
              <p:tags r:id="rId6"/>
            </p:custDataLst>
          </p:nvPr>
        </p:nvPicPr>
        <p:blipFill>
          <a:blip r:embed="rId7"/>
          <a:stretch>
            <a:fillRect/>
          </a:stretch>
        </p:blipFill>
        <p:spPr>
          <a:xfrm>
            <a:off x="476666" y="3088985"/>
            <a:ext cx="5632000" cy="316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习题检测</a:t>
            </a:r>
            <a:endParaRPr lang="zh-CN" altLang="en-US" sz="2800" b="1">
              <a:solidFill>
                <a:srgbClr val="117A68"/>
              </a:solidFill>
              <a:latin typeface="微软雅黑" panose="020B0503020204020204" pitchFamily="34" charset="-122"/>
            </a:endParaRPr>
          </a:p>
        </p:txBody>
      </p:sp>
      <p:sp>
        <p:nvSpPr>
          <p:cNvPr id="2" name="文本框 1"/>
          <p:cNvSpPr txBox="1"/>
          <p:nvPr>
            <p:custDataLst>
              <p:tags r:id="rId4"/>
            </p:custDataLst>
          </p:nvPr>
        </p:nvSpPr>
        <p:spPr>
          <a:xfrm>
            <a:off x="203949" y="961089"/>
            <a:ext cx="11784101" cy="3152338"/>
          </a:xfrm>
          <a:prstGeom prst="rect">
            <a:avLst/>
          </a:prstGeom>
          <a:noFill/>
        </p:spPr>
        <p:txBody>
          <a:bodyPr wrap="square">
            <a:spAutoFit/>
          </a:bodyPr>
          <a:lstStyle/>
          <a:p>
            <a:pPr>
              <a:lnSpc>
                <a:spcPct val="120000"/>
              </a:lnSpc>
            </a:pP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1953年朝鲜战争停战后，南北双方以北纬38°为停火线，沿线两侧大约500</a:t>
            </a:r>
            <a:r>
              <a:rPr lang="en-US" altLang="zh-CN" sz="24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km</a:t>
            </a:r>
            <a:r>
              <a:rPr lang="zh-CN" altLang="en-US" sz="2400" baseline="300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4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为非军事区， 这里的地表经过战争浩劫，几乎没有生物存在。几十年来，由于基本没有人类活动，这里恢复了完全的口然状态。河水清澈、森林茂盛、物种繁多，还出现了多种被认为早已在朝鲜半岛灭绝的动物，如棕熊。有科学家评论说：“</a:t>
            </a:r>
            <a:r>
              <a:rPr lang="zh-CN" altLang="en-US" sz="24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全世界只有在这个地方，由于3000年以来的农耕文明突然终止，原始物种可在没有人类干扰的情况下自由发展，这个地区的生态恢复情况大大超过了人类所有生态建设所能达到的水平。</a:t>
            </a:r>
            <a:r>
              <a:rPr lang="zh-CN" altLang="en-US" sz="24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rPr>
              <a:t>”说说这个案例给你的启示。</a:t>
            </a:r>
            <a:endParaRPr lang="zh-CN" altLang="en-US" sz="2400">
              <a:solidFill>
                <a:srgbClr val="08080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custDataLst>
              <p:tags r:id="rId5"/>
            </p:custDataLst>
          </p:nvPr>
        </p:nvSpPr>
        <p:spPr>
          <a:xfrm>
            <a:off x="261938" y="4249016"/>
            <a:ext cx="11784101" cy="2608984"/>
          </a:xfrm>
          <a:prstGeom prst="rect">
            <a:avLst/>
          </a:prstGeom>
          <a:solidFill>
            <a:srgbClr val="FCF6EF"/>
          </a:solidFill>
          <a:ln>
            <a:solidFill>
              <a:schemeClr val="accent2"/>
            </a:solidFill>
          </a:ln>
        </p:spPr>
        <p:txBody>
          <a:bodyPr wrap="square">
            <a:spAutoFit/>
          </a:bodyPr>
          <a:lstStyle/>
          <a:p>
            <a:pPr fontAlgn="auto">
              <a:lnSpc>
                <a:spcPct val="120000"/>
              </a:lnSpc>
            </a:pPr>
            <a:r>
              <a:rPr lang="zh-CN" altLang="en-US" sz="2800">
                <a:solidFill>
                  <a:srgbClr val="080808"/>
                </a:solidFill>
                <a:latin typeface="微软雅黑" panose="020B0503020204020204" pitchFamily="34" charset="-122"/>
                <a:ea typeface="微软雅黑" panose="020B0503020204020204" pitchFamily="34" charset="-122"/>
              </a:rPr>
              <a:t>       我们在认识到生态工程在恢复、重建受损生态环境方面可发挥重要作用的同时，不能忘记大自然固有的强大的生态恢复力量，更不能误认为只要有了生态工程，就可以先污染，后治理；在生态工程建设中，我们应充分利用自然生态系统的恢复能力，结合当地生态环境有针对性地进行生态工程建设，以达到更好的效果，并节约成本。</a:t>
            </a:r>
            <a:endParaRPr lang="zh-CN" altLang="en-US" sz="2800">
              <a:solidFill>
                <a:srgbClr val="080808"/>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3"/>
          <p:cNvSpPr txBox="1">
            <a:spLocks noChangeArrowheads="1"/>
          </p:cNvSpPr>
          <p:nvPr>
            <p:custDataLst>
              <p:tags r:id="rId1"/>
            </p:custDataLst>
          </p:nvPr>
        </p:nvSpPr>
        <p:spPr bwMode="auto">
          <a:xfrm>
            <a:off x="999259" y="4472536"/>
            <a:ext cx="101934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4800" b="1">
                <a:solidFill>
                  <a:srgbClr val="007F58"/>
                </a:solidFill>
                <a:latin typeface="微软雅黑" panose="020B0503020204020204" pitchFamily="34" charset="-122"/>
              </a:rPr>
              <a:t>生态工程的实例和发展前景</a:t>
            </a:r>
            <a:endParaRPr lang="zh-CN" altLang="en-US" sz="4800" b="1">
              <a:solidFill>
                <a:srgbClr val="007F58"/>
              </a:solidFill>
              <a:latin typeface="微软雅黑" panose="020B0503020204020204" pitchFamily="34" charset="-122"/>
            </a:endParaRPr>
          </a:p>
        </p:txBody>
      </p:sp>
      <p:grpSp>
        <p:nvGrpSpPr>
          <p:cNvPr id="2" name="组合 1"/>
          <p:cNvGrpSpPr/>
          <p:nvPr>
            <p:custDataLst>
              <p:tags r:id="rId2"/>
            </p:custDataLst>
          </p:nvPr>
        </p:nvGrpSpPr>
        <p:grpSpPr>
          <a:xfrm>
            <a:off x="4357688" y="1117600"/>
            <a:ext cx="3155950" cy="2946400"/>
            <a:chOff x="4357688" y="1117600"/>
            <a:chExt cx="3155950" cy="2946400"/>
          </a:xfrm>
        </p:grpSpPr>
        <p:grpSp>
          <p:nvGrpSpPr>
            <p:cNvPr id="4099" name="组合 4"/>
            <p:cNvGrpSpPr>
              <a:grpSpLocks noChangeAspect="1"/>
            </p:cNvGrpSpPr>
            <p:nvPr>
              <p:custDataLst>
                <p:tags r:id="rId3"/>
              </p:custDataLst>
            </p:nvPr>
          </p:nvGrpSpPr>
          <p:grpSpPr>
            <a:xfrm>
              <a:off x="4357688" y="1117600"/>
              <a:ext cx="3155950" cy="2946400"/>
              <a:chOff x="0" y="0"/>
              <a:chExt cx="6822015" cy="6383223"/>
            </a:xfrm>
          </p:grpSpPr>
          <p:pic>
            <p:nvPicPr>
              <p:cNvPr id="4102" name="图片 1"/>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3573" y="0"/>
                <a:ext cx="6818442" cy="638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3"/>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0" y="0"/>
                <a:ext cx="6822015" cy="638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文本框 2"/>
            <p:cNvSpPr txBox="1">
              <a:spLocks noChangeArrowheads="1"/>
            </p:cNvSpPr>
            <p:nvPr>
              <p:custDataLst>
                <p:tags r:id="rId8"/>
              </p:custDataLst>
            </p:nvPr>
          </p:nvSpPr>
          <p:spPr bwMode="auto">
            <a:xfrm>
              <a:off x="5130800" y="1338263"/>
              <a:ext cx="16097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6600">
                  <a:solidFill>
                    <a:schemeClr val="bg1"/>
                  </a:solidFill>
                  <a:latin typeface="Impact" panose="020B0806030902050204" pitchFamily="34" charset="0"/>
                </a:rPr>
                <a:t>2</a:t>
              </a:r>
              <a:endParaRPr lang="zh-CN" altLang="en-US" sz="16600">
                <a:solidFill>
                  <a:schemeClr val="bg1"/>
                </a:solidFill>
                <a:latin typeface="Impact" panose="020B080603090205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中国生态文明建设成效显著">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76270" y="1013552"/>
            <a:ext cx="11843132" cy="5844448"/>
          </a:xfrm>
          <a:prstGeom prst="rect">
            <a:avLst/>
          </a:prstGeom>
        </p:spPr>
      </p:pic>
      <p:sp>
        <p:nvSpPr>
          <p:cNvPr id="5" name="文本框 4"/>
          <p:cNvSpPr txBox="1"/>
          <p:nvPr>
            <p:custDataLst>
              <p:tags r:id="rId5"/>
            </p:custDataLst>
          </p:nvPr>
        </p:nvSpPr>
        <p:spPr>
          <a:xfrm>
            <a:off x="3976381" y="315597"/>
            <a:ext cx="4903213" cy="52322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ct val="0"/>
              </a:spcBef>
              <a:spcAft>
                <a:spcPct val="0"/>
              </a:spcAft>
              <a:buClrTx/>
              <a:buSzTx/>
              <a:buFontTx/>
              <a:buNone/>
              <a:defRPr/>
            </a:pPr>
            <a:r>
              <a:rPr lang="zh-CN" altLang="en-US" sz="2800" b="1">
                <a:solidFill>
                  <a:srgbClr val="057126"/>
                </a:solidFill>
                <a:latin typeface="微软雅黑" panose="020B0503020204020204" pitchFamily="34" charset="-122"/>
                <a:ea typeface="微软雅黑" panose="020B0503020204020204" pitchFamily="34" charset="-122"/>
              </a:rPr>
              <a:t>生态工程建设成效显著</a:t>
            </a:r>
            <a:endParaRPr kumimoji="0" lang="zh-CN" altLang="en-US" sz="2800" b="1" i="0" u="none" strike="noStrike" kern="1200" cap="none" spc="0" normalizeH="0" baseline="0" noProof="0">
              <a:ln>
                <a:noFill/>
              </a:ln>
              <a:solidFill>
                <a:srgbClr val="057126"/>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455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生态工程的实例和发展前景</a:t>
            </a:r>
            <a:endParaRPr lang="zh-CN" altLang="en-US" sz="2800" b="1">
              <a:solidFill>
                <a:srgbClr val="117A68"/>
              </a:solidFill>
              <a:latin typeface="微软雅黑" panose="020B0503020204020204" pitchFamily="34" charset="-122"/>
            </a:endParaRPr>
          </a:p>
        </p:txBody>
      </p:sp>
      <p:sp>
        <p:nvSpPr>
          <p:cNvPr id="31763" name="文本框 24"/>
          <p:cNvSpPr txBox="1">
            <a:spLocks noChangeArrowheads="1"/>
          </p:cNvSpPr>
          <p:nvPr>
            <p:custDataLst>
              <p:tags r:id="rId4"/>
            </p:custDataLst>
          </p:nvPr>
        </p:nvSpPr>
        <p:spPr bwMode="auto">
          <a:xfrm>
            <a:off x="261938" y="177800"/>
            <a:ext cx="6270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a:solidFill>
                  <a:schemeClr val="bg1"/>
                </a:solidFill>
                <a:latin typeface="Impact" panose="020B0806030902050204" pitchFamily="34" charset="0"/>
              </a:rPr>
              <a:t>2</a:t>
            </a:r>
            <a:endParaRPr lang="zh-CN" altLang="en-US" sz="3600">
              <a:solidFill>
                <a:schemeClr val="bg1"/>
              </a:solidFill>
              <a:latin typeface="Impact" panose="020B0806030902050204" pitchFamily="34" charset="0"/>
            </a:endParaRPr>
          </a:p>
        </p:txBody>
      </p:sp>
      <p:sp>
        <p:nvSpPr>
          <p:cNvPr id="2" name="文本框 23"/>
          <p:cNvSpPr txBox="1">
            <a:spLocks noChangeArrowheads="1"/>
          </p:cNvSpPr>
          <p:nvPr>
            <p:custDataLst>
              <p:tags r:id="rId5"/>
            </p:custDataLst>
          </p:nvPr>
        </p:nvSpPr>
        <p:spPr bwMode="auto">
          <a:xfrm>
            <a:off x="1" y="1013530"/>
            <a:ext cx="3931919" cy="584775"/>
          </a:xfrm>
          <a:custGeom>
            <a:avLst/>
            <a:gdLst>
              <a:gd name="connsiteX0" fmla="*/ 0 w 3931919"/>
              <a:gd name="connsiteY0" fmla="*/ 0 h 584775"/>
              <a:gd name="connsiteX1" fmla="*/ 522384 w 3931919"/>
              <a:gd name="connsiteY1" fmla="*/ 0 h 584775"/>
              <a:gd name="connsiteX2" fmla="*/ 1123405 w 3931919"/>
              <a:gd name="connsiteY2" fmla="*/ 0 h 584775"/>
              <a:gd name="connsiteX3" fmla="*/ 1763747 w 3931919"/>
              <a:gd name="connsiteY3" fmla="*/ 0 h 584775"/>
              <a:gd name="connsiteX4" fmla="*/ 2286130 w 3931919"/>
              <a:gd name="connsiteY4" fmla="*/ 0 h 584775"/>
              <a:gd name="connsiteX5" fmla="*/ 2729875 w 3931919"/>
              <a:gd name="connsiteY5" fmla="*/ 0 h 584775"/>
              <a:gd name="connsiteX6" fmla="*/ 3173620 w 3931919"/>
              <a:gd name="connsiteY6" fmla="*/ 0 h 584775"/>
              <a:gd name="connsiteX7" fmla="*/ 3931919 w 3931919"/>
              <a:gd name="connsiteY7" fmla="*/ 0 h 584775"/>
              <a:gd name="connsiteX8" fmla="*/ 3931919 w 3931919"/>
              <a:gd name="connsiteY8" fmla="*/ 584775 h 584775"/>
              <a:gd name="connsiteX9" fmla="*/ 3448855 w 3931919"/>
              <a:gd name="connsiteY9" fmla="*/ 584775 h 584775"/>
              <a:gd name="connsiteX10" fmla="*/ 2965790 w 3931919"/>
              <a:gd name="connsiteY10" fmla="*/ 584775 h 584775"/>
              <a:gd name="connsiteX11" fmla="*/ 2522045 w 3931919"/>
              <a:gd name="connsiteY11" fmla="*/ 584775 h 584775"/>
              <a:gd name="connsiteX12" fmla="*/ 1960342 w 3931919"/>
              <a:gd name="connsiteY12" fmla="*/ 584775 h 584775"/>
              <a:gd name="connsiteX13" fmla="*/ 1437959 w 3931919"/>
              <a:gd name="connsiteY13" fmla="*/ 584775 h 584775"/>
              <a:gd name="connsiteX14" fmla="*/ 954895 w 3931919"/>
              <a:gd name="connsiteY14" fmla="*/ 584775 h 584775"/>
              <a:gd name="connsiteX15" fmla="*/ 0 w 3931919"/>
              <a:gd name="connsiteY15" fmla="*/ 584775 h 584775"/>
              <a:gd name="connsiteX16" fmla="*/ 0 w 3931919"/>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1919" h="584775" extrusionOk="0">
                <a:moveTo>
                  <a:pt x="0" y="0"/>
                </a:moveTo>
                <a:cubicBezTo>
                  <a:pt x="200531" y="-53872"/>
                  <a:pt x="324858" y="22763"/>
                  <a:pt x="522384" y="0"/>
                </a:cubicBezTo>
                <a:cubicBezTo>
                  <a:pt x="719910" y="-22763"/>
                  <a:pt x="935089" y="59983"/>
                  <a:pt x="1123405" y="0"/>
                </a:cubicBezTo>
                <a:cubicBezTo>
                  <a:pt x="1311721" y="-59983"/>
                  <a:pt x="1479274" y="55438"/>
                  <a:pt x="1763747" y="0"/>
                </a:cubicBezTo>
                <a:cubicBezTo>
                  <a:pt x="2048220" y="-55438"/>
                  <a:pt x="2136934" y="21542"/>
                  <a:pt x="2286130" y="0"/>
                </a:cubicBezTo>
                <a:cubicBezTo>
                  <a:pt x="2435326" y="-21542"/>
                  <a:pt x="2558176" y="25880"/>
                  <a:pt x="2729875" y="0"/>
                </a:cubicBezTo>
                <a:cubicBezTo>
                  <a:pt x="2901574" y="-25880"/>
                  <a:pt x="3062206" y="52583"/>
                  <a:pt x="3173620" y="0"/>
                </a:cubicBezTo>
                <a:cubicBezTo>
                  <a:pt x="3285034" y="-52583"/>
                  <a:pt x="3677512" y="41694"/>
                  <a:pt x="3931919" y="0"/>
                </a:cubicBezTo>
                <a:cubicBezTo>
                  <a:pt x="3989724" y="267467"/>
                  <a:pt x="3912072" y="357860"/>
                  <a:pt x="3931919" y="584775"/>
                </a:cubicBezTo>
                <a:cubicBezTo>
                  <a:pt x="3763358" y="633278"/>
                  <a:pt x="3588839" y="582643"/>
                  <a:pt x="3448855" y="584775"/>
                </a:cubicBezTo>
                <a:cubicBezTo>
                  <a:pt x="3308871" y="586907"/>
                  <a:pt x="3167971" y="581164"/>
                  <a:pt x="2965790" y="584775"/>
                </a:cubicBezTo>
                <a:cubicBezTo>
                  <a:pt x="2763610" y="588386"/>
                  <a:pt x="2736460" y="563974"/>
                  <a:pt x="2522045" y="584775"/>
                </a:cubicBezTo>
                <a:cubicBezTo>
                  <a:pt x="2307630" y="605576"/>
                  <a:pt x="2211344" y="542551"/>
                  <a:pt x="1960342" y="584775"/>
                </a:cubicBezTo>
                <a:cubicBezTo>
                  <a:pt x="1709340" y="626999"/>
                  <a:pt x="1581028" y="545509"/>
                  <a:pt x="1437959" y="584775"/>
                </a:cubicBezTo>
                <a:cubicBezTo>
                  <a:pt x="1294890" y="624041"/>
                  <a:pt x="1151549" y="543436"/>
                  <a:pt x="954895" y="584775"/>
                </a:cubicBezTo>
                <a:cubicBezTo>
                  <a:pt x="758241" y="626114"/>
                  <a:pt x="326293" y="473040"/>
                  <a:pt x="0" y="584775"/>
                </a:cubicBezTo>
                <a:cubicBezTo>
                  <a:pt x="-57150" y="419391"/>
                  <a:pt x="54160" y="276838"/>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一、</a:t>
            </a:r>
            <a:r>
              <a:rPr lang="zh-CN" altLang="en-US" sz="3200" b="1">
                <a:solidFill>
                  <a:schemeClr val="accent1">
                    <a:lumMod val="50000"/>
                  </a:schemeClr>
                </a:solidFill>
                <a:latin typeface="Times New Roman" panose="02020603050405020304" pitchFamily="18" charset="0"/>
                <a:cs typeface="Times New Roman" panose="02020603050405020304" pitchFamily="18" charset="0"/>
                <a:sym typeface="Times New Roman" panose="02020603050405020304" pitchFamily="18" charset="0"/>
              </a:rPr>
              <a:t>生态工程的实例</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6"/>
            </p:custDataLst>
          </p:nvPr>
        </p:nvSpPr>
        <p:spPr>
          <a:xfrm>
            <a:off x="131762" y="1821915"/>
            <a:ext cx="4471988" cy="523220"/>
          </a:xfrm>
          <a:prstGeom prst="rect">
            <a:avLst/>
          </a:prstGeom>
          <a:noFill/>
        </p:spPr>
        <p:txBody>
          <a:bodyPr wrap="square" rtlCol="0">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农村综合发展型生态工程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7"/>
            </p:custDataLst>
          </p:nvPr>
        </p:nvSpPr>
        <p:spPr>
          <a:xfrm>
            <a:off x="7302" y="2532011"/>
            <a:ext cx="2032635" cy="523220"/>
          </a:xfrm>
          <a:prstGeom prst="rect">
            <a:avLst/>
          </a:prstGeom>
          <a:noFill/>
        </p:spPr>
        <p:txBody>
          <a:bodyPr wrap="square" rtlCol="0">
            <a:spAutoFit/>
          </a:bodyPr>
          <a:lstStyle/>
          <a:p>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）问题</a:t>
            </a:r>
            <a:endParaRPr lang="en-US" altLang="zh-CN" sz="2800" b="1" kern="10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custDataLst>
              <p:tags r:id="rId8"/>
            </p:custDataLst>
          </p:nvPr>
        </p:nvSpPr>
        <p:spPr>
          <a:xfrm>
            <a:off x="876172" y="4547887"/>
            <a:ext cx="5978093" cy="584775"/>
          </a:xfrm>
          <a:prstGeom prst="rect">
            <a:avLst/>
          </a:prstGeom>
          <a:noFill/>
        </p:spPr>
        <p:txBody>
          <a:bodyPr wrap="square" rtlCol="0">
            <a:spAutoFit/>
          </a:bodyPr>
          <a:lstStyle/>
          <a:p>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建立农村综合发展型生态工程</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custDataLst>
              <p:tags r:id="rId9"/>
            </p:custDataLst>
          </p:nvPr>
        </p:nvSpPr>
        <p:spPr>
          <a:xfrm>
            <a:off x="870646" y="3161985"/>
            <a:ext cx="3892412" cy="584775"/>
          </a:xfrm>
          <a:prstGeom prst="rect">
            <a:avLst/>
          </a:prstGeom>
          <a:noFill/>
        </p:spPr>
        <p:txBody>
          <a:bodyPr wrap="none" rtlCol="0">
            <a:spAutoFit/>
          </a:bodyPr>
          <a:lstStyle/>
          <a:p>
            <a:pPr algn="l"/>
            <a:r>
              <a:rPr lang="zh-CN" altLang="zh-CN"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人多地少，资源有限</a:t>
            </a:r>
            <a:endParaRPr lang="zh-CN" altLang="zh-CN"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8" name="文本框 7"/>
          <p:cNvSpPr txBox="1"/>
          <p:nvPr>
            <p:custDataLst>
              <p:tags r:id="rId10"/>
            </p:custDataLst>
          </p:nvPr>
        </p:nvSpPr>
        <p:spPr>
          <a:xfrm>
            <a:off x="0" y="3936918"/>
            <a:ext cx="1949194" cy="523220"/>
          </a:xfrm>
          <a:prstGeom prst="rect">
            <a:avLst/>
          </a:prstGeom>
          <a:noFill/>
        </p:spPr>
        <p:txBody>
          <a:bodyPr wrap="square" rtlCol="0">
            <a:spAutoFit/>
          </a:bodyPr>
          <a:lstStyle/>
          <a:p>
            <a:pPr lvl="0" algn="l">
              <a:buClrTx/>
              <a:buSzTx/>
              <a:buFontTx/>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err="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对策</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文本框 5"/>
          <p:cNvSpPr txBox="1"/>
          <p:nvPr>
            <p:custDataLst>
              <p:tags r:id="rId11"/>
            </p:custDataLst>
          </p:nvPr>
        </p:nvSpPr>
        <p:spPr>
          <a:xfrm>
            <a:off x="131762" y="5319061"/>
            <a:ext cx="1908175" cy="523220"/>
          </a:xfrm>
          <a:prstGeom prst="rect">
            <a:avLst/>
          </a:prstGeom>
          <a:noFill/>
        </p:spPr>
        <p:txBody>
          <a:bodyPr wrap="square" rtlCol="0" anchor="t" anchorCtr="0">
            <a:spAutoFit/>
          </a:bodyPr>
          <a:lstStyle/>
          <a:p>
            <a:pPr lvl="0" algn="l">
              <a:buClrTx/>
              <a:buSzTx/>
              <a:buFontTx/>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err="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实例</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文本框 6"/>
          <p:cNvSpPr/>
          <p:nvPr>
            <p:custDataLst>
              <p:tags r:id="rId12"/>
            </p:custDataLst>
          </p:nvPr>
        </p:nvSpPr>
        <p:spPr>
          <a:xfrm>
            <a:off x="987425" y="5841163"/>
            <a:ext cx="11022578" cy="589777"/>
          </a:xfrm>
          <a:prstGeom prst="rect">
            <a:avLst/>
          </a:prstGeom>
          <a:noFill/>
          <a:ln w="9525">
            <a:noFill/>
          </a:ln>
        </p:spPr>
        <p:txBody>
          <a:bodyPr wrap="square" anchor="t" anchorCtr="0">
            <a:spAutoFit/>
          </a:bodyPr>
          <a:lstStyle/>
          <a:p>
            <a:pPr>
              <a:lnSpc>
                <a:spcPct val="110000"/>
              </a:lnSpc>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北京郊区的某村</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以沼气工程为中心</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的物质多级循环利用工程</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ppt_x</p:attrName>
                                        </p:attrNameLst>
                                      </p:cBhvr>
                                      <p:tavLst>
                                        <p:tav tm="0">
                                          <p:val>
                                            <p:strVal val="#ppt_x-#ppt_w*1.125000"/>
                                          </p:val>
                                        </p:tav>
                                        <p:tav tm="100000">
                                          <p:val>
                                            <p:strVal val="#ppt_x"/>
                                          </p:val>
                                        </p:tav>
                                      </p:tavLst>
                                    </p:anim>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3787"/>
            <a:ext cx="4481512"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农村综合发展型生态工程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3" name="图片 2"/>
          <p:cNvPicPr>
            <a:picLocks noChangeAspect="1"/>
          </p:cNvPicPr>
          <p:nvPr>
            <p:custDataLst>
              <p:tags r:id="rId2"/>
            </p:custDataLst>
          </p:nvPr>
        </p:nvPicPr>
        <p:blipFill>
          <a:blip r:embed="rId3"/>
          <a:stretch>
            <a:fillRect/>
          </a:stretch>
        </p:blipFill>
        <p:spPr>
          <a:xfrm>
            <a:off x="-4439" y="658440"/>
            <a:ext cx="7265230" cy="4824000"/>
          </a:xfrm>
          <a:prstGeom prst="rect">
            <a:avLst/>
          </a:prstGeom>
        </p:spPr>
      </p:pic>
      <p:sp>
        <p:nvSpPr>
          <p:cNvPr id="2" name="文本框 1"/>
          <p:cNvSpPr txBox="1"/>
          <p:nvPr>
            <p:custDataLst>
              <p:tags r:id="rId4"/>
            </p:custDataLst>
          </p:nvPr>
        </p:nvSpPr>
        <p:spPr>
          <a:xfrm>
            <a:off x="4937760" y="509646"/>
            <a:ext cx="7503612" cy="584775"/>
          </a:xfrm>
          <a:prstGeom prst="rect">
            <a:avLst/>
          </a:prstGeom>
          <a:noFill/>
        </p:spPr>
        <p:txBody>
          <a:bodyPr wrap="square" rtlCol="0">
            <a:spAutoFit/>
          </a:bodyPr>
          <a:lstStyle/>
          <a:p>
            <a:pPr marL="71755" algn="l">
              <a:lnSpc>
                <a:spcPct val="10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①作物秸秆用来生产食用菌和饲料。</a:t>
            </a:r>
            <a:endParaRPr lang="zh-CN" altLang="en-US" sz="3200" b="1" kern="100">
              <a:solidFill>
                <a:srgbClr val="080808"/>
              </a:solidFill>
              <a:effectLst/>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4" name="文本框 3"/>
          <p:cNvSpPr txBox="1"/>
          <p:nvPr>
            <p:custDataLst>
              <p:tags r:id="rId5"/>
            </p:custDataLst>
          </p:nvPr>
        </p:nvSpPr>
        <p:spPr>
          <a:xfrm>
            <a:off x="7492471" y="1614257"/>
            <a:ext cx="4717221" cy="584775"/>
          </a:xfrm>
          <a:prstGeom prst="rect">
            <a:avLst/>
          </a:prstGeom>
          <a:noFill/>
        </p:spPr>
        <p:txBody>
          <a:bodyPr wrap="square" rtlCol="0">
            <a:spAutoFit/>
          </a:bodyPr>
          <a:lstStyle/>
          <a:p>
            <a:pPr marL="71755" algn="l">
              <a:lnSpc>
                <a:spcPct val="10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②饲料用于喂养畜禽。</a:t>
            </a:r>
            <a:endPar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5" name="文本框 4"/>
          <p:cNvSpPr txBox="1"/>
          <p:nvPr>
            <p:custDataLst>
              <p:tags r:id="rId6"/>
            </p:custDataLst>
          </p:nvPr>
        </p:nvSpPr>
        <p:spPr>
          <a:xfrm>
            <a:off x="7492470" y="2718868"/>
            <a:ext cx="4717222" cy="1217641"/>
          </a:xfrm>
          <a:prstGeom prst="rect">
            <a:avLst/>
          </a:prstGeom>
          <a:noFill/>
        </p:spPr>
        <p:txBody>
          <a:bodyPr wrap="square" rtlCol="0">
            <a:spAutoFit/>
          </a:bodyPr>
          <a:lstStyle/>
          <a:p>
            <a:pPr marL="71755" algn="l">
              <a:lnSpc>
                <a:spcPct val="12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③人、畜粪尿作为原料   </a:t>
            </a:r>
            <a:endParaRPr lang="en-US" altLang="zh-CN"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marL="71755" algn="l">
              <a:lnSpc>
                <a:spcPct val="12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生产沼气。</a:t>
            </a:r>
            <a:endPar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6" name="文本框 5"/>
          <p:cNvSpPr txBox="1"/>
          <p:nvPr>
            <p:custDataLst>
              <p:tags r:id="rId7"/>
            </p:custDataLst>
          </p:nvPr>
        </p:nvSpPr>
        <p:spPr>
          <a:xfrm>
            <a:off x="7492470" y="4392932"/>
            <a:ext cx="4622569" cy="584775"/>
          </a:xfrm>
          <a:prstGeom prst="rect">
            <a:avLst/>
          </a:prstGeom>
          <a:noFill/>
        </p:spPr>
        <p:txBody>
          <a:bodyPr wrap="square" rtlCol="0">
            <a:spAutoFit/>
          </a:bodyPr>
          <a:lstStyle/>
          <a:p>
            <a:pPr marL="71755" algn="l">
              <a:lnSpc>
                <a:spcPct val="10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④沼液用于水产养殖。</a:t>
            </a:r>
            <a:endPar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8" name="文本框 7"/>
          <p:cNvSpPr txBox="1"/>
          <p:nvPr>
            <p:custDataLst>
              <p:tags r:id="rId8"/>
            </p:custDataLst>
          </p:nvPr>
        </p:nvSpPr>
        <p:spPr>
          <a:xfrm>
            <a:off x="28899" y="5434130"/>
            <a:ext cx="11912279" cy="626710"/>
          </a:xfrm>
          <a:prstGeom prst="rect">
            <a:avLst/>
          </a:prstGeom>
          <a:noFill/>
        </p:spPr>
        <p:txBody>
          <a:bodyPr wrap="square" rtlCol="0">
            <a:spAutoFit/>
          </a:bodyPr>
          <a:lstStyle/>
          <a:p>
            <a:pPr marL="71755">
              <a:lnSpc>
                <a:spcPct val="12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⑤沼渣用于为有机农产品</a:t>
            </a:r>
            <a:r>
              <a:rPr lang="en-US" altLang="zh-CN"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“无公害蔬菜”施肥和喂养畜禽。</a:t>
            </a:r>
            <a:endPar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9" name="文本框 8"/>
          <p:cNvSpPr txBox="1"/>
          <p:nvPr>
            <p:custDataLst>
              <p:tags r:id="rId9"/>
            </p:custDataLst>
          </p:nvPr>
        </p:nvSpPr>
        <p:spPr>
          <a:xfrm>
            <a:off x="28899" y="6088070"/>
            <a:ext cx="11168597" cy="626710"/>
          </a:xfrm>
          <a:prstGeom prst="rect">
            <a:avLst/>
          </a:prstGeom>
          <a:noFill/>
        </p:spPr>
        <p:txBody>
          <a:bodyPr wrap="square" rtlCol="0">
            <a:spAutoFit/>
          </a:bodyPr>
          <a:lstStyle/>
          <a:p>
            <a:pPr marL="71755" algn="l">
              <a:lnSpc>
                <a:spcPct val="120000"/>
              </a:lnSpc>
              <a:spcAft>
                <a:spcPct val="0"/>
              </a:spcAft>
              <a:tabLst>
                <a:tab pos="2340610" algn="l"/>
              </a:tabLst>
            </a:pPr>
            <a:r>
              <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⑥畜禽、鱼、螺、谷物、饲料等加工品也可到市场上出售。</a:t>
            </a:r>
            <a:endParaRPr lang="zh-CN" altLang="en-US" sz="3200" b="1"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23787"/>
            <a:ext cx="4481512"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农村综合发展型生态工程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矩形: 圆角 45"/>
          <p:cNvSpPr/>
          <p:nvPr>
            <p:custDataLst>
              <p:tags r:id="rId2"/>
            </p:custDataLst>
          </p:nvPr>
        </p:nvSpPr>
        <p:spPr>
          <a:xfrm>
            <a:off x="0" y="833372"/>
            <a:ext cx="1319462" cy="584775"/>
          </a:xfrm>
          <a:prstGeom prst="roundRect">
            <a:avLst/>
          </a:prstGeom>
          <a:solidFill>
            <a:schemeClr val="accent5">
              <a:lumMod val="60000"/>
              <a:lumOff val="40000"/>
            </a:schemeClr>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marL="71755" algn="ctr">
              <a:tabLst>
                <a:tab pos="2340610" algn="l"/>
              </a:tabLst>
            </a:pPr>
            <a:r>
              <a:rPr lang="zh-CN" altLang="en-US" sz="3200" b="1" kern="100">
                <a:solidFill>
                  <a:srgbClr val="080808"/>
                </a:solidFill>
                <a:latin typeface="楷体" panose="02010609060101010101" pitchFamily="49" charset="-122"/>
                <a:ea typeface="楷体" panose="02010609060101010101" pitchFamily="49" charset="-122"/>
                <a:sym typeface="+mn-ea"/>
              </a:rPr>
              <a:t>青贮</a:t>
            </a:r>
            <a:endParaRPr lang="zh-CN" altLang="en-US" sz="3200" b="1" kern="100">
              <a:solidFill>
                <a:srgbClr val="080808"/>
              </a:solidFill>
              <a:latin typeface="楷体" panose="02010609060101010101" pitchFamily="49" charset="-122"/>
              <a:ea typeface="楷体" panose="02010609060101010101" pitchFamily="49" charset="-122"/>
              <a:sym typeface="+mn-ea"/>
            </a:endParaRPr>
          </a:p>
        </p:txBody>
      </p:sp>
      <p:sp>
        <p:nvSpPr>
          <p:cNvPr id="12" name="文本框 11"/>
          <p:cNvSpPr txBox="1"/>
          <p:nvPr>
            <p:custDataLst>
              <p:tags r:id="rId3"/>
            </p:custDataLst>
          </p:nvPr>
        </p:nvSpPr>
        <p:spPr>
          <a:xfrm>
            <a:off x="577941" y="1565906"/>
            <a:ext cx="4612640" cy="2968505"/>
          </a:xfrm>
          <a:prstGeom prst="rect">
            <a:avLst/>
          </a:prstGeom>
          <a:noFill/>
        </p:spPr>
        <p:txBody>
          <a:bodyPr wrap="square" rtlCol="0">
            <a:spAutoFit/>
          </a:bodyPr>
          <a:lstStyle/>
          <a:p>
            <a:pPr>
              <a:lnSpc>
                <a:spcPct val="120000"/>
              </a:lnSpc>
            </a:pPr>
            <a:r>
              <a:rPr lang="zh-CN" altLang="en-US" sz="3200" b="1">
                <a:latin typeface="楷体" panose="02010609060101010101" pitchFamily="49" charset="-122"/>
                <a:ea typeface="楷体" panose="02010609060101010101" pitchFamily="49" charset="-122"/>
              </a:rPr>
              <a:t>    </a:t>
            </a:r>
            <a:r>
              <a:rPr lang="zh-CN" altLang="en-US" sz="3200" b="1">
                <a:solidFill>
                  <a:srgbClr val="080808"/>
                </a:solidFill>
                <a:latin typeface="楷体" panose="02010609060101010101" pitchFamily="49" charset="-122"/>
                <a:ea typeface="楷体" panose="02010609060101010101" pitchFamily="49" charset="-122"/>
              </a:rPr>
              <a:t>在玉米等作物</a:t>
            </a:r>
            <a:r>
              <a:rPr lang="zh-CN" altLang="en-US" sz="3200" b="1">
                <a:solidFill>
                  <a:srgbClr val="C00000"/>
                </a:solidFill>
                <a:latin typeface="楷体" panose="02010609060101010101" pitchFamily="49" charset="-122"/>
                <a:ea typeface="楷体" panose="02010609060101010101" pitchFamily="49" charset="-122"/>
              </a:rPr>
              <a:t>没有完全成熟</a:t>
            </a:r>
            <a:r>
              <a:rPr lang="zh-CN" altLang="en-US" sz="3200" b="1">
                <a:solidFill>
                  <a:srgbClr val="080808"/>
                </a:solidFill>
                <a:latin typeface="楷体" panose="02010609060101010101" pitchFamily="49" charset="-122"/>
                <a:ea typeface="楷体" panose="02010609060101010101" pitchFamily="49" charset="-122"/>
              </a:rPr>
              <a:t>时，将</a:t>
            </a:r>
            <a:r>
              <a:rPr lang="zh-CN" altLang="en-US" sz="3200" b="1">
                <a:solidFill>
                  <a:srgbClr val="C00000"/>
                </a:solidFill>
                <a:latin typeface="楷体" panose="02010609060101010101" pitchFamily="49" charset="-122"/>
                <a:ea typeface="楷体" panose="02010609060101010101" pitchFamily="49" charset="-122"/>
              </a:rPr>
              <a:t>果穗和秸秆</a:t>
            </a:r>
            <a:r>
              <a:rPr lang="zh-CN" altLang="en-US" sz="3200" b="1">
                <a:solidFill>
                  <a:srgbClr val="080808"/>
                </a:solidFill>
                <a:latin typeface="楷体" panose="02010609060101010101" pitchFamily="49" charset="-122"/>
                <a:ea typeface="楷体" panose="02010609060101010101" pitchFamily="49" charset="-122"/>
              </a:rPr>
              <a:t>一起收获切碎，通过</a:t>
            </a:r>
            <a:r>
              <a:rPr lang="zh-CN" altLang="en-US" sz="3200" b="1">
                <a:solidFill>
                  <a:srgbClr val="C00000"/>
                </a:solidFill>
                <a:latin typeface="楷体" panose="02010609060101010101" pitchFamily="49" charset="-122"/>
                <a:ea typeface="楷体" panose="02010609060101010101" pitchFamily="49" charset="-122"/>
              </a:rPr>
              <a:t>厌氧发酵</a:t>
            </a:r>
            <a:r>
              <a:rPr lang="zh-CN" altLang="en-US" sz="3200" b="1">
                <a:solidFill>
                  <a:srgbClr val="080808"/>
                </a:solidFill>
                <a:latin typeface="楷体" panose="02010609060101010101" pitchFamily="49" charset="-122"/>
                <a:ea typeface="楷体" panose="02010609060101010101" pitchFamily="49" charset="-122"/>
              </a:rPr>
              <a:t>成为牛羊的青饲料。 </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13" name="矩形: 圆角 47"/>
          <p:cNvSpPr/>
          <p:nvPr>
            <p:custDataLst>
              <p:tags r:id="rId4"/>
            </p:custDataLst>
          </p:nvPr>
        </p:nvSpPr>
        <p:spPr>
          <a:xfrm>
            <a:off x="0" y="4860375"/>
            <a:ext cx="1279547" cy="584774"/>
          </a:xfrm>
          <a:prstGeom prst="roundRect">
            <a:avLst/>
          </a:prstGeom>
          <a:solidFill>
            <a:schemeClr val="accent2">
              <a:lumMod val="60000"/>
              <a:lumOff val="40000"/>
            </a:schemeClr>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marL="71755" algn="ctr">
              <a:tabLst>
                <a:tab pos="2340610" algn="l"/>
              </a:tabLst>
            </a:pPr>
            <a:r>
              <a:rPr lang="zh-CN" altLang="en-US" sz="3200" b="1" kern="100">
                <a:solidFill>
                  <a:srgbClr val="080808"/>
                </a:solidFill>
                <a:latin typeface="楷体" panose="02010609060101010101" pitchFamily="49" charset="-122"/>
                <a:ea typeface="楷体" panose="02010609060101010101" pitchFamily="49" charset="-122"/>
                <a:sym typeface="+mn-ea"/>
              </a:rPr>
              <a:t>氨化</a:t>
            </a:r>
            <a:endParaRPr lang="zh-CN" altLang="en-US" sz="3200" b="1" kern="100">
              <a:solidFill>
                <a:srgbClr val="080808"/>
              </a:solidFill>
              <a:latin typeface="楷体" panose="02010609060101010101" pitchFamily="49" charset="-122"/>
              <a:ea typeface="楷体" panose="02010609060101010101" pitchFamily="49" charset="-122"/>
              <a:sym typeface="+mn-ea"/>
            </a:endParaRPr>
          </a:p>
        </p:txBody>
      </p:sp>
      <p:sp>
        <p:nvSpPr>
          <p:cNvPr id="14" name="文本框 13"/>
          <p:cNvSpPr txBox="1"/>
          <p:nvPr>
            <p:custDataLst>
              <p:tags r:id="rId5"/>
            </p:custDataLst>
          </p:nvPr>
        </p:nvSpPr>
        <p:spPr>
          <a:xfrm>
            <a:off x="772692" y="5513244"/>
            <a:ext cx="10646616" cy="1195712"/>
          </a:xfrm>
          <a:prstGeom prst="rect">
            <a:avLst/>
          </a:prstGeom>
          <a:noFill/>
        </p:spPr>
        <p:txBody>
          <a:bodyPr wrap="square" rtlCol="0">
            <a:spAutoFit/>
          </a:bodyPr>
          <a:lstStyle/>
          <a:p>
            <a:pPr>
              <a:lnSpc>
                <a:spcPct val="120000"/>
              </a:lnSpc>
            </a:pPr>
            <a:r>
              <a:rPr lang="zh-CN" altLang="en-US" sz="3200" b="1">
                <a:latin typeface="楷体" panose="02010609060101010101" pitchFamily="49" charset="-122"/>
                <a:ea typeface="楷体" panose="02010609060101010101" pitchFamily="49" charset="-122"/>
              </a:rPr>
              <a:t>    </a:t>
            </a:r>
            <a:r>
              <a:rPr lang="zh-CN" altLang="en-US" sz="3200" b="1">
                <a:solidFill>
                  <a:srgbClr val="080808"/>
                </a:solidFill>
                <a:latin typeface="楷体" panose="02010609060101010101" pitchFamily="49" charset="-122"/>
                <a:ea typeface="楷体" panose="02010609060101010101" pitchFamily="49" charset="-122"/>
              </a:rPr>
              <a:t>利用</a:t>
            </a:r>
            <a:r>
              <a:rPr lang="zh-CN" altLang="en-US" sz="3200" b="1">
                <a:solidFill>
                  <a:srgbClr val="C00000"/>
                </a:solidFill>
                <a:latin typeface="楷体" panose="02010609060101010101" pitchFamily="49" charset="-122"/>
                <a:ea typeface="楷体" panose="02010609060101010101" pitchFamily="49" charset="-122"/>
              </a:rPr>
              <a:t>氨水或氮素化肥</a:t>
            </a:r>
            <a:r>
              <a:rPr lang="zh-CN" altLang="en-US" sz="3200" b="1">
                <a:solidFill>
                  <a:srgbClr val="080808"/>
                </a:solidFill>
                <a:latin typeface="楷体" panose="02010609060101010101" pitchFamily="49" charset="-122"/>
                <a:ea typeface="楷体" panose="02010609060101010101" pitchFamily="49" charset="-122"/>
              </a:rPr>
              <a:t>处理稻麦秸秆，使之</a:t>
            </a:r>
            <a:r>
              <a:rPr lang="zh-CN" altLang="en-US" sz="3200" b="1">
                <a:solidFill>
                  <a:srgbClr val="C00000"/>
                </a:solidFill>
                <a:latin typeface="楷体" panose="02010609060101010101" pitchFamily="49" charset="-122"/>
                <a:ea typeface="楷体" panose="02010609060101010101" pitchFamily="49" charset="-122"/>
              </a:rPr>
              <a:t>软化</a:t>
            </a:r>
            <a:r>
              <a:rPr lang="zh-CN" altLang="en-US" sz="3200" b="1">
                <a:solidFill>
                  <a:srgbClr val="080808"/>
                </a:solidFill>
                <a:latin typeface="楷体" panose="02010609060101010101" pitchFamily="49" charset="-122"/>
                <a:ea typeface="楷体" panose="02010609060101010101" pitchFamily="49" charset="-122"/>
              </a:rPr>
              <a:t>适口，提高其作为饲料的营养价值。</a:t>
            </a:r>
            <a:endParaRPr lang="zh-CN" altLang="en-US" sz="3200" b="1">
              <a:solidFill>
                <a:srgbClr val="080808"/>
              </a:solidFill>
              <a:latin typeface="楷体" panose="02010609060101010101" pitchFamily="49" charset="-122"/>
              <a:ea typeface="楷体" panose="02010609060101010101" pitchFamily="49" charset="-122"/>
            </a:endParaRPr>
          </a:p>
        </p:txBody>
      </p:sp>
      <p:pic>
        <p:nvPicPr>
          <p:cNvPr id="2"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6096000" y="720851"/>
            <a:ext cx="5518059" cy="41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51433" y="1008951"/>
            <a:ext cx="11038724" cy="523220"/>
          </a:xfrm>
          <a:prstGeom prst="rect">
            <a:avLst/>
          </a:prstGeom>
          <a:noFill/>
        </p:spPr>
        <p:txBody>
          <a:bodyPr wrap="square" rtlCol="0">
            <a:spAutoFit/>
          </a:bodyPr>
          <a:lstStyle/>
          <a:p>
            <a:pPr marL="71755" algn="l">
              <a:lnSpc>
                <a:spcPct val="100000"/>
              </a:lnSpc>
              <a:spcAft>
                <a:spcPct val="0"/>
              </a:spcAft>
              <a:tabLst>
                <a:tab pos="2340610" algn="l"/>
              </a:tabLst>
            </a:pP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在这一案例中，主要运用了生态工程的哪些基本原理？</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aphicFrame>
        <p:nvGraphicFramePr>
          <p:cNvPr id="5" name="表格 4"/>
          <p:cNvGraphicFramePr>
            <a:graphicFrameLocks noGrp="1"/>
          </p:cNvGraphicFramePr>
          <p:nvPr>
            <p:custDataLst>
              <p:tags r:id="rId2"/>
            </p:custDataLst>
          </p:nvPr>
        </p:nvGraphicFramePr>
        <p:xfrm>
          <a:off x="1157118" y="2499384"/>
          <a:ext cx="9627354" cy="3596616"/>
        </p:xfrm>
        <a:graphic>
          <a:graphicData uri="http://schemas.openxmlformats.org/drawingml/2006/table">
            <a:tbl>
              <a:tblPr/>
              <a:tblGrid>
                <a:gridCol w="9627354"/>
              </a:tblGrid>
              <a:tr h="411163">
                <a:tc>
                  <a:txBody>
                    <a:bodyPr/>
                    <a:lstStyle/>
                    <a:p>
                      <a:pPr lvl="0" algn="ctr">
                        <a:buNone/>
                      </a:pPr>
                      <a:r>
                        <a:rPr lang="zh-CN" altLang="en-US" sz="3200" b="1">
                          <a:solidFill>
                            <a:schemeClr val="bg1"/>
                          </a:solidFill>
                          <a:latin typeface="楷体" panose="02010609060101010101" pitchFamily="49" charset="-122"/>
                          <a:ea typeface="楷体" panose="02010609060101010101" pitchFamily="49" charset="-122"/>
                        </a:rPr>
                        <a:t>主要原理及对应的内容</a:t>
                      </a:r>
                      <a:endParaRPr lang="zh-CN" altLang="en-US" sz="3200" b="1">
                        <a:solidFill>
                          <a:schemeClr val="bg1"/>
                        </a:solidFill>
                        <a:latin typeface="楷体" panose="02010609060101010101" pitchFamily="49" charset="-122"/>
                        <a:ea typeface="楷体" panose="02010609060101010101" pitchFamily="49" charset="-122"/>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5B9BD5"/>
                    </a:solidFill>
                  </a:tcPr>
                </a:tc>
              </a:tr>
              <a:tr h="777875">
                <a:tc>
                  <a:txBody>
                    <a:bodyPr/>
                    <a:lstStyle/>
                    <a:p>
                      <a:pPr lvl="0" algn="ctr">
                        <a:buNone/>
                      </a:pP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有效选择畜、鱼等多种生物组成并合理布设 </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endPar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endParaRPr>
                    </a:p>
                    <a:p>
                      <a:pPr lvl="0" algn="ctr">
                        <a:buNone/>
                      </a:pPr>
                      <a:r>
                        <a:rPr lang="en-US" altLang="zh-CN" sz="3200" b="0" u="sng">
                          <a:solidFill>
                            <a:srgbClr val="080808"/>
                          </a:solidFill>
                          <a:latin typeface="楷体" panose="02010609060101010101" pitchFamily="49" charset="-122"/>
                          <a:ea typeface="楷体" panose="02010609060101010101" pitchFamily="49" charset="-122"/>
                          <a:cs typeface="Arial Black" panose="020B0A04020102020204" charset="0"/>
                        </a:rPr>
                        <a:t>      </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919162">
                <a:tc>
                  <a:txBody>
                    <a:bodyPr/>
                    <a:lstStyle/>
                    <a:p>
                      <a:pPr lvl="0" algn="ctr">
                        <a:buNone/>
                      </a:pP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作物</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粮食、秸秆</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人、畜食用</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粪便残渣</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沼气池</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农田</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作物。</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en-US" altLang="zh-CN" sz="3200" b="0" u="sng">
                          <a:solidFill>
                            <a:srgbClr val="080808"/>
                          </a:solidFill>
                          <a:latin typeface="楷体" panose="02010609060101010101" pitchFamily="49" charset="-122"/>
                          <a:ea typeface="楷体" panose="02010609060101010101" pitchFamily="49" charset="-122"/>
                          <a:cs typeface="Arial Black" panose="020B0A04020102020204" charset="0"/>
                        </a:rPr>
                        <a:t>       </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57250">
                <a:tc>
                  <a:txBody>
                    <a:bodyPr/>
                    <a:lstStyle/>
                    <a:p>
                      <a:pPr lvl="0" algn="ctr">
                        <a:buNone/>
                      </a:pP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利用自然生态系统中的成分，增加了就业和经济收入，解决了社会问题。</a:t>
                      </a:r>
                      <a:r>
                        <a:rPr lang="en-US" altLang="zh-CN" sz="3200" b="0">
                          <a:solidFill>
                            <a:srgbClr val="080808"/>
                          </a:solidFill>
                          <a:latin typeface="楷体" panose="02010609060101010101" pitchFamily="49" charset="-122"/>
                          <a:ea typeface="楷体" panose="02010609060101010101" pitchFamily="49" charset="-122"/>
                          <a:cs typeface="Arial Black" panose="020B0A04020102020204" charset="0"/>
                        </a:rPr>
                        <a:t>——</a:t>
                      </a:r>
                      <a:r>
                        <a:rPr lang="en-US" altLang="zh-CN" sz="3200" b="0" u="sng">
                          <a:solidFill>
                            <a:srgbClr val="080808"/>
                          </a:solidFill>
                          <a:latin typeface="楷体" panose="02010609060101010101" pitchFamily="49" charset="-122"/>
                          <a:ea typeface="楷体" panose="02010609060101010101" pitchFamily="49" charset="-122"/>
                          <a:cs typeface="Arial Black" panose="020B0A04020102020204" charset="0"/>
                        </a:rPr>
                        <a:t>       </a:t>
                      </a:r>
                      <a:r>
                        <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0">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p:nvPr>
            <p:custDataLst>
              <p:tags r:id="rId3"/>
            </p:custDataLst>
          </p:nvPr>
        </p:nvSpPr>
        <p:spPr>
          <a:xfrm>
            <a:off x="5006667" y="3429000"/>
            <a:ext cx="1234757" cy="584775"/>
          </a:xfrm>
          <a:prstGeom prst="rect">
            <a:avLst/>
          </a:prstGeom>
          <a:noFill/>
          <a:ln w="9525">
            <a:noFill/>
          </a:ln>
        </p:spPr>
        <p:txBody>
          <a:bodyPr wrap="square" anchor="t" anchorCtr="0">
            <a:spAutoFit/>
          </a:bodyPr>
          <a:lstStyle/>
          <a:p>
            <a:r>
              <a:rPr lang="zh-CN" altLang="en-US" sz="3200" b="1">
                <a:solidFill>
                  <a:srgbClr val="FF0000"/>
                </a:solidFill>
                <a:latin typeface="楷体" panose="02010609060101010101" pitchFamily="49" charset="-122"/>
                <a:ea typeface="楷体" panose="02010609060101010101" pitchFamily="49" charset="-122"/>
              </a:rPr>
              <a:t>自生</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8" name="文本框 7"/>
          <p:cNvSpPr/>
          <p:nvPr>
            <p:custDataLst>
              <p:tags r:id="rId4"/>
            </p:custDataLst>
          </p:nvPr>
        </p:nvSpPr>
        <p:spPr>
          <a:xfrm>
            <a:off x="6868838" y="4544012"/>
            <a:ext cx="1241540" cy="584775"/>
          </a:xfrm>
          <a:prstGeom prst="rect">
            <a:avLst/>
          </a:prstGeom>
          <a:noFill/>
          <a:ln w="9525">
            <a:noFill/>
          </a:ln>
        </p:spPr>
        <p:txBody>
          <a:bodyPr wrap="square" anchor="t" anchorCtr="0">
            <a:spAutoFit/>
          </a:bodyPr>
          <a:lstStyle/>
          <a:p>
            <a:r>
              <a:rPr lang="zh-CN" altLang="en-US" sz="3200" b="1">
                <a:solidFill>
                  <a:srgbClr val="FF0000"/>
                </a:solidFill>
                <a:latin typeface="楷体" panose="02010609060101010101" pitchFamily="49" charset="-122"/>
                <a:ea typeface="楷体" panose="02010609060101010101" pitchFamily="49" charset="-122"/>
              </a:rPr>
              <a:t>循环</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9" name="文本框 8"/>
          <p:cNvSpPr/>
          <p:nvPr>
            <p:custDataLst>
              <p:tags r:id="rId5"/>
            </p:custDataLst>
          </p:nvPr>
        </p:nvSpPr>
        <p:spPr>
          <a:xfrm>
            <a:off x="6973324" y="5511225"/>
            <a:ext cx="1137054" cy="584775"/>
          </a:xfrm>
          <a:prstGeom prst="rect">
            <a:avLst/>
          </a:prstGeom>
          <a:noFill/>
          <a:ln w="9525">
            <a:noFill/>
          </a:ln>
        </p:spPr>
        <p:txBody>
          <a:bodyPr wrap="square" anchor="t" anchorCtr="0">
            <a:spAutoFit/>
          </a:bodyPr>
          <a:lstStyle/>
          <a:p>
            <a:r>
              <a:rPr lang="zh-CN" altLang="en-US" sz="3200" b="1">
                <a:solidFill>
                  <a:srgbClr val="FF0000"/>
                </a:solidFill>
                <a:latin typeface="楷体" panose="02010609060101010101" pitchFamily="49" charset="-122"/>
                <a:ea typeface="楷体" panose="02010609060101010101" pitchFamily="49" charset="-122"/>
              </a:rPr>
              <a:t>整体</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10" name="文本框 9"/>
          <p:cNvSpPr txBox="1"/>
          <p:nvPr>
            <p:custDataLst>
              <p:tags r:id="rId6"/>
            </p:custDataLst>
          </p:nvPr>
        </p:nvSpPr>
        <p:spPr>
          <a:xfrm>
            <a:off x="1600199" y="1622222"/>
            <a:ext cx="6624479" cy="58477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fontAlgn="ctr">
              <a:lnSpc>
                <a:spcPct val="100000"/>
              </a:lnSpc>
            </a:pPr>
            <a:r>
              <a:rPr lang="en-US" altLang="zh-CN" sz="3200" b="1" kern="100">
                <a:solidFill>
                  <a:srgbClr val="C00000"/>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b="1" kern="100">
                <a:solidFill>
                  <a:srgbClr val="C00000"/>
                </a:solidFill>
                <a:latin typeface="楷体" panose="02010609060101010101" pitchFamily="49" charset="-122"/>
                <a:ea typeface="楷体" panose="02010609060101010101" pitchFamily="49" charset="-122"/>
                <a:cs typeface="Arial Black" panose="020B0A04020102020204" charset="0"/>
                <a:sym typeface="+mn-ea"/>
              </a:rPr>
              <a:t>整体、协调、循环、自生等。</a:t>
            </a:r>
            <a:endParaRPr lang="zh-CN" altLang="en-US" sz="3200" b="1" kern="100">
              <a:solidFill>
                <a:srgbClr val="C00000"/>
              </a:solidFill>
              <a:latin typeface="楷体" panose="02010609060101010101" pitchFamily="49" charset="-122"/>
              <a:ea typeface="楷体" panose="02010609060101010101" pitchFamily="49" charset="-122"/>
              <a:cs typeface="Arial Black" panose="020B0A04020102020204" charset="0"/>
              <a:sym typeface="+mn-ea"/>
            </a:endParaRPr>
          </a:p>
        </p:txBody>
      </p:sp>
      <p:pic>
        <p:nvPicPr>
          <p:cNvPr id="2" name="图片 22"/>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3"/>
          <p:cNvSpPr txBox="1">
            <a:spLocks noChangeArrowheads="1"/>
          </p:cNvSpPr>
          <p:nvPr>
            <p:custDataLst>
              <p:tags r:id="rId9"/>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fill="hold"/>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fill="hold"/>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fill="hold"/>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fill="hold"/>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17227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chemeClr val="accent6">
                    <a:lumMod val="75000"/>
                  </a:schemeClr>
                </a:solidFill>
                <a:latin typeface="微软雅黑" panose="020B0503020204020204" pitchFamily="34" charset="-122"/>
              </a:rPr>
              <a:t>问题探讨</a:t>
            </a:r>
            <a:endParaRPr lang="zh-CN" altLang="en-US" sz="2800" b="1">
              <a:solidFill>
                <a:schemeClr val="accent6">
                  <a:lumMod val="75000"/>
                </a:schemeClr>
              </a:solidFill>
              <a:latin typeface="微软雅黑" panose="020B0503020204020204" pitchFamily="34" charset="-122"/>
            </a:endParaRPr>
          </a:p>
        </p:txBody>
      </p:sp>
      <p:sp>
        <p:nvSpPr>
          <p:cNvPr id="2" name="Text Box 3"/>
          <p:cNvSpPr txBox="1"/>
          <p:nvPr>
            <p:custDataLst>
              <p:tags r:id="rId4"/>
            </p:custDataLst>
          </p:nvPr>
        </p:nvSpPr>
        <p:spPr>
          <a:xfrm>
            <a:off x="178915" y="917064"/>
            <a:ext cx="11834169" cy="565283"/>
          </a:xfrm>
          <a:prstGeom prst="rect">
            <a:avLst/>
          </a:prstGeom>
          <a:noFill/>
          <a:ln w="9525">
            <a:noFill/>
          </a:ln>
        </p:spPr>
        <p:txBody>
          <a:bodyPr wrap="square" anchor="t" anchorCtr="0">
            <a:spAutoFit/>
          </a:bodyPr>
          <a:lstStyle/>
          <a:p>
            <a:pPr algn="just">
              <a:lnSpc>
                <a:spcPct val="120000"/>
              </a:lnSpc>
              <a:buClrTx/>
              <a:buFontTx/>
            </a:pP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1.农田弃耕后</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在自然状态下也可以演替为森林</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为什么还要人工造林呢？</a:t>
            </a:r>
            <a:endPar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endParaRPr>
          </a:p>
        </p:txBody>
      </p:sp>
      <p:sp>
        <p:nvSpPr>
          <p:cNvPr id="3" name="Text Box 8"/>
          <p:cNvSpPr txBox="1"/>
          <p:nvPr>
            <p:custDataLst>
              <p:tags r:id="rId5"/>
            </p:custDataLst>
          </p:nvPr>
        </p:nvSpPr>
        <p:spPr>
          <a:xfrm>
            <a:off x="342223" y="1561868"/>
            <a:ext cx="11320555" cy="1808572"/>
          </a:xfrm>
          <a:prstGeom prst="rect">
            <a:avLst/>
          </a:prstGeom>
          <a:noFill/>
          <a:ln w="9525">
            <a:noFill/>
          </a:ln>
        </p:spPr>
        <p:txBody>
          <a:bodyPr wrap="square" anchor="t" anchorCtr="0">
            <a:spAutoFit/>
          </a:bodyPr>
          <a:lstStyle/>
          <a:p>
            <a:pPr algn="just" eaLnBrk="0" hangingPunct="0">
              <a:lnSpc>
                <a:spcPct val="120000"/>
              </a:lnSpc>
              <a:buClrTx/>
              <a:buFontTx/>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        </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弃耕的农田在自然状态下演替为森林需要经过数十年甚至更长的时间，而利用生态工程原理进行人工造林，</a:t>
            </a:r>
            <a:r>
              <a:rPr lang="zh-CN"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可以缩短建设周期</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rPr>
              <a:t>，在较短时间内获得生态效益。</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endParaRPr>
          </a:p>
        </p:txBody>
      </p:sp>
      <p:sp>
        <p:nvSpPr>
          <p:cNvPr id="4" name="矩形 3"/>
          <p:cNvSpPr/>
          <p:nvPr>
            <p:custDataLst>
              <p:tags r:id="rId6"/>
            </p:custDataLst>
          </p:nvPr>
        </p:nvSpPr>
        <p:spPr>
          <a:xfrm>
            <a:off x="178915" y="3551658"/>
            <a:ext cx="8471876" cy="565283"/>
          </a:xfrm>
          <a:prstGeom prst="rect">
            <a:avLst/>
          </a:prstGeom>
        </p:spPr>
        <p:txBody>
          <a:bodyPr wrap="square">
            <a:spAutoFit/>
          </a:bodyPr>
          <a:lstStyle/>
          <a:p>
            <a:pPr>
              <a:lnSpc>
                <a:spcPct val="120000"/>
              </a:lnSpc>
            </a:pP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为什么要先做森林公园的整体设计再开工呢？</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矩形 4"/>
          <p:cNvSpPr/>
          <p:nvPr>
            <p:custDataLst>
              <p:tags r:id="rId7"/>
            </p:custDataLst>
          </p:nvPr>
        </p:nvSpPr>
        <p:spPr>
          <a:xfrm>
            <a:off x="178915" y="4298159"/>
            <a:ext cx="11662566" cy="2399503"/>
          </a:xfrm>
          <a:prstGeom prst="rect">
            <a:avLst/>
          </a:prstGeom>
        </p:spPr>
        <p:txBody>
          <a:bodyPr wrap="square">
            <a:spAutoFit/>
          </a:bodyPr>
          <a:lstStyle/>
          <a:p>
            <a:pPr algn="just">
              <a:lnSpc>
                <a:spcPct val="120000"/>
              </a:lnSpc>
            </a:pPr>
            <a:r>
              <a:rPr lang="en-US" altLang="zh-CN" sz="3200"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对森林公园先进行整体设计利用了</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生态工程的基本原理</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，以生态系统的自组织、自我调节功能为基础，遵循生态系统</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自生、循环、协调和整体</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的基本原理，充分发挥资源的生产潜力，既防止了环境的污染，又达到了经济效益和生态效益的同步发展。</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89640" y="1013916"/>
            <a:ext cx="8181108" cy="565539"/>
          </a:xfrm>
          <a:prstGeom prst="rect">
            <a:avLst/>
          </a:prstGeom>
          <a:noFill/>
        </p:spPr>
        <p:txBody>
          <a:bodyPr wrap="square">
            <a:spAutoFit/>
          </a:bodyPr>
          <a:lstStyle/>
          <a:p>
            <a:pPr marL="0" marR="0" indent="0" algn="l" defTabSz="914400" rtl="0" fontAlgn="auto" latinLnBrk="1" hangingPunct="0">
              <a:lnSpc>
                <a:spcPct val="120000"/>
              </a:lnSpc>
              <a:spcBef>
                <a:spcPct val="0"/>
              </a:spcBef>
              <a:spcAft>
                <a:spcPct val="0"/>
              </a:spcAft>
              <a:buClrTx/>
              <a:buSzTx/>
              <a:buFontTx/>
              <a:buNone/>
            </a:pPr>
            <a:r>
              <a:rPr lang="en-US" altLang="zh-CN"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a:rPr>
              <a:t>2.</a:t>
            </a:r>
            <a:r>
              <a:rPr lang="zh-CN" altLang="en-US"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a:rPr>
              <a:t>这一生态系统的结构和功能有哪些特点？</a:t>
            </a:r>
            <a:endParaRPr lang="zh-CN" altLang="en-US"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a:endParaRPr>
          </a:p>
        </p:txBody>
      </p:sp>
      <p:sp>
        <p:nvSpPr>
          <p:cNvPr id="4" name="文本框 3"/>
          <p:cNvSpPr txBox="1"/>
          <p:nvPr>
            <p:custDataLst>
              <p:tags r:id="rId2"/>
            </p:custDataLst>
          </p:nvPr>
        </p:nvSpPr>
        <p:spPr>
          <a:xfrm>
            <a:off x="500524" y="1683702"/>
            <a:ext cx="11190952" cy="18651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fontAlgn="ctr">
              <a:lnSpc>
                <a:spcPct val="120000"/>
              </a:lnSpc>
            </a:pPr>
            <a:r>
              <a:rPr lang="en-US" altLang="zh-CN" sz="3200" kern="100">
                <a:solidFill>
                  <a:srgbClr val="080808"/>
                </a:solidFill>
                <a:latin typeface="楷体" panose="02010609060101010101" pitchFamily="49" charset="-122"/>
                <a:ea typeface="楷体" panose="02010609060101010101" pitchFamily="49" charset="-122"/>
                <a:cs typeface="Arial Black" panose="020B0A04020102020204" charset="0"/>
                <a:sym typeface="+mn-ea"/>
              </a:rPr>
              <a:t>    </a:t>
            </a:r>
            <a:r>
              <a:rPr lang="zh-CN" altLang="en-US" sz="3200" kern="100">
                <a:solidFill>
                  <a:srgbClr val="080808"/>
                </a:solidFill>
                <a:latin typeface="楷体" panose="02010609060101010101" pitchFamily="49" charset="-122"/>
                <a:ea typeface="楷体" panose="02010609060101010101" pitchFamily="49" charset="-122"/>
                <a:cs typeface="Arial Black" panose="020B0A04020102020204" charset="0"/>
                <a:sym typeface="+mn-ea"/>
              </a:rPr>
              <a:t>生态系统中的各组分搭配合理，紧密联系形成一个有序的整体，实现了物质多级循环利用、能量充分利用，减少了废物排放与环境污染。</a:t>
            </a:r>
            <a:endParaRPr lang="zh-CN" altLang="en-US" sz="3200" kern="100">
              <a:solidFill>
                <a:srgbClr val="080808"/>
              </a:solidFill>
              <a:latin typeface="楷体" panose="02010609060101010101" pitchFamily="49" charset="-122"/>
              <a:ea typeface="楷体" panose="02010609060101010101" pitchFamily="49" charset="-122"/>
              <a:cs typeface="Arial Black" panose="020B0A04020102020204" charset="0"/>
              <a:sym typeface="+mn-ea"/>
            </a:endParaRPr>
          </a:p>
        </p:txBody>
      </p:sp>
      <p:sp>
        <p:nvSpPr>
          <p:cNvPr id="5" name="文本框 4"/>
          <p:cNvSpPr txBox="1"/>
          <p:nvPr>
            <p:custDataLst>
              <p:tags r:id="rId3"/>
            </p:custDataLst>
          </p:nvPr>
        </p:nvSpPr>
        <p:spPr>
          <a:xfrm>
            <a:off x="489640" y="3774441"/>
            <a:ext cx="8181108" cy="565539"/>
          </a:xfrm>
          <a:prstGeom prst="rect">
            <a:avLst/>
          </a:prstGeom>
          <a:noFill/>
        </p:spPr>
        <p:txBody>
          <a:bodyPr wrap="square">
            <a:spAutoFit/>
          </a:bodyPr>
          <a:lstStyle/>
          <a:p>
            <a:pPr marL="0" marR="0" indent="0" algn="l" defTabSz="914400" rtl="0" fontAlgn="auto" latinLnBrk="1" hangingPunct="0">
              <a:lnSpc>
                <a:spcPct val="120000"/>
              </a:lnSpc>
              <a:spcBef>
                <a:spcPct val="0"/>
              </a:spcBef>
              <a:spcAft>
                <a:spcPct val="0"/>
              </a:spcAft>
              <a:buClrTx/>
              <a:buSzTx/>
              <a:buFontTx/>
              <a:buNone/>
            </a:pPr>
            <a:r>
              <a:rPr lang="en-US" altLang="zh-CN"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a:rPr>
              <a:t>3.</a:t>
            </a:r>
            <a:r>
              <a:rPr lang="zh-CN" altLang="en-US"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a:rPr>
              <a:t>这一生态工程有哪些值得借鉴的做法？</a:t>
            </a:r>
            <a:endParaRPr lang="en-US" altLang="zh-CN" sz="2800" b="1" kern="10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a:endParaRPr>
          </a:p>
        </p:txBody>
      </p:sp>
      <p:sp>
        <p:nvSpPr>
          <p:cNvPr id="6" name="文本框 5"/>
          <p:cNvSpPr txBox="1"/>
          <p:nvPr>
            <p:custDataLst>
              <p:tags r:id="rId4"/>
            </p:custDataLst>
          </p:nvPr>
        </p:nvSpPr>
        <p:spPr>
          <a:xfrm>
            <a:off x="299792" y="4510063"/>
            <a:ext cx="11592416" cy="18651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fontAlgn="ctr">
              <a:lnSpc>
                <a:spcPct val="120000"/>
              </a:lnSpc>
            </a:pPr>
            <a:r>
              <a:rPr lang="en-US" altLang="zh-CN" sz="2800" kern="100">
                <a:solidFill>
                  <a:srgbClr val="080808"/>
                </a:solidFill>
                <a:latin typeface="Arial Black" panose="020B0A04020102020204" charset="0"/>
                <a:cs typeface="Arial Black" panose="020B0A04020102020204" charset="0"/>
                <a:sym typeface="+mn-ea"/>
              </a:rPr>
              <a:t>       </a:t>
            </a:r>
            <a:r>
              <a:rPr lang="zh-CN" altLang="en-US" sz="3200" kern="100">
                <a:solidFill>
                  <a:srgbClr val="080808"/>
                </a:solidFill>
                <a:latin typeface="楷体" panose="02010609060101010101" pitchFamily="49" charset="-122"/>
                <a:ea typeface="楷体" panose="02010609060101010101" pitchFamily="49" charset="-122"/>
                <a:cs typeface="Arial Black" panose="020B0A04020102020204" charset="0"/>
                <a:sym typeface="+mn-ea"/>
              </a:rPr>
              <a:t>这一生态工程实现了物质利用的良性循环，提高了土地产出水平，创造了多种劳动力就业机会，增加了农民收入，促进了经济发展，同时降低了环境污染，促进了农村的可持续发展。</a:t>
            </a:r>
            <a:endParaRPr lang="zh-CN" altLang="en-US" sz="3200" kern="100">
              <a:solidFill>
                <a:srgbClr val="080808"/>
              </a:solidFill>
              <a:latin typeface="楷体" panose="02010609060101010101" pitchFamily="49" charset="-122"/>
              <a:ea typeface="楷体" panose="02010609060101010101" pitchFamily="49" charset="-122"/>
              <a:cs typeface="Arial Black" panose="020B0A04020102020204" charset="0"/>
              <a:sym typeface="+mn-ea"/>
            </a:endParaRPr>
          </a:p>
        </p:txBody>
      </p:sp>
      <p:pic>
        <p:nvPicPr>
          <p:cNvPr id="7" name="图片 2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23"/>
          <p:cNvSpPr txBox="1">
            <a:spLocks noChangeArrowheads="1"/>
          </p:cNvSpPr>
          <p:nvPr>
            <p:custDataLst>
              <p:tags r:id="rId7"/>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习题巩固</a:t>
            </a:r>
            <a:endParaRPr lang="zh-CN" altLang="en-US" sz="2800" b="1">
              <a:solidFill>
                <a:srgbClr val="117A68"/>
              </a:solidFill>
              <a:latin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ppt_w*1.125000"/>
                                          </p:val>
                                        </p:tav>
                                        <p:tav tm="100000">
                                          <p:val>
                                            <p:strVal val="#ppt_x"/>
                                          </p:val>
                                        </p:tav>
                                      </p:tavLst>
                                    </p:anim>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455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生态工程的实例和发展前景</a:t>
            </a:r>
            <a:endParaRPr lang="zh-CN" altLang="en-US" sz="2800" b="1">
              <a:solidFill>
                <a:srgbClr val="117A68"/>
              </a:solidFill>
              <a:latin typeface="微软雅黑" panose="020B0503020204020204" pitchFamily="34" charset="-122"/>
            </a:endParaRPr>
          </a:p>
        </p:txBody>
      </p:sp>
      <p:sp>
        <p:nvSpPr>
          <p:cNvPr id="31763" name="文本框 24"/>
          <p:cNvSpPr txBox="1">
            <a:spLocks noChangeArrowheads="1"/>
          </p:cNvSpPr>
          <p:nvPr>
            <p:custDataLst>
              <p:tags r:id="rId4"/>
            </p:custDataLst>
          </p:nvPr>
        </p:nvSpPr>
        <p:spPr bwMode="auto">
          <a:xfrm>
            <a:off x="261938" y="177800"/>
            <a:ext cx="6270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a:solidFill>
                  <a:schemeClr val="bg1"/>
                </a:solidFill>
                <a:latin typeface="Impact" panose="020B0806030902050204" pitchFamily="34" charset="0"/>
              </a:rPr>
              <a:t>2</a:t>
            </a:r>
            <a:endParaRPr lang="zh-CN" altLang="en-US" sz="3600">
              <a:solidFill>
                <a:schemeClr val="bg1"/>
              </a:solidFill>
              <a:latin typeface="Impact" panose="020B0806030902050204" pitchFamily="34" charset="0"/>
            </a:endParaRPr>
          </a:p>
        </p:txBody>
      </p:sp>
      <p:sp>
        <p:nvSpPr>
          <p:cNvPr id="2" name="文本框 23"/>
          <p:cNvSpPr txBox="1">
            <a:spLocks noChangeArrowheads="1"/>
          </p:cNvSpPr>
          <p:nvPr>
            <p:custDataLst>
              <p:tags r:id="rId5"/>
            </p:custDataLst>
          </p:nvPr>
        </p:nvSpPr>
        <p:spPr bwMode="auto">
          <a:xfrm>
            <a:off x="1" y="1013530"/>
            <a:ext cx="3931919" cy="584775"/>
          </a:xfrm>
          <a:custGeom>
            <a:avLst/>
            <a:gdLst>
              <a:gd name="connsiteX0" fmla="*/ 0 w 3931919"/>
              <a:gd name="connsiteY0" fmla="*/ 0 h 584775"/>
              <a:gd name="connsiteX1" fmla="*/ 522384 w 3931919"/>
              <a:gd name="connsiteY1" fmla="*/ 0 h 584775"/>
              <a:gd name="connsiteX2" fmla="*/ 1123405 w 3931919"/>
              <a:gd name="connsiteY2" fmla="*/ 0 h 584775"/>
              <a:gd name="connsiteX3" fmla="*/ 1763747 w 3931919"/>
              <a:gd name="connsiteY3" fmla="*/ 0 h 584775"/>
              <a:gd name="connsiteX4" fmla="*/ 2286130 w 3931919"/>
              <a:gd name="connsiteY4" fmla="*/ 0 h 584775"/>
              <a:gd name="connsiteX5" fmla="*/ 2729875 w 3931919"/>
              <a:gd name="connsiteY5" fmla="*/ 0 h 584775"/>
              <a:gd name="connsiteX6" fmla="*/ 3173620 w 3931919"/>
              <a:gd name="connsiteY6" fmla="*/ 0 h 584775"/>
              <a:gd name="connsiteX7" fmla="*/ 3931919 w 3931919"/>
              <a:gd name="connsiteY7" fmla="*/ 0 h 584775"/>
              <a:gd name="connsiteX8" fmla="*/ 3931919 w 3931919"/>
              <a:gd name="connsiteY8" fmla="*/ 584775 h 584775"/>
              <a:gd name="connsiteX9" fmla="*/ 3448855 w 3931919"/>
              <a:gd name="connsiteY9" fmla="*/ 584775 h 584775"/>
              <a:gd name="connsiteX10" fmla="*/ 2965790 w 3931919"/>
              <a:gd name="connsiteY10" fmla="*/ 584775 h 584775"/>
              <a:gd name="connsiteX11" fmla="*/ 2522045 w 3931919"/>
              <a:gd name="connsiteY11" fmla="*/ 584775 h 584775"/>
              <a:gd name="connsiteX12" fmla="*/ 1960342 w 3931919"/>
              <a:gd name="connsiteY12" fmla="*/ 584775 h 584775"/>
              <a:gd name="connsiteX13" fmla="*/ 1437959 w 3931919"/>
              <a:gd name="connsiteY13" fmla="*/ 584775 h 584775"/>
              <a:gd name="connsiteX14" fmla="*/ 954895 w 3931919"/>
              <a:gd name="connsiteY14" fmla="*/ 584775 h 584775"/>
              <a:gd name="connsiteX15" fmla="*/ 0 w 3931919"/>
              <a:gd name="connsiteY15" fmla="*/ 584775 h 584775"/>
              <a:gd name="connsiteX16" fmla="*/ 0 w 3931919"/>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1919" h="584775" extrusionOk="0">
                <a:moveTo>
                  <a:pt x="0" y="0"/>
                </a:moveTo>
                <a:cubicBezTo>
                  <a:pt x="200531" y="-53872"/>
                  <a:pt x="324858" y="22763"/>
                  <a:pt x="522384" y="0"/>
                </a:cubicBezTo>
                <a:cubicBezTo>
                  <a:pt x="719910" y="-22763"/>
                  <a:pt x="935089" y="59983"/>
                  <a:pt x="1123405" y="0"/>
                </a:cubicBezTo>
                <a:cubicBezTo>
                  <a:pt x="1311721" y="-59983"/>
                  <a:pt x="1479274" y="55438"/>
                  <a:pt x="1763747" y="0"/>
                </a:cubicBezTo>
                <a:cubicBezTo>
                  <a:pt x="2048220" y="-55438"/>
                  <a:pt x="2136934" y="21542"/>
                  <a:pt x="2286130" y="0"/>
                </a:cubicBezTo>
                <a:cubicBezTo>
                  <a:pt x="2435326" y="-21542"/>
                  <a:pt x="2558176" y="25880"/>
                  <a:pt x="2729875" y="0"/>
                </a:cubicBezTo>
                <a:cubicBezTo>
                  <a:pt x="2901574" y="-25880"/>
                  <a:pt x="3062206" y="52583"/>
                  <a:pt x="3173620" y="0"/>
                </a:cubicBezTo>
                <a:cubicBezTo>
                  <a:pt x="3285034" y="-52583"/>
                  <a:pt x="3677512" y="41694"/>
                  <a:pt x="3931919" y="0"/>
                </a:cubicBezTo>
                <a:cubicBezTo>
                  <a:pt x="3989724" y="267467"/>
                  <a:pt x="3912072" y="357860"/>
                  <a:pt x="3931919" y="584775"/>
                </a:cubicBezTo>
                <a:cubicBezTo>
                  <a:pt x="3763358" y="633278"/>
                  <a:pt x="3588839" y="582643"/>
                  <a:pt x="3448855" y="584775"/>
                </a:cubicBezTo>
                <a:cubicBezTo>
                  <a:pt x="3308871" y="586907"/>
                  <a:pt x="3167971" y="581164"/>
                  <a:pt x="2965790" y="584775"/>
                </a:cubicBezTo>
                <a:cubicBezTo>
                  <a:pt x="2763610" y="588386"/>
                  <a:pt x="2736460" y="563974"/>
                  <a:pt x="2522045" y="584775"/>
                </a:cubicBezTo>
                <a:cubicBezTo>
                  <a:pt x="2307630" y="605576"/>
                  <a:pt x="2211344" y="542551"/>
                  <a:pt x="1960342" y="584775"/>
                </a:cubicBezTo>
                <a:cubicBezTo>
                  <a:pt x="1709340" y="626999"/>
                  <a:pt x="1581028" y="545509"/>
                  <a:pt x="1437959" y="584775"/>
                </a:cubicBezTo>
                <a:cubicBezTo>
                  <a:pt x="1294890" y="624041"/>
                  <a:pt x="1151549" y="543436"/>
                  <a:pt x="954895" y="584775"/>
                </a:cubicBezTo>
                <a:cubicBezTo>
                  <a:pt x="758241" y="626114"/>
                  <a:pt x="326293" y="473040"/>
                  <a:pt x="0" y="584775"/>
                </a:cubicBezTo>
                <a:cubicBezTo>
                  <a:pt x="-57150" y="419391"/>
                  <a:pt x="54160" y="276838"/>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一、</a:t>
            </a:r>
            <a:r>
              <a:rPr lang="zh-CN" altLang="en-US" sz="3200" b="1">
                <a:solidFill>
                  <a:schemeClr val="accent1">
                    <a:lumMod val="50000"/>
                  </a:schemeClr>
                </a:solidFill>
                <a:latin typeface="Times New Roman" panose="02020603050405020304" pitchFamily="18" charset="0"/>
                <a:cs typeface="Times New Roman" panose="02020603050405020304" pitchFamily="18" charset="0"/>
                <a:sym typeface="Times New Roman" panose="02020603050405020304" pitchFamily="18" charset="0"/>
              </a:rPr>
              <a:t>生态工程的实例</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6"/>
            </p:custDataLst>
          </p:nvPr>
        </p:nvSpPr>
        <p:spPr>
          <a:xfrm>
            <a:off x="181928" y="1705303"/>
            <a:ext cx="4481512" cy="523220"/>
          </a:xfrm>
          <a:prstGeom prst="rect">
            <a:avLst/>
          </a:prstGeom>
          <a:no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湿地生态恢复工程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7"/>
            </p:custDataLst>
          </p:nvPr>
        </p:nvSpPr>
        <p:spPr>
          <a:xfrm>
            <a:off x="181928" y="2228523"/>
            <a:ext cx="3384232" cy="565283"/>
          </a:xfrm>
          <a:prstGeom prst="rect">
            <a:avLst/>
          </a:prstGeom>
          <a:noFill/>
        </p:spPr>
        <p:txBody>
          <a:bodyPr wrap="square" rtlCol="0" anchor="t">
            <a:spAutoFit/>
          </a:bodyPr>
          <a:lstStyle/>
          <a:p>
            <a:pPr lvl="0" algn="l">
              <a:lnSpc>
                <a:spcPct val="120000"/>
              </a:lnSpc>
              <a:buClrTx/>
              <a:buSzTx/>
              <a:buFontTx/>
            </a:pP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（1）湿地的作用</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custDataLst>
              <p:tags r:id="rId8"/>
            </p:custDataLst>
          </p:nvPr>
        </p:nvSpPr>
        <p:spPr>
          <a:xfrm>
            <a:off x="261938" y="2807753"/>
            <a:ext cx="11930062" cy="1808572"/>
          </a:xfrm>
          <a:prstGeom prst="rect">
            <a:avLst/>
          </a:prstGeom>
          <a:noFill/>
        </p:spPr>
        <p:txBody>
          <a:bodyPr wrap="square" rtlCol="0">
            <a:spAutoFit/>
          </a:bodyPr>
          <a:lstStyle/>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具有控制土壤侵蚀，自然净化污水，为迁飞</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蓄洪防旱，调节区域气候</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的鸟类和其他多种动植物提供栖息地，以及为人们提供休闲娱乐的环境等功能。</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custDataLst>
              <p:tags r:id="rId9"/>
            </p:custDataLst>
          </p:nvPr>
        </p:nvSpPr>
        <p:spPr>
          <a:xfrm>
            <a:off x="217012" y="4616325"/>
            <a:ext cx="2179955" cy="523220"/>
          </a:xfrm>
          <a:prstGeom prst="rect">
            <a:avLst/>
          </a:prstGeom>
          <a:noFill/>
        </p:spPr>
        <p:txBody>
          <a:bodyPr wrap="square" rtlCol="0" anchor="t">
            <a:spAutoFit/>
          </a:bodyPr>
          <a:lstStyle/>
          <a:p>
            <a:pPr lvl="0" algn="l">
              <a:buClrTx/>
              <a:buSzTx/>
              <a:buFontTx/>
            </a:pP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（2）问题</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文本框 7"/>
          <p:cNvSpPr txBox="1"/>
          <p:nvPr>
            <p:custDataLst>
              <p:tags r:id="rId10"/>
            </p:custDataLst>
          </p:nvPr>
        </p:nvSpPr>
        <p:spPr>
          <a:xfrm>
            <a:off x="181928" y="5071357"/>
            <a:ext cx="11974988" cy="1786643"/>
          </a:xfrm>
          <a:prstGeom prst="rect">
            <a:avLst/>
          </a:prstGeom>
          <a:noFill/>
        </p:spPr>
        <p:txBody>
          <a:bodyPr wrap="square" rtlCol="0">
            <a:spAutoFit/>
          </a:bodyPr>
          <a:lstStyle/>
          <a:p>
            <a:pPr algn="l">
              <a:lnSpc>
                <a:spcPct val="120000"/>
              </a:lnSpc>
            </a:pPr>
            <a:r>
              <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湿地的缩小</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会</a:t>
            </a:r>
            <a:r>
              <a:rPr lang="zh-CN" alt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导致局部气候恶化、地下水位下降、生物多样性降低、迁飞鸟类绝迹</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等。此外，</a:t>
            </a:r>
            <a:r>
              <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湿地的环境污染、生物资源的过度利用</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等，会</a:t>
            </a:r>
            <a:r>
              <a:rPr lang="zh-CN" alt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导致湿地生态系统严重退化</a:t>
            </a:r>
            <a:r>
              <a:rPr lang="zh-CN" altLang="en-US" sz="3200" b="1">
                <a:latin typeface="楷体" panose="02010609060101010101" pitchFamily="49" charset="-122"/>
                <a:ea typeface="楷体" panose="02010609060101010101" pitchFamily="49" charset="-122"/>
                <a:cs typeface="楷体" panose="02010609060101010101" pitchFamily="49" charset="-122"/>
                <a:sym typeface="+mn-ea"/>
              </a:rPr>
              <a:t>。</a:t>
            </a:r>
            <a:endParaRPr lang="zh-CN" altLang="zh-CN" sz="3200" b="1" kern="100">
              <a:solidFill>
                <a:srgbClr val="FF0000"/>
              </a:solidFill>
              <a:latin typeface="楷体" panose="02010609060101010101" pitchFamily="49" charset="-122"/>
              <a:ea typeface="楷体" panose="02010609060101010101" pitchFamily="49" charset="-122"/>
              <a:cs typeface="Arial Black" panose="020B0A04020102020204"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ppt_x</p:attrName>
                                        </p:attrNameLst>
                                      </p:cBhvr>
                                      <p:tavLst>
                                        <p:tav tm="0">
                                          <p:val>
                                            <p:strVal val="#ppt_x-#ppt_w*1.125000"/>
                                          </p:val>
                                        </p:tav>
                                        <p:tav tm="100000">
                                          <p:val>
                                            <p:strVal val="#ppt_x"/>
                                          </p:val>
                                        </p:tav>
                                      </p:tavLst>
                                    </p:anim>
                                    <p:animEffect transition="in" filter="wipe(righ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7969"/>
            <a:ext cx="3429000"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湿地生态恢复工程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文本框 1"/>
          <p:cNvSpPr txBox="1"/>
          <p:nvPr>
            <p:custDataLst>
              <p:tags r:id="rId2"/>
            </p:custDataLst>
          </p:nvPr>
        </p:nvSpPr>
        <p:spPr>
          <a:xfrm>
            <a:off x="287562" y="835989"/>
            <a:ext cx="2526758" cy="523220"/>
          </a:xfrm>
          <a:prstGeom prst="rect">
            <a:avLst/>
          </a:prstGeom>
          <a:noFill/>
        </p:spPr>
        <p:txBody>
          <a:bodyPr wrap="square" rtlCol="0" anchor="t">
            <a:spAutoFit/>
          </a:bodyPr>
          <a:lstStyle/>
          <a:p>
            <a:pPr lvl="0" algn="l">
              <a:buClrTx/>
              <a:buSzTx/>
              <a:buFontTx/>
            </a:pP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（3）对策</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文本框 2"/>
          <p:cNvSpPr txBox="1"/>
          <p:nvPr>
            <p:custDataLst>
              <p:tags r:id="rId3"/>
            </p:custDataLst>
          </p:nvPr>
        </p:nvSpPr>
        <p:spPr>
          <a:xfrm>
            <a:off x="561882" y="1664009"/>
            <a:ext cx="11153868" cy="2968505"/>
          </a:xfrm>
          <a:prstGeom prst="rect">
            <a:avLst/>
          </a:prstGeom>
          <a:noFill/>
        </p:spPr>
        <p:txBody>
          <a:bodyPr wrap="square" rtlCol="0">
            <a:spAutoFit/>
          </a:bodyPr>
          <a:lstStyle/>
          <a:p>
            <a:pPr>
              <a:lnSpc>
                <a:spcPct val="120000"/>
              </a:lnSpc>
            </a:pPr>
            <a:r>
              <a:rPr lang="zh-CN" altLang="en-US" sz="3200" b="1">
                <a:solidFill>
                  <a:srgbClr val="050505"/>
                </a:solidFill>
                <a:latin typeface="楷体" panose="02010609060101010101" pitchFamily="49" charset="-122"/>
                <a:ea typeface="楷体" panose="02010609060101010101" pitchFamily="49" charset="-122"/>
                <a:cs typeface="楷体" panose="02010609060101010101" pitchFamily="49" charset="-122"/>
                <a:sym typeface="+mn-ea"/>
              </a:rPr>
              <a:t>    采用</a:t>
            </a:r>
            <a:r>
              <a:rPr lang="zh-CN" altLang="en-US" sz="3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工程学和生态学措施相结合</a:t>
            </a:r>
            <a:r>
              <a:rPr lang="zh-CN" altLang="en-US" sz="3200" b="1">
                <a:solidFill>
                  <a:srgbClr val="050505"/>
                </a:solidFill>
                <a:latin typeface="楷体" panose="02010609060101010101" pitchFamily="49" charset="-122"/>
                <a:ea typeface="楷体" panose="02010609060101010101" pitchFamily="49" charset="-122"/>
                <a:cs typeface="楷体" panose="02010609060101010101" pitchFamily="49" charset="-122"/>
                <a:sym typeface="+mn-ea"/>
              </a:rPr>
              <a:t>的方法</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。如</a:t>
            </a:r>
            <a:r>
              <a:rPr lang="zh-CN" alt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废水处理、点源和非点源污染控制、土地处理工程</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，以及</a:t>
            </a:r>
            <a:r>
              <a:rPr lang="zh-CN" alt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动植物物种引进</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等，使受到干扰的湿地得以恢复；在湿地的周围，还应</a:t>
            </a:r>
            <a:r>
              <a:rPr lang="zh-CN" alt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建立缓冲带，以尽量减少人类的干扰</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，使湿地依靠</a:t>
            </a:r>
            <a:r>
              <a:rPr lang="zh-CN" altLang="en-US" sz="3200" b="1">
                <a:solidFill>
                  <a:srgbClr val="0812E8"/>
                </a:solidFill>
                <a:latin typeface="楷体" panose="02010609060101010101" pitchFamily="49" charset="-122"/>
                <a:ea typeface="楷体" panose="02010609060101010101" pitchFamily="49" charset="-122"/>
                <a:cs typeface="楷体" panose="02010609060101010101" pitchFamily="49" charset="-122"/>
                <a:sym typeface="+mn-ea"/>
              </a:rPr>
              <a:t>自然演替</a:t>
            </a:r>
            <a:r>
              <a:rPr lang="zh-CN" altLang="en-US" sz="3200" b="1">
                <a:solidFill>
                  <a:srgbClr val="080808"/>
                </a:solidFill>
                <a:latin typeface="楷体" panose="02010609060101010101" pitchFamily="49" charset="-122"/>
                <a:ea typeface="楷体" panose="02010609060101010101" pitchFamily="49" charset="-122"/>
                <a:cs typeface="楷体" panose="02010609060101010101" pitchFamily="49" charset="-122"/>
                <a:sym typeface="+mn-ea"/>
              </a:rPr>
              <a:t>等机制恢复其生态功能。</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4460"/>
            <a:ext cx="3509010"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湿地生态恢复工程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3"/>
          <p:cNvSpPr txBox="1"/>
          <p:nvPr>
            <p:custDataLst>
              <p:tags r:id="rId2"/>
            </p:custDataLst>
          </p:nvPr>
        </p:nvSpPr>
        <p:spPr>
          <a:xfrm>
            <a:off x="111327" y="740718"/>
            <a:ext cx="2179955" cy="523220"/>
          </a:xfrm>
          <a:prstGeom prst="rect">
            <a:avLst/>
          </a:prstGeom>
          <a:noFill/>
        </p:spPr>
        <p:txBody>
          <a:bodyPr wrap="square" rtlCol="0" anchor="t">
            <a:spAutoFit/>
          </a:bodyPr>
          <a:lstStyle/>
          <a:p>
            <a:pPr lvl="0" algn="l">
              <a:buClrTx/>
              <a:buSzTx/>
              <a:buFontTx/>
            </a:pP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实例</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3"/>
            </p:custDataLst>
          </p:nvPr>
        </p:nvSpPr>
        <p:spPr>
          <a:xfrm>
            <a:off x="2326367" y="709940"/>
            <a:ext cx="8135541" cy="584775"/>
          </a:xfrm>
          <a:prstGeom prst="rect">
            <a:avLst/>
          </a:prstGeom>
          <a:noFill/>
        </p:spPr>
        <p:txBody>
          <a:bodyPr wrap="square" rtlCol="0">
            <a:spAutoFit/>
          </a:bodyPr>
          <a:lstStyle/>
          <a:p>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厦门筼(yún)筜(dāng)湖生态恢复工程</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圆角 17"/>
          <p:cNvSpPr/>
          <p:nvPr>
            <p:custDataLst>
              <p:tags r:id="rId4"/>
            </p:custDataLst>
          </p:nvPr>
        </p:nvSpPr>
        <p:spPr>
          <a:xfrm>
            <a:off x="741371" y="1797091"/>
            <a:ext cx="1775420" cy="667513"/>
          </a:xfrm>
          <a:prstGeom prst="roundRect">
            <a:avLst/>
          </a:prstGeom>
          <a:solidFill>
            <a:schemeClr val="tx2">
              <a:lumMod val="10000"/>
              <a:lumOff val="90000"/>
            </a:schemeClr>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rgbClr val="080808"/>
                </a:solidFill>
                <a:latin typeface="微软雅黑" panose="020B0503020204020204" pitchFamily="34" charset="-122"/>
                <a:ea typeface="微软雅黑" panose="020B0503020204020204" pitchFamily="34" charset="-122"/>
              </a:rPr>
              <a:t>污水排放</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8" name="矩形: 圆角 14"/>
          <p:cNvSpPr/>
          <p:nvPr>
            <p:custDataLst>
              <p:tags r:id="rId5"/>
            </p:custDataLst>
          </p:nvPr>
        </p:nvSpPr>
        <p:spPr>
          <a:xfrm>
            <a:off x="3150129" y="2889291"/>
            <a:ext cx="1775420" cy="667513"/>
          </a:xfrm>
          <a:prstGeom prst="roundRect">
            <a:avLst/>
          </a:prstGeom>
          <a:solidFill>
            <a:schemeClr val="tx2">
              <a:lumMod val="10000"/>
              <a:lumOff val="90000"/>
            </a:schemeClr>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水质恶化</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9" name="矩形: 圆角 15"/>
          <p:cNvSpPr/>
          <p:nvPr>
            <p:custDataLst>
              <p:tags r:id="rId6"/>
            </p:custDataLst>
          </p:nvPr>
        </p:nvSpPr>
        <p:spPr>
          <a:xfrm>
            <a:off x="5652029" y="1797091"/>
            <a:ext cx="1775420" cy="667513"/>
          </a:xfrm>
          <a:prstGeom prst="roundRect">
            <a:avLst/>
          </a:prstGeom>
          <a:solidFill>
            <a:schemeClr val="tx2">
              <a:lumMod val="10000"/>
              <a:lumOff val="90000"/>
            </a:schemeClr>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鱼虾绝迹</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0" name="矩形: 圆角 16"/>
          <p:cNvSpPr/>
          <p:nvPr>
            <p:custDataLst>
              <p:tags r:id="rId7"/>
            </p:custDataLst>
          </p:nvPr>
        </p:nvSpPr>
        <p:spPr>
          <a:xfrm>
            <a:off x="8098900" y="1797091"/>
            <a:ext cx="1775420" cy="667513"/>
          </a:xfrm>
          <a:prstGeom prst="roundRect">
            <a:avLst/>
          </a:prstGeom>
          <a:solidFill>
            <a:schemeClr val="tx2">
              <a:lumMod val="10000"/>
              <a:lumOff val="90000"/>
            </a:schemeClr>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散发臭味</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1" name="箭头: 直角上 3"/>
          <p:cNvSpPr/>
          <p:nvPr>
            <p:custDataLst>
              <p:tags r:id="rId8"/>
            </p:custDataLst>
          </p:nvPr>
        </p:nvSpPr>
        <p:spPr>
          <a:xfrm flipV="1">
            <a:off x="2635320" y="2026578"/>
            <a:ext cx="1435100" cy="762000"/>
          </a:xfrm>
          <a:prstGeom prst="bentUpArrow">
            <a:avLst>
              <a:gd name="adj1" fmla="val 16666"/>
              <a:gd name="adj2" fmla="val 25000"/>
              <a:gd name="adj3" fmla="val 21111"/>
            </a:avLst>
          </a:prstGeom>
          <a:solidFill>
            <a:srgbClr val="FFD7AD"/>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rgbClr val="080808"/>
              </a:solidFill>
              <a:latin typeface="微软雅黑" panose="020B0503020204020204" pitchFamily="34" charset="-122"/>
              <a:ea typeface="微软雅黑" panose="020B0503020204020204" pitchFamily="34" charset="-122"/>
            </a:endParaRPr>
          </a:p>
        </p:txBody>
      </p:sp>
      <p:sp>
        <p:nvSpPr>
          <p:cNvPr id="12" name="任意多边形: 形状 23"/>
          <p:cNvSpPr/>
          <p:nvPr>
            <p:custDataLst>
              <p:tags r:id="rId9"/>
            </p:custDataLst>
          </p:nvPr>
        </p:nvSpPr>
        <p:spPr>
          <a:xfrm>
            <a:off x="5022920" y="2559978"/>
            <a:ext cx="4241800" cy="736600"/>
          </a:xfrm>
          <a:custGeom>
            <a:avLst/>
            <a:gdLst>
              <a:gd name="connsiteX0" fmla="*/ 1384722 w 4074096"/>
              <a:gd name="connsiteY0" fmla="*/ 0 h 736600"/>
              <a:gd name="connsiteX1" fmla="*/ 1568872 w 4074096"/>
              <a:gd name="connsiteY1" fmla="*/ 155504 h 736600"/>
              <a:gd name="connsiteX2" fmla="*/ 1446103 w 4074096"/>
              <a:gd name="connsiteY2" fmla="*/ 155504 h 736600"/>
              <a:gd name="connsiteX3" fmla="*/ 1446103 w 4074096"/>
              <a:gd name="connsiteY3" fmla="*/ 613838 h 736600"/>
              <a:gd name="connsiteX4" fmla="*/ 3828565 w 4074096"/>
              <a:gd name="connsiteY4" fmla="*/ 613838 h 736600"/>
              <a:gd name="connsiteX5" fmla="*/ 3828565 w 4074096"/>
              <a:gd name="connsiteY5" fmla="*/ 155504 h 736600"/>
              <a:gd name="connsiteX6" fmla="*/ 3705796 w 4074096"/>
              <a:gd name="connsiteY6" fmla="*/ 155504 h 736600"/>
              <a:gd name="connsiteX7" fmla="*/ 3889946 w 4074096"/>
              <a:gd name="connsiteY7" fmla="*/ 0 h 736600"/>
              <a:gd name="connsiteX8" fmla="*/ 4074096 w 4074096"/>
              <a:gd name="connsiteY8" fmla="*/ 155504 h 736600"/>
              <a:gd name="connsiteX9" fmla="*/ 3951327 w 4074096"/>
              <a:gd name="connsiteY9" fmla="*/ 155504 h 736600"/>
              <a:gd name="connsiteX10" fmla="*/ 3951327 w 4074096"/>
              <a:gd name="connsiteY10" fmla="*/ 736600 h 736600"/>
              <a:gd name="connsiteX11" fmla="*/ 1446103 w 4074096"/>
              <a:gd name="connsiteY11" fmla="*/ 736600 h 736600"/>
              <a:gd name="connsiteX12" fmla="*/ 1340272 w 4074096"/>
              <a:gd name="connsiteY12" fmla="*/ 736600 h 736600"/>
              <a:gd name="connsiteX13" fmla="*/ 0 w 4074096"/>
              <a:gd name="connsiteY13" fmla="*/ 736600 h 736600"/>
              <a:gd name="connsiteX14" fmla="*/ 0 w 4074096"/>
              <a:gd name="connsiteY14" fmla="*/ 613838 h 736600"/>
              <a:gd name="connsiteX15" fmla="*/ 1323341 w 4074096"/>
              <a:gd name="connsiteY15" fmla="*/ 613838 h 736600"/>
              <a:gd name="connsiteX16" fmla="*/ 1323341 w 4074096"/>
              <a:gd name="connsiteY16" fmla="*/ 155504 h 736600"/>
              <a:gd name="connsiteX17" fmla="*/ 1200572 w 4074096"/>
              <a:gd name="connsiteY17" fmla="*/ 155504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74096" h="736600">
                <a:moveTo>
                  <a:pt x="1384722" y="0"/>
                </a:moveTo>
                <a:lnTo>
                  <a:pt x="1568872" y="155504"/>
                </a:lnTo>
                <a:lnTo>
                  <a:pt x="1446103" y="155504"/>
                </a:lnTo>
                <a:lnTo>
                  <a:pt x="1446103" y="613838"/>
                </a:lnTo>
                <a:lnTo>
                  <a:pt x="3828565" y="613838"/>
                </a:lnTo>
                <a:lnTo>
                  <a:pt x="3828565" y="155504"/>
                </a:lnTo>
                <a:lnTo>
                  <a:pt x="3705796" y="155504"/>
                </a:lnTo>
                <a:lnTo>
                  <a:pt x="3889946" y="0"/>
                </a:lnTo>
                <a:lnTo>
                  <a:pt x="4074096" y="155504"/>
                </a:lnTo>
                <a:lnTo>
                  <a:pt x="3951327" y="155504"/>
                </a:lnTo>
                <a:lnTo>
                  <a:pt x="3951327" y="736600"/>
                </a:lnTo>
                <a:lnTo>
                  <a:pt x="1446103" y="736600"/>
                </a:lnTo>
                <a:lnTo>
                  <a:pt x="1340272" y="736600"/>
                </a:lnTo>
                <a:lnTo>
                  <a:pt x="0" y="736600"/>
                </a:lnTo>
                <a:lnTo>
                  <a:pt x="0" y="613838"/>
                </a:lnTo>
                <a:lnTo>
                  <a:pt x="1323341" y="613838"/>
                </a:lnTo>
                <a:lnTo>
                  <a:pt x="1323341" y="155504"/>
                </a:lnTo>
                <a:lnTo>
                  <a:pt x="1200572" y="155504"/>
                </a:lnTo>
                <a:close/>
              </a:path>
            </a:pathLst>
          </a:custGeom>
          <a:solidFill>
            <a:srgbClr val="FFD7AD"/>
          </a:solidFill>
          <a:ln>
            <a:noFill/>
          </a:ln>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rgbClr val="080808"/>
              </a:solidFill>
              <a:latin typeface="微软雅黑" panose="020B0503020204020204" pitchFamily="34" charset="-122"/>
              <a:ea typeface="微软雅黑" panose="020B0503020204020204" pitchFamily="34" charset="-122"/>
              <a:sym typeface="+mn-ea"/>
            </a:endParaRPr>
          </a:p>
        </p:txBody>
      </p:sp>
      <p:sp>
        <p:nvSpPr>
          <p:cNvPr id="13" name="矩形: 圆角 12"/>
          <p:cNvSpPr/>
          <p:nvPr>
            <p:custDataLst>
              <p:tags r:id="rId10"/>
            </p:custDataLst>
          </p:nvPr>
        </p:nvSpPr>
        <p:spPr>
          <a:xfrm>
            <a:off x="236583" y="6023828"/>
            <a:ext cx="3856512" cy="476250"/>
          </a:xfrm>
          <a:prstGeom prst="roundRect">
            <a:avLst/>
          </a:prstGeom>
          <a:solidFill>
            <a:srgbClr val="DAF18A"/>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减少重金属有毒物排放</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4" name="矩形: 圆角 15"/>
          <p:cNvSpPr/>
          <p:nvPr>
            <p:custDataLst>
              <p:tags r:id="rId11"/>
            </p:custDataLst>
          </p:nvPr>
        </p:nvSpPr>
        <p:spPr>
          <a:xfrm>
            <a:off x="8026537" y="4113111"/>
            <a:ext cx="3590925" cy="563880"/>
          </a:xfrm>
          <a:prstGeom prst="roundRect">
            <a:avLst>
              <a:gd name="adj" fmla="val 12426"/>
            </a:avLst>
          </a:prstGeom>
          <a:solidFill>
            <a:srgbClr val="DAF18A"/>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清挖淤泥、沿湖修建</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5" name="矩形: 圆角 16"/>
          <p:cNvSpPr/>
          <p:nvPr>
            <p:custDataLst>
              <p:tags r:id="rId12"/>
            </p:custDataLst>
          </p:nvPr>
        </p:nvSpPr>
        <p:spPr>
          <a:xfrm>
            <a:off x="273323" y="4127081"/>
            <a:ext cx="3543935" cy="549910"/>
          </a:xfrm>
          <a:prstGeom prst="roundRect">
            <a:avLst>
              <a:gd name="adj" fmla="val 12426"/>
            </a:avLst>
          </a:prstGeom>
          <a:solidFill>
            <a:srgbClr val="DAF18A"/>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rgbClr val="080808"/>
                </a:solidFill>
                <a:latin typeface="微软雅黑" panose="020B0503020204020204" pitchFamily="34" charset="-122"/>
                <a:ea typeface="微软雅黑" panose="020B0503020204020204" pitchFamily="34" charset="-122"/>
              </a:rPr>
              <a:t>整治沿湖及周边企业</a:t>
            </a:r>
            <a:endParaRPr lang="zh-CN" altLang="en-US" sz="2800" b="1">
              <a:solidFill>
                <a:srgbClr val="080808"/>
              </a:solidFill>
              <a:latin typeface="微软雅黑" panose="020B0503020204020204" pitchFamily="34" charset="-122"/>
              <a:ea typeface="微软雅黑" panose="020B0503020204020204" pitchFamily="34" charset="-122"/>
            </a:endParaRPr>
          </a:p>
        </p:txBody>
      </p:sp>
      <p:sp>
        <p:nvSpPr>
          <p:cNvPr id="16" name="矩形: 圆角 21"/>
          <p:cNvSpPr/>
          <p:nvPr>
            <p:custDataLst>
              <p:tags r:id="rId13"/>
            </p:custDataLst>
          </p:nvPr>
        </p:nvSpPr>
        <p:spPr>
          <a:xfrm>
            <a:off x="4170091" y="4120096"/>
            <a:ext cx="3543935" cy="556895"/>
          </a:xfrm>
          <a:prstGeom prst="roundRect">
            <a:avLst>
              <a:gd name="adj" fmla="val 12426"/>
            </a:avLst>
          </a:prstGeom>
          <a:solidFill>
            <a:srgbClr val="DAF18A"/>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引潮入湖、西水东调</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7" name="矩形: 圆角 22"/>
          <p:cNvSpPr/>
          <p:nvPr>
            <p:custDataLst>
              <p:tags r:id="rId14"/>
            </p:custDataLst>
          </p:nvPr>
        </p:nvSpPr>
        <p:spPr>
          <a:xfrm>
            <a:off x="4207393" y="6043460"/>
            <a:ext cx="3891507" cy="469900"/>
          </a:xfrm>
          <a:prstGeom prst="roundRect">
            <a:avLst/>
          </a:prstGeom>
          <a:solidFill>
            <a:srgbClr val="DAF18A"/>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增加氧容量增强自净力</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8" name="矩形: 圆角 23"/>
          <p:cNvSpPr/>
          <p:nvPr>
            <p:custDataLst>
              <p:tags r:id="rId15"/>
            </p:custDataLst>
          </p:nvPr>
        </p:nvSpPr>
        <p:spPr>
          <a:xfrm>
            <a:off x="8244026" y="6028908"/>
            <a:ext cx="3511094" cy="471170"/>
          </a:xfrm>
          <a:prstGeom prst="roundRect">
            <a:avLst/>
          </a:prstGeom>
          <a:solidFill>
            <a:srgbClr val="DAF18A"/>
          </a:solidFill>
          <a:ln>
            <a:noFill/>
          </a:ln>
          <a:effectLst>
            <a:outerShdw blurRad="50800" dist="38100" dir="16200000"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rgbClr val="080808"/>
                </a:solidFill>
                <a:latin typeface="微软雅黑" panose="020B0503020204020204" pitchFamily="34" charset="-122"/>
                <a:ea typeface="微软雅黑" panose="020B0503020204020204" pitchFamily="34" charset="-122"/>
                <a:sym typeface="+mn-ea"/>
              </a:rPr>
              <a:t>改善水质、美化景区</a:t>
            </a:r>
            <a:endParaRPr lang="zh-CN" altLang="en-US" sz="2800" b="1">
              <a:solidFill>
                <a:srgbClr val="080808"/>
              </a:solidFill>
              <a:latin typeface="微软雅黑" panose="020B0503020204020204" pitchFamily="34" charset="-122"/>
              <a:ea typeface="微软雅黑" panose="020B0503020204020204" pitchFamily="34" charset="-122"/>
              <a:sym typeface="+mn-ea"/>
            </a:endParaRPr>
          </a:p>
        </p:txBody>
      </p:sp>
      <p:sp>
        <p:nvSpPr>
          <p:cNvPr id="19" name="箭头: 右 1"/>
          <p:cNvSpPr/>
          <p:nvPr>
            <p:custDataLst>
              <p:tags r:id="rId16"/>
            </p:custDataLst>
          </p:nvPr>
        </p:nvSpPr>
        <p:spPr>
          <a:xfrm>
            <a:off x="451369" y="4877600"/>
            <a:ext cx="11188700" cy="774700"/>
          </a:xfrm>
          <a:prstGeom prst="rightArrow">
            <a:avLst>
              <a:gd name="adj1" fmla="val 36885"/>
              <a:gd name="adj2" fmla="val 50000"/>
            </a:avLst>
          </a:prstGeom>
          <a:solidFill>
            <a:srgbClr val="FAF687"/>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b="1">
              <a:solidFill>
                <a:srgbClr val="080808"/>
              </a:solidFill>
              <a:latin typeface="微软雅黑" panose="020B0503020204020204" pitchFamily="34" charset="-122"/>
              <a:ea typeface="微软雅黑" panose="020B0503020204020204" pitchFamily="34" charset="-122"/>
            </a:endParaRPr>
          </a:p>
        </p:txBody>
      </p:sp>
      <p:sp>
        <p:nvSpPr>
          <p:cNvPr id="20" name="椭圆 19"/>
          <p:cNvSpPr/>
          <p:nvPr>
            <p:custDataLst>
              <p:tags r:id="rId17"/>
            </p:custDataLst>
          </p:nvPr>
        </p:nvSpPr>
        <p:spPr>
          <a:xfrm>
            <a:off x="1721369" y="5169700"/>
            <a:ext cx="215900" cy="2159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solidFill>
                <a:srgbClr val="080808"/>
              </a:solidFill>
              <a:latin typeface="微软雅黑" panose="020B0503020204020204" pitchFamily="34" charset="-122"/>
              <a:ea typeface="微软雅黑" panose="020B0503020204020204" pitchFamily="34" charset="-122"/>
            </a:endParaRPr>
          </a:p>
        </p:txBody>
      </p:sp>
      <p:sp>
        <p:nvSpPr>
          <p:cNvPr id="21" name="椭圆 20"/>
          <p:cNvSpPr/>
          <p:nvPr>
            <p:custDataLst>
              <p:tags r:id="rId18"/>
            </p:custDataLst>
          </p:nvPr>
        </p:nvSpPr>
        <p:spPr>
          <a:xfrm>
            <a:off x="5569097" y="5169700"/>
            <a:ext cx="215900" cy="2159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solidFill>
                <a:srgbClr val="080808"/>
              </a:solidFill>
              <a:latin typeface="微软雅黑" panose="020B0503020204020204" pitchFamily="34" charset="-122"/>
              <a:ea typeface="微软雅黑" panose="020B0503020204020204" pitchFamily="34" charset="-122"/>
            </a:endParaRPr>
          </a:p>
        </p:txBody>
      </p:sp>
      <p:sp>
        <p:nvSpPr>
          <p:cNvPr id="22" name="椭圆 21"/>
          <p:cNvSpPr/>
          <p:nvPr>
            <p:custDataLst>
              <p:tags r:id="rId19"/>
            </p:custDataLst>
          </p:nvPr>
        </p:nvSpPr>
        <p:spPr>
          <a:xfrm>
            <a:off x="9559253" y="5169700"/>
            <a:ext cx="215900" cy="21590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solidFill>
                <a:srgbClr val="080808"/>
              </a:solidFill>
              <a:latin typeface="微软雅黑" panose="020B0503020204020204" pitchFamily="34" charset="-122"/>
              <a:ea typeface="微软雅黑" panose="020B0503020204020204" pitchFamily="34" charset="-122"/>
            </a:endParaRPr>
          </a:p>
        </p:txBody>
      </p:sp>
      <p:cxnSp>
        <p:nvCxnSpPr>
          <p:cNvPr id="23" name="直接箭头连接符 29"/>
          <p:cNvCxnSpPr/>
          <p:nvPr>
            <p:custDataLst>
              <p:tags r:id="rId20"/>
            </p:custDataLst>
          </p:nvPr>
        </p:nvCxnSpPr>
        <p:spPr>
          <a:xfrm flipH="1">
            <a:off x="1822969" y="4725200"/>
            <a:ext cx="0" cy="12954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接箭头连接符 30"/>
          <p:cNvCxnSpPr/>
          <p:nvPr>
            <p:custDataLst>
              <p:tags r:id="rId21"/>
            </p:custDataLst>
          </p:nvPr>
        </p:nvCxnSpPr>
        <p:spPr>
          <a:xfrm flipH="1">
            <a:off x="5670821" y="4725200"/>
            <a:ext cx="0" cy="12954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接箭头连接符 31"/>
          <p:cNvCxnSpPr/>
          <p:nvPr>
            <p:custDataLst>
              <p:tags r:id="rId22"/>
            </p:custDataLst>
          </p:nvPr>
        </p:nvCxnSpPr>
        <p:spPr>
          <a:xfrm flipH="1">
            <a:off x="9660853" y="4725200"/>
            <a:ext cx="0" cy="12954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ppt_x"/>
                                          </p:val>
                                        </p:tav>
                                        <p:tav tm="100000">
                                          <p:val>
                                            <p:strVal val="#ppt_x"/>
                                          </p:val>
                                        </p:tav>
                                      </p:tavLst>
                                    </p:anim>
                                    <p:anim calcmode="lin" valueType="num">
                                      <p:cBhvr additive="base">
                                        <p:cTn id="7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additive="base">
                                        <p:cTn id="84" dur="500" fill="hold"/>
                                        <p:tgtEl>
                                          <p:spTgt spid="14"/>
                                        </p:tgtEl>
                                        <p:attrNameLst>
                                          <p:attrName>ppt_x</p:attrName>
                                        </p:attrNameLst>
                                      </p:cBhvr>
                                      <p:tavLst>
                                        <p:tav tm="0">
                                          <p:val>
                                            <p:strVal val="#ppt_x"/>
                                          </p:val>
                                        </p:tav>
                                        <p:tav tm="100000">
                                          <p:val>
                                            <p:strVal val="#ppt_x"/>
                                          </p:val>
                                        </p:tav>
                                      </p:tavLst>
                                    </p:anim>
                                    <p:anim calcmode="lin" valueType="num">
                                      <p:cBhvr additive="base">
                                        <p:cTn id="85" dur="500" fill="hold"/>
                                        <p:tgtEl>
                                          <p:spTgt spid="14"/>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05" r="42877"/>
          <a:stretch>
            <a:fillRect/>
          </a:stretch>
        </p:blipFill>
        <p:spPr>
          <a:xfrm>
            <a:off x="650263" y="1204366"/>
            <a:ext cx="5061122" cy="3608527"/>
          </a:xfrm>
          <a:prstGeom prst="rect">
            <a:avLst/>
          </a:prstGeom>
          <a:ln w="76200" cap="sq" cmpd="thickThin">
            <a:noFill/>
            <a:prstDash val="solid"/>
            <a:miter lim="800000"/>
            <a:headEnd/>
            <a:tailEnd/>
          </a:ln>
          <a:effectLst/>
        </p:spPr>
      </p:pic>
      <p:sp>
        <p:nvSpPr>
          <p:cNvPr id="9" name="文本框 8"/>
          <p:cNvSpPr txBox="1"/>
          <p:nvPr>
            <p:custDataLst>
              <p:tags r:id="rId3"/>
            </p:custDataLst>
          </p:nvPr>
        </p:nvSpPr>
        <p:spPr>
          <a:xfrm>
            <a:off x="1425153" y="5310470"/>
            <a:ext cx="3729727" cy="523220"/>
          </a:xfrm>
          <a:prstGeom prst="rect">
            <a:avLst/>
          </a:prstGeom>
          <a:noFill/>
        </p:spPr>
        <p:txBody>
          <a:bodyPr wrap="square">
            <a:spAutoFit/>
          </a:bodyPr>
          <a:lstStyle/>
          <a:p>
            <a:r>
              <a:rPr lang="en-US" altLang="zh-CN" sz="2800" b="1" i="0">
                <a:solidFill>
                  <a:schemeClr val="bg1"/>
                </a:solidFill>
                <a:latin typeface="微软雅黑" panose="020B0503020204020204" pitchFamily="34" charset="-122"/>
                <a:ea typeface="微软雅黑" panose="020B0503020204020204" pitchFamily="34" charset="-122"/>
              </a:rPr>
              <a:t>80</a:t>
            </a:r>
            <a:r>
              <a:rPr lang="zh-CN" altLang="en-US" sz="2800" b="1" i="0">
                <a:solidFill>
                  <a:schemeClr val="bg1"/>
                </a:solidFill>
                <a:latin typeface="微软雅黑" panose="020B0503020204020204" pitchFamily="34" charset="-122"/>
                <a:ea typeface="微软雅黑" panose="020B0503020204020204" pitchFamily="34" charset="-122"/>
              </a:rPr>
              <a:t>年代的厦门筼筜湖</a:t>
            </a:r>
            <a:endParaRPr lang="zh-CN" altLang="en-US" sz="2800" b="1">
              <a:solidFill>
                <a:schemeClr val="bg1"/>
              </a:solidFill>
            </a:endParaRPr>
          </a:p>
        </p:txBody>
      </p:sp>
      <p:pic>
        <p:nvPicPr>
          <p:cNvPr id="11" name="图片 10"/>
          <p:cNvPicPr>
            <a:picLocks noChangeAspect="1"/>
          </p:cNvPicPr>
          <p:nvPr>
            <p:custDataLst>
              <p:tags r:id="rId4"/>
            </p:custDataLst>
          </p:nvPr>
        </p:nvPicPr>
        <p:blipFill>
          <a:blip r:embed="rId5"/>
          <a:srcRect l="858" r="12389"/>
          <a:stretch>
            <a:fillRect/>
          </a:stretch>
        </p:blipFill>
        <p:spPr>
          <a:xfrm>
            <a:off x="6290192" y="1204366"/>
            <a:ext cx="5061122" cy="3608527"/>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3343592"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湿地生态恢复工程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3"/>
          <p:cNvSpPr txBox="1"/>
          <p:nvPr>
            <p:custDataLst>
              <p:tags r:id="rId2"/>
            </p:custDataLst>
          </p:nvPr>
        </p:nvSpPr>
        <p:spPr>
          <a:xfrm>
            <a:off x="111327" y="740718"/>
            <a:ext cx="2906193" cy="523220"/>
          </a:xfrm>
          <a:prstGeom prst="rect">
            <a:avLst/>
          </a:prstGeom>
          <a:noFill/>
        </p:spPr>
        <p:txBody>
          <a:bodyPr wrap="square" rtlCol="0" anchor="t">
            <a:spAutoFit/>
          </a:bodyPr>
          <a:lstStyle/>
          <a:p>
            <a:pPr lvl="0" algn="l">
              <a:buClrTx/>
              <a:buSzTx/>
              <a:buFontTx/>
            </a:pP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（5）</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利用的原理</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aphicFrame>
        <p:nvGraphicFramePr>
          <p:cNvPr id="2" name="表格 1"/>
          <p:cNvGraphicFramePr>
            <a:graphicFrameLocks noGrp="1"/>
          </p:cNvGraphicFramePr>
          <p:nvPr>
            <p:custDataLst>
              <p:tags r:id="rId3"/>
            </p:custDataLst>
          </p:nvPr>
        </p:nvGraphicFramePr>
        <p:xfrm>
          <a:off x="902970" y="1703079"/>
          <a:ext cx="10892790" cy="3479973"/>
        </p:xfrm>
        <a:graphic>
          <a:graphicData uri="http://schemas.openxmlformats.org/drawingml/2006/table">
            <a:tbl>
              <a:tblPr/>
              <a:tblGrid>
                <a:gridCol w="10892790"/>
              </a:tblGrid>
              <a:tr h="593725">
                <a:tc>
                  <a:txBody>
                    <a:bodyPr/>
                    <a:lstStyle/>
                    <a:p>
                      <a:pPr lvl="0" algn="ctr">
                        <a:lnSpc>
                          <a:spcPct val="150000"/>
                        </a:lnSpc>
                        <a:buNone/>
                      </a:pPr>
                      <a:r>
                        <a:rPr lang="zh-CN" altLang="en-US" sz="3200" b="1">
                          <a:solidFill>
                            <a:srgbClr val="FFFFFF"/>
                          </a:solidFill>
                          <a:latin typeface="微软雅黑" panose="020B0503020204020204" pitchFamily="34" charset="-122"/>
                          <a:ea typeface="微软雅黑" panose="020B0503020204020204" pitchFamily="34" charset="-122"/>
                        </a:rPr>
                        <a:t>主要原理及对应的内容</a:t>
                      </a:r>
                      <a:endParaRPr lang="zh-CN" altLang="en-US" sz="3200" b="1">
                        <a:solidFill>
                          <a:srgbClr val="FFFFFF"/>
                        </a:solidFill>
                        <a:latin typeface="微软雅黑" panose="020B0503020204020204" pitchFamily="34" charset="-122"/>
                        <a:ea typeface="微软雅黑" panose="020B0503020204020204" pitchFamily="34" charset="-122"/>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5B9BD5"/>
                    </a:solidFill>
                  </a:tcPr>
                </a:tc>
              </a:tr>
              <a:tr h="661988">
                <a:tc>
                  <a:txBody>
                    <a:bodyPr/>
                    <a:lstStyle/>
                    <a:p>
                      <a:pPr lvl="0">
                        <a:lnSpc>
                          <a:spcPct val="150000"/>
                        </a:lnSpc>
                        <a:buNone/>
                      </a:pP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废水等污染物的处理 </a:t>
                      </a: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——________</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31520">
                <a:tc>
                  <a:txBody>
                    <a:bodyPr/>
                    <a:lstStyle/>
                    <a:p>
                      <a:pPr lvl="0">
                        <a:lnSpc>
                          <a:spcPct val="150000"/>
                        </a:lnSpc>
                        <a:buNone/>
                      </a:pPr>
                      <a:r>
                        <a:rPr lang="zh-CN" altLang="zh-CN" sz="3200" b="1">
                          <a:solidFill>
                            <a:srgbClr val="080808"/>
                          </a:solidFill>
                          <a:latin typeface="楷体" panose="02010609060101010101" pitchFamily="49" charset="-122"/>
                          <a:ea typeface="楷体" panose="02010609060101010101" pitchFamily="49" charset="-122"/>
                          <a:cs typeface="Arial Black" panose="020B0A04020102020204" charset="0"/>
                        </a:rPr>
                        <a:t>根据原湿地中物种的分布情况引入动植物</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 </a:t>
                      </a: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——_____</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273175">
                <a:tc>
                  <a:txBody>
                    <a:bodyPr/>
                    <a:lstStyle/>
                    <a:p>
                      <a:pPr lvl="0">
                        <a:lnSpc>
                          <a:spcPct val="150000"/>
                        </a:lnSpc>
                        <a:buNone/>
                      </a:pP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建立缓冲带，减少人类的干扰、依靠其自然演替等机制恢复其生态功能</a:t>
                      </a: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——_________</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3"/>
          <p:cNvSpPr/>
          <p:nvPr>
            <p:custDataLst>
              <p:tags r:id="rId4"/>
            </p:custDataLst>
          </p:nvPr>
        </p:nvSpPr>
        <p:spPr>
          <a:xfrm>
            <a:off x="6061892" y="2444819"/>
            <a:ext cx="1096010" cy="584775"/>
          </a:xfrm>
          <a:prstGeom prst="rect">
            <a:avLst/>
          </a:prstGeom>
          <a:noFill/>
          <a:ln w="9525">
            <a:noFill/>
          </a:ln>
        </p:spPr>
        <p:txBody>
          <a:bodyPr wrap="square" anchor="t" anchorCtr="0">
            <a:spAutoFit/>
          </a:bodyPr>
          <a:lstStyle/>
          <a:p>
            <a:r>
              <a:rPr lang="zh-CN" altLang="en-US" sz="3200" b="1">
                <a:solidFill>
                  <a:srgbClr val="C00000"/>
                </a:solidFill>
                <a:latin typeface="楷体" panose="02010609060101010101" pitchFamily="49" charset="-122"/>
                <a:ea typeface="楷体" panose="02010609060101010101" pitchFamily="49" charset="-122"/>
              </a:rPr>
              <a:t>循环</a:t>
            </a:r>
            <a:endParaRPr lang="zh-CN" altLang="en-US" sz="3200" b="1">
              <a:solidFill>
                <a:srgbClr val="C00000"/>
              </a:solidFill>
              <a:latin typeface="楷体" panose="02010609060101010101" pitchFamily="49" charset="-122"/>
              <a:ea typeface="楷体" panose="02010609060101010101" pitchFamily="49" charset="-122"/>
            </a:endParaRPr>
          </a:p>
        </p:txBody>
      </p:sp>
      <p:sp>
        <p:nvSpPr>
          <p:cNvPr id="26" name="文本框 4"/>
          <p:cNvSpPr/>
          <p:nvPr>
            <p:custDataLst>
              <p:tags r:id="rId5"/>
            </p:custDataLst>
          </p:nvPr>
        </p:nvSpPr>
        <p:spPr>
          <a:xfrm>
            <a:off x="9277985" y="3136612"/>
            <a:ext cx="1096010" cy="584775"/>
          </a:xfrm>
          <a:prstGeom prst="rect">
            <a:avLst/>
          </a:prstGeom>
          <a:noFill/>
          <a:ln w="9525">
            <a:noFill/>
          </a:ln>
        </p:spPr>
        <p:txBody>
          <a:bodyPr wrap="square" anchor="t" anchorCtr="0">
            <a:spAutoFit/>
          </a:bodyPr>
          <a:lstStyle/>
          <a:p>
            <a:r>
              <a:rPr lang="zh-CN" altLang="en-US" sz="3200" b="1">
                <a:solidFill>
                  <a:srgbClr val="C00000"/>
                </a:solidFill>
                <a:latin typeface="楷体" panose="02010609060101010101" pitchFamily="49" charset="-122"/>
                <a:ea typeface="楷体" panose="02010609060101010101" pitchFamily="49" charset="-122"/>
              </a:rPr>
              <a:t>协调</a:t>
            </a:r>
            <a:endParaRPr lang="zh-CN" altLang="en-US" sz="3200" b="1">
              <a:solidFill>
                <a:srgbClr val="C00000"/>
              </a:solidFill>
              <a:latin typeface="楷体" panose="02010609060101010101" pitchFamily="49" charset="-122"/>
              <a:ea typeface="楷体" panose="02010609060101010101" pitchFamily="49" charset="-122"/>
            </a:endParaRPr>
          </a:p>
        </p:txBody>
      </p:sp>
      <p:sp>
        <p:nvSpPr>
          <p:cNvPr id="27" name="文本框 7"/>
          <p:cNvSpPr/>
          <p:nvPr>
            <p:custDataLst>
              <p:tags r:id="rId6"/>
            </p:custDataLst>
          </p:nvPr>
        </p:nvSpPr>
        <p:spPr>
          <a:xfrm>
            <a:off x="4215765" y="4585344"/>
            <a:ext cx="1094105" cy="584775"/>
          </a:xfrm>
          <a:prstGeom prst="rect">
            <a:avLst/>
          </a:prstGeom>
          <a:noFill/>
          <a:ln w="9525">
            <a:noFill/>
          </a:ln>
        </p:spPr>
        <p:txBody>
          <a:bodyPr wrap="square" anchor="t" anchorCtr="0">
            <a:spAutoFit/>
          </a:bodyPr>
          <a:lstStyle/>
          <a:p>
            <a:r>
              <a:rPr lang="zh-CN" altLang="en-US" sz="3200" b="1">
                <a:solidFill>
                  <a:srgbClr val="C00000"/>
                </a:solidFill>
                <a:latin typeface="楷体" panose="02010609060101010101" pitchFamily="49" charset="-122"/>
                <a:ea typeface="楷体" panose="02010609060101010101" pitchFamily="49" charset="-122"/>
              </a:rPr>
              <a:t>自生</a:t>
            </a:r>
            <a:endParaRPr lang="zh-CN" altLang="en-US" sz="3200" b="1">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fill="hold"/>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fill="hold"/>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fill="hold"/>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26"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455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生态工程的实例和发展前景</a:t>
            </a:r>
            <a:endParaRPr lang="zh-CN" altLang="en-US" sz="2800" b="1">
              <a:solidFill>
                <a:srgbClr val="117A68"/>
              </a:solidFill>
              <a:latin typeface="微软雅黑" panose="020B0503020204020204" pitchFamily="34" charset="-122"/>
            </a:endParaRPr>
          </a:p>
        </p:txBody>
      </p:sp>
      <p:sp>
        <p:nvSpPr>
          <p:cNvPr id="31763" name="文本框 24"/>
          <p:cNvSpPr txBox="1">
            <a:spLocks noChangeArrowheads="1"/>
          </p:cNvSpPr>
          <p:nvPr>
            <p:custDataLst>
              <p:tags r:id="rId4"/>
            </p:custDataLst>
          </p:nvPr>
        </p:nvSpPr>
        <p:spPr bwMode="auto">
          <a:xfrm>
            <a:off x="261938" y="177800"/>
            <a:ext cx="6270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a:solidFill>
                  <a:schemeClr val="bg1"/>
                </a:solidFill>
                <a:latin typeface="Impact" panose="020B0806030902050204" pitchFamily="34" charset="0"/>
              </a:rPr>
              <a:t>2</a:t>
            </a:r>
            <a:endParaRPr lang="zh-CN" altLang="en-US" sz="3600">
              <a:solidFill>
                <a:schemeClr val="bg1"/>
              </a:solidFill>
              <a:latin typeface="Impact" panose="020B0806030902050204" pitchFamily="34" charset="0"/>
            </a:endParaRPr>
          </a:p>
        </p:txBody>
      </p:sp>
      <p:sp>
        <p:nvSpPr>
          <p:cNvPr id="2" name="文本框 23"/>
          <p:cNvSpPr txBox="1">
            <a:spLocks noChangeArrowheads="1"/>
          </p:cNvSpPr>
          <p:nvPr>
            <p:custDataLst>
              <p:tags r:id="rId5"/>
            </p:custDataLst>
          </p:nvPr>
        </p:nvSpPr>
        <p:spPr bwMode="auto">
          <a:xfrm>
            <a:off x="1" y="1013530"/>
            <a:ext cx="3931919" cy="584775"/>
          </a:xfrm>
          <a:custGeom>
            <a:avLst/>
            <a:gdLst>
              <a:gd name="connsiteX0" fmla="*/ 0 w 3931919"/>
              <a:gd name="connsiteY0" fmla="*/ 0 h 584775"/>
              <a:gd name="connsiteX1" fmla="*/ 522384 w 3931919"/>
              <a:gd name="connsiteY1" fmla="*/ 0 h 584775"/>
              <a:gd name="connsiteX2" fmla="*/ 1123405 w 3931919"/>
              <a:gd name="connsiteY2" fmla="*/ 0 h 584775"/>
              <a:gd name="connsiteX3" fmla="*/ 1763747 w 3931919"/>
              <a:gd name="connsiteY3" fmla="*/ 0 h 584775"/>
              <a:gd name="connsiteX4" fmla="*/ 2286130 w 3931919"/>
              <a:gd name="connsiteY4" fmla="*/ 0 h 584775"/>
              <a:gd name="connsiteX5" fmla="*/ 2729875 w 3931919"/>
              <a:gd name="connsiteY5" fmla="*/ 0 h 584775"/>
              <a:gd name="connsiteX6" fmla="*/ 3173620 w 3931919"/>
              <a:gd name="connsiteY6" fmla="*/ 0 h 584775"/>
              <a:gd name="connsiteX7" fmla="*/ 3931919 w 3931919"/>
              <a:gd name="connsiteY7" fmla="*/ 0 h 584775"/>
              <a:gd name="connsiteX8" fmla="*/ 3931919 w 3931919"/>
              <a:gd name="connsiteY8" fmla="*/ 584775 h 584775"/>
              <a:gd name="connsiteX9" fmla="*/ 3448855 w 3931919"/>
              <a:gd name="connsiteY9" fmla="*/ 584775 h 584775"/>
              <a:gd name="connsiteX10" fmla="*/ 2965790 w 3931919"/>
              <a:gd name="connsiteY10" fmla="*/ 584775 h 584775"/>
              <a:gd name="connsiteX11" fmla="*/ 2522045 w 3931919"/>
              <a:gd name="connsiteY11" fmla="*/ 584775 h 584775"/>
              <a:gd name="connsiteX12" fmla="*/ 1960342 w 3931919"/>
              <a:gd name="connsiteY12" fmla="*/ 584775 h 584775"/>
              <a:gd name="connsiteX13" fmla="*/ 1437959 w 3931919"/>
              <a:gd name="connsiteY13" fmla="*/ 584775 h 584775"/>
              <a:gd name="connsiteX14" fmla="*/ 954895 w 3931919"/>
              <a:gd name="connsiteY14" fmla="*/ 584775 h 584775"/>
              <a:gd name="connsiteX15" fmla="*/ 0 w 3931919"/>
              <a:gd name="connsiteY15" fmla="*/ 584775 h 584775"/>
              <a:gd name="connsiteX16" fmla="*/ 0 w 3931919"/>
              <a:gd name="connsiteY16"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1919" h="584775" extrusionOk="0">
                <a:moveTo>
                  <a:pt x="0" y="0"/>
                </a:moveTo>
                <a:cubicBezTo>
                  <a:pt x="200531" y="-53872"/>
                  <a:pt x="324858" y="22763"/>
                  <a:pt x="522384" y="0"/>
                </a:cubicBezTo>
                <a:cubicBezTo>
                  <a:pt x="719910" y="-22763"/>
                  <a:pt x="935089" y="59983"/>
                  <a:pt x="1123405" y="0"/>
                </a:cubicBezTo>
                <a:cubicBezTo>
                  <a:pt x="1311721" y="-59983"/>
                  <a:pt x="1479274" y="55438"/>
                  <a:pt x="1763747" y="0"/>
                </a:cubicBezTo>
                <a:cubicBezTo>
                  <a:pt x="2048220" y="-55438"/>
                  <a:pt x="2136934" y="21542"/>
                  <a:pt x="2286130" y="0"/>
                </a:cubicBezTo>
                <a:cubicBezTo>
                  <a:pt x="2435326" y="-21542"/>
                  <a:pt x="2558176" y="25880"/>
                  <a:pt x="2729875" y="0"/>
                </a:cubicBezTo>
                <a:cubicBezTo>
                  <a:pt x="2901574" y="-25880"/>
                  <a:pt x="3062206" y="52583"/>
                  <a:pt x="3173620" y="0"/>
                </a:cubicBezTo>
                <a:cubicBezTo>
                  <a:pt x="3285034" y="-52583"/>
                  <a:pt x="3677512" y="41694"/>
                  <a:pt x="3931919" y="0"/>
                </a:cubicBezTo>
                <a:cubicBezTo>
                  <a:pt x="3989724" y="267467"/>
                  <a:pt x="3912072" y="357860"/>
                  <a:pt x="3931919" y="584775"/>
                </a:cubicBezTo>
                <a:cubicBezTo>
                  <a:pt x="3763358" y="633278"/>
                  <a:pt x="3588839" y="582643"/>
                  <a:pt x="3448855" y="584775"/>
                </a:cubicBezTo>
                <a:cubicBezTo>
                  <a:pt x="3308871" y="586907"/>
                  <a:pt x="3167971" y="581164"/>
                  <a:pt x="2965790" y="584775"/>
                </a:cubicBezTo>
                <a:cubicBezTo>
                  <a:pt x="2763610" y="588386"/>
                  <a:pt x="2736460" y="563974"/>
                  <a:pt x="2522045" y="584775"/>
                </a:cubicBezTo>
                <a:cubicBezTo>
                  <a:pt x="2307630" y="605576"/>
                  <a:pt x="2211344" y="542551"/>
                  <a:pt x="1960342" y="584775"/>
                </a:cubicBezTo>
                <a:cubicBezTo>
                  <a:pt x="1709340" y="626999"/>
                  <a:pt x="1581028" y="545509"/>
                  <a:pt x="1437959" y="584775"/>
                </a:cubicBezTo>
                <a:cubicBezTo>
                  <a:pt x="1294890" y="624041"/>
                  <a:pt x="1151549" y="543436"/>
                  <a:pt x="954895" y="584775"/>
                </a:cubicBezTo>
                <a:cubicBezTo>
                  <a:pt x="758241" y="626114"/>
                  <a:pt x="326293" y="473040"/>
                  <a:pt x="0" y="584775"/>
                </a:cubicBezTo>
                <a:cubicBezTo>
                  <a:pt x="-57150" y="419391"/>
                  <a:pt x="54160" y="276838"/>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一、</a:t>
            </a:r>
            <a:r>
              <a:rPr lang="zh-CN" altLang="en-US" sz="3200" b="1">
                <a:solidFill>
                  <a:schemeClr val="accent1">
                    <a:lumMod val="50000"/>
                  </a:schemeClr>
                </a:solidFill>
                <a:latin typeface="Times New Roman" panose="02020603050405020304" pitchFamily="18" charset="0"/>
                <a:cs typeface="Times New Roman" panose="02020603050405020304" pitchFamily="18" charset="0"/>
                <a:sym typeface="Times New Roman" panose="02020603050405020304" pitchFamily="18" charset="0"/>
              </a:rPr>
              <a:t>生态工程的实例</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6"/>
            </p:custDataLst>
          </p:nvPr>
        </p:nvSpPr>
        <p:spPr>
          <a:xfrm>
            <a:off x="209233" y="1879997"/>
            <a:ext cx="4969192" cy="523220"/>
          </a:xfrm>
          <a:prstGeom prst="rect">
            <a:avLst/>
          </a:prstGeom>
          <a:no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矿区废弃地的生态恢复工程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7"/>
            </p:custDataLst>
          </p:nvPr>
        </p:nvSpPr>
        <p:spPr>
          <a:xfrm>
            <a:off x="82320" y="2555462"/>
            <a:ext cx="2032635" cy="523220"/>
          </a:xfrm>
          <a:prstGeom prst="rect">
            <a:avLst/>
          </a:prstGeom>
          <a:noFill/>
        </p:spPr>
        <p:txBody>
          <a:bodyPr wrap="square" rtlCol="0">
            <a:spAutoFit/>
          </a:bodyPr>
          <a:lstStyle/>
          <a:p>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）问题</a:t>
            </a:r>
            <a:endParaRPr lang="en-US" altLang="zh-CN" sz="2800" b="1" kern="10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custDataLst>
              <p:tags r:id="rId8"/>
            </p:custDataLst>
          </p:nvPr>
        </p:nvSpPr>
        <p:spPr>
          <a:xfrm>
            <a:off x="987426" y="3285234"/>
            <a:ext cx="10488525" cy="584775"/>
          </a:xfrm>
          <a:prstGeom prst="rect">
            <a:avLst/>
          </a:prstGeom>
          <a:noFill/>
        </p:spPr>
        <p:txBody>
          <a:bodyPr wrap="square" rtlCol="0">
            <a:spAutoFit/>
          </a:bodyPr>
          <a:lstStyle/>
          <a:p>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①山体、土壤和植被乃至整个地区生态系统被破坏；</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custDataLst>
              <p:tags r:id="rId9"/>
            </p:custDataLst>
          </p:nvPr>
        </p:nvSpPr>
        <p:spPr>
          <a:xfrm>
            <a:off x="987425" y="3960699"/>
            <a:ext cx="8558773" cy="584775"/>
          </a:xfrm>
          <a:prstGeom prst="rect">
            <a:avLst/>
          </a:prstGeom>
          <a:noFill/>
        </p:spPr>
        <p:txBody>
          <a:bodyPr wrap="square" rtlCol="0">
            <a:spAutoFit/>
          </a:bodyPr>
          <a:lstStyle/>
          <a:p>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②极端恶劣的土地条件，会阻碍植被的生长；</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custDataLst>
              <p:tags r:id="rId10"/>
            </p:custDataLst>
          </p:nvPr>
        </p:nvSpPr>
        <p:spPr>
          <a:xfrm>
            <a:off x="987425" y="4636164"/>
            <a:ext cx="10038080" cy="1217641"/>
          </a:xfrm>
          <a:prstGeom prst="rect">
            <a:avLst/>
          </a:prstGeom>
          <a:noFill/>
        </p:spPr>
        <p:txBody>
          <a:bodyPr wrap="square" rtlCol="0">
            <a:spAutoFit/>
          </a:bodyPr>
          <a:lstStyle/>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③规模巨大的采矿业，对土地景观造成巨大的影响， </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产生严重的重金属污染。</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34878" y="293563"/>
            <a:ext cx="4903213" cy="52322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ct val="0"/>
              </a:spcBef>
              <a:spcAft>
                <a:spcPct val="0"/>
              </a:spcAft>
              <a:buClrTx/>
              <a:buSzTx/>
              <a:buFontTx/>
              <a:buNone/>
              <a:defRPr/>
            </a:pPr>
            <a:r>
              <a:rPr lang="zh-CN" altLang="en-US" sz="2800" b="1">
                <a:solidFill>
                  <a:srgbClr val="057126"/>
                </a:solidFill>
                <a:latin typeface="微软雅黑" panose="020B0503020204020204" pitchFamily="34" charset="-122"/>
                <a:ea typeface="微软雅黑" panose="020B0503020204020204" pitchFamily="34" charset="-122"/>
              </a:rPr>
              <a:t>生态工程实例</a:t>
            </a:r>
            <a:endParaRPr kumimoji="0" lang="zh-CN" altLang="en-US" sz="2800" b="1" i="0" u="none" strike="noStrike" kern="1200" cap="none" spc="0" normalizeH="0" baseline="0" noProof="0">
              <a:ln>
                <a:noFill/>
              </a:ln>
              <a:solidFill>
                <a:srgbClr val="057126"/>
              </a:solidFill>
              <a:effectLst/>
              <a:uLnTx/>
              <a:uFillTx/>
              <a:latin typeface="微软雅黑" panose="020B0503020204020204" pitchFamily="34" charset="-122"/>
              <a:ea typeface="微软雅黑" panose="020B0503020204020204" pitchFamily="34" charset="-122"/>
              <a:cs typeface="+mn-cs"/>
            </a:endParaRPr>
          </a:p>
        </p:txBody>
      </p:sp>
      <p:pic>
        <p:nvPicPr>
          <p:cNvPr id="2" name="含水层破坏危害及其成因_高清 720P">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67570" y="969484"/>
            <a:ext cx="11774713" cy="5594953"/>
          </a:xfrm>
          <a:prstGeom prst="rect">
            <a:avLst/>
          </a:prstGeom>
          <a:ln w="12700" cmpd="sng">
            <a:solidFill>
              <a:schemeClr val="accent6">
                <a:lumMod val="75000"/>
              </a:schemeClr>
            </a:solidFill>
            <a:prstDash val="soli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4857750"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矿区废弃地的生态恢复工程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custDataLst>
              <p:tags r:id="rId2"/>
            </p:custDataLst>
          </p:nvPr>
        </p:nvSpPr>
        <p:spPr>
          <a:xfrm>
            <a:off x="82320" y="740490"/>
            <a:ext cx="2113280" cy="523220"/>
          </a:xfrm>
          <a:prstGeom prst="rect">
            <a:avLst/>
          </a:prstGeom>
          <a:noFill/>
        </p:spPr>
        <p:txBody>
          <a:bodyPr wrap="square" rtlCol="0">
            <a:spAutoFit/>
          </a:bodyPr>
          <a:lstStyle/>
          <a:p>
            <a:pPr lvl="0" algn="l">
              <a:buClrTx/>
              <a:buSzTx/>
              <a:buFontTx/>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err="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对策</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文本框 7"/>
          <p:cNvSpPr txBox="1"/>
          <p:nvPr>
            <p:custDataLst>
              <p:tags r:id="rId3"/>
            </p:custDataLst>
          </p:nvPr>
        </p:nvSpPr>
        <p:spPr>
          <a:xfrm>
            <a:off x="548640" y="1389540"/>
            <a:ext cx="11258550" cy="2968505"/>
          </a:xfrm>
          <a:prstGeom prst="rect">
            <a:avLst/>
          </a:prstGeom>
          <a:noFill/>
        </p:spPr>
        <p:txBody>
          <a:bodyPr wrap="square" rtlCol="0">
            <a:spAutoFit/>
          </a:bodyPr>
          <a:lstStyle/>
          <a:p>
            <a:pPr>
              <a:lnSpc>
                <a:spcPct val="120000"/>
              </a:lnSpc>
            </a:pPr>
            <a:r>
              <a:rPr lang="en-US" altLang="zh-CN" sz="3200">
                <a:solidFill>
                  <a:srgbClr val="050505"/>
                </a:solidFill>
                <a:latin typeface="楷体" panose="02010609060101010101" pitchFamily="49" charset="-122"/>
                <a:ea typeface="楷体" panose="02010609060101010101" pitchFamily="49" charset="-122"/>
                <a:sym typeface="+mn-ea"/>
              </a:rPr>
              <a:t>    </a:t>
            </a:r>
            <a:r>
              <a:rPr lang="zh-CN" altLang="en-US" sz="3200">
                <a:solidFill>
                  <a:srgbClr val="050505"/>
                </a:solidFill>
                <a:latin typeface="楷体" panose="02010609060101010101" pitchFamily="49" charset="-122"/>
                <a:ea typeface="楷体" panose="02010609060101010101" pitchFamily="49" charset="-122"/>
                <a:sym typeface="+mn-ea"/>
              </a:rPr>
              <a:t>采用的措施</a:t>
            </a:r>
            <a:r>
              <a:rPr lang="zh-CN" altLang="en-US" sz="3200">
                <a:solidFill>
                  <a:srgbClr val="0812E8"/>
                </a:solidFill>
                <a:latin typeface="楷体" panose="02010609060101010101" pitchFamily="49" charset="-122"/>
                <a:ea typeface="楷体" panose="02010609060101010101" pitchFamily="49" charset="-122"/>
                <a:sym typeface="+mn-ea"/>
              </a:rPr>
              <a:t>包括人工制造表土、多层覆盖、特殊隔离、土壤侵蚀控制、植被恢复工程等</a:t>
            </a:r>
            <a:r>
              <a:rPr lang="zh-CN" altLang="en-US" sz="3200">
                <a:latin typeface="楷体" panose="02010609060101010101" pitchFamily="49" charset="-122"/>
                <a:ea typeface="楷体" panose="02010609060101010101" pitchFamily="49" charset="-122"/>
                <a:sym typeface="+mn-ea"/>
              </a:rPr>
              <a:t>。</a:t>
            </a:r>
            <a:r>
              <a:rPr lang="zh-CN" altLang="en-US" sz="3200">
                <a:solidFill>
                  <a:srgbClr val="FF0000"/>
                </a:solidFill>
                <a:latin typeface="楷体" panose="02010609060101010101" pitchFamily="49" charset="-122"/>
                <a:ea typeface="楷体" panose="02010609060101010101" pitchFamily="49" charset="-122"/>
                <a:sym typeface="+mn-ea"/>
              </a:rPr>
              <a:t>关键在于植被恢复，以及植被恢复所必需的土壤微生物群落的重建</a:t>
            </a:r>
            <a:r>
              <a:rPr lang="zh-CN" altLang="en-US" sz="3200">
                <a:solidFill>
                  <a:srgbClr val="080808"/>
                </a:solidFill>
                <a:latin typeface="楷体" panose="02010609060101010101" pitchFamily="49" charset="-122"/>
                <a:ea typeface="楷体" panose="02010609060101010101" pitchFamily="49" charset="-122"/>
                <a:sym typeface="+mn-ea"/>
              </a:rPr>
              <a:t>。恢复矿区生态环境，</a:t>
            </a:r>
            <a:r>
              <a:rPr lang="zh-CN" altLang="en-US" sz="3200">
                <a:solidFill>
                  <a:srgbClr val="0812E8"/>
                </a:solidFill>
                <a:latin typeface="楷体" panose="02010609060101010101" pitchFamily="49" charset="-122"/>
                <a:ea typeface="楷体" panose="02010609060101010101" pitchFamily="49" charset="-122"/>
                <a:sym typeface="+mn-ea"/>
              </a:rPr>
              <a:t>首先</a:t>
            </a:r>
            <a:r>
              <a:rPr lang="zh-CN" altLang="en-US" sz="3200">
                <a:solidFill>
                  <a:srgbClr val="080808"/>
                </a:solidFill>
                <a:latin typeface="楷体" panose="02010609060101010101" pitchFamily="49" charset="-122"/>
                <a:ea typeface="楷体" panose="02010609060101010101" pitchFamily="49" charset="-122"/>
                <a:sym typeface="+mn-ea"/>
              </a:rPr>
              <a:t>要通过</a:t>
            </a:r>
            <a:r>
              <a:rPr lang="zh-CN" altLang="en-US" sz="3200">
                <a:solidFill>
                  <a:srgbClr val="FF0000"/>
                </a:solidFill>
                <a:latin typeface="楷体" panose="02010609060101010101" pitchFamily="49" charset="-122"/>
                <a:ea typeface="楷体" panose="02010609060101010101" pitchFamily="49" charset="-122"/>
                <a:sym typeface="+mn-ea"/>
              </a:rPr>
              <a:t>机械方法</a:t>
            </a:r>
            <a:r>
              <a:rPr lang="zh-CN" altLang="en-US" sz="3200">
                <a:solidFill>
                  <a:srgbClr val="080808"/>
                </a:solidFill>
                <a:latin typeface="楷体" panose="02010609060101010101" pitchFamily="49" charset="-122"/>
                <a:ea typeface="楷体" panose="02010609060101010101" pitchFamily="49" charset="-122"/>
                <a:sym typeface="+mn-ea"/>
              </a:rPr>
              <a:t>平整压实土地，人工制造表土；然后，在人造表土上，植树种草。</a:t>
            </a:r>
            <a:endParaRPr lang="zh-CN" altLang="en-US" sz="3200">
              <a:solidFill>
                <a:srgbClr val="080808"/>
              </a:solidFill>
              <a:latin typeface="楷体" panose="02010609060101010101" pitchFamily="49" charset="-122"/>
              <a:ea typeface="楷体" panose="02010609060101010101" pitchFamily="49" charset="-122"/>
              <a:cs typeface="Arial Black" panose="020B0A04020102020204" charset="0"/>
            </a:endParaRPr>
          </a:p>
        </p:txBody>
      </p:sp>
      <p:sp>
        <p:nvSpPr>
          <p:cNvPr id="11" name="文本框 5"/>
          <p:cNvSpPr txBox="1"/>
          <p:nvPr>
            <p:custDataLst>
              <p:tags r:id="rId4"/>
            </p:custDataLst>
          </p:nvPr>
        </p:nvSpPr>
        <p:spPr>
          <a:xfrm>
            <a:off x="286158" y="4647438"/>
            <a:ext cx="2502762" cy="523220"/>
          </a:xfrm>
          <a:prstGeom prst="rect">
            <a:avLst/>
          </a:prstGeom>
          <a:noFill/>
        </p:spPr>
        <p:txBody>
          <a:bodyPr wrap="square" rtlCol="0" anchor="t" anchorCtr="0">
            <a:spAutoFit/>
          </a:bodyPr>
          <a:lstStyle/>
          <a:p>
            <a:pPr lvl="0" algn="l">
              <a:buClrTx/>
              <a:buSzTx/>
              <a:buFontTx/>
            </a:pP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2800" b="1" err="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实例</a:t>
            </a:r>
            <a:endPar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2" name="文本框 6"/>
          <p:cNvSpPr/>
          <p:nvPr>
            <p:custDataLst>
              <p:tags r:id="rId5"/>
            </p:custDataLst>
          </p:nvPr>
        </p:nvSpPr>
        <p:spPr>
          <a:xfrm>
            <a:off x="1567225" y="5460051"/>
            <a:ext cx="6835049" cy="567848"/>
          </a:xfrm>
          <a:prstGeom prst="rect">
            <a:avLst/>
          </a:prstGeom>
          <a:noFill/>
          <a:ln w="9525">
            <a:noFill/>
          </a:ln>
        </p:spPr>
        <p:txBody>
          <a:bodyPr wrap="square" anchor="t" anchorCtr="0">
            <a:spAutoFit/>
          </a:bodyPr>
          <a:lstStyle/>
          <a:p>
            <a:pPr>
              <a:lnSpc>
                <a:spcPct val="110000"/>
              </a:lnSpc>
            </a:pPr>
            <a:r>
              <a:rPr lang="zh-CN" altLang="en-US" sz="3200" b="1">
                <a:solidFill>
                  <a:srgbClr val="080808"/>
                </a:solidFill>
                <a:latin typeface="楷体" panose="02010609060101010101" pitchFamily="49" charset="-122"/>
                <a:ea typeface="楷体" panose="02010609060101010101" pitchFamily="49" charset="-122"/>
                <a:sym typeface="+mn-ea"/>
              </a:rPr>
              <a:t>赤峰市元宝山矿区生态恢复工程</a:t>
            </a:r>
            <a:r>
              <a:rPr lang="zh-CN" altLang="en-US" sz="3200" b="1">
                <a:solidFill>
                  <a:srgbClr val="080808"/>
                </a:solidFill>
                <a:latin typeface="楷体" panose="02010609060101010101" pitchFamily="49" charset="-122"/>
                <a:ea typeface="楷体" panose="02010609060101010101" pitchFamily="49" charset="-122"/>
              </a:rPr>
              <a:t>。</a:t>
            </a:r>
            <a:endParaRPr lang="zh-CN" altLang="en-US" sz="3200" b="1">
              <a:solidFill>
                <a:srgbClr val="080808"/>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0" y="0"/>
            <a:ext cx="4969192" cy="523220"/>
          </a:xfrm>
          <a:prstGeom prst="rect">
            <a:avLst/>
          </a:prstGeom>
          <a:solidFill>
            <a:schemeClr val="accent2">
              <a:lumMod val="20000"/>
              <a:lumOff val="80000"/>
            </a:schemeClr>
          </a:solidFill>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矿区废弃地的生态恢复工程</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1"/>
          <p:cNvSpPr/>
          <p:nvPr>
            <p:custDataLst>
              <p:tags r:id="rId2"/>
            </p:custDataLst>
          </p:nvPr>
        </p:nvSpPr>
        <p:spPr>
          <a:xfrm>
            <a:off x="131132" y="764039"/>
            <a:ext cx="2877711" cy="523220"/>
          </a:xfrm>
          <a:prstGeom prst="rect">
            <a:avLst/>
          </a:prstGeom>
          <a:noFill/>
          <a:ln w="9525">
            <a:noFill/>
          </a:ln>
        </p:spPr>
        <p:txBody>
          <a:bodyPr wrap="none" anchor="t" anchorCtr="0">
            <a:spAutoFit/>
          </a:bodyPr>
          <a:lstStyle/>
          <a:p>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4</a:t>
            </a:r>
            <a:r>
              <a:rPr lang="zh-CN" altLang="en-US"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）利用的原理</a:t>
            </a:r>
            <a:endParaRPr lang="en-US" altLang="zh-CN" sz="3200" b="1">
              <a:solidFill>
                <a:srgbClr val="003300"/>
              </a:solidFill>
              <a:latin typeface="Times New Roman" panose="02020603050405020304" pitchFamily="18" charset="0"/>
              <a:ea typeface="楷体" panose="02010609060101010101" pitchFamily="49" charset="-122"/>
              <a:cs typeface="Times New Roman" panose="02020603050405020304" pitchFamily="18" charset="0"/>
              <a:sym typeface="宋体" panose="02010600030101010101" pitchFamily="2" charset="-122"/>
            </a:endParaRPr>
          </a:p>
        </p:txBody>
      </p:sp>
      <p:graphicFrame>
        <p:nvGraphicFramePr>
          <p:cNvPr id="5" name="表格 4"/>
          <p:cNvGraphicFramePr>
            <a:graphicFrameLocks noGrp="1"/>
          </p:cNvGraphicFramePr>
          <p:nvPr>
            <p:custDataLst>
              <p:tags r:id="rId3"/>
            </p:custDataLst>
          </p:nvPr>
        </p:nvGraphicFramePr>
        <p:xfrm>
          <a:off x="640080" y="1717812"/>
          <a:ext cx="11098530" cy="3894318"/>
        </p:xfrm>
        <a:graphic>
          <a:graphicData uri="http://schemas.openxmlformats.org/drawingml/2006/table">
            <a:tbl>
              <a:tblPr/>
              <a:tblGrid>
                <a:gridCol w="11098530"/>
              </a:tblGrid>
              <a:tr h="472440">
                <a:tc>
                  <a:txBody>
                    <a:bodyPr/>
                    <a:lstStyle/>
                    <a:p>
                      <a:pPr lvl="0" algn="ctr">
                        <a:buNone/>
                      </a:pPr>
                      <a:r>
                        <a:rPr lang="zh-CN" altLang="en-US" sz="3200" b="1">
                          <a:solidFill>
                            <a:schemeClr val="bg1"/>
                          </a:solidFill>
                          <a:latin typeface="微软雅黑" panose="020B0503020204020204" pitchFamily="34" charset="-122"/>
                          <a:ea typeface="微软雅黑" panose="020B0503020204020204" pitchFamily="34" charset="-122"/>
                        </a:rPr>
                        <a:t>主要原理及对应的内容</a:t>
                      </a:r>
                      <a:endParaRPr lang="zh-CN" altLang="en-US" sz="3200" b="1">
                        <a:solidFill>
                          <a:schemeClr val="bg1"/>
                        </a:solidFill>
                        <a:latin typeface="微软雅黑" panose="020B0503020204020204" pitchFamily="34" charset="-122"/>
                        <a:ea typeface="微软雅黑" panose="020B0503020204020204" pitchFamily="34" charset="-122"/>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5B9BD5"/>
                    </a:solidFill>
                  </a:tcPr>
                </a:tc>
              </a:tr>
              <a:tr h="1029204">
                <a:tc>
                  <a:txBody>
                    <a:bodyPr/>
                    <a:lstStyle/>
                    <a:p>
                      <a:pPr lvl="0">
                        <a:lnSpc>
                          <a:spcPct val="150000"/>
                        </a:lnSpc>
                        <a:buNone/>
                      </a:pP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人工进行地表覆盖、植被恢复</a:t>
                      </a: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——________</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05840">
                <a:tc>
                  <a:txBody>
                    <a:bodyPr/>
                    <a:lstStyle/>
                    <a:p>
                      <a:pPr lvl="0">
                        <a:lnSpc>
                          <a:spcPct val="150000"/>
                        </a:lnSpc>
                        <a:buNone/>
                      </a:pPr>
                      <a:r>
                        <a:rPr lang="zh-CN" altLang="zh-CN" sz="3200" b="1">
                          <a:solidFill>
                            <a:srgbClr val="080808"/>
                          </a:solidFill>
                          <a:latin typeface="楷体" panose="02010609060101010101" pitchFamily="49" charset="-122"/>
                          <a:ea typeface="楷体" panose="02010609060101010101" pitchFamily="49" charset="-122"/>
                          <a:cs typeface="Arial Black" panose="020B0A04020102020204" charset="0"/>
                        </a:rPr>
                        <a:t>根据环境引入当地土著物种</a:t>
                      </a: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——_______</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25880">
                <a:tc>
                  <a:txBody>
                    <a:bodyPr/>
                    <a:lstStyle/>
                    <a:p>
                      <a:pPr lvl="0">
                        <a:lnSpc>
                          <a:spcPct val="150000"/>
                        </a:lnSpc>
                        <a:buNone/>
                      </a:pP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搞好矿区经济的同时，实现自然生态系统的恢复</a:t>
                      </a:r>
                      <a:r>
                        <a:rPr lang="en-US" altLang="zh-CN" sz="3200" b="1">
                          <a:solidFill>
                            <a:srgbClr val="080808"/>
                          </a:solidFill>
                          <a:latin typeface="楷体" panose="02010609060101010101" pitchFamily="49" charset="-122"/>
                          <a:ea typeface="楷体" panose="02010609060101010101" pitchFamily="49" charset="-122"/>
                          <a:cs typeface="Arial Black" panose="020B0A04020102020204" charset="0"/>
                        </a:rPr>
                        <a:t>______</a:t>
                      </a:r>
                      <a:r>
                        <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rPr>
                        <a:t>原理</a:t>
                      </a:r>
                      <a:endParaRPr lang="zh-CN" altLang="en-US" sz="3200" b="1">
                        <a:solidFill>
                          <a:srgbClr val="080808"/>
                        </a:solidFill>
                        <a:latin typeface="楷体" panose="02010609060101010101" pitchFamily="49" charset="-122"/>
                        <a:ea typeface="楷体" panose="02010609060101010101" pitchFamily="49" charset="-122"/>
                        <a:cs typeface="Arial Black" panose="020B0A04020102020204" charset="0"/>
                      </a:endParaRPr>
                    </a:p>
                  </a:txBody>
                  <a:tcPr marL="45715" marR="45715" marT="22857" marB="2285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3"/>
          <p:cNvSpPr/>
          <p:nvPr>
            <p:custDataLst>
              <p:tags r:id="rId4"/>
            </p:custDataLst>
          </p:nvPr>
        </p:nvSpPr>
        <p:spPr>
          <a:xfrm>
            <a:off x="7278370" y="2294321"/>
            <a:ext cx="1174750" cy="584775"/>
          </a:xfrm>
          <a:prstGeom prst="rect">
            <a:avLst/>
          </a:prstGeom>
          <a:noFill/>
          <a:ln w="9525">
            <a:noFill/>
          </a:ln>
        </p:spPr>
        <p:txBody>
          <a:bodyPr wrap="square" anchor="t" anchorCtr="0">
            <a:spAutoFit/>
          </a:bodyPr>
          <a:lstStyle/>
          <a:p>
            <a:r>
              <a:rPr lang="zh-CN" altLang="en-US" sz="3200" b="1">
                <a:solidFill>
                  <a:srgbClr val="FF0000"/>
                </a:solidFill>
                <a:latin typeface="楷体" panose="02010609060101010101" pitchFamily="49" charset="-122"/>
                <a:ea typeface="楷体" panose="02010609060101010101" pitchFamily="49" charset="-122"/>
              </a:rPr>
              <a:t>自生</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8" name="文本框 4"/>
          <p:cNvSpPr/>
          <p:nvPr>
            <p:custDataLst>
              <p:tags r:id="rId5"/>
            </p:custDataLst>
          </p:nvPr>
        </p:nvSpPr>
        <p:spPr>
          <a:xfrm>
            <a:off x="6691630" y="3368450"/>
            <a:ext cx="1173480" cy="584775"/>
          </a:xfrm>
          <a:prstGeom prst="rect">
            <a:avLst/>
          </a:prstGeom>
          <a:noFill/>
          <a:ln w="9525">
            <a:noFill/>
          </a:ln>
        </p:spPr>
        <p:txBody>
          <a:bodyPr wrap="square" anchor="t" anchorCtr="0">
            <a:spAutoFit/>
          </a:bodyPr>
          <a:lstStyle/>
          <a:p>
            <a:r>
              <a:rPr lang="zh-CN" altLang="en-US" sz="3200" b="1">
                <a:solidFill>
                  <a:srgbClr val="FF0000"/>
                </a:solidFill>
                <a:latin typeface="楷体" panose="02010609060101010101" pitchFamily="49" charset="-122"/>
                <a:ea typeface="楷体" panose="02010609060101010101" pitchFamily="49" charset="-122"/>
              </a:rPr>
              <a:t>协调</a:t>
            </a:r>
            <a:endParaRPr lang="zh-CN" altLang="en-US" sz="3200" b="1">
              <a:solidFill>
                <a:srgbClr val="FF0000"/>
              </a:solidFill>
              <a:latin typeface="楷体" panose="02010609060101010101" pitchFamily="49" charset="-122"/>
              <a:ea typeface="楷体" panose="02010609060101010101" pitchFamily="49" charset="-122"/>
            </a:endParaRPr>
          </a:p>
        </p:txBody>
      </p:sp>
      <p:sp>
        <p:nvSpPr>
          <p:cNvPr id="9" name="文本框 7"/>
          <p:cNvSpPr/>
          <p:nvPr>
            <p:custDataLst>
              <p:tags r:id="rId6"/>
            </p:custDataLst>
          </p:nvPr>
        </p:nvSpPr>
        <p:spPr>
          <a:xfrm>
            <a:off x="9550876" y="4309036"/>
            <a:ext cx="1174750" cy="584775"/>
          </a:xfrm>
          <a:prstGeom prst="rect">
            <a:avLst/>
          </a:prstGeom>
          <a:noFill/>
          <a:ln w="9525">
            <a:noFill/>
          </a:ln>
        </p:spPr>
        <p:txBody>
          <a:bodyPr wrap="square" anchor="t" anchorCtr="0">
            <a:spAutoFit/>
          </a:bodyPr>
          <a:lstStyle/>
          <a:p>
            <a:r>
              <a:rPr lang="zh-CN" altLang="en-US" sz="3200" b="1">
                <a:solidFill>
                  <a:srgbClr val="FF0000"/>
                </a:solidFill>
                <a:latin typeface="楷体" panose="02010609060101010101" pitchFamily="49" charset="-122"/>
                <a:ea typeface="楷体" panose="02010609060101010101" pitchFamily="49" charset="-122"/>
              </a:rPr>
              <a:t>整体</a:t>
            </a:r>
            <a:endParaRPr lang="zh-CN" altLang="en-US" sz="32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fill="hold"/>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fill="hold"/>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fill="hold"/>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17227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chemeClr val="accent6">
                    <a:lumMod val="75000"/>
                  </a:schemeClr>
                </a:solidFill>
                <a:latin typeface="微软雅黑" panose="020B0503020204020204" pitchFamily="34" charset="-122"/>
              </a:rPr>
              <a:t>问题探讨</a:t>
            </a:r>
            <a:endParaRPr lang="zh-CN" altLang="en-US" sz="2800" b="1">
              <a:solidFill>
                <a:schemeClr val="accent6">
                  <a:lumMod val="75000"/>
                </a:schemeClr>
              </a:solidFill>
              <a:latin typeface="微软雅黑" panose="020B0503020204020204" pitchFamily="34" charset="-122"/>
            </a:endParaRPr>
          </a:p>
        </p:txBody>
      </p:sp>
      <p:sp>
        <p:nvSpPr>
          <p:cNvPr id="2" name="矩形 1"/>
          <p:cNvSpPr/>
          <p:nvPr>
            <p:custDataLst>
              <p:tags r:id="rId4"/>
            </p:custDataLst>
          </p:nvPr>
        </p:nvSpPr>
        <p:spPr>
          <a:xfrm>
            <a:off x="261938" y="1159138"/>
            <a:ext cx="11739562" cy="523220"/>
          </a:xfrm>
          <a:prstGeom prst="rect">
            <a:avLst/>
          </a:prstGeom>
        </p:spPr>
        <p:txBody>
          <a:bodyPr wrap="square">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公园建设为什么要充分利用原有的地貌和植被，营造近自然林系统呢？</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custDataLst>
              <p:tags r:id="rId5"/>
            </p:custDataLst>
          </p:nvPr>
        </p:nvSpPr>
        <p:spPr>
          <a:xfrm>
            <a:off x="414430" y="1980416"/>
            <a:ext cx="11384279" cy="3637919"/>
          </a:xfrm>
          <a:prstGeom prst="rect">
            <a:avLst/>
          </a:prstGeom>
        </p:spPr>
        <p:txBody>
          <a:bodyPr wrap="square">
            <a:spAutoFit/>
          </a:bodyPr>
          <a:lstStyle/>
          <a:p>
            <a:pPr fontAlgn="ctr">
              <a:lnSpc>
                <a:spcPct val="120000"/>
              </a:lnSpc>
            </a:pPr>
            <a:r>
              <a:rPr lang="en-US" altLang="zh-CN" sz="3200"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公园建设充分利用原有的地貌和植被，营造近自然林系统是利用了</a:t>
            </a:r>
            <a:r>
              <a:rPr lang="zh-CN" altLang="en-US" sz="3200"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生态工程</a:t>
            </a:r>
            <a:r>
              <a:rPr lang="zh-CN" altLang="en-US" sz="3200" b="1" kern="10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自生和协调</a:t>
            </a:r>
            <a:r>
              <a:rPr lang="zh-CN" altLang="en-US" sz="3200"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的原理</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，充分考虑原有生物组分布局和它们生长、发育、繁殖及形成共存互利关系等条件，通过系统的自组织、自我优化、自我调节、自我更新维持系统的稳定。同时，利用了生物与生物、生物与环境长期作用形成的</a:t>
            </a:r>
            <a:r>
              <a:rPr lang="zh-CN" altLang="en-US" sz="3200" kern="1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协调原理</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455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生态工程的实例和发展前景</a:t>
            </a:r>
            <a:endParaRPr lang="zh-CN" altLang="en-US" sz="2800" b="1">
              <a:solidFill>
                <a:srgbClr val="117A68"/>
              </a:solidFill>
              <a:latin typeface="微软雅黑" panose="020B0503020204020204" pitchFamily="34" charset="-122"/>
            </a:endParaRPr>
          </a:p>
        </p:txBody>
      </p:sp>
      <p:sp>
        <p:nvSpPr>
          <p:cNvPr id="31763" name="文本框 24"/>
          <p:cNvSpPr txBox="1">
            <a:spLocks noChangeArrowheads="1"/>
          </p:cNvSpPr>
          <p:nvPr>
            <p:custDataLst>
              <p:tags r:id="rId4"/>
            </p:custDataLst>
          </p:nvPr>
        </p:nvSpPr>
        <p:spPr bwMode="auto">
          <a:xfrm>
            <a:off x="261938" y="177800"/>
            <a:ext cx="6270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a:solidFill>
                  <a:schemeClr val="bg1"/>
                </a:solidFill>
                <a:latin typeface="Impact" panose="020B0806030902050204" pitchFamily="34" charset="0"/>
              </a:rPr>
              <a:t>2</a:t>
            </a:r>
            <a:endParaRPr lang="zh-CN" altLang="en-US" sz="3600">
              <a:solidFill>
                <a:schemeClr val="bg1"/>
              </a:solidFill>
              <a:latin typeface="Impact" panose="020B0806030902050204" pitchFamily="34" charset="0"/>
            </a:endParaRPr>
          </a:p>
        </p:txBody>
      </p:sp>
      <p:sp>
        <p:nvSpPr>
          <p:cNvPr id="2" name="文本框 23"/>
          <p:cNvSpPr txBox="1">
            <a:spLocks noChangeArrowheads="1"/>
          </p:cNvSpPr>
          <p:nvPr>
            <p:custDataLst>
              <p:tags r:id="rId5"/>
            </p:custDataLst>
          </p:nvPr>
        </p:nvSpPr>
        <p:spPr bwMode="auto">
          <a:xfrm>
            <a:off x="1" y="1013530"/>
            <a:ext cx="4709159" cy="584775"/>
          </a:xfrm>
          <a:custGeom>
            <a:avLst/>
            <a:gdLst>
              <a:gd name="connsiteX0" fmla="*/ 0 w 4709159"/>
              <a:gd name="connsiteY0" fmla="*/ 0 h 584775"/>
              <a:gd name="connsiteX1" fmla="*/ 541553 w 4709159"/>
              <a:gd name="connsiteY1" fmla="*/ 0 h 584775"/>
              <a:gd name="connsiteX2" fmla="*/ 1177290 w 4709159"/>
              <a:gd name="connsiteY2" fmla="*/ 0 h 584775"/>
              <a:gd name="connsiteX3" fmla="*/ 1860118 w 4709159"/>
              <a:gd name="connsiteY3" fmla="*/ 0 h 584775"/>
              <a:gd name="connsiteX4" fmla="*/ 2401671 w 4709159"/>
              <a:gd name="connsiteY4" fmla="*/ 0 h 584775"/>
              <a:gd name="connsiteX5" fmla="*/ 2849041 w 4709159"/>
              <a:gd name="connsiteY5" fmla="*/ 0 h 584775"/>
              <a:gd name="connsiteX6" fmla="*/ 3296411 w 4709159"/>
              <a:gd name="connsiteY6" fmla="*/ 0 h 584775"/>
              <a:gd name="connsiteX7" fmla="*/ 3979239 w 4709159"/>
              <a:gd name="connsiteY7" fmla="*/ 0 h 584775"/>
              <a:gd name="connsiteX8" fmla="*/ 4709159 w 4709159"/>
              <a:gd name="connsiteY8" fmla="*/ 0 h 584775"/>
              <a:gd name="connsiteX9" fmla="*/ 4709159 w 4709159"/>
              <a:gd name="connsiteY9" fmla="*/ 584775 h 584775"/>
              <a:gd name="connsiteX10" fmla="*/ 4261789 w 4709159"/>
              <a:gd name="connsiteY10" fmla="*/ 584775 h 584775"/>
              <a:gd name="connsiteX11" fmla="*/ 3814419 w 4709159"/>
              <a:gd name="connsiteY11" fmla="*/ 584775 h 584775"/>
              <a:gd name="connsiteX12" fmla="*/ 3225774 w 4709159"/>
              <a:gd name="connsiteY12" fmla="*/ 584775 h 584775"/>
              <a:gd name="connsiteX13" fmla="*/ 2684221 w 4709159"/>
              <a:gd name="connsiteY13" fmla="*/ 584775 h 584775"/>
              <a:gd name="connsiteX14" fmla="*/ 2189759 w 4709159"/>
              <a:gd name="connsiteY14" fmla="*/ 584775 h 584775"/>
              <a:gd name="connsiteX15" fmla="*/ 1601114 w 4709159"/>
              <a:gd name="connsiteY15" fmla="*/ 584775 h 584775"/>
              <a:gd name="connsiteX16" fmla="*/ 1106652 w 4709159"/>
              <a:gd name="connsiteY16" fmla="*/ 584775 h 584775"/>
              <a:gd name="connsiteX17" fmla="*/ 659282 w 4709159"/>
              <a:gd name="connsiteY17" fmla="*/ 584775 h 584775"/>
              <a:gd name="connsiteX18" fmla="*/ 0 w 4709159"/>
              <a:gd name="connsiteY18" fmla="*/ 584775 h 584775"/>
              <a:gd name="connsiteX19" fmla="*/ 0 w 4709159"/>
              <a:gd name="connsiteY19"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09159" h="584775" extrusionOk="0">
                <a:moveTo>
                  <a:pt x="0" y="0"/>
                </a:moveTo>
                <a:cubicBezTo>
                  <a:pt x="220979" y="-30977"/>
                  <a:pt x="278576" y="50602"/>
                  <a:pt x="541553" y="0"/>
                </a:cubicBezTo>
                <a:cubicBezTo>
                  <a:pt x="804530" y="-50602"/>
                  <a:pt x="871904" y="55329"/>
                  <a:pt x="1177290" y="0"/>
                </a:cubicBezTo>
                <a:cubicBezTo>
                  <a:pt x="1482676" y="-55329"/>
                  <a:pt x="1526340" y="23562"/>
                  <a:pt x="1860118" y="0"/>
                </a:cubicBezTo>
                <a:cubicBezTo>
                  <a:pt x="2193896" y="-23562"/>
                  <a:pt x="2233669" y="50939"/>
                  <a:pt x="2401671" y="0"/>
                </a:cubicBezTo>
                <a:cubicBezTo>
                  <a:pt x="2569673" y="-50939"/>
                  <a:pt x="2699730" y="36245"/>
                  <a:pt x="2849041" y="0"/>
                </a:cubicBezTo>
                <a:cubicBezTo>
                  <a:pt x="2998352" y="-36245"/>
                  <a:pt x="3084396" y="26323"/>
                  <a:pt x="3296411" y="0"/>
                </a:cubicBezTo>
                <a:cubicBezTo>
                  <a:pt x="3508426" y="-26323"/>
                  <a:pt x="3656489" y="24425"/>
                  <a:pt x="3979239" y="0"/>
                </a:cubicBezTo>
                <a:cubicBezTo>
                  <a:pt x="4301989" y="-24425"/>
                  <a:pt x="4514654" y="76051"/>
                  <a:pt x="4709159" y="0"/>
                </a:cubicBezTo>
                <a:cubicBezTo>
                  <a:pt x="4732930" y="205869"/>
                  <a:pt x="4699618" y="381885"/>
                  <a:pt x="4709159" y="584775"/>
                </a:cubicBezTo>
                <a:cubicBezTo>
                  <a:pt x="4563595" y="608310"/>
                  <a:pt x="4448752" y="547537"/>
                  <a:pt x="4261789" y="584775"/>
                </a:cubicBezTo>
                <a:cubicBezTo>
                  <a:pt x="4074826" y="622013"/>
                  <a:pt x="4002328" y="580202"/>
                  <a:pt x="3814419" y="584775"/>
                </a:cubicBezTo>
                <a:cubicBezTo>
                  <a:pt x="3626510" y="589348"/>
                  <a:pt x="3482577" y="534240"/>
                  <a:pt x="3225774" y="584775"/>
                </a:cubicBezTo>
                <a:cubicBezTo>
                  <a:pt x="2968971" y="635310"/>
                  <a:pt x="2914865" y="568372"/>
                  <a:pt x="2684221" y="584775"/>
                </a:cubicBezTo>
                <a:cubicBezTo>
                  <a:pt x="2453577" y="601178"/>
                  <a:pt x="2296644" y="576498"/>
                  <a:pt x="2189759" y="584775"/>
                </a:cubicBezTo>
                <a:cubicBezTo>
                  <a:pt x="2082874" y="593052"/>
                  <a:pt x="1833163" y="518453"/>
                  <a:pt x="1601114" y="584775"/>
                </a:cubicBezTo>
                <a:cubicBezTo>
                  <a:pt x="1369065" y="651097"/>
                  <a:pt x="1295609" y="556314"/>
                  <a:pt x="1106652" y="584775"/>
                </a:cubicBezTo>
                <a:cubicBezTo>
                  <a:pt x="917695" y="613236"/>
                  <a:pt x="768017" y="536984"/>
                  <a:pt x="659282" y="584775"/>
                </a:cubicBezTo>
                <a:cubicBezTo>
                  <a:pt x="550547" y="632566"/>
                  <a:pt x="189963" y="560800"/>
                  <a:pt x="0" y="584775"/>
                </a:cubicBezTo>
                <a:cubicBezTo>
                  <a:pt x="-21237" y="342086"/>
                  <a:pt x="4971" y="269973"/>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a:t>
            </a:r>
            <a:r>
              <a:rPr lang="zh-CN" altLang="en-US" sz="3200" b="1">
                <a:solidFill>
                  <a:schemeClr val="accent1">
                    <a:lumMod val="50000"/>
                  </a:schemeClr>
                </a:solidFill>
                <a:latin typeface="Times New Roman" panose="02020603050405020304" pitchFamily="18" charset="0"/>
                <a:cs typeface="Times New Roman" panose="02020603050405020304" pitchFamily="18" charset="0"/>
                <a:sym typeface="Times New Roman" panose="02020603050405020304" pitchFamily="18" charset="0"/>
              </a:rPr>
              <a:t>生态工程的发展前景</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6"/>
            </p:custDataLst>
          </p:nvPr>
        </p:nvSpPr>
        <p:spPr>
          <a:xfrm>
            <a:off x="258663" y="1825003"/>
            <a:ext cx="4709159" cy="565283"/>
          </a:xfrm>
          <a:prstGeom prst="rect">
            <a:avLst/>
          </a:prstGeom>
          <a:noFill/>
        </p:spPr>
        <p:txBody>
          <a:bodyPr wrap="square">
            <a:spAutoFit/>
          </a:bodyPr>
          <a:lstStyle/>
          <a:p>
            <a:pPr>
              <a:lnSpc>
                <a:spcPct val="120000"/>
              </a:lnSpc>
            </a:pP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我国生态工程存在的问题</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custDataLst>
              <p:tags r:id="rId7"/>
            </p:custDataLst>
          </p:nvPr>
        </p:nvSpPr>
        <p:spPr>
          <a:xfrm>
            <a:off x="258663" y="2603205"/>
            <a:ext cx="11381378" cy="1217641"/>
          </a:xfrm>
          <a:prstGeom prst="rect">
            <a:avLst/>
          </a:prstGeom>
          <a:noFill/>
        </p:spPr>
        <p:txBody>
          <a:bodyPr wrap="square">
            <a:spAutoFit/>
          </a:bodyPr>
          <a:lstStyle/>
          <a:p>
            <a:pPr>
              <a:lnSpc>
                <a:spcPct val="120000"/>
              </a:lnSpc>
            </a:pPr>
            <a:r>
              <a:rPr lang="zh-CN" altLang="zh-CN" sz="3200">
                <a:solidFill>
                  <a:srgbClr val="080808"/>
                </a:solidFill>
                <a:effectLst/>
                <a:latin typeface="Times New Roman" panose="02020603050405020304" pitchFamily="18" charset="0"/>
                <a:ea typeface="楷体" panose="02010609060101010101" pitchFamily="49" charset="-122"/>
                <a:cs typeface="Times New Roman" panose="02020603050405020304" pitchFamily="18" charset="0"/>
                <a:sym typeface="+mn-ea"/>
              </a:rPr>
              <a:t>（1）缺乏定量化模型的指导，难以像“精确农业”那样设计出</a:t>
            </a:r>
            <a:endParaRPr lang="en-US" altLang="zh-CN" sz="3200">
              <a:solidFill>
                <a:srgbClr val="080808"/>
              </a:solidFill>
              <a:effectLst/>
              <a:latin typeface="Times New Roman" panose="02020603050405020304" pitchFamily="18" charset="0"/>
              <a:ea typeface="楷体" panose="02010609060101010101" pitchFamily="49" charset="-122"/>
              <a:cs typeface="Times New Roman" panose="02020603050405020304" pitchFamily="18" charset="0"/>
              <a:sym typeface="+mn-ea"/>
            </a:endParaRPr>
          </a:p>
          <a:p>
            <a:pPr>
              <a:lnSpc>
                <a:spcPct val="120000"/>
              </a:lnSpc>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a:solidFill>
                  <a:srgbClr val="080808"/>
                </a:solidFill>
                <a:effectLst/>
                <a:latin typeface="Times New Roman" panose="02020603050405020304" pitchFamily="18" charset="0"/>
                <a:ea typeface="楷体" panose="02010609060101010101" pitchFamily="49" charset="-122"/>
                <a:cs typeface="Times New Roman" panose="02020603050405020304" pitchFamily="18" charset="0"/>
                <a:sym typeface="+mn-ea"/>
              </a:rPr>
              <a:t>标准化、易操作的生态工程样板。</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文本框 5"/>
          <p:cNvSpPr txBox="1"/>
          <p:nvPr>
            <p:custDataLst>
              <p:tags r:id="rId8"/>
            </p:custDataLst>
          </p:nvPr>
        </p:nvSpPr>
        <p:spPr>
          <a:xfrm>
            <a:off x="258663" y="4075616"/>
            <a:ext cx="8176260" cy="584775"/>
          </a:xfrm>
          <a:prstGeom prst="rect">
            <a:avLst/>
          </a:prstGeom>
          <a:noFill/>
        </p:spPr>
        <p:txBody>
          <a:bodyPr wrap="square">
            <a:spAutoFit/>
          </a:bodyPr>
          <a:lstStyle/>
          <a:p>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（2）有些设计缺乏高科技含量。</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custDataLst>
              <p:tags r:id="rId9"/>
            </p:custDataLst>
          </p:nvPr>
        </p:nvSpPr>
        <p:spPr>
          <a:xfrm>
            <a:off x="258663" y="4915161"/>
            <a:ext cx="11705772" cy="584775"/>
          </a:xfrm>
          <a:prstGeom prst="rect">
            <a:avLst/>
          </a:prstGeom>
          <a:noFill/>
        </p:spPr>
        <p:txBody>
          <a:bodyPr wrap="square">
            <a:spAutoFit/>
          </a:bodyPr>
          <a:lstStyle/>
          <a:p>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（3）生态系统的调控尚缺乏及时准确的监测技术的支持。</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custDataLst>
              <p:tags r:id="rId10"/>
            </p:custDataLst>
          </p:nvPr>
        </p:nvSpPr>
        <p:spPr>
          <a:xfrm>
            <a:off x="323175" y="5754706"/>
            <a:ext cx="8176260" cy="625941"/>
          </a:xfrm>
          <a:prstGeom prst="rect">
            <a:avLst/>
          </a:prstGeom>
          <a:noFill/>
        </p:spPr>
        <p:txBody>
          <a:bodyPr wrap="square">
            <a:spAutoFit/>
          </a:bodyPr>
          <a:lstStyle/>
          <a:p>
            <a:pPr algn="l" fontAlgn="auto">
              <a:lnSpc>
                <a:spcPts val="4560"/>
              </a:lnSpc>
              <a:spcBef>
                <a:spcPct val="0"/>
              </a:spcBef>
            </a:pP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（4）缺乏理论指导。</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1" y="0"/>
            <a:ext cx="4709159" cy="584775"/>
          </a:xfrm>
          <a:custGeom>
            <a:avLst/>
            <a:gdLst>
              <a:gd name="connsiteX0" fmla="*/ 0 w 5882639"/>
              <a:gd name="connsiteY0" fmla="*/ 0 h 584775"/>
              <a:gd name="connsiteX1" fmla="*/ 529438 w 5882639"/>
              <a:gd name="connsiteY1" fmla="*/ 0 h 584775"/>
              <a:gd name="connsiteX2" fmla="*/ 1176528 w 5882639"/>
              <a:gd name="connsiteY2" fmla="*/ 0 h 584775"/>
              <a:gd name="connsiteX3" fmla="*/ 1882444 w 5882639"/>
              <a:gd name="connsiteY3" fmla="*/ 0 h 584775"/>
              <a:gd name="connsiteX4" fmla="*/ 2411882 w 5882639"/>
              <a:gd name="connsiteY4" fmla="*/ 0 h 584775"/>
              <a:gd name="connsiteX5" fmla="*/ 2823667 w 5882639"/>
              <a:gd name="connsiteY5" fmla="*/ 0 h 584775"/>
              <a:gd name="connsiteX6" fmla="*/ 3235451 w 5882639"/>
              <a:gd name="connsiteY6" fmla="*/ 0 h 584775"/>
              <a:gd name="connsiteX7" fmla="*/ 3941368 w 5882639"/>
              <a:gd name="connsiteY7" fmla="*/ 0 h 584775"/>
              <a:gd name="connsiteX8" fmla="*/ 4411979 w 5882639"/>
              <a:gd name="connsiteY8" fmla="*/ 0 h 584775"/>
              <a:gd name="connsiteX9" fmla="*/ 5000243 w 5882639"/>
              <a:gd name="connsiteY9" fmla="*/ 0 h 584775"/>
              <a:gd name="connsiteX10" fmla="*/ 5882639 w 5882639"/>
              <a:gd name="connsiteY10" fmla="*/ 0 h 584775"/>
              <a:gd name="connsiteX11" fmla="*/ 5882639 w 5882639"/>
              <a:gd name="connsiteY11" fmla="*/ 584775 h 584775"/>
              <a:gd name="connsiteX12" fmla="*/ 5470854 w 5882639"/>
              <a:gd name="connsiteY12" fmla="*/ 584775 h 584775"/>
              <a:gd name="connsiteX13" fmla="*/ 4941417 w 5882639"/>
              <a:gd name="connsiteY13" fmla="*/ 584775 h 584775"/>
              <a:gd name="connsiteX14" fmla="*/ 4470806 w 5882639"/>
              <a:gd name="connsiteY14" fmla="*/ 584775 h 584775"/>
              <a:gd name="connsiteX15" fmla="*/ 3882542 w 5882639"/>
              <a:gd name="connsiteY15" fmla="*/ 584775 h 584775"/>
              <a:gd name="connsiteX16" fmla="*/ 3411931 w 5882639"/>
              <a:gd name="connsiteY16" fmla="*/ 584775 h 584775"/>
              <a:gd name="connsiteX17" fmla="*/ 3000146 w 5882639"/>
              <a:gd name="connsiteY17" fmla="*/ 584775 h 584775"/>
              <a:gd name="connsiteX18" fmla="*/ 2294229 w 5882639"/>
              <a:gd name="connsiteY18" fmla="*/ 584775 h 584775"/>
              <a:gd name="connsiteX19" fmla="*/ 1882444 w 5882639"/>
              <a:gd name="connsiteY19" fmla="*/ 584775 h 584775"/>
              <a:gd name="connsiteX20" fmla="*/ 1176528 w 5882639"/>
              <a:gd name="connsiteY20" fmla="*/ 584775 h 584775"/>
              <a:gd name="connsiteX21" fmla="*/ 588264 w 5882639"/>
              <a:gd name="connsiteY21" fmla="*/ 584775 h 584775"/>
              <a:gd name="connsiteX22" fmla="*/ 0 w 5882639"/>
              <a:gd name="connsiteY22" fmla="*/ 584775 h 584775"/>
              <a:gd name="connsiteX23" fmla="*/ 0 w 5882639"/>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82639" h="584775" extrusionOk="0">
                <a:moveTo>
                  <a:pt x="0" y="0"/>
                </a:moveTo>
                <a:cubicBezTo>
                  <a:pt x="169606" y="-16004"/>
                  <a:pt x="322976" y="24222"/>
                  <a:pt x="529438" y="0"/>
                </a:cubicBezTo>
                <a:cubicBezTo>
                  <a:pt x="735900" y="-24222"/>
                  <a:pt x="1017478" y="20053"/>
                  <a:pt x="1176528" y="0"/>
                </a:cubicBezTo>
                <a:cubicBezTo>
                  <a:pt x="1335578" y="-20053"/>
                  <a:pt x="1601266" y="73655"/>
                  <a:pt x="1882444" y="0"/>
                </a:cubicBezTo>
                <a:cubicBezTo>
                  <a:pt x="2163622" y="-73655"/>
                  <a:pt x="2266303" y="47701"/>
                  <a:pt x="2411882" y="0"/>
                </a:cubicBezTo>
                <a:cubicBezTo>
                  <a:pt x="2557461" y="-47701"/>
                  <a:pt x="2667887" y="40528"/>
                  <a:pt x="2823667" y="0"/>
                </a:cubicBezTo>
                <a:cubicBezTo>
                  <a:pt x="2979447" y="-40528"/>
                  <a:pt x="3150452" y="26054"/>
                  <a:pt x="3235451" y="0"/>
                </a:cubicBezTo>
                <a:cubicBezTo>
                  <a:pt x="3320450" y="-26054"/>
                  <a:pt x="3593355" y="13616"/>
                  <a:pt x="3941368" y="0"/>
                </a:cubicBezTo>
                <a:cubicBezTo>
                  <a:pt x="4289381" y="-13616"/>
                  <a:pt x="4286782" y="54514"/>
                  <a:pt x="4411979" y="0"/>
                </a:cubicBezTo>
                <a:cubicBezTo>
                  <a:pt x="4537176" y="-54514"/>
                  <a:pt x="4872736" y="10170"/>
                  <a:pt x="5000243" y="0"/>
                </a:cubicBezTo>
                <a:cubicBezTo>
                  <a:pt x="5127750" y="-10170"/>
                  <a:pt x="5471891" y="63129"/>
                  <a:pt x="5882639" y="0"/>
                </a:cubicBezTo>
                <a:cubicBezTo>
                  <a:pt x="5942580" y="147294"/>
                  <a:pt x="5835389" y="441863"/>
                  <a:pt x="5882639" y="584775"/>
                </a:cubicBezTo>
                <a:cubicBezTo>
                  <a:pt x="5756464" y="627220"/>
                  <a:pt x="5667980" y="552606"/>
                  <a:pt x="5470854" y="584775"/>
                </a:cubicBezTo>
                <a:cubicBezTo>
                  <a:pt x="5273728" y="616944"/>
                  <a:pt x="5067488" y="539869"/>
                  <a:pt x="4941417" y="584775"/>
                </a:cubicBezTo>
                <a:cubicBezTo>
                  <a:pt x="4815346" y="629681"/>
                  <a:pt x="4607596" y="567442"/>
                  <a:pt x="4470806" y="584775"/>
                </a:cubicBezTo>
                <a:cubicBezTo>
                  <a:pt x="4334016" y="602108"/>
                  <a:pt x="4034518" y="547897"/>
                  <a:pt x="3882542" y="584775"/>
                </a:cubicBezTo>
                <a:cubicBezTo>
                  <a:pt x="3730566" y="621653"/>
                  <a:pt x="3532703" y="554092"/>
                  <a:pt x="3411931" y="584775"/>
                </a:cubicBezTo>
                <a:cubicBezTo>
                  <a:pt x="3291159" y="615458"/>
                  <a:pt x="3096416" y="569925"/>
                  <a:pt x="3000146" y="584775"/>
                </a:cubicBezTo>
                <a:cubicBezTo>
                  <a:pt x="2903877" y="599625"/>
                  <a:pt x="2636837" y="575462"/>
                  <a:pt x="2294229" y="584775"/>
                </a:cubicBezTo>
                <a:cubicBezTo>
                  <a:pt x="1951621" y="594088"/>
                  <a:pt x="1977063" y="558878"/>
                  <a:pt x="1882444" y="584775"/>
                </a:cubicBezTo>
                <a:cubicBezTo>
                  <a:pt x="1787825" y="610672"/>
                  <a:pt x="1392699" y="575251"/>
                  <a:pt x="1176528" y="584775"/>
                </a:cubicBezTo>
                <a:cubicBezTo>
                  <a:pt x="960357" y="594299"/>
                  <a:pt x="716427" y="516332"/>
                  <a:pt x="588264" y="584775"/>
                </a:cubicBezTo>
                <a:cubicBezTo>
                  <a:pt x="460101" y="653218"/>
                  <a:pt x="248341" y="53351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a:t>
            </a:r>
            <a:r>
              <a:rPr lang="zh-CN" altLang="en-US" sz="3200" b="1">
                <a:solidFill>
                  <a:schemeClr val="accent1">
                    <a:lumMod val="50000"/>
                  </a:schemeClr>
                </a:solidFill>
                <a:latin typeface="Times New Roman" panose="02020603050405020304" pitchFamily="18" charset="0"/>
                <a:cs typeface="Times New Roman" panose="02020603050405020304" pitchFamily="18" charset="0"/>
                <a:sym typeface="Times New Roman" panose="02020603050405020304" pitchFamily="18" charset="0"/>
              </a:rPr>
              <a:t>生态工程的发展前景</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316247" y="879825"/>
            <a:ext cx="8176260" cy="523220"/>
          </a:xfrm>
          <a:prstGeom prst="rect">
            <a:avLst/>
          </a:prstGeom>
          <a:noFill/>
        </p:spPr>
        <p:txBody>
          <a:bodyPr wrap="square">
            <a:spAutoFit/>
          </a:bodyPr>
          <a:lstStyle/>
          <a:p>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2.我国目前面临的生态危机及对策</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custDataLst>
              <p:tags r:id="rId3"/>
            </p:custDataLst>
          </p:nvPr>
        </p:nvSpPr>
        <p:spPr>
          <a:xfrm>
            <a:off x="316247" y="1610217"/>
            <a:ext cx="11182350" cy="584775"/>
          </a:xfrm>
          <a:prstGeom prst="rect">
            <a:avLst/>
          </a:prstGeom>
          <a:noFill/>
        </p:spPr>
        <p:txBody>
          <a:bodyPr wrap="square">
            <a:spAutoFit/>
          </a:bodyPr>
          <a:lstStyle/>
          <a:p>
            <a:r>
              <a:rPr lang="zh-CN"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（1）危机</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人口激增、环境与资源破坏、能源短缺等问题。</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文本框 3"/>
          <p:cNvSpPr txBox="1"/>
          <p:nvPr>
            <p:custDataLst>
              <p:tags r:id="rId4"/>
            </p:custDataLst>
          </p:nvPr>
        </p:nvSpPr>
        <p:spPr>
          <a:xfrm>
            <a:off x="316247" y="2402164"/>
            <a:ext cx="11414865" cy="1217641"/>
          </a:xfrm>
          <a:prstGeom prst="rect">
            <a:avLst/>
          </a:prstGeom>
          <a:noFill/>
        </p:spPr>
        <p:txBody>
          <a:bodyPr wrap="square">
            <a:spAutoFit/>
          </a:bodyPr>
          <a:lstStyle/>
          <a:p>
            <a:pPr>
              <a:lnSpc>
                <a:spcPct val="120000"/>
              </a:lnSpc>
            </a:pPr>
            <a:r>
              <a:rPr lang="zh-CN"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（2）对策</a:t>
            </a:r>
            <a:r>
              <a:rPr lang="en-US" altLang="zh-CN" sz="2800" b="1">
                <a:solidFill>
                  <a:srgbClr val="0099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发挥生态工程建设的作用，重视对生态环境的保护，</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a:lnSpc>
                <a:spcPct val="120000"/>
              </a:lnSpc>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更要注重与经济、社会效益的结合。</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文本框 4"/>
          <p:cNvSpPr txBox="1"/>
          <p:nvPr>
            <p:custDataLst>
              <p:tags r:id="rId5"/>
            </p:custDataLst>
          </p:nvPr>
        </p:nvSpPr>
        <p:spPr>
          <a:xfrm>
            <a:off x="621030" y="3619805"/>
            <a:ext cx="8176260" cy="625941"/>
          </a:xfrm>
          <a:prstGeom prst="rect">
            <a:avLst/>
          </a:prstGeom>
          <a:noFill/>
        </p:spPr>
        <p:txBody>
          <a:bodyPr wrap="square">
            <a:spAutoFit/>
          </a:bodyPr>
          <a:lstStyle/>
          <a:p>
            <a:pPr algn="l" fontAlgn="auto">
              <a:lnSpc>
                <a:spcPts val="4560"/>
              </a:lnSpc>
              <a:spcBef>
                <a:spcPct val="0"/>
              </a:spcBef>
            </a:pP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对生态工程治理应持有的态度</a:t>
            </a:r>
            <a:endPar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custDataLst>
              <p:tags r:id="rId6"/>
            </p:custDataLst>
          </p:nvPr>
        </p:nvSpPr>
        <p:spPr>
          <a:xfrm>
            <a:off x="316247" y="4344197"/>
            <a:ext cx="11280965" cy="2399503"/>
          </a:xfrm>
          <a:prstGeom prst="rect">
            <a:avLst/>
          </a:prstGeom>
          <a:noFill/>
        </p:spPr>
        <p:txBody>
          <a:bodyPr wrap="square">
            <a:spAutoFit/>
          </a:bodyPr>
          <a:lstStyle/>
          <a:p>
            <a:pPr algn="l" fontAlgn="auto">
              <a:lnSpc>
                <a:spcPct val="120000"/>
              </a:lnSpc>
              <a:spcBef>
                <a:spcPct val="0"/>
              </a:spcBef>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在肯定生态工程的作用，特别是看到它在恢复、重建受损生态环境方面可发挥重要作用的同时，不要忘记大自然固有的强大的生态恢复力量，更不能误认为只要有了生态工程，就可以走“先污染、破坏，后治理”的老路。</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1" y="0"/>
            <a:ext cx="4709159" cy="584775"/>
          </a:xfrm>
          <a:custGeom>
            <a:avLst/>
            <a:gdLst>
              <a:gd name="connsiteX0" fmla="*/ 0 w 5882639"/>
              <a:gd name="connsiteY0" fmla="*/ 0 h 584775"/>
              <a:gd name="connsiteX1" fmla="*/ 529438 w 5882639"/>
              <a:gd name="connsiteY1" fmla="*/ 0 h 584775"/>
              <a:gd name="connsiteX2" fmla="*/ 1176528 w 5882639"/>
              <a:gd name="connsiteY2" fmla="*/ 0 h 584775"/>
              <a:gd name="connsiteX3" fmla="*/ 1882444 w 5882639"/>
              <a:gd name="connsiteY3" fmla="*/ 0 h 584775"/>
              <a:gd name="connsiteX4" fmla="*/ 2411882 w 5882639"/>
              <a:gd name="connsiteY4" fmla="*/ 0 h 584775"/>
              <a:gd name="connsiteX5" fmla="*/ 2823667 w 5882639"/>
              <a:gd name="connsiteY5" fmla="*/ 0 h 584775"/>
              <a:gd name="connsiteX6" fmla="*/ 3235451 w 5882639"/>
              <a:gd name="connsiteY6" fmla="*/ 0 h 584775"/>
              <a:gd name="connsiteX7" fmla="*/ 3941368 w 5882639"/>
              <a:gd name="connsiteY7" fmla="*/ 0 h 584775"/>
              <a:gd name="connsiteX8" fmla="*/ 4411979 w 5882639"/>
              <a:gd name="connsiteY8" fmla="*/ 0 h 584775"/>
              <a:gd name="connsiteX9" fmla="*/ 5000243 w 5882639"/>
              <a:gd name="connsiteY9" fmla="*/ 0 h 584775"/>
              <a:gd name="connsiteX10" fmla="*/ 5882639 w 5882639"/>
              <a:gd name="connsiteY10" fmla="*/ 0 h 584775"/>
              <a:gd name="connsiteX11" fmla="*/ 5882639 w 5882639"/>
              <a:gd name="connsiteY11" fmla="*/ 584775 h 584775"/>
              <a:gd name="connsiteX12" fmla="*/ 5470854 w 5882639"/>
              <a:gd name="connsiteY12" fmla="*/ 584775 h 584775"/>
              <a:gd name="connsiteX13" fmla="*/ 4941417 w 5882639"/>
              <a:gd name="connsiteY13" fmla="*/ 584775 h 584775"/>
              <a:gd name="connsiteX14" fmla="*/ 4470806 w 5882639"/>
              <a:gd name="connsiteY14" fmla="*/ 584775 h 584775"/>
              <a:gd name="connsiteX15" fmla="*/ 3882542 w 5882639"/>
              <a:gd name="connsiteY15" fmla="*/ 584775 h 584775"/>
              <a:gd name="connsiteX16" fmla="*/ 3411931 w 5882639"/>
              <a:gd name="connsiteY16" fmla="*/ 584775 h 584775"/>
              <a:gd name="connsiteX17" fmla="*/ 3000146 w 5882639"/>
              <a:gd name="connsiteY17" fmla="*/ 584775 h 584775"/>
              <a:gd name="connsiteX18" fmla="*/ 2294229 w 5882639"/>
              <a:gd name="connsiteY18" fmla="*/ 584775 h 584775"/>
              <a:gd name="connsiteX19" fmla="*/ 1882444 w 5882639"/>
              <a:gd name="connsiteY19" fmla="*/ 584775 h 584775"/>
              <a:gd name="connsiteX20" fmla="*/ 1176528 w 5882639"/>
              <a:gd name="connsiteY20" fmla="*/ 584775 h 584775"/>
              <a:gd name="connsiteX21" fmla="*/ 588264 w 5882639"/>
              <a:gd name="connsiteY21" fmla="*/ 584775 h 584775"/>
              <a:gd name="connsiteX22" fmla="*/ 0 w 5882639"/>
              <a:gd name="connsiteY22" fmla="*/ 584775 h 584775"/>
              <a:gd name="connsiteX23" fmla="*/ 0 w 5882639"/>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82639" h="584775" extrusionOk="0">
                <a:moveTo>
                  <a:pt x="0" y="0"/>
                </a:moveTo>
                <a:cubicBezTo>
                  <a:pt x="169606" y="-16004"/>
                  <a:pt x="322976" y="24222"/>
                  <a:pt x="529438" y="0"/>
                </a:cubicBezTo>
                <a:cubicBezTo>
                  <a:pt x="735900" y="-24222"/>
                  <a:pt x="1017478" y="20053"/>
                  <a:pt x="1176528" y="0"/>
                </a:cubicBezTo>
                <a:cubicBezTo>
                  <a:pt x="1335578" y="-20053"/>
                  <a:pt x="1601266" y="73655"/>
                  <a:pt x="1882444" y="0"/>
                </a:cubicBezTo>
                <a:cubicBezTo>
                  <a:pt x="2163622" y="-73655"/>
                  <a:pt x="2266303" y="47701"/>
                  <a:pt x="2411882" y="0"/>
                </a:cubicBezTo>
                <a:cubicBezTo>
                  <a:pt x="2557461" y="-47701"/>
                  <a:pt x="2667887" y="40528"/>
                  <a:pt x="2823667" y="0"/>
                </a:cubicBezTo>
                <a:cubicBezTo>
                  <a:pt x="2979447" y="-40528"/>
                  <a:pt x="3150452" y="26054"/>
                  <a:pt x="3235451" y="0"/>
                </a:cubicBezTo>
                <a:cubicBezTo>
                  <a:pt x="3320450" y="-26054"/>
                  <a:pt x="3593355" y="13616"/>
                  <a:pt x="3941368" y="0"/>
                </a:cubicBezTo>
                <a:cubicBezTo>
                  <a:pt x="4289381" y="-13616"/>
                  <a:pt x="4286782" y="54514"/>
                  <a:pt x="4411979" y="0"/>
                </a:cubicBezTo>
                <a:cubicBezTo>
                  <a:pt x="4537176" y="-54514"/>
                  <a:pt x="4872736" y="10170"/>
                  <a:pt x="5000243" y="0"/>
                </a:cubicBezTo>
                <a:cubicBezTo>
                  <a:pt x="5127750" y="-10170"/>
                  <a:pt x="5471891" y="63129"/>
                  <a:pt x="5882639" y="0"/>
                </a:cubicBezTo>
                <a:cubicBezTo>
                  <a:pt x="5942580" y="147294"/>
                  <a:pt x="5835389" y="441863"/>
                  <a:pt x="5882639" y="584775"/>
                </a:cubicBezTo>
                <a:cubicBezTo>
                  <a:pt x="5756464" y="627220"/>
                  <a:pt x="5667980" y="552606"/>
                  <a:pt x="5470854" y="584775"/>
                </a:cubicBezTo>
                <a:cubicBezTo>
                  <a:pt x="5273728" y="616944"/>
                  <a:pt x="5067488" y="539869"/>
                  <a:pt x="4941417" y="584775"/>
                </a:cubicBezTo>
                <a:cubicBezTo>
                  <a:pt x="4815346" y="629681"/>
                  <a:pt x="4607596" y="567442"/>
                  <a:pt x="4470806" y="584775"/>
                </a:cubicBezTo>
                <a:cubicBezTo>
                  <a:pt x="4334016" y="602108"/>
                  <a:pt x="4034518" y="547897"/>
                  <a:pt x="3882542" y="584775"/>
                </a:cubicBezTo>
                <a:cubicBezTo>
                  <a:pt x="3730566" y="621653"/>
                  <a:pt x="3532703" y="554092"/>
                  <a:pt x="3411931" y="584775"/>
                </a:cubicBezTo>
                <a:cubicBezTo>
                  <a:pt x="3291159" y="615458"/>
                  <a:pt x="3096416" y="569925"/>
                  <a:pt x="3000146" y="584775"/>
                </a:cubicBezTo>
                <a:cubicBezTo>
                  <a:pt x="2903877" y="599625"/>
                  <a:pt x="2636837" y="575462"/>
                  <a:pt x="2294229" y="584775"/>
                </a:cubicBezTo>
                <a:cubicBezTo>
                  <a:pt x="1951621" y="594088"/>
                  <a:pt x="1977063" y="558878"/>
                  <a:pt x="1882444" y="584775"/>
                </a:cubicBezTo>
                <a:cubicBezTo>
                  <a:pt x="1787825" y="610672"/>
                  <a:pt x="1392699" y="575251"/>
                  <a:pt x="1176528" y="584775"/>
                </a:cubicBezTo>
                <a:cubicBezTo>
                  <a:pt x="960357" y="594299"/>
                  <a:pt x="716427" y="516332"/>
                  <a:pt x="588264" y="584775"/>
                </a:cubicBezTo>
                <a:cubicBezTo>
                  <a:pt x="460101" y="653218"/>
                  <a:pt x="248341" y="53351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a:t>
            </a:r>
            <a:r>
              <a:rPr lang="zh-CN" altLang="en-US" sz="3200" b="1">
                <a:solidFill>
                  <a:schemeClr val="accent1">
                    <a:lumMod val="50000"/>
                  </a:schemeClr>
                </a:solidFill>
                <a:latin typeface="Times New Roman" panose="02020603050405020304" pitchFamily="18" charset="0"/>
                <a:cs typeface="Times New Roman" panose="02020603050405020304" pitchFamily="18" charset="0"/>
                <a:sym typeface="Times New Roman" panose="02020603050405020304" pitchFamily="18" charset="0"/>
              </a:rPr>
              <a:t>生态工程的发展前景</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372472" y="821065"/>
            <a:ext cx="8176260" cy="625941"/>
          </a:xfrm>
          <a:prstGeom prst="rect">
            <a:avLst/>
          </a:prstGeom>
          <a:noFill/>
        </p:spPr>
        <p:txBody>
          <a:bodyPr wrap="square">
            <a:spAutoFit/>
          </a:bodyPr>
          <a:lstStyle/>
          <a:p>
            <a:pPr algn="l" fontAlgn="auto">
              <a:lnSpc>
                <a:spcPts val="4560"/>
              </a:lnSpc>
              <a:spcBef>
                <a:spcPct val="0"/>
              </a:spcBef>
            </a:pPr>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4</a:t>
            </a:r>
            <a:r>
              <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.我国生态工程的前景</a:t>
            </a:r>
            <a:endParaRPr lang="zh-CN"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 name="Text Box 8"/>
          <p:cNvSpPr txBox="1"/>
          <p:nvPr>
            <p:custDataLst>
              <p:tags r:id="rId3"/>
            </p:custDataLst>
          </p:nvPr>
        </p:nvSpPr>
        <p:spPr>
          <a:xfrm>
            <a:off x="554443" y="1786167"/>
            <a:ext cx="10292627" cy="2399503"/>
          </a:xfrm>
          <a:prstGeom prst="rect">
            <a:avLst/>
          </a:prstGeom>
          <a:noFill/>
          <a:ln w="9525">
            <a:noFill/>
          </a:ln>
        </p:spPr>
        <p:txBody>
          <a:bodyPr wrap="square">
            <a:spAutoFit/>
          </a:bodyPr>
          <a:lstStyle/>
          <a:p>
            <a:pPr algn="l" fontAlgn="auto">
              <a:lnSpc>
                <a:spcPct val="120000"/>
              </a:lnSpc>
              <a:spcBef>
                <a:spcPct val="0"/>
              </a:spcBef>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中华民族传承古老的天人合一理念，在发展中尊重自然、顺应自然、保护自然。今天，古老的智慧融合了现代科学成就，生态工程的发展和应用，将在建设美丽中国的过程中大有作为。</a:t>
            </a:r>
            <a:endParaRPr 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2132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5A5A00"/>
                </a:solidFill>
                <a:latin typeface="微软雅黑" panose="020B0503020204020204" pitchFamily="34" charset="-122"/>
              </a:rPr>
              <a:t>思维训练</a:t>
            </a:r>
            <a:endParaRPr lang="zh-CN" altLang="en-US" sz="2800" b="1">
              <a:solidFill>
                <a:srgbClr val="5A5A00"/>
              </a:solidFill>
              <a:latin typeface="微软雅黑" panose="020B0503020204020204" pitchFamily="34" charset="-122"/>
            </a:endParaRPr>
          </a:p>
        </p:txBody>
      </p:sp>
      <p:sp>
        <p:nvSpPr>
          <p:cNvPr id="2" name="文本框 1"/>
          <p:cNvSpPr txBox="1"/>
          <p:nvPr>
            <p:custDataLst>
              <p:tags r:id="rId4"/>
            </p:custDataLst>
          </p:nvPr>
        </p:nvSpPr>
        <p:spPr>
          <a:xfrm>
            <a:off x="378460" y="1026842"/>
            <a:ext cx="11196415" cy="2377574"/>
          </a:xfrm>
          <a:prstGeom prst="rect">
            <a:avLst/>
          </a:prstGeom>
          <a:noFill/>
        </p:spPr>
        <p:txBody>
          <a:bodyPr wrap="square" rtlCol="0" anchor="t">
            <a:spAutoFit/>
          </a:bodyPr>
          <a:lstStyle/>
          <a:p>
            <a:pPr fontAlgn="auto">
              <a:lnSpc>
                <a:spcPct val="120000"/>
              </a:lnSpc>
            </a:pPr>
            <a:r>
              <a:rPr lang="zh-CN" altLang="en-US" sz="3200">
                <a:solidFill>
                  <a:srgbClr val="080808"/>
                </a:solidFill>
                <a:latin typeface="楷体" panose="02010609060101010101" pitchFamily="49" charset="-122"/>
                <a:ea typeface="楷体" panose="02010609060101010101" pitchFamily="49" charset="-122"/>
                <a:cs typeface="+mn-ea"/>
              </a:rPr>
              <a:t>    生命是什么？这是一个古老又充满哲理的问题。概括、总结从细胞到生态系统多层次生命系统的共同特征，对你认识生命的本质会有帮助。这个活动，需要你综合运用已经学过的内容，甚至需要查找资料获取更多信息，并用准确的术语表达。</a:t>
            </a:r>
            <a:endParaRPr lang="zh-CN" altLang="en-US" sz="3200">
              <a:solidFill>
                <a:srgbClr val="080808"/>
              </a:solidFill>
              <a:latin typeface="楷体" panose="02010609060101010101" pitchFamily="49" charset="-122"/>
              <a:ea typeface="楷体" panose="02010609060101010101" pitchFamily="49" charset="-122"/>
              <a:cs typeface="+mn-ea"/>
            </a:endParaRPr>
          </a:p>
        </p:txBody>
      </p:sp>
      <p:sp>
        <p:nvSpPr>
          <p:cNvPr id="3" name="文本框 2"/>
          <p:cNvSpPr txBox="1"/>
          <p:nvPr>
            <p:custDataLst>
              <p:tags r:id="rId5"/>
            </p:custDataLst>
          </p:nvPr>
        </p:nvSpPr>
        <p:spPr>
          <a:xfrm>
            <a:off x="261938" y="3641338"/>
            <a:ext cx="11590972" cy="2399503"/>
          </a:xfrm>
          <a:prstGeom prst="rect">
            <a:avLst/>
          </a:prstGeom>
          <a:noFill/>
        </p:spPr>
        <p:txBody>
          <a:bodyPr wrap="square" rtlCol="0" anchor="t">
            <a:spAutoFit/>
          </a:bodyPr>
          <a:lstStyle/>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1.生命系统的结构。与一般的非生命系统相比，生命系统的复杂</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程度更高。生命 系统尽管结构复杂，但都是由各个组成部分构</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成的统一的、有序的整体。生命系统的结构特征是</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______________________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___________ 。</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文本框 3"/>
          <p:cNvSpPr txBox="1"/>
          <p:nvPr>
            <p:custDataLst>
              <p:tags r:id="rId6"/>
            </p:custDataLst>
          </p:nvPr>
        </p:nvSpPr>
        <p:spPr>
          <a:xfrm>
            <a:off x="987425" y="5456066"/>
            <a:ext cx="8087995" cy="584775"/>
          </a:xfrm>
          <a:prstGeom prst="rect">
            <a:avLst/>
          </a:prstGeom>
          <a:noFill/>
        </p:spPr>
        <p:txBody>
          <a:bodyPr wrap="square" rtlCol="0" anchor="t">
            <a:spAutoFit/>
          </a:bodyPr>
          <a:lstStyle/>
          <a:p>
            <a:r>
              <a:rPr lang="zh-CN" altLang="en-US" sz="3200" b="1">
                <a:solidFill>
                  <a:srgbClr val="C00000"/>
                </a:solidFill>
                <a:latin typeface="楷体" panose="02010609060101010101" pitchFamily="49" charset="-122"/>
                <a:ea typeface="楷体" panose="02010609060101010101" pitchFamily="49" charset="-122"/>
              </a:rPr>
              <a:t>开放性、复杂性、有序性、动态性、整体性</a:t>
            </a:r>
            <a:endParaRPr lang="zh-CN" altLang="en-US" sz="3200" b="1">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2132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5A5A00"/>
                </a:solidFill>
                <a:latin typeface="微软雅黑" panose="020B0503020204020204" pitchFamily="34" charset="-122"/>
              </a:rPr>
              <a:t>思维训练</a:t>
            </a:r>
            <a:endParaRPr lang="zh-CN" altLang="en-US" sz="2800" b="1">
              <a:solidFill>
                <a:srgbClr val="5A5A00"/>
              </a:solidFill>
              <a:latin typeface="微软雅黑" panose="020B0503020204020204" pitchFamily="34" charset="-122"/>
            </a:endParaRPr>
          </a:p>
        </p:txBody>
      </p:sp>
      <p:sp>
        <p:nvSpPr>
          <p:cNvPr id="2" name="文本框 1"/>
          <p:cNvSpPr txBox="1"/>
          <p:nvPr>
            <p:custDataLst>
              <p:tags r:id="rId4"/>
            </p:custDataLst>
          </p:nvPr>
        </p:nvSpPr>
        <p:spPr>
          <a:xfrm>
            <a:off x="261938" y="1155975"/>
            <a:ext cx="11522211" cy="1808572"/>
          </a:xfrm>
          <a:prstGeom prst="rect">
            <a:avLst/>
          </a:prstGeom>
          <a:noFill/>
        </p:spPr>
        <p:txBody>
          <a:bodyPr wrap="square" rtlCol="0" anchor="t">
            <a:spAutoFit/>
          </a:bodyPr>
          <a:lstStyle/>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2.生命系统的功能。生命系统不断从外界环境获取物质或能量，</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形成新的组织结构，也不断排出物质、散失热能等等。细胞能</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形成新细胞，个体能产生新个体。生命系统的功能特点是：</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文本框 2"/>
          <p:cNvSpPr txBox="1"/>
          <p:nvPr>
            <p:custDataLst>
              <p:tags r:id="rId5"/>
            </p:custDataLst>
          </p:nvPr>
        </p:nvSpPr>
        <p:spPr>
          <a:xfrm>
            <a:off x="624681" y="3287684"/>
            <a:ext cx="10996250" cy="1786643"/>
          </a:xfrm>
          <a:prstGeom prst="rect">
            <a:avLst/>
          </a:prstGeom>
          <a:noFill/>
        </p:spPr>
        <p:txBody>
          <a:bodyPr wrap="square" rtlCol="0" anchor="t">
            <a:spAutoFit/>
          </a:bodyPr>
          <a:lstStyle/>
          <a:p>
            <a:pPr>
              <a:lnSpc>
                <a:spcPct val="120000"/>
              </a:lnSpc>
            </a:pPr>
            <a:r>
              <a:rPr lang="zh-CN" altLang="en-US" sz="3200" b="1">
                <a:solidFill>
                  <a:srgbClr val="C00000"/>
                </a:solidFill>
                <a:latin typeface="楷体" panose="02010609060101010101" pitchFamily="49" charset="-122"/>
                <a:ea typeface="楷体" panose="02010609060101010101" pitchFamily="49" charset="-122"/>
              </a:rPr>
              <a:t>    能与环境进行物质和能量的交换以维持自身的有序性，进行“自我更新”；细胞和个体等生命系统还能进行“自我复制”。</a:t>
            </a:r>
            <a:endParaRPr lang="zh-CN" altLang="en-US" sz="3200" b="1">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2132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5A5A00"/>
                </a:solidFill>
                <a:latin typeface="微软雅黑" panose="020B0503020204020204" pitchFamily="34" charset="-122"/>
              </a:rPr>
              <a:t>思维训练</a:t>
            </a:r>
            <a:endParaRPr lang="zh-CN" altLang="en-US" sz="2800" b="1">
              <a:solidFill>
                <a:srgbClr val="5A5A00"/>
              </a:solidFill>
              <a:latin typeface="微软雅黑" panose="020B0503020204020204" pitchFamily="34" charset="-122"/>
            </a:endParaRPr>
          </a:p>
        </p:txBody>
      </p:sp>
      <p:sp>
        <p:nvSpPr>
          <p:cNvPr id="2" name="文本框 1"/>
          <p:cNvSpPr txBox="1"/>
          <p:nvPr>
            <p:custDataLst>
              <p:tags r:id="rId4"/>
            </p:custDataLst>
          </p:nvPr>
        </p:nvSpPr>
        <p:spPr>
          <a:xfrm>
            <a:off x="319088" y="1029496"/>
            <a:ext cx="11412084" cy="2399503"/>
          </a:xfrm>
          <a:prstGeom prst="rect">
            <a:avLst/>
          </a:prstGeom>
          <a:noFill/>
        </p:spPr>
        <p:txBody>
          <a:bodyPr wrap="square" rtlCol="0" anchor="t">
            <a:spAutoFit/>
          </a:bodyPr>
          <a:lstStyle/>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3.生命系统与环境的关系。任何生命系统都不能孤立地存在，</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而是与其他生物，包括同种和不同种的生物，紧密联系在一</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起的，同时又依存于非生物环境。从生态的视角看，生命系</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统</a:t>
            </a:r>
            <a:r>
              <a:rPr lang="zh-CN" altLang="en-US" sz="3200" u="sng">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文本框 2"/>
          <p:cNvSpPr txBox="1"/>
          <p:nvPr>
            <p:custDataLst>
              <p:tags r:id="rId5"/>
            </p:custDataLst>
          </p:nvPr>
        </p:nvSpPr>
        <p:spPr>
          <a:xfrm>
            <a:off x="1532527" y="2651075"/>
            <a:ext cx="7663180" cy="715581"/>
          </a:xfrm>
          <a:prstGeom prst="rect">
            <a:avLst/>
          </a:prstGeom>
          <a:noFill/>
        </p:spPr>
        <p:txBody>
          <a:bodyPr wrap="square" rtlCol="0" anchor="t">
            <a:spAutoFit/>
          </a:bodyPr>
          <a:lstStyle/>
          <a:p>
            <a:pPr fontAlgn="auto">
              <a:lnSpc>
                <a:spcPct val="150000"/>
              </a:lnSpc>
            </a:pPr>
            <a:r>
              <a:rPr lang="zh-CN" altLang="en-US" sz="3200" b="1">
                <a:solidFill>
                  <a:srgbClr val="C00000"/>
                </a:solidFill>
                <a:latin typeface="楷体" panose="02010609060101010101" pitchFamily="49" charset="-122"/>
                <a:ea typeface="楷体" panose="02010609060101010101" pitchFamily="49" charset="-122"/>
              </a:rPr>
              <a:t>依存于环境，也能适应环境、影响环境</a:t>
            </a:r>
            <a:endParaRPr lang="zh-CN" altLang="en-US" sz="3200" b="1">
              <a:solidFill>
                <a:srgbClr val="C00000"/>
              </a:solidFill>
              <a:latin typeface="楷体" panose="02010609060101010101" pitchFamily="49" charset="-122"/>
              <a:ea typeface="楷体" panose="02010609060101010101" pitchFamily="49" charset="-122"/>
            </a:endParaRPr>
          </a:p>
        </p:txBody>
      </p:sp>
      <p:sp>
        <p:nvSpPr>
          <p:cNvPr id="4" name="文本框 3"/>
          <p:cNvSpPr txBox="1"/>
          <p:nvPr>
            <p:custDataLst>
              <p:tags r:id="rId6"/>
            </p:custDataLst>
          </p:nvPr>
        </p:nvSpPr>
        <p:spPr>
          <a:xfrm>
            <a:off x="319088" y="3668575"/>
            <a:ext cx="11872912" cy="1808572"/>
          </a:xfrm>
          <a:prstGeom prst="rect">
            <a:avLst/>
          </a:prstGeom>
          <a:noFill/>
        </p:spPr>
        <p:txBody>
          <a:bodyPr wrap="square" rtlCol="0" anchor="t">
            <a:spAutoFit/>
          </a:bodyPr>
          <a:lstStyle/>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4.生命系统的历史。分析生命系统的由来，追寻生命系统的历史，</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也是理解生命是什么的关键。从历史的角度看，生命系统   </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a:p>
            <a:pPr fontAlgn="auto">
              <a:lnSpc>
                <a:spcPct val="120000"/>
              </a:lnSpc>
            </a:pP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    ____________________________________________________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custDataLst>
              <p:tags r:id="rId7"/>
            </p:custDataLst>
          </p:nvPr>
        </p:nvSpPr>
        <p:spPr>
          <a:xfrm>
            <a:off x="715645" y="4761566"/>
            <a:ext cx="11476355" cy="715581"/>
          </a:xfrm>
          <a:prstGeom prst="rect">
            <a:avLst/>
          </a:prstGeom>
          <a:noFill/>
        </p:spPr>
        <p:txBody>
          <a:bodyPr wrap="square" rtlCol="0" anchor="t">
            <a:spAutoFit/>
          </a:bodyPr>
          <a:lstStyle/>
          <a:p>
            <a:pPr fontAlgn="auto">
              <a:lnSpc>
                <a:spcPct val="150000"/>
              </a:lnSpc>
            </a:pPr>
            <a:r>
              <a:rPr lang="zh-CN" altLang="en-US" sz="3200" b="1">
                <a:solidFill>
                  <a:srgbClr val="C00000"/>
                </a:solidFill>
                <a:latin typeface="楷体" panose="02010609060101010101" pitchFamily="49" charset="-122"/>
                <a:ea typeface="楷体" panose="02010609060101010101" pitchFamily="49" charset="-122"/>
              </a:rPr>
              <a:t>由最原始、最简单的生命进化而来，凝聚着漫长的进化史</a:t>
            </a:r>
            <a:endParaRPr lang="zh-CN" altLang="en-US" sz="3200" b="1">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3"/>
          <p:cNvSpPr txBox="1">
            <a:spLocks noChangeArrowheads="1"/>
          </p:cNvSpPr>
          <p:nvPr>
            <p:custDataLst>
              <p:tags r:id="rId3"/>
            </p:custDataLst>
          </p:nvPr>
        </p:nvSpPr>
        <p:spPr bwMode="auto">
          <a:xfrm>
            <a:off x="987425" y="266700"/>
            <a:ext cx="1909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800" b="1">
                <a:solidFill>
                  <a:srgbClr val="117A68"/>
                </a:solidFill>
                <a:latin typeface="微软雅黑" panose="020B0503020204020204" pitchFamily="34" charset="-122"/>
              </a:rPr>
              <a:t>课堂总结</a:t>
            </a:r>
            <a:endParaRPr lang="zh-CN" altLang="en-US" sz="2800" b="1">
              <a:solidFill>
                <a:srgbClr val="117A68"/>
              </a:solidFill>
              <a:latin typeface="微软雅黑" panose="020B0503020204020204" pitchFamily="34" charset="-122"/>
            </a:endParaRPr>
          </a:p>
        </p:txBody>
      </p:sp>
      <p:sp>
        <p:nvSpPr>
          <p:cNvPr id="2" name="圆角矩形 7"/>
          <p:cNvSpPr/>
          <p:nvPr>
            <p:custDataLst>
              <p:tags r:id="rId4"/>
            </p:custDataLst>
          </p:nvPr>
        </p:nvSpPr>
        <p:spPr>
          <a:xfrm>
            <a:off x="2848202" y="1668222"/>
            <a:ext cx="2615419" cy="1191816"/>
          </a:xfrm>
          <a:prstGeom prst="roundRect">
            <a:avLst/>
          </a:prstGeom>
          <a:solidFill>
            <a:schemeClr val="accent3">
              <a:lumMod val="20000"/>
              <a:lumOff val="80000"/>
              <a:alpha val="40000"/>
            </a:schemeClr>
          </a:solid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rPr>
              <a:t>生态工程所遵循的原理</a:t>
            </a:r>
            <a:endParaRPr kumimoji="0" lang="zh-CN" altLang="en-US" sz="32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endParaRPr>
          </a:p>
        </p:txBody>
      </p:sp>
      <p:sp>
        <p:nvSpPr>
          <p:cNvPr id="3" name="左中括号 2"/>
          <p:cNvSpPr/>
          <p:nvPr>
            <p:custDataLst>
              <p:tags r:id="rId5"/>
            </p:custDataLst>
          </p:nvPr>
        </p:nvSpPr>
        <p:spPr>
          <a:xfrm>
            <a:off x="2495778" y="2333825"/>
            <a:ext cx="351499" cy="2434907"/>
          </a:xfrm>
          <a:prstGeom prst="leftBracket">
            <a:avLst>
              <a:gd name="adj" fmla="val 0"/>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楷体" panose="02010609060101010101" pitchFamily="49" charset="-122"/>
              <a:ea typeface="楷体" panose="02010609060101010101" pitchFamily="49" charset="-122"/>
            </a:endParaRPr>
          </a:p>
        </p:txBody>
      </p:sp>
      <p:sp>
        <p:nvSpPr>
          <p:cNvPr id="4" name="圆角矩形 8"/>
          <p:cNvSpPr/>
          <p:nvPr>
            <p:custDataLst>
              <p:tags r:id="rId6"/>
            </p:custDataLst>
          </p:nvPr>
        </p:nvSpPr>
        <p:spPr>
          <a:xfrm>
            <a:off x="5807721" y="3728251"/>
            <a:ext cx="4996271" cy="646986"/>
          </a:xfrm>
          <a:prstGeom prst="roundRect">
            <a:avLst>
              <a:gd name="adj" fmla="val 16667"/>
            </a:avLst>
          </a:prstGeom>
          <a:noFill/>
          <a:ln w="9525">
            <a:noFill/>
          </a:ln>
        </p:spPr>
        <p:txBody>
          <a:bodyPr wrap="square" anchor="t" anchorCtr="0">
            <a:spAutoFit/>
          </a:bodyPr>
          <a:lstStyle/>
          <a:p>
            <a:pPr eaLnBrk="0" hangingPunct="0"/>
            <a:r>
              <a:rPr lang="zh-CN" altLang="en-US" sz="3200" b="1">
                <a:solidFill>
                  <a:srgbClr val="097133"/>
                </a:solidFill>
                <a:latin typeface="楷体" panose="02010609060101010101" pitchFamily="49" charset="-122"/>
                <a:ea typeface="楷体" panose="02010609060101010101" pitchFamily="49" charset="-122"/>
                <a:sym typeface="+mn-ea"/>
              </a:rPr>
              <a:t>农村综合发展型生态工程</a:t>
            </a:r>
            <a:endParaRPr lang="zh-CN" altLang="en-US" sz="3200" b="1">
              <a:solidFill>
                <a:srgbClr val="097133"/>
              </a:solidFill>
              <a:latin typeface="楷体" panose="02010609060101010101" pitchFamily="49" charset="-122"/>
              <a:ea typeface="楷体" panose="02010609060101010101" pitchFamily="49" charset="-122"/>
              <a:sym typeface="+mn-ea"/>
            </a:endParaRPr>
          </a:p>
        </p:txBody>
      </p:sp>
      <p:sp>
        <p:nvSpPr>
          <p:cNvPr id="7" name="圆角矩形 4"/>
          <p:cNvSpPr/>
          <p:nvPr>
            <p:custDataLst>
              <p:tags r:id="rId7"/>
            </p:custDataLst>
          </p:nvPr>
        </p:nvSpPr>
        <p:spPr>
          <a:xfrm>
            <a:off x="5848449" y="4944822"/>
            <a:ext cx="5255612" cy="646986"/>
          </a:xfrm>
          <a:prstGeom prst="roundRect">
            <a:avLst>
              <a:gd name="adj" fmla="val 16667"/>
            </a:avLst>
          </a:prstGeom>
          <a:noFill/>
          <a:ln w="9525">
            <a:noFill/>
          </a:ln>
        </p:spPr>
        <p:txBody>
          <a:bodyPr wrap="none" anchor="t" anchorCtr="0">
            <a:spAutoFit/>
          </a:bodyPr>
          <a:lstStyle/>
          <a:p>
            <a:pPr eaLnBrk="0" hangingPunct="0"/>
            <a:r>
              <a:rPr lang="zh-CN" altLang="en-US" sz="3200" b="1">
                <a:solidFill>
                  <a:srgbClr val="097133"/>
                </a:solidFill>
                <a:latin typeface="楷体" panose="02010609060101010101" pitchFamily="49" charset="-122"/>
                <a:ea typeface="楷体" panose="02010609060101010101" pitchFamily="49" charset="-122"/>
                <a:sym typeface="+mn-ea"/>
              </a:rPr>
              <a:t>矿区废弃地的生态恢复工程</a:t>
            </a:r>
            <a:endParaRPr lang="zh-CN" altLang="en-US" sz="3200" b="1">
              <a:solidFill>
                <a:srgbClr val="097133"/>
              </a:solidFill>
              <a:latin typeface="楷体" panose="02010609060101010101" pitchFamily="49" charset="-122"/>
              <a:ea typeface="楷体" panose="02010609060101010101" pitchFamily="49" charset="-122"/>
              <a:sym typeface="+mn-ea"/>
            </a:endParaRPr>
          </a:p>
        </p:txBody>
      </p:sp>
      <p:sp>
        <p:nvSpPr>
          <p:cNvPr id="8" name="左中括号 7"/>
          <p:cNvSpPr/>
          <p:nvPr>
            <p:custDataLst>
              <p:tags r:id="rId8"/>
            </p:custDataLst>
          </p:nvPr>
        </p:nvSpPr>
        <p:spPr>
          <a:xfrm>
            <a:off x="5625158" y="4027374"/>
            <a:ext cx="182563" cy="1284136"/>
          </a:xfrm>
          <a:prstGeom prst="leftBracket">
            <a:avLst>
              <a:gd name="adj"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楷体" panose="02010609060101010101" pitchFamily="49" charset="-122"/>
              <a:ea typeface="楷体" panose="02010609060101010101" pitchFamily="49" charset="-122"/>
            </a:endParaRPr>
          </a:p>
        </p:txBody>
      </p:sp>
      <p:sp>
        <p:nvSpPr>
          <p:cNvPr id="9" name="圆角矩形 12"/>
          <p:cNvSpPr/>
          <p:nvPr>
            <p:custDataLst>
              <p:tags r:id="rId9"/>
            </p:custDataLst>
          </p:nvPr>
        </p:nvSpPr>
        <p:spPr>
          <a:xfrm>
            <a:off x="3018204" y="4019880"/>
            <a:ext cx="2089807" cy="1191816"/>
          </a:xfrm>
          <a:prstGeom prst="roundRect">
            <a:avLst/>
          </a:prstGeom>
          <a:solidFill>
            <a:schemeClr val="accent3">
              <a:lumMod val="40000"/>
              <a:lumOff val="60000"/>
              <a:alpha val="4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rPr>
              <a:t>生态工程的实例</a:t>
            </a:r>
            <a:endParaRPr kumimoji="0" lang="zh-CN" altLang="en-US" sz="3200" b="1" i="0" u="none" strike="noStrike" kern="1200" cap="none" spc="0" normalizeH="0" baseline="0" noProof="0">
              <a:ln>
                <a:noFill/>
              </a:ln>
              <a:solidFill>
                <a:srgbClr val="C00000"/>
              </a:solidFill>
              <a:effectLst/>
              <a:uLnTx/>
              <a:uFillTx/>
              <a:latin typeface="楷体" panose="02010609060101010101" pitchFamily="49" charset="-122"/>
              <a:ea typeface="楷体" panose="02010609060101010101" pitchFamily="49" charset="-122"/>
            </a:endParaRPr>
          </a:p>
        </p:txBody>
      </p:sp>
      <p:grpSp>
        <p:nvGrpSpPr>
          <p:cNvPr id="10" name="组合 9"/>
          <p:cNvGrpSpPr/>
          <p:nvPr>
            <p:custDataLst>
              <p:tags r:id="rId10"/>
            </p:custDataLst>
          </p:nvPr>
        </p:nvGrpSpPr>
        <p:grpSpPr>
          <a:xfrm>
            <a:off x="5411233" y="1464342"/>
            <a:ext cx="431800" cy="1841500"/>
            <a:chOff x="2860592" y="5980059"/>
            <a:chExt cx="1100164" cy="1924985"/>
          </a:xfrm>
        </p:grpSpPr>
        <p:cxnSp>
          <p:nvCxnSpPr>
            <p:cNvPr id="11" name="直接连接符 16"/>
            <p:cNvCxnSpPr/>
            <p:nvPr>
              <p:custDataLst>
                <p:tags r:id="rId11"/>
              </p:custDataLst>
            </p:nvPr>
          </p:nvCxnSpPr>
          <p:spPr>
            <a:xfrm flipV="1">
              <a:off x="3454180" y="7268997"/>
              <a:ext cx="504218" cy="0"/>
            </a:xfrm>
            <a:prstGeom prst="lin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7"/>
            <p:cNvCxnSpPr/>
            <p:nvPr>
              <p:custDataLst>
                <p:tags r:id="rId12"/>
              </p:custDataLst>
            </p:nvPr>
          </p:nvCxnSpPr>
          <p:spPr>
            <a:xfrm>
              <a:off x="2860592" y="6888960"/>
              <a:ext cx="595893" cy="0"/>
            </a:xfrm>
            <a:prstGeom prst="lin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左中括号 12"/>
            <p:cNvSpPr/>
            <p:nvPr>
              <p:custDataLst>
                <p:tags r:id="rId13"/>
              </p:custDataLst>
            </p:nvPr>
          </p:nvSpPr>
          <p:spPr>
            <a:xfrm>
              <a:off x="3456756" y="5980059"/>
              <a:ext cx="504000" cy="1924985"/>
            </a:xfrm>
            <a:prstGeom prst="leftBracket">
              <a:avLst>
                <a:gd name="adj"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楷体" panose="02010609060101010101" pitchFamily="49" charset="-122"/>
                <a:ea typeface="楷体" panose="02010609060101010101" pitchFamily="49" charset="-122"/>
              </a:endParaRPr>
            </a:p>
          </p:txBody>
        </p:sp>
        <p:cxnSp>
          <p:nvCxnSpPr>
            <p:cNvPr id="14" name="直接连接符 19"/>
            <p:cNvCxnSpPr/>
            <p:nvPr>
              <p:custDataLst>
                <p:tags r:id="rId14"/>
              </p:custDataLst>
            </p:nvPr>
          </p:nvCxnSpPr>
          <p:spPr>
            <a:xfrm flipV="1">
              <a:off x="3454180" y="6628799"/>
              <a:ext cx="504218" cy="0"/>
            </a:xfrm>
            <a:prstGeom prst="lin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圆角矩形 16"/>
          <p:cNvSpPr/>
          <p:nvPr>
            <p:custDataLst>
              <p:tags r:id="rId15"/>
            </p:custDataLst>
          </p:nvPr>
        </p:nvSpPr>
        <p:spPr>
          <a:xfrm>
            <a:off x="5842108" y="1075597"/>
            <a:ext cx="1067136" cy="646986"/>
          </a:xfrm>
          <a:prstGeom prst="roundRect">
            <a:avLst>
              <a:gd name="adj" fmla="val 16667"/>
            </a:avLst>
          </a:prstGeom>
          <a:noFill/>
          <a:ln w="9525">
            <a:noFill/>
          </a:ln>
        </p:spPr>
        <p:txBody>
          <a:bodyPr wrap="none" anchor="t" anchorCtr="0">
            <a:spAutoFit/>
          </a:bodyPr>
          <a:lstStyle/>
          <a:p>
            <a:pPr eaLnBrk="0" hangingPunct="0"/>
            <a:r>
              <a:rPr lang="zh-CN" altLang="en-US" sz="3200" b="1">
                <a:solidFill>
                  <a:srgbClr val="0033CC"/>
                </a:solidFill>
                <a:latin typeface="楷体" panose="02010609060101010101" pitchFamily="49" charset="-122"/>
                <a:ea typeface="楷体" panose="02010609060101010101" pitchFamily="49" charset="-122"/>
              </a:rPr>
              <a:t>自生</a:t>
            </a:r>
            <a:endParaRPr lang="zh-CN" altLang="en-US" sz="3200" b="1">
              <a:solidFill>
                <a:srgbClr val="0033CC"/>
              </a:solidFill>
              <a:latin typeface="楷体" panose="02010609060101010101" pitchFamily="49" charset="-122"/>
              <a:ea typeface="楷体" panose="02010609060101010101" pitchFamily="49" charset="-122"/>
            </a:endParaRPr>
          </a:p>
        </p:txBody>
      </p:sp>
      <p:sp>
        <p:nvSpPr>
          <p:cNvPr id="16" name="圆角矩形 18"/>
          <p:cNvSpPr/>
          <p:nvPr>
            <p:custDataLst>
              <p:tags r:id="rId16"/>
            </p:custDataLst>
          </p:nvPr>
        </p:nvSpPr>
        <p:spPr>
          <a:xfrm>
            <a:off x="5842108" y="1732131"/>
            <a:ext cx="1067136" cy="646986"/>
          </a:xfrm>
          <a:prstGeom prst="roundRect">
            <a:avLst>
              <a:gd name="adj" fmla="val 16667"/>
            </a:avLst>
          </a:prstGeom>
          <a:noFill/>
          <a:ln w="9525">
            <a:noFill/>
          </a:ln>
        </p:spPr>
        <p:txBody>
          <a:bodyPr wrap="none" anchor="t" anchorCtr="0">
            <a:spAutoFit/>
          </a:bodyPr>
          <a:lstStyle/>
          <a:p>
            <a:pPr eaLnBrk="0" hangingPunct="0"/>
            <a:r>
              <a:rPr lang="zh-CN" altLang="en-US" sz="3200" b="1">
                <a:solidFill>
                  <a:srgbClr val="0033CC"/>
                </a:solidFill>
                <a:latin typeface="楷体" panose="02010609060101010101" pitchFamily="49" charset="-122"/>
                <a:ea typeface="楷体" panose="02010609060101010101" pitchFamily="49" charset="-122"/>
              </a:rPr>
              <a:t>循环</a:t>
            </a:r>
            <a:endParaRPr lang="zh-CN" altLang="en-US" sz="3200" b="1">
              <a:solidFill>
                <a:srgbClr val="0033CC"/>
              </a:solidFill>
              <a:latin typeface="楷体" panose="02010609060101010101" pitchFamily="49" charset="-122"/>
              <a:ea typeface="楷体" panose="02010609060101010101" pitchFamily="49" charset="-122"/>
            </a:endParaRPr>
          </a:p>
        </p:txBody>
      </p:sp>
      <p:sp>
        <p:nvSpPr>
          <p:cNvPr id="17" name="圆角矩形 19"/>
          <p:cNvSpPr/>
          <p:nvPr>
            <p:custDataLst>
              <p:tags r:id="rId17"/>
            </p:custDataLst>
          </p:nvPr>
        </p:nvSpPr>
        <p:spPr>
          <a:xfrm>
            <a:off x="5826772" y="2346407"/>
            <a:ext cx="1067136" cy="646986"/>
          </a:xfrm>
          <a:prstGeom prst="roundRect">
            <a:avLst>
              <a:gd name="adj" fmla="val 16667"/>
            </a:avLst>
          </a:prstGeom>
          <a:noFill/>
          <a:ln w="9525">
            <a:noFill/>
          </a:ln>
        </p:spPr>
        <p:txBody>
          <a:bodyPr wrap="none" anchor="t" anchorCtr="0">
            <a:spAutoFit/>
          </a:bodyPr>
          <a:lstStyle/>
          <a:p>
            <a:pPr eaLnBrk="0" hangingPunct="0"/>
            <a:r>
              <a:rPr lang="zh-CN" altLang="en-US" sz="3200" b="1">
                <a:solidFill>
                  <a:srgbClr val="0033CC"/>
                </a:solidFill>
                <a:latin typeface="楷体" panose="02010609060101010101" pitchFamily="49" charset="-122"/>
                <a:ea typeface="楷体" panose="02010609060101010101" pitchFamily="49" charset="-122"/>
              </a:rPr>
              <a:t>协调</a:t>
            </a:r>
            <a:endParaRPr lang="zh-CN" altLang="en-US" sz="3200" b="1">
              <a:solidFill>
                <a:srgbClr val="0033CC"/>
              </a:solidFill>
              <a:latin typeface="楷体" panose="02010609060101010101" pitchFamily="49" charset="-122"/>
              <a:ea typeface="楷体" panose="02010609060101010101" pitchFamily="49" charset="-122"/>
            </a:endParaRPr>
          </a:p>
        </p:txBody>
      </p:sp>
      <p:sp>
        <p:nvSpPr>
          <p:cNvPr id="18" name="圆角矩形 20"/>
          <p:cNvSpPr/>
          <p:nvPr>
            <p:custDataLst>
              <p:tags r:id="rId18"/>
            </p:custDataLst>
          </p:nvPr>
        </p:nvSpPr>
        <p:spPr>
          <a:xfrm>
            <a:off x="5824411" y="4332815"/>
            <a:ext cx="3565892" cy="646986"/>
          </a:xfrm>
          <a:prstGeom prst="roundRect">
            <a:avLst>
              <a:gd name="adj" fmla="val 16667"/>
            </a:avLst>
          </a:prstGeom>
          <a:noFill/>
          <a:ln w="9525">
            <a:noFill/>
          </a:ln>
        </p:spPr>
        <p:txBody>
          <a:bodyPr wrap="none" anchor="t" anchorCtr="0">
            <a:spAutoFit/>
          </a:bodyPr>
          <a:lstStyle/>
          <a:p>
            <a:pPr eaLnBrk="0" hangingPunct="0"/>
            <a:r>
              <a:rPr lang="zh-CN" altLang="en-US" sz="3200" b="1">
                <a:solidFill>
                  <a:srgbClr val="097133"/>
                </a:solidFill>
                <a:latin typeface="楷体" panose="02010609060101010101" pitchFamily="49" charset="-122"/>
                <a:ea typeface="楷体" panose="02010609060101010101" pitchFamily="49" charset="-122"/>
                <a:sym typeface="+mn-ea"/>
              </a:rPr>
              <a:t>湿地生态恢复工程</a:t>
            </a:r>
            <a:endParaRPr lang="zh-CN" altLang="en-US" sz="3200" b="1">
              <a:solidFill>
                <a:srgbClr val="097133"/>
              </a:solidFill>
              <a:latin typeface="楷体" panose="02010609060101010101" pitchFamily="49" charset="-122"/>
              <a:ea typeface="楷体" panose="02010609060101010101" pitchFamily="49" charset="-122"/>
              <a:sym typeface="+mn-ea"/>
            </a:endParaRPr>
          </a:p>
        </p:txBody>
      </p:sp>
      <p:cxnSp>
        <p:nvCxnSpPr>
          <p:cNvPr id="19" name="直接连接符 24"/>
          <p:cNvCxnSpPr/>
          <p:nvPr>
            <p:custDataLst>
              <p:tags r:id="rId19"/>
            </p:custDataLst>
          </p:nvPr>
        </p:nvCxnSpPr>
        <p:spPr>
          <a:xfrm>
            <a:off x="5328820" y="4768736"/>
            <a:ext cx="414338" cy="0"/>
          </a:xfrm>
          <a:prstGeom prst="lin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25"/>
          <p:cNvCxnSpPr/>
          <p:nvPr>
            <p:custDataLst>
              <p:tags r:id="rId20"/>
            </p:custDataLst>
          </p:nvPr>
        </p:nvCxnSpPr>
        <p:spPr>
          <a:xfrm flipV="1">
            <a:off x="2243365" y="3440507"/>
            <a:ext cx="252413"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1" name="圆角矩形 10"/>
          <p:cNvSpPr/>
          <p:nvPr>
            <p:custDataLst>
              <p:tags r:id="rId21"/>
            </p:custDataLst>
          </p:nvPr>
        </p:nvSpPr>
        <p:spPr>
          <a:xfrm>
            <a:off x="5842108" y="2927144"/>
            <a:ext cx="1067136" cy="646986"/>
          </a:xfrm>
          <a:prstGeom prst="roundRect">
            <a:avLst>
              <a:gd name="adj" fmla="val 16667"/>
            </a:avLst>
          </a:prstGeom>
          <a:noFill/>
          <a:ln w="9525">
            <a:noFill/>
          </a:ln>
        </p:spPr>
        <p:txBody>
          <a:bodyPr wrap="none" anchor="t" anchorCtr="0">
            <a:spAutoFit/>
          </a:bodyPr>
          <a:lstStyle/>
          <a:p>
            <a:pPr eaLnBrk="0" hangingPunct="0"/>
            <a:r>
              <a:rPr lang="zh-CN" altLang="en-US" sz="3200" b="1">
                <a:solidFill>
                  <a:srgbClr val="0033CC"/>
                </a:solidFill>
                <a:latin typeface="楷体" panose="02010609060101010101" pitchFamily="49" charset="-122"/>
                <a:ea typeface="楷体" panose="02010609060101010101" pitchFamily="49" charset="-122"/>
              </a:rPr>
              <a:t>整体</a:t>
            </a:r>
            <a:endParaRPr lang="zh-CN" altLang="en-US" sz="3200" b="1">
              <a:solidFill>
                <a:srgbClr val="0033CC"/>
              </a:solidFill>
              <a:latin typeface="楷体" panose="02010609060101010101" pitchFamily="49" charset="-122"/>
              <a:ea typeface="楷体" panose="02010609060101010101" pitchFamily="49" charset="-122"/>
            </a:endParaRPr>
          </a:p>
        </p:txBody>
      </p:sp>
      <p:sp>
        <p:nvSpPr>
          <p:cNvPr id="22" name="文本框 11"/>
          <p:cNvSpPr txBox="1"/>
          <p:nvPr>
            <p:custDataLst>
              <p:tags r:id="rId22"/>
            </p:custDataLst>
          </p:nvPr>
        </p:nvSpPr>
        <p:spPr>
          <a:xfrm>
            <a:off x="1500480" y="2642223"/>
            <a:ext cx="677108" cy="1863814"/>
          </a:xfrm>
          <a:prstGeom prst="rect">
            <a:avLst/>
          </a:prstGeom>
          <a:noFill/>
          <a:ln w="9525">
            <a:noFill/>
          </a:ln>
        </p:spPr>
        <p:txBody>
          <a:bodyPr vert="eaVert" wrap="square" anchor="t" anchorCtr="0">
            <a:spAutoFit/>
          </a:bodyPr>
          <a:lstStyle/>
          <a:p>
            <a:pPr eaLnBrk="0" hangingPunct="0"/>
            <a:r>
              <a:rPr lang="zh-CN" altLang="en-US" sz="3200" b="1">
                <a:solidFill>
                  <a:srgbClr val="080808"/>
                </a:solidFill>
                <a:latin typeface="微软雅黑" panose="020B0503020204020204" pitchFamily="34" charset="-122"/>
                <a:ea typeface="微软雅黑" panose="020B0503020204020204" pitchFamily="34" charset="-122"/>
              </a:rPr>
              <a:t>生态工程</a:t>
            </a:r>
            <a:endParaRPr lang="zh-CN" altLang="en-US" sz="3200" b="1">
              <a:solidFill>
                <a:srgbClr val="080808"/>
              </a:solidFill>
              <a:latin typeface="微软雅黑" panose="020B0503020204020204" pitchFamily="34" charset="-122"/>
              <a:ea typeface="微软雅黑" panose="020B0503020204020204" pitchFamily="34" charset="-122"/>
            </a:endParaRPr>
          </a:p>
        </p:txBody>
      </p:sp>
      <p:pic>
        <p:nvPicPr>
          <p:cNvPr id="23" name="New picture"/>
          <p:cNvPicPr/>
          <p:nvPr>
            <p:custDataLst>
              <p:tags r:id="rId23"/>
            </p:custDataLst>
          </p:nvPr>
        </p:nvPicPr>
        <p:blipFill>
          <a:blip r:embed="rId24"/>
          <a:stretch>
            <a:fillRect/>
          </a:stretch>
        </p:blipFill>
        <p:spPr>
          <a:xfrm>
            <a:off x="10057039" y="11999672"/>
            <a:ext cx="355600" cy="266700"/>
          </a:xfrm>
          <a:prstGeom prst="cube">
            <a:avLst/>
          </a:prstGeom>
        </p:spPr>
      </p:pic>
      <p:pic>
        <p:nvPicPr>
          <p:cNvPr id="24" name="New picture"/>
          <p:cNvPicPr/>
          <p:nvPr>
            <p:custDataLst>
              <p:tags r:id="rId25"/>
            </p:custDataLst>
          </p:nvPr>
        </p:nvPicPr>
        <p:blipFill>
          <a:blip r:embed="rId26"/>
          <a:stretch>
            <a:fillRect/>
          </a:stretch>
        </p:blipFill>
        <p:spPr>
          <a:xfrm>
            <a:off x="11479439" y="10132772"/>
            <a:ext cx="368300" cy="266700"/>
          </a:xfrm>
          <a:prstGeom prst="cube">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15" grpId="0"/>
      <p:bldP spid="16" grpId="0"/>
      <p:bldP spid="17" grpId="0"/>
      <p:bldP spid="18"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03529"/>
            <a:ext cx="1765935" cy="5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lnSpc>
                <a:spcPct val="120000"/>
              </a:lnSpc>
            </a:pPr>
            <a:r>
              <a:rPr lang="zh-CN" altLang="en-US" sz="2800" b="1">
                <a:solidFill>
                  <a:srgbClr val="007F58"/>
                </a:solidFill>
                <a:latin typeface="Times New Roman" panose="02020603050405020304" pitchFamily="18" charset="0"/>
                <a:cs typeface="Times New Roman" panose="02020603050405020304" pitchFamily="18" charset="0"/>
              </a:rPr>
              <a:t>课堂总结</a:t>
            </a:r>
            <a:endParaRPr lang="zh-CN" altLang="en-US" sz="2800" b="1">
              <a:solidFill>
                <a:srgbClr val="007F58"/>
              </a:solidFill>
              <a:latin typeface="Times New Roman" panose="02020603050405020304" pitchFamily="18" charset="0"/>
              <a:cs typeface="Times New Roman" panose="02020603050405020304" pitchFamily="18" charset="0"/>
            </a:endParaRPr>
          </a:p>
        </p:txBody>
      </p:sp>
      <p:pic>
        <p:nvPicPr>
          <p:cNvPr id="2" name="C9F754DE-2CAD-44b6-B708-469DEB6407EB-1"/>
          <p:cNvPicPr>
            <a:picLocks noChangeAspect="1"/>
          </p:cNvPicPr>
          <p:nvPr>
            <p:custDataLst>
              <p:tags r:id="rId4"/>
            </p:custDataLst>
          </p:nvPr>
        </p:nvPicPr>
        <p:blipFill>
          <a:blip r:embed="rId5"/>
          <a:stretch>
            <a:fillRect/>
          </a:stretch>
        </p:blipFill>
        <p:spPr>
          <a:xfrm>
            <a:off x="3318815" y="-153000"/>
            <a:ext cx="6770218" cy="7164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1" name="图片 2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3"/>
            </p:custDataLst>
          </p:nvPr>
        </p:nvSpPr>
        <p:spPr bwMode="auto">
          <a:xfrm>
            <a:off x="987425" y="266700"/>
            <a:ext cx="3527425" cy="5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pPr>
            <a:r>
              <a:rPr lang="zh-CN" altLang="en-US" sz="2800" b="1">
                <a:solidFill>
                  <a:srgbClr val="007F58"/>
                </a:solidFill>
                <a:latin typeface="Times New Roman" panose="02020603050405020304" pitchFamily="18" charset="0"/>
                <a:cs typeface="Times New Roman" panose="02020603050405020304" pitchFamily="18" charset="0"/>
                <a:sym typeface="+mn-ea"/>
              </a:rPr>
              <a:t>生态工程的基本原理</a:t>
            </a:r>
            <a:endParaRPr lang="zh-CN" altLang="zh-CN" sz="2800" b="1">
              <a:solidFill>
                <a:srgbClr val="007F58"/>
              </a:solidFill>
              <a:latin typeface="Times New Roman" panose="02020603050405020304" pitchFamily="18" charset="0"/>
              <a:cs typeface="Times New Roman" panose="02020603050405020304" pitchFamily="18" charset="0"/>
              <a:sym typeface="+mn-ea"/>
            </a:endParaRPr>
          </a:p>
        </p:txBody>
      </p:sp>
      <p:sp>
        <p:nvSpPr>
          <p:cNvPr id="31763" name="文本框 24"/>
          <p:cNvSpPr txBox="1">
            <a:spLocks noChangeArrowheads="1"/>
          </p:cNvSpPr>
          <p:nvPr>
            <p:custDataLst>
              <p:tags r:id="rId4"/>
            </p:custDataLst>
          </p:nvPr>
        </p:nvSpPr>
        <p:spPr bwMode="auto">
          <a:xfrm>
            <a:off x="261938" y="177800"/>
            <a:ext cx="6270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a:solidFill>
                  <a:schemeClr val="bg1"/>
                </a:solidFill>
                <a:latin typeface="Impact" panose="020B0806030902050204" pitchFamily="34" charset="0"/>
              </a:rPr>
              <a:t>1</a:t>
            </a:r>
            <a:endParaRPr lang="zh-CN" altLang="en-US" sz="3600">
              <a:solidFill>
                <a:schemeClr val="bg1"/>
              </a:solidFill>
              <a:latin typeface="Impact" panose="020B0806030902050204" pitchFamily="34" charset="0"/>
            </a:endParaRPr>
          </a:p>
        </p:txBody>
      </p:sp>
      <p:sp>
        <p:nvSpPr>
          <p:cNvPr id="2" name="文本框 23"/>
          <p:cNvSpPr txBox="1">
            <a:spLocks noChangeArrowheads="1"/>
          </p:cNvSpPr>
          <p:nvPr>
            <p:custDataLst>
              <p:tags r:id="rId5"/>
            </p:custDataLst>
          </p:nvPr>
        </p:nvSpPr>
        <p:spPr bwMode="auto">
          <a:xfrm>
            <a:off x="-1" y="1031014"/>
            <a:ext cx="4366261" cy="584775"/>
          </a:xfrm>
          <a:custGeom>
            <a:avLst/>
            <a:gdLst>
              <a:gd name="connsiteX0" fmla="*/ 0 w 4366261"/>
              <a:gd name="connsiteY0" fmla="*/ 0 h 584775"/>
              <a:gd name="connsiteX1" fmla="*/ 502120 w 4366261"/>
              <a:gd name="connsiteY1" fmla="*/ 0 h 584775"/>
              <a:gd name="connsiteX2" fmla="*/ 1091565 w 4366261"/>
              <a:gd name="connsiteY2" fmla="*/ 0 h 584775"/>
              <a:gd name="connsiteX3" fmla="*/ 1724673 w 4366261"/>
              <a:gd name="connsiteY3" fmla="*/ 0 h 584775"/>
              <a:gd name="connsiteX4" fmla="*/ 2226793 w 4366261"/>
              <a:gd name="connsiteY4" fmla="*/ 0 h 584775"/>
              <a:gd name="connsiteX5" fmla="*/ 2641588 w 4366261"/>
              <a:gd name="connsiteY5" fmla="*/ 0 h 584775"/>
              <a:gd name="connsiteX6" fmla="*/ 3056383 w 4366261"/>
              <a:gd name="connsiteY6" fmla="*/ 0 h 584775"/>
              <a:gd name="connsiteX7" fmla="*/ 3689491 w 4366261"/>
              <a:gd name="connsiteY7" fmla="*/ 0 h 584775"/>
              <a:gd name="connsiteX8" fmla="*/ 4366261 w 4366261"/>
              <a:gd name="connsiteY8" fmla="*/ 0 h 584775"/>
              <a:gd name="connsiteX9" fmla="*/ 4366261 w 4366261"/>
              <a:gd name="connsiteY9" fmla="*/ 584775 h 584775"/>
              <a:gd name="connsiteX10" fmla="*/ 3951466 w 4366261"/>
              <a:gd name="connsiteY10" fmla="*/ 584775 h 584775"/>
              <a:gd name="connsiteX11" fmla="*/ 3536671 w 4366261"/>
              <a:gd name="connsiteY11" fmla="*/ 584775 h 584775"/>
              <a:gd name="connsiteX12" fmla="*/ 2990889 w 4366261"/>
              <a:gd name="connsiteY12" fmla="*/ 584775 h 584775"/>
              <a:gd name="connsiteX13" fmla="*/ 2488769 w 4366261"/>
              <a:gd name="connsiteY13" fmla="*/ 584775 h 584775"/>
              <a:gd name="connsiteX14" fmla="*/ 2030311 w 4366261"/>
              <a:gd name="connsiteY14" fmla="*/ 584775 h 584775"/>
              <a:gd name="connsiteX15" fmla="*/ 1484529 w 4366261"/>
              <a:gd name="connsiteY15" fmla="*/ 584775 h 584775"/>
              <a:gd name="connsiteX16" fmla="*/ 1026071 w 4366261"/>
              <a:gd name="connsiteY16" fmla="*/ 584775 h 584775"/>
              <a:gd name="connsiteX17" fmla="*/ 611277 w 4366261"/>
              <a:gd name="connsiteY17" fmla="*/ 584775 h 584775"/>
              <a:gd name="connsiteX18" fmla="*/ 0 w 4366261"/>
              <a:gd name="connsiteY18" fmla="*/ 584775 h 584775"/>
              <a:gd name="connsiteX19" fmla="*/ 0 w 4366261"/>
              <a:gd name="connsiteY19"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66261" h="584775" extrusionOk="0">
                <a:moveTo>
                  <a:pt x="0" y="0"/>
                </a:moveTo>
                <a:cubicBezTo>
                  <a:pt x="123450" y="-34279"/>
                  <a:pt x="365196" y="30841"/>
                  <a:pt x="502120" y="0"/>
                </a:cubicBezTo>
                <a:cubicBezTo>
                  <a:pt x="639044" y="-30841"/>
                  <a:pt x="882173" y="39431"/>
                  <a:pt x="1091565" y="0"/>
                </a:cubicBezTo>
                <a:cubicBezTo>
                  <a:pt x="1300958" y="-39431"/>
                  <a:pt x="1435920" y="48442"/>
                  <a:pt x="1724673" y="0"/>
                </a:cubicBezTo>
                <a:cubicBezTo>
                  <a:pt x="2013426" y="-48442"/>
                  <a:pt x="2043137" y="12783"/>
                  <a:pt x="2226793" y="0"/>
                </a:cubicBezTo>
                <a:cubicBezTo>
                  <a:pt x="2410449" y="-12783"/>
                  <a:pt x="2547342" y="10907"/>
                  <a:pt x="2641588" y="0"/>
                </a:cubicBezTo>
                <a:cubicBezTo>
                  <a:pt x="2735834" y="-10907"/>
                  <a:pt x="2947602" y="18247"/>
                  <a:pt x="3056383" y="0"/>
                </a:cubicBezTo>
                <a:cubicBezTo>
                  <a:pt x="3165165" y="-18247"/>
                  <a:pt x="3439896" y="40217"/>
                  <a:pt x="3689491" y="0"/>
                </a:cubicBezTo>
                <a:cubicBezTo>
                  <a:pt x="3939086" y="-40217"/>
                  <a:pt x="4140276" y="7861"/>
                  <a:pt x="4366261" y="0"/>
                </a:cubicBezTo>
                <a:cubicBezTo>
                  <a:pt x="4390032" y="205869"/>
                  <a:pt x="4356720" y="381885"/>
                  <a:pt x="4366261" y="584775"/>
                </a:cubicBezTo>
                <a:cubicBezTo>
                  <a:pt x="4166720" y="592860"/>
                  <a:pt x="4148802" y="543040"/>
                  <a:pt x="3951466" y="584775"/>
                </a:cubicBezTo>
                <a:cubicBezTo>
                  <a:pt x="3754131" y="626510"/>
                  <a:pt x="3632990" y="575546"/>
                  <a:pt x="3536671" y="584775"/>
                </a:cubicBezTo>
                <a:cubicBezTo>
                  <a:pt x="3440352" y="594004"/>
                  <a:pt x="3157611" y="547929"/>
                  <a:pt x="2990889" y="584775"/>
                </a:cubicBezTo>
                <a:cubicBezTo>
                  <a:pt x="2824167" y="621621"/>
                  <a:pt x="2640974" y="527173"/>
                  <a:pt x="2488769" y="584775"/>
                </a:cubicBezTo>
                <a:cubicBezTo>
                  <a:pt x="2336564" y="642377"/>
                  <a:pt x="2193329" y="580605"/>
                  <a:pt x="2030311" y="584775"/>
                </a:cubicBezTo>
                <a:cubicBezTo>
                  <a:pt x="1867293" y="588945"/>
                  <a:pt x="1655698" y="551986"/>
                  <a:pt x="1484529" y="584775"/>
                </a:cubicBezTo>
                <a:cubicBezTo>
                  <a:pt x="1313360" y="617564"/>
                  <a:pt x="1207395" y="551730"/>
                  <a:pt x="1026071" y="584775"/>
                </a:cubicBezTo>
                <a:cubicBezTo>
                  <a:pt x="844747" y="617820"/>
                  <a:pt x="795398" y="541539"/>
                  <a:pt x="611277" y="584775"/>
                </a:cubicBezTo>
                <a:cubicBezTo>
                  <a:pt x="427156" y="628011"/>
                  <a:pt x="299048" y="526674"/>
                  <a:pt x="0" y="584775"/>
                </a:cubicBezTo>
                <a:cubicBezTo>
                  <a:pt x="-21237" y="342086"/>
                  <a:pt x="4971" y="269973"/>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一、关注生态工程建设</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6"/>
            </p:custDataLst>
          </p:nvPr>
        </p:nvSpPr>
        <p:spPr>
          <a:xfrm>
            <a:off x="163512" y="1804147"/>
            <a:ext cx="3740468" cy="523220"/>
          </a:xfrm>
          <a:prstGeom prst="rect">
            <a:avLst/>
          </a:prstGeom>
          <a:noFill/>
        </p:spPr>
        <p:txBody>
          <a:bodyPr wrap="square" rtlCol="0">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生态工程提出的背景</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矩形: 圆角 21"/>
          <p:cNvSpPr/>
          <p:nvPr>
            <p:custDataLst>
              <p:tags r:id="rId7"/>
            </p:custDataLst>
          </p:nvPr>
        </p:nvSpPr>
        <p:spPr>
          <a:xfrm>
            <a:off x="4180740" y="2746273"/>
            <a:ext cx="2179740" cy="941070"/>
          </a:xfrm>
          <a:prstGeom prst="roundRect">
            <a:avLst/>
          </a:prstGeom>
          <a:solidFill>
            <a:schemeClr val="accent2">
              <a:lumMod val="60000"/>
              <a:lumOff val="40000"/>
            </a:schemeClr>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全球生态环境危机</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7" name="矩形: 圆角 22"/>
          <p:cNvSpPr/>
          <p:nvPr>
            <p:custDataLst>
              <p:tags r:id="rId8"/>
            </p:custDataLst>
          </p:nvPr>
        </p:nvSpPr>
        <p:spPr>
          <a:xfrm>
            <a:off x="7362843" y="2747301"/>
            <a:ext cx="3161981" cy="958215"/>
          </a:xfrm>
          <a:prstGeom prst="roundRect">
            <a:avLst/>
          </a:prstGeom>
          <a:solidFill>
            <a:schemeClr val="accent2">
              <a:lumMod val="60000"/>
              <a:lumOff val="40000"/>
            </a:schemeClr>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人类可持续发展受到影响</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8" name="矩形: 圆角 24"/>
          <p:cNvSpPr/>
          <p:nvPr>
            <p:custDataLst>
              <p:tags r:id="rId9"/>
            </p:custDataLst>
          </p:nvPr>
        </p:nvSpPr>
        <p:spPr>
          <a:xfrm>
            <a:off x="8612945" y="4480560"/>
            <a:ext cx="3323679" cy="971755"/>
          </a:xfrm>
          <a:prstGeom prst="roundRect">
            <a:avLst/>
          </a:prstGeom>
          <a:solidFill>
            <a:schemeClr val="accent1">
              <a:lumMod val="20000"/>
              <a:lumOff val="80000"/>
            </a:schemeClr>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解决环境与经济与协调发展</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9" name="矩形: 圆角 25"/>
          <p:cNvSpPr/>
          <p:nvPr>
            <p:custDataLst>
              <p:tags r:id="rId10"/>
            </p:custDataLst>
          </p:nvPr>
        </p:nvSpPr>
        <p:spPr>
          <a:xfrm>
            <a:off x="9175983" y="6123628"/>
            <a:ext cx="2179740" cy="523217"/>
          </a:xfrm>
          <a:prstGeom prst="roundRect">
            <a:avLst/>
          </a:prstGeom>
          <a:solidFill>
            <a:srgbClr val="E8FFE8"/>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生态工程</a:t>
            </a:r>
            <a:endParaRPr lang="zh-CN" altLang="en-US" sz="3200" b="1">
              <a:solidFill>
                <a:srgbClr val="080808"/>
              </a:solidFill>
              <a:latin typeface="楷体" panose="02010609060101010101" pitchFamily="49" charset="-122"/>
              <a:ea typeface="楷体" panose="02010609060101010101" pitchFamily="49" charset="-122"/>
            </a:endParaRPr>
          </a:p>
        </p:txBody>
      </p:sp>
      <p:grpSp>
        <p:nvGrpSpPr>
          <p:cNvPr id="10" name="组合 9"/>
          <p:cNvGrpSpPr/>
          <p:nvPr>
            <p:custDataLst>
              <p:tags r:id="rId11"/>
            </p:custDataLst>
          </p:nvPr>
        </p:nvGrpSpPr>
        <p:grpSpPr>
          <a:xfrm>
            <a:off x="887978" y="2640675"/>
            <a:ext cx="3332438" cy="1198202"/>
            <a:chOff x="896620" y="2340424"/>
            <a:chExt cx="3332438" cy="1198202"/>
          </a:xfrm>
        </p:grpSpPr>
        <p:sp>
          <p:nvSpPr>
            <p:cNvPr id="11" name="矩形: 圆角 18"/>
            <p:cNvSpPr/>
            <p:nvPr>
              <p:custDataLst>
                <p:tags r:id="rId12"/>
              </p:custDataLst>
            </p:nvPr>
          </p:nvSpPr>
          <p:spPr>
            <a:xfrm>
              <a:off x="896620" y="2340424"/>
              <a:ext cx="2029123" cy="469265"/>
            </a:xfrm>
            <a:prstGeom prst="roundRect">
              <a:avLst/>
            </a:prstGeom>
            <a:solidFill>
              <a:schemeClr val="accent2">
                <a:lumMod val="60000"/>
                <a:lumOff val="40000"/>
              </a:schemeClr>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人口增长</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12" name="矩形: 圆角 19"/>
            <p:cNvSpPr/>
            <p:nvPr>
              <p:custDataLst>
                <p:tags r:id="rId13"/>
              </p:custDataLst>
            </p:nvPr>
          </p:nvSpPr>
          <p:spPr>
            <a:xfrm>
              <a:off x="900984" y="3092221"/>
              <a:ext cx="2036769" cy="446405"/>
            </a:xfrm>
            <a:prstGeom prst="roundRect">
              <a:avLst/>
            </a:prstGeom>
            <a:solidFill>
              <a:schemeClr val="accent2">
                <a:lumMod val="60000"/>
                <a:lumOff val="40000"/>
              </a:schemeClr>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3200" b="1">
                  <a:solidFill>
                    <a:srgbClr val="080808"/>
                  </a:solidFill>
                  <a:latin typeface="楷体" panose="02010609060101010101" pitchFamily="49" charset="-122"/>
                  <a:ea typeface="楷体" panose="02010609060101010101" pitchFamily="49" charset="-122"/>
                </a:rPr>
                <a:t>人类活动</a:t>
              </a:r>
              <a:endParaRPr lang="zh-CN" altLang="en-US" sz="3200" b="1">
                <a:solidFill>
                  <a:srgbClr val="080808"/>
                </a:solidFill>
                <a:latin typeface="楷体" panose="02010609060101010101" pitchFamily="49" charset="-122"/>
                <a:ea typeface="楷体" panose="02010609060101010101" pitchFamily="49" charset="-122"/>
              </a:endParaRPr>
            </a:p>
          </p:txBody>
        </p:sp>
        <p:sp>
          <p:nvSpPr>
            <p:cNvPr id="13" name="右中括号 12"/>
            <p:cNvSpPr/>
            <p:nvPr>
              <p:custDataLst>
                <p:tags r:id="rId14"/>
              </p:custDataLst>
            </p:nvPr>
          </p:nvSpPr>
          <p:spPr>
            <a:xfrm>
              <a:off x="2961319" y="2572456"/>
              <a:ext cx="236157" cy="719379"/>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sz="2800" b="1">
                <a:solidFill>
                  <a:srgbClr val="080808"/>
                </a:solidFill>
                <a:latin typeface="楷体" panose="02010609060101010101" pitchFamily="49" charset="-122"/>
                <a:ea typeface="楷体" panose="02010609060101010101" pitchFamily="49" charset="-122"/>
              </a:endParaRPr>
            </a:p>
          </p:txBody>
        </p:sp>
        <p:cxnSp>
          <p:nvCxnSpPr>
            <p:cNvPr id="14" name="直接箭头连接符 23"/>
            <p:cNvCxnSpPr/>
            <p:nvPr>
              <p:custDataLst>
                <p:tags r:id="rId15"/>
              </p:custDataLst>
            </p:nvPr>
          </p:nvCxnSpPr>
          <p:spPr>
            <a:xfrm>
              <a:off x="3179287" y="2932145"/>
              <a:ext cx="1010095"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16"/>
              </p:custDataLst>
            </p:nvPr>
          </p:nvSpPr>
          <p:spPr>
            <a:xfrm>
              <a:off x="3169031" y="2420754"/>
              <a:ext cx="1060027" cy="523220"/>
            </a:xfrm>
            <a:prstGeom prst="rect">
              <a:avLst/>
            </a:prstGeom>
            <a:no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导致</a:t>
              </a:r>
              <a:endParaRPr lang="zh-CN" altLang="en-US" sz="2800" b="1">
                <a:solidFill>
                  <a:srgbClr val="080808"/>
                </a:solidFill>
                <a:latin typeface="微软雅黑" panose="020B0503020204020204" pitchFamily="34" charset="-122"/>
                <a:ea typeface="微软雅黑" panose="020B0503020204020204" pitchFamily="34" charset="-122"/>
              </a:endParaRPr>
            </a:p>
          </p:txBody>
        </p:sp>
      </p:grpSp>
      <p:cxnSp>
        <p:nvCxnSpPr>
          <p:cNvPr id="16" name="直接箭头连接符 27"/>
          <p:cNvCxnSpPr>
            <a:endCxn id="7" idx="1"/>
          </p:cNvCxnSpPr>
          <p:nvPr>
            <p:custDataLst>
              <p:tags r:id="rId17"/>
            </p:custDataLst>
          </p:nvPr>
        </p:nvCxnSpPr>
        <p:spPr>
          <a:xfrm>
            <a:off x="6409017" y="3216808"/>
            <a:ext cx="953826" cy="9601"/>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17" name="文本框 16"/>
          <p:cNvSpPr txBox="1"/>
          <p:nvPr>
            <p:custDataLst>
              <p:tags r:id="rId18"/>
            </p:custDataLst>
          </p:nvPr>
        </p:nvSpPr>
        <p:spPr>
          <a:xfrm>
            <a:off x="6302816" y="2693650"/>
            <a:ext cx="1060027" cy="523220"/>
          </a:xfrm>
          <a:prstGeom prst="rect">
            <a:avLst/>
          </a:prstGeom>
          <a:no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导致</a:t>
            </a:r>
            <a:endParaRPr lang="zh-CN" altLang="en-US" sz="2800" b="1">
              <a:solidFill>
                <a:srgbClr val="080808"/>
              </a:solidFill>
              <a:latin typeface="微软雅黑" panose="020B0503020204020204" pitchFamily="34" charset="-122"/>
              <a:ea typeface="微软雅黑" panose="020B0503020204020204" pitchFamily="34" charset="-122"/>
            </a:endParaRPr>
          </a:p>
        </p:txBody>
      </p:sp>
      <p:cxnSp>
        <p:nvCxnSpPr>
          <p:cNvPr id="18" name="直接箭头连接符 29"/>
          <p:cNvCxnSpPr/>
          <p:nvPr>
            <p:custDataLst>
              <p:tags r:id="rId19"/>
            </p:custDataLst>
          </p:nvPr>
        </p:nvCxnSpPr>
        <p:spPr>
          <a:xfrm flipH="1">
            <a:off x="10265853" y="3713166"/>
            <a:ext cx="0" cy="767394"/>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19" name="文本框 18"/>
          <p:cNvSpPr txBox="1"/>
          <p:nvPr>
            <p:custDataLst>
              <p:tags r:id="rId20"/>
            </p:custDataLst>
          </p:nvPr>
        </p:nvSpPr>
        <p:spPr>
          <a:xfrm>
            <a:off x="10284169" y="3779563"/>
            <a:ext cx="1060027" cy="523220"/>
          </a:xfrm>
          <a:prstGeom prst="rect">
            <a:avLst/>
          </a:prstGeom>
          <a:no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需要</a:t>
            </a:r>
            <a:endParaRPr lang="zh-CN" altLang="en-US" sz="2800" b="1">
              <a:solidFill>
                <a:srgbClr val="080808"/>
              </a:solidFill>
              <a:latin typeface="微软雅黑" panose="020B0503020204020204" pitchFamily="34" charset="-122"/>
              <a:ea typeface="微软雅黑" panose="020B0503020204020204" pitchFamily="34" charset="-122"/>
            </a:endParaRPr>
          </a:p>
        </p:txBody>
      </p:sp>
      <p:cxnSp>
        <p:nvCxnSpPr>
          <p:cNvPr id="20" name="直接箭头连接符 31"/>
          <p:cNvCxnSpPr>
            <a:stCxn id="8" idx="2"/>
            <a:endCxn id="9" idx="0"/>
          </p:cNvCxnSpPr>
          <p:nvPr>
            <p:custDataLst>
              <p:tags r:id="rId21"/>
            </p:custDataLst>
          </p:nvPr>
        </p:nvCxnSpPr>
        <p:spPr>
          <a:xfrm flipH="1">
            <a:off x="10265853" y="5452315"/>
            <a:ext cx="8932" cy="671313"/>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21" name="文本框 20"/>
          <p:cNvSpPr txBox="1"/>
          <p:nvPr>
            <p:custDataLst>
              <p:tags r:id="rId22"/>
            </p:custDataLst>
          </p:nvPr>
        </p:nvSpPr>
        <p:spPr>
          <a:xfrm>
            <a:off x="10295696" y="5452315"/>
            <a:ext cx="1060027" cy="523220"/>
          </a:xfrm>
          <a:prstGeom prst="rect">
            <a:avLst/>
          </a:prstGeom>
          <a:noFill/>
        </p:spPr>
        <p:txBody>
          <a:bodyPr wrap="square" rtlCol="0">
            <a:spAutoFit/>
          </a:bodyPr>
          <a:lstStyle/>
          <a:p>
            <a:r>
              <a:rPr lang="zh-CN" altLang="en-US" sz="2800" b="1">
                <a:solidFill>
                  <a:srgbClr val="080808"/>
                </a:solidFill>
                <a:latin typeface="微软雅黑" panose="020B0503020204020204" pitchFamily="34" charset="-122"/>
                <a:ea typeface="微软雅黑" panose="020B0503020204020204" pitchFamily="34" charset="-122"/>
              </a:rPr>
              <a:t>需要</a:t>
            </a:r>
            <a:endParaRPr lang="zh-CN" altLang="en-US" sz="2800" b="1">
              <a:solidFill>
                <a:srgbClr val="080808"/>
              </a:solidFill>
              <a:latin typeface="微软雅黑" panose="020B0503020204020204" pitchFamily="34" charset="-122"/>
              <a:ea typeface="微软雅黑" panose="020B0503020204020204" pitchFamily="34" charset="-122"/>
            </a:endParaRPr>
          </a:p>
        </p:txBody>
      </p:sp>
      <p:pic>
        <p:nvPicPr>
          <p:cNvPr id="28" name="Picture 4"/>
          <p:cNvPicPr>
            <a:picLocks noChangeAspect="1" noChangeArrowheads="1"/>
          </p:cNvPicPr>
          <p:nvPr>
            <p:custDataLst>
              <p:tags r:id="rId23"/>
            </p:custDataLst>
          </p:nvPr>
        </p:nvPicPr>
        <p:blipFill>
          <a:blip r:embed="rId24" cstate="print">
            <a:extLst>
              <a:ext uri="{28A0092B-C50C-407E-A947-70E740481C1C}">
                <a14:useLocalDpi xmlns:a14="http://schemas.microsoft.com/office/drawing/2010/main" val="0"/>
              </a:ext>
            </a:extLst>
          </a:blip>
          <a:stretch>
            <a:fillRect/>
          </a:stretch>
        </p:blipFill>
        <p:spPr bwMode="auto">
          <a:xfrm>
            <a:off x="0" y="4226082"/>
            <a:ext cx="3951892" cy="262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10"/>
          <p:cNvPicPr>
            <a:picLocks noChangeAspect="1" noChangeArrowheads="1"/>
          </p:cNvPicPr>
          <p:nvPr>
            <p:custDataLst>
              <p:tags r:id="rId25"/>
            </p:custDataLst>
          </p:nvPr>
        </p:nvPicPr>
        <p:blipFill>
          <a:blip r:embed="rId26">
            <a:extLst>
              <a:ext uri="{28A0092B-C50C-407E-A947-70E740481C1C}">
                <a14:useLocalDpi xmlns:a14="http://schemas.microsoft.com/office/drawing/2010/main" val="0"/>
              </a:ext>
            </a:extLst>
          </a:blip>
          <a:srcRect l="13048" b="3174"/>
          <a:stretch>
            <a:fillRect/>
          </a:stretch>
        </p:blipFill>
        <p:spPr bwMode="auto">
          <a:xfrm>
            <a:off x="4028293" y="4217325"/>
            <a:ext cx="3951892" cy="262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50"/>
                                        <p:tgtEl>
                                          <p:spTgt spid="28"/>
                                        </p:tgtEl>
                                      </p:cBhvr>
                                    </p:animEffect>
                                    <p:anim calcmode="lin" valueType="num">
                                      <p:cBhvr>
                                        <p:cTn id="22" dur="250" fill="hold"/>
                                        <p:tgtEl>
                                          <p:spTgt spid="28"/>
                                        </p:tgtEl>
                                        <p:attrNameLst>
                                          <p:attrName>ppt_x</p:attrName>
                                        </p:attrNameLst>
                                      </p:cBhvr>
                                      <p:tavLst>
                                        <p:tav tm="0">
                                          <p:val>
                                            <p:strVal val="#ppt_x"/>
                                          </p:val>
                                        </p:tav>
                                        <p:tav tm="100000">
                                          <p:val>
                                            <p:strVal val="#ppt_x"/>
                                          </p:val>
                                        </p:tav>
                                      </p:tavLst>
                                    </p:anim>
                                    <p:anim calcmode="lin" valueType="num">
                                      <p:cBhvr>
                                        <p:cTn id="23" dur="25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250"/>
                                        <p:tgtEl>
                                          <p:spTgt spid="29"/>
                                        </p:tgtEl>
                                      </p:cBhvr>
                                    </p:animEffect>
                                    <p:anim calcmode="lin" valueType="num">
                                      <p:cBhvr>
                                        <p:cTn id="27" dur="250" fill="hold"/>
                                        <p:tgtEl>
                                          <p:spTgt spid="29"/>
                                        </p:tgtEl>
                                        <p:attrNameLst>
                                          <p:attrName>ppt_x</p:attrName>
                                        </p:attrNameLst>
                                      </p:cBhvr>
                                      <p:tavLst>
                                        <p:tav tm="0">
                                          <p:val>
                                            <p:strVal val="#ppt_x"/>
                                          </p:val>
                                        </p:tav>
                                        <p:tav tm="100000">
                                          <p:val>
                                            <p:strVal val="#ppt_x"/>
                                          </p:val>
                                        </p:tav>
                                      </p:tavLst>
                                    </p:anim>
                                    <p:anim calcmode="lin" valueType="num">
                                      <p:cBhvr>
                                        <p:cTn id="28"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up)">
                                      <p:cBhvr>
                                        <p:cTn id="65" dur="500"/>
                                        <p:tgtEl>
                                          <p:spTgt spid="21"/>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7" grpId="0" animBg="1"/>
      <p:bldP spid="8" grpId="0" animBg="1"/>
      <p:bldP spid="9" grpId="0" animBg="1"/>
      <p:bldP spid="17"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1" y="0"/>
            <a:ext cx="4297679" cy="584775"/>
          </a:xfrm>
          <a:custGeom>
            <a:avLst/>
            <a:gdLst>
              <a:gd name="connsiteX0" fmla="*/ 0 w 5882639"/>
              <a:gd name="connsiteY0" fmla="*/ 0 h 584775"/>
              <a:gd name="connsiteX1" fmla="*/ 529438 w 5882639"/>
              <a:gd name="connsiteY1" fmla="*/ 0 h 584775"/>
              <a:gd name="connsiteX2" fmla="*/ 1176528 w 5882639"/>
              <a:gd name="connsiteY2" fmla="*/ 0 h 584775"/>
              <a:gd name="connsiteX3" fmla="*/ 1882444 w 5882639"/>
              <a:gd name="connsiteY3" fmla="*/ 0 h 584775"/>
              <a:gd name="connsiteX4" fmla="*/ 2411882 w 5882639"/>
              <a:gd name="connsiteY4" fmla="*/ 0 h 584775"/>
              <a:gd name="connsiteX5" fmla="*/ 2823667 w 5882639"/>
              <a:gd name="connsiteY5" fmla="*/ 0 h 584775"/>
              <a:gd name="connsiteX6" fmla="*/ 3235451 w 5882639"/>
              <a:gd name="connsiteY6" fmla="*/ 0 h 584775"/>
              <a:gd name="connsiteX7" fmla="*/ 3941368 w 5882639"/>
              <a:gd name="connsiteY7" fmla="*/ 0 h 584775"/>
              <a:gd name="connsiteX8" fmla="*/ 4411979 w 5882639"/>
              <a:gd name="connsiteY8" fmla="*/ 0 h 584775"/>
              <a:gd name="connsiteX9" fmla="*/ 5000243 w 5882639"/>
              <a:gd name="connsiteY9" fmla="*/ 0 h 584775"/>
              <a:gd name="connsiteX10" fmla="*/ 5882639 w 5882639"/>
              <a:gd name="connsiteY10" fmla="*/ 0 h 584775"/>
              <a:gd name="connsiteX11" fmla="*/ 5882639 w 5882639"/>
              <a:gd name="connsiteY11" fmla="*/ 584775 h 584775"/>
              <a:gd name="connsiteX12" fmla="*/ 5470854 w 5882639"/>
              <a:gd name="connsiteY12" fmla="*/ 584775 h 584775"/>
              <a:gd name="connsiteX13" fmla="*/ 4941417 w 5882639"/>
              <a:gd name="connsiteY13" fmla="*/ 584775 h 584775"/>
              <a:gd name="connsiteX14" fmla="*/ 4470806 w 5882639"/>
              <a:gd name="connsiteY14" fmla="*/ 584775 h 584775"/>
              <a:gd name="connsiteX15" fmla="*/ 3882542 w 5882639"/>
              <a:gd name="connsiteY15" fmla="*/ 584775 h 584775"/>
              <a:gd name="connsiteX16" fmla="*/ 3411931 w 5882639"/>
              <a:gd name="connsiteY16" fmla="*/ 584775 h 584775"/>
              <a:gd name="connsiteX17" fmla="*/ 3000146 w 5882639"/>
              <a:gd name="connsiteY17" fmla="*/ 584775 h 584775"/>
              <a:gd name="connsiteX18" fmla="*/ 2294229 w 5882639"/>
              <a:gd name="connsiteY18" fmla="*/ 584775 h 584775"/>
              <a:gd name="connsiteX19" fmla="*/ 1882444 w 5882639"/>
              <a:gd name="connsiteY19" fmla="*/ 584775 h 584775"/>
              <a:gd name="connsiteX20" fmla="*/ 1176528 w 5882639"/>
              <a:gd name="connsiteY20" fmla="*/ 584775 h 584775"/>
              <a:gd name="connsiteX21" fmla="*/ 588264 w 5882639"/>
              <a:gd name="connsiteY21" fmla="*/ 584775 h 584775"/>
              <a:gd name="connsiteX22" fmla="*/ 0 w 5882639"/>
              <a:gd name="connsiteY22" fmla="*/ 584775 h 584775"/>
              <a:gd name="connsiteX23" fmla="*/ 0 w 5882639"/>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82639" h="584775" extrusionOk="0">
                <a:moveTo>
                  <a:pt x="0" y="0"/>
                </a:moveTo>
                <a:cubicBezTo>
                  <a:pt x="169606" y="-16004"/>
                  <a:pt x="322976" y="24222"/>
                  <a:pt x="529438" y="0"/>
                </a:cubicBezTo>
                <a:cubicBezTo>
                  <a:pt x="735900" y="-24222"/>
                  <a:pt x="1017478" y="20053"/>
                  <a:pt x="1176528" y="0"/>
                </a:cubicBezTo>
                <a:cubicBezTo>
                  <a:pt x="1335578" y="-20053"/>
                  <a:pt x="1601266" y="73655"/>
                  <a:pt x="1882444" y="0"/>
                </a:cubicBezTo>
                <a:cubicBezTo>
                  <a:pt x="2163622" y="-73655"/>
                  <a:pt x="2266303" y="47701"/>
                  <a:pt x="2411882" y="0"/>
                </a:cubicBezTo>
                <a:cubicBezTo>
                  <a:pt x="2557461" y="-47701"/>
                  <a:pt x="2667887" y="40528"/>
                  <a:pt x="2823667" y="0"/>
                </a:cubicBezTo>
                <a:cubicBezTo>
                  <a:pt x="2979447" y="-40528"/>
                  <a:pt x="3150452" y="26054"/>
                  <a:pt x="3235451" y="0"/>
                </a:cubicBezTo>
                <a:cubicBezTo>
                  <a:pt x="3320450" y="-26054"/>
                  <a:pt x="3593355" y="13616"/>
                  <a:pt x="3941368" y="0"/>
                </a:cubicBezTo>
                <a:cubicBezTo>
                  <a:pt x="4289381" y="-13616"/>
                  <a:pt x="4286782" y="54514"/>
                  <a:pt x="4411979" y="0"/>
                </a:cubicBezTo>
                <a:cubicBezTo>
                  <a:pt x="4537176" y="-54514"/>
                  <a:pt x="4872736" y="10170"/>
                  <a:pt x="5000243" y="0"/>
                </a:cubicBezTo>
                <a:cubicBezTo>
                  <a:pt x="5127750" y="-10170"/>
                  <a:pt x="5471891" y="63129"/>
                  <a:pt x="5882639" y="0"/>
                </a:cubicBezTo>
                <a:cubicBezTo>
                  <a:pt x="5942580" y="147294"/>
                  <a:pt x="5835389" y="441863"/>
                  <a:pt x="5882639" y="584775"/>
                </a:cubicBezTo>
                <a:cubicBezTo>
                  <a:pt x="5756464" y="627220"/>
                  <a:pt x="5667980" y="552606"/>
                  <a:pt x="5470854" y="584775"/>
                </a:cubicBezTo>
                <a:cubicBezTo>
                  <a:pt x="5273728" y="616944"/>
                  <a:pt x="5067488" y="539869"/>
                  <a:pt x="4941417" y="584775"/>
                </a:cubicBezTo>
                <a:cubicBezTo>
                  <a:pt x="4815346" y="629681"/>
                  <a:pt x="4607596" y="567442"/>
                  <a:pt x="4470806" y="584775"/>
                </a:cubicBezTo>
                <a:cubicBezTo>
                  <a:pt x="4334016" y="602108"/>
                  <a:pt x="4034518" y="547897"/>
                  <a:pt x="3882542" y="584775"/>
                </a:cubicBezTo>
                <a:cubicBezTo>
                  <a:pt x="3730566" y="621653"/>
                  <a:pt x="3532703" y="554092"/>
                  <a:pt x="3411931" y="584775"/>
                </a:cubicBezTo>
                <a:cubicBezTo>
                  <a:pt x="3291159" y="615458"/>
                  <a:pt x="3096416" y="569925"/>
                  <a:pt x="3000146" y="584775"/>
                </a:cubicBezTo>
                <a:cubicBezTo>
                  <a:pt x="2903877" y="599625"/>
                  <a:pt x="2636837" y="575462"/>
                  <a:pt x="2294229" y="584775"/>
                </a:cubicBezTo>
                <a:cubicBezTo>
                  <a:pt x="1951621" y="594088"/>
                  <a:pt x="1977063" y="558878"/>
                  <a:pt x="1882444" y="584775"/>
                </a:cubicBezTo>
                <a:cubicBezTo>
                  <a:pt x="1787825" y="610672"/>
                  <a:pt x="1392699" y="575251"/>
                  <a:pt x="1176528" y="584775"/>
                </a:cubicBezTo>
                <a:cubicBezTo>
                  <a:pt x="960357" y="594299"/>
                  <a:pt x="716427" y="516332"/>
                  <a:pt x="588264" y="584775"/>
                </a:cubicBezTo>
                <a:cubicBezTo>
                  <a:pt x="460101" y="653218"/>
                  <a:pt x="248341" y="53351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一、关注生态工程建设</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85566" y="1414029"/>
            <a:ext cx="12020868" cy="2990434"/>
          </a:xfrm>
          <a:prstGeom prst="rect">
            <a:avLst/>
          </a:prstGeom>
          <a:noFill/>
        </p:spPr>
        <p:txBody>
          <a:bodyPr wrap="square" rtlCol="0">
            <a:spAutoFit/>
          </a:bodyPr>
          <a:lstStyle/>
          <a:p>
            <a:pPr algn="l">
              <a:lnSpc>
                <a:spcPct val="120000"/>
              </a:lnSpc>
              <a:buClrTx/>
              <a:buSzTx/>
              <a:buFontTx/>
            </a:pPr>
            <a:r>
              <a:rPr lang="en-US" altLang="zh-CN" sz="3200" b="1">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指</a:t>
            </a:r>
            <a:r>
              <a:rPr lang="en-US" altLang="zh-CN" sz="3200" err="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人类应用_______________________的基本原理和方法，</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对人工生态系统进行</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或</a:t>
            </a:r>
            <a:r>
              <a:rPr lang="en-US" altLang="zh-CN" sz="3200" err="1">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对已被破坏的生态环境进行了_____________，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从而</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_____________________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或</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促进人类</a:t>
            </a: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____________________________</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rPr>
              <a:t>的系统工程技术或综合工艺过程。</a:t>
            </a:r>
            <a:endPar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3" name="文本框 2"/>
          <p:cNvSpPr txBox="1"/>
          <p:nvPr>
            <p:custDataLst>
              <p:tags r:id="rId3"/>
            </p:custDataLst>
          </p:nvPr>
        </p:nvSpPr>
        <p:spPr>
          <a:xfrm>
            <a:off x="256268" y="787979"/>
            <a:ext cx="1809568" cy="523220"/>
          </a:xfrm>
          <a:prstGeom prst="rect">
            <a:avLst/>
          </a:prstGeom>
          <a:noFill/>
        </p:spPr>
        <p:txBody>
          <a:bodyPr wrap="square" rtlCol="0">
            <a:spAutoFit/>
          </a:bodyPr>
          <a:lstStyle/>
          <a:p>
            <a:r>
              <a:rPr lang="en-US" altLang="zh-CN"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2.</a:t>
            </a:r>
            <a:r>
              <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rPr>
              <a:t>概念</a:t>
            </a:r>
            <a:endParaRPr lang="zh-CN" altLang="en-US" sz="28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3"/>
          <p:cNvSpPr txBox="1"/>
          <p:nvPr>
            <p:custDataLst>
              <p:tags r:id="rId4"/>
            </p:custDataLst>
          </p:nvPr>
        </p:nvSpPr>
        <p:spPr>
          <a:xfrm>
            <a:off x="3473433" y="2034906"/>
            <a:ext cx="3735070" cy="626710"/>
          </a:xfrm>
          <a:prstGeom prst="rect">
            <a:avLst/>
          </a:prstGeom>
          <a:noFill/>
        </p:spPr>
        <p:txBody>
          <a:bodyPr wrap="square" rtlCol="0">
            <a:spAutoFit/>
          </a:bodyPr>
          <a:lstStyle/>
          <a:p>
            <a:pPr>
              <a:lnSpc>
                <a:spcPct val="120000"/>
              </a:lnSpc>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分析</a:t>
            </a:r>
            <a:r>
              <a:rPr lang="en-US"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设计和</a:t>
            </a:r>
            <a:r>
              <a:rPr lang="en-US" altLang="zh-CN" sz="3200" b="1" err="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调控</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文本框 4"/>
          <p:cNvSpPr txBox="1"/>
          <p:nvPr>
            <p:custDataLst>
              <p:tags r:id="rId5"/>
            </p:custDataLst>
          </p:nvPr>
        </p:nvSpPr>
        <p:spPr>
          <a:xfrm>
            <a:off x="2993831" y="1398907"/>
            <a:ext cx="4402003" cy="626710"/>
          </a:xfrm>
          <a:prstGeom prst="rect">
            <a:avLst/>
          </a:prstGeom>
          <a:noFill/>
        </p:spPr>
        <p:txBody>
          <a:bodyPr wrap="square" rtlCol="0">
            <a:spAutoFit/>
          </a:bodyPr>
          <a:lstStyle/>
          <a:p>
            <a:pPr>
              <a:lnSpc>
                <a:spcPct val="120000"/>
              </a:lnSpc>
            </a:pPr>
            <a:r>
              <a:rPr lang="en-US" altLang="zh-CN" sz="3200" b="1" err="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生态学和系统学等学科</a:t>
            </a:r>
            <a:endParaRPr lang="en-US"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6" name="文本框 5"/>
          <p:cNvSpPr txBox="1"/>
          <p:nvPr>
            <p:custDataLst>
              <p:tags r:id="rId6"/>
            </p:custDataLst>
          </p:nvPr>
        </p:nvSpPr>
        <p:spPr>
          <a:xfrm>
            <a:off x="5328352" y="2592974"/>
            <a:ext cx="4402003" cy="626710"/>
          </a:xfrm>
          <a:prstGeom prst="rect">
            <a:avLst/>
          </a:prstGeom>
          <a:noFill/>
        </p:spPr>
        <p:txBody>
          <a:bodyPr wrap="square" rtlCol="0">
            <a:spAutoFit/>
          </a:bodyPr>
          <a:lstStyle/>
          <a:p>
            <a:pPr>
              <a:lnSpc>
                <a:spcPct val="120000"/>
              </a:lnSpc>
            </a:pPr>
            <a:r>
              <a:rPr lang="en-US" altLang="zh-CN" sz="3200" b="1" err="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提高生态系统的生产力</a:t>
            </a:r>
            <a:endParaRPr lang="en-US"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7" name="文本框 6"/>
          <p:cNvSpPr txBox="1"/>
          <p:nvPr>
            <p:custDataLst>
              <p:tags r:id="rId7"/>
            </p:custDataLst>
          </p:nvPr>
        </p:nvSpPr>
        <p:spPr>
          <a:xfrm>
            <a:off x="1493868" y="2604497"/>
            <a:ext cx="2520631" cy="626710"/>
          </a:xfrm>
          <a:prstGeom prst="rect">
            <a:avLst/>
          </a:prstGeom>
          <a:noFill/>
        </p:spPr>
        <p:txBody>
          <a:bodyPr wrap="square" rtlCol="0">
            <a:spAutoFit/>
          </a:bodyPr>
          <a:lstStyle/>
          <a:p>
            <a:pPr>
              <a:lnSpc>
                <a:spcPct val="120000"/>
              </a:lnSpc>
            </a:pPr>
            <a:r>
              <a:rPr lang="en-US" altLang="zh-CN" sz="3200" b="1" err="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修复、重建</a:t>
            </a:r>
            <a:endParaRPr lang="en-US" altLang="zh-CN"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8" name="文本框 7"/>
          <p:cNvSpPr txBox="1"/>
          <p:nvPr>
            <p:custDataLst>
              <p:tags r:id="rId8"/>
            </p:custDataLst>
          </p:nvPr>
        </p:nvSpPr>
        <p:spPr>
          <a:xfrm>
            <a:off x="256268" y="3191125"/>
            <a:ext cx="2696006" cy="626710"/>
          </a:xfrm>
          <a:prstGeom prst="rect">
            <a:avLst/>
          </a:prstGeom>
          <a:noFill/>
        </p:spPr>
        <p:txBody>
          <a:bodyPr wrap="square" rtlCol="0">
            <a:spAutoFit/>
          </a:bodyPr>
          <a:lstStyle/>
          <a:p>
            <a:pPr>
              <a:lnSpc>
                <a:spcPct val="120000"/>
              </a:lnSpc>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改善生态环境</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9" name="文本框 8"/>
          <p:cNvSpPr txBox="1"/>
          <p:nvPr>
            <p:custDataLst>
              <p:tags r:id="rId9"/>
            </p:custDataLst>
          </p:nvPr>
        </p:nvSpPr>
        <p:spPr>
          <a:xfrm>
            <a:off x="5159745" y="3189635"/>
            <a:ext cx="5538387" cy="626710"/>
          </a:xfrm>
          <a:prstGeom prst="rect">
            <a:avLst/>
          </a:prstGeom>
          <a:noFill/>
        </p:spPr>
        <p:txBody>
          <a:bodyPr wrap="square" rtlCol="0">
            <a:spAutoFit/>
          </a:bodyPr>
          <a:lstStyle/>
          <a:p>
            <a:pPr>
              <a:lnSpc>
                <a:spcPct val="120000"/>
              </a:lnSpc>
            </a:pP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rPr>
              <a:t>社会和自然环境的和谐发展</a:t>
            </a:r>
            <a:endPar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10" name="文本框 9"/>
          <p:cNvSpPr txBox="1"/>
          <p:nvPr>
            <p:custDataLst>
              <p:tags r:id="rId10"/>
            </p:custDataLst>
          </p:nvPr>
        </p:nvSpPr>
        <p:spPr>
          <a:xfrm>
            <a:off x="256268" y="4537430"/>
            <a:ext cx="1463992" cy="565283"/>
          </a:xfrm>
          <a:prstGeom prst="rect">
            <a:avLst/>
          </a:prstGeom>
          <a:no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3.</a:t>
            </a:r>
            <a:r>
              <a:rPr kumimoji="1" lang="zh-CN" altLang="en-US" sz="2800" b="1">
                <a:solidFill>
                  <a:srgbClr val="0070C0"/>
                </a:solidFill>
                <a:latin typeface="Times New Roman" panose="02020603050405020304" pitchFamily="18" charset="0"/>
                <a:ea typeface="+mn-ea"/>
                <a:cs typeface="Times New Roman" panose="02020603050405020304" pitchFamily="18" charset="0"/>
              </a:rPr>
              <a:t>原因</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1" name="矩形 10"/>
          <p:cNvSpPr/>
          <p:nvPr>
            <p:custDataLst>
              <p:tags r:id="rId11"/>
            </p:custDataLst>
          </p:nvPr>
        </p:nvSpPr>
        <p:spPr>
          <a:xfrm>
            <a:off x="151448" y="5235680"/>
            <a:ext cx="12040552" cy="1217641"/>
          </a:xfrm>
          <a:prstGeom prst="rect">
            <a:avLst/>
          </a:prstGeom>
        </p:spPr>
        <p:txBody>
          <a:bodyPr wrap="square">
            <a:spAutoFit/>
          </a:bodyPr>
          <a:lstStyle/>
          <a:p>
            <a:pPr>
              <a:lnSpc>
                <a:spcPct val="120000"/>
              </a:lnSpc>
            </a:pPr>
            <a:r>
              <a:rPr lang="en-US"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毁林种地</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围湖造田</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大量使用化肥、农药等农业生产方式</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以及工业的迅猛发展</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a:t>
            </a:r>
            <a:r>
              <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正在消耗大量的自然资源。</a:t>
            </a:r>
            <a:endParaRPr lang="zh-CN" altLang="zh-CN"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p:stCondLst>
                              <p:cond delay="0"/>
                            </p:stCondLst>
                            <p:childTnLst>
                              <p:par>
                                <p:cTn id="38" presetID="1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ppt_x</p:attrName>
                                        </p:attrNameLst>
                                      </p:cBhvr>
                                      <p:tavLst>
                                        <p:tav tm="0">
                                          <p:val>
                                            <p:strVal val="#ppt_x-#ppt_w*1.125000"/>
                                          </p:val>
                                        </p:tav>
                                        <p:tav tm="100000">
                                          <p:val>
                                            <p:strVal val="#ppt_x"/>
                                          </p:val>
                                        </p:tav>
                                      </p:tavLst>
                                    </p:anim>
                                    <p:animEffect transition="in" filter="wipe(righ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5" grpId="0"/>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3"/>
          <p:cNvSpPr txBox="1">
            <a:spLocks noChangeArrowheads="1"/>
          </p:cNvSpPr>
          <p:nvPr>
            <p:custDataLst>
              <p:tags r:id="rId1"/>
            </p:custDataLst>
          </p:nvPr>
        </p:nvSpPr>
        <p:spPr bwMode="auto">
          <a:xfrm>
            <a:off x="1" y="0"/>
            <a:ext cx="4297679" cy="584775"/>
          </a:xfrm>
          <a:custGeom>
            <a:avLst/>
            <a:gdLst>
              <a:gd name="connsiteX0" fmla="*/ 0 w 5882639"/>
              <a:gd name="connsiteY0" fmla="*/ 0 h 584775"/>
              <a:gd name="connsiteX1" fmla="*/ 529438 w 5882639"/>
              <a:gd name="connsiteY1" fmla="*/ 0 h 584775"/>
              <a:gd name="connsiteX2" fmla="*/ 1176528 w 5882639"/>
              <a:gd name="connsiteY2" fmla="*/ 0 h 584775"/>
              <a:gd name="connsiteX3" fmla="*/ 1882444 w 5882639"/>
              <a:gd name="connsiteY3" fmla="*/ 0 h 584775"/>
              <a:gd name="connsiteX4" fmla="*/ 2411882 w 5882639"/>
              <a:gd name="connsiteY4" fmla="*/ 0 h 584775"/>
              <a:gd name="connsiteX5" fmla="*/ 2823667 w 5882639"/>
              <a:gd name="connsiteY5" fmla="*/ 0 h 584775"/>
              <a:gd name="connsiteX6" fmla="*/ 3235451 w 5882639"/>
              <a:gd name="connsiteY6" fmla="*/ 0 h 584775"/>
              <a:gd name="connsiteX7" fmla="*/ 3941368 w 5882639"/>
              <a:gd name="connsiteY7" fmla="*/ 0 h 584775"/>
              <a:gd name="connsiteX8" fmla="*/ 4411979 w 5882639"/>
              <a:gd name="connsiteY8" fmla="*/ 0 h 584775"/>
              <a:gd name="connsiteX9" fmla="*/ 5000243 w 5882639"/>
              <a:gd name="connsiteY9" fmla="*/ 0 h 584775"/>
              <a:gd name="connsiteX10" fmla="*/ 5882639 w 5882639"/>
              <a:gd name="connsiteY10" fmla="*/ 0 h 584775"/>
              <a:gd name="connsiteX11" fmla="*/ 5882639 w 5882639"/>
              <a:gd name="connsiteY11" fmla="*/ 584775 h 584775"/>
              <a:gd name="connsiteX12" fmla="*/ 5470854 w 5882639"/>
              <a:gd name="connsiteY12" fmla="*/ 584775 h 584775"/>
              <a:gd name="connsiteX13" fmla="*/ 4941417 w 5882639"/>
              <a:gd name="connsiteY13" fmla="*/ 584775 h 584775"/>
              <a:gd name="connsiteX14" fmla="*/ 4470806 w 5882639"/>
              <a:gd name="connsiteY14" fmla="*/ 584775 h 584775"/>
              <a:gd name="connsiteX15" fmla="*/ 3882542 w 5882639"/>
              <a:gd name="connsiteY15" fmla="*/ 584775 h 584775"/>
              <a:gd name="connsiteX16" fmla="*/ 3411931 w 5882639"/>
              <a:gd name="connsiteY16" fmla="*/ 584775 h 584775"/>
              <a:gd name="connsiteX17" fmla="*/ 3000146 w 5882639"/>
              <a:gd name="connsiteY17" fmla="*/ 584775 h 584775"/>
              <a:gd name="connsiteX18" fmla="*/ 2294229 w 5882639"/>
              <a:gd name="connsiteY18" fmla="*/ 584775 h 584775"/>
              <a:gd name="connsiteX19" fmla="*/ 1882444 w 5882639"/>
              <a:gd name="connsiteY19" fmla="*/ 584775 h 584775"/>
              <a:gd name="connsiteX20" fmla="*/ 1176528 w 5882639"/>
              <a:gd name="connsiteY20" fmla="*/ 584775 h 584775"/>
              <a:gd name="connsiteX21" fmla="*/ 588264 w 5882639"/>
              <a:gd name="connsiteY21" fmla="*/ 584775 h 584775"/>
              <a:gd name="connsiteX22" fmla="*/ 0 w 5882639"/>
              <a:gd name="connsiteY22" fmla="*/ 584775 h 584775"/>
              <a:gd name="connsiteX23" fmla="*/ 0 w 5882639"/>
              <a:gd name="connsiteY2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82639" h="584775" extrusionOk="0">
                <a:moveTo>
                  <a:pt x="0" y="0"/>
                </a:moveTo>
                <a:cubicBezTo>
                  <a:pt x="169606" y="-16004"/>
                  <a:pt x="322976" y="24222"/>
                  <a:pt x="529438" y="0"/>
                </a:cubicBezTo>
                <a:cubicBezTo>
                  <a:pt x="735900" y="-24222"/>
                  <a:pt x="1017478" y="20053"/>
                  <a:pt x="1176528" y="0"/>
                </a:cubicBezTo>
                <a:cubicBezTo>
                  <a:pt x="1335578" y="-20053"/>
                  <a:pt x="1601266" y="73655"/>
                  <a:pt x="1882444" y="0"/>
                </a:cubicBezTo>
                <a:cubicBezTo>
                  <a:pt x="2163622" y="-73655"/>
                  <a:pt x="2266303" y="47701"/>
                  <a:pt x="2411882" y="0"/>
                </a:cubicBezTo>
                <a:cubicBezTo>
                  <a:pt x="2557461" y="-47701"/>
                  <a:pt x="2667887" y="40528"/>
                  <a:pt x="2823667" y="0"/>
                </a:cubicBezTo>
                <a:cubicBezTo>
                  <a:pt x="2979447" y="-40528"/>
                  <a:pt x="3150452" y="26054"/>
                  <a:pt x="3235451" y="0"/>
                </a:cubicBezTo>
                <a:cubicBezTo>
                  <a:pt x="3320450" y="-26054"/>
                  <a:pt x="3593355" y="13616"/>
                  <a:pt x="3941368" y="0"/>
                </a:cubicBezTo>
                <a:cubicBezTo>
                  <a:pt x="4289381" y="-13616"/>
                  <a:pt x="4286782" y="54514"/>
                  <a:pt x="4411979" y="0"/>
                </a:cubicBezTo>
                <a:cubicBezTo>
                  <a:pt x="4537176" y="-54514"/>
                  <a:pt x="4872736" y="10170"/>
                  <a:pt x="5000243" y="0"/>
                </a:cubicBezTo>
                <a:cubicBezTo>
                  <a:pt x="5127750" y="-10170"/>
                  <a:pt x="5471891" y="63129"/>
                  <a:pt x="5882639" y="0"/>
                </a:cubicBezTo>
                <a:cubicBezTo>
                  <a:pt x="5942580" y="147294"/>
                  <a:pt x="5835389" y="441863"/>
                  <a:pt x="5882639" y="584775"/>
                </a:cubicBezTo>
                <a:cubicBezTo>
                  <a:pt x="5756464" y="627220"/>
                  <a:pt x="5667980" y="552606"/>
                  <a:pt x="5470854" y="584775"/>
                </a:cubicBezTo>
                <a:cubicBezTo>
                  <a:pt x="5273728" y="616944"/>
                  <a:pt x="5067488" y="539869"/>
                  <a:pt x="4941417" y="584775"/>
                </a:cubicBezTo>
                <a:cubicBezTo>
                  <a:pt x="4815346" y="629681"/>
                  <a:pt x="4607596" y="567442"/>
                  <a:pt x="4470806" y="584775"/>
                </a:cubicBezTo>
                <a:cubicBezTo>
                  <a:pt x="4334016" y="602108"/>
                  <a:pt x="4034518" y="547897"/>
                  <a:pt x="3882542" y="584775"/>
                </a:cubicBezTo>
                <a:cubicBezTo>
                  <a:pt x="3730566" y="621653"/>
                  <a:pt x="3532703" y="554092"/>
                  <a:pt x="3411931" y="584775"/>
                </a:cubicBezTo>
                <a:cubicBezTo>
                  <a:pt x="3291159" y="615458"/>
                  <a:pt x="3096416" y="569925"/>
                  <a:pt x="3000146" y="584775"/>
                </a:cubicBezTo>
                <a:cubicBezTo>
                  <a:pt x="2903877" y="599625"/>
                  <a:pt x="2636837" y="575462"/>
                  <a:pt x="2294229" y="584775"/>
                </a:cubicBezTo>
                <a:cubicBezTo>
                  <a:pt x="1951621" y="594088"/>
                  <a:pt x="1977063" y="558878"/>
                  <a:pt x="1882444" y="584775"/>
                </a:cubicBezTo>
                <a:cubicBezTo>
                  <a:pt x="1787825" y="610672"/>
                  <a:pt x="1392699" y="575251"/>
                  <a:pt x="1176528" y="584775"/>
                </a:cubicBezTo>
                <a:cubicBezTo>
                  <a:pt x="960357" y="594299"/>
                  <a:pt x="716427" y="516332"/>
                  <a:pt x="588264" y="584775"/>
                </a:cubicBezTo>
                <a:cubicBezTo>
                  <a:pt x="460101" y="653218"/>
                  <a:pt x="248341" y="533511"/>
                  <a:pt x="0" y="584775"/>
                </a:cubicBezTo>
                <a:cubicBezTo>
                  <a:pt x="-48666" y="352223"/>
                  <a:pt x="69234" y="213676"/>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一、关注生态工程建设</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334328" y="836787"/>
            <a:ext cx="1463992" cy="565283"/>
          </a:xfrm>
          <a:prstGeom prst="rect">
            <a:avLst/>
          </a:prstGeom>
          <a:no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4.</a:t>
            </a:r>
            <a:r>
              <a:rPr kumimoji="1" lang="zh-CN" altLang="en-US" sz="2800" b="1">
                <a:solidFill>
                  <a:srgbClr val="0070C0"/>
                </a:solidFill>
                <a:latin typeface="Times New Roman" panose="02020603050405020304" pitchFamily="18" charset="0"/>
                <a:ea typeface="+mn-ea"/>
                <a:cs typeface="Times New Roman" panose="02020603050405020304" pitchFamily="18" charset="0"/>
              </a:rPr>
              <a:t>目的</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3" name="文本框 1"/>
          <p:cNvSpPr/>
          <p:nvPr>
            <p:custDataLst>
              <p:tags r:id="rId3"/>
            </p:custDataLst>
          </p:nvPr>
        </p:nvSpPr>
        <p:spPr>
          <a:xfrm>
            <a:off x="949881" y="1519849"/>
            <a:ext cx="10292237" cy="1217641"/>
          </a:xfrm>
          <a:prstGeom prst="rect">
            <a:avLst/>
          </a:prstGeom>
          <a:noFill/>
          <a:ln w="9525">
            <a:noFill/>
          </a:ln>
        </p:spPr>
        <p:txBody>
          <a:bodyPr wrap="square" anchor="t" anchorCtr="0">
            <a:spAutoFit/>
          </a:bodyPr>
          <a:lstStyle/>
          <a:p>
            <a:pPr>
              <a:lnSpc>
                <a:spcPct val="120000"/>
              </a:lnSpc>
            </a:pPr>
            <a:r>
              <a:rPr lang="zh-CN" altLang="en-US" sz="3200" b="1">
                <a:solidFill>
                  <a:schemeClr val="accent2">
                    <a:lumMod val="5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rPr>
              <a:t>遵循生态学规律，充分发挥资源的生产潜力，防止环境污染，达到经济效益和生态效益的同步发展。</a:t>
            </a:r>
            <a:endParaRPr lang="zh-CN" altLang="en-US" sz="3200">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文本框 3"/>
          <p:cNvSpPr txBox="1"/>
          <p:nvPr>
            <p:custDataLst>
              <p:tags r:id="rId4"/>
            </p:custDataLst>
          </p:nvPr>
        </p:nvSpPr>
        <p:spPr>
          <a:xfrm>
            <a:off x="334328" y="3107281"/>
            <a:ext cx="1463992" cy="565283"/>
          </a:xfrm>
          <a:prstGeom prst="rect">
            <a:avLst/>
          </a:prstGeom>
          <a:noFill/>
        </p:spPr>
        <p:txBody>
          <a:bodyPr wrap="square">
            <a:spAutoFit/>
          </a:bodyPr>
          <a:lstStyle/>
          <a:p>
            <a:pPr eaLnBrk="1" hangingPunct="1">
              <a:lnSpc>
                <a:spcPct val="120000"/>
              </a:lnSpc>
            </a:pPr>
            <a:r>
              <a:rPr kumimoji="1" lang="en-US" altLang="zh-CN" sz="2800" b="1">
                <a:solidFill>
                  <a:srgbClr val="0070C0"/>
                </a:solidFill>
                <a:latin typeface="Times New Roman" panose="02020603050405020304" pitchFamily="18" charset="0"/>
                <a:ea typeface="+mn-ea"/>
                <a:cs typeface="Times New Roman" panose="02020603050405020304" pitchFamily="18" charset="0"/>
              </a:rPr>
              <a:t>5.</a:t>
            </a:r>
            <a:r>
              <a:rPr kumimoji="1" lang="zh-CN" altLang="en-US" sz="2800" b="1">
                <a:solidFill>
                  <a:srgbClr val="0070C0"/>
                </a:solidFill>
                <a:latin typeface="Times New Roman" panose="02020603050405020304" pitchFamily="18" charset="0"/>
                <a:ea typeface="+mn-ea"/>
                <a:cs typeface="Times New Roman" panose="02020603050405020304" pitchFamily="18" charset="0"/>
              </a:rPr>
              <a:t>优点</a:t>
            </a:r>
            <a:endParaRPr kumimoji="1" lang="zh-CN" altLang="en-US" sz="2800" b="1">
              <a:solidFill>
                <a:srgbClr val="0070C0"/>
              </a:solidFill>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5" name="矩形 3"/>
          <p:cNvSpPr/>
          <p:nvPr>
            <p:custDataLst>
              <p:tags r:id="rId5"/>
            </p:custDataLst>
          </p:nvPr>
        </p:nvSpPr>
        <p:spPr>
          <a:xfrm>
            <a:off x="949881" y="3926027"/>
            <a:ext cx="9015012" cy="626710"/>
          </a:xfrm>
          <a:prstGeom prst="rect">
            <a:avLst/>
          </a:prstGeom>
          <a:noFill/>
          <a:ln w="9525">
            <a:noFill/>
          </a:ln>
        </p:spPr>
        <p:txBody>
          <a:bodyPr wrap="square" anchor="t" anchorCtr="0">
            <a:spAutoFit/>
          </a:bodyPr>
          <a:lstStyle/>
          <a:p>
            <a:pPr>
              <a:lnSpc>
                <a:spcPct val="120000"/>
              </a:lnSpc>
            </a:pP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是一类</a:t>
            </a:r>
            <a:r>
              <a:rPr lang="zh-CN" altLang="en-US" sz="32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少消耗、多效益、可持续</a:t>
            </a:r>
            <a:r>
              <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rPr>
              <a:t>的工程体系。</a:t>
            </a:r>
            <a:endParaRPr lang="zh-CN" altLang="en-US" sz="3200" b="1">
              <a:solidFill>
                <a:srgbClr val="080808"/>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文本框 5"/>
          <p:cNvSpPr txBox="1"/>
          <p:nvPr>
            <p:custDataLst>
              <p:tags r:id="rId6"/>
            </p:custDataLst>
          </p:nvPr>
        </p:nvSpPr>
        <p:spPr>
          <a:xfrm>
            <a:off x="2148840" y="5158266"/>
            <a:ext cx="7003546" cy="584775"/>
          </a:xfrm>
          <a:custGeom>
            <a:avLst/>
            <a:gdLst>
              <a:gd name="connsiteX0" fmla="*/ 0 w 7003546"/>
              <a:gd name="connsiteY0" fmla="*/ 0 h 584775"/>
              <a:gd name="connsiteX1" fmla="*/ 723700 w 7003546"/>
              <a:gd name="connsiteY1" fmla="*/ 0 h 584775"/>
              <a:gd name="connsiteX2" fmla="*/ 1307329 w 7003546"/>
              <a:gd name="connsiteY2" fmla="*/ 0 h 584775"/>
              <a:gd name="connsiteX3" fmla="*/ 1820922 w 7003546"/>
              <a:gd name="connsiteY3" fmla="*/ 0 h 584775"/>
              <a:gd name="connsiteX4" fmla="*/ 2404551 w 7003546"/>
              <a:gd name="connsiteY4" fmla="*/ 0 h 584775"/>
              <a:gd name="connsiteX5" fmla="*/ 2918144 w 7003546"/>
              <a:gd name="connsiteY5" fmla="*/ 0 h 584775"/>
              <a:gd name="connsiteX6" fmla="*/ 3291667 w 7003546"/>
              <a:gd name="connsiteY6" fmla="*/ 0 h 584775"/>
              <a:gd name="connsiteX7" fmla="*/ 4015366 w 7003546"/>
              <a:gd name="connsiteY7" fmla="*/ 0 h 584775"/>
              <a:gd name="connsiteX8" fmla="*/ 4458924 w 7003546"/>
              <a:gd name="connsiteY8" fmla="*/ 0 h 584775"/>
              <a:gd name="connsiteX9" fmla="*/ 4902482 w 7003546"/>
              <a:gd name="connsiteY9" fmla="*/ 0 h 584775"/>
              <a:gd name="connsiteX10" fmla="*/ 5556146 w 7003546"/>
              <a:gd name="connsiteY10" fmla="*/ 0 h 584775"/>
              <a:gd name="connsiteX11" fmla="*/ 5929669 w 7003546"/>
              <a:gd name="connsiteY11" fmla="*/ 0 h 584775"/>
              <a:gd name="connsiteX12" fmla="*/ 6303191 w 7003546"/>
              <a:gd name="connsiteY12" fmla="*/ 0 h 584775"/>
              <a:gd name="connsiteX13" fmla="*/ 7003546 w 7003546"/>
              <a:gd name="connsiteY13" fmla="*/ 0 h 584775"/>
              <a:gd name="connsiteX14" fmla="*/ 7003546 w 7003546"/>
              <a:gd name="connsiteY14" fmla="*/ 584775 h 584775"/>
              <a:gd name="connsiteX15" fmla="*/ 6559988 w 7003546"/>
              <a:gd name="connsiteY15" fmla="*/ 584775 h 584775"/>
              <a:gd name="connsiteX16" fmla="*/ 6046395 w 7003546"/>
              <a:gd name="connsiteY16" fmla="*/ 584775 h 584775"/>
              <a:gd name="connsiteX17" fmla="*/ 5672872 w 7003546"/>
              <a:gd name="connsiteY17" fmla="*/ 584775 h 584775"/>
              <a:gd name="connsiteX18" fmla="*/ 5089243 w 7003546"/>
              <a:gd name="connsiteY18" fmla="*/ 584775 h 584775"/>
              <a:gd name="connsiteX19" fmla="*/ 4435579 w 7003546"/>
              <a:gd name="connsiteY19" fmla="*/ 584775 h 584775"/>
              <a:gd name="connsiteX20" fmla="*/ 3992021 w 7003546"/>
              <a:gd name="connsiteY20" fmla="*/ 584775 h 584775"/>
              <a:gd name="connsiteX21" fmla="*/ 3408392 w 7003546"/>
              <a:gd name="connsiteY21" fmla="*/ 584775 h 584775"/>
              <a:gd name="connsiteX22" fmla="*/ 2754728 w 7003546"/>
              <a:gd name="connsiteY22" fmla="*/ 584775 h 584775"/>
              <a:gd name="connsiteX23" fmla="*/ 2031028 w 7003546"/>
              <a:gd name="connsiteY23" fmla="*/ 584775 h 584775"/>
              <a:gd name="connsiteX24" fmla="*/ 1657506 w 7003546"/>
              <a:gd name="connsiteY24" fmla="*/ 584775 h 584775"/>
              <a:gd name="connsiteX25" fmla="*/ 933806 w 7003546"/>
              <a:gd name="connsiteY25" fmla="*/ 584775 h 584775"/>
              <a:gd name="connsiteX26" fmla="*/ 0 w 7003546"/>
              <a:gd name="connsiteY26" fmla="*/ 584775 h 584775"/>
              <a:gd name="connsiteX27" fmla="*/ 0 w 7003546"/>
              <a:gd name="connsiteY2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03546" h="584775" extrusionOk="0">
                <a:moveTo>
                  <a:pt x="0" y="0"/>
                </a:moveTo>
                <a:cubicBezTo>
                  <a:pt x="336761" y="-6334"/>
                  <a:pt x="372974" y="82755"/>
                  <a:pt x="723700" y="0"/>
                </a:cubicBezTo>
                <a:cubicBezTo>
                  <a:pt x="1074426" y="-82755"/>
                  <a:pt x="1183139" y="24946"/>
                  <a:pt x="1307329" y="0"/>
                </a:cubicBezTo>
                <a:cubicBezTo>
                  <a:pt x="1431519" y="-24946"/>
                  <a:pt x="1671293" y="12962"/>
                  <a:pt x="1820922" y="0"/>
                </a:cubicBezTo>
                <a:cubicBezTo>
                  <a:pt x="1970551" y="-12962"/>
                  <a:pt x="2214066" y="40434"/>
                  <a:pt x="2404551" y="0"/>
                </a:cubicBezTo>
                <a:cubicBezTo>
                  <a:pt x="2595036" y="-40434"/>
                  <a:pt x="2700212" y="56201"/>
                  <a:pt x="2918144" y="0"/>
                </a:cubicBezTo>
                <a:cubicBezTo>
                  <a:pt x="3136076" y="-56201"/>
                  <a:pt x="3129366" y="14310"/>
                  <a:pt x="3291667" y="0"/>
                </a:cubicBezTo>
                <a:cubicBezTo>
                  <a:pt x="3453968" y="-14310"/>
                  <a:pt x="3807577" y="42496"/>
                  <a:pt x="4015366" y="0"/>
                </a:cubicBezTo>
                <a:cubicBezTo>
                  <a:pt x="4223155" y="-42496"/>
                  <a:pt x="4269717" y="35538"/>
                  <a:pt x="4458924" y="0"/>
                </a:cubicBezTo>
                <a:cubicBezTo>
                  <a:pt x="4648131" y="-35538"/>
                  <a:pt x="4798003" y="48317"/>
                  <a:pt x="4902482" y="0"/>
                </a:cubicBezTo>
                <a:cubicBezTo>
                  <a:pt x="5006961" y="-48317"/>
                  <a:pt x="5386159" y="58123"/>
                  <a:pt x="5556146" y="0"/>
                </a:cubicBezTo>
                <a:cubicBezTo>
                  <a:pt x="5726133" y="-58123"/>
                  <a:pt x="5831923" y="14158"/>
                  <a:pt x="5929669" y="0"/>
                </a:cubicBezTo>
                <a:cubicBezTo>
                  <a:pt x="6027415" y="-14158"/>
                  <a:pt x="6143085" y="44276"/>
                  <a:pt x="6303191" y="0"/>
                </a:cubicBezTo>
                <a:cubicBezTo>
                  <a:pt x="6463297" y="-44276"/>
                  <a:pt x="6800975" y="82689"/>
                  <a:pt x="7003546" y="0"/>
                </a:cubicBezTo>
                <a:cubicBezTo>
                  <a:pt x="7053629" y="198959"/>
                  <a:pt x="6989166" y="404145"/>
                  <a:pt x="7003546" y="584775"/>
                </a:cubicBezTo>
                <a:cubicBezTo>
                  <a:pt x="6801821" y="630608"/>
                  <a:pt x="6776326" y="567967"/>
                  <a:pt x="6559988" y="584775"/>
                </a:cubicBezTo>
                <a:cubicBezTo>
                  <a:pt x="6343650" y="601583"/>
                  <a:pt x="6251513" y="529062"/>
                  <a:pt x="6046395" y="584775"/>
                </a:cubicBezTo>
                <a:cubicBezTo>
                  <a:pt x="5841277" y="640488"/>
                  <a:pt x="5824593" y="572746"/>
                  <a:pt x="5672872" y="584775"/>
                </a:cubicBezTo>
                <a:cubicBezTo>
                  <a:pt x="5521151" y="596804"/>
                  <a:pt x="5368847" y="543694"/>
                  <a:pt x="5089243" y="584775"/>
                </a:cubicBezTo>
                <a:cubicBezTo>
                  <a:pt x="4809639" y="625856"/>
                  <a:pt x="4719618" y="579863"/>
                  <a:pt x="4435579" y="584775"/>
                </a:cubicBezTo>
                <a:cubicBezTo>
                  <a:pt x="4151540" y="589687"/>
                  <a:pt x="4189279" y="574596"/>
                  <a:pt x="3992021" y="584775"/>
                </a:cubicBezTo>
                <a:cubicBezTo>
                  <a:pt x="3794763" y="594954"/>
                  <a:pt x="3615093" y="555589"/>
                  <a:pt x="3408392" y="584775"/>
                </a:cubicBezTo>
                <a:cubicBezTo>
                  <a:pt x="3201691" y="613961"/>
                  <a:pt x="2959373" y="584438"/>
                  <a:pt x="2754728" y="584775"/>
                </a:cubicBezTo>
                <a:cubicBezTo>
                  <a:pt x="2550083" y="585112"/>
                  <a:pt x="2317939" y="517945"/>
                  <a:pt x="2031028" y="584775"/>
                </a:cubicBezTo>
                <a:cubicBezTo>
                  <a:pt x="1744117" y="651605"/>
                  <a:pt x="1843082" y="567553"/>
                  <a:pt x="1657506" y="584775"/>
                </a:cubicBezTo>
                <a:cubicBezTo>
                  <a:pt x="1471930" y="601997"/>
                  <a:pt x="1126382" y="559808"/>
                  <a:pt x="933806" y="584775"/>
                </a:cubicBezTo>
                <a:cubicBezTo>
                  <a:pt x="741230" y="609742"/>
                  <a:pt x="247494" y="482234"/>
                  <a:pt x="0" y="584775"/>
                </a:cubicBezTo>
                <a:cubicBezTo>
                  <a:pt x="-11154" y="434043"/>
                  <a:pt x="61912" y="136782"/>
                  <a:pt x="0" y="0"/>
                </a:cubicBezTo>
                <a:close/>
              </a:path>
            </a:pathLst>
          </a:custGeom>
          <a:noFill/>
          <a:ln w="38100">
            <a:solidFill>
              <a:srgbClr val="00B0F0"/>
            </a:solidFill>
          </a:ln>
        </p:spPr>
        <p:txBody>
          <a:bodyPr wrap="square" rtlCol="0">
            <a:spAutoFit/>
          </a:bodyPr>
          <a:lstStyle/>
          <a:p>
            <a:pPr algn="ctr"/>
            <a:r>
              <a:rPr lang="zh-CN" altLang="en-US" sz="3200" b="1">
                <a:solidFill>
                  <a:srgbClr val="C00000"/>
                </a:solidFill>
                <a:latin typeface="楷体" panose="02010609060101010101" pitchFamily="49" charset="-122"/>
                <a:ea typeface="楷体" panose="02010609060101010101" pitchFamily="49" charset="-122"/>
              </a:rPr>
              <a:t>生态工程是可持续发展的重要手段。</a:t>
            </a:r>
            <a:endParaRPr lang="zh-CN" altLang="en-US" sz="3200" b="1">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fill="hold"/>
                                        <p:tgtEl>
                                          <p:spTgt spid="3"/>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rcRect l="9260" t="17784" r="9479" b="4795"/>
          <a:stretch>
            <a:fillRect/>
          </a:stretch>
        </p:blipFill>
        <p:spPr>
          <a:xfrm>
            <a:off x="2533535" y="3118022"/>
            <a:ext cx="6417869" cy="3724109"/>
          </a:xfrm>
          <a:prstGeom prst="rect">
            <a:avLst/>
          </a:prstGeom>
        </p:spPr>
      </p:pic>
      <p:pic>
        <p:nvPicPr>
          <p:cNvPr id="31761" name="图片 22"/>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l="13632" t="9293" r="6709" b="5219"/>
          <a:stretch>
            <a:fillRect/>
          </a:stretch>
        </p:blipFill>
        <p:spPr bwMode="auto">
          <a:xfrm>
            <a:off x="261938" y="160338"/>
            <a:ext cx="7254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3"/>
          <p:cNvSpPr txBox="1">
            <a:spLocks noChangeArrowheads="1"/>
          </p:cNvSpPr>
          <p:nvPr>
            <p:custDataLst>
              <p:tags r:id="rId5"/>
            </p:custDataLst>
          </p:nvPr>
        </p:nvSpPr>
        <p:spPr bwMode="auto">
          <a:xfrm>
            <a:off x="987425" y="259961"/>
            <a:ext cx="3607435" cy="5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20000"/>
              </a:lnSpc>
            </a:pPr>
            <a:r>
              <a:rPr lang="zh-CN" altLang="en-US" sz="2800" b="1">
                <a:solidFill>
                  <a:srgbClr val="007F58"/>
                </a:solidFill>
                <a:latin typeface="Times New Roman" panose="02020603050405020304" pitchFamily="18" charset="0"/>
                <a:cs typeface="Times New Roman" panose="02020603050405020304" pitchFamily="18" charset="0"/>
                <a:sym typeface="+mn-ea"/>
              </a:rPr>
              <a:t>生态工程的基本原理</a:t>
            </a:r>
            <a:endParaRPr lang="zh-CN" altLang="zh-CN" sz="2800" b="1">
              <a:solidFill>
                <a:srgbClr val="007F58"/>
              </a:solidFill>
              <a:latin typeface="Times New Roman" panose="02020603050405020304" pitchFamily="18" charset="0"/>
              <a:cs typeface="Times New Roman" panose="02020603050405020304" pitchFamily="18" charset="0"/>
              <a:sym typeface="+mn-ea"/>
            </a:endParaRPr>
          </a:p>
        </p:txBody>
      </p:sp>
      <p:sp>
        <p:nvSpPr>
          <p:cNvPr id="31763" name="文本框 24"/>
          <p:cNvSpPr txBox="1">
            <a:spLocks noChangeArrowheads="1"/>
          </p:cNvSpPr>
          <p:nvPr>
            <p:custDataLst>
              <p:tags r:id="rId6"/>
            </p:custDataLst>
          </p:nvPr>
        </p:nvSpPr>
        <p:spPr bwMode="auto">
          <a:xfrm>
            <a:off x="261938" y="177800"/>
            <a:ext cx="6270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3600">
                <a:solidFill>
                  <a:schemeClr val="bg1"/>
                </a:solidFill>
                <a:latin typeface="Impact" panose="020B0806030902050204" pitchFamily="34" charset="0"/>
              </a:rPr>
              <a:t>1</a:t>
            </a:r>
            <a:endParaRPr lang="zh-CN" altLang="en-US" sz="3600">
              <a:solidFill>
                <a:schemeClr val="bg1"/>
              </a:solidFill>
              <a:latin typeface="Impact" panose="020B0806030902050204" pitchFamily="34" charset="0"/>
            </a:endParaRPr>
          </a:p>
        </p:txBody>
      </p:sp>
      <p:sp>
        <p:nvSpPr>
          <p:cNvPr id="2" name="文本框 23"/>
          <p:cNvSpPr txBox="1">
            <a:spLocks noChangeArrowheads="1"/>
          </p:cNvSpPr>
          <p:nvPr>
            <p:custDataLst>
              <p:tags r:id="rId7"/>
            </p:custDataLst>
          </p:nvPr>
        </p:nvSpPr>
        <p:spPr bwMode="auto">
          <a:xfrm>
            <a:off x="0" y="1055825"/>
            <a:ext cx="6014719" cy="584775"/>
          </a:xfrm>
          <a:custGeom>
            <a:avLst/>
            <a:gdLst>
              <a:gd name="connsiteX0" fmla="*/ 0 w 6014719"/>
              <a:gd name="connsiteY0" fmla="*/ 0 h 584775"/>
              <a:gd name="connsiteX1" fmla="*/ 486645 w 6014719"/>
              <a:gd name="connsiteY1" fmla="*/ 0 h 584775"/>
              <a:gd name="connsiteX2" fmla="*/ 1093585 w 6014719"/>
              <a:gd name="connsiteY2" fmla="*/ 0 h 584775"/>
              <a:gd name="connsiteX3" fmla="*/ 1760672 w 6014719"/>
              <a:gd name="connsiteY3" fmla="*/ 0 h 584775"/>
              <a:gd name="connsiteX4" fmla="*/ 2247318 w 6014719"/>
              <a:gd name="connsiteY4" fmla="*/ 0 h 584775"/>
              <a:gd name="connsiteX5" fmla="*/ 2613669 w 6014719"/>
              <a:gd name="connsiteY5" fmla="*/ 0 h 584775"/>
              <a:gd name="connsiteX6" fmla="*/ 2980020 w 6014719"/>
              <a:gd name="connsiteY6" fmla="*/ 0 h 584775"/>
              <a:gd name="connsiteX7" fmla="*/ 3647107 w 6014719"/>
              <a:gd name="connsiteY7" fmla="*/ 0 h 584775"/>
              <a:gd name="connsiteX8" fmla="*/ 4073605 w 6014719"/>
              <a:gd name="connsiteY8" fmla="*/ 0 h 584775"/>
              <a:gd name="connsiteX9" fmla="*/ 4620398 w 6014719"/>
              <a:gd name="connsiteY9" fmla="*/ 0 h 584775"/>
              <a:gd name="connsiteX10" fmla="*/ 5287485 w 6014719"/>
              <a:gd name="connsiteY10" fmla="*/ 0 h 584775"/>
              <a:gd name="connsiteX11" fmla="*/ 6014719 w 6014719"/>
              <a:gd name="connsiteY11" fmla="*/ 0 h 584775"/>
              <a:gd name="connsiteX12" fmla="*/ 6014719 w 6014719"/>
              <a:gd name="connsiteY12" fmla="*/ 584775 h 584775"/>
              <a:gd name="connsiteX13" fmla="*/ 5528074 w 6014719"/>
              <a:gd name="connsiteY13" fmla="*/ 584775 h 584775"/>
              <a:gd name="connsiteX14" fmla="*/ 5101575 w 6014719"/>
              <a:gd name="connsiteY14" fmla="*/ 584775 h 584775"/>
              <a:gd name="connsiteX15" fmla="*/ 4554783 w 6014719"/>
              <a:gd name="connsiteY15" fmla="*/ 584775 h 584775"/>
              <a:gd name="connsiteX16" fmla="*/ 4128284 w 6014719"/>
              <a:gd name="connsiteY16" fmla="*/ 584775 h 584775"/>
              <a:gd name="connsiteX17" fmla="*/ 3761933 w 6014719"/>
              <a:gd name="connsiteY17" fmla="*/ 584775 h 584775"/>
              <a:gd name="connsiteX18" fmla="*/ 3094846 w 6014719"/>
              <a:gd name="connsiteY18" fmla="*/ 584775 h 584775"/>
              <a:gd name="connsiteX19" fmla="*/ 2728495 w 6014719"/>
              <a:gd name="connsiteY19" fmla="*/ 584775 h 584775"/>
              <a:gd name="connsiteX20" fmla="*/ 2061408 w 6014719"/>
              <a:gd name="connsiteY20" fmla="*/ 584775 h 584775"/>
              <a:gd name="connsiteX21" fmla="*/ 1514616 w 6014719"/>
              <a:gd name="connsiteY21" fmla="*/ 584775 h 584775"/>
              <a:gd name="connsiteX22" fmla="*/ 907676 w 6014719"/>
              <a:gd name="connsiteY22" fmla="*/ 584775 h 584775"/>
              <a:gd name="connsiteX23" fmla="*/ 0 w 6014719"/>
              <a:gd name="connsiteY23" fmla="*/ 584775 h 584775"/>
              <a:gd name="connsiteX24" fmla="*/ 0 w 6014719"/>
              <a:gd name="connsiteY2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4719" h="584775" extrusionOk="0">
                <a:moveTo>
                  <a:pt x="0" y="0"/>
                </a:moveTo>
                <a:cubicBezTo>
                  <a:pt x="192551" y="-34022"/>
                  <a:pt x="348416" y="6880"/>
                  <a:pt x="486645" y="0"/>
                </a:cubicBezTo>
                <a:cubicBezTo>
                  <a:pt x="624874" y="-6880"/>
                  <a:pt x="844874" y="21533"/>
                  <a:pt x="1093585" y="0"/>
                </a:cubicBezTo>
                <a:cubicBezTo>
                  <a:pt x="1342296" y="-21533"/>
                  <a:pt x="1445381" y="2347"/>
                  <a:pt x="1760672" y="0"/>
                </a:cubicBezTo>
                <a:cubicBezTo>
                  <a:pt x="2075963" y="-2347"/>
                  <a:pt x="2081160" y="43554"/>
                  <a:pt x="2247318" y="0"/>
                </a:cubicBezTo>
                <a:cubicBezTo>
                  <a:pt x="2413476" y="-43554"/>
                  <a:pt x="2500445" y="42662"/>
                  <a:pt x="2613669" y="0"/>
                </a:cubicBezTo>
                <a:cubicBezTo>
                  <a:pt x="2726893" y="-42662"/>
                  <a:pt x="2851883" y="33007"/>
                  <a:pt x="2980020" y="0"/>
                </a:cubicBezTo>
                <a:cubicBezTo>
                  <a:pt x="3108157" y="-33007"/>
                  <a:pt x="3333776" y="64133"/>
                  <a:pt x="3647107" y="0"/>
                </a:cubicBezTo>
                <a:cubicBezTo>
                  <a:pt x="3960438" y="-64133"/>
                  <a:pt x="3964698" y="19728"/>
                  <a:pt x="4073605" y="0"/>
                </a:cubicBezTo>
                <a:cubicBezTo>
                  <a:pt x="4182512" y="-19728"/>
                  <a:pt x="4407348" y="24953"/>
                  <a:pt x="4620398" y="0"/>
                </a:cubicBezTo>
                <a:cubicBezTo>
                  <a:pt x="4833448" y="-24953"/>
                  <a:pt x="4988666" y="38287"/>
                  <a:pt x="5287485" y="0"/>
                </a:cubicBezTo>
                <a:cubicBezTo>
                  <a:pt x="5586304" y="-38287"/>
                  <a:pt x="5656798" y="79321"/>
                  <a:pt x="6014719" y="0"/>
                </a:cubicBezTo>
                <a:cubicBezTo>
                  <a:pt x="6043627" y="198609"/>
                  <a:pt x="5980027" y="383667"/>
                  <a:pt x="6014719" y="584775"/>
                </a:cubicBezTo>
                <a:cubicBezTo>
                  <a:pt x="5829677" y="601413"/>
                  <a:pt x="5725890" y="573824"/>
                  <a:pt x="5528074" y="584775"/>
                </a:cubicBezTo>
                <a:cubicBezTo>
                  <a:pt x="5330259" y="595726"/>
                  <a:pt x="5298638" y="560987"/>
                  <a:pt x="5101575" y="584775"/>
                </a:cubicBezTo>
                <a:cubicBezTo>
                  <a:pt x="4904512" y="608563"/>
                  <a:pt x="4788681" y="573353"/>
                  <a:pt x="4554783" y="584775"/>
                </a:cubicBezTo>
                <a:cubicBezTo>
                  <a:pt x="4320885" y="596197"/>
                  <a:pt x="4251811" y="535342"/>
                  <a:pt x="4128284" y="584775"/>
                </a:cubicBezTo>
                <a:cubicBezTo>
                  <a:pt x="4004757" y="634208"/>
                  <a:pt x="3876701" y="550468"/>
                  <a:pt x="3761933" y="584775"/>
                </a:cubicBezTo>
                <a:cubicBezTo>
                  <a:pt x="3647165" y="619082"/>
                  <a:pt x="3381142" y="560228"/>
                  <a:pt x="3094846" y="584775"/>
                </a:cubicBezTo>
                <a:cubicBezTo>
                  <a:pt x="2808550" y="609322"/>
                  <a:pt x="2818203" y="541696"/>
                  <a:pt x="2728495" y="584775"/>
                </a:cubicBezTo>
                <a:cubicBezTo>
                  <a:pt x="2638787" y="627854"/>
                  <a:pt x="2229553" y="519932"/>
                  <a:pt x="2061408" y="584775"/>
                </a:cubicBezTo>
                <a:cubicBezTo>
                  <a:pt x="1893263" y="649618"/>
                  <a:pt x="1693962" y="577823"/>
                  <a:pt x="1514616" y="584775"/>
                </a:cubicBezTo>
                <a:cubicBezTo>
                  <a:pt x="1335270" y="591727"/>
                  <a:pt x="1141101" y="549313"/>
                  <a:pt x="907676" y="584775"/>
                </a:cubicBezTo>
                <a:cubicBezTo>
                  <a:pt x="674251" y="620237"/>
                  <a:pt x="315286" y="490563"/>
                  <a:pt x="0" y="584775"/>
                </a:cubicBezTo>
                <a:cubicBezTo>
                  <a:pt x="-3826" y="293992"/>
                  <a:pt x="22771" y="246211"/>
                  <a:pt x="0" y="0"/>
                </a:cubicBezTo>
                <a:close/>
              </a:path>
            </a:pathLst>
          </a:custGeom>
          <a:noFill/>
          <a:ln w="38100">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3200" b="1">
                <a:solidFill>
                  <a:schemeClr val="accent1">
                    <a:lumMod val="50000"/>
                  </a:schemeClr>
                </a:solidFill>
                <a:latin typeface="Times New Roman" panose="02020603050405020304" pitchFamily="18" charset="0"/>
                <a:cs typeface="Times New Roman" panose="02020603050405020304" pitchFamily="18" charset="0"/>
              </a:rPr>
              <a:t>二、生态工程所遵循的基本原理</a:t>
            </a:r>
            <a:endParaRPr lang="zh-CN" alt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8"/>
            </p:custDataLst>
          </p:nvPr>
        </p:nvSpPr>
        <p:spPr>
          <a:xfrm>
            <a:off x="261938" y="1760250"/>
            <a:ext cx="11432222" cy="1195712"/>
          </a:xfrm>
          <a:prstGeom prst="rect">
            <a:avLst/>
          </a:prstGeom>
          <a:noFill/>
        </p:spPr>
        <p:txBody>
          <a:bodyPr wrap="square" rtlCol="0">
            <a:spAutoFit/>
          </a:bodyPr>
          <a:lstStyle/>
          <a:p>
            <a:pPr algn="l">
              <a:lnSpc>
                <a:spcPct val="120000"/>
              </a:lnSpc>
              <a:buClrTx/>
              <a:buSzTx/>
              <a:buFontTx/>
            </a:pPr>
            <a:r>
              <a:rPr lang="en-US"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    </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生态工程以生态系统的</a:t>
            </a:r>
            <a:r>
              <a:rPr lang="en-US"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___</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__</a:t>
            </a:r>
            <a:r>
              <a:rPr lang="en-US"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__</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a:t>
            </a:r>
            <a:r>
              <a:rPr lang="en-US"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_____</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__</a:t>
            </a:r>
            <a:r>
              <a:rPr lang="en-US"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__</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功能为基础,</a:t>
            </a:r>
            <a:r>
              <a:rPr lang="en-US"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 </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遵循_____、_____、_____、_____等</a:t>
            </a:r>
            <a:r>
              <a:rPr lang="zh-CN" altLang="zh-CN" sz="3200">
                <a:solidFill>
                  <a:srgbClr val="2B10F6"/>
                </a:solidFill>
                <a:latin typeface="楷体" panose="02010609060101010101" pitchFamily="49" charset="-122"/>
                <a:ea typeface="楷体" panose="02010609060101010101" pitchFamily="49" charset="-122"/>
                <a:cs typeface="Arial Black" panose="020B0A04020102020204" charset="0"/>
                <a:sym typeface="+mn-ea"/>
              </a:rPr>
              <a:t>生态学基本原理</a:t>
            </a:r>
            <a:r>
              <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rPr>
              <a:t>。</a:t>
            </a:r>
            <a:endParaRPr lang="zh-CN" altLang="zh-CN" sz="3200">
              <a:solidFill>
                <a:srgbClr val="000000"/>
              </a:solidFill>
              <a:latin typeface="楷体" panose="02010609060101010101" pitchFamily="49" charset="-122"/>
              <a:ea typeface="楷体" panose="02010609060101010101" pitchFamily="49" charset="-122"/>
              <a:cs typeface="Arial Black" panose="020B0A04020102020204" charset="0"/>
              <a:sym typeface="+mn-ea"/>
            </a:endParaRPr>
          </a:p>
        </p:txBody>
      </p:sp>
      <p:sp>
        <p:nvSpPr>
          <p:cNvPr id="5" name="文本框 4"/>
          <p:cNvSpPr txBox="1"/>
          <p:nvPr>
            <p:custDataLst>
              <p:tags r:id="rId9"/>
            </p:custDataLst>
          </p:nvPr>
        </p:nvSpPr>
        <p:spPr>
          <a:xfrm>
            <a:off x="5287025" y="1737203"/>
            <a:ext cx="1420582" cy="604781"/>
          </a:xfrm>
          <a:prstGeom prst="rect">
            <a:avLst/>
          </a:prstGeom>
          <a:noFill/>
        </p:spPr>
        <p:txBody>
          <a:bodyPr wrap="none" rtlCol="0" anchor="t">
            <a:spAutoFit/>
          </a:bodyPr>
          <a:lstStyle/>
          <a:p>
            <a:pPr>
              <a:lnSpc>
                <a:spcPct val="120000"/>
              </a:lnSpc>
            </a:pPr>
            <a:r>
              <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rPr>
              <a:t>自组织</a:t>
            </a:r>
            <a:endPar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6" name="文本框 5"/>
          <p:cNvSpPr txBox="1"/>
          <p:nvPr>
            <p:custDataLst>
              <p:tags r:id="rId10"/>
            </p:custDataLst>
          </p:nvPr>
        </p:nvSpPr>
        <p:spPr>
          <a:xfrm>
            <a:off x="7084383" y="1724765"/>
            <a:ext cx="1832553" cy="604781"/>
          </a:xfrm>
          <a:prstGeom prst="rect">
            <a:avLst/>
          </a:prstGeom>
          <a:noFill/>
        </p:spPr>
        <p:txBody>
          <a:bodyPr wrap="none" rtlCol="0" anchor="t">
            <a:spAutoFit/>
          </a:bodyPr>
          <a:lstStyle/>
          <a:p>
            <a:pPr>
              <a:lnSpc>
                <a:spcPct val="120000"/>
              </a:lnSpc>
            </a:pPr>
            <a:r>
              <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rPr>
              <a:t>自我调节</a:t>
            </a:r>
            <a:endPar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7" name="文本框 6"/>
          <p:cNvSpPr txBox="1"/>
          <p:nvPr>
            <p:custDataLst>
              <p:tags r:id="rId11"/>
            </p:custDataLst>
          </p:nvPr>
        </p:nvSpPr>
        <p:spPr>
          <a:xfrm>
            <a:off x="5454050" y="2354643"/>
            <a:ext cx="1047998" cy="604781"/>
          </a:xfrm>
          <a:prstGeom prst="rect">
            <a:avLst/>
          </a:prstGeom>
          <a:noFill/>
        </p:spPr>
        <p:txBody>
          <a:bodyPr wrap="square" rtlCol="0" anchor="t">
            <a:spAutoFit/>
          </a:bodyPr>
          <a:lstStyle/>
          <a:p>
            <a:pPr>
              <a:lnSpc>
                <a:spcPct val="120000"/>
              </a:lnSpc>
            </a:pPr>
            <a:r>
              <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rPr>
              <a:t>整体</a:t>
            </a:r>
            <a:endPar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9" name="文本框 8"/>
          <p:cNvSpPr txBox="1"/>
          <p:nvPr>
            <p:custDataLst>
              <p:tags r:id="rId12"/>
            </p:custDataLst>
          </p:nvPr>
        </p:nvSpPr>
        <p:spPr>
          <a:xfrm>
            <a:off x="2533535" y="2358106"/>
            <a:ext cx="1008609" cy="604781"/>
          </a:xfrm>
          <a:prstGeom prst="rect">
            <a:avLst/>
          </a:prstGeom>
          <a:noFill/>
        </p:spPr>
        <p:txBody>
          <a:bodyPr wrap="none" rtlCol="0" anchor="t">
            <a:spAutoFit/>
          </a:bodyPr>
          <a:lstStyle/>
          <a:p>
            <a:pPr>
              <a:lnSpc>
                <a:spcPct val="120000"/>
              </a:lnSpc>
            </a:pPr>
            <a:r>
              <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rPr>
              <a:t>循环</a:t>
            </a:r>
            <a:endParaRPr lang="zh-CN" altLang="zh-CN" sz="3200" b="1">
              <a:solidFill>
                <a:srgbClr val="C0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10" name="文本框 9"/>
          <p:cNvSpPr txBox="1"/>
          <p:nvPr>
            <p:custDataLst>
              <p:tags r:id="rId13"/>
            </p:custDataLst>
          </p:nvPr>
        </p:nvSpPr>
        <p:spPr>
          <a:xfrm>
            <a:off x="3959222" y="2346824"/>
            <a:ext cx="1008609" cy="604781"/>
          </a:xfrm>
          <a:prstGeom prst="rect">
            <a:avLst/>
          </a:prstGeom>
          <a:noFill/>
        </p:spPr>
        <p:txBody>
          <a:bodyPr wrap="none" rtlCol="0" anchor="t">
            <a:spAutoFit/>
          </a:bodyPr>
          <a:lstStyle/>
          <a:p>
            <a:pPr algn="l">
              <a:lnSpc>
                <a:spcPct val="120000"/>
              </a:lnSpc>
            </a:pPr>
            <a:r>
              <a:rPr lang="zh-CN" altLang="zh-CN"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协调</a:t>
            </a:r>
            <a:endParaRPr lang="zh-CN" altLang="zh-CN"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11" name="文本框 10"/>
          <p:cNvSpPr txBox="1"/>
          <p:nvPr>
            <p:custDataLst>
              <p:tags r:id="rId14"/>
            </p:custDataLst>
          </p:nvPr>
        </p:nvSpPr>
        <p:spPr>
          <a:xfrm>
            <a:off x="1107848" y="2327096"/>
            <a:ext cx="1008609" cy="604781"/>
          </a:xfrm>
          <a:prstGeom prst="rect">
            <a:avLst/>
          </a:prstGeom>
          <a:noFill/>
        </p:spPr>
        <p:txBody>
          <a:bodyPr wrap="none" rtlCol="0" anchor="t">
            <a:spAutoFit/>
          </a:bodyPr>
          <a:lstStyle/>
          <a:p>
            <a:pPr algn="l">
              <a:lnSpc>
                <a:spcPct val="120000"/>
              </a:lnSpc>
            </a:pPr>
            <a:r>
              <a:rPr lang="zh-CN" altLang="zh-CN"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rPr>
              <a:t>自生</a:t>
            </a:r>
            <a:endParaRPr lang="zh-CN" altLang="zh-CN" sz="3200" b="1">
              <a:solidFill>
                <a:srgbClr val="C00000"/>
              </a:solidFill>
              <a:latin typeface="楷体" panose="02010609060101010101" pitchFamily="49" charset="-122"/>
              <a:ea typeface="楷体" panose="02010609060101010101" pitchFamily="49" charset="-122"/>
              <a:cs typeface="宋体" panose="02010600030101010101" pitchFamily="2"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9" grpId="0"/>
      <p:bldP spid="10" grpId="0"/>
      <p:bldP spid="11" grpId="0"/>
    </p:bldLst>
  </p:timing>
</p:sld>
</file>

<file path=ppt/tags/tag1.xml><?xml version="1.0" encoding="utf-8"?>
<p:tagLst xmlns:p="http://schemas.openxmlformats.org/presentationml/2006/main">
  <p:tag name="AS_UNIQUEID" val="2470"/>
</p:tagLst>
</file>

<file path=ppt/tags/tag10.xml><?xml version="1.0" encoding="utf-8"?>
<p:tagLst xmlns:p="http://schemas.openxmlformats.org/presentationml/2006/main">
  <p:tag name="AS_UNIQUEID" val="2483"/>
</p:tagLst>
</file>

<file path=ppt/tags/tag100.xml><?xml version="1.0" encoding="utf-8"?>
<p:tagLst xmlns:p="http://schemas.openxmlformats.org/presentationml/2006/main">
  <p:tag name="AS_UNIQUEID" val="2643"/>
</p:tagLst>
</file>

<file path=ppt/tags/tag101.xml><?xml version="1.0" encoding="utf-8"?>
<p:tagLst xmlns:p="http://schemas.openxmlformats.org/presentationml/2006/main">
  <p:tag name="AS_UNIQUEID" val="2644"/>
</p:tagLst>
</file>

<file path=ppt/tags/tag102.xml><?xml version="1.0" encoding="utf-8"?>
<p:tagLst xmlns:p="http://schemas.openxmlformats.org/presentationml/2006/main">
  <p:tag name="AS_UNIQUEID" val="1283"/>
</p:tagLst>
</file>

<file path=ppt/tags/tag103.xml><?xml version="1.0" encoding="utf-8"?>
<p:tagLst xmlns:p="http://schemas.openxmlformats.org/presentationml/2006/main">
  <p:tag name="AS_UNIQUEID" val="3977"/>
</p:tagLst>
</file>

<file path=ppt/tags/tag104.xml><?xml version="1.0" encoding="utf-8"?>
<p:tagLst xmlns:p="http://schemas.openxmlformats.org/presentationml/2006/main">
  <p:tag name="AS_UNIQUEID" val="3978"/>
</p:tagLst>
</file>

<file path=ppt/tags/tag105.xml><?xml version="1.0" encoding="utf-8"?>
<p:tagLst xmlns:p="http://schemas.openxmlformats.org/presentationml/2006/main">
  <p:tag name="AS_UNIQUEID" val="2639"/>
</p:tagLst>
</file>

<file path=ppt/tags/tag106.xml><?xml version="1.0" encoding="utf-8"?>
<p:tagLst xmlns:p="http://schemas.openxmlformats.org/presentationml/2006/main">
  <p:tag name="AS_UNIQUEID" val="2640"/>
</p:tagLst>
</file>

<file path=ppt/tags/tag107.xml><?xml version="1.0" encoding="utf-8"?>
<p:tagLst xmlns:p="http://schemas.openxmlformats.org/presentationml/2006/main">
  <p:tag name="AS_UNIQUEID" val="2641"/>
</p:tagLst>
</file>

<file path=ppt/tags/tag108.xml><?xml version="1.0" encoding="utf-8"?>
<p:tagLst xmlns:p="http://schemas.openxmlformats.org/presentationml/2006/main">
  <p:tag name="AS_UNIQUEID" val="2643"/>
</p:tagLst>
</file>

<file path=ppt/tags/tag109.xml><?xml version="1.0" encoding="utf-8"?>
<p:tagLst xmlns:p="http://schemas.openxmlformats.org/presentationml/2006/main">
  <p:tag name="AS_UNIQUEID" val="2644"/>
</p:tagLst>
</file>

<file path=ppt/tags/tag11.xml><?xml version="1.0" encoding="utf-8"?>
<p:tagLst xmlns:p="http://schemas.openxmlformats.org/presentationml/2006/main">
  <p:tag name="AS_UNIQUEID" val="2484"/>
</p:tagLst>
</file>

<file path=ppt/tags/tag110.xml><?xml version="1.0" encoding="utf-8"?>
<p:tagLst xmlns:p="http://schemas.openxmlformats.org/presentationml/2006/main">
  <p:tag name="AS_UNIQUEID" val="1284"/>
</p:tagLst>
</file>

<file path=ppt/tags/tag111.xml><?xml version="1.0" encoding="utf-8"?>
<p:tagLst xmlns:p="http://schemas.openxmlformats.org/presentationml/2006/main">
  <p:tag name="AS_UNIQUEID" val="1286"/>
</p:tagLst>
</file>

<file path=ppt/tags/tag112.xml><?xml version="1.0" encoding="utf-8"?>
<p:tagLst xmlns:p="http://schemas.openxmlformats.org/presentationml/2006/main">
  <p:tag name="AS_UNIQUEID" val="2007"/>
</p:tagLst>
</file>

<file path=ppt/tags/tag113.xml><?xml version="1.0" encoding="utf-8"?>
<p:tagLst xmlns:p="http://schemas.openxmlformats.org/presentationml/2006/main">
  <p:tag name="AS_UNIQUEID" val="2009"/>
</p:tagLst>
</file>

<file path=ppt/tags/tag114.xml><?xml version="1.0" encoding="utf-8"?>
<p:tagLst xmlns:p="http://schemas.openxmlformats.org/presentationml/2006/main">
  <p:tag name="AS_UNIQUEID" val="2639"/>
</p:tagLst>
</file>

<file path=ppt/tags/tag115.xml><?xml version="1.0" encoding="utf-8"?>
<p:tagLst xmlns:p="http://schemas.openxmlformats.org/presentationml/2006/main">
  <p:tag name="AS_UNIQUEID" val="2640"/>
</p:tagLst>
</file>

<file path=ppt/tags/tag116.xml><?xml version="1.0" encoding="utf-8"?>
<p:tagLst xmlns:p="http://schemas.openxmlformats.org/presentationml/2006/main">
  <p:tag name="AS_UNIQUEID" val="2641"/>
</p:tagLst>
</file>

<file path=ppt/tags/tag117.xml><?xml version="1.0" encoding="utf-8"?>
<p:tagLst xmlns:p="http://schemas.openxmlformats.org/presentationml/2006/main">
  <p:tag name="AS_UNIQUEID" val="2643"/>
</p:tagLst>
</file>

<file path=ppt/tags/tag118.xml><?xml version="1.0" encoding="utf-8"?>
<p:tagLst xmlns:p="http://schemas.openxmlformats.org/presentationml/2006/main">
  <p:tag name="AS_UNIQUEID" val="2644"/>
</p:tagLst>
</file>

<file path=ppt/tags/tag119.xml><?xml version="1.0" encoding="utf-8"?>
<p:tagLst xmlns:p="http://schemas.openxmlformats.org/presentationml/2006/main">
  <p:tag name="AS_UNIQUEID" val="2005"/>
</p:tagLst>
</file>

<file path=ppt/tags/tag12.xml><?xml version="1.0" encoding="utf-8"?>
<p:tagLst xmlns:p="http://schemas.openxmlformats.org/presentationml/2006/main">
  <p:tag name="AS_UNIQUEID" val="2485"/>
</p:tagLst>
</file>

<file path=ppt/tags/tag120.xml><?xml version="1.0" encoding="utf-8"?>
<p:tagLst xmlns:p="http://schemas.openxmlformats.org/presentationml/2006/main">
  <p:tag name="AS_UNIQUEID" val="2010"/>
</p:tagLst>
</file>

<file path=ppt/tags/tag121.xml><?xml version="1.0" encoding="utf-8"?>
<p:tagLst xmlns:p="http://schemas.openxmlformats.org/presentationml/2006/main">
  <p:tag name="AS_UNIQUEID" val="2639"/>
</p:tagLst>
</file>

<file path=ppt/tags/tag122.xml><?xml version="1.0" encoding="utf-8"?>
<p:tagLst xmlns:p="http://schemas.openxmlformats.org/presentationml/2006/main">
  <p:tag name="AS_UNIQUEID" val="2640"/>
</p:tagLst>
</file>

<file path=ppt/tags/tag123.xml><?xml version="1.0" encoding="utf-8"?>
<p:tagLst xmlns:p="http://schemas.openxmlformats.org/presentationml/2006/main">
  <p:tag name="AS_UNIQUEID" val="2641"/>
</p:tagLst>
</file>

<file path=ppt/tags/tag124.xml><?xml version="1.0" encoding="utf-8"?>
<p:tagLst xmlns:p="http://schemas.openxmlformats.org/presentationml/2006/main">
  <p:tag name="AS_UNIQUEID" val="2643"/>
</p:tagLst>
</file>

<file path=ppt/tags/tag125.xml><?xml version="1.0" encoding="utf-8"?>
<p:tagLst xmlns:p="http://schemas.openxmlformats.org/presentationml/2006/main">
  <p:tag name="AS_UNIQUEID" val="2644"/>
</p:tagLst>
</file>

<file path=ppt/tags/tag126.xml><?xml version="1.0" encoding="utf-8"?>
<p:tagLst xmlns:p="http://schemas.openxmlformats.org/presentationml/2006/main">
  <p:tag name="AS_UNIQUEID" val="2645"/>
</p:tagLst>
</file>

<file path=ppt/tags/tag127.xml><?xml version="1.0" encoding="utf-8"?>
<p:tagLst xmlns:p="http://schemas.openxmlformats.org/presentationml/2006/main">
  <p:tag name="AS_UNIQUEID" val="2624"/>
</p:tagLst>
</file>

<file path=ppt/tags/tag128.xml><?xml version="1.0" encoding="utf-8"?>
<p:tagLst xmlns:p="http://schemas.openxmlformats.org/presentationml/2006/main">
  <p:tag name="AS_UNIQUEID" val="3036"/>
</p:tagLst>
</file>

<file path=ppt/tags/tag129.xml><?xml version="1.0" encoding="utf-8"?>
<p:tagLst xmlns:p="http://schemas.openxmlformats.org/presentationml/2006/main">
  <p:tag name="AS_UNIQUEID" val="3985"/>
</p:tagLst>
</file>

<file path=ppt/tags/tag13.xml><?xml version="1.0" encoding="utf-8"?>
<p:tagLst xmlns:p="http://schemas.openxmlformats.org/presentationml/2006/main">
  <p:tag name="AS_UNIQUEID" val="2486"/>
</p:tagLst>
</file>

<file path=ppt/tags/tag130.xml><?xml version="1.0" encoding="utf-8"?>
<p:tagLst xmlns:p="http://schemas.openxmlformats.org/presentationml/2006/main">
  <p:tag name="AS_UNIQUEID" val="3986"/>
</p:tagLst>
</file>

<file path=ppt/tags/tag131.xml><?xml version="1.0" encoding="utf-8"?>
<p:tagLst xmlns:p="http://schemas.openxmlformats.org/presentationml/2006/main">
  <p:tag name="AS_UNIQUEID" val="3987"/>
</p:tagLst>
</file>

<file path=ppt/tags/tag132.xml><?xml version="1.0" encoding="utf-8"?>
<p:tagLst xmlns:p="http://schemas.openxmlformats.org/presentationml/2006/main">
  <p:tag name="AS_UNIQUEID" val="3988"/>
</p:tagLst>
</file>

<file path=ppt/tags/tag133.xml><?xml version="1.0" encoding="utf-8"?>
<p:tagLst xmlns:p="http://schemas.openxmlformats.org/presentationml/2006/main">
  <p:tag name="AS_UNIQUEID" val="3989"/>
</p:tagLst>
</file>

<file path=ppt/tags/tag134.xml><?xml version="1.0" encoding="utf-8"?>
<p:tagLst xmlns:p="http://schemas.openxmlformats.org/presentationml/2006/main">
  <p:tag name="AS_UNIQUEID" val="3990"/>
</p:tagLst>
</file>

<file path=ppt/tags/tag135.xml><?xml version="1.0" encoding="utf-8"?>
<p:tagLst xmlns:p="http://schemas.openxmlformats.org/presentationml/2006/main">
  <p:tag name="AS_UNIQUEID" val="3991"/>
</p:tagLst>
</file>

<file path=ppt/tags/tag136.xml><?xml version="1.0" encoding="utf-8"?>
<p:tagLst xmlns:p="http://schemas.openxmlformats.org/presentationml/2006/main">
  <p:tag name="AS_UNIQUEID" val="3992"/>
</p:tagLst>
</file>

<file path=ppt/tags/tag137.xml><?xml version="1.0" encoding="utf-8"?>
<p:tagLst xmlns:p="http://schemas.openxmlformats.org/presentationml/2006/main">
  <p:tag name="AS_UNIQUEID" val="3993"/>
</p:tagLst>
</file>

<file path=ppt/tags/tag138.xml><?xml version="1.0" encoding="utf-8"?>
<p:tagLst xmlns:p="http://schemas.openxmlformats.org/presentationml/2006/main">
  <p:tag name="AS_UNIQUEID" val="3994"/>
</p:tagLst>
</file>

<file path=ppt/tags/tag139.xml><?xml version="1.0" encoding="utf-8"?>
<p:tagLst xmlns:p="http://schemas.openxmlformats.org/presentationml/2006/main">
  <p:tag name="AS_UNIQUEID" val="3995"/>
</p:tagLst>
</file>

<file path=ppt/tags/tag14.xml><?xml version="1.0" encoding="utf-8"?>
<p:tagLst xmlns:p="http://schemas.openxmlformats.org/presentationml/2006/main">
  <p:tag name="AS_UNIQUEID" val="2487"/>
</p:tagLst>
</file>

<file path=ppt/tags/tag140.xml><?xml version="1.0" encoding="utf-8"?>
<p:tagLst xmlns:p="http://schemas.openxmlformats.org/presentationml/2006/main">
  <p:tag name="AS_UNIQUEID" val="3996"/>
</p:tagLst>
</file>

<file path=ppt/tags/tag141.xml><?xml version="1.0" encoding="utf-8"?>
<p:tagLst xmlns:p="http://schemas.openxmlformats.org/presentationml/2006/main">
  <p:tag name="AS_UNIQUEID" val="3997"/>
</p:tagLst>
</file>

<file path=ppt/tags/tag142.xml><?xml version="1.0" encoding="utf-8"?>
<p:tagLst xmlns:p="http://schemas.openxmlformats.org/presentationml/2006/main">
  <p:tag name="AS_UNIQUEID" val="3998"/>
</p:tagLst>
</file>

<file path=ppt/tags/tag143.xml><?xml version="1.0" encoding="utf-8"?>
<p:tagLst xmlns:p="http://schemas.openxmlformats.org/presentationml/2006/main">
  <p:tag name="AS_UNIQUEID" val="3999"/>
</p:tagLst>
</file>

<file path=ppt/tags/tag144.xml><?xml version="1.0" encoding="utf-8"?>
<p:tagLst xmlns:p="http://schemas.openxmlformats.org/presentationml/2006/main">
  <p:tag name="AS_UNIQUEID" val="4000"/>
</p:tagLst>
</file>

<file path=ppt/tags/tag145.xml><?xml version="1.0" encoding="utf-8"?>
<p:tagLst xmlns:p="http://schemas.openxmlformats.org/presentationml/2006/main">
  <p:tag name="AS_UNIQUEID" val="4001"/>
</p:tagLst>
</file>

<file path=ppt/tags/tag146.xml><?xml version="1.0" encoding="utf-8"?>
<p:tagLst xmlns:p="http://schemas.openxmlformats.org/presentationml/2006/main">
  <p:tag name="AS_UNIQUEID" val="4002"/>
</p:tagLst>
</file>

<file path=ppt/tags/tag147.xml><?xml version="1.0" encoding="utf-8"?>
<p:tagLst xmlns:p="http://schemas.openxmlformats.org/presentationml/2006/main">
  <p:tag name="AS_UNIQUEID" val="2639"/>
</p:tagLst>
</file>

<file path=ppt/tags/tag148.xml><?xml version="1.0" encoding="utf-8"?>
<p:tagLst xmlns:p="http://schemas.openxmlformats.org/presentationml/2006/main">
  <p:tag name="AS_UNIQUEID" val="2640"/>
</p:tagLst>
</file>

<file path=ppt/tags/tag149.xml><?xml version="1.0" encoding="utf-8"?>
<p:tagLst xmlns:p="http://schemas.openxmlformats.org/presentationml/2006/main">
  <p:tag name="AS_UNIQUEID" val="2641"/>
</p:tagLst>
</file>

<file path=ppt/tags/tag15.xml><?xml version="1.0" encoding="utf-8"?>
<p:tagLst xmlns:p="http://schemas.openxmlformats.org/presentationml/2006/main">
  <p:tag name="AS_UNIQUEID" val="2489"/>
</p:tagLst>
</file>

<file path=ppt/tags/tag150.xml><?xml version="1.0" encoding="utf-8"?>
<p:tagLst xmlns:p="http://schemas.openxmlformats.org/presentationml/2006/main">
  <p:tag name="AS_UNIQUEID" val="2624"/>
</p:tagLst>
</file>

<file path=ppt/tags/tag151.xml><?xml version="1.0" encoding="utf-8"?>
<p:tagLst xmlns:p="http://schemas.openxmlformats.org/presentationml/2006/main">
  <p:tag name="AS_UNIQUEID" val="423"/>
</p:tagLst>
</file>

<file path=ppt/tags/tag152.xml><?xml version="1.0" encoding="utf-8"?>
<p:tagLst xmlns:p="http://schemas.openxmlformats.org/presentationml/2006/main">
  <p:tag name="AS_UNIQUEID" val="3036"/>
</p:tagLst>
</file>

<file path=ppt/tags/tag153.xml><?xml version="1.0" encoding="utf-8"?>
<p:tagLst xmlns:p="http://schemas.openxmlformats.org/presentationml/2006/main">
  <p:tag name="AS_UNIQUEID" val="1023"/>
</p:tagLst>
</file>

<file path=ppt/tags/tag154.xml><?xml version="1.0" encoding="utf-8"?>
<p:tagLst xmlns:p="http://schemas.openxmlformats.org/presentationml/2006/main">
  <p:tag name="AS_UNIQUEID" val="1024"/>
</p:tagLst>
</file>

<file path=ppt/tags/tag155.xml><?xml version="1.0" encoding="utf-8"?>
<p:tagLst xmlns:p="http://schemas.openxmlformats.org/presentationml/2006/main">
  <p:tag name="AS_UNIQUEID" val="1025"/>
</p:tagLst>
</file>

<file path=ppt/tags/tag156.xml><?xml version="1.0" encoding="utf-8"?>
<p:tagLst xmlns:p="http://schemas.openxmlformats.org/presentationml/2006/main">
  <p:tag name="AS_UNIQUEID" val="1026"/>
</p:tagLst>
</file>

<file path=ppt/tags/tag157.xml><?xml version="1.0" encoding="utf-8"?>
<p:tagLst xmlns:p="http://schemas.openxmlformats.org/presentationml/2006/main">
  <p:tag name="AS_UNIQUEID" val="1027"/>
</p:tagLst>
</file>

<file path=ppt/tags/tag158.xml><?xml version="1.0" encoding="utf-8"?>
<p:tagLst xmlns:p="http://schemas.openxmlformats.org/presentationml/2006/main">
  <p:tag name="AS_UNIQUEID" val="1028"/>
</p:tagLst>
</file>

<file path=ppt/tags/tag159.xml><?xml version="1.0" encoding="utf-8"?>
<p:tagLst xmlns:p="http://schemas.openxmlformats.org/presentationml/2006/main">
  <p:tag name="AS_UNIQUEID" val="4005"/>
</p:tagLst>
</file>

<file path=ppt/tags/tag16.xml><?xml version="1.0" encoding="utf-8"?>
<p:tagLst xmlns:p="http://schemas.openxmlformats.org/presentationml/2006/main">
  <p:tag name="AS_UNIQUEID" val="2492"/>
</p:tagLst>
</file>

<file path=ppt/tags/tag160.xml><?xml version="1.0" encoding="utf-8"?>
<p:tagLst xmlns:p="http://schemas.openxmlformats.org/presentationml/2006/main">
  <p:tag name="AS_UNIQUEID" val="2043"/>
</p:tagLst>
</file>

<file path=ppt/tags/tag161.xml><?xml version="1.0" encoding="utf-8"?>
<p:tagLst xmlns:p="http://schemas.openxmlformats.org/presentationml/2006/main">
  <p:tag name="AS_UNIQUEID" val="2639"/>
</p:tagLst>
</file>

<file path=ppt/tags/tag162.xml><?xml version="1.0" encoding="utf-8"?>
<p:tagLst xmlns:p="http://schemas.openxmlformats.org/presentationml/2006/main">
  <p:tag name="AS_UNIQUEID" val="2640"/>
</p:tagLst>
</file>

<file path=ppt/tags/tag163.xml><?xml version="1.0" encoding="utf-8"?>
<p:tagLst xmlns:p="http://schemas.openxmlformats.org/presentationml/2006/main">
  <p:tag name="AS_UNIQUEID" val="2641"/>
</p:tagLst>
</file>

<file path=ppt/tags/tag164.xml><?xml version="1.0" encoding="utf-8"?>
<p:tagLst xmlns:p="http://schemas.openxmlformats.org/presentationml/2006/main">
  <p:tag name="AS_UNIQUEID" val="2624"/>
</p:tagLst>
</file>

<file path=ppt/tags/tag165.xml><?xml version="1.0" encoding="utf-8"?>
<p:tagLst xmlns:p="http://schemas.openxmlformats.org/presentationml/2006/main">
  <p:tag name="AS_UNIQUEID" val="4008"/>
</p:tagLst>
</file>

<file path=ppt/tags/tag166.xml><?xml version="1.0" encoding="utf-8"?>
<p:tagLst xmlns:p="http://schemas.openxmlformats.org/presentationml/2006/main">
  <p:tag name="AS_UNIQUEID" val="1549"/>
</p:tagLst>
</file>

<file path=ppt/tags/tag167.xml><?xml version="1.0" encoding="utf-8"?>
<p:tagLst xmlns:p="http://schemas.openxmlformats.org/presentationml/2006/main">
  <p:tag name="AS_UNIQUEID" val="4009"/>
</p:tagLst>
</file>

<file path=ppt/tags/tag168.xml><?xml version="1.0" encoding="utf-8"?>
<p:tagLst xmlns:p="http://schemas.openxmlformats.org/presentationml/2006/main">
  <p:tag name="AS_UNIQUEID" val="1550"/>
</p:tagLst>
</file>

<file path=ppt/tags/tag169.xml><?xml version="1.0" encoding="utf-8"?>
<p:tagLst xmlns:p="http://schemas.openxmlformats.org/presentationml/2006/main">
  <p:tag name="AS_UNIQUEID" val="4010"/>
</p:tagLst>
</file>

<file path=ppt/tags/tag17.xml><?xml version="1.0" encoding="utf-8"?>
<p:tagLst xmlns:p="http://schemas.openxmlformats.org/presentationml/2006/main">
  <p:tag name="AS_UNIQUEID" val="2493"/>
</p:tagLst>
</file>

<file path=ppt/tags/tag170.xml><?xml version="1.0" encoding="utf-8"?>
<p:tagLst xmlns:p="http://schemas.openxmlformats.org/presentationml/2006/main">
  <p:tag name="AS_UNIQUEID" val="2639"/>
</p:tagLst>
</file>

<file path=ppt/tags/tag171.xml><?xml version="1.0" encoding="utf-8"?>
<p:tagLst xmlns:p="http://schemas.openxmlformats.org/presentationml/2006/main">
  <p:tag name="AS_UNIQUEID" val="2640"/>
</p:tagLst>
</file>

<file path=ppt/tags/tag172.xml><?xml version="1.0" encoding="utf-8"?>
<p:tagLst xmlns:p="http://schemas.openxmlformats.org/presentationml/2006/main">
  <p:tag name="AS_UNIQUEID" val="2641"/>
</p:tagLst>
</file>

<file path=ppt/tags/tag173.xml><?xml version="1.0" encoding="utf-8"?>
<p:tagLst xmlns:p="http://schemas.openxmlformats.org/presentationml/2006/main">
  <p:tag name="AS_UNIQUEID" val="1039"/>
</p:tagLst>
</file>

<file path=ppt/tags/tag174.xml><?xml version="1.0" encoding="utf-8"?>
<p:tagLst xmlns:p="http://schemas.openxmlformats.org/presentationml/2006/main">
  <p:tag name="AS_UNIQUEID" val="2643"/>
</p:tagLst>
</file>

<file path=ppt/tags/tag175.xml><?xml version="1.0" encoding="utf-8"?>
<p:tagLst xmlns:p="http://schemas.openxmlformats.org/presentationml/2006/main">
  <p:tag name="AS_UNIQUEID" val="2644"/>
</p:tagLst>
</file>

<file path=ppt/tags/tag176.xml><?xml version="1.0" encoding="utf-8"?>
<p:tagLst xmlns:p="http://schemas.openxmlformats.org/presentationml/2006/main">
  <p:tag name="AS_UNIQUEID" val="2645"/>
</p:tagLst>
</file>

<file path=ppt/tags/tag177.xml><?xml version="1.0" encoding="utf-8"?>
<p:tagLst xmlns:p="http://schemas.openxmlformats.org/presentationml/2006/main">
  <p:tag name="AS_UNIQUEID" val="2624"/>
</p:tagLst>
</file>

<file path=ppt/tags/tag178.xml><?xml version="1.0" encoding="utf-8"?>
<p:tagLst xmlns:p="http://schemas.openxmlformats.org/presentationml/2006/main">
  <p:tag name="AS_UNIQUEID" val="423"/>
</p:tagLst>
</file>

<file path=ppt/tags/tag179.xml><?xml version="1.0" encoding="utf-8"?>
<p:tagLst xmlns:p="http://schemas.openxmlformats.org/presentationml/2006/main">
  <p:tag name="AS_UNIQUEID" val="1040"/>
</p:tagLst>
</file>

<file path=ppt/tags/tag18.xml><?xml version="1.0" encoding="utf-8"?>
<p:tagLst xmlns:p="http://schemas.openxmlformats.org/presentationml/2006/main">
  <p:tag name="AS_UNIQUEID" val="2494"/>
</p:tagLst>
</file>

<file path=ppt/tags/tag180.xml><?xml version="1.0" encoding="utf-8"?>
<p:tagLst xmlns:p="http://schemas.openxmlformats.org/presentationml/2006/main">
  <p:tag name="AS_UNIQUEID" val="1041"/>
</p:tagLst>
</file>

<file path=ppt/tags/tag181.xml><?xml version="1.0" encoding="utf-8"?>
<p:tagLst xmlns:p="http://schemas.openxmlformats.org/presentationml/2006/main">
  <p:tag name="AS_UNIQUEID" val="1042"/>
</p:tagLst>
</file>

<file path=ppt/tags/tag182.xml><?xml version="1.0" encoding="utf-8"?>
<p:tagLst xmlns:p="http://schemas.openxmlformats.org/presentationml/2006/main">
  <p:tag name="AS_UNIQUEID" val="1043"/>
</p:tagLst>
</file>

<file path=ppt/tags/tag183.xml><?xml version="1.0" encoding="utf-8"?>
<p:tagLst xmlns:p="http://schemas.openxmlformats.org/presentationml/2006/main">
  <p:tag name="AS_UNIQUEID" val="1044"/>
</p:tagLst>
</file>

<file path=ppt/tags/tag184.xml><?xml version="1.0" encoding="utf-8"?>
<p:tagLst xmlns:p="http://schemas.openxmlformats.org/presentationml/2006/main">
  <p:tag name="AS_UNIQUEID" val="1045"/>
</p:tagLst>
</file>

<file path=ppt/tags/tag185.xml><?xml version="1.0" encoding="utf-8"?>
<p:tagLst xmlns:p="http://schemas.openxmlformats.org/presentationml/2006/main">
  <p:tag name="AS_UNIQUEID" val="2639"/>
</p:tagLst>
</file>

<file path=ppt/tags/tag186.xml><?xml version="1.0" encoding="utf-8"?>
<p:tagLst xmlns:p="http://schemas.openxmlformats.org/presentationml/2006/main">
  <p:tag name="AS_UNIQUEID" val="2640"/>
</p:tagLst>
</file>

<file path=ppt/tags/tag187.xml><?xml version="1.0" encoding="utf-8"?>
<p:tagLst xmlns:p="http://schemas.openxmlformats.org/presentationml/2006/main">
  <p:tag name="AS_UNIQUEID" val="2641"/>
</p:tagLst>
</file>

<file path=ppt/tags/tag188.xml><?xml version="1.0" encoding="utf-8"?>
<p:tagLst xmlns:p="http://schemas.openxmlformats.org/presentationml/2006/main">
  <p:tag name="AS_UNIQUEID" val="2624"/>
</p:tagLst>
</file>

<file path=ppt/tags/tag189.xml><?xml version="1.0" encoding="utf-8"?>
<p:tagLst xmlns:p="http://schemas.openxmlformats.org/presentationml/2006/main">
  <p:tag name="AS_UNIQUEID" val="3036"/>
</p:tagLst>
</file>

<file path=ppt/tags/tag19.xml><?xml version="1.0" encoding="utf-8"?>
<p:tagLst xmlns:p="http://schemas.openxmlformats.org/presentationml/2006/main">
  <p:tag name="AS_UNIQUEID" val="2496"/>
</p:tagLst>
</file>

<file path=ppt/tags/tag190.xml><?xml version="1.0" encoding="utf-8"?>
<p:tagLst xmlns:p="http://schemas.openxmlformats.org/presentationml/2006/main">
  <p:tag name="AS_UNIQUEID" val="2038"/>
</p:tagLst>
</file>

<file path=ppt/tags/tag191.xml><?xml version="1.0" encoding="utf-8"?>
<p:tagLst xmlns:p="http://schemas.openxmlformats.org/presentationml/2006/main">
  <p:tag name="AS_UNIQUEID" val="2039"/>
</p:tagLst>
</file>

<file path=ppt/tags/tag192.xml><?xml version="1.0" encoding="utf-8"?>
<p:tagLst xmlns:p="http://schemas.openxmlformats.org/presentationml/2006/main">
  <p:tag name="AS_UNIQUEID" val="2051"/>
</p:tagLst>
</file>

<file path=ppt/tags/tag193.xml><?xml version="1.0" encoding="utf-8"?>
<p:tagLst xmlns:p="http://schemas.openxmlformats.org/presentationml/2006/main">
  <p:tag name="AS_UNIQUEID" val="2052"/>
</p:tagLst>
</file>

<file path=ppt/tags/tag194.xml><?xml version="1.0" encoding="utf-8"?>
<p:tagLst xmlns:p="http://schemas.openxmlformats.org/presentationml/2006/main">
  <p:tag name="AS_UNIQUEID" val="4015"/>
</p:tagLst>
</file>

<file path=ppt/tags/tag195.xml><?xml version="1.0" encoding="utf-8"?>
<p:tagLst xmlns:p="http://schemas.openxmlformats.org/presentationml/2006/main">
  <p:tag name="AS_UNIQUEID" val="4016"/>
</p:tagLst>
</file>

<file path=ppt/tags/tag196.xml><?xml version="1.0" encoding="utf-8"?>
<p:tagLst xmlns:p="http://schemas.openxmlformats.org/presentationml/2006/main">
  <p:tag name="AS_UNIQUEID" val="4017"/>
</p:tagLst>
</file>

<file path=ppt/tags/tag197.xml><?xml version="1.0" encoding="utf-8"?>
<p:tagLst xmlns:p="http://schemas.openxmlformats.org/presentationml/2006/main">
  <p:tag name="AS_UNIQUEID" val="2639"/>
</p:tagLst>
</file>

<file path=ppt/tags/tag198.xml><?xml version="1.0" encoding="utf-8"?>
<p:tagLst xmlns:p="http://schemas.openxmlformats.org/presentationml/2006/main">
  <p:tag name="AS_UNIQUEID" val="2640"/>
</p:tagLst>
</file>

<file path=ppt/tags/tag199.xml><?xml version="1.0" encoding="utf-8"?>
<p:tagLst xmlns:p="http://schemas.openxmlformats.org/presentationml/2006/main">
  <p:tag name="AS_UNIQUEID" val="2641"/>
</p:tagLst>
</file>

<file path=ppt/tags/tag2.xml><?xml version="1.0" encoding="utf-8"?>
<p:tagLst xmlns:p="http://schemas.openxmlformats.org/presentationml/2006/main">
  <p:tag name="AS_UNIQUEID" val="2471"/>
</p:tagLst>
</file>

<file path=ppt/tags/tag20.xml><?xml version="1.0" encoding="utf-8"?>
<p:tagLst xmlns:p="http://schemas.openxmlformats.org/presentationml/2006/main">
  <p:tag name="AS_UNIQUEID" val="2497"/>
</p:tagLst>
</file>

<file path=ppt/tags/tag200.xml><?xml version="1.0" encoding="utf-8"?>
<p:tagLst xmlns:p="http://schemas.openxmlformats.org/presentationml/2006/main">
  <p:tag name="AS_UNIQUEID" val="4020"/>
</p:tagLst>
</file>

<file path=ppt/tags/tag201.xml><?xml version="1.0" encoding="utf-8"?>
<p:tagLst xmlns:p="http://schemas.openxmlformats.org/presentationml/2006/main">
  <p:tag name="AS_UNIQUEID" val="2040"/>
</p:tagLst>
</file>

<file path=ppt/tags/tag202.xml><?xml version="1.0" encoding="utf-8"?>
<p:tagLst xmlns:p="http://schemas.openxmlformats.org/presentationml/2006/main">
  <p:tag name="AS_UNIQUEID" val="2050"/>
</p:tagLst>
</file>

<file path=ppt/tags/tag203.xml><?xml version="1.0" encoding="utf-8"?>
<p:tagLst xmlns:p="http://schemas.openxmlformats.org/presentationml/2006/main">
  <p:tag name="AS_UNIQUEID" val="4021"/>
</p:tagLst>
</file>

<file path=ppt/tags/tag204.xml><?xml version="1.0" encoding="utf-8"?>
<p:tagLst xmlns:p="http://schemas.openxmlformats.org/presentationml/2006/main">
  <p:tag name="AS_UNIQUEID" val="4022"/>
</p:tagLst>
</file>

<file path=ppt/tags/tag205.xml><?xml version="1.0" encoding="utf-8"?>
<p:tagLst xmlns:p="http://schemas.openxmlformats.org/presentationml/2006/main">
  <p:tag name="AS_UNIQUEID" val="4023"/>
</p:tagLst>
</file>

<file path=ppt/tags/tag206.xml><?xml version="1.0" encoding="utf-8"?>
<p:tagLst xmlns:p="http://schemas.openxmlformats.org/presentationml/2006/main">
  <p:tag name="AS_UNIQUEID" val="4024"/>
</p:tagLst>
</file>

<file path=ppt/tags/tag207.xml><?xml version="1.0" encoding="utf-8"?>
<p:tagLst xmlns:p="http://schemas.openxmlformats.org/presentationml/2006/main">
  <p:tag name="AS_UNIQUEID" val="4025"/>
</p:tagLst>
</file>

<file path=ppt/tags/tag208.xml><?xml version="1.0" encoding="utf-8"?>
<p:tagLst xmlns:p="http://schemas.openxmlformats.org/presentationml/2006/main">
  <p:tag name="AS_UNIQUEID" val="4026"/>
</p:tagLst>
</file>

<file path=ppt/tags/tag209.xml><?xml version="1.0" encoding="utf-8"?>
<p:tagLst xmlns:p="http://schemas.openxmlformats.org/presentationml/2006/main">
  <p:tag name="AS_UNIQUEID" val="4027"/>
</p:tagLst>
</file>

<file path=ppt/tags/tag21.xml><?xml version="1.0" encoding="utf-8"?>
<p:tagLst xmlns:p="http://schemas.openxmlformats.org/presentationml/2006/main">
  <p:tag name="AS_UNIQUEID" val="2498"/>
</p:tagLst>
</file>

<file path=ppt/tags/tag210.xml><?xml version="1.0" encoding="utf-8"?>
<p:tagLst xmlns:p="http://schemas.openxmlformats.org/presentationml/2006/main">
  <p:tag name="AS_UNIQUEID" val="4028"/>
</p:tagLst>
</file>

<file path=ppt/tags/tag211.xml><?xml version="1.0" encoding="utf-8"?>
<p:tagLst xmlns:p="http://schemas.openxmlformats.org/presentationml/2006/main">
  <p:tag name="AS_UNIQUEID" val="4029"/>
</p:tagLst>
</file>

<file path=ppt/tags/tag212.xml><?xml version="1.0" encoding="utf-8"?>
<p:tagLst xmlns:p="http://schemas.openxmlformats.org/presentationml/2006/main">
  <p:tag name="AS_UNIQUEID" val="2040"/>
</p:tagLst>
</file>

<file path=ppt/tags/tag213.xml><?xml version="1.0" encoding="utf-8"?>
<p:tagLst xmlns:p="http://schemas.openxmlformats.org/presentationml/2006/main">
  <p:tag name="AS_UNIQUEID" val="2064"/>
</p:tagLst>
</file>

<file path=ppt/tags/tag214.xml><?xml version="1.0" encoding="utf-8"?>
<p:tagLst xmlns:p="http://schemas.openxmlformats.org/presentationml/2006/main">
  <p:tag name="AS_UNIQUEID" val="4030"/>
</p:tagLst>
</file>

<file path=ppt/tags/tag215.xml><?xml version="1.0" encoding="utf-8"?>
<p:tagLst xmlns:p="http://schemas.openxmlformats.org/presentationml/2006/main">
  <p:tag name="AS_UNIQUEID" val="2639"/>
</p:tagLst>
</file>

<file path=ppt/tags/tag216.xml><?xml version="1.0" encoding="utf-8"?>
<p:tagLst xmlns:p="http://schemas.openxmlformats.org/presentationml/2006/main">
  <p:tag name="AS_UNIQUEID" val="2640"/>
</p:tagLst>
</file>

<file path=ppt/tags/tag217.xml><?xml version="1.0" encoding="utf-8"?>
<p:tagLst xmlns:p="http://schemas.openxmlformats.org/presentationml/2006/main">
  <p:tag name="AS_UNIQUEID" val="2641"/>
</p:tagLst>
</file>

<file path=ppt/tags/tag218.xml><?xml version="1.0" encoding="utf-8"?>
<p:tagLst xmlns:p="http://schemas.openxmlformats.org/presentationml/2006/main">
  <p:tag name="AS_UNIQUEID" val="4033"/>
</p:tagLst>
</file>

<file path=ppt/tags/tag219.xml><?xml version="1.0" encoding="utf-8"?>
<p:tagLst xmlns:p="http://schemas.openxmlformats.org/presentationml/2006/main">
  <p:tag name="AS_UNIQUEID" val="4034"/>
</p:tagLst>
</file>

<file path=ppt/tags/tag22.xml><?xml version="1.0" encoding="utf-8"?>
<p:tagLst xmlns:p="http://schemas.openxmlformats.org/presentationml/2006/main">
  <p:tag name="AS_UNIQUEID" val="2500"/>
</p:tagLst>
</file>

<file path=ppt/tags/tag220.xml><?xml version="1.0" encoding="utf-8"?>
<p:tagLst xmlns:p="http://schemas.openxmlformats.org/presentationml/2006/main">
  <p:tag name="AS_UNIQUEID" val="4035"/>
</p:tagLst>
</file>

<file path=ppt/tags/tag221.xml><?xml version="1.0" encoding="utf-8"?>
<p:tagLst xmlns:p="http://schemas.openxmlformats.org/presentationml/2006/main">
  <p:tag name="AS_UNIQUEID" val="4036"/>
</p:tagLst>
</file>

<file path=ppt/tags/tag222.xml><?xml version="1.0" encoding="utf-8"?>
<p:tagLst xmlns:p="http://schemas.openxmlformats.org/presentationml/2006/main">
  <p:tag name="AS_UNIQUEID" val="1066"/>
</p:tagLst>
</file>

<file path=ppt/tags/tag223.xml><?xml version="1.0" encoding="utf-8"?>
<p:tagLst xmlns:p="http://schemas.openxmlformats.org/presentationml/2006/main">
  <p:tag name="AS_UNIQUEID" val="1067"/>
</p:tagLst>
</file>

<file path=ppt/tags/tag224.xml><?xml version="1.0" encoding="utf-8"?>
<p:tagLst xmlns:p="http://schemas.openxmlformats.org/presentationml/2006/main">
  <p:tag name="AS_UNIQUEID" val="2040"/>
</p:tagLst>
</file>

<file path=ppt/tags/tag225.xml><?xml version="1.0" encoding="utf-8"?>
<p:tagLst xmlns:p="http://schemas.openxmlformats.org/presentationml/2006/main">
  <p:tag name="AS_UNIQUEID" val="2064"/>
</p:tagLst>
</file>

<file path=ppt/tags/tag226.xml><?xml version="1.0" encoding="utf-8"?>
<p:tagLst xmlns:p="http://schemas.openxmlformats.org/presentationml/2006/main">
  <p:tag name="AS_UNIQUEID" val="2639"/>
</p:tagLst>
</file>

<file path=ppt/tags/tag227.xml><?xml version="1.0" encoding="utf-8"?>
<p:tagLst xmlns:p="http://schemas.openxmlformats.org/presentationml/2006/main">
  <p:tag name="AS_UNIQUEID" val="2640"/>
</p:tagLst>
</file>

<file path=ppt/tags/tag228.xml><?xml version="1.0" encoding="utf-8"?>
<p:tagLst xmlns:p="http://schemas.openxmlformats.org/presentationml/2006/main">
  <p:tag name="AS_UNIQUEID" val="2641"/>
</p:tagLst>
</file>

<file path=ppt/tags/tag229.xml><?xml version="1.0" encoding="utf-8"?>
<p:tagLst xmlns:p="http://schemas.openxmlformats.org/presentationml/2006/main">
  <p:tag name="AS_UNIQUEID" val="2040"/>
</p:tagLst>
</file>

<file path=ppt/tags/tag23.xml><?xml version="1.0" encoding="utf-8"?>
<p:tagLst xmlns:p="http://schemas.openxmlformats.org/presentationml/2006/main">
  <p:tag name="AS_UNIQUEID" val="2501"/>
</p:tagLst>
</file>

<file path=ppt/tags/tag230.xml><?xml version="1.0" encoding="utf-8"?>
<p:tagLst xmlns:p="http://schemas.openxmlformats.org/presentationml/2006/main">
  <p:tag name="AS_UNIQUEID" val="2070"/>
</p:tagLst>
</file>

<file path=ppt/tags/tag231.xml><?xml version="1.0" encoding="utf-8"?>
<p:tagLst xmlns:p="http://schemas.openxmlformats.org/presentationml/2006/main">
  <p:tag name="AS_UNIQUEID" val="4039"/>
</p:tagLst>
</file>

<file path=ppt/tags/tag232.xml><?xml version="1.0" encoding="utf-8"?>
<p:tagLst xmlns:p="http://schemas.openxmlformats.org/presentationml/2006/main">
  <p:tag name="AS_UNIQUEID" val="4040"/>
</p:tagLst>
</file>

<file path=ppt/tags/tag233.xml><?xml version="1.0" encoding="utf-8"?>
<p:tagLst xmlns:p="http://schemas.openxmlformats.org/presentationml/2006/main">
  <p:tag name="AS_UNIQUEID" val="4041"/>
</p:tagLst>
</file>

<file path=ppt/tags/tag234.xml><?xml version="1.0" encoding="utf-8"?>
<p:tagLst xmlns:p="http://schemas.openxmlformats.org/presentationml/2006/main">
  <p:tag name="AS_UNIQUEID" val="4042"/>
</p:tagLst>
</file>

<file path=ppt/tags/tag235.xml><?xml version="1.0" encoding="utf-8"?>
<p:tagLst xmlns:p="http://schemas.openxmlformats.org/presentationml/2006/main">
  <p:tag name="AS_UNIQUEID" val="4043"/>
</p:tagLst>
</file>

<file path=ppt/tags/tag236.xml><?xml version="1.0" encoding="utf-8"?>
<p:tagLst xmlns:p="http://schemas.openxmlformats.org/presentationml/2006/main">
  <p:tag name="AS_UNIQUEID" val="4044"/>
</p:tagLst>
</file>

<file path=ppt/tags/tag237.xml><?xml version="1.0" encoding="utf-8"?>
<p:tagLst xmlns:p="http://schemas.openxmlformats.org/presentationml/2006/main">
  <p:tag name="AS_UNIQUEID" val="4045"/>
</p:tagLst>
</file>

<file path=ppt/tags/tag238.xml><?xml version="1.0" encoding="utf-8"?>
<p:tagLst xmlns:p="http://schemas.openxmlformats.org/presentationml/2006/main">
  <p:tag name="AS_UNIQUEID" val="4046"/>
</p:tagLst>
</file>

<file path=ppt/tags/tag239.xml><?xml version="1.0" encoding="utf-8"?>
<p:tagLst xmlns:p="http://schemas.openxmlformats.org/presentationml/2006/main">
  <p:tag name="AS_UNIQUEID" val="4047"/>
</p:tagLst>
</file>

<file path=ppt/tags/tag24.xml><?xml version="1.0" encoding="utf-8"?>
<p:tagLst xmlns:p="http://schemas.openxmlformats.org/presentationml/2006/main">
  <p:tag name="AS_UNIQUEID" val="2503"/>
</p:tagLst>
</file>

<file path=ppt/tags/tag240.xml><?xml version="1.0" encoding="utf-8"?>
<p:tagLst xmlns:p="http://schemas.openxmlformats.org/presentationml/2006/main">
  <p:tag name="AS_UNIQUEID" val="2639"/>
</p:tagLst>
</file>

<file path=ppt/tags/tag241.xml><?xml version="1.0" encoding="utf-8"?>
<p:tagLst xmlns:p="http://schemas.openxmlformats.org/presentationml/2006/main">
  <p:tag name="AS_UNIQUEID" val="2640"/>
</p:tagLst>
</file>

<file path=ppt/tags/tag242.xml><?xml version="1.0" encoding="utf-8"?>
<p:tagLst xmlns:p="http://schemas.openxmlformats.org/presentationml/2006/main">
  <p:tag name="AS_UNIQUEID" val="2641"/>
</p:tagLst>
</file>

<file path=ppt/tags/tag243.xml><?xml version="1.0" encoding="utf-8"?>
<p:tagLst xmlns:p="http://schemas.openxmlformats.org/presentationml/2006/main">
  <p:tag name="AS_UNIQUEID" val="2040"/>
</p:tagLst>
</file>

<file path=ppt/tags/tag244.xml><?xml version="1.0" encoding="utf-8"?>
<p:tagLst xmlns:p="http://schemas.openxmlformats.org/presentationml/2006/main">
  <p:tag name="AS_UNIQUEID" val="2070"/>
</p:tagLst>
</file>

<file path=ppt/tags/tag245.xml><?xml version="1.0" encoding="utf-8"?>
<p:tagLst xmlns:p="http://schemas.openxmlformats.org/presentationml/2006/main">
  <p:tag name="AS_UNIQUEID" val="1064"/>
</p:tagLst>
</file>

<file path=ppt/tags/tag246.xml><?xml version="1.0" encoding="utf-8"?>
<p:tagLst xmlns:p="http://schemas.openxmlformats.org/presentationml/2006/main">
  <p:tag name="AS_UNIQUEID" val="4050"/>
</p:tagLst>
</file>

<file path=ppt/tags/tag247.xml><?xml version="1.0" encoding="utf-8"?>
<p:tagLst xmlns:p="http://schemas.openxmlformats.org/presentationml/2006/main">
  <p:tag name="AS_UNIQUEID" val="1620"/>
</p:tagLst>
</file>

<file path=ppt/tags/tag248.xml><?xml version="1.0" encoding="utf-8"?>
<p:tagLst xmlns:p="http://schemas.openxmlformats.org/presentationml/2006/main">
  <p:tag name="AS_UNIQUEID" val="1063"/>
</p:tagLst>
</file>

<file path=ppt/tags/tag249.xml><?xml version="1.0" encoding="utf-8"?>
<p:tagLst xmlns:p="http://schemas.openxmlformats.org/presentationml/2006/main">
  <p:tag name="AS_UNIQUEID" val="2639"/>
</p:tagLst>
</file>

<file path=ppt/tags/tag25.xml><?xml version="1.0" encoding="utf-8"?>
<p:tagLst xmlns:p="http://schemas.openxmlformats.org/presentationml/2006/main">
  <p:tag name="AS_UNIQUEID" val="2504"/>
</p:tagLst>
</file>

<file path=ppt/tags/tag250.xml><?xml version="1.0" encoding="utf-8"?>
<p:tagLst xmlns:p="http://schemas.openxmlformats.org/presentationml/2006/main">
  <p:tag name="AS_UNIQUEID" val="2640"/>
</p:tagLst>
</file>

<file path=ppt/tags/tag251.xml><?xml version="1.0" encoding="utf-8"?>
<p:tagLst xmlns:p="http://schemas.openxmlformats.org/presentationml/2006/main">
  <p:tag name="AS_UNIQUEID" val="2641"/>
</p:tagLst>
</file>

<file path=ppt/tags/tag252.xml><?xml version="1.0" encoding="utf-8"?>
<p:tagLst xmlns:p="http://schemas.openxmlformats.org/presentationml/2006/main">
  <p:tag name="AS_UNIQUEID" val="2624"/>
</p:tagLst>
</file>

<file path=ppt/tags/tag253.xml><?xml version="1.0" encoding="utf-8"?>
<p:tagLst xmlns:p="http://schemas.openxmlformats.org/presentationml/2006/main">
  <p:tag name="AS_UNIQUEID" val="4053"/>
</p:tagLst>
</file>

<file path=ppt/tags/tag254.xml><?xml version="1.0" encoding="utf-8"?>
<p:tagLst xmlns:p="http://schemas.openxmlformats.org/presentationml/2006/main">
  <p:tag name="AS_UNIQUEID" val="2039"/>
</p:tagLst>
</file>

<file path=ppt/tags/tag255.xml><?xml version="1.0" encoding="utf-8"?>
<p:tagLst xmlns:p="http://schemas.openxmlformats.org/presentationml/2006/main">
  <p:tag name="AS_UNIQUEID" val="2040"/>
</p:tagLst>
</file>

<file path=ppt/tags/tag256.xml><?xml version="1.0" encoding="utf-8"?>
<p:tagLst xmlns:p="http://schemas.openxmlformats.org/presentationml/2006/main">
  <p:tag name="AS_UNIQUEID" val="2077"/>
</p:tagLst>
</file>

<file path=ppt/tags/tag257.xml><?xml version="1.0" encoding="utf-8"?>
<p:tagLst xmlns:p="http://schemas.openxmlformats.org/presentationml/2006/main">
  <p:tag name="AS_UNIQUEID" val="1074"/>
</p:tagLst>
</file>

<file path=ppt/tags/tag258.xml><?xml version="1.0" encoding="utf-8"?>
<p:tagLst xmlns:p="http://schemas.openxmlformats.org/presentationml/2006/main">
  <p:tag name="AS_UNIQUEID" val="1075"/>
</p:tagLst>
</file>

<file path=ppt/tags/tag259.xml><?xml version="1.0" encoding="utf-8"?>
<p:tagLst xmlns:p="http://schemas.openxmlformats.org/presentationml/2006/main">
  <p:tag name="AS_UNIQUEID" val="1076"/>
</p:tagLst>
</file>

<file path=ppt/tags/tag26.xml><?xml version="1.0" encoding="utf-8"?>
<p:tagLst xmlns:p="http://schemas.openxmlformats.org/presentationml/2006/main">
  <p:tag name="AS_UNIQUEID" val="3955"/>
</p:tagLst>
</file>

<file path=ppt/tags/tag260.xml><?xml version="1.0" encoding="utf-8"?>
<p:tagLst xmlns:p="http://schemas.openxmlformats.org/presentationml/2006/main">
  <p:tag name="AS_UNIQUEID" val="2080"/>
</p:tagLst>
</file>

<file path=ppt/tags/tag261.xml><?xml version="1.0" encoding="utf-8"?>
<p:tagLst xmlns:p="http://schemas.openxmlformats.org/presentationml/2006/main">
  <p:tag name="AS_UNIQUEID" val="4054"/>
</p:tagLst>
</file>

<file path=ppt/tags/tag262.xml><?xml version="1.0" encoding="utf-8"?>
<p:tagLst xmlns:p="http://schemas.openxmlformats.org/presentationml/2006/main">
  <p:tag name="AS_UNIQUEID" val="614"/>
</p:tagLst>
</file>

<file path=ppt/tags/tag263.xml><?xml version="1.0" encoding="utf-8"?>
<p:tagLst xmlns:p="http://schemas.openxmlformats.org/presentationml/2006/main">
  <p:tag name="AS_UNIQUEID" val="4055"/>
</p:tagLst>
</file>

<file path=ppt/tags/tag264.xml><?xml version="1.0" encoding="utf-8"?>
<p:tagLst xmlns:p="http://schemas.openxmlformats.org/presentationml/2006/main">
  <p:tag name="AS_UNIQUEID" val="2639"/>
</p:tagLst>
</file>

<file path=ppt/tags/tag265.xml><?xml version="1.0" encoding="utf-8"?>
<p:tagLst xmlns:p="http://schemas.openxmlformats.org/presentationml/2006/main">
  <p:tag name="AS_UNIQUEID" val="2640"/>
</p:tagLst>
</file>

<file path=ppt/tags/tag266.xml><?xml version="1.0" encoding="utf-8"?>
<p:tagLst xmlns:p="http://schemas.openxmlformats.org/presentationml/2006/main">
  <p:tag name="AS_UNIQUEID" val="2641"/>
</p:tagLst>
</file>

<file path=ppt/tags/tag267.xml><?xml version="1.0" encoding="utf-8"?>
<p:tagLst xmlns:p="http://schemas.openxmlformats.org/presentationml/2006/main">
  <p:tag name="AS_UNIQUEID" val="4058"/>
</p:tagLst>
</file>

<file path=ppt/tags/tag268.xml><?xml version="1.0" encoding="utf-8"?>
<p:tagLst xmlns:p="http://schemas.openxmlformats.org/presentationml/2006/main">
  <p:tag name="AS_UNIQUEID" val="4059"/>
</p:tagLst>
</file>

<file path=ppt/tags/tag269.xml><?xml version="1.0" encoding="utf-8"?>
<p:tagLst xmlns:p="http://schemas.openxmlformats.org/presentationml/2006/main">
  <p:tag name="AS_UNIQUEID" val="4060"/>
</p:tagLst>
</file>

<file path=ppt/tags/tag27.xml><?xml version="1.0" encoding="utf-8"?>
<p:tagLst xmlns:p="http://schemas.openxmlformats.org/presentationml/2006/main">
  <p:tag name="AS_UNIQUEID" val="2507"/>
</p:tagLst>
</file>

<file path=ppt/tags/tag270.xml><?xml version="1.0" encoding="utf-8"?>
<p:tagLst xmlns:p="http://schemas.openxmlformats.org/presentationml/2006/main">
  <p:tag name="AS_UNIQUEID" val="4061"/>
</p:tagLst>
</file>

<file path=ppt/tags/tag271.xml><?xml version="1.0" encoding="utf-8"?>
<p:tagLst xmlns:p="http://schemas.openxmlformats.org/presentationml/2006/main">
  <p:tag name="AS_UNIQUEID" val="4062"/>
</p:tagLst>
</file>

<file path=ppt/tags/tag272.xml><?xml version="1.0" encoding="utf-8"?>
<p:tagLst xmlns:p="http://schemas.openxmlformats.org/presentationml/2006/main">
  <p:tag name="AS_UNIQUEID" val="2079"/>
</p:tagLst>
</file>

<file path=ppt/tags/tag273.xml><?xml version="1.0" encoding="utf-8"?>
<p:tagLst xmlns:p="http://schemas.openxmlformats.org/presentationml/2006/main">
  <p:tag name="AS_UNIQUEID" val="4063"/>
</p:tagLst>
</file>

<file path=ppt/tags/tag274.xml><?xml version="1.0" encoding="utf-8"?>
<p:tagLst xmlns:p="http://schemas.openxmlformats.org/presentationml/2006/main">
  <p:tag name="AS_UNIQUEID" val="4064"/>
</p:tagLst>
</file>

<file path=ppt/tags/tag275.xml><?xml version="1.0" encoding="utf-8"?>
<p:tagLst xmlns:p="http://schemas.openxmlformats.org/presentationml/2006/main">
  <p:tag name="AS_UNIQUEID" val="2639"/>
</p:tagLst>
</file>

<file path=ppt/tags/tag276.xml><?xml version="1.0" encoding="utf-8"?>
<p:tagLst xmlns:p="http://schemas.openxmlformats.org/presentationml/2006/main">
  <p:tag name="AS_UNIQUEID" val="2640"/>
</p:tagLst>
</file>

<file path=ppt/tags/tag277.xml><?xml version="1.0" encoding="utf-8"?>
<p:tagLst xmlns:p="http://schemas.openxmlformats.org/presentationml/2006/main">
  <p:tag name="AS_UNIQUEID" val="2641"/>
</p:tagLst>
</file>

<file path=ppt/tags/tag278.xml><?xml version="1.0" encoding="utf-8"?>
<p:tagLst xmlns:p="http://schemas.openxmlformats.org/presentationml/2006/main">
  <p:tag name="AS_UNIQUEID" val="2624"/>
</p:tagLst>
</file>

<file path=ppt/tags/tag279.xml><?xml version="1.0" encoding="utf-8"?>
<p:tagLst xmlns:p="http://schemas.openxmlformats.org/presentationml/2006/main">
  <p:tag name="AS_UNIQUEID" val="4080"/>
</p:tagLst>
</file>

<file path=ppt/tags/tag28.xml><?xml version="1.0" encoding="utf-8"?>
<p:tagLst xmlns:p="http://schemas.openxmlformats.org/presentationml/2006/main">
  <p:tag name="AS_UNIQUEID" val="2508"/>
</p:tagLst>
</file>

<file path=ppt/tags/tag280.xml><?xml version="1.0" encoding="utf-8"?>
<p:tagLst xmlns:p="http://schemas.openxmlformats.org/presentationml/2006/main">
  <p:tag name="AS_UNIQUEID" val="2039"/>
</p:tagLst>
</file>

<file path=ppt/tags/tag281.xml><?xml version="1.0" encoding="utf-8"?>
<p:tagLst xmlns:p="http://schemas.openxmlformats.org/presentationml/2006/main">
  <p:tag name="AS_UNIQUEID" val="2091"/>
</p:tagLst>
</file>

<file path=ppt/tags/tag282.xml><?xml version="1.0" encoding="utf-8"?>
<p:tagLst xmlns:p="http://schemas.openxmlformats.org/presentationml/2006/main">
  <p:tag name="AS_UNIQUEID" val="2093"/>
</p:tagLst>
</file>

<file path=ppt/tags/tag283.xml><?xml version="1.0" encoding="utf-8"?>
<p:tagLst xmlns:p="http://schemas.openxmlformats.org/presentationml/2006/main">
  <p:tag name="AS_UNIQUEID" val="2094"/>
</p:tagLst>
</file>

<file path=ppt/tags/tag284.xml><?xml version="1.0" encoding="utf-8"?>
<p:tagLst xmlns:p="http://schemas.openxmlformats.org/presentationml/2006/main">
  <p:tag name="AS_UNIQUEID" val="2096"/>
</p:tagLst>
</file>

<file path=ppt/tags/tag285.xml><?xml version="1.0" encoding="utf-8"?>
<p:tagLst xmlns:p="http://schemas.openxmlformats.org/presentationml/2006/main">
  <p:tag name="AS_UNIQUEID" val="955"/>
</p:tagLst>
</file>

<file path=ppt/tags/tag286.xml><?xml version="1.0" encoding="utf-8"?>
<p:tagLst xmlns:p="http://schemas.openxmlformats.org/presentationml/2006/main">
  <p:tag name="AS_UNIQUEID" val="2639"/>
</p:tagLst>
</file>

<file path=ppt/tags/tag287.xml><?xml version="1.0" encoding="utf-8"?>
<p:tagLst xmlns:p="http://schemas.openxmlformats.org/presentationml/2006/main">
  <p:tag name="AS_UNIQUEID" val="2640"/>
</p:tagLst>
</file>

<file path=ppt/tags/tag288.xml><?xml version="1.0" encoding="utf-8"?>
<p:tagLst xmlns:p="http://schemas.openxmlformats.org/presentationml/2006/main">
  <p:tag name="AS_UNIQUEID" val="2641"/>
</p:tagLst>
</file>

<file path=ppt/tags/tag289.xml><?xml version="1.0" encoding="utf-8"?>
<p:tagLst xmlns:p="http://schemas.openxmlformats.org/presentationml/2006/main">
  <p:tag name="AS_UNIQUEID" val="2643"/>
</p:tagLst>
</file>

<file path=ppt/tags/tag29.xml><?xml version="1.0" encoding="utf-8"?>
<p:tagLst xmlns:p="http://schemas.openxmlformats.org/presentationml/2006/main">
  <p:tag name="AS_UNIQUEID" val="2509"/>
</p:tagLst>
</file>

<file path=ppt/tags/tag290.xml><?xml version="1.0" encoding="utf-8"?>
<p:tagLst xmlns:p="http://schemas.openxmlformats.org/presentationml/2006/main">
  <p:tag name="AS_UNIQUEID" val="2644"/>
</p:tagLst>
</file>

<file path=ppt/tags/tag291.xml><?xml version="1.0" encoding="utf-8"?>
<p:tagLst xmlns:p="http://schemas.openxmlformats.org/presentationml/2006/main">
  <p:tag name="AS_UNIQUEID" val="4096"/>
</p:tagLst>
</file>

<file path=ppt/tags/tag292.xml><?xml version="1.0" encoding="utf-8"?>
<p:tagLst xmlns:p="http://schemas.openxmlformats.org/presentationml/2006/main">
  <p:tag name="AS_UNIQUEID" val="4097"/>
</p:tagLst>
</file>

<file path=ppt/tags/tag293.xml><?xml version="1.0" encoding="utf-8"?>
<p:tagLst xmlns:p="http://schemas.openxmlformats.org/presentationml/2006/main">
  <p:tag name="AS_UNIQUEID" val="4098"/>
</p:tagLst>
</file>

<file path=ppt/tags/tag294.xml><?xml version="1.0" encoding="utf-8"?>
<p:tagLst xmlns:p="http://schemas.openxmlformats.org/presentationml/2006/main">
  <p:tag name="AS_UNIQUEID" val="2639"/>
</p:tagLst>
</file>

<file path=ppt/tags/tag295.xml><?xml version="1.0" encoding="utf-8"?>
<p:tagLst xmlns:p="http://schemas.openxmlformats.org/presentationml/2006/main">
  <p:tag name="AS_UNIQUEID" val="2640"/>
</p:tagLst>
</file>

<file path=ppt/tags/tag296.xml><?xml version="1.0" encoding="utf-8"?>
<p:tagLst xmlns:p="http://schemas.openxmlformats.org/presentationml/2006/main">
  <p:tag name="AS_UNIQUEID" val="2641"/>
</p:tagLst>
</file>

<file path=ppt/tags/tag297.xml><?xml version="1.0" encoding="utf-8"?>
<p:tagLst xmlns:p="http://schemas.openxmlformats.org/presentationml/2006/main">
  <p:tag name="AS_UNIQUEID" val="4083"/>
</p:tagLst>
</file>

<file path=ppt/tags/tag298.xml><?xml version="1.0" encoding="utf-8"?>
<p:tagLst xmlns:p="http://schemas.openxmlformats.org/presentationml/2006/main">
  <p:tag name="AS_UNIQUEID" val="614"/>
</p:tagLst>
</file>

<file path=ppt/tags/tag299.xml><?xml version="1.0" encoding="utf-8"?>
<p:tagLst xmlns:p="http://schemas.openxmlformats.org/presentationml/2006/main">
  <p:tag name="AS_UNIQUEID" val="4084"/>
</p:tagLst>
</file>

<file path=ppt/tags/tag3.xml><?xml version="1.0" encoding="utf-8"?>
<p:tagLst xmlns:p="http://schemas.openxmlformats.org/presentationml/2006/main">
  <p:tag name="AS_UNIQUEID" val="2473"/>
</p:tagLst>
</file>

<file path=ppt/tags/tag30.xml><?xml version="1.0" encoding="utf-8"?>
<p:tagLst xmlns:p="http://schemas.openxmlformats.org/presentationml/2006/main">
  <p:tag name="AS_UNIQUEID" val="2510"/>
</p:tagLst>
</file>

<file path=ppt/tags/tag300.xml><?xml version="1.0" encoding="utf-8"?>
<p:tagLst xmlns:p="http://schemas.openxmlformats.org/presentationml/2006/main">
  <p:tag name="AS_UNIQUEID" val="4085"/>
</p:tagLst>
</file>

<file path=ppt/tags/tag301.xml><?xml version="1.0" encoding="utf-8"?>
<p:tagLst xmlns:p="http://schemas.openxmlformats.org/presentationml/2006/main">
  <p:tag name="AS_UNIQUEID" val="4086"/>
</p:tagLst>
</file>

<file path=ppt/tags/tag302.xml><?xml version="1.0" encoding="utf-8"?>
<p:tagLst xmlns:p="http://schemas.openxmlformats.org/presentationml/2006/main">
  <p:tag name="AS_UNIQUEID" val="2639"/>
</p:tagLst>
</file>

<file path=ppt/tags/tag303.xml><?xml version="1.0" encoding="utf-8"?>
<p:tagLst xmlns:p="http://schemas.openxmlformats.org/presentationml/2006/main">
  <p:tag name="AS_UNIQUEID" val="2640"/>
</p:tagLst>
</file>

<file path=ppt/tags/tag304.xml><?xml version="1.0" encoding="utf-8"?>
<p:tagLst xmlns:p="http://schemas.openxmlformats.org/presentationml/2006/main">
  <p:tag name="AS_UNIQUEID" val="2641"/>
</p:tagLst>
</file>

<file path=ppt/tags/tag305.xml><?xml version="1.0" encoding="utf-8"?>
<p:tagLst xmlns:p="http://schemas.openxmlformats.org/presentationml/2006/main">
  <p:tag name="AS_UNIQUEID" val="4089"/>
</p:tagLst>
</file>

<file path=ppt/tags/tag306.xml><?xml version="1.0" encoding="utf-8"?>
<p:tagLst xmlns:p="http://schemas.openxmlformats.org/presentationml/2006/main">
  <p:tag name="AS_UNIQUEID" val="4090"/>
</p:tagLst>
</file>

<file path=ppt/tags/tag307.xml><?xml version="1.0" encoding="utf-8"?>
<p:tagLst xmlns:p="http://schemas.openxmlformats.org/presentationml/2006/main">
  <p:tag name="AS_UNIQUEID" val="614"/>
</p:tagLst>
</file>

<file path=ppt/tags/tag308.xml><?xml version="1.0" encoding="utf-8"?>
<p:tagLst xmlns:p="http://schemas.openxmlformats.org/presentationml/2006/main">
  <p:tag name="AS_UNIQUEID" val="4091"/>
</p:tagLst>
</file>

<file path=ppt/tags/tag309.xml><?xml version="1.0" encoding="utf-8"?>
<p:tagLst xmlns:p="http://schemas.openxmlformats.org/presentationml/2006/main">
  <p:tag name="AS_UNIQUEID" val="4092"/>
</p:tagLst>
</file>

<file path=ppt/tags/tag31.xml><?xml version="1.0" encoding="utf-8"?>
<p:tagLst xmlns:p="http://schemas.openxmlformats.org/presentationml/2006/main">
  <p:tag name="AS_UNIQUEID" val="2511"/>
</p:tagLst>
</file>

<file path=ppt/tags/tag310.xml><?xml version="1.0" encoding="utf-8"?>
<p:tagLst xmlns:p="http://schemas.openxmlformats.org/presentationml/2006/main">
  <p:tag name="AS_UNIQUEID" val="4093"/>
</p:tagLst>
</file>

<file path=ppt/tags/tag311.xml><?xml version="1.0" encoding="utf-8"?>
<p:tagLst xmlns:p="http://schemas.openxmlformats.org/presentationml/2006/main">
  <p:tag name="AS_UNIQUEID" val="614"/>
</p:tagLst>
</file>

<file path=ppt/tags/tag312.xml><?xml version="1.0" encoding="utf-8"?>
<p:tagLst xmlns:p="http://schemas.openxmlformats.org/presentationml/2006/main">
  <p:tag name="AS_UNIQUEID" val="2101"/>
</p:tagLst>
</file>

<file path=ppt/tags/tag313.xml><?xml version="1.0" encoding="utf-8"?>
<p:tagLst xmlns:p="http://schemas.openxmlformats.org/presentationml/2006/main">
  <p:tag name="AS_UNIQUEID" val="2639"/>
</p:tagLst>
</file>

<file path=ppt/tags/tag314.xml><?xml version="1.0" encoding="utf-8"?>
<p:tagLst xmlns:p="http://schemas.openxmlformats.org/presentationml/2006/main">
  <p:tag name="AS_UNIQUEID" val="2640"/>
</p:tagLst>
</file>

<file path=ppt/tags/tag315.xml><?xml version="1.0" encoding="utf-8"?>
<p:tagLst xmlns:p="http://schemas.openxmlformats.org/presentationml/2006/main">
  <p:tag name="AS_UNIQUEID" val="2641"/>
</p:tagLst>
</file>

<file path=ppt/tags/tag316.xml><?xml version="1.0" encoding="utf-8"?>
<p:tagLst xmlns:p="http://schemas.openxmlformats.org/presentationml/2006/main">
  <p:tag name="AS_UNIQUEID" val="2624"/>
</p:tagLst>
</file>

<file path=ppt/tags/tag317.xml><?xml version="1.0" encoding="utf-8"?>
<p:tagLst xmlns:p="http://schemas.openxmlformats.org/presentationml/2006/main">
  <p:tag name="AS_UNIQUEID" val="4101"/>
</p:tagLst>
</file>

<file path=ppt/tags/tag318.xml><?xml version="1.0" encoding="utf-8"?>
<p:tagLst xmlns:p="http://schemas.openxmlformats.org/presentationml/2006/main">
  <p:tag name="AS_UNIQUEID" val="2039"/>
</p:tagLst>
</file>

<file path=ppt/tags/tag319.xml><?xml version="1.0" encoding="utf-8"?>
<p:tagLst xmlns:p="http://schemas.openxmlformats.org/presentationml/2006/main">
  <p:tag name="AS_UNIQUEID" val="2096"/>
</p:tagLst>
</file>

<file path=ppt/tags/tag32.xml><?xml version="1.0" encoding="utf-8"?>
<p:tagLst xmlns:p="http://schemas.openxmlformats.org/presentationml/2006/main">
  <p:tag name="AS_UNIQUEID" val="2513"/>
</p:tagLst>
</file>

<file path=ppt/tags/tag320.xml><?xml version="1.0" encoding="utf-8"?>
<p:tagLst xmlns:p="http://schemas.openxmlformats.org/presentationml/2006/main">
  <p:tag name="AS_UNIQUEID" val="4102"/>
</p:tagLst>
</file>

<file path=ppt/tags/tag321.xml><?xml version="1.0" encoding="utf-8"?>
<p:tagLst xmlns:p="http://schemas.openxmlformats.org/presentationml/2006/main">
  <p:tag name="AS_UNIQUEID" val="4103"/>
</p:tagLst>
</file>

<file path=ppt/tags/tag322.xml><?xml version="1.0" encoding="utf-8"?>
<p:tagLst xmlns:p="http://schemas.openxmlformats.org/presentationml/2006/main">
  <p:tag name="AS_UNIQUEID" val="4104"/>
</p:tagLst>
</file>

<file path=ppt/tags/tag323.xml><?xml version="1.0" encoding="utf-8"?>
<p:tagLst xmlns:p="http://schemas.openxmlformats.org/presentationml/2006/main">
  <p:tag name="AS_UNIQUEID" val="4105"/>
</p:tagLst>
</file>

<file path=ppt/tags/tag324.xml><?xml version="1.0" encoding="utf-8"?>
<p:tagLst xmlns:p="http://schemas.openxmlformats.org/presentationml/2006/main">
  <p:tag name="AS_UNIQUEID" val="4106"/>
</p:tagLst>
</file>

<file path=ppt/tags/tag325.xml><?xml version="1.0" encoding="utf-8"?>
<p:tagLst xmlns:p="http://schemas.openxmlformats.org/presentationml/2006/main">
  <p:tag name="AS_UNIQUEID" val="4107"/>
</p:tagLst>
</file>

<file path=ppt/tags/tag326.xml><?xml version="1.0" encoding="utf-8"?>
<p:tagLst xmlns:p="http://schemas.openxmlformats.org/presentationml/2006/main">
  <p:tag name="AS_UNIQUEID" val="4108"/>
</p:tagLst>
</file>

<file path=ppt/tags/tag327.xml><?xml version="1.0" encoding="utf-8"?>
<p:tagLst xmlns:p="http://schemas.openxmlformats.org/presentationml/2006/main">
  <p:tag name="AS_UNIQUEID" val="4109"/>
</p:tagLst>
</file>

<file path=ppt/tags/tag328.xml><?xml version="1.0" encoding="utf-8"?>
<p:tagLst xmlns:p="http://schemas.openxmlformats.org/presentationml/2006/main">
  <p:tag name="AS_UNIQUEID" val="4110"/>
</p:tagLst>
</file>

<file path=ppt/tags/tag329.xml><?xml version="1.0" encoding="utf-8"?>
<p:tagLst xmlns:p="http://schemas.openxmlformats.org/presentationml/2006/main">
  <p:tag name="AS_UNIQUEID" val="2639"/>
</p:tagLst>
</file>

<file path=ppt/tags/tag33.xml><?xml version="1.0" encoding="utf-8"?>
<p:tagLst xmlns:p="http://schemas.openxmlformats.org/presentationml/2006/main">
  <p:tag name="AS_UNIQUEID" val="2514"/>
</p:tagLst>
</file>

<file path=ppt/tags/tag330.xml><?xml version="1.0" encoding="utf-8"?>
<p:tagLst xmlns:p="http://schemas.openxmlformats.org/presentationml/2006/main">
  <p:tag name="AS_UNIQUEID" val="2640"/>
</p:tagLst>
</file>

<file path=ppt/tags/tag331.xml><?xml version="1.0" encoding="utf-8"?>
<p:tagLst xmlns:p="http://schemas.openxmlformats.org/presentationml/2006/main">
  <p:tag name="AS_UNIQUEID" val="2641"/>
</p:tagLst>
</file>

<file path=ppt/tags/tag332.xml><?xml version="1.0" encoding="utf-8"?>
<p:tagLst xmlns:p="http://schemas.openxmlformats.org/presentationml/2006/main">
  <p:tag name="AS_UNIQUEID" val="4113"/>
</p:tagLst>
</file>

<file path=ppt/tags/tag333.xml><?xml version="1.0" encoding="utf-8"?>
<p:tagLst xmlns:p="http://schemas.openxmlformats.org/presentationml/2006/main">
  <p:tag name="AS_UNIQUEID" val="614"/>
</p:tagLst>
</file>

<file path=ppt/tags/tag334.xml><?xml version="1.0" encoding="utf-8"?>
<p:tagLst xmlns:p="http://schemas.openxmlformats.org/presentationml/2006/main">
  <p:tag name="AS_UNIQUEID" val="4114"/>
</p:tagLst>
</file>

<file path=ppt/tags/tag335.xml><?xml version="1.0" encoding="utf-8"?>
<p:tagLst xmlns:p="http://schemas.openxmlformats.org/presentationml/2006/main">
  <p:tag name="AS_UNIQUEID" val="4115"/>
</p:tagLst>
</file>

<file path=ppt/tags/tag336.xml><?xml version="1.0" encoding="utf-8"?>
<p:tagLst xmlns:p="http://schemas.openxmlformats.org/presentationml/2006/main">
  <p:tag name="AS_UNIQUEID" val="4116"/>
</p:tagLst>
</file>

<file path=ppt/tags/tag337.xml><?xml version="1.0" encoding="utf-8"?>
<p:tagLst xmlns:p="http://schemas.openxmlformats.org/presentationml/2006/main">
  <p:tag name="AS_UNIQUEID" val="4117"/>
</p:tagLst>
</file>

<file path=ppt/tags/tag338.xml><?xml version="1.0" encoding="utf-8"?>
<p:tagLst xmlns:p="http://schemas.openxmlformats.org/presentationml/2006/main">
  <p:tag name="AS_UNIQUEID" val="4118"/>
</p:tagLst>
</file>

<file path=ppt/tags/tag339.xml><?xml version="1.0" encoding="utf-8"?>
<p:tagLst xmlns:p="http://schemas.openxmlformats.org/presentationml/2006/main">
  <p:tag name="AS_UNIQUEID" val="4119"/>
</p:tagLst>
</file>

<file path=ppt/tags/tag34.xml><?xml version="1.0" encoding="utf-8"?>
<p:tagLst xmlns:p="http://schemas.openxmlformats.org/presentationml/2006/main">
  <p:tag name="AS_UNIQUEID" val="2515"/>
</p:tagLst>
</file>

<file path=ppt/tags/tag340.xml><?xml version="1.0" encoding="utf-8"?>
<p:tagLst xmlns:p="http://schemas.openxmlformats.org/presentationml/2006/main">
  <p:tag name="AS_UNIQUEID" val="4120"/>
</p:tagLst>
</file>

<file path=ppt/tags/tag341.xml><?xml version="1.0" encoding="utf-8"?>
<p:tagLst xmlns:p="http://schemas.openxmlformats.org/presentationml/2006/main">
  <p:tag name="AS_UNIQUEID" val="4121"/>
</p:tagLst>
</file>

<file path=ppt/tags/tag342.xml><?xml version="1.0" encoding="utf-8"?>
<p:tagLst xmlns:p="http://schemas.openxmlformats.org/presentationml/2006/main">
  <p:tag name="AS_UNIQUEID" val="4122"/>
</p:tagLst>
</file>

<file path=ppt/tags/tag343.xml><?xml version="1.0" encoding="utf-8"?>
<p:tagLst xmlns:p="http://schemas.openxmlformats.org/presentationml/2006/main">
  <p:tag name="AS_UNIQUEID" val="4123"/>
</p:tagLst>
</file>

<file path=ppt/tags/tag344.xml><?xml version="1.0" encoding="utf-8"?>
<p:tagLst xmlns:p="http://schemas.openxmlformats.org/presentationml/2006/main">
  <p:tag name="AS_UNIQUEID" val="4124"/>
</p:tagLst>
</file>

<file path=ppt/tags/tag345.xml><?xml version="1.0" encoding="utf-8"?>
<p:tagLst xmlns:p="http://schemas.openxmlformats.org/presentationml/2006/main">
  <p:tag name="AS_UNIQUEID" val="4125"/>
</p:tagLst>
</file>

<file path=ppt/tags/tag346.xml><?xml version="1.0" encoding="utf-8"?>
<p:tagLst xmlns:p="http://schemas.openxmlformats.org/presentationml/2006/main">
  <p:tag name="AS_UNIQUEID" val="4126"/>
</p:tagLst>
</file>

<file path=ppt/tags/tag347.xml><?xml version="1.0" encoding="utf-8"?>
<p:tagLst xmlns:p="http://schemas.openxmlformats.org/presentationml/2006/main">
  <p:tag name="AS_UNIQUEID" val="2639"/>
</p:tagLst>
</file>

<file path=ppt/tags/tag348.xml><?xml version="1.0" encoding="utf-8"?>
<p:tagLst xmlns:p="http://schemas.openxmlformats.org/presentationml/2006/main">
  <p:tag name="AS_UNIQUEID" val="2640"/>
</p:tagLst>
</file>

<file path=ppt/tags/tag349.xml><?xml version="1.0" encoding="utf-8"?>
<p:tagLst xmlns:p="http://schemas.openxmlformats.org/presentationml/2006/main">
  <p:tag name="AS_UNIQUEID" val="2641"/>
</p:tagLst>
</file>

<file path=ppt/tags/tag35.xml><?xml version="1.0" encoding="utf-8"?>
<p:tagLst xmlns:p="http://schemas.openxmlformats.org/presentationml/2006/main">
  <p:tag name="AS_UNIQUEID" val="2516"/>
</p:tagLst>
</file>

<file path=ppt/tags/tag350.xml><?xml version="1.0" encoding="utf-8"?>
<p:tagLst xmlns:p="http://schemas.openxmlformats.org/presentationml/2006/main">
  <p:tag name="AS_UNIQUEID" val="4129"/>
</p:tagLst>
</file>

<file path=ppt/tags/tag351.xml><?xml version="1.0" encoding="utf-8"?>
<p:tagLst xmlns:p="http://schemas.openxmlformats.org/presentationml/2006/main">
  <p:tag name="AS_UNIQUEID" val="614"/>
</p:tagLst>
</file>

<file path=ppt/tags/tag352.xml><?xml version="1.0" encoding="utf-8"?>
<p:tagLst xmlns:p="http://schemas.openxmlformats.org/presentationml/2006/main">
  <p:tag name="AS_UNIQUEID" val="4130"/>
</p:tagLst>
</file>

<file path=ppt/tags/tag353.xml><?xml version="1.0" encoding="utf-8"?>
<p:tagLst xmlns:p="http://schemas.openxmlformats.org/presentationml/2006/main">
  <p:tag name="AS_UNIQUEID" val="4131"/>
</p:tagLst>
</file>

<file path=ppt/tags/tag354.xml><?xml version="1.0" encoding="utf-8"?>
<p:tagLst xmlns:p="http://schemas.openxmlformats.org/presentationml/2006/main">
  <p:tag name="AS_UNIQUEID" val="4132"/>
</p:tagLst>
</file>

<file path=ppt/tags/tag355.xml><?xml version="1.0" encoding="utf-8"?>
<p:tagLst xmlns:p="http://schemas.openxmlformats.org/presentationml/2006/main">
  <p:tag name="AS_UNIQUEID" val="4133"/>
</p:tagLst>
</file>

<file path=ppt/tags/tag356.xml><?xml version="1.0" encoding="utf-8"?>
<p:tagLst xmlns:p="http://schemas.openxmlformats.org/presentationml/2006/main">
  <p:tag name="AS_UNIQUEID" val="4134"/>
</p:tagLst>
</file>

<file path=ppt/tags/tag357.xml><?xml version="1.0" encoding="utf-8"?>
<p:tagLst xmlns:p="http://schemas.openxmlformats.org/presentationml/2006/main">
  <p:tag name="AS_UNIQUEID" val="4135"/>
</p:tagLst>
</file>

<file path=ppt/tags/tag358.xml><?xml version="1.0" encoding="utf-8"?>
<p:tagLst xmlns:p="http://schemas.openxmlformats.org/presentationml/2006/main">
  <p:tag name="AS_UNIQUEID" val="4136"/>
</p:tagLst>
</file>

<file path=ppt/tags/tag359.xml><?xml version="1.0" encoding="utf-8"?>
<p:tagLst xmlns:p="http://schemas.openxmlformats.org/presentationml/2006/main">
  <p:tag name="AS_UNIQUEID" val="4137"/>
</p:tagLst>
</file>

<file path=ppt/tags/tag36.xml><?xml version="1.0" encoding="utf-8"?>
<p:tagLst xmlns:p="http://schemas.openxmlformats.org/presentationml/2006/main">
  <p:tag name="AS_UNIQUEID" val="2517"/>
</p:tagLst>
</file>

<file path=ppt/tags/tag360.xml><?xml version="1.0" encoding="utf-8"?>
<p:tagLst xmlns:p="http://schemas.openxmlformats.org/presentationml/2006/main">
  <p:tag name="AS_UNIQUEID" val="4138"/>
</p:tagLst>
</file>

<file path=ppt/tags/tag361.xml><?xml version="1.0" encoding="utf-8"?>
<p:tagLst xmlns:p="http://schemas.openxmlformats.org/presentationml/2006/main">
  <p:tag name="AS_UNIQUEID" val="4139"/>
</p:tagLst>
</file>

<file path=ppt/tags/tag362.xml><?xml version="1.0" encoding="utf-8"?>
<p:tagLst xmlns:p="http://schemas.openxmlformats.org/presentationml/2006/main">
  <p:tag name="AS_UNIQUEID" val="4140"/>
</p:tagLst>
</file>

<file path=ppt/tags/tag363.xml><?xml version="1.0" encoding="utf-8"?>
<p:tagLst xmlns:p="http://schemas.openxmlformats.org/presentationml/2006/main">
  <p:tag name="AS_UNIQUEID" val="4141"/>
</p:tagLst>
</file>

<file path=ppt/tags/tag364.xml><?xml version="1.0" encoding="utf-8"?>
<p:tagLst xmlns:p="http://schemas.openxmlformats.org/presentationml/2006/main">
  <p:tag name="AS_UNIQUEID" val="2639"/>
</p:tagLst>
</file>

<file path=ppt/tags/tag365.xml><?xml version="1.0" encoding="utf-8"?>
<p:tagLst xmlns:p="http://schemas.openxmlformats.org/presentationml/2006/main">
  <p:tag name="AS_UNIQUEID" val="2640"/>
</p:tagLst>
</file>

<file path=ppt/tags/tag366.xml><?xml version="1.0" encoding="utf-8"?>
<p:tagLst xmlns:p="http://schemas.openxmlformats.org/presentationml/2006/main">
  <p:tag name="AS_UNIQUEID" val="2641"/>
</p:tagLst>
</file>

<file path=ppt/tags/tag367.xml><?xml version="1.0" encoding="utf-8"?>
<p:tagLst xmlns:p="http://schemas.openxmlformats.org/presentationml/2006/main">
  <p:tag name="AS_UNIQUEID" val="4144"/>
</p:tagLst>
</file>

<file path=ppt/tags/tag368.xml><?xml version="1.0" encoding="utf-8"?>
<p:tagLst xmlns:p="http://schemas.openxmlformats.org/presentationml/2006/main">
  <p:tag name="AS_UNIQUEID" val="614"/>
</p:tagLst>
</file>

<file path=ppt/tags/tag369.xml><?xml version="1.0" encoding="utf-8"?>
<p:tagLst xmlns:p="http://schemas.openxmlformats.org/presentationml/2006/main">
  <p:tag name="AS_UNIQUEID" val="1337"/>
</p:tagLst>
</file>

<file path=ppt/tags/tag37.xml><?xml version="1.0" encoding="utf-8"?>
<p:tagLst xmlns:p="http://schemas.openxmlformats.org/presentationml/2006/main">
  <p:tag name="AS_UNIQUEID" val="2519"/>
</p:tagLst>
</file>

<file path=ppt/tags/tag370.xml><?xml version="1.0" encoding="utf-8"?>
<p:tagLst xmlns:p="http://schemas.openxmlformats.org/presentationml/2006/main">
  <p:tag name="AS_UNIQUEID" val="4145"/>
</p:tagLst>
</file>

<file path=ppt/tags/tag371.xml><?xml version="1.0" encoding="utf-8"?>
<p:tagLst xmlns:p="http://schemas.openxmlformats.org/presentationml/2006/main">
  <p:tag name="AS_UNIQUEID" val="4146"/>
</p:tagLst>
</file>

<file path=ppt/tags/tag372.xml><?xml version="1.0" encoding="utf-8"?>
<p:tagLst xmlns:p="http://schemas.openxmlformats.org/presentationml/2006/main">
  <p:tag name="AS_UNIQUEID" val="4147"/>
</p:tagLst>
</file>

<file path=ppt/tags/tag373.xml><?xml version="1.0" encoding="utf-8"?>
<p:tagLst xmlns:p="http://schemas.openxmlformats.org/presentationml/2006/main">
  <p:tag name="AS_UNIQUEID" val="4148"/>
</p:tagLst>
</file>

<file path=ppt/tags/tag374.xml><?xml version="1.0" encoding="utf-8"?>
<p:tagLst xmlns:p="http://schemas.openxmlformats.org/presentationml/2006/main">
  <p:tag name="AS_UNIQUEID" val="4149"/>
</p:tagLst>
</file>

<file path=ppt/tags/tag375.xml><?xml version="1.0" encoding="utf-8"?>
<p:tagLst xmlns:p="http://schemas.openxmlformats.org/presentationml/2006/main">
  <p:tag name="AS_UNIQUEID" val="4150"/>
</p:tagLst>
</file>

<file path=ppt/tags/tag376.xml><?xml version="1.0" encoding="utf-8"?>
<p:tagLst xmlns:p="http://schemas.openxmlformats.org/presentationml/2006/main">
  <p:tag name="AS_UNIQUEID" val="4151"/>
</p:tagLst>
</file>

<file path=ppt/tags/tag377.xml><?xml version="1.0" encoding="utf-8"?>
<p:tagLst xmlns:p="http://schemas.openxmlformats.org/presentationml/2006/main">
  <p:tag name="AS_UNIQUEID" val="4152"/>
</p:tagLst>
</file>

<file path=ppt/tags/tag378.xml><?xml version="1.0" encoding="utf-8"?>
<p:tagLst xmlns:p="http://schemas.openxmlformats.org/presentationml/2006/main">
  <p:tag name="AS_UNIQUEID" val="4153"/>
</p:tagLst>
</file>

<file path=ppt/tags/tag379.xml><?xml version="1.0" encoding="utf-8"?>
<p:tagLst xmlns:p="http://schemas.openxmlformats.org/presentationml/2006/main">
  <p:tag name="AS_UNIQUEID" val="4154"/>
</p:tagLst>
</file>

<file path=ppt/tags/tag38.xml><?xml version="1.0" encoding="utf-8"?>
<p:tagLst xmlns:p="http://schemas.openxmlformats.org/presentationml/2006/main">
  <p:tag name="AS_UNIQUEID" val="2520"/>
</p:tagLst>
</file>

<file path=ppt/tags/tag380.xml><?xml version="1.0" encoding="utf-8"?>
<p:tagLst xmlns:p="http://schemas.openxmlformats.org/presentationml/2006/main">
  <p:tag name="AS_UNIQUEID" val="4155"/>
</p:tagLst>
</file>

<file path=ppt/tags/tag381.xml><?xml version="1.0" encoding="utf-8"?>
<p:tagLst xmlns:p="http://schemas.openxmlformats.org/presentationml/2006/main">
  <p:tag name="AS_UNIQUEID" val="4156"/>
</p:tagLst>
</file>

<file path=ppt/tags/tag382.xml><?xml version="1.0" encoding="utf-8"?>
<p:tagLst xmlns:p="http://schemas.openxmlformats.org/presentationml/2006/main">
  <p:tag name="AS_UNIQUEID" val="4157"/>
</p:tagLst>
</file>

<file path=ppt/tags/tag383.xml><?xml version="1.0" encoding="utf-8"?>
<p:tagLst xmlns:p="http://schemas.openxmlformats.org/presentationml/2006/main">
  <p:tag name="AS_UNIQUEID" val="4158"/>
</p:tagLst>
</file>

<file path=ppt/tags/tag384.xml><?xml version="1.0" encoding="utf-8"?>
<p:tagLst xmlns:p="http://schemas.openxmlformats.org/presentationml/2006/main">
  <p:tag name="AS_UNIQUEID" val="4159"/>
</p:tagLst>
</file>

<file path=ppt/tags/tag385.xml><?xml version="1.0" encoding="utf-8"?>
<p:tagLst xmlns:p="http://schemas.openxmlformats.org/presentationml/2006/main">
  <p:tag name="AS_UNIQUEID" val="4160"/>
</p:tagLst>
</file>

<file path=ppt/tags/tag386.xml><?xml version="1.0" encoding="utf-8"?>
<p:tagLst xmlns:p="http://schemas.openxmlformats.org/presentationml/2006/main">
  <p:tag name="AS_UNIQUEID" val="4161"/>
</p:tagLst>
</file>

<file path=ppt/tags/tag387.xml><?xml version="1.0" encoding="utf-8"?>
<p:tagLst xmlns:p="http://schemas.openxmlformats.org/presentationml/2006/main">
  <p:tag name="AS_UNIQUEID" val="4162"/>
</p:tagLst>
</file>

<file path=ppt/tags/tag388.xml><?xml version="1.0" encoding="utf-8"?>
<p:tagLst xmlns:p="http://schemas.openxmlformats.org/presentationml/2006/main">
  <p:tag name="AS_UNIQUEID" val="4163"/>
</p:tagLst>
</file>

<file path=ppt/tags/tag389.xml><?xml version="1.0" encoding="utf-8"?>
<p:tagLst xmlns:p="http://schemas.openxmlformats.org/presentationml/2006/main">
  <p:tag name="AS_UNIQUEID" val="4164"/>
</p:tagLst>
</file>

<file path=ppt/tags/tag39.xml><?xml version="1.0" encoding="utf-8"?>
<p:tagLst xmlns:p="http://schemas.openxmlformats.org/presentationml/2006/main">
  <p:tag name="AS_UNIQUEID" val="2521"/>
</p:tagLst>
</file>

<file path=ppt/tags/tag390.xml><?xml version="1.0" encoding="utf-8"?>
<p:tagLst xmlns:p="http://schemas.openxmlformats.org/presentationml/2006/main">
  <p:tag name="AS_UNIQUEID" val="4165"/>
</p:tagLst>
</file>

<file path=ppt/tags/tag391.xml><?xml version="1.0" encoding="utf-8"?>
<p:tagLst xmlns:p="http://schemas.openxmlformats.org/presentationml/2006/main">
  <p:tag name="AS_UNIQUEID" val="4166"/>
</p:tagLst>
</file>

<file path=ppt/tags/tag392.xml><?xml version="1.0" encoding="utf-8"?>
<p:tagLst xmlns:p="http://schemas.openxmlformats.org/presentationml/2006/main">
  <p:tag name="AS_UNIQUEID" val="4167"/>
</p:tagLst>
</file>

<file path=ppt/tags/tag393.xml><?xml version="1.0" encoding="utf-8"?>
<p:tagLst xmlns:p="http://schemas.openxmlformats.org/presentationml/2006/main">
  <p:tag name="AS_UNIQUEID" val="4168"/>
</p:tagLst>
</file>

<file path=ppt/tags/tag394.xml><?xml version="1.0" encoding="utf-8"?>
<p:tagLst xmlns:p="http://schemas.openxmlformats.org/presentationml/2006/main">
  <p:tag name="AS_UNIQUEID" val="4169"/>
</p:tagLst>
</file>

<file path=ppt/tags/tag395.xml><?xml version="1.0" encoding="utf-8"?>
<p:tagLst xmlns:p="http://schemas.openxmlformats.org/presentationml/2006/main">
  <p:tag name="AS_UNIQUEID" val="4170"/>
</p:tagLst>
</file>

<file path=ppt/tags/tag396.xml><?xml version="1.0" encoding="utf-8"?>
<p:tagLst xmlns:p="http://schemas.openxmlformats.org/presentationml/2006/main">
  <p:tag name="AS_UNIQUEID" val="4171"/>
</p:tagLst>
</file>

<file path=ppt/tags/tag397.xml><?xml version="1.0" encoding="utf-8"?>
<p:tagLst xmlns:p="http://schemas.openxmlformats.org/presentationml/2006/main">
  <p:tag name="AS_UNIQUEID" val="2639"/>
</p:tagLst>
</file>

<file path=ppt/tags/tag398.xml><?xml version="1.0" encoding="utf-8"?>
<p:tagLst xmlns:p="http://schemas.openxmlformats.org/presentationml/2006/main">
  <p:tag name="AS_UNIQUEID" val="2640"/>
</p:tagLst>
</file>

<file path=ppt/tags/tag399.xml><?xml version="1.0" encoding="utf-8"?>
<p:tagLst xmlns:p="http://schemas.openxmlformats.org/presentationml/2006/main">
  <p:tag name="AS_UNIQUEID" val="2641"/>
</p:tagLst>
</file>

<file path=ppt/tags/tag4.xml><?xml version="1.0" encoding="utf-8"?>
<p:tagLst xmlns:p="http://schemas.openxmlformats.org/presentationml/2006/main">
  <p:tag name="AS_UNIQUEID" val="2474"/>
</p:tagLst>
</file>

<file path=ppt/tags/tag40.xml><?xml version="1.0" encoding="utf-8"?>
<p:tagLst xmlns:p="http://schemas.openxmlformats.org/presentationml/2006/main">
  <p:tag name="AS_UNIQUEID" val="2522"/>
</p:tagLst>
</file>

<file path=ppt/tags/tag400.xml><?xml version="1.0" encoding="utf-8"?>
<p:tagLst xmlns:p="http://schemas.openxmlformats.org/presentationml/2006/main">
  <p:tag name="AS_UNIQUEID" val="2108"/>
  <p:tag name="KSO_WM_UNIT_TABLE_BEAUTIFY" val="smartTable{4e06940e-6b04-49ce-bcc1-515885c21fdb}"/>
  <p:tag name="TABLE_COLOR_RGB" val="0x000000*0xFFFFFF*0x44546A*0xE6E5E5*0xE29A9A*0xDFBBB3*0xA3CDCB*0x8BAC74*0x849BCA*0xD1CD95"/>
  <p:tag name="TABLE_COLORIDX" val="h"/>
  <p:tag name="TABLE_EMPHASIZE_COLOR" val="14850714"/>
  <p:tag name="TABLE_ONEKEY_SKIN_IDX" val="0"/>
  <p:tag name="TABLE_RECT" val="17.025*101.625*685.95*390.25"/>
  <p:tag name="TABLE_SKINIDX" val="3"/>
</p:tagLst>
</file>

<file path=ppt/tags/tag401.xml><?xml version="1.0" encoding="utf-8"?>
<p:tagLst xmlns:p="http://schemas.openxmlformats.org/presentationml/2006/main">
  <p:tag name="AS_UNIQUEID" val="2639"/>
</p:tagLst>
</file>

<file path=ppt/tags/tag402.xml><?xml version="1.0" encoding="utf-8"?>
<p:tagLst xmlns:p="http://schemas.openxmlformats.org/presentationml/2006/main">
  <p:tag name="AS_UNIQUEID" val="2640"/>
</p:tagLst>
</file>

<file path=ppt/tags/tag403.xml><?xml version="1.0" encoding="utf-8"?>
<p:tagLst xmlns:p="http://schemas.openxmlformats.org/presentationml/2006/main">
  <p:tag name="AS_UNIQUEID" val="2641"/>
</p:tagLst>
</file>

<file path=ppt/tags/tag404.xml><?xml version="1.0" encoding="utf-8"?>
<p:tagLst xmlns:p="http://schemas.openxmlformats.org/presentationml/2006/main">
  <p:tag name="AS_UNIQUEID" val="2643"/>
</p:tagLst>
</file>

<file path=ppt/tags/tag405.xml><?xml version="1.0" encoding="utf-8"?>
<p:tagLst xmlns:p="http://schemas.openxmlformats.org/presentationml/2006/main">
  <p:tag name="AS_UNIQUEID" val="2644"/>
</p:tagLst>
</file>

<file path=ppt/tags/tag406.xml><?xml version="1.0" encoding="utf-8"?>
<p:tagLst xmlns:p="http://schemas.openxmlformats.org/presentationml/2006/main">
  <p:tag name="AS_UNIQUEID" val="3036"/>
</p:tagLst>
</file>

<file path=ppt/tags/tag407.xml><?xml version="1.0" encoding="utf-8"?>
<p:tagLst xmlns:p="http://schemas.openxmlformats.org/presentationml/2006/main">
  <p:tag name="AS_UNIQUEID" val="1121"/>
</p:tagLst>
</file>

<file path=ppt/tags/tag408.xml><?xml version="1.0" encoding="utf-8"?>
<p:tagLst xmlns:p="http://schemas.openxmlformats.org/presentationml/2006/main">
  <p:tag name="AS_UNIQUEID" val="1122"/>
</p:tagLst>
</file>

<file path=ppt/tags/tag409.xml><?xml version="1.0" encoding="utf-8"?>
<p:tagLst xmlns:p="http://schemas.openxmlformats.org/presentationml/2006/main">
  <p:tag name="AS_UNIQUEID" val="1123"/>
</p:tagLst>
</file>

<file path=ppt/tags/tag41.xml><?xml version="1.0" encoding="utf-8"?>
<p:tagLst xmlns:p="http://schemas.openxmlformats.org/presentationml/2006/main">
  <p:tag name="AS_UNIQUEID" val="2523"/>
</p:tagLst>
</file>

<file path=ppt/tags/tag410.xml><?xml version="1.0" encoding="utf-8"?>
<p:tagLst xmlns:p="http://schemas.openxmlformats.org/presentationml/2006/main">
  <p:tag name="AS_UNIQUEID" val="1124"/>
</p:tagLst>
</file>

<file path=ppt/tags/tag411.xml><?xml version="1.0" encoding="utf-8"?>
<p:tagLst xmlns:p="http://schemas.openxmlformats.org/presentationml/2006/main">
  <p:tag name="AS_UNIQUEID" val="1125"/>
</p:tagLst>
</file>

<file path=ppt/tags/tag412.xml><?xml version="1.0" encoding="utf-8"?>
<p:tagLst xmlns:p="http://schemas.openxmlformats.org/presentationml/2006/main">
  <p:tag name="AS_UNIQUEID" val="1126"/>
</p:tagLst>
</file>

<file path=ppt/tags/tag413.xml><?xml version="1.0" encoding="utf-8"?>
<p:tagLst xmlns:p="http://schemas.openxmlformats.org/presentationml/2006/main">
  <p:tag name="AS_UNIQUEID" val="1127"/>
</p:tagLst>
</file>

<file path=ppt/tags/tag414.xml><?xml version="1.0" encoding="utf-8"?>
<p:tagLst xmlns:p="http://schemas.openxmlformats.org/presentationml/2006/main">
  <p:tag name="AS_UNIQUEID" val="1128"/>
</p:tagLst>
</file>

<file path=ppt/tags/tag415.xml><?xml version="1.0" encoding="utf-8"?>
<p:tagLst xmlns:p="http://schemas.openxmlformats.org/presentationml/2006/main">
  <p:tag name="AS_UNIQUEID" val="1129"/>
</p:tagLst>
</file>

<file path=ppt/tags/tag416.xml><?xml version="1.0" encoding="utf-8"?>
<p:tagLst xmlns:p="http://schemas.openxmlformats.org/presentationml/2006/main">
  <p:tag name="AS_UNIQUEID" val="1130"/>
</p:tagLst>
</file>

<file path=ppt/tags/tag417.xml><?xml version="1.0" encoding="utf-8"?>
<p:tagLst xmlns:p="http://schemas.openxmlformats.org/presentationml/2006/main">
  <p:tag name="AS_UNIQUEID" val="1131"/>
</p:tagLst>
</file>

<file path=ppt/tags/tag418.xml><?xml version="1.0" encoding="utf-8"?>
<p:tagLst xmlns:p="http://schemas.openxmlformats.org/presentationml/2006/main">
  <p:tag name="AS_UNIQUEID" val="2639"/>
</p:tagLst>
</file>

<file path=ppt/tags/tag419.xml><?xml version="1.0" encoding="utf-8"?>
<p:tagLst xmlns:p="http://schemas.openxmlformats.org/presentationml/2006/main">
  <p:tag name="AS_UNIQUEID" val="2640"/>
</p:tagLst>
</file>

<file path=ppt/tags/tag42.xml><?xml version="1.0" encoding="utf-8"?>
<p:tagLst xmlns:p="http://schemas.openxmlformats.org/presentationml/2006/main">
  <p:tag name="AS_UNIQUEID" val="2525"/>
</p:tagLst>
</file>

<file path=ppt/tags/tag420.xml><?xml version="1.0" encoding="utf-8"?>
<p:tagLst xmlns:p="http://schemas.openxmlformats.org/presentationml/2006/main">
  <p:tag name="AS_UNIQUEID" val="2641"/>
</p:tagLst>
</file>

<file path=ppt/tags/tag421.xml><?xml version="1.0" encoding="utf-8"?>
<p:tagLst xmlns:p="http://schemas.openxmlformats.org/presentationml/2006/main">
  <p:tag name="AS_UNIQUEID" val="2643"/>
</p:tagLst>
</file>

<file path=ppt/tags/tag422.xml><?xml version="1.0" encoding="utf-8"?>
<p:tagLst xmlns:p="http://schemas.openxmlformats.org/presentationml/2006/main">
  <p:tag name="AS_UNIQUEID" val="2644"/>
</p:tagLst>
</file>

<file path=ppt/tags/tag423.xml><?xml version="1.0" encoding="utf-8"?>
<p:tagLst xmlns:p="http://schemas.openxmlformats.org/presentationml/2006/main">
  <p:tag name="AS_UNIQUEID" val="4178"/>
</p:tagLst>
</file>

<file path=ppt/tags/tag424.xml><?xml version="1.0" encoding="utf-8"?>
<p:tagLst xmlns:p="http://schemas.openxmlformats.org/presentationml/2006/main">
  <p:tag name="AS_UNIQUEID" val="4179"/>
</p:tagLst>
</file>

<file path=ppt/tags/tag425.xml><?xml version="1.0" encoding="utf-8"?>
<p:tagLst xmlns:p="http://schemas.openxmlformats.org/presentationml/2006/main">
  <p:tag name="AS_UNIQUEID" val="4180"/>
</p:tagLst>
</file>

<file path=ppt/tags/tag426.xml><?xml version="1.0" encoding="utf-8"?>
<p:tagLst xmlns:p="http://schemas.openxmlformats.org/presentationml/2006/main">
  <p:tag name="AS_UNIQUEID" val="4181"/>
</p:tagLst>
</file>

<file path=ppt/tags/tag427.xml><?xml version="1.0" encoding="utf-8"?>
<p:tagLst xmlns:p="http://schemas.openxmlformats.org/presentationml/2006/main">
  <p:tag name="AS_UNIQUEID" val="4182"/>
</p:tagLst>
</file>

<file path=ppt/tags/tag428.xml><?xml version="1.0" encoding="utf-8"?>
<p:tagLst xmlns:p="http://schemas.openxmlformats.org/presentationml/2006/main">
  <p:tag name="AS_UNIQUEID" val="4183"/>
</p:tagLst>
</file>

<file path=ppt/tags/tag429.xml><?xml version="1.0" encoding="utf-8"?>
<p:tagLst xmlns:p="http://schemas.openxmlformats.org/presentationml/2006/main">
  <p:tag name="AS_UNIQUEID" val="4184"/>
</p:tagLst>
</file>

<file path=ppt/tags/tag43.xml><?xml version="1.0" encoding="utf-8"?>
<p:tagLst xmlns:p="http://schemas.openxmlformats.org/presentationml/2006/main">
  <p:tag name="AS_UNIQUEID" val="2526"/>
</p:tagLst>
</file>

<file path=ppt/tags/tag430.xml><?xml version="1.0" encoding="utf-8"?>
<p:tagLst xmlns:p="http://schemas.openxmlformats.org/presentationml/2006/main">
  <p:tag name="AS_UNIQUEID" val="4185"/>
</p:tagLst>
</file>

<file path=ppt/tags/tag431.xml><?xml version="1.0" encoding="utf-8"?>
<p:tagLst xmlns:p="http://schemas.openxmlformats.org/presentationml/2006/main">
  <p:tag name="AS_UNIQUEID" val="4186"/>
</p:tagLst>
</file>

<file path=ppt/tags/tag432.xml><?xml version="1.0" encoding="utf-8"?>
<p:tagLst xmlns:p="http://schemas.openxmlformats.org/presentationml/2006/main">
  <p:tag name="AS_UNIQUEID" val="4187"/>
</p:tagLst>
</file>

<file path=ppt/tags/tag433.xml><?xml version="1.0" encoding="utf-8"?>
<p:tagLst xmlns:p="http://schemas.openxmlformats.org/presentationml/2006/main">
  <p:tag name="AS_UNIQUEID" val="4188"/>
</p:tagLst>
</file>

<file path=ppt/tags/tag434.xml><?xml version="1.0" encoding="utf-8"?>
<p:tagLst xmlns:p="http://schemas.openxmlformats.org/presentationml/2006/main">
  <p:tag name="AS_UNIQUEID" val="4189"/>
</p:tagLst>
</file>

<file path=ppt/tags/tag435.xml><?xml version="1.0" encoding="utf-8"?>
<p:tagLst xmlns:p="http://schemas.openxmlformats.org/presentationml/2006/main">
  <p:tag name="AS_UNIQUEID" val="4190"/>
</p:tagLst>
</file>

<file path=ppt/tags/tag436.xml><?xml version="1.0" encoding="utf-8"?>
<p:tagLst xmlns:p="http://schemas.openxmlformats.org/presentationml/2006/main">
  <p:tag name="AS_UNIQUEID" val="4191"/>
</p:tagLst>
</file>

<file path=ppt/tags/tag437.xml><?xml version="1.0" encoding="utf-8"?>
<p:tagLst xmlns:p="http://schemas.openxmlformats.org/presentationml/2006/main">
  <p:tag name="AS_UNIQUEID" val="4192"/>
</p:tagLst>
</file>

<file path=ppt/tags/tag438.xml><?xml version="1.0" encoding="utf-8"?>
<p:tagLst xmlns:p="http://schemas.openxmlformats.org/presentationml/2006/main">
  <p:tag name="AS_UNIQUEID" val="4193"/>
</p:tagLst>
</file>

<file path=ppt/tags/tag439.xml><?xml version="1.0" encoding="utf-8"?>
<p:tagLst xmlns:p="http://schemas.openxmlformats.org/presentationml/2006/main">
  <p:tag name="AS_UNIQUEID" val="4194"/>
</p:tagLst>
</file>

<file path=ppt/tags/tag44.xml><?xml version="1.0" encoding="utf-8"?>
<p:tagLst xmlns:p="http://schemas.openxmlformats.org/presentationml/2006/main">
  <p:tag name="AS_UNIQUEID" val="2527"/>
</p:tagLst>
</file>

<file path=ppt/tags/tag440.xml><?xml version="1.0" encoding="utf-8"?>
<p:tagLst xmlns:p="http://schemas.openxmlformats.org/presentationml/2006/main">
  <p:tag name="AS_UNIQUEID" val="4195"/>
</p:tagLst>
</file>

<file path=ppt/tags/tag441.xml><?xml version="1.0" encoding="utf-8"?>
<p:tagLst xmlns:p="http://schemas.openxmlformats.org/presentationml/2006/main">
  <p:tag name="AS_UNIQUEID" val="4196"/>
</p:tagLst>
</file>

<file path=ppt/tags/tag442.xml><?xml version="1.0" encoding="utf-8"?>
<p:tagLst xmlns:p="http://schemas.openxmlformats.org/presentationml/2006/main">
  <p:tag name="AS_UNIQUEID" val="4197"/>
</p:tagLst>
</file>

<file path=ppt/tags/tag443.xml><?xml version="1.0" encoding="utf-8"?>
<p:tagLst xmlns:p="http://schemas.openxmlformats.org/presentationml/2006/main">
  <p:tag name="AS_UNIQUEID" val="4198"/>
</p:tagLst>
</file>

<file path=ppt/tags/tag444.xml><?xml version="1.0" encoding="utf-8"?>
<p:tagLst xmlns:p="http://schemas.openxmlformats.org/presentationml/2006/main">
  <p:tag name="AS_UNIQUEID" val="4199"/>
</p:tagLst>
</file>

<file path=ppt/tags/tag445.xml><?xml version="1.0" encoding="utf-8"?>
<p:tagLst xmlns:p="http://schemas.openxmlformats.org/presentationml/2006/main">
  <p:tag name="AS_UNIQUEID" val="4200"/>
</p:tagLst>
</file>

<file path=ppt/tags/tag446.xml><?xml version="1.0" encoding="utf-8"?>
<p:tagLst xmlns:p="http://schemas.openxmlformats.org/presentationml/2006/main">
  <p:tag name="AS_UNIQUEID" val="4201"/>
</p:tagLst>
</file>

<file path=ppt/tags/tag447.xml><?xml version="1.0" encoding="utf-8"?>
<p:tagLst xmlns:p="http://schemas.openxmlformats.org/presentationml/2006/main">
  <p:tag name="AS_UNIQUEID" val="4202"/>
</p:tagLst>
</file>

<file path=ppt/tags/tag448.xml><?xml version="1.0" encoding="utf-8"?>
<p:tagLst xmlns:p="http://schemas.openxmlformats.org/presentationml/2006/main">
  <p:tag name="AS_UNIQUEID" val="4203"/>
</p:tagLst>
</file>

<file path=ppt/tags/tag449.xml><?xml version="1.0" encoding="utf-8"?>
<p:tagLst xmlns:p="http://schemas.openxmlformats.org/presentationml/2006/main">
  <p:tag name="AS_UNIQUEID" val="4204"/>
</p:tagLst>
</file>

<file path=ppt/tags/tag45.xml><?xml version="1.0" encoding="utf-8"?>
<p:tagLst xmlns:p="http://schemas.openxmlformats.org/presentationml/2006/main">
  <p:tag name="AS_UNIQUEID" val="2528"/>
</p:tagLst>
</file>

<file path=ppt/tags/tag450.xml><?xml version="1.0" encoding="utf-8"?>
<p:tagLst xmlns:p="http://schemas.openxmlformats.org/presentationml/2006/main">
  <p:tag name="AS_UNIQUEID" val="4205"/>
</p:tagLst>
</file>

<file path=ppt/tags/tag451.xml><?xml version="1.0" encoding="utf-8"?>
<p:tagLst xmlns:p="http://schemas.openxmlformats.org/presentationml/2006/main">
  <p:tag name="AS_UNIQUEID" val="4206"/>
</p:tagLst>
</file>

<file path=ppt/tags/tag452.xml><?xml version="1.0" encoding="utf-8"?>
<p:tagLst xmlns:p="http://schemas.openxmlformats.org/presentationml/2006/main">
  <p:tag name="AS_UNIQUEID" val="4207"/>
</p:tagLst>
</file>

<file path=ppt/tags/tag453.xml><?xml version="1.0" encoding="utf-8"?>
<p:tagLst xmlns:p="http://schemas.openxmlformats.org/presentationml/2006/main">
  <p:tag name="AS_UNIQUEID" val="4208"/>
</p:tagLst>
</file>

<file path=ppt/tags/tag454.xml><?xml version="1.0" encoding="utf-8"?>
<p:tagLst xmlns:p="http://schemas.openxmlformats.org/presentationml/2006/main">
  <p:tag name="AS_UNIQUEID" val="2639"/>
</p:tagLst>
</file>

<file path=ppt/tags/tag455.xml><?xml version="1.0" encoding="utf-8"?>
<p:tagLst xmlns:p="http://schemas.openxmlformats.org/presentationml/2006/main">
  <p:tag name="AS_UNIQUEID" val="2640"/>
</p:tagLst>
</file>

<file path=ppt/tags/tag456.xml><?xml version="1.0" encoding="utf-8"?>
<p:tagLst xmlns:p="http://schemas.openxmlformats.org/presentationml/2006/main">
  <p:tag name="AS_UNIQUEID" val="2641"/>
</p:tagLst>
</file>

<file path=ppt/tags/tag457.xml><?xml version="1.0" encoding="utf-8"?>
<p:tagLst xmlns:p="http://schemas.openxmlformats.org/presentationml/2006/main">
  <p:tag name="AS_UNIQUEID" val="2643"/>
</p:tagLst>
</file>

<file path=ppt/tags/tag458.xml><?xml version="1.0" encoding="utf-8"?>
<p:tagLst xmlns:p="http://schemas.openxmlformats.org/presentationml/2006/main">
  <p:tag name="AS_UNIQUEID" val="2644"/>
</p:tagLst>
</file>

<file path=ppt/tags/tag459.xml><?xml version="1.0" encoding="utf-8"?>
<p:tagLst xmlns:p="http://schemas.openxmlformats.org/presentationml/2006/main">
  <p:tag name="AS_UNIQUEID" val="4211"/>
</p:tagLst>
</file>

<file path=ppt/tags/tag46.xml><?xml version="1.0" encoding="utf-8"?>
<p:tagLst xmlns:p="http://schemas.openxmlformats.org/presentationml/2006/main">
  <p:tag name="AS_UNIQUEID" val="2529"/>
</p:tagLst>
</file>

<file path=ppt/tags/tag460.xml><?xml version="1.0" encoding="utf-8"?>
<p:tagLst xmlns:p="http://schemas.openxmlformats.org/presentationml/2006/main">
  <p:tag name="AS_UNIQUEID" val="4212"/>
</p:tagLst>
</file>

<file path=ppt/tags/tag461.xml><?xml version="1.0" encoding="utf-8"?>
<p:tagLst xmlns:p="http://schemas.openxmlformats.org/presentationml/2006/main">
  <p:tag name="AS_UNIQUEID" val="4213"/>
</p:tagLst>
</file>

<file path=ppt/tags/tag462.xml><?xml version="1.0" encoding="utf-8"?>
<p:tagLst xmlns:p="http://schemas.openxmlformats.org/presentationml/2006/main">
  <p:tag name="AS_UNIQUEID" val="4214"/>
</p:tagLst>
</file>

<file path=ppt/tags/tag463.xml><?xml version="1.0" encoding="utf-8"?>
<p:tagLst xmlns:p="http://schemas.openxmlformats.org/presentationml/2006/main">
  <p:tag name="AS_UNIQUEID" val="4215"/>
</p:tagLst>
</file>

<file path=ppt/tags/tag464.xml><?xml version="1.0" encoding="utf-8"?>
<p:tagLst xmlns:p="http://schemas.openxmlformats.org/presentationml/2006/main">
  <p:tag name="AS_UNIQUEID" val="4216"/>
</p:tagLst>
</file>

<file path=ppt/tags/tag465.xml><?xml version="1.0" encoding="utf-8"?>
<p:tagLst xmlns:p="http://schemas.openxmlformats.org/presentationml/2006/main">
  <p:tag name="AS_UNIQUEID" val="4217"/>
</p:tagLst>
</file>

<file path=ppt/tags/tag466.xml><?xml version="1.0" encoding="utf-8"?>
<p:tagLst xmlns:p="http://schemas.openxmlformats.org/presentationml/2006/main">
  <p:tag name="AS_UNIQUEID" val="4218"/>
</p:tagLst>
</file>

<file path=ppt/tags/tag467.xml><?xml version="1.0" encoding="utf-8"?>
<p:tagLst xmlns:p="http://schemas.openxmlformats.org/presentationml/2006/main">
  <p:tag name="AS_UNIQUEID" val="4219"/>
</p:tagLst>
</file>

<file path=ppt/tags/tag468.xml><?xml version="1.0" encoding="utf-8"?>
<p:tagLst xmlns:p="http://schemas.openxmlformats.org/presentationml/2006/main">
  <p:tag name="AS_UNIQUEID" val="4220"/>
</p:tagLst>
</file>

<file path=ppt/tags/tag469.xml><?xml version="1.0" encoding="utf-8"?>
<p:tagLst xmlns:p="http://schemas.openxmlformats.org/presentationml/2006/main">
  <p:tag name="AS_UNIQUEID" val="4221"/>
</p:tagLst>
</file>

<file path=ppt/tags/tag47.xml><?xml version="1.0" encoding="utf-8"?>
<p:tagLst xmlns:p="http://schemas.openxmlformats.org/presentationml/2006/main">
  <p:tag name="AS_UNIQUEID" val="2530"/>
</p:tagLst>
</file>

<file path=ppt/tags/tag470.xml><?xml version="1.0" encoding="utf-8"?>
<p:tagLst xmlns:p="http://schemas.openxmlformats.org/presentationml/2006/main">
  <p:tag name="AS_UNIQUEID" val="4222"/>
</p:tagLst>
</file>

<file path=ppt/tags/tag471.xml><?xml version="1.0" encoding="utf-8"?>
<p:tagLst xmlns:p="http://schemas.openxmlformats.org/presentationml/2006/main">
  <p:tag name="AS_UNIQUEID" val="4223"/>
</p:tagLst>
</file>

<file path=ppt/tags/tag472.xml><?xml version="1.0" encoding="utf-8"?>
<p:tagLst xmlns:p="http://schemas.openxmlformats.org/presentationml/2006/main">
  <p:tag name="AS_UNIQUEID" val="4224"/>
</p:tagLst>
</file>

<file path=ppt/tags/tag473.xml><?xml version="1.0" encoding="utf-8"?>
<p:tagLst xmlns:p="http://schemas.openxmlformats.org/presentationml/2006/main">
  <p:tag name="AS_UNIQUEID" val="4225"/>
</p:tagLst>
</file>

<file path=ppt/tags/tag474.xml><?xml version="1.0" encoding="utf-8"?>
<p:tagLst xmlns:p="http://schemas.openxmlformats.org/presentationml/2006/main">
  <p:tag name="AS_UNIQUEID" val="4226"/>
</p:tagLst>
</file>

<file path=ppt/tags/tag475.xml><?xml version="1.0" encoding="utf-8"?>
<p:tagLst xmlns:p="http://schemas.openxmlformats.org/presentationml/2006/main">
  <p:tag name="AS_UNIQUEID" val="4227"/>
</p:tagLst>
</file>

<file path=ppt/tags/tag476.xml><?xml version="1.0" encoding="utf-8"?>
<p:tagLst xmlns:p="http://schemas.openxmlformats.org/presentationml/2006/main">
  <p:tag name="AS_UNIQUEID" val="4228"/>
</p:tagLst>
</file>

<file path=ppt/tags/tag477.xml><?xml version="1.0" encoding="utf-8"?>
<p:tagLst xmlns:p="http://schemas.openxmlformats.org/presentationml/2006/main">
  <p:tag name="AS_UNIQUEID" val="4229"/>
</p:tagLst>
</file>

<file path=ppt/tags/tag478.xml><?xml version="1.0" encoding="utf-8"?>
<p:tagLst xmlns:p="http://schemas.openxmlformats.org/presentationml/2006/main">
  <p:tag name="AS_UNIQUEID" val="4230"/>
</p:tagLst>
</file>

<file path=ppt/tags/tag479.xml><?xml version="1.0" encoding="utf-8"?>
<p:tagLst xmlns:p="http://schemas.openxmlformats.org/presentationml/2006/main">
  <p:tag name="AS_UNIQUEID" val="4231"/>
</p:tagLst>
</file>

<file path=ppt/tags/tag48.xml><?xml version="1.0" encoding="utf-8"?>
<p:tagLst xmlns:p="http://schemas.openxmlformats.org/presentationml/2006/main">
  <p:tag name="AS_UNIQUEID" val="2532"/>
</p:tagLst>
</file>

<file path=ppt/tags/tag480.xml><?xml version="1.0" encoding="utf-8"?>
<p:tagLst xmlns:p="http://schemas.openxmlformats.org/presentationml/2006/main">
  <p:tag name="AS_UNIQUEID" val="4232"/>
</p:tagLst>
</file>

<file path=ppt/tags/tag481.xml><?xml version="1.0" encoding="utf-8"?>
<p:tagLst xmlns:p="http://schemas.openxmlformats.org/presentationml/2006/main">
  <p:tag name="AS_UNIQUEID" val="4233"/>
</p:tagLst>
</file>

<file path=ppt/tags/tag482.xml><?xml version="1.0" encoding="utf-8"?>
<p:tagLst xmlns:p="http://schemas.openxmlformats.org/presentationml/2006/main">
  <p:tag name="AS_UNIQUEID" val="4234"/>
</p:tagLst>
</file>

<file path=ppt/tags/tag483.xml><?xml version="1.0" encoding="utf-8"?>
<p:tagLst xmlns:p="http://schemas.openxmlformats.org/presentationml/2006/main">
  <p:tag name="AS_UNIQUEID" val="4235"/>
</p:tagLst>
</file>

<file path=ppt/tags/tag484.xml><?xml version="1.0" encoding="utf-8"?>
<p:tagLst xmlns:p="http://schemas.openxmlformats.org/presentationml/2006/main">
  <p:tag name="AS_UNIQUEID" val="4236"/>
</p:tagLst>
</file>

<file path=ppt/tags/tag485.xml><?xml version="1.0" encoding="utf-8"?>
<p:tagLst xmlns:p="http://schemas.openxmlformats.org/presentationml/2006/main">
  <p:tag name="AS_UNIQUEID" val="4237"/>
</p:tagLst>
</file>

<file path=ppt/tags/tag486.xml><?xml version="1.0" encoding="utf-8"?>
<p:tagLst xmlns:p="http://schemas.openxmlformats.org/presentationml/2006/main">
  <p:tag name="AS_UNIQUEID" val="4238"/>
</p:tagLst>
</file>

<file path=ppt/tags/tag487.xml><?xml version="1.0" encoding="utf-8"?>
<p:tagLst xmlns:p="http://schemas.openxmlformats.org/presentationml/2006/main">
  <p:tag name="AS_UNIQUEID" val="4239"/>
</p:tagLst>
</file>

<file path=ppt/tags/tag488.xml><?xml version="1.0" encoding="utf-8"?>
<p:tagLst xmlns:p="http://schemas.openxmlformats.org/presentationml/2006/main">
  <p:tag name="AS_UNIQUEID" val="4240"/>
</p:tagLst>
</file>

<file path=ppt/tags/tag489.xml><?xml version="1.0" encoding="utf-8"?>
<p:tagLst xmlns:p="http://schemas.openxmlformats.org/presentationml/2006/main">
  <p:tag name="AS_UNIQUEID" val="4241"/>
</p:tagLst>
</file>

<file path=ppt/tags/tag49.xml><?xml version="1.0" encoding="utf-8"?>
<p:tagLst xmlns:p="http://schemas.openxmlformats.org/presentationml/2006/main">
  <p:tag name="AS_UNIQUEID" val="2533"/>
</p:tagLst>
</file>

<file path=ppt/tags/tag490.xml><?xml version="1.0" encoding="utf-8"?>
<p:tagLst xmlns:p="http://schemas.openxmlformats.org/presentationml/2006/main">
  <p:tag name="AS_UNIQUEID" val="4242"/>
</p:tagLst>
</file>

<file path=ppt/tags/tag491.xml><?xml version="1.0" encoding="utf-8"?>
<p:tagLst xmlns:p="http://schemas.openxmlformats.org/presentationml/2006/main">
  <p:tag name="AS_UNIQUEID" val="4243"/>
</p:tagLst>
</file>

<file path=ppt/tags/tag492.xml><?xml version="1.0" encoding="utf-8"?>
<p:tagLst xmlns:p="http://schemas.openxmlformats.org/presentationml/2006/main">
  <p:tag name="AS_UNIQUEID" val="4244"/>
</p:tagLst>
</file>

<file path=ppt/tags/tag493.xml><?xml version="1.0" encoding="utf-8"?>
<p:tagLst xmlns:p="http://schemas.openxmlformats.org/presentationml/2006/main">
  <p:tag name="AS_UNIQUEID" val="2639"/>
</p:tagLst>
</file>

<file path=ppt/tags/tag494.xml><?xml version="1.0" encoding="utf-8"?>
<p:tagLst xmlns:p="http://schemas.openxmlformats.org/presentationml/2006/main">
  <p:tag name="AS_UNIQUEID" val="2640"/>
</p:tagLst>
</file>

<file path=ppt/tags/tag495.xml><?xml version="1.0" encoding="utf-8"?>
<p:tagLst xmlns:p="http://schemas.openxmlformats.org/presentationml/2006/main">
  <p:tag name="AS_UNIQUEID" val="2641"/>
</p:tagLst>
</file>

<file path=ppt/tags/tag496.xml><?xml version="1.0" encoding="utf-8"?>
<p:tagLst xmlns:p="http://schemas.openxmlformats.org/presentationml/2006/main">
  <p:tag name="AS_UNIQUEID" val="2643"/>
</p:tagLst>
</file>

<file path=ppt/tags/tag497.xml><?xml version="1.0" encoding="utf-8"?>
<p:tagLst xmlns:p="http://schemas.openxmlformats.org/presentationml/2006/main">
  <p:tag name="AS_UNIQUEID" val="2644"/>
</p:tagLst>
</file>

<file path=ppt/tags/tag498.xml><?xml version="1.0" encoding="utf-8"?>
<p:tagLst xmlns:p="http://schemas.openxmlformats.org/presentationml/2006/main">
  <p:tag name="AS_UNIQUEID" val="4247"/>
</p:tagLst>
</file>

<file path=ppt/tags/tag499.xml><?xml version="1.0" encoding="utf-8"?>
<p:tagLst xmlns:p="http://schemas.openxmlformats.org/presentationml/2006/main">
  <p:tag name="AS_UNIQUEID" val="4248"/>
</p:tagLst>
</file>

<file path=ppt/tags/tag5.xml><?xml version="1.0" encoding="utf-8"?>
<p:tagLst xmlns:p="http://schemas.openxmlformats.org/presentationml/2006/main">
  <p:tag name="AS_UNIQUEID" val="2476"/>
</p:tagLst>
</file>

<file path=ppt/tags/tag50.xml><?xml version="1.0" encoding="utf-8"?>
<p:tagLst xmlns:p="http://schemas.openxmlformats.org/presentationml/2006/main">
  <p:tag name="AS_UNIQUEID" val="2534"/>
</p:tagLst>
</file>

<file path=ppt/tags/tag500.xml><?xml version="1.0" encoding="utf-8"?>
<p:tagLst xmlns:p="http://schemas.openxmlformats.org/presentationml/2006/main">
  <p:tag name="AS_UNIQUEID" val="4249"/>
</p:tagLst>
</file>

<file path=ppt/tags/tag501.xml><?xml version="1.0" encoding="utf-8"?>
<p:tagLst xmlns:p="http://schemas.openxmlformats.org/presentationml/2006/main">
  <p:tag name="AS_UNIQUEID" val="4250"/>
</p:tagLst>
</file>

<file path=ppt/tags/tag502.xml><?xml version="1.0" encoding="utf-8"?>
<p:tagLst xmlns:p="http://schemas.openxmlformats.org/presentationml/2006/main">
  <p:tag name="AS_UNIQUEID" val="4251"/>
</p:tagLst>
</file>

<file path=ppt/tags/tag503.xml><?xml version="1.0" encoding="utf-8"?>
<p:tagLst xmlns:p="http://schemas.openxmlformats.org/presentationml/2006/main">
  <p:tag name="AS_UNIQUEID" val="2639"/>
</p:tagLst>
</file>

<file path=ppt/tags/tag504.xml><?xml version="1.0" encoding="utf-8"?>
<p:tagLst xmlns:p="http://schemas.openxmlformats.org/presentationml/2006/main">
  <p:tag name="AS_UNIQUEID" val="2640"/>
</p:tagLst>
</file>

<file path=ppt/tags/tag505.xml><?xml version="1.0" encoding="utf-8"?>
<p:tagLst xmlns:p="http://schemas.openxmlformats.org/presentationml/2006/main">
  <p:tag name="AS_UNIQUEID" val="2641"/>
</p:tagLst>
</file>

<file path=ppt/tags/tag506.xml><?xml version="1.0" encoding="utf-8"?>
<p:tagLst xmlns:p="http://schemas.openxmlformats.org/presentationml/2006/main">
  <p:tag name="AS_UNIQUEID" val="2643"/>
</p:tagLst>
</file>

<file path=ppt/tags/tag507.xml><?xml version="1.0" encoding="utf-8"?>
<p:tagLst xmlns:p="http://schemas.openxmlformats.org/presentationml/2006/main">
  <p:tag name="AS_UNIQUEID" val="2644"/>
</p:tagLst>
</file>

<file path=ppt/tags/tag508.xml><?xml version="1.0" encoding="utf-8"?>
<p:tagLst xmlns:p="http://schemas.openxmlformats.org/presentationml/2006/main">
  <p:tag name="AS_UNIQUEID" val="4254"/>
</p:tagLst>
</file>

<file path=ppt/tags/tag509.xml><?xml version="1.0" encoding="utf-8"?>
<p:tagLst xmlns:p="http://schemas.openxmlformats.org/presentationml/2006/main">
  <p:tag name="AS_UNIQUEID" val="4255"/>
</p:tagLst>
</file>

<file path=ppt/tags/tag51.xml><?xml version="1.0" encoding="utf-8"?>
<p:tagLst xmlns:p="http://schemas.openxmlformats.org/presentationml/2006/main">
  <p:tag name="AS_UNIQUEID" val="2535"/>
</p:tagLst>
</file>

<file path=ppt/tags/tag510.xml><?xml version="1.0" encoding="utf-8"?>
<p:tagLst xmlns:p="http://schemas.openxmlformats.org/presentationml/2006/main">
  <p:tag name="AS_UNIQUEID" val="4256"/>
</p:tagLst>
</file>

<file path=ppt/tags/tag511.xml><?xml version="1.0" encoding="utf-8"?>
<p:tagLst xmlns:p="http://schemas.openxmlformats.org/presentationml/2006/main">
  <p:tag name="AS_UNIQUEID" val="4257"/>
</p:tagLst>
</file>

<file path=ppt/tags/tag512.xml><?xml version="1.0" encoding="utf-8"?>
<p:tagLst xmlns:p="http://schemas.openxmlformats.org/presentationml/2006/main">
  <p:tag name="AS_UNIQUEID" val="2639"/>
</p:tagLst>
</file>

<file path=ppt/tags/tag513.xml><?xml version="1.0" encoding="utf-8"?>
<p:tagLst xmlns:p="http://schemas.openxmlformats.org/presentationml/2006/main">
  <p:tag name="AS_UNIQUEID" val="2640"/>
</p:tagLst>
</file>

<file path=ppt/tags/tag514.xml><?xml version="1.0" encoding="utf-8"?>
<p:tagLst xmlns:p="http://schemas.openxmlformats.org/presentationml/2006/main">
  <p:tag name="AS_UNIQUEID" val="2641"/>
</p:tagLst>
</file>

<file path=ppt/tags/tag515.xml><?xml version="1.0" encoding="utf-8"?>
<p:tagLst xmlns:p="http://schemas.openxmlformats.org/presentationml/2006/main">
  <p:tag name="AS_UNIQUEID" val="2643"/>
</p:tagLst>
</file>

<file path=ppt/tags/tag516.xml><?xml version="1.0" encoding="utf-8"?>
<p:tagLst xmlns:p="http://schemas.openxmlformats.org/presentationml/2006/main">
  <p:tag name="AS_UNIQUEID" val="2644"/>
</p:tagLst>
</file>

<file path=ppt/tags/tag517.xml><?xml version="1.0" encoding="utf-8"?>
<p:tagLst xmlns:p="http://schemas.openxmlformats.org/presentationml/2006/main">
  <p:tag name="AS_UNIQUEID" val="4260"/>
</p:tagLst>
</file>

<file path=ppt/tags/tag518.xml><?xml version="1.0" encoding="utf-8"?>
<p:tagLst xmlns:p="http://schemas.openxmlformats.org/presentationml/2006/main">
  <p:tag name="AS_UNIQUEID" val="4261"/>
</p:tagLst>
</file>

<file path=ppt/tags/tag519.xml><?xml version="1.0" encoding="utf-8"?>
<p:tagLst xmlns:p="http://schemas.openxmlformats.org/presentationml/2006/main">
  <p:tag name="AS_UNIQUEID" val="4262"/>
</p:tagLst>
</file>

<file path=ppt/tags/tag52.xml><?xml version="1.0" encoding="utf-8"?>
<p:tagLst xmlns:p="http://schemas.openxmlformats.org/presentationml/2006/main">
  <p:tag name="AS_UNIQUEID" val="2536"/>
</p:tagLst>
</file>

<file path=ppt/tags/tag520.xml><?xml version="1.0" encoding="utf-8"?>
<p:tagLst xmlns:p="http://schemas.openxmlformats.org/presentationml/2006/main">
  <p:tag name="AS_UNIQUEID" val="2639"/>
</p:tagLst>
</file>

<file path=ppt/tags/tag521.xml><?xml version="1.0" encoding="utf-8"?>
<p:tagLst xmlns:p="http://schemas.openxmlformats.org/presentationml/2006/main">
  <p:tag name="AS_UNIQUEID" val="2640"/>
</p:tagLst>
</file>

<file path=ppt/tags/tag522.xml><?xml version="1.0" encoding="utf-8"?>
<p:tagLst xmlns:p="http://schemas.openxmlformats.org/presentationml/2006/main">
  <p:tag name="AS_UNIQUEID" val="2641"/>
</p:tagLst>
</file>

<file path=ppt/tags/tag523.xml><?xml version="1.0" encoding="utf-8"?>
<p:tagLst xmlns:p="http://schemas.openxmlformats.org/presentationml/2006/main">
  <p:tag name="AS_UNIQUEID" val="2643"/>
</p:tagLst>
</file>

<file path=ppt/tags/tag524.xml><?xml version="1.0" encoding="utf-8"?>
<p:tagLst xmlns:p="http://schemas.openxmlformats.org/presentationml/2006/main">
  <p:tag name="AS_UNIQUEID" val="2644"/>
</p:tagLst>
</file>

<file path=ppt/tags/tag525.xml><?xml version="1.0" encoding="utf-8"?>
<p:tagLst xmlns:p="http://schemas.openxmlformats.org/presentationml/2006/main">
  <p:tag name="AS_UNIQUEID" val="4265"/>
</p:tagLst>
</file>

<file path=ppt/tags/tag526.xml><?xml version="1.0" encoding="utf-8"?>
<p:tagLst xmlns:p="http://schemas.openxmlformats.org/presentationml/2006/main">
  <p:tag name="AS_UNIQUEID" val="4266"/>
</p:tagLst>
</file>

<file path=ppt/tags/tag527.xml><?xml version="1.0" encoding="utf-8"?>
<p:tagLst xmlns:p="http://schemas.openxmlformats.org/presentationml/2006/main">
  <p:tag name="AS_UNIQUEID" val="160"/>
</p:tagLst>
</file>

<file path=ppt/tags/tag528.xml><?xml version="1.0" encoding="utf-8"?>
<p:tagLst xmlns:p="http://schemas.openxmlformats.org/presentationml/2006/main">
  <p:tag name="AS_UNIQUEID" val="2639"/>
</p:tagLst>
</file>

<file path=ppt/tags/tag529.xml><?xml version="1.0" encoding="utf-8"?>
<p:tagLst xmlns:p="http://schemas.openxmlformats.org/presentationml/2006/main">
  <p:tag name="AS_UNIQUEID" val="2640"/>
</p:tagLst>
</file>

<file path=ppt/tags/tag53.xml><?xml version="1.0" encoding="utf-8"?>
<p:tagLst xmlns:p="http://schemas.openxmlformats.org/presentationml/2006/main">
  <p:tag name="AS_UNIQUEID" val="2537"/>
</p:tagLst>
</file>

<file path=ppt/tags/tag530.xml><?xml version="1.0" encoding="utf-8"?>
<p:tagLst xmlns:p="http://schemas.openxmlformats.org/presentationml/2006/main">
  <p:tag name="AS_UNIQUEID" val="2641"/>
</p:tagLst>
</file>

<file path=ppt/tags/tag531.xml><?xml version="1.0" encoding="utf-8"?>
<p:tagLst xmlns:p="http://schemas.openxmlformats.org/presentationml/2006/main">
  <p:tag name="AS_UNIQUEID" val="2643"/>
</p:tagLst>
</file>

<file path=ppt/tags/tag532.xml><?xml version="1.0" encoding="utf-8"?>
<p:tagLst xmlns:p="http://schemas.openxmlformats.org/presentationml/2006/main">
  <p:tag name="AS_UNIQUEID" val="2644"/>
</p:tagLst>
</file>

<file path=ppt/tags/tag533.xml><?xml version="1.0" encoding="utf-8"?>
<p:tagLst xmlns:p="http://schemas.openxmlformats.org/presentationml/2006/main">
  <p:tag name="AS_UNIQUEID" val="4274"/>
</p:tagLst>
</file>

<file path=ppt/tags/tag534.xml><?xml version="1.0" encoding="utf-8"?>
<p:tagLst xmlns:p="http://schemas.openxmlformats.org/presentationml/2006/main">
  <p:tag name="AS_UNIQUEID" val="4275"/>
</p:tagLst>
</file>

<file path=ppt/tags/tag535.xml><?xml version="1.0" encoding="utf-8"?>
<p:tagLst xmlns:p="http://schemas.openxmlformats.org/presentationml/2006/main">
  <p:tag name="AS_UNIQUEID" val="2639"/>
</p:tagLst>
</file>

<file path=ppt/tags/tag536.xml><?xml version="1.0" encoding="utf-8"?>
<p:tagLst xmlns:p="http://schemas.openxmlformats.org/presentationml/2006/main">
  <p:tag name="AS_UNIQUEID" val="2640"/>
</p:tagLst>
</file>

<file path=ppt/tags/tag537.xml><?xml version="1.0" encoding="utf-8"?>
<p:tagLst xmlns:p="http://schemas.openxmlformats.org/presentationml/2006/main">
  <p:tag name="AS_UNIQUEID" val="2641"/>
</p:tagLst>
</file>

<file path=ppt/tags/tag538.xml><?xml version="1.0" encoding="utf-8"?>
<p:tagLst xmlns:p="http://schemas.openxmlformats.org/presentationml/2006/main">
  <p:tag name="AS_UNIQUEID" val="2613"/>
</p:tagLst>
</file>

<file path=ppt/tags/tag539.xml><?xml version="1.0" encoding="utf-8"?>
<p:tagLst xmlns:p="http://schemas.openxmlformats.org/presentationml/2006/main">
  <p:tag name="AS_UNIQUEID" val="2614"/>
</p:tagLst>
</file>

<file path=ppt/tags/tag54.xml><?xml version="1.0" encoding="utf-8"?>
<p:tagLst xmlns:p="http://schemas.openxmlformats.org/presentationml/2006/main">
  <p:tag name="AS_UNIQUEID" val="2538"/>
</p:tagLst>
</file>

<file path=ppt/tags/tag540.xml><?xml version="1.0" encoding="utf-8"?>
<p:tagLst xmlns:p="http://schemas.openxmlformats.org/presentationml/2006/main">
  <p:tag name="AS_UNIQUEID" val="2615"/>
</p:tagLst>
</file>

<file path=ppt/tags/tag541.xml><?xml version="1.0" encoding="utf-8"?>
<p:tagLst xmlns:p="http://schemas.openxmlformats.org/presentationml/2006/main">
  <p:tag name="AS_UNIQUEID" val="2616"/>
</p:tagLst>
</file>

<file path=ppt/tags/tag542.xml><?xml version="1.0" encoding="utf-8"?>
<p:tagLst xmlns:p="http://schemas.openxmlformats.org/presentationml/2006/main">
  <p:tag name="AS_UNIQUEID" val="2617"/>
</p:tagLst>
</file>

<file path=ppt/tags/tag543.xml><?xml version="1.0" encoding="utf-8"?>
<p:tagLst xmlns:p="http://schemas.openxmlformats.org/presentationml/2006/main">
  <p:tag name="AS_UNIQUEID" val="2618"/>
</p:tagLst>
</file>

<file path=ppt/tags/tag544.xml><?xml version="1.0" encoding="utf-8"?>
<p:tagLst xmlns:p="http://schemas.openxmlformats.org/presentationml/2006/main">
  <p:tag name="AS_UNIQUEID" val="8988"/>
</p:tagLst>
</file>

<file path=ppt/tags/tag545.xml><?xml version="1.0" encoding="utf-8"?>
<p:tagLst xmlns:p="http://schemas.openxmlformats.org/presentationml/2006/main">
  <p:tag name="AS_UNIQUEID" val="5808"/>
</p:tagLst>
</file>

<file path=ppt/tags/tag546.xml><?xml version="1.0" encoding="utf-8"?>
<p:tagLst xmlns:p="http://schemas.openxmlformats.org/presentationml/2006/main">
  <p:tag name="AS_UNIQUEID" val="2643"/>
</p:tagLst>
</file>

<file path=ppt/tags/tag547.xml><?xml version="1.0" encoding="utf-8"?>
<p:tagLst xmlns:p="http://schemas.openxmlformats.org/presentationml/2006/main">
  <p:tag name="AS_UNIQUEID" val="2644"/>
</p:tagLst>
</file>

<file path=ppt/tags/tag548.xml><?xml version="1.0" encoding="utf-8"?>
<p:tagLst xmlns:p="http://schemas.openxmlformats.org/presentationml/2006/main">
  <p:tag name="AS_UNIQUEID" val="2645"/>
</p:tagLst>
</file>

<file path=ppt/tags/tag549.xml><?xml version="1.0" encoding="utf-8"?>
<p:tagLst xmlns:p="http://schemas.openxmlformats.org/presentationml/2006/main">
  <p:tag name="AS_UNIQUEID" val="2624"/>
</p:tagLst>
</file>

<file path=ppt/tags/tag55.xml><?xml version="1.0" encoding="utf-8"?>
<p:tagLst xmlns:p="http://schemas.openxmlformats.org/presentationml/2006/main">
  <p:tag name="AS_UNIQUEID" val="2539"/>
</p:tagLst>
</file>

<file path=ppt/tags/tag550.xml><?xml version="1.0" encoding="utf-8"?>
<p:tagLst xmlns:p="http://schemas.openxmlformats.org/presentationml/2006/main">
  <p:tag name="AS_UNIQUEID" val="3036"/>
</p:tagLst>
</file>

<file path=ppt/tags/tag551.xml><?xml version="1.0" encoding="utf-8"?>
<p:tagLst xmlns:p="http://schemas.openxmlformats.org/presentationml/2006/main">
  <p:tag name="AS_UNIQUEID" val="1892"/>
</p:tagLst>
</file>

<file path=ppt/tags/tag552.xml><?xml version="1.0" encoding="utf-8"?>
<p:tagLst xmlns:p="http://schemas.openxmlformats.org/presentationml/2006/main">
  <p:tag name="AS_UNIQUEID" val="1893"/>
</p:tagLst>
</file>

<file path=ppt/tags/tag553.xml><?xml version="1.0" encoding="utf-8"?>
<p:tagLst xmlns:p="http://schemas.openxmlformats.org/presentationml/2006/main">
  <p:tag name="AS_UNIQUEID" val="1894"/>
</p:tagLst>
</file>

<file path=ppt/tags/tag554.xml><?xml version="1.0" encoding="utf-8"?>
<p:tagLst xmlns:p="http://schemas.openxmlformats.org/presentationml/2006/main">
  <p:tag name="AS_UNIQUEID" val="1895"/>
</p:tagLst>
</file>

<file path=ppt/tags/tag555.xml><?xml version="1.0" encoding="utf-8"?>
<p:tagLst xmlns:p="http://schemas.openxmlformats.org/presentationml/2006/main">
  <p:tag name="AS_UNIQUEID" val="1724"/>
</p:tagLst>
</file>

<file path=ppt/tags/tag556.xml><?xml version="1.0" encoding="utf-8"?>
<p:tagLst xmlns:p="http://schemas.openxmlformats.org/presentationml/2006/main">
  <p:tag name="AS_UNIQUEID" val="1725"/>
</p:tagLst>
</file>

<file path=ppt/tags/tag557.xml><?xml version="1.0" encoding="utf-8"?>
<p:tagLst xmlns:p="http://schemas.openxmlformats.org/presentationml/2006/main">
  <p:tag name="AS_UNIQUEID" val="2639"/>
</p:tagLst>
</file>

<file path=ppt/tags/tag558.xml><?xml version="1.0" encoding="utf-8"?>
<p:tagLst xmlns:p="http://schemas.openxmlformats.org/presentationml/2006/main">
  <p:tag name="AS_UNIQUEID" val="2640"/>
</p:tagLst>
</file>

<file path=ppt/tags/tag559.xml><?xml version="1.0" encoding="utf-8"?>
<p:tagLst xmlns:p="http://schemas.openxmlformats.org/presentationml/2006/main">
  <p:tag name="AS_UNIQUEID" val="2641"/>
</p:tagLst>
</file>

<file path=ppt/tags/tag56.xml><?xml version="1.0" encoding="utf-8"?>
<p:tagLst xmlns:p="http://schemas.openxmlformats.org/presentationml/2006/main">
  <p:tag name="AS_UNIQUEID" val="2541"/>
</p:tagLst>
</file>

<file path=ppt/tags/tag560.xml><?xml version="1.0" encoding="utf-8"?>
<p:tagLst xmlns:p="http://schemas.openxmlformats.org/presentationml/2006/main">
  <p:tag name="AS_UNIQUEID" val="4281"/>
</p:tagLst>
</file>

<file path=ppt/tags/tag561.xml><?xml version="1.0" encoding="utf-8"?>
<p:tagLst xmlns:p="http://schemas.openxmlformats.org/presentationml/2006/main">
  <p:tag name="AS_UNIQUEID" val="4282"/>
</p:tagLst>
</file>

<file path=ppt/tags/tag562.xml><?xml version="1.0" encoding="utf-8"?>
<p:tagLst xmlns:p="http://schemas.openxmlformats.org/presentationml/2006/main">
  <p:tag name="AS_UNIQUEID" val="4283"/>
</p:tagLst>
</file>

<file path=ppt/tags/tag563.xml><?xml version="1.0" encoding="utf-8"?>
<p:tagLst xmlns:p="http://schemas.openxmlformats.org/presentationml/2006/main">
  <p:tag name="AS_UNIQUEID" val="4284"/>
</p:tagLst>
</file>

<file path=ppt/tags/tag564.xml><?xml version="1.0" encoding="utf-8"?>
<p:tagLst xmlns:p="http://schemas.openxmlformats.org/presentationml/2006/main">
  <p:tag name="AS_UNIQUEID" val="4285"/>
</p:tagLst>
</file>

<file path=ppt/tags/tag565.xml><?xml version="1.0" encoding="utf-8"?>
<p:tagLst xmlns:p="http://schemas.openxmlformats.org/presentationml/2006/main">
  <p:tag name="AS_UNIQUEID" val="4286"/>
</p:tagLst>
</file>

<file path=ppt/tags/tag566.xml><?xml version="1.0" encoding="utf-8"?>
<p:tagLst xmlns:p="http://schemas.openxmlformats.org/presentationml/2006/main">
  <p:tag name="AS_UNIQUEID" val="4287"/>
</p:tagLst>
</file>

<file path=ppt/tags/tag567.xml><?xml version="1.0" encoding="utf-8"?>
<p:tagLst xmlns:p="http://schemas.openxmlformats.org/presentationml/2006/main">
  <p:tag name="AS_UNIQUEID" val="4288"/>
</p:tagLst>
</file>

<file path=ppt/tags/tag568.xml><?xml version="1.0" encoding="utf-8"?>
<p:tagLst xmlns:p="http://schemas.openxmlformats.org/presentationml/2006/main">
  <p:tag name="AS_UNIQUEID" val="2639"/>
</p:tagLst>
</file>

<file path=ppt/tags/tag569.xml><?xml version="1.0" encoding="utf-8"?>
<p:tagLst xmlns:p="http://schemas.openxmlformats.org/presentationml/2006/main">
  <p:tag name="AS_UNIQUEID" val="2640"/>
</p:tagLst>
</file>

<file path=ppt/tags/tag57.xml><?xml version="1.0" encoding="utf-8"?>
<p:tagLst xmlns:p="http://schemas.openxmlformats.org/presentationml/2006/main">
  <p:tag name="AS_UNIQUEID" val="2542"/>
</p:tagLst>
</file>

<file path=ppt/tags/tag570.xml><?xml version="1.0" encoding="utf-8"?>
<p:tagLst xmlns:p="http://schemas.openxmlformats.org/presentationml/2006/main">
  <p:tag name="AS_UNIQUEID" val="2641"/>
</p:tagLst>
</file>

<file path=ppt/tags/tag571.xml><?xml version="1.0" encoding="utf-8"?>
<p:tagLst xmlns:p="http://schemas.openxmlformats.org/presentationml/2006/main">
  <p:tag name="AS_UNIQUEID" val="4291"/>
</p:tagLst>
</file>

<file path=ppt/tags/tag572.xml><?xml version="1.0" encoding="utf-8"?>
<p:tagLst xmlns:p="http://schemas.openxmlformats.org/presentationml/2006/main">
  <p:tag name="AS_UNIQUEID" val="4292"/>
</p:tagLst>
</file>

<file path=ppt/tags/tag573.xml><?xml version="1.0" encoding="utf-8"?>
<p:tagLst xmlns:p="http://schemas.openxmlformats.org/presentationml/2006/main">
  <p:tag name="AS_UNIQUEID" val="4293"/>
</p:tagLst>
</file>

<file path=ppt/tags/tag574.xml><?xml version="1.0" encoding="utf-8"?>
<p:tagLst xmlns:p="http://schemas.openxmlformats.org/presentationml/2006/main">
  <p:tag name="AS_UNIQUEID" val="4294"/>
</p:tagLst>
</file>

<file path=ppt/tags/tag575.xml><?xml version="1.0" encoding="utf-8"?>
<p:tagLst xmlns:p="http://schemas.openxmlformats.org/presentationml/2006/main">
  <p:tag name="AS_UNIQUEID" val="4295"/>
</p:tagLst>
</file>

<file path=ppt/tags/tag576.xml><?xml version="1.0" encoding="utf-8"?>
<p:tagLst xmlns:p="http://schemas.openxmlformats.org/presentationml/2006/main">
  <p:tag name="AS_UNIQUEID" val="4296"/>
</p:tagLst>
</file>

<file path=ppt/tags/tag577.xml><?xml version="1.0" encoding="utf-8"?>
<p:tagLst xmlns:p="http://schemas.openxmlformats.org/presentationml/2006/main">
  <p:tag name="AS_UNIQUEID" val="2639"/>
</p:tagLst>
</file>

<file path=ppt/tags/tag578.xml><?xml version="1.0" encoding="utf-8"?>
<p:tagLst xmlns:p="http://schemas.openxmlformats.org/presentationml/2006/main">
  <p:tag name="AS_UNIQUEID" val="2640"/>
</p:tagLst>
</file>

<file path=ppt/tags/tag579.xml><?xml version="1.0" encoding="utf-8"?>
<p:tagLst xmlns:p="http://schemas.openxmlformats.org/presentationml/2006/main">
  <p:tag name="AS_UNIQUEID" val="2641"/>
</p:tagLst>
</file>

<file path=ppt/tags/tag58.xml><?xml version="1.0" encoding="utf-8"?>
<p:tagLst xmlns:p="http://schemas.openxmlformats.org/presentationml/2006/main">
  <p:tag name="AS_UNIQUEID" val="2543"/>
</p:tagLst>
</file>

<file path=ppt/tags/tag580.xml><?xml version="1.0" encoding="utf-8"?>
<p:tagLst xmlns:p="http://schemas.openxmlformats.org/presentationml/2006/main">
  <p:tag name="AS_UNIQUEID" val="4299"/>
</p:tagLst>
</file>

<file path=ppt/tags/tag581.xml><?xml version="1.0" encoding="utf-8"?>
<p:tagLst xmlns:p="http://schemas.openxmlformats.org/presentationml/2006/main">
  <p:tag name="AS_UNIQUEID" val="1902"/>
</p:tagLst>
</file>

<file path=ppt/tags/tag582.xml><?xml version="1.0" encoding="utf-8"?>
<p:tagLst xmlns:p="http://schemas.openxmlformats.org/presentationml/2006/main">
  <p:tag name="AS_UNIQUEID" val="968"/>
</p:tagLst>
</file>

<file path=ppt/tags/tag583.xml><?xml version="1.0" encoding="utf-8"?>
<p:tagLst xmlns:p="http://schemas.openxmlformats.org/presentationml/2006/main">
  <p:tag name="AS_UNIQUEID" val="969"/>
</p:tagLst>
</file>

<file path=ppt/tags/tag584.xml><?xml version="1.0" encoding="utf-8"?>
<p:tagLst xmlns:p="http://schemas.openxmlformats.org/presentationml/2006/main">
  <p:tag name="AS_UNIQUEID" val="970"/>
</p:tagLst>
</file>

<file path=ppt/tags/tag585.xml><?xml version="1.0" encoding="utf-8"?>
<p:tagLst xmlns:p="http://schemas.openxmlformats.org/presentationml/2006/main">
  <p:tag name="AS_UNIQUEID" val="1318"/>
</p:tagLst>
</file>

<file path=ppt/tags/tag586.xml><?xml version="1.0" encoding="utf-8"?>
<p:tagLst xmlns:p="http://schemas.openxmlformats.org/presentationml/2006/main">
  <p:tag name="AS_UNIQUEID" val="2643"/>
</p:tagLst>
</file>

<file path=ppt/tags/tag587.xml><?xml version="1.0" encoding="utf-8"?>
<p:tagLst xmlns:p="http://schemas.openxmlformats.org/presentationml/2006/main">
  <p:tag name="AS_UNIQUEID" val="2644"/>
</p:tagLst>
</file>

<file path=ppt/tags/tag588.xml><?xml version="1.0" encoding="utf-8"?>
<p:tagLst xmlns:p="http://schemas.openxmlformats.org/presentationml/2006/main">
  <p:tag name="AS_UNIQUEID" val="2639"/>
</p:tagLst>
</file>

<file path=ppt/tags/tag589.xml><?xml version="1.0" encoding="utf-8"?>
<p:tagLst xmlns:p="http://schemas.openxmlformats.org/presentationml/2006/main">
  <p:tag name="AS_UNIQUEID" val="2640"/>
</p:tagLst>
</file>

<file path=ppt/tags/tag59.xml><?xml version="1.0" encoding="utf-8"?>
<p:tagLst xmlns:p="http://schemas.openxmlformats.org/presentationml/2006/main">
  <p:tag name="AS_UNIQUEID" val="2544"/>
</p:tagLst>
</file>

<file path=ppt/tags/tag590.xml><?xml version="1.0" encoding="utf-8"?>
<p:tagLst xmlns:p="http://schemas.openxmlformats.org/presentationml/2006/main">
  <p:tag name="AS_UNIQUEID" val="2641"/>
</p:tagLst>
</file>

<file path=ppt/tags/tag591.xml><?xml version="1.0" encoding="utf-8"?>
<p:tagLst xmlns:p="http://schemas.openxmlformats.org/presentationml/2006/main">
  <p:tag name="AS_UNIQUEID" val="4302"/>
</p:tagLst>
</file>

<file path=ppt/tags/tag592.xml><?xml version="1.0" encoding="utf-8"?>
<p:tagLst xmlns:p="http://schemas.openxmlformats.org/presentationml/2006/main">
  <p:tag name="AS_UNIQUEID" val="1319"/>
</p:tagLst>
</file>

<file path=ppt/tags/tag593.xml><?xml version="1.0" encoding="utf-8"?>
<p:tagLst xmlns:p="http://schemas.openxmlformats.org/presentationml/2006/main">
  <p:tag name="AS_UNIQUEID" val="4303"/>
</p:tagLst>
</file>

<file path=ppt/tags/tag594.xml><?xml version="1.0" encoding="utf-8"?>
<p:tagLst xmlns:p="http://schemas.openxmlformats.org/presentationml/2006/main">
  <p:tag name="AS_UNIQUEID" val="1320"/>
</p:tagLst>
</file>

<file path=ppt/tags/tag595.xml><?xml version="1.0" encoding="utf-8"?>
<p:tagLst xmlns:p="http://schemas.openxmlformats.org/presentationml/2006/main">
  <p:tag name="AS_UNIQUEID" val="2643"/>
</p:tagLst>
</file>

<file path=ppt/tags/tag596.xml><?xml version="1.0" encoding="utf-8"?>
<p:tagLst xmlns:p="http://schemas.openxmlformats.org/presentationml/2006/main">
  <p:tag name="AS_UNIQUEID" val="2644"/>
</p:tagLst>
</file>

<file path=ppt/tags/tag597.xml><?xml version="1.0" encoding="utf-8"?>
<p:tagLst xmlns:p="http://schemas.openxmlformats.org/presentationml/2006/main">
  <p:tag name="AS_UNIQUEID" val="2639"/>
</p:tagLst>
</file>

<file path=ppt/tags/tag598.xml><?xml version="1.0" encoding="utf-8"?>
<p:tagLst xmlns:p="http://schemas.openxmlformats.org/presentationml/2006/main">
  <p:tag name="AS_UNIQUEID" val="2640"/>
</p:tagLst>
</file>

<file path=ppt/tags/tag599.xml><?xml version="1.0" encoding="utf-8"?>
<p:tagLst xmlns:p="http://schemas.openxmlformats.org/presentationml/2006/main">
  <p:tag name="AS_UNIQUEID" val="2641"/>
</p:tagLst>
</file>

<file path=ppt/tags/tag6.xml><?xml version="1.0" encoding="utf-8"?>
<p:tagLst xmlns:p="http://schemas.openxmlformats.org/presentationml/2006/main">
  <p:tag name="AS_UNIQUEID" val="2477"/>
</p:tagLst>
</file>

<file path=ppt/tags/tag60.xml><?xml version="1.0" encoding="utf-8"?>
<p:tagLst xmlns:p="http://schemas.openxmlformats.org/presentationml/2006/main">
  <p:tag name="AS_UNIQUEID" val="2546"/>
</p:tagLst>
</file>

<file path=ppt/tags/tag600.xml><?xml version="1.0" encoding="utf-8"?>
<p:tagLst xmlns:p="http://schemas.openxmlformats.org/presentationml/2006/main">
  <p:tag name="AS_UNIQUEID" val="2643"/>
</p:tagLst>
</file>

<file path=ppt/tags/tag601.xml><?xml version="1.0" encoding="utf-8"?>
<p:tagLst xmlns:p="http://schemas.openxmlformats.org/presentationml/2006/main">
  <p:tag name="AS_UNIQUEID" val="2644"/>
</p:tagLst>
</file>

<file path=ppt/tags/tag602.xml><?xml version="1.0" encoding="utf-8"?>
<p:tagLst xmlns:p="http://schemas.openxmlformats.org/presentationml/2006/main">
  <p:tag name="AS_UNIQUEID" val="2645"/>
</p:tagLst>
</file>

<file path=ppt/tags/tag603.xml><?xml version="1.0" encoding="utf-8"?>
<p:tagLst xmlns:p="http://schemas.openxmlformats.org/presentationml/2006/main">
  <p:tag name="AS_UNIQUEID" val="2624"/>
</p:tagLst>
</file>

<file path=ppt/tags/tag604.xml><?xml version="1.0" encoding="utf-8"?>
<p:tagLst xmlns:p="http://schemas.openxmlformats.org/presentationml/2006/main">
  <p:tag name="AS_UNIQUEID" val="4306"/>
</p:tagLst>
</file>

<file path=ppt/tags/tag605.xml><?xml version="1.0" encoding="utf-8"?>
<p:tagLst xmlns:p="http://schemas.openxmlformats.org/presentationml/2006/main">
  <p:tag name="AS_UNIQUEID" val="515"/>
</p:tagLst>
</file>

<file path=ppt/tags/tag606.xml><?xml version="1.0" encoding="utf-8"?>
<p:tagLst xmlns:p="http://schemas.openxmlformats.org/presentationml/2006/main">
  <p:tag name="AS_UNIQUEID" val="518"/>
</p:tagLst>
</file>

<file path=ppt/tags/tag607.xml><?xml version="1.0" encoding="utf-8"?>
<p:tagLst xmlns:p="http://schemas.openxmlformats.org/presentationml/2006/main">
  <p:tag name="AS_UNIQUEID" val="516"/>
</p:tagLst>
</file>

<file path=ppt/tags/tag608.xml><?xml version="1.0" encoding="utf-8"?>
<p:tagLst xmlns:p="http://schemas.openxmlformats.org/presentationml/2006/main">
  <p:tag name="AS_UNIQUEID" val="1911"/>
</p:tagLst>
</file>

<file path=ppt/tags/tag609.xml><?xml version="1.0" encoding="utf-8"?>
<p:tagLst xmlns:p="http://schemas.openxmlformats.org/presentationml/2006/main">
  <p:tag name="AS_UNIQUEID" val="2639"/>
</p:tagLst>
</file>

<file path=ppt/tags/tag61.xml><?xml version="1.0" encoding="utf-8"?>
<p:tagLst xmlns:p="http://schemas.openxmlformats.org/presentationml/2006/main">
  <p:tag name="AS_UNIQUEID" val="2547"/>
</p:tagLst>
</file>

<file path=ppt/tags/tag610.xml><?xml version="1.0" encoding="utf-8"?>
<p:tagLst xmlns:p="http://schemas.openxmlformats.org/presentationml/2006/main">
  <p:tag name="AS_UNIQUEID" val="2640"/>
</p:tagLst>
</file>

<file path=ppt/tags/tag611.xml><?xml version="1.0" encoding="utf-8"?>
<p:tagLst xmlns:p="http://schemas.openxmlformats.org/presentationml/2006/main">
  <p:tag name="AS_UNIQUEID" val="2641"/>
</p:tagLst>
</file>

<file path=ppt/tags/tag612.xml><?xml version="1.0" encoding="utf-8"?>
<p:tagLst xmlns:p="http://schemas.openxmlformats.org/presentationml/2006/main">
  <p:tag name="AS_UNIQUEID" val="4309"/>
</p:tagLst>
</file>

<file path=ppt/tags/tag613.xml><?xml version="1.0" encoding="utf-8"?>
<p:tagLst xmlns:p="http://schemas.openxmlformats.org/presentationml/2006/main">
  <p:tag name="AS_UNIQUEID" val="517"/>
</p:tagLst>
</file>

<file path=ppt/tags/tag614.xml><?xml version="1.0" encoding="utf-8"?>
<p:tagLst xmlns:p="http://schemas.openxmlformats.org/presentationml/2006/main">
  <p:tag name="AS_UNIQUEID" val="1910"/>
</p:tagLst>
</file>

<file path=ppt/tags/tag615.xml><?xml version="1.0" encoding="utf-8"?>
<p:tagLst xmlns:p="http://schemas.openxmlformats.org/presentationml/2006/main">
  <p:tag name="AS_UNIQUEID" val="2639"/>
</p:tagLst>
</file>

<file path=ppt/tags/tag616.xml><?xml version="1.0" encoding="utf-8"?>
<p:tagLst xmlns:p="http://schemas.openxmlformats.org/presentationml/2006/main">
  <p:tag name="AS_UNIQUEID" val="2640"/>
</p:tagLst>
</file>

<file path=ppt/tags/tag617.xml><?xml version="1.0" encoding="utf-8"?>
<p:tagLst xmlns:p="http://schemas.openxmlformats.org/presentationml/2006/main">
  <p:tag name="AS_UNIQUEID" val="2641"/>
</p:tagLst>
</file>

<file path=ppt/tags/tag618.xml><?xml version="1.0" encoding="utf-8"?>
<p:tagLst xmlns:p="http://schemas.openxmlformats.org/presentationml/2006/main">
  <p:tag name="AS_UNIQUEID" val="4312"/>
</p:tagLst>
</file>

<file path=ppt/tags/tag619.xml><?xml version="1.0" encoding="utf-8"?>
<p:tagLst xmlns:p="http://schemas.openxmlformats.org/presentationml/2006/main">
  <p:tag name="AS_UNIQUEID" val="517"/>
</p:tagLst>
</file>

<file path=ppt/tags/tag62.xml><?xml version="1.0" encoding="utf-8"?>
<p:tagLst xmlns:p="http://schemas.openxmlformats.org/presentationml/2006/main">
  <p:tag name="AS_UNIQUEID" val="2548"/>
</p:tagLst>
</file>

<file path=ppt/tags/tag620.xml><?xml version="1.0" encoding="utf-8"?>
<p:tagLst xmlns:p="http://schemas.openxmlformats.org/presentationml/2006/main">
  <p:tag name="AS_UNIQUEID" val="523"/>
</p:tagLst>
</file>

<file path=ppt/tags/tag621.xml><?xml version="1.0" encoding="utf-8"?>
<p:tagLst xmlns:p="http://schemas.openxmlformats.org/presentationml/2006/main">
  <p:tag name="AS_UNIQUEID" val="4313"/>
</p:tagLst>
</file>

<file path=ppt/tags/tag622.xml><?xml version="1.0" encoding="utf-8"?>
<p:tagLst xmlns:p="http://schemas.openxmlformats.org/presentationml/2006/main">
  <p:tag name="AS_UNIQUEID" val="4314"/>
</p:tagLst>
</file>

<file path=ppt/tags/tag623.xml><?xml version="1.0" encoding="utf-8"?>
<p:tagLst xmlns:p="http://schemas.openxmlformats.org/presentationml/2006/main">
  <p:tag name="AS_UNIQUEID" val="4315"/>
</p:tagLst>
</file>

<file path=ppt/tags/tag624.xml><?xml version="1.0" encoding="utf-8"?>
<p:tagLst xmlns:p="http://schemas.openxmlformats.org/presentationml/2006/main">
  <p:tag name="AS_UNIQUEID" val="4316"/>
</p:tagLst>
</file>

<file path=ppt/tags/tag625.xml><?xml version="1.0" encoding="utf-8"?>
<p:tagLst xmlns:p="http://schemas.openxmlformats.org/presentationml/2006/main">
  <p:tag name="AS_UNIQUEID" val="4317"/>
</p:tagLst>
</file>

<file path=ppt/tags/tag626.xml><?xml version="1.0" encoding="utf-8"?>
<p:tagLst xmlns:p="http://schemas.openxmlformats.org/presentationml/2006/main">
  <p:tag name="AS_UNIQUEID" val="4318"/>
</p:tagLst>
</file>

<file path=ppt/tags/tag627.xml><?xml version="1.0" encoding="utf-8"?>
<p:tagLst xmlns:p="http://schemas.openxmlformats.org/presentationml/2006/main">
  <p:tag name="AS_UNIQUEID" val="4319"/>
</p:tagLst>
</file>

<file path=ppt/tags/tag628.xml><?xml version="1.0" encoding="utf-8"?>
<p:tagLst xmlns:p="http://schemas.openxmlformats.org/presentationml/2006/main">
  <p:tag name="AS_UNIQUEID" val="4320"/>
</p:tagLst>
</file>

<file path=ppt/tags/tag629.xml><?xml version="1.0" encoding="utf-8"?>
<p:tagLst xmlns:p="http://schemas.openxmlformats.org/presentationml/2006/main">
  <p:tag name="AS_UNIQUEID" val="4321"/>
</p:tagLst>
</file>

<file path=ppt/tags/tag63.xml><?xml version="1.0" encoding="utf-8"?>
<p:tagLst xmlns:p="http://schemas.openxmlformats.org/presentationml/2006/main">
  <p:tag name="AS_UNIQUEID" val="2550"/>
</p:tagLst>
</file>

<file path=ppt/tags/tag630.xml><?xml version="1.0" encoding="utf-8"?>
<p:tagLst xmlns:p="http://schemas.openxmlformats.org/presentationml/2006/main">
  <p:tag name="AS_UNIQUEID" val="4322"/>
</p:tagLst>
</file>

<file path=ppt/tags/tag631.xml><?xml version="1.0" encoding="utf-8"?>
<p:tagLst xmlns:p="http://schemas.openxmlformats.org/presentationml/2006/main">
  <p:tag name="AS_UNIQUEID" val="4323"/>
</p:tagLst>
</file>

<file path=ppt/tags/tag632.xml><?xml version="1.0" encoding="utf-8"?>
<p:tagLst xmlns:p="http://schemas.openxmlformats.org/presentationml/2006/main">
  <p:tag name="AS_UNIQUEID" val="4324"/>
</p:tagLst>
</file>

<file path=ppt/tags/tag633.xml><?xml version="1.0" encoding="utf-8"?>
<p:tagLst xmlns:p="http://schemas.openxmlformats.org/presentationml/2006/main">
  <p:tag name="AS_UNIQUEID" val="4325"/>
</p:tagLst>
</file>

<file path=ppt/tags/tag634.xml><?xml version="1.0" encoding="utf-8"?>
<p:tagLst xmlns:p="http://schemas.openxmlformats.org/presentationml/2006/main">
  <p:tag name="AS_UNIQUEID" val="4326"/>
</p:tagLst>
</file>

<file path=ppt/tags/tag635.xml><?xml version="1.0" encoding="utf-8"?>
<p:tagLst xmlns:p="http://schemas.openxmlformats.org/presentationml/2006/main">
  <p:tag name="AS_UNIQUEID" val="4327"/>
</p:tagLst>
</file>

<file path=ppt/tags/tag636.xml><?xml version="1.0" encoding="utf-8"?>
<p:tagLst xmlns:p="http://schemas.openxmlformats.org/presentationml/2006/main">
  <p:tag name="AS_UNIQUEID" val="4328"/>
</p:tagLst>
</file>

<file path=ppt/tags/tag637.xml><?xml version="1.0" encoding="utf-8"?>
<p:tagLst xmlns:p="http://schemas.openxmlformats.org/presentationml/2006/main">
  <p:tag name="AS_UNIQUEID" val="4329"/>
</p:tagLst>
</file>

<file path=ppt/tags/tag638.xml><?xml version="1.0" encoding="utf-8"?>
<p:tagLst xmlns:p="http://schemas.openxmlformats.org/presentationml/2006/main">
  <p:tag name="AS_UNIQUEID" val="4330"/>
</p:tagLst>
</file>

<file path=ppt/tags/tag639.xml><?xml version="1.0" encoding="utf-8"?>
<p:tagLst xmlns:p="http://schemas.openxmlformats.org/presentationml/2006/main">
  <p:tag name="AS_UNIQUEID" val="4331"/>
</p:tagLst>
</file>

<file path=ppt/tags/tag64.xml><?xml version="1.0" encoding="utf-8"?>
<p:tagLst xmlns:p="http://schemas.openxmlformats.org/presentationml/2006/main">
  <p:tag name="AS_UNIQUEID" val="2551"/>
</p:tagLst>
</file>

<file path=ppt/tags/tag640.xml><?xml version="1.0" encoding="utf-8"?>
<p:tagLst xmlns:p="http://schemas.openxmlformats.org/presentationml/2006/main">
  <p:tag name="AS_UNIQUEID" val="2639"/>
</p:tagLst>
</file>

<file path=ppt/tags/tag641.xml><?xml version="1.0" encoding="utf-8"?>
<p:tagLst xmlns:p="http://schemas.openxmlformats.org/presentationml/2006/main">
  <p:tag name="AS_UNIQUEID" val="2640"/>
</p:tagLst>
</file>

<file path=ppt/tags/tag642.xml><?xml version="1.0" encoding="utf-8"?>
<p:tagLst xmlns:p="http://schemas.openxmlformats.org/presentationml/2006/main">
  <p:tag name="AS_UNIQUEID" val="2641"/>
</p:tagLst>
</file>

<file path=ppt/tags/tag643.xml><?xml version="1.0" encoding="utf-8"?>
<p:tagLst xmlns:p="http://schemas.openxmlformats.org/presentationml/2006/main">
  <p:tag name="AS_UNIQUEID" val="10286"/>
  <p:tag name="KSO_WM_BEAUTIFY_FLAG" val=""/>
</p:tagLst>
</file>

<file path=ppt/tags/tag644.xml><?xml version="1.0" encoding="utf-8"?>
<p:tagLst xmlns:p="http://schemas.openxmlformats.org/presentationml/2006/main">
  <p:tag name="AS_UNIQUEID" val="10287"/>
  <p:tag name="KSO_WM_BEAUTIFY_FLAG" val=""/>
</p:tagLst>
</file>

<file path=ppt/tags/tag645.xml><?xml version="1.0" encoding="utf-8"?>
<p:tagLst xmlns:p="http://schemas.openxmlformats.org/presentationml/2006/main">
  <p:tag name="AS_UNIQUEID" val="1575"/>
  <p:tag name="KSO_WM_BEAUTIFY_FLAG" val=""/>
</p:tagLst>
</file>

<file path=ppt/tags/tag646.xml><?xml version="1.0" encoding="utf-8"?>
<p:tagLst xmlns:p="http://schemas.openxmlformats.org/presentationml/2006/main">
  <p:tag name="AS_UNIQUEID" val="4334"/>
</p:tagLst>
</file>

<file path=ppt/tags/tag647.xml><?xml version="1.0" encoding="utf-8"?>
<p:tagLst xmlns:p="http://schemas.openxmlformats.org/presentationml/2006/main">
  <p:tag name="AS_UNIQUEID" val="517"/>
</p:tagLst>
</file>

<file path=ppt/tags/tag648.xml><?xml version="1.0" encoding="utf-8"?>
<p:tagLst xmlns:p="http://schemas.openxmlformats.org/presentationml/2006/main">
  <p:tag name="AS_UNIQUEID" val="1923"/>
</p:tagLst>
</file>

<file path=ppt/tags/tag649.xml><?xml version="1.0" encoding="utf-8"?>
<p:tagLst xmlns:p="http://schemas.openxmlformats.org/presentationml/2006/main">
  <p:tag name="AS_UNIQUEID" val="979"/>
</p:tagLst>
</file>

<file path=ppt/tags/tag65.xml><?xml version="1.0" encoding="utf-8"?>
<p:tagLst xmlns:p="http://schemas.openxmlformats.org/presentationml/2006/main">
  <p:tag name="AS_UNIQUEID" val="2552"/>
</p:tagLst>
</file>

<file path=ppt/tags/tag650.xml><?xml version="1.0" encoding="utf-8"?>
<p:tagLst xmlns:p="http://schemas.openxmlformats.org/presentationml/2006/main">
  <p:tag name="AS_UNIQUEID" val="980"/>
</p:tagLst>
</file>

<file path=ppt/tags/tag651.xml><?xml version="1.0" encoding="utf-8"?>
<p:tagLst xmlns:p="http://schemas.openxmlformats.org/presentationml/2006/main">
  <p:tag name="AS_UNIQUEID" val="981"/>
</p:tagLst>
</file>

<file path=ppt/tags/tag652.xml><?xml version="1.0" encoding="utf-8"?>
<p:tagLst xmlns:p="http://schemas.openxmlformats.org/presentationml/2006/main">
  <p:tag name="AS_UNIQUEID" val="2639"/>
</p:tagLst>
</file>

<file path=ppt/tags/tag653.xml><?xml version="1.0" encoding="utf-8"?>
<p:tagLst xmlns:p="http://schemas.openxmlformats.org/presentationml/2006/main">
  <p:tag name="AS_UNIQUEID" val="2640"/>
</p:tagLst>
</file>

<file path=ppt/tags/tag654.xml><?xml version="1.0" encoding="utf-8"?>
<p:tagLst xmlns:p="http://schemas.openxmlformats.org/presentationml/2006/main">
  <p:tag name="AS_UNIQUEID" val="2641"/>
</p:tagLst>
</file>

<file path=ppt/tags/tag655.xml><?xml version="1.0" encoding="utf-8"?>
<p:tagLst xmlns:p="http://schemas.openxmlformats.org/presentationml/2006/main">
  <p:tag name="AS_UNIQUEID" val="2643"/>
</p:tagLst>
</file>

<file path=ppt/tags/tag656.xml><?xml version="1.0" encoding="utf-8"?>
<p:tagLst xmlns:p="http://schemas.openxmlformats.org/presentationml/2006/main">
  <p:tag name="AS_UNIQUEID" val="2644"/>
</p:tagLst>
</file>

<file path=ppt/tags/tag657.xml><?xml version="1.0" encoding="utf-8"?>
<p:tagLst xmlns:p="http://schemas.openxmlformats.org/presentationml/2006/main">
  <p:tag name="AS_UNIQUEID" val="2645"/>
</p:tagLst>
</file>

<file path=ppt/tags/tag658.xml><?xml version="1.0" encoding="utf-8"?>
<p:tagLst xmlns:p="http://schemas.openxmlformats.org/presentationml/2006/main">
  <p:tag name="AS_UNIQUEID" val="2624"/>
</p:tagLst>
</file>

<file path=ppt/tags/tag659.xml><?xml version="1.0" encoding="utf-8"?>
<p:tagLst xmlns:p="http://schemas.openxmlformats.org/presentationml/2006/main">
  <p:tag name="AS_UNIQUEID" val="4337"/>
</p:tagLst>
</file>

<file path=ppt/tags/tag66.xml><?xml version="1.0" encoding="utf-8"?>
<p:tagLst xmlns:p="http://schemas.openxmlformats.org/presentationml/2006/main">
  <p:tag name="AS_UNIQUEID" val="2553"/>
</p:tagLst>
</file>

<file path=ppt/tags/tag660.xml><?xml version="1.0" encoding="utf-8"?>
<p:tagLst xmlns:p="http://schemas.openxmlformats.org/presentationml/2006/main">
  <p:tag name="AS_UNIQUEID" val="1892"/>
</p:tagLst>
</file>

<file path=ppt/tags/tag661.xml><?xml version="1.0" encoding="utf-8"?>
<p:tagLst xmlns:p="http://schemas.openxmlformats.org/presentationml/2006/main">
  <p:tag name="AS_UNIQUEID" val="7"/>
</p:tagLst>
</file>

<file path=ppt/tags/tag662.xml><?xml version="1.0" encoding="utf-8"?>
<p:tagLst xmlns:p="http://schemas.openxmlformats.org/presentationml/2006/main">
  <p:tag name="AS_UNIQUEID" val="8"/>
</p:tagLst>
</file>

<file path=ppt/tags/tag663.xml><?xml version="1.0" encoding="utf-8"?>
<p:tagLst xmlns:p="http://schemas.openxmlformats.org/presentationml/2006/main">
  <p:tag name="AS_UNIQUEID" val="9"/>
  <p:tag name="KSO_WM_UNIT_PLACING_PICTURE_USER_VIEWPORT" val="{&quot;height&quot;:1501,&quot;width&quot;:15174}"/>
</p:tagLst>
</file>

<file path=ppt/tags/tag664.xml><?xml version="1.0" encoding="utf-8"?>
<p:tagLst xmlns:p="http://schemas.openxmlformats.org/presentationml/2006/main">
  <p:tag name="AS_UNIQUEID" val="2639"/>
</p:tagLst>
</file>

<file path=ppt/tags/tag665.xml><?xml version="1.0" encoding="utf-8"?>
<p:tagLst xmlns:p="http://schemas.openxmlformats.org/presentationml/2006/main">
  <p:tag name="AS_UNIQUEID" val="2640"/>
</p:tagLst>
</file>

<file path=ppt/tags/tag666.xml><?xml version="1.0" encoding="utf-8"?>
<p:tagLst xmlns:p="http://schemas.openxmlformats.org/presentationml/2006/main">
  <p:tag name="AS_UNIQUEID" val="2641"/>
</p:tagLst>
</file>

<file path=ppt/tags/tag667.xml><?xml version="1.0" encoding="utf-8"?>
<p:tagLst xmlns:p="http://schemas.openxmlformats.org/presentationml/2006/main">
  <p:tag name="AS_UNIQUEID" val="5808"/>
</p:tagLst>
</file>

<file path=ppt/tags/tag668.xml><?xml version="1.0" encoding="utf-8"?>
<p:tagLst xmlns:p="http://schemas.openxmlformats.org/presentationml/2006/main">
  <p:tag name="AS_UNIQUEID" val="4161"/>
  <p:tag name="KSO_WM_BEAUTIFY_FLAG" val=""/>
  <p:tag name="KSO_WM_MEDIACOVER_FLAG" val="1"/>
  <p:tag name="KSO_WM_UNIT_MEDIACOVER_BTN_STATE" val="1"/>
  <p:tag name="KSO_WM_UNIT_MEDIACOVER_BTNRECT" val="0*0*0*0"/>
</p:tagLst>
</file>

<file path=ppt/tags/tag669.xml><?xml version="1.0" encoding="utf-8"?>
<p:tagLst xmlns:p="http://schemas.openxmlformats.org/presentationml/2006/main">
  <p:tag name="AS_UNIQUEID" val="4340"/>
</p:tagLst>
</file>

<file path=ppt/tags/tag67.xml><?xml version="1.0" encoding="utf-8"?>
<p:tagLst xmlns:p="http://schemas.openxmlformats.org/presentationml/2006/main">
  <p:tag name="AS_UNIQUEID" val="2554"/>
</p:tagLst>
</file>

<file path=ppt/tags/tag670.xml><?xml version="1.0" encoding="utf-8"?>
<p:tagLst xmlns:p="http://schemas.openxmlformats.org/presentationml/2006/main">
  <p:tag name="AS_UNIQUEID" val="1895"/>
</p:tagLst>
</file>

<file path=ppt/tags/tag671.xml><?xml version="1.0" encoding="utf-8"?>
<p:tagLst xmlns:p="http://schemas.openxmlformats.org/presentationml/2006/main">
  <p:tag name="AS_UNIQUEID" val="1929"/>
</p:tagLst>
</file>

<file path=ppt/tags/tag672.xml><?xml version="1.0" encoding="utf-8"?>
<p:tagLst xmlns:p="http://schemas.openxmlformats.org/presentationml/2006/main">
  <p:tag name="AS_UNIQUEID" val="1724"/>
</p:tagLst>
</file>

<file path=ppt/tags/tag673.xml><?xml version="1.0" encoding="utf-8"?>
<p:tagLst xmlns:p="http://schemas.openxmlformats.org/presentationml/2006/main">
  <p:tag name="AS_UNIQUEID" val="1725"/>
</p:tagLst>
</file>

<file path=ppt/tags/tag674.xml><?xml version="1.0" encoding="utf-8"?>
<p:tagLst xmlns:p="http://schemas.openxmlformats.org/presentationml/2006/main">
  <p:tag name="AS_UNIQUEID" val="2639"/>
</p:tagLst>
</file>

<file path=ppt/tags/tag675.xml><?xml version="1.0" encoding="utf-8"?>
<p:tagLst xmlns:p="http://schemas.openxmlformats.org/presentationml/2006/main">
  <p:tag name="AS_UNIQUEID" val="2640"/>
</p:tagLst>
</file>

<file path=ppt/tags/tag676.xml><?xml version="1.0" encoding="utf-8"?>
<p:tagLst xmlns:p="http://schemas.openxmlformats.org/presentationml/2006/main">
  <p:tag name="AS_UNIQUEID" val="2641"/>
</p:tagLst>
</file>

<file path=ppt/tags/tag677.xml><?xml version="1.0" encoding="utf-8"?>
<p:tagLst xmlns:p="http://schemas.openxmlformats.org/presentationml/2006/main">
  <p:tag name="AS_UNIQUEID" val="4343"/>
</p:tagLst>
</file>

<file path=ppt/tags/tag678.xml><?xml version="1.0" encoding="utf-8"?>
<p:tagLst xmlns:p="http://schemas.openxmlformats.org/presentationml/2006/main">
  <p:tag name="AS_UNIQUEID" val="1015"/>
</p:tagLst>
</file>

<file path=ppt/tags/tag679.xml><?xml version="1.0" encoding="utf-8"?>
<p:tagLst xmlns:p="http://schemas.openxmlformats.org/presentationml/2006/main">
  <p:tag name="AS_UNIQUEID" val="1942"/>
</p:tagLst>
</file>

<file path=ppt/tags/tag68.xml><?xml version="1.0" encoding="utf-8"?>
<p:tagLst xmlns:p="http://schemas.openxmlformats.org/presentationml/2006/main">
  <p:tag name="AS_UNIQUEID" val="2555"/>
</p:tagLst>
</file>

<file path=ppt/tags/tag680.xml><?xml version="1.0" encoding="utf-8"?>
<p:tagLst xmlns:p="http://schemas.openxmlformats.org/presentationml/2006/main">
  <p:tag name="AS_UNIQUEID" val="990"/>
</p:tagLst>
</file>

<file path=ppt/tags/tag681.xml><?xml version="1.0" encoding="utf-8"?>
<p:tagLst xmlns:p="http://schemas.openxmlformats.org/presentationml/2006/main">
  <p:tag name="AS_UNIQUEID" val="991"/>
</p:tagLst>
</file>

<file path=ppt/tags/tag682.xml><?xml version="1.0" encoding="utf-8"?>
<p:tagLst xmlns:p="http://schemas.openxmlformats.org/presentationml/2006/main">
  <p:tag name="AS_UNIQUEID" val="992"/>
</p:tagLst>
</file>

<file path=ppt/tags/tag683.xml><?xml version="1.0" encoding="utf-8"?>
<p:tagLst xmlns:p="http://schemas.openxmlformats.org/presentationml/2006/main">
  <p:tag name="AS_UNIQUEID" val="2639"/>
</p:tagLst>
</file>

<file path=ppt/tags/tag684.xml><?xml version="1.0" encoding="utf-8"?>
<p:tagLst xmlns:p="http://schemas.openxmlformats.org/presentationml/2006/main">
  <p:tag name="AS_UNIQUEID" val="2640"/>
</p:tagLst>
</file>

<file path=ppt/tags/tag685.xml><?xml version="1.0" encoding="utf-8"?>
<p:tagLst xmlns:p="http://schemas.openxmlformats.org/presentationml/2006/main">
  <p:tag name="AS_UNIQUEID" val="2641"/>
</p:tagLst>
</file>

<file path=ppt/tags/tag686.xml><?xml version="1.0" encoding="utf-8"?>
<p:tagLst xmlns:p="http://schemas.openxmlformats.org/presentationml/2006/main">
  <p:tag name="AS_UNIQUEID" val="2643"/>
</p:tagLst>
</file>

<file path=ppt/tags/tag687.xml><?xml version="1.0" encoding="utf-8"?>
<p:tagLst xmlns:p="http://schemas.openxmlformats.org/presentationml/2006/main">
  <p:tag name="AS_UNIQUEID" val="2644"/>
</p:tagLst>
</file>

<file path=ppt/tags/tag688.xml><?xml version="1.0" encoding="utf-8"?>
<p:tagLst xmlns:p="http://schemas.openxmlformats.org/presentationml/2006/main">
  <p:tag name="AS_UNIQUEID" val="2645"/>
</p:tagLst>
</file>

<file path=ppt/tags/tag689.xml><?xml version="1.0" encoding="utf-8"?>
<p:tagLst xmlns:p="http://schemas.openxmlformats.org/presentationml/2006/main">
  <p:tag name="AS_UNIQUEID" val="2624"/>
</p:tagLst>
</file>

<file path=ppt/tags/tag69.xml><?xml version="1.0" encoding="utf-8"?>
<p:tagLst xmlns:p="http://schemas.openxmlformats.org/presentationml/2006/main">
  <p:tag name="AS_UNIQUEID" val="2557"/>
</p:tagLst>
</file>

<file path=ppt/tags/tag690.xml><?xml version="1.0" encoding="utf-8"?>
<p:tagLst xmlns:p="http://schemas.openxmlformats.org/presentationml/2006/main">
  <p:tag name="AS_UNIQUEID" val="4368"/>
</p:tagLst>
</file>

<file path=ppt/tags/tag691.xml><?xml version="1.0" encoding="utf-8"?>
<p:tagLst xmlns:p="http://schemas.openxmlformats.org/presentationml/2006/main">
  <p:tag name="AS_UNIQUEID" val="4369"/>
</p:tagLst>
</file>

<file path=ppt/tags/tag692.xml><?xml version="1.0" encoding="utf-8"?>
<p:tagLst xmlns:p="http://schemas.openxmlformats.org/presentationml/2006/main">
  <p:tag name="AS_UNIQUEID" val="4370"/>
</p:tagLst>
</file>

<file path=ppt/tags/tag693.xml><?xml version="1.0" encoding="utf-8"?>
<p:tagLst xmlns:p="http://schemas.openxmlformats.org/presentationml/2006/main">
  <p:tag name="AS_UNIQUEID" val="4371"/>
</p:tagLst>
</file>

<file path=ppt/tags/tag694.xml><?xml version="1.0" encoding="utf-8"?>
<p:tagLst xmlns:p="http://schemas.openxmlformats.org/presentationml/2006/main">
  <p:tag name="AS_UNIQUEID" val="4372"/>
</p:tagLst>
</file>

<file path=ppt/tags/tag695.xml><?xml version="1.0" encoding="utf-8"?>
<p:tagLst xmlns:p="http://schemas.openxmlformats.org/presentationml/2006/main">
  <p:tag name="AS_UNIQUEID" val="2639"/>
</p:tagLst>
</file>

<file path=ppt/tags/tag696.xml><?xml version="1.0" encoding="utf-8"?>
<p:tagLst xmlns:p="http://schemas.openxmlformats.org/presentationml/2006/main">
  <p:tag name="AS_UNIQUEID" val="2640"/>
</p:tagLst>
</file>

<file path=ppt/tags/tag697.xml><?xml version="1.0" encoding="utf-8"?>
<p:tagLst xmlns:p="http://schemas.openxmlformats.org/presentationml/2006/main">
  <p:tag name="AS_UNIQUEID" val="2641"/>
</p:tagLst>
</file>

<file path=ppt/tags/tag698.xml><?xml version="1.0" encoding="utf-8"?>
<p:tagLst xmlns:p="http://schemas.openxmlformats.org/presentationml/2006/main">
  <p:tag name="AS_UNIQUEID" val="2624"/>
</p:tagLst>
</file>

<file path=ppt/tags/tag699.xml><?xml version="1.0" encoding="utf-8"?>
<p:tagLst xmlns:p="http://schemas.openxmlformats.org/presentationml/2006/main">
  <p:tag name="AS_UNIQUEID" val="4375"/>
</p:tagLst>
</file>

<file path=ppt/tags/tag7.xml><?xml version="1.0" encoding="utf-8"?>
<p:tagLst xmlns:p="http://schemas.openxmlformats.org/presentationml/2006/main">
  <p:tag name="AS_UNIQUEID" val="2479"/>
</p:tagLst>
</file>

<file path=ppt/tags/tag70.xml><?xml version="1.0" encoding="utf-8"?>
<p:tagLst xmlns:p="http://schemas.openxmlformats.org/presentationml/2006/main">
  <p:tag name="AS_UNIQUEID" val="2558"/>
</p:tagLst>
</file>

<file path=ppt/tags/tag700.xml><?xml version="1.0" encoding="utf-8"?>
<p:tagLst xmlns:p="http://schemas.openxmlformats.org/presentationml/2006/main">
  <p:tag name="AS_UNIQUEID" val="4376"/>
</p:tagLst>
</file>

<file path=ppt/tags/tag701.xml><?xml version="1.0" encoding="utf-8"?>
<p:tagLst xmlns:p="http://schemas.openxmlformats.org/presentationml/2006/main">
  <p:tag name="AS_UNIQUEID" val="4377"/>
</p:tagLst>
</file>

<file path=ppt/tags/tag702.xml><?xml version="1.0" encoding="utf-8"?>
<p:tagLst xmlns:p="http://schemas.openxmlformats.org/presentationml/2006/main">
  <p:tag name="AS_UNIQUEID" val="4378"/>
</p:tagLst>
</file>

<file path=ppt/tags/tag703.xml><?xml version="1.0" encoding="utf-8"?>
<p:tagLst xmlns:p="http://schemas.openxmlformats.org/presentationml/2006/main">
  <p:tag name="AS_UNIQUEID" val="4379"/>
</p:tagLst>
</file>

<file path=ppt/tags/tag704.xml><?xml version="1.0" encoding="utf-8"?>
<p:tagLst xmlns:p="http://schemas.openxmlformats.org/presentationml/2006/main">
  <p:tag name="AS_UNIQUEID" val="2639"/>
</p:tagLst>
</file>

<file path=ppt/tags/tag705.xml><?xml version="1.0" encoding="utf-8"?>
<p:tagLst xmlns:p="http://schemas.openxmlformats.org/presentationml/2006/main">
  <p:tag name="AS_UNIQUEID" val="2640"/>
</p:tagLst>
</file>

<file path=ppt/tags/tag706.xml><?xml version="1.0" encoding="utf-8"?>
<p:tagLst xmlns:p="http://schemas.openxmlformats.org/presentationml/2006/main">
  <p:tag name="AS_UNIQUEID" val="2641"/>
</p:tagLst>
</file>

<file path=ppt/tags/tag707.xml><?xml version="1.0" encoding="utf-8"?>
<p:tagLst xmlns:p="http://schemas.openxmlformats.org/presentationml/2006/main">
  <p:tag name="AS_UNIQUEID" val="2624"/>
</p:tagLst>
</file>

<file path=ppt/tags/tag708.xml><?xml version="1.0" encoding="utf-8"?>
<p:tagLst xmlns:p="http://schemas.openxmlformats.org/presentationml/2006/main">
  <p:tag name="AS_UNIQUEID" val="4382"/>
</p:tagLst>
</file>

<file path=ppt/tags/tag709.xml><?xml version="1.0" encoding="utf-8"?>
<p:tagLst xmlns:p="http://schemas.openxmlformats.org/presentationml/2006/main">
  <p:tag name="AS_UNIQUEID" val="1339"/>
</p:tagLst>
</file>

<file path=ppt/tags/tag71.xml><?xml version="1.0" encoding="utf-8"?>
<p:tagLst xmlns:p="http://schemas.openxmlformats.org/presentationml/2006/main">
  <p:tag name="AS_UNIQUEID" val="2559"/>
</p:tagLst>
</file>

<file path=ppt/tags/tag710.xml><?xml version="1.0" encoding="utf-8"?>
<p:tagLst xmlns:p="http://schemas.openxmlformats.org/presentationml/2006/main">
  <p:tag name="AS_UNIQUEID" val="2639"/>
</p:tagLst>
</file>

<file path=ppt/tags/tag711.xml><?xml version="1.0" encoding="utf-8"?>
<p:tagLst xmlns:p="http://schemas.openxmlformats.org/presentationml/2006/main">
  <p:tag name="AS_UNIQUEID" val="2640"/>
</p:tagLst>
</file>

<file path=ppt/tags/tag712.xml><?xml version="1.0" encoding="utf-8"?>
<p:tagLst xmlns:p="http://schemas.openxmlformats.org/presentationml/2006/main">
  <p:tag name="AS_UNIQUEID" val="2641"/>
</p:tagLst>
</file>

<file path=ppt/tags/tag713.xml><?xml version="1.0" encoding="utf-8"?>
<p:tagLst xmlns:p="http://schemas.openxmlformats.org/presentationml/2006/main">
  <p:tag name="AS_UNIQUEID" val="2643"/>
</p:tagLst>
</file>

<file path=ppt/tags/tag714.xml><?xml version="1.0" encoding="utf-8"?>
<p:tagLst xmlns:p="http://schemas.openxmlformats.org/presentationml/2006/main">
  <p:tag name="AS_UNIQUEID" val="2644"/>
</p:tagLst>
</file>

<file path=ppt/tags/tag715.xml><?xml version="1.0" encoding="utf-8"?>
<p:tagLst xmlns:p="http://schemas.openxmlformats.org/presentationml/2006/main">
  <p:tag name="AS_UNIQUEID" val="62"/>
</p:tagLst>
</file>

<file path=ppt/tags/tag716.xml><?xml version="1.0" encoding="utf-8"?>
<p:tagLst xmlns:p="http://schemas.openxmlformats.org/presentationml/2006/main">
  <p:tag name="AS_UNIQUEID" val="63"/>
</p:tagLst>
</file>

<file path=ppt/tags/tag717.xml><?xml version="1.0" encoding="utf-8"?>
<p:tagLst xmlns:p="http://schemas.openxmlformats.org/presentationml/2006/main">
  <p:tag name="AS_UNIQUEID" val="65"/>
</p:tagLst>
</file>

<file path=ppt/tags/tag718.xml><?xml version="1.0" encoding="utf-8"?>
<p:tagLst xmlns:p="http://schemas.openxmlformats.org/presentationml/2006/main">
  <p:tag name="AS_UNIQUEID" val="2639"/>
</p:tagLst>
</file>

<file path=ppt/tags/tag719.xml><?xml version="1.0" encoding="utf-8"?>
<p:tagLst xmlns:p="http://schemas.openxmlformats.org/presentationml/2006/main">
  <p:tag name="AS_UNIQUEID" val="2640"/>
</p:tagLst>
</file>

<file path=ppt/tags/tag72.xml><?xml version="1.0" encoding="utf-8"?>
<p:tagLst xmlns:p="http://schemas.openxmlformats.org/presentationml/2006/main">
  <p:tag name="AS_UNIQUEID" val="2560"/>
</p:tagLst>
</file>

<file path=ppt/tags/tag720.xml><?xml version="1.0" encoding="utf-8"?>
<p:tagLst xmlns:p="http://schemas.openxmlformats.org/presentationml/2006/main">
  <p:tag name="AS_UNIQUEID" val="2641"/>
</p:tagLst>
</file>

<file path=ppt/tags/tag721.xml><?xml version="1.0" encoding="utf-8"?>
<p:tagLst xmlns:p="http://schemas.openxmlformats.org/presentationml/2006/main">
  <p:tag name="AS_UNIQUEID" val="2643"/>
</p:tagLst>
</file>

<file path=ppt/tags/tag722.xml><?xml version="1.0" encoding="utf-8"?>
<p:tagLst xmlns:p="http://schemas.openxmlformats.org/presentationml/2006/main">
  <p:tag name="AS_UNIQUEID" val="2644"/>
</p:tagLst>
</file>

<file path=ppt/tags/tag723.xml><?xml version="1.0" encoding="utf-8"?>
<p:tagLst xmlns:p="http://schemas.openxmlformats.org/presentationml/2006/main">
  <p:tag name="AS_UNIQUEID" val="64"/>
</p:tagLst>
</file>

<file path=ppt/tags/tag724.xml><?xml version="1.0" encoding="utf-8"?>
<p:tagLst xmlns:p="http://schemas.openxmlformats.org/presentationml/2006/main">
  <p:tag name="AS_UNIQUEID" val="66"/>
</p:tagLst>
</file>

<file path=ppt/tags/tag725.xml><?xml version="1.0" encoding="utf-8"?>
<p:tagLst xmlns:p="http://schemas.openxmlformats.org/presentationml/2006/main">
  <p:tag name="AS_UNIQUEID" val="2639"/>
</p:tagLst>
</file>

<file path=ppt/tags/tag726.xml><?xml version="1.0" encoding="utf-8"?>
<p:tagLst xmlns:p="http://schemas.openxmlformats.org/presentationml/2006/main">
  <p:tag name="AS_UNIQUEID" val="2640"/>
</p:tagLst>
</file>

<file path=ppt/tags/tag727.xml><?xml version="1.0" encoding="utf-8"?>
<p:tagLst xmlns:p="http://schemas.openxmlformats.org/presentationml/2006/main">
  <p:tag name="AS_UNIQUEID" val="2641"/>
</p:tagLst>
</file>

<file path=ppt/tags/tag728.xml><?xml version="1.0" encoding="utf-8"?>
<p:tagLst xmlns:p="http://schemas.openxmlformats.org/presentationml/2006/main">
  <p:tag name="AS_UNIQUEID" val="2643"/>
</p:tagLst>
</file>

<file path=ppt/tags/tag729.xml><?xml version="1.0" encoding="utf-8"?>
<p:tagLst xmlns:p="http://schemas.openxmlformats.org/presentationml/2006/main">
  <p:tag name="AS_UNIQUEID" val="2644"/>
</p:tagLst>
</file>

<file path=ppt/tags/tag73.xml><?xml version="1.0" encoding="utf-8"?>
<p:tagLst xmlns:p="http://schemas.openxmlformats.org/presentationml/2006/main">
  <p:tag name="AS_UNIQUEID" val="2561"/>
</p:tagLst>
</file>

<file path=ppt/tags/tag730.xml><?xml version="1.0" encoding="utf-8"?>
<p:tagLst xmlns:p="http://schemas.openxmlformats.org/presentationml/2006/main">
  <p:tag name="AS_UNIQUEID" val="70"/>
</p:tagLst>
</file>

<file path=ppt/tags/tag731.xml><?xml version="1.0" encoding="utf-8"?>
<p:tagLst xmlns:p="http://schemas.openxmlformats.org/presentationml/2006/main">
  <p:tag name="AS_UNIQUEID" val="71"/>
</p:tagLst>
</file>

<file path=ppt/tags/tag732.xml><?xml version="1.0" encoding="utf-8"?>
<p:tagLst xmlns:p="http://schemas.openxmlformats.org/presentationml/2006/main">
  <p:tag name="AS_UNIQUEID" val="72"/>
</p:tagLst>
</file>

<file path=ppt/tags/tag733.xml><?xml version="1.0" encoding="utf-8"?>
<p:tagLst xmlns:p="http://schemas.openxmlformats.org/presentationml/2006/main">
  <p:tag name="AS_UNIQUEID" val="73"/>
</p:tagLst>
</file>

<file path=ppt/tags/tag734.xml><?xml version="1.0" encoding="utf-8"?>
<p:tagLst xmlns:p="http://schemas.openxmlformats.org/presentationml/2006/main">
  <p:tag name="AS_UNIQUEID" val="2639"/>
</p:tagLst>
</file>

<file path=ppt/tags/tag735.xml><?xml version="1.0" encoding="utf-8"?>
<p:tagLst xmlns:p="http://schemas.openxmlformats.org/presentationml/2006/main">
  <p:tag name="AS_UNIQUEID" val="2640"/>
</p:tagLst>
</file>

<file path=ppt/tags/tag736.xml><?xml version="1.0" encoding="utf-8"?>
<p:tagLst xmlns:p="http://schemas.openxmlformats.org/presentationml/2006/main">
  <p:tag name="AS_UNIQUEID" val="2641"/>
</p:tagLst>
</file>

<file path=ppt/tags/tag737.xml><?xml version="1.0" encoding="utf-8"?>
<p:tagLst xmlns:p="http://schemas.openxmlformats.org/presentationml/2006/main">
  <p:tag name="AS_UNIQUEID" val="2643"/>
</p:tagLst>
</file>

<file path=ppt/tags/tag738.xml><?xml version="1.0" encoding="utf-8"?>
<p:tagLst xmlns:p="http://schemas.openxmlformats.org/presentationml/2006/main">
  <p:tag name="AS_UNIQUEID" val="2644"/>
</p:tagLst>
</file>

<file path=ppt/tags/tag739.xml><?xml version="1.0" encoding="utf-8"?>
<p:tagLst xmlns:p="http://schemas.openxmlformats.org/presentationml/2006/main">
  <p:tag name="AS_UNIQUEID" val="803"/>
</p:tagLst>
</file>

<file path=ppt/tags/tag74.xml><?xml version="1.0" encoding="utf-8"?>
<p:tagLst xmlns:p="http://schemas.openxmlformats.org/presentationml/2006/main">
  <p:tag name="AS_UNIQUEID" val="2562"/>
</p:tagLst>
</file>

<file path=ppt/tags/tag740.xml><?xml version="1.0" encoding="utf-8"?>
<p:tagLst xmlns:p="http://schemas.openxmlformats.org/presentationml/2006/main">
  <p:tag name="AS_UNIQUEID" val="804"/>
</p:tagLst>
</file>

<file path=ppt/tags/tag741.xml><?xml version="1.0" encoding="utf-8"?>
<p:tagLst xmlns:p="http://schemas.openxmlformats.org/presentationml/2006/main">
  <p:tag name="AS_UNIQUEID" val="805"/>
</p:tagLst>
</file>

<file path=ppt/tags/tag742.xml><?xml version="1.0" encoding="utf-8"?>
<p:tagLst xmlns:p="http://schemas.openxmlformats.org/presentationml/2006/main">
  <p:tag name="AS_UNIQUEID" val="806"/>
</p:tagLst>
</file>

<file path=ppt/tags/tag743.xml><?xml version="1.0" encoding="utf-8"?>
<p:tagLst xmlns:p="http://schemas.openxmlformats.org/presentationml/2006/main">
  <p:tag name="AS_UNIQUEID" val="807"/>
</p:tagLst>
</file>

<file path=ppt/tags/tag744.xml><?xml version="1.0" encoding="utf-8"?>
<p:tagLst xmlns:p="http://schemas.openxmlformats.org/presentationml/2006/main">
  <p:tag name="AS_UNIQUEID" val="808"/>
</p:tagLst>
</file>

<file path=ppt/tags/tag745.xml><?xml version="1.0" encoding="utf-8"?>
<p:tagLst xmlns:p="http://schemas.openxmlformats.org/presentationml/2006/main">
  <p:tag name="AS_UNIQUEID" val="1592"/>
</p:tagLst>
</file>

<file path=ppt/tags/tag746.xml><?xml version="1.0" encoding="utf-8"?>
<p:tagLst xmlns:p="http://schemas.openxmlformats.org/presentationml/2006/main">
  <p:tag name="AS_UNIQUEID" val="1593"/>
</p:tagLst>
</file>

<file path=ppt/tags/tag747.xml><?xml version="1.0" encoding="utf-8"?>
<p:tagLst xmlns:p="http://schemas.openxmlformats.org/presentationml/2006/main">
  <p:tag name="AS_UNIQUEID" val="1594"/>
</p:tagLst>
</file>

<file path=ppt/tags/tag748.xml><?xml version="1.0" encoding="utf-8"?>
<p:tagLst xmlns:p="http://schemas.openxmlformats.org/presentationml/2006/main">
  <p:tag name="AS_UNIQUEID" val="1595"/>
</p:tagLst>
</file>

<file path=ppt/tags/tag749.xml><?xml version="1.0" encoding="utf-8"?>
<p:tagLst xmlns:p="http://schemas.openxmlformats.org/presentationml/2006/main">
  <p:tag name="AS_UNIQUEID" val="1596"/>
</p:tagLst>
</file>

<file path=ppt/tags/tag75.xml><?xml version="1.0" encoding="utf-8"?>
<p:tagLst xmlns:p="http://schemas.openxmlformats.org/presentationml/2006/main">
  <p:tag name="AS_UNIQUEID" val="2564"/>
</p:tagLst>
</file>

<file path=ppt/tags/tag750.xml><?xml version="1.0" encoding="utf-8"?>
<p:tagLst xmlns:p="http://schemas.openxmlformats.org/presentationml/2006/main">
  <p:tag name="AS_UNIQUEID" val="814"/>
</p:tagLst>
</file>

<file path=ppt/tags/tag751.xml><?xml version="1.0" encoding="utf-8"?>
<p:tagLst xmlns:p="http://schemas.openxmlformats.org/presentationml/2006/main">
  <p:tag name="AS_UNIQUEID" val="815"/>
</p:tagLst>
</file>

<file path=ppt/tags/tag752.xml><?xml version="1.0" encoding="utf-8"?>
<p:tagLst xmlns:p="http://schemas.openxmlformats.org/presentationml/2006/main">
  <p:tag name="AS_UNIQUEID" val="816"/>
</p:tagLst>
</file>

<file path=ppt/tags/tag753.xml><?xml version="1.0" encoding="utf-8"?>
<p:tagLst xmlns:p="http://schemas.openxmlformats.org/presentationml/2006/main">
  <p:tag name="AS_UNIQUEID" val="817"/>
</p:tagLst>
</file>

<file path=ppt/tags/tag754.xml><?xml version="1.0" encoding="utf-8"?>
<p:tagLst xmlns:p="http://schemas.openxmlformats.org/presentationml/2006/main">
  <p:tag name="AS_UNIQUEID" val="821"/>
</p:tagLst>
</file>

<file path=ppt/tags/tag755.xml><?xml version="1.0" encoding="utf-8"?>
<p:tagLst xmlns:p="http://schemas.openxmlformats.org/presentationml/2006/main">
  <p:tag name="AS_UNIQUEID" val="822"/>
</p:tagLst>
</file>

<file path=ppt/tags/tag756.xml><?xml version="1.0" encoding="utf-8"?>
<p:tagLst xmlns:p="http://schemas.openxmlformats.org/presentationml/2006/main">
  <p:tag name="AS_UNIQUEID" val="823"/>
</p:tagLst>
</file>

<file path=ppt/tags/tag757.xml><?xml version="1.0" encoding="utf-8"?>
<p:tagLst xmlns:p="http://schemas.openxmlformats.org/presentationml/2006/main">
  <p:tag name="AS_UNIQUEID" val="1002"/>
</p:tagLst>
</file>

<file path=ppt/tags/tag758.xml><?xml version="1.0" encoding="utf-8"?>
<p:tagLst xmlns:p="http://schemas.openxmlformats.org/presentationml/2006/main">
  <p:tag name="AS_UNIQUEID" val="1598"/>
</p:tagLst>
</file>

<file path=ppt/tags/tag759.xml><?xml version="1.0" encoding="utf-8"?>
<p:tagLst xmlns:p="http://schemas.openxmlformats.org/presentationml/2006/main">
  <p:tag name="AS_UNIQUEID" val="1976"/>
</p:tagLst>
</file>

<file path=ppt/tags/tag76.xml><?xml version="1.0" encoding="utf-8"?>
<p:tagLst xmlns:p="http://schemas.openxmlformats.org/presentationml/2006/main">
  <p:tag name="AS_UNIQUEID" val="2565"/>
</p:tagLst>
</file>

<file path=ppt/tags/tag760.xml><?xml version="1.0" encoding="utf-8"?>
<p:tagLst xmlns:p="http://schemas.openxmlformats.org/presentationml/2006/main">
  <p:tag name="AS_UNIQUEID" val="2639"/>
</p:tagLst>
</file>

<file path=ppt/tags/tag761.xml><?xml version="1.0" encoding="utf-8"?>
<p:tagLst xmlns:p="http://schemas.openxmlformats.org/presentationml/2006/main">
  <p:tag name="AS_UNIQUEID" val="2640"/>
</p:tagLst>
</file>

<file path=ppt/tags/tag762.xml><?xml version="1.0" encoding="utf-8"?>
<p:tagLst xmlns:p="http://schemas.openxmlformats.org/presentationml/2006/main">
  <p:tag name="AS_UNIQUEID" val="2641"/>
</p:tagLst>
</file>

<file path=ppt/tags/tag763.xml><?xml version="1.0" encoding="utf-8"?>
<p:tagLst xmlns:p="http://schemas.openxmlformats.org/presentationml/2006/main">
  <p:tag name="AS_UNIQUEID" val="2643"/>
</p:tagLst>
</file>

<file path=ppt/tags/tag764.xml><?xml version="1.0" encoding="utf-8"?>
<p:tagLst xmlns:p="http://schemas.openxmlformats.org/presentationml/2006/main">
  <p:tag name="AS_UNIQUEID" val="2644"/>
</p:tagLst>
</file>

<file path=ppt/tags/tag765.xml><?xml version="1.0" encoding="utf-8"?>
<p:tagLst xmlns:p="http://schemas.openxmlformats.org/presentationml/2006/main">
  <p:tag name="AS_UNIQUEID" val="4437"/>
</p:tagLst>
</file>

<file path=ppt/tags/tag766.xml><?xml version="1.0" encoding="utf-8"?>
<p:tagLst xmlns:p="http://schemas.openxmlformats.org/presentationml/2006/main">
  <p:tag name="AS_UNIQUEID" val="2639"/>
</p:tagLst>
</file>

<file path=ppt/tags/tag767.xml><?xml version="1.0" encoding="utf-8"?>
<p:tagLst xmlns:p="http://schemas.openxmlformats.org/presentationml/2006/main">
  <p:tag name="AS_UNIQUEID" val="2640"/>
</p:tagLst>
</file>

<file path=ppt/tags/tag768.xml><?xml version="1.0" encoding="utf-8"?>
<p:tagLst xmlns:p="http://schemas.openxmlformats.org/presentationml/2006/main">
  <p:tag name="AS_UNIQUEID" val="2641"/>
</p:tagLst>
</file>

<file path=ppt/tags/tag769.xml><?xml version="1.0" encoding="utf-8"?>
<p:tagLst xmlns:p="http://schemas.openxmlformats.org/presentationml/2006/main">
  <p:tag name="AS_UNIQUEID" val="2580"/>
</p:tagLst>
</file>

<file path=ppt/tags/tag77.xml><?xml version="1.0" encoding="utf-8"?>
<p:tagLst xmlns:p="http://schemas.openxmlformats.org/presentationml/2006/main">
  <p:tag name="AS_UNIQUEID" val="2566"/>
</p:tagLst>
</file>

<file path=ppt/tags/tag770.xml><?xml version="1.0" encoding="utf-8"?>
<p:tagLst xmlns:p="http://schemas.openxmlformats.org/presentationml/2006/main">
  <p:tag name="AS_UNIQUEID" val="2581"/>
</p:tagLst>
</file>

<file path=ppt/tags/tag771.xml><?xml version="1.0" encoding="utf-8"?>
<p:tagLst xmlns:p="http://schemas.openxmlformats.org/presentationml/2006/main">
  <p:tag name="AS_UNIQUEID" val="2582"/>
</p:tagLst>
</file>

<file path=ppt/tags/tag772.xml><?xml version="1.0" encoding="utf-8"?>
<p:tagLst xmlns:p="http://schemas.openxmlformats.org/presentationml/2006/main">
  <p:tag name="AS_UNIQUEID" val="2583"/>
</p:tagLst>
</file>

<file path=ppt/tags/tag773.xml><?xml version="1.0" encoding="utf-8"?>
<p:tagLst xmlns:p="http://schemas.openxmlformats.org/presentationml/2006/main">
  <p:tag name="AS_UNIQUEID" val="2584"/>
</p:tagLst>
</file>

<file path=ppt/tags/tag774.xml><?xml version="1.0" encoding="utf-8"?>
<p:tagLst xmlns:p="http://schemas.openxmlformats.org/presentationml/2006/main">
  <p:tag name="AS_UNIQUEID" val="2585"/>
</p:tagLst>
</file>

<file path=ppt/tags/tag775.xml><?xml version="1.0" encoding="utf-8"?>
<p:tagLst xmlns:p="http://schemas.openxmlformats.org/presentationml/2006/main">
  <p:tag name="AS_OS" val="Unix 3.10 unknown"/>
  <p:tag name="AS_RELEASE_DATE" val="2023.03.31"/>
  <p:tag name="AS_TITLE" val="Aspose.Slides for Java"/>
  <p:tag name="AS_VERSION" val="23.3"/>
</p:tagLst>
</file>

<file path=ppt/tags/tag78.xml><?xml version="1.0" encoding="utf-8"?>
<p:tagLst xmlns:p="http://schemas.openxmlformats.org/presentationml/2006/main">
  <p:tag name="AS_UNIQUEID" val="2567"/>
</p:tagLst>
</file>

<file path=ppt/tags/tag79.xml><?xml version="1.0" encoding="utf-8"?>
<p:tagLst xmlns:p="http://schemas.openxmlformats.org/presentationml/2006/main">
  <p:tag name="AS_UNIQUEID" val="2568"/>
</p:tagLst>
</file>

<file path=ppt/tags/tag8.xml><?xml version="1.0" encoding="utf-8"?>
<p:tagLst xmlns:p="http://schemas.openxmlformats.org/presentationml/2006/main">
  <p:tag name="AS_UNIQUEID" val="2480"/>
</p:tagLst>
</file>

<file path=ppt/tags/tag80.xml><?xml version="1.0" encoding="utf-8"?>
<p:tagLst xmlns:p="http://schemas.openxmlformats.org/presentationml/2006/main">
  <p:tag name="AS_UNIQUEID" val="2570"/>
</p:tagLst>
</file>

<file path=ppt/tags/tag81.xml><?xml version="1.0" encoding="utf-8"?>
<p:tagLst xmlns:p="http://schemas.openxmlformats.org/presentationml/2006/main">
  <p:tag name="AS_UNIQUEID" val="2571"/>
</p:tagLst>
</file>

<file path=ppt/tags/tag82.xml><?xml version="1.0" encoding="utf-8"?>
<p:tagLst xmlns:p="http://schemas.openxmlformats.org/presentationml/2006/main">
  <p:tag name="AS_UNIQUEID" val="2572"/>
</p:tagLst>
</file>

<file path=ppt/tags/tag83.xml><?xml version="1.0" encoding="utf-8"?>
<p:tagLst xmlns:p="http://schemas.openxmlformats.org/presentationml/2006/main">
  <p:tag name="AS_UNIQUEID" val="2573"/>
</p:tagLst>
</file>

<file path=ppt/tags/tag84.xml><?xml version="1.0" encoding="utf-8"?>
<p:tagLst xmlns:p="http://schemas.openxmlformats.org/presentationml/2006/main">
  <p:tag name="AS_UNIQUEID" val="2574"/>
</p:tagLst>
</file>

<file path=ppt/tags/tag85.xml><?xml version="1.0" encoding="utf-8"?>
<p:tagLst xmlns:p="http://schemas.openxmlformats.org/presentationml/2006/main">
  <p:tag name="AS_UNIQUEID" val="2576"/>
</p:tagLst>
</file>

<file path=ppt/tags/tag86.xml><?xml version="1.0" encoding="utf-8"?>
<p:tagLst xmlns:p="http://schemas.openxmlformats.org/presentationml/2006/main">
  <p:tag name="AS_UNIQUEID" val="2577"/>
</p:tagLst>
</file>

<file path=ppt/tags/tag87.xml><?xml version="1.0" encoding="utf-8"?>
<p:tagLst xmlns:p="http://schemas.openxmlformats.org/presentationml/2006/main">
  <p:tag name="AS_UNIQUEID" val="2578"/>
</p:tagLst>
</file>

<file path=ppt/tags/tag88.xml><?xml version="1.0" encoding="utf-8"?>
<p:tagLst xmlns:p="http://schemas.openxmlformats.org/presentationml/2006/main">
  <p:tag name="AS_UNIQUEID" val="3968"/>
</p:tagLst>
</file>

<file path=ppt/tags/tag89.xml><?xml version="1.0" encoding="utf-8"?>
<p:tagLst xmlns:p="http://schemas.openxmlformats.org/presentationml/2006/main">
  <p:tag name="AS_UNIQUEID" val="2354"/>
</p:tagLst>
</file>

<file path=ppt/tags/tag9.xml><?xml version="1.0" encoding="utf-8"?>
<p:tagLst xmlns:p="http://schemas.openxmlformats.org/presentationml/2006/main">
  <p:tag name="AS_UNIQUEID" val="2481"/>
</p:tagLst>
</file>

<file path=ppt/tags/tag90.xml><?xml version="1.0" encoding="utf-8"?>
<p:tagLst xmlns:p="http://schemas.openxmlformats.org/presentationml/2006/main">
  <p:tag name="AS_UNIQUEID" val="2355"/>
</p:tagLst>
</file>

<file path=ppt/tags/tag91.xml><?xml version="1.0" encoding="utf-8"?>
<p:tagLst xmlns:p="http://schemas.openxmlformats.org/presentationml/2006/main">
  <p:tag name="AS_UNIQUEID" val="2356"/>
</p:tagLst>
</file>

<file path=ppt/tags/tag92.xml><?xml version="1.0" encoding="utf-8"?>
<p:tagLst xmlns:p="http://schemas.openxmlformats.org/presentationml/2006/main">
  <p:tag name="AS_UNIQUEID" val="2357"/>
</p:tagLst>
</file>

<file path=ppt/tags/tag93.xml><?xml version="1.0" encoding="utf-8"?>
<p:tagLst xmlns:p="http://schemas.openxmlformats.org/presentationml/2006/main">
  <p:tag name="KSO_WM_BEAUTIFY_FLAG" val="#wm#"/>
  <p:tag name="KSO_WM_SPECIAL_SOURCE" val="bdnull"/>
  <p:tag name="KSO_WM_TEMPLATE_CATEGORY" val="custom"/>
  <p:tag name="KSO_WM_TEMPLATE_INDEX" val="20205081"/>
</p:tagLst>
</file>

<file path=ppt/tags/tag94.xml><?xml version="1.0" encoding="utf-8"?>
<p:tagLst xmlns:p="http://schemas.openxmlformats.org/presentationml/2006/main">
  <p:tag name="AS_UNIQUEID" val="2613"/>
</p:tagLst>
</file>

<file path=ppt/tags/tag95.xml><?xml version="1.0" encoding="utf-8"?>
<p:tagLst xmlns:p="http://schemas.openxmlformats.org/presentationml/2006/main">
  <p:tag name="AS_UNIQUEID" val="2614"/>
</p:tagLst>
</file>

<file path=ppt/tags/tag96.xml><?xml version="1.0" encoding="utf-8"?>
<p:tagLst xmlns:p="http://schemas.openxmlformats.org/presentationml/2006/main">
  <p:tag name="AS_UNIQUEID" val="2615"/>
</p:tagLst>
</file>

<file path=ppt/tags/tag97.xml><?xml version="1.0" encoding="utf-8"?>
<p:tagLst xmlns:p="http://schemas.openxmlformats.org/presentationml/2006/main">
  <p:tag name="AS_UNIQUEID" val="2616"/>
</p:tagLst>
</file>

<file path=ppt/tags/tag98.xml><?xml version="1.0" encoding="utf-8"?>
<p:tagLst xmlns:p="http://schemas.openxmlformats.org/presentationml/2006/main">
  <p:tag name="AS_UNIQUEID" val="2617"/>
</p:tagLst>
</file>

<file path=ppt/tags/tag99.xml><?xml version="1.0" encoding="utf-8"?>
<p:tagLst xmlns:p="http://schemas.openxmlformats.org/presentationml/2006/main">
  <p:tag name="AS_UNIQUEID" val="2618"/>
</p:tagLst>
</file>

<file path=ppt/theme/theme1.xml><?xml version="1.0" encoding="utf-8"?>
<a:theme xmlns:a="http://schemas.openxmlformats.org/drawingml/2006/main" name="1_Office 主题">
  <a:themeElements>
    <a:clrScheme name="1_Office 主题 1">
      <a:dk1>
        <a:srgbClr val="445469"/>
      </a:dk1>
      <a:lt1>
        <a:srgbClr val="FFFFFF"/>
      </a:lt1>
      <a:dk2>
        <a:srgbClr val="445469"/>
      </a:dk2>
      <a:lt2>
        <a:srgbClr val="FFFFFF"/>
      </a:lt2>
      <a:accent1>
        <a:srgbClr val="E71F3C"/>
      </a:accent1>
      <a:accent2>
        <a:srgbClr val="FCC725"/>
      </a:accent2>
      <a:accent3>
        <a:srgbClr val="FFFFFF"/>
      </a:accent3>
      <a:accent4>
        <a:srgbClr val="394659"/>
      </a:accent4>
      <a:accent5>
        <a:srgbClr val="F1ABAF"/>
      </a:accent5>
      <a:accent6>
        <a:srgbClr val="E4B420"/>
      </a:accent6>
      <a:hlink>
        <a:srgbClr val="F33B48"/>
      </a:hlink>
      <a:folHlink>
        <a:srgbClr val="FFC000"/>
      </a:folHlink>
    </a:clrScheme>
    <a:fontScheme name="1_Office 主题">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08D90"/>
        </a:solidFill>
      </a:spPr>
      <a:bodyPr wrap="none">
        <a:spAutoFit/>
      </a:bodyPr>
      <a:lstStyle>
        <a:defPPr algn="l">
          <a:defRPr sz="2800" b="1" dirty="0" smtClean="0">
            <a:solidFill>
              <a:schemeClr val="bg1"/>
            </a:solidFill>
            <a:latin typeface="Times New Roman" panose="02020603050405020304" pitchFamily="18" charset="0"/>
            <a:ea typeface="+mn-ea"/>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1_Office 主题 1">
        <a:dk1>
          <a:srgbClr val="445469"/>
        </a:dk1>
        <a:lt1>
          <a:srgbClr val="FFFFFF"/>
        </a:lt1>
        <a:dk2>
          <a:srgbClr val="445469"/>
        </a:dk2>
        <a:lt2>
          <a:srgbClr val="FFFFFF"/>
        </a:lt2>
        <a:accent1>
          <a:srgbClr val="E71F3C"/>
        </a:accent1>
        <a:accent2>
          <a:srgbClr val="FCC725"/>
        </a:accent2>
        <a:accent3>
          <a:srgbClr val="FFFFFF"/>
        </a:accent3>
        <a:accent4>
          <a:srgbClr val="394659"/>
        </a:accent4>
        <a:accent5>
          <a:srgbClr val="F1ABAF"/>
        </a:accent5>
        <a:accent6>
          <a:srgbClr val="E4B420"/>
        </a:accent6>
        <a:hlink>
          <a:srgbClr val="F33B48"/>
        </a:hlink>
        <a:folHlink>
          <a:srgbClr val="FFC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2_Office 主题 1">
      <a:dk1>
        <a:srgbClr val="445469"/>
      </a:dk1>
      <a:lt1>
        <a:srgbClr val="FFFFFF"/>
      </a:lt1>
      <a:dk2>
        <a:srgbClr val="445469"/>
      </a:dk2>
      <a:lt2>
        <a:srgbClr val="FFFFFF"/>
      </a:lt2>
      <a:accent1>
        <a:srgbClr val="E71F3C"/>
      </a:accent1>
      <a:accent2>
        <a:srgbClr val="FCC725"/>
      </a:accent2>
      <a:accent3>
        <a:srgbClr val="FFFFFF"/>
      </a:accent3>
      <a:accent4>
        <a:srgbClr val="394659"/>
      </a:accent4>
      <a:accent5>
        <a:srgbClr val="F1ABAF"/>
      </a:accent5>
      <a:accent6>
        <a:srgbClr val="E4B420"/>
      </a:accent6>
      <a:hlink>
        <a:srgbClr val="F33B48"/>
      </a:hlink>
      <a:folHlink>
        <a:srgbClr val="FFC000"/>
      </a:folHlink>
    </a:clrScheme>
    <a:fontScheme name="2_Office 主题">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微软雅黑" panose="020B0503020204020204" pitchFamily="34" charset="-122"/>
          </a:defRPr>
        </a:defPPr>
      </a:lstStyle>
    </a:lnDef>
  </a:objectDefaults>
  <a:extraClrSchemeLst>
    <a:extraClrScheme>
      <a:clrScheme name="2_Office 主题 1">
        <a:dk1>
          <a:srgbClr val="445469"/>
        </a:dk1>
        <a:lt1>
          <a:srgbClr val="FFFFFF"/>
        </a:lt1>
        <a:dk2>
          <a:srgbClr val="445469"/>
        </a:dk2>
        <a:lt2>
          <a:srgbClr val="FFFFFF"/>
        </a:lt2>
        <a:accent1>
          <a:srgbClr val="E71F3C"/>
        </a:accent1>
        <a:accent2>
          <a:srgbClr val="FCC725"/>
        </a:accent2>
        <a:accent3>
          <a:srgbClr val="FFFFFF"/>
        </a:accent3>
        <a:accent4>
          <a:srgbClr val="394659"/>
        </a:accent4>
        <a:accent5>
          <a:srgbClr val="F1ABAF"/>
        </a:accent5>
        <a:accent6>
          <a:srgbClr val="E4B420"/>
        </a:accent6>
        <a:hlink>
          <a:srgbClr val="F33B48"/>
        </a:hlink>
        <a:folHlink>
          <a:srgbClr val="FFC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8013</Words>
  <Application>WPS 演示</Application>
  <PresentationFormat>宽屏</PresentationFormat>
  <Paragraphs>847</Paragraphs>
  <Slides>57</Slides>
  <Notes>51</Notes>
  <HiddenSlides>0</HiddenSlides>
  <MMClips>2</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57</vt:i4>
      </vt:variant>
    </vt:vector>
  </HeadingPairs>
  <TitlesOfParts>
    <vt:vector size="71" baseType="lpstr">
      <vt:lpstr>Arial</vt:lpstr>
      <vt:lpstr>宋体</vt:lpstr>
      <vt:lpstr>Wingdings</vt:lpstr>
      <vt:lpstr>微软雅黑</vt:lpstr>
      <vt:lpstr>Times New Roman</vt:lpstr>
      <vt:lpstr>等线</vt:lpstr>
      <vt:lpstr>Impact</vt:lpstr>
      <vt:lpstr>楷体</vt:lpstr>
      <vt:lpstr>Arial Black</vt:lpstr>
      <vt:lpstr>Arial Unicode MS</vt:lpstr>
      <vt:lpstr>黑体</vt:lpstr>
      <vt:lpstr>Arial</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Administrator</cp:lastModifiedBy>
  <cp:revision>8</cp:revision>
  <cp:lastPrinted>2024-02-20T14:15:00Z</cp:lastPrinted>
  <dcterms:created xsi:type="dcterms:W3CDTF">2024-02-20T14:15:00Z</dcterms:created>
  <dcterms:modified xsi:type="dcterms:W3CDTF">2024-03-01T14:27:17Z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35A4B09BE13A4CDE83D7A454E38680C4_13</vt:lpwstr>
  </property>
  <property fmtid="{D5CDD505-2E9C-101B-9397-08002B2CF9AE}" pid="7" name="KSOProductBuildVer">
    <vt:lpwstr>2052-12.1.0.15374</vt:lpwstr>
  </property>
</Properties>
</file>