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0.webp" ContentType="image/webp"/>
  <Override PartName="/ppt/media/image11.webp" ContentType="image/webp"/>
  <Override PartName="/ppt/media/image13.webp" ContentType="image/webp"/>
  <Override PartName="/ppt/media/image21.webp" ContentType="image/webp"/>
  <Override PartName="/ppt/media/image25.webp" ContentType="image/webp"/>
  <Override PartName="/ppt/media/image28.webp" ContentType="image/webp"/>
  <Override PartName="/ppt/media/image31.webp" ContentType="image/webp"/>
  <Override PartName="/ppt/media/image34.webp" ContentType="image/webp"/>
  <Override PartName="/ppt/media/image35.webp" ContentType="image/webp"/>
  <Override PartName="/ppt/media/image36.webp" ContentType="image/webp"/>
  <Override PartName="/ppt/media/image39.webp" ContentType="image/webp"/>
  <Override PartName="/ppt/media/image56.webp" ContentType="image/webp"/>
  <Override PartName="/ppt/media/image59.svg" ContentType="image/svg+xml"/>
  <Override PartName="/ppt/media/image64.webp" ContentType="image/webp"/>
  <Override PartName="/ppt/media/image65.webp" ContentType="image/webp"/>
  <Override PartName="/ppt/media/image66.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817" r:id="rId3"/>
    <p:sldId id="816" r:id="rId4"/>
    <p:sldId id="770" r:id="rId6"/>
    <p:sldId id="691" r:id="rId7"/>
    <p:sldId id="787" r:id="rId8"/>
    <p:sldId id="833" r:id="rId9"/>
    <p:sldId id="748" r:id="rId10"/>
    <p:sldId id="836" r:id="rId11"/>
    <p:sldId id="746" r:id="rId12"/>
    <p:sldId id="838" r:id="rId13"/>
    <p:sldId id="792" r:id="rId14"/>
    <p:sldId id="843" r:id="rId15"/>
    <p:sldId id="845" r:id="rId16"/>
    <p:sldId id="846" r:id="rId17"/>
    <p:sldId id="803" r:id="rId18"/>
    <p:sldId id="752" r:id="rId19"/>
    <p:sldId id="804" r:id="rId20"/>
    <p:sldId id="805" r:id="rId21"/>
    <p:sldId id="813" r:id="rId22"/>
    <p:sldId id="820" r:id="rId23"/>
  </p:sldIdLst>
  <p:sldSz cx="9144000" cy="5143500" type="screen16x9"/>
  <p:notesSz cx="6858000" cy="9144000"/>
  <p:custDataLst>
    <p:tags r:id="rId28"/>
  </p:custData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557"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Administrator" initials="A" lastIdx="0" clrIdx="0"/>
  <p:cmAuthor id="0" name="未知用户1" initials="未知用户1" lastIdx="0" clrIdx="2"/>
  <p:cmAuthor id="3" name="Lenovo" initials="L" lastIdx="0" clrIdx="2"/>
  <p:cmAuthor id="7" name="kingsoft" initials="k" lastIdx="0" clrIdx="0"/>
  <p:cmAuthor id="10" name="yyyaogd@126.com" initials="y" lastIdx="0" clrIdx="0"/>
  <p:cmAuthor id="11" name="wucj" initials="w" lastIdx="0" clrIdx="0"/>
  <p:cmAuthor id="12" name="SkyUser" initials="S" lastIdx="0" clrIdx="0"/>
  <p:cmAuthor id="6" name="雨林木风" initials="" lastIdx="0" clrIdx="0"/>
  <p:cmAuthor id="8" name="姜伟光" initials="姜" lastIdx="0" clrIdx="0"/>
  <p:cmAuthor id="5" name="宋洁然" initials="宋" lastIdx="0" clrIdx="1"/>
  <p:cmAuthor id="4" name="lenovo" initials="l" lastIdx="0" clrIdx="0"/>
  <p:cmAuthor id="14" name="珠珠的电脑" initials="珠" lastIdx="0" clrIdx="13"/>
  <p:cmAuthor id="15" name="admin" initials="a" lastIdx="0" clrIdx="14"/>
  <p:cmAuthor id="13" name="54410" initials="5" lastIdx="0" clrIdx="12"/>
  <p:cmAuthor id="17" name="86187" initials="8" lastIdx="0" clrIdx="16"/>
  <p:cmAuthor id="9" name="86158" initials="8" lastIdx="0" clrIdx="8"/>
  <p:cmAuthor id="2001" name="骆倩怡_Znauj26B" initials="authorId_382814100" lastIdx="0" clrIdx="0"/>
  <p:cmAuthor id="23" name="Hiupan" initials="H" lastIdx="0" clrIdx="2"/>
  <p:cmAuthor id="24" name="HIAPAD" initials="H" lastIdx="0" clrIdx="23"/>
  <p:cmAuthor id="76" name="秦 霞" initials="秦" lastIdx="0" clrIdx="25"/>
  <p:cmAuthor id="16" name="aurora" initials="a" lastIdx="0" clrIdx="15"/>
  <p:cmAuthor id="18" name="宁鹏鹏" initials="宁" lastIdx="0" clrIdx="1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102" d="100"/>
          <a:sy n="102" d="100"/>
        </p:scale>
        <p:origin x="-558" y="-96"/>
      </p:cViewPr>
      <p:guideLst>
        <p:guide orient="horz" pos="1557"/>
        <p:guide pos="2880"/>
      </p:guideLst>
    </p:cSldViewPr>
  </p:slideViewPr>
  <p:notesTextViewPr>
    <p:cViewPr>
      <p:scale>
        <a:sx n="100" d="100"/>
        <a:sy n="100" d="100"/>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gs" Target="tags/tag325.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324.xml"/><Relationship Id="rId5" Type="http://schemas.openxmlformats.org/officeDocument/2006/relationships/tags" Target="../tags/tag323.xml"/><Relationship Id="rId4" Type="http://schemas.openxmlformats.org/officeDocument/2006/relationships/tags" Target="../tags/tag322.xml"/><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tags" Target="../tags/tag3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7200"/>
          </a:xfrm>
          <a:prstGeom prst="rect">
            <a:avLst/>
          </a:prstGeom>
        </p:spPr>
        <p:txBody>
          <a:bodyPr vert="horz" lIns="91440" tIns="45720" rIns="91440" bIns="45720" rtlCol="0"/>
          <a:lstStyle>
            <a:lvl1pPr algn="r">
              <a:defRPr sz="1200"/>
            </a:lvl1pPr>
          </a:lstStyle>
          <a:p>
            <a:fld id="{06A6CE57-979B-4514-B432-BE6920658CC0}"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7200"/>
          </a:xfrm>
          <a:prstGeom prst="rect">
            <a:avLst/>
          </a:prstGeom>
        </p:spPr>
        <p:txBody>
          <a:bodyPr vert="horz" lIns="91440" tIns="45720" rIns="91440" bIns="45720" rtlCol="0" anchor="b"/>
          <a:lstStyle>
            <a:lvl1pPr algn="r">
              <a:defRPr sz="1200"/>
            </a:lvl1pPr>
          </a:lstStyle>
          <a:p>
            <a:fld id="{881ADAC2-98A6-48BB-9CE8-D1A2E5BD327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50" y="0"/>
            <a:ext cx="9143499" cy="5143500"/>
          </a:xfrm>
          <a:prstGeom prst="rect">
            <a:avLst/>
          </a:prstGeom>
        </p:spPr>
      </p:pic>
    </p:spTree>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cxnSp>
        <p:nvCxnSpPr>
          <p:cNvPr id="13" name="直接连接符 12"/>
          <p:cNvCxnSpPr/>
          <p:nvPr userDrawn="1">
            <p:custDataLst>
              <p:tags r:id="rId2"/>
            </p:custDataLst>
          </p:nvPr>
        </p:nvCxnSpPr>
        <p:spPr>
          <a:xfrm flipV="1">
            <a:off x="0" y="576217"/>
            <a:ext cx="9144000" cy="8580"/>
          </a:xfrm>
          <a:prstGeom prst="line">
            <a:avLst/>
          </a:prstGeom>
          <a:ln w="31750">
            <a:solidFill>
              <a:srgbClr val="558ED5"/>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custDataLst>
              <p:tags r:id="rId3"/>
            </p:custDataLst>
          </p:nvPr>
        </p:nvCxnSpPr>
        <p:spPr>
          <a:xfrm>
            <a:off x="527191" y="584797"/>
            <a:ext cx="255129" cy="0"/>
          </a:xfrm>
          <a:prstGeom prst="line">
            <a:avLst/>
          </a:prstGeom>
          <a:ln w="317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1" name="矩形 10"/>
          <p:cNvSpPr/>
          <p:nvPr userDrawn="1">
            <p:custDataLst>
              <p:tags r:id="rId4"/>
            </p:custDataLst>
          </p:nvPr>
        </p:nvSpPr>
        <p:spPr>
          <a:xfrm>
            <a:off x="0" y="4933515"/>
            <a:ext cx="9144000" cy="209985"/>
          </a:xfrm>
          <a:prstGeom prst="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6475" rtl="0" eaLnBrk="1" fontAlgn="auto" latinLnBrk="0" hangingPunct="1">
              <a:lnSpc>
                <a:spcPct val="100000"/>
              </a:lnSpc>
              <a:spcBef>
                <a:spcPct val="0"/>
              </a:spcBef>
              <a:spcAft>
                <a:spcPct val="0"/>
              </a:spcAft>
              <a:buClrTx/>
              <a:buSzTx/>
              <a:buFontTx/>
              <a:buNone/>
              <a:defRPr/>
            </a:pPr>
            <a:endParaRPr kumimoji="0" lang="zh-CN" altLang="en-US" sz="142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custDataLst>
              <p:tags r:id="rId3"/>
            </p:custDataLst>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3"/>
          <p:cNvSpPr>
            <a:spLocks noGrp="1"/>
          </p:cNvSpPr>
          <p:nvPr>
            <p:ph type="dt" sz="half" idx="2"/>
            <p:custDataLst>
              <p:tags r:id="rId4"/>
            </p:custDataLst>
          </p:nvPr>
        </p:nvSpPr>
        <p:spPr>
          <a:xfrm>
            <a:off x="457259" y="4767350"/>
            <a:ext cx="2133878" cy="273780"/>
          </a:xfrm>
          <a:prstGeom prst="rect">
            <a:avLst/>
          </a:prstGeom>
        </p:spPr>
        <p:txBody>
          <a:bodyPr vert="horz" lIns="106162" tIns="53081" rIns="106162" bIns="53081" rtlCol="0" anchor="ctr"/>
          <a:lstStyle>
            <a:lvl1pPr>
              <a:defRPr/>
            </a:lvl1pPr>
          </a:lstStyle>
          <a:p>
            <a:pPr defTabSz="1061720" fontAlgn="auto">
              <a:spcBef>
                <a:spcPct val="0"/>
              </a:spcBef>
              <a:spcAft>
                <a:spcPct val="0"/>
              </a:spcAft>
              <a:defRPr/>
            </a:pPr>
            <a:fld id="{6A838ED6-4CF9-4D47-993F-FA947A59AC98}" type="datetimeFigureOut">
              <a:rPr lang="zh-CN" altLang="en-US" sz="1400" smtClean="0">
                <a:latin typeface="+mn-lt"/>
                <a:ea typeface="+mn-ea"/>
              </a:rPr>
            </a:fld>
            <a:endParaRPr lang="zh-CN" altLang="en-US" sz="1400">
              <a:latin typeface="+mn-lt"/>
              <a:ea typeface="+mn-ea"/>
            </a:endParaRPr>
          </a:p>
        </p:txBody>
      </p:sp>
      <p:sp>
        <p:nvSpPr>
          <p:cNvPr id="8" name="页脚占位符 4"/>
          <p:cNvSpPr>
            <a:spLocks noGrp="1"/>
          </p:cNvSpPr>
          <p:nvPr>
            <p:ph type="ftr" sz="quarter" idx="3"/>
            <p:custDataLst>
              <p:tags r:id="rId5"/>
            </p:custDataLst>
          </p:nvPr>
        </p:nvSpPr>
        <p:spPr>
          <a:xfrm>
            <a:off x="3124607" y="4767350"/>
            <a:ext cx="2894787" cy="273780"/>
          </a:xfrm>
          <a:prstGeom prst="rect">
            <a:avLst/>
          </a:prstGeom>
        </p:spPr>
        <p:txBody>
          <a:bodyPr vert="horz" lIns="106162" tIns="53081" rIns="106162" bIns="53081" rtlCol="0" anchor="ctr"/>
          <a:lstStyle>
            <a:lvl1pPr>
              <a:defRPr/>
            </a:lvl1pPr>
          </a:lstStyle>
          <a:p>
            <a:pPr defTabSz="1061720" fontAlgn="auto">
              <a:spcBef>
                <a:spcPct val="0"/>
              </a:spcBef>
              <a:spcAft>
                <a:spcPct val="0"/>
              </a:spcAft>
              <a:defRPr/>
            </a:pPr>
            <a:endParaRPr lang="zh-CN" altLang="en-US" sz="1400">
              <a:latin typeface="+mn-lt"/>
              <a:ea typeface="+mn-ea"/>
            </a:endParaRPr>
          </a:p>
        </p:txBody>
      </p:sp>
      <p:sp>
        <p:nvSpPr>
          <p:cNvPr id="9" name="灯片编号占位符 5"/>
          <p:cNvSpPr>
            <a:spLocks noGrp="1"/>
          </p:cNvSpPr>
          <p:nvPr>
            <p:ph type="sldNum" sz="quarter" idx="4"/>
            <p:custDataLst>
              <p:tags r:id="rId6"/>
            </p:custDataLst>
          </p:nvPr>
        </p:nvSpPr>
        <p:spPr>
          <a:xfrm>
            <a:off x="6552863" y="4767350"/>
            <a:ext cx="2133878" cy="273780"/>
          </a:xfrm>
          <a:prstGeom prst="rect">
            <a:avLst/>
          </a:prstGeom>
        </p:spPr>
        <p:txBody>
          <a:bodyPr vert="horz" wrap="square" lIns="106162" tIns="53081" rIns="106162" bIns="53081" numCol="1" anchor="ctr" anchorCtr="0" compatLnSpc="1"/>
          <a:lstStyle/>
          <a:p>
            <a:pPr algn="r">
              <a:buNone/>
            </a:pP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4762" y="255985"/>
            <a:ext cx="128588" cy="39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圆角 6"/>
          <p:cNvSpPr/>
          <p:nvPr userDrawn="1">
            <p:custDataLst>
              <p:tags r:id="rId3"/>
            </p:custDataLst>
          </p:nvPr>
        </p:nvSpPr>
        <p:spPr>
          <a:xfrm>
            <a:off x="197938" y="255985"/>
            <a:ext cx="8329523" cy="399327"/>
          </a:xfrm>
          <a:prstGeom prst="roundRect">
            <a:avLst>
              <a:gd name="adj" fmla="val 0"/>
            </a:avLst>
          </a:prstGeom>
          <a:gradFill>
            <a:gsLst>
              <a:gs pos="49000">
                <a:srgbClr val="789ECC"/>
              </a:gs>
              <a:gs pos="0">
                <a:schemeClr val="accent1"/>
              </a:gs>
              <a:gs pos="100000">
                <a:schemeClr val="accent1">
                  <a:lumMod val="45000"/>
                  <a:lumOff val="5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文本框 1"/>
          <p:cNvSpPr txBox="1"/>
          <p:nvPr>
            <p:custDataLst>
              <p:tags r:id="rId4"/>
            </p:custDataLst>
          </p:nvPr>
        </p:nvSpPr>
        <p:spPr>
          <a:xfrm>
            <a:off x="241459" y="287179"/>
            <a:ext cx="4572000" cy="391160"/>
          </a:xfrm>
          <a:prstGeom prst="rect">
            <a:avLst/>
          </a:prstGeom>
          <a:noFill/>
        </p:spPr>
        <p:txBody>
          <a:bodyPr wrap="square" rtlCol="0" anchor="t">
            <a:spAutoFit/>
          </a:bodyPr>
          <a:lstStyle/>
          <a:p>
            <a:r>
              <a:rPr lang="zh-CN" altLang="en-US" sz="1950" b="1" kern="100">
                <a:solidFill>
                  <a:schemeClr val="bg1"/>
                </a:solidFill>
                <a:latin typeface="宋体" panose="02010600030101010101" pitchFamily="2" charset="-122"/>
                <a:ea typeface="微软雅黑" panose="020B0503020204020204" charset="-122"/>
                <a:cs typeface="Times New Roman" panose="02020603050405020304" charset="0"/>
                <a:sym typeface="+mn-ea"/>
              </a:rPr>
              <a:t>显微镜的成像原理</a:t>
            </a:r>
            <a:endParaRPr lang="zh-CN" altLang="en-US" sz="1950" b="1" kern="100">
              <a:solidFill>
                <a:schemeClr val="bg1"/>
              </a:solidFill>
              <a:latin typeface="宋体" panose="02010600030101010101" pitchFamily="2" charset="-122"/>
              <a:ea typeface="微软雅黑" panose="020B0503020204020204" charset="-122"/>
              <a:cs typeface="Times New Roman" panose="02020603050405020304" charset="0"/>
              <a:sym typeface="+mn-ea"/>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file:///D:\qq&#25991;&#20214;\712321467\Image\C2C\Image2\%7b75232B38-A165-1FB7-499C-2E1C792CACB5%7d.png" TargetMode="External"/><Relationship Id="rId13" Type="http://schemas.openxmlformats.org/officeDocument/2006/relationships/image" Target="../media/image2.png"/><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628791" y="274335"/>
            <a:ext cx="7886418" cy="993477"/>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8"/>
            </p:custDataLst>
          </p:nvPr>
        </p:nvSpPr>
        <p:spPr>
          <a:xfrm>
            <a:off x="628791" y="1369418"/>
            <a:ext cx="7886418" cy="3263797"/>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9"/>
            </p:custDataLst>
          </p:nvPr>
        </p:nvSpPr>
        <p:spPr>
          <a:xfrm>
            <a:off x="628791" y="4767560"/>
            <a:ext cx="2056836" cy="273206"/>
          </a:xfrm>
          <a:prstGeom prst="rect">
            <a:avLst/>
          </a:prstGeom>
        </p:spPr>
        <p:txBody>
          <a:bodyPr vert="horz" lIns="91440" tIns="45720" rIns="91440" bIns="45720" rtlCol="0" anchor="ctr"/>
          <a:lstStyle>
            <a:lvl1pPr algn="l">
              <a:defRPr sz="855">
                <a:solidFill>
                  <a:schemeClr val="tx1">
                    <a:tint val="75000"/>
                  </a:schemeClr>
                </a:solidFill>
                <a:latin typeface="印品黑体" panose="00000500000000000000" pitchFamily="2" charset="-122"/>
              </a:defRPr>
            </a:lvl1pPr>
          </a:lstStyle>
          <a:p>
            <a:fld id="{43A93E93-166D-47F5-9EF1-ACEABE24AEEA}"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3028809" y="4767560"/>
            <a:ext cx="3086382" cy="273206"/>
          </a:xfrm>
          <a:prstGeom prst="rect">
            <a:avLst/>
          </a:prstGeom>
        </p:spPr>
        <p:txBody>
          <a:bodyPr vert="horz" lIns="91440" tIns="45720" rIns="91440" bIns="45720" rtlCol="0" anchor="ctr"/>
          <a:lstStyle>
            <a:lvl1pPr algn="ctr">
              <a:defRPr sz="855">
                <a:solidFill>
                  <a:schemeClr val="tx1">
                    <a:tint val="75000"/>
                  </a:schemeClr>
                </a:solidFill>
                <a:latin typeface="印品黑体" panose="00000500000000000000" pitchFamily="2" charset="-122"/>
              </a:defRPr>
            </a:lvl1pPr>
          </a:lstStyle>
          <a:p>
            <a:endParaRPr lang="zh-CN" altLang="en-US"/>
          </a:p>
        </p:txBody>
      </p:sp>
      <p:sp>
        <p:nvSpPr>
          <p:cNvPr id="6" name="灯片编号占位符 5"/>
          <p:cNvSpPr>
            <a:spLocks noGrp="1"/>
          </p:cNvSpPr>
          <p:nvPr>
            <p:ph type="sldNum" sz="quarter" idx="4"/>
            <p:custDataLst>
              <p:tags r:id="rId11"/>
            </p:custDataLst>
          </p:nvPr>
        </p:nvSpPr>
        <p:spPr>
          <a:xfrm>
            <a:off x="6458374" y="4767560"/>
            <a:ext cx="2056836" cy="273206"/>
          </a:xfrm>
          <a:prstGeom prst="rect">
            <a:avLst/>
          </a:prstGeom>
        </p:spPr>
        <p:txBody>
          <a:bodyPr vert="horz" lIns="91440" tIns="45720" rIns="91440" bIns="45720" rtlCol="0" anchor="ctr"/>
          <a:lstStyle>
            <a:lvl1pPr algn="r">
              <a:defRPr sz="855">
                <a:solidFill>
                  <a:schemeClr val="tx1">
                    <a:tint val="75000"/>
                  </a:schemeClr>
                </a:solidFill>
                <a:latin typeface="印品黑体" panose="00000500000000000000" pitchFamily="2" charset="-122"/>
              </a:defRPr>
            </a:lvl1pPr>
          </a:lstStyle>
          <a:p>
            <a:fld id="{118D5ACA-62CA-46DB-AD6B-12EDD6D51A23}" type="slidenum">
              <a:rPr lang="zh-CN" altLang="en-US" smtClean="0"/>
            </a:fld>
            <a:endParaRPr lang="zh-CN" altLang="en-US"/>
          </a:p>
        </p:txBody>
      </p:sp>
      <p:pic>
        <p:nvPicPr>
          <p:cNvPr id="7" name="图片 1073743875" descr="学科网 zxxk.com"/>
          <p:cNvPicPr>
            <a:picLocks noChangeAspect="1"/>
          </p:cNvPicPr>
          <p:nvPr>
            <p:custDataLst>
              <p:tags r:id="rId12"/>
            </p:custDataLst>
          </p:nvPr>
        </p:nvPicPr>
        <p:blipFill>
          <a:blip r:embed="rId13" r:link="rId14"/>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txStyles>
    <p:titleStyle>
      <a:lvl1pPr algn="l" defTabSz="650240" rtl="0" eaLnBrk="1" latinLnBrk="0" hangingPunct="1">
        <a:lnSpc>
          <a:spcPct val="90000"/>
        </a:lnSpc>
        <a:spcBef>
          <a:spcPct val="0"/>
        </a:spcBef>
        <a:buNone/>
        <a:defRPr sz="3130" kern="1200">
          <a:solidFill>
            <a:schemeClr val="tx1"/>
          </a:solidFill>
          <a:latin typeface="印品黑体" panose="00000500000000000000" pitchFamily="2" charset="-122"/>
          <a:ea typeface="+mj-ea"/>
          <a:cs typeface="+mj-cs"/>
        </a:defRPr>
      </a:lvl1pPr>
    </p:titleStyle>
    <p:bodyStyle>
      <a:lvl1pPr marL="162560" indent="-162560" algn="l" defTabSz="650240" rtl="0" eaLnBrk="1" latinLnBrk="0" hangingPunct="1">
        <a:lnSpc>
          <a:spcPct val="90000"/>
        </a:lnSpc>
        <a:spcBef>
          <a:spcPts val="710"/>
        </a:spcBef>
        <a:buFont typeface="Arial" panose="020B0604020202020204" pitchFamily="34" charset="0"/>
        <a:buChar char="•"/>
        <a:defRPr sz="1990" kern="1200">
          <a:solidFill>
            <a:schemeClr val="tx1"/>
          </a:solidFill>
          <a:latin typeface="印品黑体" panose="00000500000000000000" pitchFamily="2" charset="-122"/>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5" kern="1200">
          <a:solidFill>
            <a:schemeClr val="tx1"/>
          </a:solidFill>
          <a:latin typeface="印品黑体" panose="00000500000000000000" pitchFamily="2" charset="-122"/>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20" kern="1200">
          <a:solidFill>
            <a:schemeClr val="tx1"/>
          </a:solidFill>
          <a:latin typeface="印品黑体" panose="00000500000000000000" pitchFamily="2" charset="-122"/>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印品黑体" panose="00000500000000000000" pitchFamily="2" charset="-122"/>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印品黑体" panose="00000500000000000000" pitchFamily="2" charset="-122"/>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6pPr>
      <a:lvl7pPr marL="211328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7pPr>
      <a:lvl8pPr marL="243840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8pPr>
      <a:lvl9pPr marL="276352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9pPr>
    </p:bodyStyle>
    <p:otherStyle>
      <a:defPPr>
        <a:defRPr lang="zh-CN"/>
      </a:defPPr>
      <a:lvl1pPr marL="0" algn="l" defTabSz="650240" rtl="0" eaLnBrk="1" latinLnBrk="0" hangingPunct="1">
        <a:defRPr sz="1280" kern="1200">
          <a:solidFill>
            <a:schemeClr val="tx1"/>
          </a:solidFill>
          <a:latin typeface="+mn-lt"/>
          <a:ea typeface="+mn-ea"/>
          <a:cs typeface="+mn-cs"/>
        </a:defRPr>
      </a:lvl1pPr>
      <a:lvl2pPr marL="325120" algn="l" defTabSz="650240" rtl="0" eaLnBrk="1" latinLnBrk="0" hangingPunct="1">
        <a:defRPr sz="1280" kern="1200">
          <a:solidFill>
            <a:schemeClr val="tx1"/>
          </a:solidFill>
          <a:latin typeface="+mn-lt"/>
          <a:ea typeface="+mn-ea"/>
          <a:cs typeface="+mn-cs"/>
        </a:defRPr>
      </a:lvl2pPr>
      <a:lvl3pPr marL="650240" algn="l" defTabSz="650240" rtl="0" eaLnBrk="1" latinLnBrk="0" hangingPunct="1">
        <a:defRPr sz="1280" kern="1200">
          <a:solidFill>
            <a:schemeClr val="tx1"/>
          </a:solidFill>
          <a:latin typeface="+mn-lt"/>
          <a:ea typeface="+mn-ea"/>
          <a:cs typeface="+mn-cs"/>
        </a:defRPr>
      </a:lvl3pPr>
      <a:lvl4pPr marL="975360" algn="l" defTabSz="650240" rtl="0" eaLnBrk="1" latinLnBrk="0" hangingPunct="1">
        <a:defRPr sz="1280" kern="1200">
          <a:solidFill>
            <a:schemeClr val="tx1"/>
          </a:solidFill>
          <a:latin typeface="+mn-lt"/>
          <a:ea typeface="+mn-ea"/>
          <a:cs typeface="+mn-cs"/>
        </a:defRPr>
      </a:lvl4pPr>
      <a:lvl5pPr marL="1300480" algn="l" defTabSz="650240" rtl="0" eaLnBrk="1" latinLnBrk="0" hangingPunct="1">
        <a:defRPr sz="1280" kern="1200">
          <a:solidFill>
            <a:schemeClr val="tx1"/>
          </a:solidFill>
          <a:latin typeface="+mn-lt"/>
          <a:ea typeface="+mn-ea"/>
          <a:cs typeface="+mn-cs"/>
        </a:defRPr>
      </a:lvl5pPr>
      <a:lvl6pPr marL="1625600" algn="l" defTabSz="650240" rtl="0" eaLnBrk="1" latinLnBrk="0" hangingPunct="1">
        <a:defRPr sz="1280" kern="1200">
          <a:solidFill>
            <a:schemeClr val="tx1"/>
          </a:solidFill>
          <a:latin typeface="+mn-lt"/>
          <a:ea typeface="+mn-ea"/>
          <a:cs typeface="+mn-cs"/>
        </a:defRPr>
      </a:lvl6pPr>
      <a:lvl7pPr marL="1950720" algn="l" defTabSz="650240" rtl="0" eaLnBrk="1" latinLnBrk="0" hangingPunct="1">
        <a:defRPr sz="1280" kern="1200">
          <a:solidFill>
            <a:schemeClr val="tx1"/>
          </a:solidFill>
          <a:latin typeface="+mn-lt"/>
          <a:ea typeface="+mn-ea"/>
          <a:cs typeface="+mn-cs"/>
        </a:defRPr>
      </a:lvl7pPr>
      <a:lvl8pPr marL="2275840" algn="l" defTabSz="650240" rtl="0" eaLnBrk="1" latinLnBrk="0" hangingPunct="1">
        <a:defRPr sz="1280" kern="1200">
          <a:solidFill>
            <a:schemeClr val="tx1"/>
          </a:solidFill>
          <a:latin typeface="+mn-lt"/>
          <a:ea typeface="+mn-ea"/>
          <a:cs typeface="+mn-cs"/>
        </a:defRPr>
      </a:lvl8pPr>
      <a:lvl9pPr marL="2600960" algn="l" defTabSz="650240" rtl="0" eaLnBrk="1" latinLnBrk="0" hangingPunct="1">
        <a:defRPr sz="12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image" Target="../media/image5.jpeg"/><Relationship Id="rId6" Type="http://schemas.openxmlformats.org/officeDocument/2006/relationships/tags" Target="../tags/tag22.xml"/><Relationship Id="rId5" Type="http://schemas.openxmlformats.org/officeDocument/2006/relationships/image" Target="../media/image4.jpeg"/><Relationship Id="rId4" Type="http://schemas.openxmlformats.org/officeDocument/2006/relationships/tags" Target="../tags/tag21.xml"/><Relationship Id="rId3" Type="http://schemas.openxmlformats.org/officeDocument/2006/relationships/image" Target="../media/image3.jpeg"/><Relationship Id="rId2" Type="http://schemas.openxmlformats.org/officeDocument/2006/relationships/tags" Target="../tags/tag20.xml"/><Relationship Id="rId17" Type="http://schemas.openxmlformats.org/officeDocument/2006/relationships/slideLayout" Target="../slideLayouts/slideLayout3.xml"/><Relationship Id="rId16" Type="http://schemas.openxmlformats.org/officeDocument/2006/relationships/tags" Target="../tags/tag29.xml"/><Relationship Id="rId15" Type="http://schemas.openxmlformats.org/officeDocument/2006/relationships/tags" Target="../tags/tag28.xml"/><Relationship Id="rId14" Type="http://schemas.openxmlformats.org/officeDocument/2006/relationships/image" Target="../media/image7.jpeg"/><Relationship Id="rId13" Type="http://schemas.openxmlformats.org/officeDocument/2006/relationships/tags" Target="../tags/tag27.xml"/><Relationship Id="rId12" Type="http://schemas.openxmlformats.org/officeDocument/2006/relationships/image" Target="../media/image6.png"/><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tags" Target="../tags/tag19.xml"/></Relationships>
</file>

<file path=ppt/slides/_rels/slide10.xml.rels><?xml version="1.0" encoding="UTF-8" standalone="yes"?>
<Relationships xmlns="http://schemas.openxmlformats.org/package/2006/relationships"><Relationship Id="rId9" Type="http://schemas.openxmlformats.org/officeDocument/2006/relationships/image" Target="../media/image36.webp"/><Relationship Id="rId8" Type="http://schemas.openxmlformats.org/officeDocument/2006/relationships/tags" Target="../tags/tag181.xml"/><Relationship Id="rId7" Type="http://schemas.openxmlformats.org/officeDocument/2006/relationships/image" Target="../media/image35.webp"/><Relationship Id="rId6" Type="http://schemas.openxmlformats.org/officeDocument/2006/relationships/tags" Target="../tags/tag180.xml"/><Relationship Id="rId5" Type="http://schemas.openxmlformats.org/officeDocument/2006/relationships/image" Target="../media/image34.webp"/><Relationship Id="rId4" Type="http://schemas.openxmlformats.org/officeDocument/2006/relationships/tags" Target="../tags/tag179.xml"/><Relationship Id="rId3" Type="http://schemas.openxmlformats.org/officeDocument/2006/relationships/image" Target="../media/image33.png"/><Relationship Id="rId20" Type="http://schemas.openxmlformats.org/officeDocument/2006/relationships/slideLayout" Target="../slideLayouts/slideLayout4.xml"/><Relationship Id="rId2" Type="http://schemas.openxmlformats.org/officeDocument/2006/relationships/tags" Target="../tags/tag178.xml"/><Relationship Id="rId19" Type="http://schemas.openxmlformats.org/officeDocument/2006/relationships/tags" Target="../tags/tag191.xml"/><Relationship Id="rId18" Type="http://schemas.openxmlformats.org/officeDocument/2006/relationships/tags" Target="../tags/tag190.xml"/><Relationship Id="rId17" Type="http://schemas.openxmlformats.org/officeDocument/2006/relationships/tags" Target="../tags/tag189.xml"/><Relationship Id="rId16" Type="http://schemas.openxmlformats.org/officeDocument/2006/relationships/tags" Target="../tags/tag188.xml"/><Relationship Id="rId15" Type="http://schemas.openxmlformats.org/officeDocument/2006/relationships/tags" Target="../tags/tag187.xml"/><Relationship Id="rId14" Type="http://schemas.openxmlformats.org/officeDocument/2006/relationships/tags" Target="../tags/tag186.xml"/><Relationship Id="rId13" Type="http://schemas.openxmlformats.org/officeDocument/2006/relationships/tags" Target="../tags/tag185.xml"/><Relationship Id="rId12" Type="http://schemas.openxmlformats.org/officeDocument/2006/relationships/tags" Target="../tags/tag184.xml"/><Relationship Id="rId11" Type="http://schemas.openxmlformats.org/officeDocument/2006/relationships/tags" Target="../tags/tag183.xml"/><Relationship Id="rId10" Type="http://schemas.openxmlformats.org/officeDocument/2006/relationships/tags" Target="../tags/tag182.xml"/><Relationship Id="rId1" Type="http://schemas.openxmlformats.org/officeDocument/2006/relationships/tags" Target="../tags/tag177.xml"/></Relationships>
</file>

<file path=ppt/slides/_rels/slide11.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tags" Target="../tags/tag196.xml"/><Relationship Id="rId7" Type="http://schemas.openxmlformats.org/officeDocument/2006/relationships/tags" Target="../tags/tag195.xml"/><Relationship Id="rId6" Type="http://schemas.openxmlformats.org/officeDocument/2006/relationships/image" Target="../media/image39.webp"/><Relationship Id="rId5" Type="http://schemas.openxmlformats.org/officeDocument/2006/relationships/tags" Target="../tags/tag194.xml"/><Relationship Id="rId4" Type="http://schemas.openxmlformats.org/officeDocument/2006/relationships/image" Target="../media/image38.png"/><Relationship Id="rId3" Type="http://schemas.openxmlformats.org/officeDocument/2006/relationships/tags" Target="../tags/tag193.xml"/><Relationship Id="rId2" Type="http://schemas.openxmlformats.org/officeDocument/2006/relationships/image" Target="../media/image37.jpeg"/><Relationship Id="rId15" Type="http://schemas.openxmlformats.org/officeDocument/2006/relationships/slideLayout" Target="../slideLayouts/slideLayout4.xml"/><Relationship Id="rId14" Type="http://schemas.openxmlformats.org/officeDocument/2006/relationships/tags" Target="../tags/tag202.xml"/><Relationship Id="rId13" Type="http://schemas.openxmlformats.org/officeDocument/2006/relationships/tags" Target="../tags/tag201.xml"/><Relationship Id="rId12" Type="http://schemas.openxmlformats.org/officeDocument/2006/relationships/tags" Target="../tags/tag200.xml"/><Relationship Id="rId11" Type="http://schemas.openxmlformats.org/officeDocument/2006/relationships/tags" Target="../tags/tag199.xml"/><Relationship Id="rId10" Type="http://schemas.openxmlformats.org/officeDocument/2006/relationships/tags" Target="../tags/tag198.xml"/><Relationship Id="rId1" Type="http://schemas.openxmlformats.org/officeDocument/2006/relationships/tags" Target="../tags/tag192.xml"/></Relationships>
</file>

<file path=ppt/slides/_rels/slide12.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image" Target="../media/image42.png"/><Relationship Id="rId6" Type="http://schemas.openxmlformats.org/officeDocument/2006/relationships/tags" Target="../tags/tag206.xml"/><Relationship Id="rId5" Type="http://schemas.openxmlformats.org/officeDocument/2006/relationships/image" Target="../media/image41.jpeg"/><Relationship Id="rId4" Type="http://schemas.openxmlformats.org/officeDocument/2006/relationships/tags" Target="../tags/tag205.xml"/><Relationship Id="rId3" Type="http://schemas.openxmlformats.org/officeDocument/2006/relationships/image" Target="../media/image40.jpeg"/><Relationship Id="rId2" Type="http://schemas.openxmlformats.org/officeDocument/2006/relationships/tags" Target="../tags/tag204.xml"/><Relationship Id="rId19" Type="http://schemas.openxmlformats.org/officeDocument/2006/relationships/slideLayout" Target="../slideLayouts/slideLayout4.xml"/><Relationship Id="rId18" Type="http://schemas.openxmlformats.org/officeDocument/2006/relationships/tags" Target="../tags/tag217.xml"/><Relationship Id="rId17" Type="http://schemas.openxmlformats.org/officeDocument/2006/relationships/tags" Target="../tags/tag216.xml"/><Relationship Id="rId16" Type="http://schemas.openxmlformats.org/officeDocument/2006/relationships/tags" Target="../tags/tag215.xml"/><Relationship Id="rId15" Type="http://schemas.openxmlformats.org/officeDocument/2006/relationships/tags" Target="../tags/tag214.xml"/><Relationship Id="rId14" Type="http://schemas.openxmlformats.org/officeDocument/2006/relationships/tags" Target="../tags/tag213.xml"/><Relationship Id="rId13" Type="http://schemas.openxmlformats.org/officeDocument/2006/relationships/tags" Target="../tags/tag212.xml"/><Relationship Id="rId12" Type="http://schemas.openxmlformats.org/officeDocument/2006/relationships/tags" Target="../tags/tag211.xml"/><Relationship Id="rId11" Type="http://schemas.openxmlformats.org/officeDocument/2006/relationships/tags" Target="../tags/tag210.xml"/><Relationship Id="rId10" Type="http://schemas.openxmlformats.org/officeDocument/2006/relationships/tags" Target="../tags/tag209.xml"/><Relationship Id="rId1" Type="http://schemas.openxmlformats.org/officeDocument/2006/relationships/tags" Target="../tags/tag203.xml"/></Relationships>
</file>

<file path=ppt/slides/_rels/slide13.xml.rels><?xml version="1.0" encoding="UTF-8" standalone="yes"?>
<Relationships xmlns="http://schemas.openxmlformats.org/package/2006/relationships"><Relationship Id="rId9" Type="http://schemas.openxmlformats.org/officeDocument/2006/relationships/tags" Target="../tags/tag223.xml"/><Relationship Id="rId8" Type="http://schemas.openxmlformats.org/officeDocument/2006/relationships/tags" Target="../tags/tag222.xml"/><Relationship Id="rId7" Type="http://schemas.openxmlformats.org/officeDocument/2006/relationships/image" Target="../media/image45.png"/><Relationship Id="rId6" Type="http://schemas.openxmlformats.org/officeDocument/2006/relationships/tags" Target="../tags/tag221.xml"/><Relationship Id="rId5" Type="http://schemas.openxmlformats.org/officeDocument/2006/relationships/image" Target="../media/image44.png"/><Relationship Id="rId4" Type="http://schemas.openxmlformats.org/officeDocument/2006/relationships/tags" Target="../tags/tag220.xml"/><Relationship Id="rId3" Type="http://schemas.openxmlformats.org/officeDocument/2006/relationships/image" Target="../media/image43.png"/><Relationship Id="rId21" Type="http://schemas.openxmlformats.org/officeDocument/2006/relationships/slideLayout" Target="../slideLayouts/slideLayout4.xml"/><Relationship Id="rId20" Type="http://schemas.openxmlformats.org/officeDocument/2006/relationships/tags" Target="../tags/tag233.xml"/><Relationship Id="rId2" Type="http://schemas.openxmlformats.org/officeDocument/2006/relationships/tags" Target="../tags/tag219.xml"/><Relationship Id="rId19" Type="http://schemas.openxmlformats.org/officeDocument/2006/relationships/image" Target="../media/image46.png"/><Relationship Id="rId18" Type="http://schemas.openxmlformats.org/officeDocument/2006/relationships/tags" Target="../tags/tag232.xml"/><Relationship Id="rId17" Type="http://schemas.openxmlformats.org/officeDocument/2006/relationships/tags" Target="../tags/tag231.xml"/><Relationship Id="rId16" Type="http://schemas.openxmlformats.org/officeDocument/2006/relationships/tags" Target="../tags/tag230.xml"/><Relationship Id="rId15" Type="http://schemas.openxmlformats.org/officeDocument/2006/relationships/tags" Target="../tags/tag229.xml"/><Relationship Id="rId14" Type="http://schemas.openxmlformats.org/officeDocument/2006/relationships/tags" Target="../tags/tag228.xml"/><Relationship Id="rId13" Type="http://schemas.openxmlformats.org/officeDocument/2006/relationships/tags" Target="../tags/tag227.xml"/><Relationship Id="rId12" Type="http://schemas.openxmlformats.org/officeDocument/2006/relationships/tags" Target="../tags/tag226.xml"/><Relationship Id="rId11" Type="http://schemas.openxmlformats.org/officeDocument/2006/relationships/tags" Target="../tags/tag225.xml"/><Relationship Id="rId10" Type="http://schemas.openxmlformats.org/officeDocument/2006/relationships/tags" Target="../tags/tag224.xml"/><Relationship Id="rId1" Type="http://schemas.openxmlformats.org/officeDocument/2006/relationships/tags" Target="../tags/tag218.xml"/></Relationships>
</file>

<file path=ppt/slides/_rels/slide14.xml.rels><?xml version="1.0" encoding="UTF-8" standalone="yes"?>
<Relationships xmlns="http://schemas.openxmlformats.org/package/2006/relationships"><Relationship Id="rId9" Type="http://schemas.openxmlformats.org/officeDocument/2006/relationships/tags" Target="../tags/tag242.xml"/><Relationship Id="rId8" Type="http://schemas.openxmlformats.org/officeDocument/2006/relationships/tags" Target="../tags/tag241.xml"/><Relationship Id="rId7" Type="http://schemas.openxmlformats.org/officeDocument/2006/relationships/tags" Target="../tags/tag240.xml"/><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9" Type="http://schemas.openxmlformats.org/officeDocument/2006/relationships/slideLayout" Target="../slideLayouts/slideLayout4.xml"/><Relationship Id="rId18" Type="http://schemas.openxmlformats.org/officeDocument/2006/relationships/tags" Target="../tags/tag248.xml"/><Relationship Id="rId17" Type="http://schemas.openxmlformats.org/officeDocument/2006/relationships/tags" Target="../tags/tag247.xml"/><Relationship Id="rId16" Type="http://schemas.openxmlformats.org/officeDocument/2006/relationships/image" Target="../media/image49.png"/><Relationship Id="rId15" Type="http://schemas.openxmlformats.org/officeDocument/2006/relationships/tags" Target="../tags/tag246.xml"/><Relationship Id="rId14" Type="http://schemas.openxmlformats.org/officeDocument/2006/relationships/tags" Target="../tags/tag245.xml"/><Relationship Id="rId13" Type="http://schemas.openxmlformats.org/officeDocument/2006/relationships/image" Target="../media/image48.png"/><Relationship Id="rId12" Type="http://schemas.openxmlformats.org/officeDocument/2006/relationships/tags" Target="../tags/tag244.xml"/><Relationship Id="rId11" Type="http://schemas.openxmlformats.org/officeDocument/2006/relationships/image" Target="../media/image47.png"/><Relationship Id="rId10" Type="http://schemas.openxmlformats.org/officeDocument/2006/relationships/tags" Target="../tags/tag243.xml"/><Relationship Id="rId1" Type="http://schemas.openxmlformats.org/officeDocument/2006/relationships/tags" Target="../tags/tag234.xml"/></Relationships>
</file>

<file path=ppt/slides/_rels/slide15.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tags" Target="../tags/tag256.xml"/><Relationship Id="rId7" Type="http://schemas.openxmlformats.org/officeDocument/2006/relationships/tags" Target="../tags/tag255.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3" Type="http://schemas.openxmlformats.org/officeDocument/2006/relationships/tags" Target="../tags/tag251.xml"/><Relationship Id="rId20" Type="http://schemas.openxmlformats.org/officeDocument/2006/relationships/slideLayout" Target="../slideLayouts/slideLayout4.xml"/><Relationship Id="rId2" Type="http://schemas.openxmlformats.org/officeDocument/2006/relationships/tags" Target="../tags/tag250.xml"/><Relationship Id="rId19" Type="http://schemas.openxmlformats.org/officeDocument/2006/relationships/tags" Target="../tags/tag264.xml"/><Relationship Id="rId18" Type="http://schemas.openxmlformats.org/officeDocument/2006/relationships/tags" Target="../tags/tag263.xml"/><Relationship Id="rId17" Type="http://schemas.openxmlformats.org/officeDocument/2006/relationships/tags" Target="../tags/tag262.xml"/><Relationship Id="rId16" Type="http://schemas.openxmlformats.org/officeDocument/2006/relationships/image" Target="../media/image52.png"/><Relationship Id="rId15" Type="http://schemas.openxmlformats.org/officeDocument/2006/relationships/tags" Target="../tags/tag261.xml"/><Relationship Id="rId14" Type="http://schemas.openxmlformats.org/officeDocument/2006/relationships/image" Target="../media/image51.jpeg"/><Relationship Id="rId13" Type="http://schemas.openxmlformats.org/officeDocument/2006/relationships/tags" Target="../tags/tag260.xml"/><Relationship Id="rId12" Type="http://schemas.openxmlformats.org/officeDocument/2006/relationships/tags" Target="../tags/tag259.xml"/><Relationship Id="rId11" Type="http://schemas.openxmlformats.org/officeDocument/2006/relationships/tags" Target="../tags/tag258.xml"/><Relationship Id="rId10" Type="http://schemas.openxmlformats.org/officeDocument/2006/relationships/tags" Target="../tags/tag257.xml"/><Relationship Id="rId1" Type="http://schemas.openxmlformats.org/officeDocument/2006/relationships/tags" Target="../tags/tag249.xml"/></Relationships>
</file>

<file path=ppt/slides/_rels/slide16.xml.rels><?xml version="1.0" encoding="UTF-8" standalone="yes"?>
<Relationships xmlns="http://schemas.openxmlformats.org/package/2006/relationships"><Relationship Id="rId9" Type="http://schemas.openxmlformats.org/officeDocument/2006/relationships/tags" Target="../tags/tag271.xml"/><Relationship Id="rId8" Type="http://schemas.openxmlformats.org/officeDocument/2006/relationships/image" Target="../media/image54.jpeg"/><Relationship Id="rId7" Type="http://schemas.openxmlformats.org/officeDocument/2006/relationships/tags" Target="../tags/tag270.xml"/><Relationship Id="rId6" Type="http://schemas.openxmlformats.org/officeDocument/2006/relationships/tags" Target="../tags/tag269.xml"/><Relationship Id="rId5" Type="http://schemas.openxmlformats.org/officeDocument/2006/relationships/image" Target="../media/image53.jpeg"/><Relationship Id="rId4" Type="http://schemas.openxmlformats.org/officeDocument/2006/relationships/tags" Target="../tags/tag268.xml"/><Relationship Id="rId3" Type="http://schemas.openxmlformats.org/officeDocument/2006/relationships/tags" Target="../tags/tag267.xml"/><Relationship Id="rId2" Type="http://schemas.openxmlformats.org/officeDocument/2006/relationships/tags" Target="../tags/tag266.xml"/><Relationship Id="rId13" Type="http://schemas.openxmlformats.org/officeDocument/2006/relationships/slideLayout" Target="../slideLayouts/slideLayout4.xml"/><Relationship Id="rId12" Type="http://schemas.openxmlformats.org/officeDocument/2006/relationships/tags" Target="../tags/tag273.xml"/><Relationship Id="rId11" Type="http://schemas.openxmlformats.org/officeDocument/2006/relationships/tags" Target="../tags/tag272.xml"/><Relationship Id="rId10" Type="http://schemas.openxmlformats.org/officeDocument/2006/relationships/image" Target="../media/image55.jpeg"/><Relationship Id="rId1" Type="http://schemas.openxmlformats.org/officeDocument/2006/relationships/tags" Target="../tags/tag265.xml"/></Relationships>
</file>

<file path=ppt/slides/_rels/slide17.xml.rels><?xml version="1.0" encoding="UTF-8" standalone="yes"?>
<Relationships xmlns="http://schemas.openxmlformats.org/package/2006/relationships"><Relationship Id="rId9" Type="http://schemas.openxmlformats.org/officeDocument/2006/relationships/tags" Target="../tags/tag281.xml"/><Relationship Id="rId8" Type="http://schemas.openxmlformats.org/officeDocument/2006/relationships/image" Target="../media/image56.webp"/><Relationship Id="rId7" Type="http://schemas.openxmlformats.org/officeDocument/2006/relationships/tags" Target="../tags/tag280.xml"/><Relationship Id="rId6" Type="http://schemas.openxmlformats.org/officeDocument/2006/relationships/tags" Target="../tags/tag279.xml"/><Relationship Id="rId5" Type="http://schemas.openxmlformats.org/officeDocument/2006/relationships/tags" Target="../tags/tag278.xml"/><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8" Type="http://schemas.openxmlformats.org/officeDocument/2006/relationships/slideLayout" Target="../slideLayouts/slideLayout4.xml"/><Relationship Id="rId17" Type="http://schemas.openxmlformats.org/officeDocument/2006/relationships/tags" Target="../tags/tag286.xml"/><Relationship Id="rId16" Type="http://schemas.openxmlformats.org/officeDocument/2006/relationships/tags" Target="../tags/tag285.xml"/><Relationship Id="rId15" Type="http://schemas.openxmlformats.org/officeDocument/2006/relationships/image" Target="../media/image59.svg"/><Relationship Id="rId14" Type="http://schemas.openxmlformats.org/officeDocument/2006/relationships/image" Target="../media/image58.png"/><Relationship Id="rId13" Type="http://schemas.openxmlformats.org/officeDocument/2006/relationships/tags" Target="../tags/tag284.xml"/><Relationship Id="rId12" Type="http://schemas.openxmlformats.org/officeDocument/2006/relationships/tags" Target="../tags/tag283.xml"/><Relationship Id="rId11" Type="http://schemas.openxmlformats.org/officeDocument/2006/relationships/image" Target="../media/image57.jpeg"/><Relationship Id="rId10" Type="http://schemas.openxmlformats.org/officeDocument/2006/relationships/tags" Target="../tags/tag282.xml"/><Relationship Id="rId1" Type="http://schemas.openxmlformats.org/officeDocument/2006/relationships/tags" Target="../tags/tag274.xml"/></Relationships>
</file>

<file path=ppt/slides/_rels/slide18.xml.rels><?xml version="1.0" encoding="UTF-8" standalone="yes"?>
<Relationships xmlns="http://schemas.openxmlformats.org/package/2006/relationships"><Relationship Id="rId9" Type="http://schemas.openxmlformats.org/officeDocument/2006/relationships/tags" Target="../tags/tag294.xml"/><Relationship Id="rId8" Type="http://schemas.openxmlformats.org/officeDocument/2006/relationships/image" Target="../media/image60.png"/><Relationship Id="rId7" Type="http://schemas.openxmlformats.org/officeDocument/2006/relationships/tags" Target="../tags/tag293.xml"/><Relationship Id="rId6" Type="http://schemas.openxmlformats.org/officeDocument/2006/relationships/tags" Target="../tags/tag292.xml"/><Relationship Id="rId5" Type="http://schemas.openxmlformats.org/officeDocument/2006/relationships/tags" Target="../tags/tag291.xml"/><Relationship Id="rId4" Type="http://schemas.openxmlformats.org/officeDocument/2006/relationships/tags" Target="../tags/tag290.xml"/><Relationship Id="rId3" Type="http://schemas.openxmlformats.org/officeDocument/2006/relationships/tags" Target="../tags/tag289.xml"/><Relationship Id="rId2" Type="http://schemas.openxmlformats.org/officeDocument/2006/relationships/tags" Target="../tags/tag288.xml"/><Relationship Id="rId10" Type="http://schemas.openxmlformats.org/officeDocument/2006/relationships/slideLayout" Target="../slideLayouts/slideLayout4.xml"/><Relationship Id="rId1" Type="http://schemas.openxmlformats.org/officeDocument/2006/relationships/tags" Target="../tags/tag287.xml"/></Relationships>
</file>

<file path=ppt/slides/_rels/slide19.xml.rels><?xml version="1.0" encoding="UTF-8" standalone="yes"?>
<Relationships xmlns="http://schemas.openxmlformats.org/package/2006/relationships"><Relationship Id="rId9" Type="http://schemas.openxmlformats.org/officeDocument/2006/relationships/tags" Target="../tags/tag301.xml"/><Relationship Id="rId8" Type="http://schemas.openxmlformats.org/officeDocument/2006/relationships/tags" Target="../tags/tag300.xml"/><Relationship Id="rId7" Type="http://schemas.openxmlformats.org/officeDocument/2006/relationships/tags" Target="../tags/tag299.xml"/><Relationship Id="rId6" Type="http://schemas.openxmlformats.org/officeDocument/2006/relationships/tags" Target="../tags/tag298.xml"/><Relationship Id="rId5" Type="http://schemas.openxmlformats.org/officeDocument/2006/relationships/image" Target="../media/image62.jpeg"/><Relationship Id="rId4" Type="http://schemas.openxmlformats.org/officeDocument/2006/relationships/tags" Target="../tags/tag297.xml"/><Relationship Id="rId3" Type="http://schemas.openxmlformats.org/officeDocument/2006/relationships/image" Target="../media/image61.jpeg"/><Relationship Id="rId2" Type="http://schemas.openxmlformats.org/officeDocument/2006/relationships/tags" Target="../tags/tag296.xml"/><Relationship Id="rId16" Type="http://schemas.openxmlformats.org/officeDocument/2006/relationships/slideLayout" Target="../slideLayouts/slideLayout4.xml"/><Relationship Id="rId15" Type="http://schemas.openxmlformats.org/officeDocument/2006/relationships/tags" Target="../tags/tag306.xml"/><Relationship Id="rId14" Type="http://schemas.openxmlformats.org/officeDocument/2006/relationships/image" Target="../media/image63.jpeg"/><Relationship Id="rId13" Type="http://schemas.openxmlformats.org/officeDocument/2006/relationships/tags" Target="../tags/tag305.xml"/><Relationship Id="rId12" Type="http://schemas.openxmlformats.org/officeDocument/2006/relationships/tags" Target="../tags/tag304.xml"/><Relationship Id="rId11" Type="http://schemas.openxmlformats.org/officeDocument/2006/relationships/tags" Target="../tags/tag303.xml"/><Relationship Id="rId10" Type="http://schemas.openxmlformats.org/officeDocument/2006/relationships/tags" Target="../tags/tag302.xml"/><Relationship Id="rId1" Type="http://schemas.openxmlformats.org/officeDocument/2006/relationships/tags" Target="../tags/tag295.xml"/></Relationships>
</file>

<file path=ppt/slides/_rels/slide2.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9" Type="http://schemas.openxmlformats.org/officeDocument/2006/relationships/notesSlide" Target="../notesSlides/notesSlide1.xml"/><Relationship Id="rId28" Type="http://schemas.openxmlformats.org/officeDocument/2006/relationships/slideLayout" Target="../slideLayouts/slideLayout3.xml"/><Relationship Id="rId27" Type="http://schemas.openxmlformats.org/officeDocument/2006/relationships/tags" Target="../tags/tag54.xml"/><Relationship Id="rId26" Type="http://schemas.openxmlformats.org/officeDocument/2006/relationships/tags" Target="../tags/tag53.xml"/><Relationship Id="rId25" Type="http://schemas.openxmlformats.org/officeDocument/2006/relationships/tags" Target="../tags/tag52.xml"/><Relationship Id="rId24" Type="http://schemas.openxmlformats.org/officeDocument/2006/relationships/tags" Target="../tags/tag51.xml"/><Relationship Id="rId23" Type="http://schemas.openxmlformats.org/officeDocument/2006/relationships/image" Target="../media/image9.jpeg"/><Relationship Id="rId22" Type="http://schemas.openxmlformats.org/officeDocument/2006/relationships/tags" Target="../tags/tag50.xml"/><Relationship Id="rId21" Type="http://schemas.openxmlformats.org/officeDocument/2006/relationships/tags" Target="../tags/tag49.xml"/><Relationship Id="rId20" Type="http://schemas.openxmlformats.org/officeDocument/2006/relationships/tags" Target="../tags/tag48.xml"/><Relationship Id="rId2" Type="http://schemas.openxmlformats.org/officeDocument/2006/relationships/image" Target="../media/image8.jpeg"/><Relationship Id="rId19" Type="http://schemas.openxmlformats.org/officeDocument/2006/relationships/tags" Target="../tags/tag47.xml"/><Relationship Id="rId18" Type="http://schemas.openxmlformats.org/officeDocument/2006/relationships/tags" Target="../tags/tag46.xml"/><Relationship Id="rId17" Type="http://schemas.openxmlformats.org/officeDocument/2006/relationships/tags" Target="../tags/tag45.xml"/><Relationship Id="rId16" Type="http://schemas.openxmlformats.org/officeDocument/2006/relationships/tags" Target="../tags/tag44.xml"/><Relationship Id="rId15" Type="http://schemas.openxmlformats.org/officeDocument/2006/relationships/tags" Target="../tags/tag43.xml"/><Relationship Id="rId14" Type="http://schemas.openxmlformats.org/officeDocument/2006/relationships/tags" Target="../tags/tag42.xml"/><Relationship Id="rId13" Type="http://schemas.openxmlformats.org/officeDocument/2006/relationships/tags" Target="../tags/tag41.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tags" Target="../tags/tag30.xml"/></Relationships>
</file>

<file path=ppt/slides/_rels/slide20.xml.rels><?xml version="1.0" encoding="UTF-8" standalone="yes"?>
<Relationships xmlns="http://schemas.openxmlformats.org/package/2006/relationships"><Relationship Id="rId9" Type="http://schemas.openxmlformats.org/officeDocument/2006/relationships/tags" Target="../tags/tag313.xml"/><Relationship Id="rId8" Type="http://schemas.openxmlformats.org/officeDocument/2006/relationships/image" Target="../media/image65.webp"/><Relationship Id="rId7" Type="http://schemas.openxmlformats.org/officeDocument/2006/relationships/tags" Target="../tags/tag312.xml"/><Relationship Id="rId6" Type="http://schemas.openxmlformats.org/officeDocument/2006/relationships/image" Target="../media/image64.webp"/><Relationship Id="rId5" Type="http://schemas.openxmlformats.org/officeDocument/2006/relationships/tags" Target="../tags/tag311.xml"/><Relationship Id="rId4" Type="http://schemas.openxmlformats.org/officeDocument/2006/relationships/tags" Target="../tags/tag310.xml"/><Relationship Id="rId3" Type="http://schemas.openxmlformats.org/officeDocument/2006/relationships/tags" Target="../tags/tag309.xml"/><Relationship Id="rId2" Type="http://schemas.openxmlformats.org/officeDocument/2006/relationships/tags" Target="../tags/tag308.xml"/><Relationship Id="rId16" Type="http://schemas.openxmlformats.org/officeDocument/2006/relationships/slideLayout" Target="../slideLayouts/slideLayout4.xml"/><Relationship Id="rId15" Type="http://schemas.openxmlformats.org/officeDocument/2006/relationships/tags" Target="../tags/tag318.xml"/><Relationship Id="rId14" Type="http://schemas.openxmlformats.org/officeDocument/2006/relationships/tags" Target="../tags/tag317.xml"/><Relationship Id="rId13" Type="http://schemas.openxmlformats.org/officeDocument/2006/relationships/tags" Target="../tags/tag316.xml"/><Relationship Id="rId12" Type="http://schemas.openxmlformats.org/officeDocument/2006/relationships/tags" Target="../tags/tag315.xml"/><Relationship Id="rId11" Type="http://schemas.openxmlformats.org/officeDocument/2006/relationships/tags" Target="../tags/tag314.xml"/><Relationship Id="rId10" Type="http://schemas.openxmlformats.org/officeDocument/2006/relationships/image" Target="../media/image66.webp"/><Relationship Id="rId1" Type="http://schemas.openxmlformats.org/officeDocument/2006/relationships/tags" Target="../tags/tag307.xml"/></Relationships>
</file>

<file path=ppt/slides/_rels/slide3.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image" Target="../media/image13.webp"/><Relationship Id="rId7" Type="http://schemas.openxmlformats.org/officeDocument/2006/relationships/tags" Target="../tags/tag60.xml"/><Relationship Id="rId6" Type="http://schemas.openxmlformats.org/officeDocument/2006/relationships/image" Target="../media/image12.jpeg"/><Relationship Id="rId5" Type="http://schemas.openxmlformats.org/officeDocument/2006/relationships/tags" Target="../tags/tag59.xml"/><Relationship Id="rId4" Type="http://schemas.openxmlformats.org/officeDocument/2006/relationships/image" Target="../media/image11.webp"/><Relationship Id="rId3" Type="http://schemas.openxmlformats.org/officeDocument/2006/relationships/tags" Target="../tags/tag58.xml"/><Relationship Id="rId27" Type="http://schemas.openxmlformats.org/officeDocument/2006/relationships/slideLayout" Target="../slideLayouts/slideLayout4.xml"/><Relationship Id="rId26" Type="http://schemas.openxmlformats.org/officeDocument/2006/relationships/tags" Target="../tags/tag77.xml"/><Relationship Id="rId25" Type="http://schemas.openxmlformats.org/officeDocument/2006/relationships/tags" Target="../tags/tag76.xml"/><Relationship Id="rId24" Type="http://schemas.openxmlformats.org/officeDocument/2006/relationships/tags" Target="../tags/tag75.xml"/><Relationship Id="rId23" Type="http://schemas.openxmlformats.org/officeDocument/2006/relationships/tags" Target="../tags/tag74.xml"/><Relationship Id="rId22" Type="http://schemas.openxmlformats.org/officeDocument/2006/relationships/tags" Target="../tags/tag73.xml"/><Relationship Id="rId21" Type="http://schemas.openxmlformats.org/officeDocument/2006/relationships/tags" Target="../tags/tag72.xml"/><Relationship Id="rId20" Type="http://schemas.openxmlformats.org/officeDocument/2006/relationships/tags" Target="../tags/tag71.xml"/><Relationship Id="rId2" Type="http://schemas.openxmlformats.org/officeDocument/2006/relationships/image" Target="../media/image10.webp"/><Relationship Id="rId19" Type="http://schemas.openxmlformats.org/officeDocument/2006/relationships/tags" Target="../tags/tag70.xml"/><Relationship Id="rId18" Type="http://schemas.openxmlformats.org/officeDocument/2006/relationships/tags" Target="../tags/tag69.xml"/><Relationship Id="rId17" Type="http://schemas.openxmlformats.org/officeDocument/2006/relationships/tags" Target="../tags/tag68.xml"/><Relationship Id="rId16" Type="http://schemas.openxmlformats.org/officeDocument/2006/relationships/tags" Target="../tags/tag67.xml"/><Relationship Id="rId15" Type="http://schemas.openxmlformats.org/officeDocument/2006/relationships/tags" Target="../tags/tag66.xml"/><Relationship Id="rId14" Type="http://schemas.openxmlformats.org/officeDocument/2006/relationships/tags" Target="../tags/tag65.xml"/><Relationship Id="rId13" Type="http://schemas.openxmlformats.org/officeDocument/2006/relationships/tags" Target="../tags/tag64.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image" Target="../media/image14.png"/><Relationship Id="rId1" Type="http://schemas.openxmlformats.org/officeDocument/2006/relationships/tags" Target="../tags/tag57.xml"/></Relationships>
</file>

<file path=ppt/slides/_rels/slide4.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image" Target="../media/image15.png"/><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8" Type="http://schemas.openxmlformats.org/officeDocument/2006/relationships/slideLayout" Target="../slideLayouts/slideLayout4.xml"/><Relationship Id="rId27" Type="http://schemas.openxmlformats.org/officeDocument/2006/relationships/tags" Target="../tags/tag103.xml"/><Relationship Id="rId26" Type="http://schemas.openxmlformats.org/officeDocument/2006/relationships/tags" Target="../tags/tag102.xml"/><Relationship Id="rId25" Type="http://schemas.openxmlformats.org/officeDocument/2006/relationships/tags" Target="../tags/tag101.xml"/><Relationship Id="rId24" Type="http://schemas.openxmlformats.org/officeDocument/2006/relationships/tags" Target="../tags/tag100.xml"/><Relationship Id="rId23" Type="http://schemas.openxmlformats.org/officeDocument/2006/relationships/tags" Target="../tags/tag99.xml"/><Relationship Id="rId22" Type="http://schemas.openxmlformats.org/officeDocument/2006/relationships/tags" Target="../tags/tag98.xml"/><Relationship Id="rId21" Type="http://schemas.openxmlformats.org/officeDocument/2006/relationships/tags" Target="../tags/tag97.xml"/><Relationship Id="rId20" Type="http://schemas.openxmlformats.org/officeDocument/2006/relationships/tags" Target="../tags/tag96.xml"/><Relationship Id="rId2" Type="http://schemas.openxmlformats.org/officeDocument/2006/relationships/tags" Target="../tags/tag79.xml"/><Relationship Id="rId19" Type="http://schemas.openxmlformats.org/officeDocument/2006/relationships/tags" Target="../tags/tag95.xml"/><Relationship Id="rId18" Type="http://schemas.openxmlformats.org/officeDocument/2006/relationships/tags" Target="../tags/tag94.xml"/><Relationship Id="rId17" Type="http://schemas.openxmlformats.org/officeDocument/2006/relationships/tags" Target="../tags/tag93.xml"/><Relationship Id="rId16" Type="http://schemas.openxmlformats.org/officeDocument/2006/relationships/tags" Target="../tags/tag92.xml"/><Relationship Id="rId15" Type="http://schemas.openxmlformats.org/officeDocument/2006/relationships/tags" Target="../tags/tag91.xml"/><Relationship Id="rId14" Type="http://schemas.openxmlformats.org/officeDocument/2006/relationships/tags" Target="../tags/tag90.xml"/><Relationship Id="rId13" Type="http://schemas.openxmlformats.org/officeDocument/2006/relationships/tags" Target="../tags/tag89.xml"/><Relationship Id="rId12" Type="http://schemas.openxmlformats.org/officeDocument/2006/relationships/tags" Target="../tags/tag88.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tags" Target="../tags/tag78.xml"/></Relationships>
</file>

<file path=ppt/slides/_rels/slide5.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image" Target="../media/image18.jpeg"/><Relationship Id="rId7" Type="http://schemas.openxmlformats.org/officeDocument/2006/relationships/tags" Target="../tags/tag108.xml"/><Relationship Id="rId6" Type="http://schemas.openxmlformats.org/officeDocument/2006/relationships/image" Target="../media/image17.png"/><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image" Target="../media/image16.jpeg"/><Relationship Id="rId19" Type="http://schemas.openxmlformats.org/officeDocument/2006/relationships/slideLayout" Target="../slideLayouts/slideLayout3.xml"/><Relationship Id="rId18" Type="http://schemas.openxmlformats.org/officeDocument/2006/relationships/tags" Target="../tags/tag116.xml"/><Relationship Id="rId17" Type="http://schemas.openxmlformats.org/officeDocument/2006/relationships/tags" Target="../tags/tag115.xml"/><Relationship Id="rId16" Type="http://schemas.openxmlformats.org/officeDocument/2006/relationships/tags" Target="../tags/tag114.xml"/><Relationship Id="rId15" Type="http://schemas.openxmlformats.org/officeDocument/2006/relationships/tags" Target="../tags/tag113.xml"/><Relationship Id="rId14" Type="http://schemas.openxmlformats.org/officeDocument/2006/relationships/tags" Target="../tags/tag112.xml"/><Relationship Id="rId13" Type="http://schemas.openxmlformats.org/officeDocument/2006/relationships/tags" Target="../tags/tag111.xml"/><Relationship Id="rId12" Type="http://schemas.openxmlformats.org/officeDocument/2006/relationships/image" Target="../media/image20.jpeg"/><Relationship Id="rId11" Type="http://schemas.openxmlformats.org/officeDocument/2006/relationships/tags" Target="../tags/tag110.xml"/><Relationship Id="rId10" Type="http://schemas.openxmlformats.org/officeDocument/2006/relationships/image" Target="../media/image19.jpeg"/><Relationship Id="rId1" Type="http://schemas.openxmlformats.org/officeDocument/2006/relationships/tags" Target="../tags/tag104.xml"/></Relationships>
</file>

<file path=ppt/slides/_rels/slide6.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tags" Target="../tags/tag122.xml"/><Relationship Id="rId7" Type="http://schemas.openxmlformats.org/officeDocument/2006/relationships/image" Target="../media/image22.png"/><Relationship Id="rId6" Type="http://schemas.openxmlformats.org/officeDocument/2006/relationships/tags" Target="../tags/tag121.xml"/><Relationship Id="rId5" Type="http://schemas.openxmlformats.org/officeDocument/2006/relationships/image" Target="../media/image21.webp"/><Relationship Id="rId4" Type="http://schemas.openxmlformats.org/officeDocument/2006/relationships/tags" Target="../tags/tag120.xml"/><Relationship Id="rId3" Type="http://schemas.openxmlformats.org/officeDocument/2006/relationships/tags" Target="../tags/tag119.xml"/><Relationship Id="rId24" Type="http://schemas.openxmlformats.org/officeDocument/2006/relationships/slideLayout" Target="../slideLayouts/slideLayout3.xml"/><Relationship Id="rId23" Type="http://schemas.openxmlformats.org/officeDocument/2006/relationships/tags" Target="../tags/tag135.xml"/><Relationship Id="rId22" Type="http://schemas.openxmlformats.org/officeDocument/2006/relationships/tags" Target="../tags/tag134.xml"/><Relationship Id="rId21" Type="http://schemas.openxmlformats.org/officeDocument/2006/relationships/tags" Target="../tags/tag133.xml"/><Relationship Id="rId20" Type="http://schemas.openxmlformats.org/officeDocument/2006/relationships/tags" Target="../tags/tag132.xml"/><Relationship Id="rId2" Type="http://schemas.openxmlformats.org/officeDocument/2006/relationships/tags" Target="../tags/tag118.xml"/><Relationship Id="rId19" Type="http://schemas.openxmlformats.org/officeDocument/2006/relationships/tags" Target="../tags/tag131.xml"/><Relationship Id="rId18" Type="http://schemas.openxmlformats.org/officeDocument/2006/relationships/tags" Target="../tags/tag130.xml"/><Relationship Id="rId17" Type="http://schemas.openxmlformats.org/officeDocument/2006/relationships/tags" Target="../tags/tag129.xml"/><Relationship Id="rId16" Type="http://schemas.openxmlformats.org/officeDocument/2006/relationships/tags" Target="../tags/tag128.xml"/><Relationship Id="rId15" Type="http://schemas.openxmlformats.org/officeDocument/2006/relationships/tags" Target="../tags/tag127.xml"/><Relationship Id="rId14" Type="http://schemas.openxmlformats.org/officeDocument/2006/relationships/tags" Target="../tags/tag126.xml"/><Relationship Id="rId13" Type="http://schemas.openxmlformats.org/officeDocument/2006/relationships/tags" Target="../tags/tag125.xml"/><Relationship Id="rId12" Type="http://schemas.openxmlformats.org/officeDocument/2006/relationships/tags" Target="../tags/tag124.xml"/><Relationship Id="rId11" Type="http://schemas.openxmlformats.org/officeDocument/2006/relationships/image" Target="../media/image24.png"/><Relationship Id="rId10" Type="http://schemas.openxmlformats.org/officeDocument/2006/relationships/tags" Target="../tags/tag123.xml"/><Relationship Id="rId1" Type="http://schemas.openxmlformats.org/officeDocument/2006/relationships/tags" Target="../tags/tag117.xml"/></Relationships>
</file>

<file path=ppt/slides/_rels/slide7.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image" Target="../media/image25.webp"/><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2" Type="http://schemas.openxmlformats.org/officeDocument/2006/relationships/slideLayout" Target="../slideLayouts/slideLayout4.xml"/><Relationship Id="rId21" Type="http://schemas.openxmlformats.org/officeDocument/2006/relationships/tags" Target="../tags/tag153.xml"/><Relationship Id="rId20" Type="http://schemas.openxmlformats.org/officeDocument/2006/relationships/tags" Target="../tags/tag152.xml"/><Relationship Id="rId2" Type="http://schemas.openxmlformats.org/officeDocument/2006/relationships/tags" Target="../tags/tag137.xml"/><Relationship Id="rId19" Type="http://schemas.openxmlformats.org/officeDocument/2006/relationships/tags" Target="../tags/tag151.xml"/><Relationship Id="rId18" Type="http://schemas.openxmlformats.org/officeDocument/2006/relationships/image" Target="../media/image27.jpeg"/><Relationship Id="rId17" Type="http://schemas.openxmlformats.org/officeDocument/2006/relationships/tags" Target="../tags/tag150.xml"/><Relationship Id="rId16" Type="http://schemas.openxmlformats.org/officeDocument/2006/relationships/tags" Target="../tags/tag149.xml"/><Relationship Id="rId15" Type="http://schemas.openxmlformats.org/officeDocument/2006/relationships/tags" Target="../tags/tag148.xml"/><Relationship Id="rId14" Type="http://schemas.openxmlformats.org/officeDocument/2006/relationships/image" Target="../media/image26.png"/><Relationship Id="rId13" Type="http://schemas.openxmlformats.org/officeDocument/2006/relationships/tags" Target="../tags/tag147.xml"/><Relationship Id="rId12" Type="http://schemas.openxmlformats.org/officeDocument/2006/relationships/tags" Target="../tags/tag146.xml"/><Relationship Id="rId11" Type="http://schemas.openxmlformats.org/officeDocument/2006/relationships/tags" Target="../tags/tag145.xml"/><Relationship Id="rId10" Type="http://schemas.openxmlformats.org/officeDocument/2006/relationships/tags" Target="../tags/tag144.xml"/><Relationship Id="rId1" Type="http://schemas.openxmlformats.org/officeDocument/2006/relationships/tags" Target="../tags/tag136.xml"/></Relationships>
</file>

<file path=ppt/slides/_rels/slide8.xml.rels><?xml version="1.0" encoding="UTF-8" standalone="yes"?>
<Relationships xmlns="http://schemas.openxmlformats.org/package/2006/relationships"><Relationship Id="rId9" Type="http://schemas.openxmlformats.org/officeDocument/2006/relationships/image" Target="../media/image29.jpeg"/><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image" Target="../media/image28.webp"/><Relationship Id="rId3" Type="http://schemas.openxmlformats.org/officeDocument/2006/relationships/tags" Target="../tags/tag156.xml"/><Relationship Id="rId2" Type="http://schemas.openxmlformats.org/officeDocument/2006/relationships/tags" Target="../tags/tag155.xml"/><Relationship Id="rId19" Type="http://schemas.openxmlformats.org/officeDocument/2006/relationships/slideLayout" Target="../slideLayouts/slideLayout4.xml"/><Relationship Id="rId18" Type="http://schemas.openxmlformats.org/officeDocument/2006/relationships/tags" Target="../tags/tag168.xml"/><Relationship Id="rId17" Type="http://schemas.openxmlformats.org/officeDocument/2006/relationships/tags" Target="../tags/tag167.xml"/><Relationship Id="rId16" Type="http://schemas.openxmlformats.org/officeDocument/2006/relationships/tags" Target="../tags/tag166.xml"/><Relationship Id="rId15" Type="http://schemas.openxmlformats.org/officeDocument/2006/relationships/tags" Target="../tags/tag165.xml"/><Relationship Id="rId14" Type="http://schemas.openxmlformats.org/officeDocument/2006/relationships/tags" Target="../tags/tag164.xml"/><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image" Target="../media/image30.jpeg"/><Relationship Id="rId10" Type="http://schemas.openxmlformats.org/officeDocument/2006/relationships/tags" Target="../tags/tag161.xml"/><Relationship Id="rId1" Type="http://schemas.openxmlformats.org/officeDocument/2006/relationships/tags" Target="../tags/tag154.xml"/></Relationships>
</file>

<file path=ppt/slides/_rels/slide9.xml.rels><?xml version="1.0" encoding="UTF-8" standalone="yes"?>
<Relationships xmlns="http://schemas.openxmlformats.org/package/2006/relationships"><Relationship Id="rId9" Type="http://schemas.openxmlformats.org/officeDocument/2006/relationships/tags" Target="../tags/tag176.xml"/><Relationship Id="rId8" Type="http://schemas.openxmlformats.org/officeDocument/2006/relationships/image" Target="../media/image31.webp"/><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1" Type="http://schemas.openxmlformats.org/officeDocument/2006/relationships/slideLayout" Target="../slideLayouts/slideLayout4.xml"/><Relationship Id="rId10" Type="http://schemas.openxmlformats.org/officeDocument/2006/relationships/image" Target="../media/image32.png"/><Relationship Id="rId1" Type="http://schemas.openxmlformats.org/officeDocument/2006/relationships/tags" Target="../tags/tag169.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619857" y="483874"/>
            <a:ext cx="8229657" cy="914962"/>
          </a:xfrm>
          <a:prstGeom prst="rect">
            <a:avLst/>
          </a:prstGeom>
          <a:noFill/>
        </p:spPr>
        <p:txBody>
          <a:bodyPr wrap="square" lIns="47625" tIns="19050" rIns="47625" bIns="19050" rtlCol="0" anchor="t" anchorCtr="0">
            <a:normAutofit fontScale="70000"/>
          </a:bodyPr>
          <a:lstStyle/>
          <a:p>
            <a:pPr marL="0" indent="0" algn="l">
              <a:lnSpc>
                <a:spcPct val="100000"/>
              </a:lnSpc>
              <a:spcBef>
                <a:spcPct val="0"/>
              </a:spcBef>
              <a:spcAft>
                <a:spcPct val="0"/>
              </a:spcAft>
              <a:buSzTx/>
              <a:buNone/>
            </a:pPr>
            <a:r>
              <a:rPr lang="en-US" altLang="zh-CN" sz="3800" b="1" spc="220">
                <a:solidFill>
                  <a:schemeClr val="tx2"/>
                </a:solidFill>
                <a:uFillTx/>
                <a:latin typeface="微软雅黑" panose="020B0503020204020204" charset="-122"/>
                <a:ea typeface="微软雅黑" panose="020B0503020204020204" charset="-122"/>
              </a:rPr>
              <a:t>            </a:t>
            </a:r>
            <a:r>
              <a:rPr lang="zh-CN" altLang="en-US" sz="3800" b="1" spc="220">
                <a:solidFill>
                  <a:srgbClr val="028458"/>
                </a:solidFill>
                <a:uFillTx/>
                <a:latin typeface="微软雅黑" panose="020B0503020204020204" charset="-122"/>
                <a:ea typeface="微软雅黑" panose="020B0503020204020204" charset="-122"/>
              </a:rPr>
              <a:t>高中生物学</a:t>
            </a:r>
            <a:br>
              <a:rPr lang="zh-CN" altLang="en-US" sz="3800" b="1" spc="220">
                <a:solidFill>
                  <a:srgbClr val="028458"/>
                </a:solidFill>
                <a:uFillTx/>
                <a:latin typeface="微软雅黑" panose="020B0503020204020204" charset="-122"/>
                <a:ea typeface="微软雅黑" panose="020B0503020204020204" charset="-122"/>
              </a:rPr>
            </a:br>
            <a:r>
              <a:rPr lang="zh-CN" altLang="en-US" sz="3800" b="1" spc="220">
                <a:solidFill>
                  <a:srgbClr val="028458"/>
                </a:solidFill>
                <a:uFillTx/>
                <a:latin typeface="微软雅黑" panose="020B0503020204020204" charset="-122"/>
                <a:ea typeface="微软雅黑" panose="020B0503020204020204" charset="-122"/>
              </a:rPr>
              <a:t>选择性必修三《生物技术与工程》</a:t>
            </a:r>
            <a:endParaRPr lang="zh-CN" altLang="en-US" sz="3800" b="1" spc="220">
              <a:solidFill>
                <a:srgbClr val="028458"/>
              </a:solidFill>
              <a:uFillTx/>
              <a:latin typeface="微软雅黑" panose="020B0503020204020204" charset="-122"/>
              <a:ea typeface="微软雅黑" panose="020B0503020204020204" charset="-122"/>
            </a:endParaRPr>
          </a:p>
        </p:txBody>
      </p:sp>
      <p:pic>
        <p:nvPicPr>
          <p:cNvPr id="10" name="图片 9"/>
          <p:cNvPicPr>
            <a:picLocks noChangeAspect="1"/>
          </p:cNvPicPr>
          <p:nvPr>
            <p:custDataLst>
              <p:tags r:id="rId2"/>
            </p:custDataLst>
          </p:nvPr>
        </p:nvPicPr>
        <p:blipFill>
          <a:blip r:embed="rId3"/>
          <a:stretch>
            <a:fillRect/>
          </a:stretch>
        </p:blipFill>
        <p:spPr>
          <a:xfrm>
            <a:off x="539750" y="1466850"/>
            <a:ext cx="2454910" cy="1640840"/>
          </a:xfrm>
          <a:prstGeom prst="rect">
            <a:avLst/>
          </a:prstGeom>
        </p:spPr>
      </p:pic>
      <p:pic>
        <p:nvPicPr>
          <p:cNvPr id="12" name="图片 11"/>
          <p:cNvPicPr>
            <a:picLocks noChangeAspect="1"/>
          </p:cNvPicPr>
          <p:nvPr>
            <p:custDataLst>
              <p:tags r:id="rId4"/>
            </p:custDataLst>
          </p:nvPr>
        </p:nvPicPr>
        <p:blipFill>
          <a:blip r:embed="rId5"/>
          <a:stretch>
            <a:fillRect/>
          </a:stretch>
        </p:blipFill>
        <p:spPr>
          <a:xfrm>
            <a:off x="3131820" y="1466850"/>
            <a:ext cx="2195195" cy="1282065"/>
          </a:xfrm>
          <a:prstGeom prst="rect">
            <a:avLst/>
          </a:prstGeom>
        </p:spPr>
      </p:pic>
      <p:pic>
        <p:nvPicPr>
          <p:cNvPr id="14" name="图片 13"/>
          <p:cNvPicPr>
            <a:picLocks noChangeAspect="1"/>
          </p:cNvPicPr>
          <p:nvPr>
            <p:custDataLst>
              <p:tags r:id="rId6"/>
            </p:custDataLst>
          </p:nvPr>
        </p:nvPicPr>
        <p:blipFill>
          <a:blip r:embed="rId7"/>
          <a:stretch>
            <a:fillRect/>
          </a:stretch>
        </p:blipFill>
        <p:spPr>
          <a:xfrm>
            <a:off x="3084195" y="2931795"/>
            <a:ext cx="2340610" cy="1648460"/>
          </a:xfrm>
          <a:prstGeom prst="rect">
            <a:avLst/>
          </a:prstGeom>
        </p:spPr>
      </p:pic>
      <p:sp>
        <p:nvSpPr>
          <p:cNvPr id="11" name="Title 6"/>
          <p:cNvSpPr txBox="1"/>
          <p:nvPr>
            <p:custDataLst>
              <p:tags r:id="rId8"/>
            </p:custDataLst>
          </p:nvPr>
        </p:nvSpPr>
        <p:spPr>
          <a:xfrm>
            <a:off x="5652135" y="1564005"/>
            <a:ext cx="3171825" cy="1045210"/>
          </a:xfrm>
          <a:prstGeom prst="rect">
            <a:avLst/>
          </a:prstGeom>
          <a:noFill/>
          <a:ln w="3175">
            <a:noFill/>
            <a:prstDash val="dash"/>
          </a:ln>
        </p:spPr>
        <p:txBody>
          <a:bodyPr wrap="square" lIns="47625" tIns="19050" rIns="47625" bIns="19050" anchor="t" anchorCtr="0">
            <a:norm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ct val="0"/>
              </a:spcBef>
              <a:spcAft>
                <a:spcPts val="800"/>
              </a:spcAft>
              <a:buSzTx/>
              <a:buNone/>
            </a:pPr>
            <a:r>
              <a:rPr lang="zh-CN" altLang="en-US" sz="3200" b="1" spc="240">
                <a:ln w="3175">
                  <a:noFill/>
                  <a:prstDash val="dash"/>
                </a:ln>
                <a:solidFill>
                  <a:schemeClr val="accent4"/>
                </a:solidFill>
                <a:uFillTx/>
                <a:latin typeface="微软雅黑" panose="020B0503020204020204" charset="-122"/>
                <a:ea typeface="微软雅黑" panose="020B0503020204020204" charset="-122"/>
                <a:cs typeface="微软雅黑" panose="020B0503020204020204" charset="-122"/>
                <a:sym typeface="+mn-ea"/>
              </a:rPr>
              <a:t>开学第一课</a:t>
            </a:r>
            <a:r>
              <a:rPr lang="zh-CN" altLang="en-US" sz="3200" spc="240">
                <a:ln w="3175">
                  <a:noFill/>
                  <a:prstDash val="dash"/>
                </a:ln>
                <a:solidFill>
                  <a:schemeClr val="tx2"/>
                </a:solidFill>
                <a:uFillTx/>
                <a:latin typeface="微软雅黑" panose="020B0503020204020204" charset="-122"/>
                <a:ea typeface="微软雅黑" panose="020B0503020204020204" charset="-122"/>
                <a:cs typeface="微软雅黑" panose="020B0503020204020204" charset="-122"/>
                <a:sym typeface="+mn-ea"/>
              </a:rPr>
              <a:t>   </a:t>
            </a:r>
            <a:endParaRPr lang="zh-CN" altLang="en-US" sz="3200" spc="240">
              <a:ln w="3175">
                <a:noFill/>
                <a:prstDash val="dash"/>
              </a:ln>
              <a:solidFill>
                <a:schemeClr val="tx2"/>
              </a:solidFill>
              <a:uFillTx/>
              <a:latin typeface="微软雅黑" panose="020B0503020204020204" charset="-122"/>
              <a:ea typeface="微软雅黑" panose="020B0503020204020204" charset="-122"/>
              <a:cs typeface="微软雅黑" panose="020B0503020204020204" charset="-122"/>
              <a:sym typeface="+mn-ea"/>
            </a:endParaRPr>
          </a:p>
          <a:p>
            <a:pPr marL="0" lvl="0" indent="0" algn="l" fontAlgn="auto">
              <a:lnSpc>
                <a:spcPct val="120000"/>
              </a:lnSpc>
              <a:spcBef>
                <a:spcPct val="0"/>
              </a:spcBef>
              <a:spcAft>
                <a:spcPts val="800"/>
              </a:spcAft>
              <a:buSzTx/>
              <a:buNone/>
            </a:pPr>
            <a:endParaRPr lang="zh-CN" altLang="en-US" sz="3200" spc="240">
              <a:ln w="3175">
                <a:noFill/>
                <a:prstDash val="dash"/>
              </a:ln>
              <a:solidFill>
                <a:schemeClr val="tx2"/>
              </a:solidFill>
              <a:uFillTx/>
              <a:latin typeface="微软雅黑" panose="020B0503020204020204" charset="-122"/>
              <a:ea typeface="微软雅黑" panose="020B0503020204020204" charset="-122"/>
              <a:cs typeface="微软雅黑" panose="020B0503020204020204" charset="-122"/>
            </a:endParaRPr>
          </a:p>
        </p:txBody>
      </p:sp>
      <p:sp>
        <p:nvSpPr>
          <p:cNvPr id="21" name="AutoShape 3"/>
          <p:cNvSpPr>
            <a:spLocks noChangeAspect="1" noChangeArrowheads="1" noTextEdit="1"/>
          </p:cNvSpPr>
          <p:nvPr>
            <p:custDataLst>
              <p:tags r:id="rId9"/>
            </p:custDataLst>
          </p:nvPr>
        </p:nvSpPr>
        <p:spPr bwMode="auto">
          <a:xfrm flipH="1" flipV="1">
            <a:off x="7952868" y="1599529"/>
            <a:ext cx="61960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微软雅黑" panose="020B0503020204020204" charset="-122"/>
              <a:ea typeface="微软雅黑" panose="020B0503020204020204" charset="-122"/>
            </a:endParaRPr>
          </a:p>
        </p:txBody>
      </p:sp>
      <p:sp>
        <p:nvSpPr>
          <p:cNvPr id="22" name="Freeform 5"/>
          <p:cNvSpPr>
            <a:spLocks noEditPoints="1"/>
          </p:cNvSpPr>
          <p:nvPr>
            <p:custDataLst>
              <p:tags r:id="rId10"/>
            </p:custDataLst>
          </p:nvPr>
        </p:nvSpPr>
        <p:spPr bwMode="auto">
          <a:xfrm flipH="1" flipV="1">
            <a:off x="8028301" y="1564307"/>
            <a:ext cx="620704" cy="573702"/>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6">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微软雅黑" panose="020B0503020204020204" charset="-122"/>
              <a:ea typeface="微软雅黑" panose="020B0503020204020204" charset="-122"/>
            </a:endParaRPr>
          </a:p>
        </p:txBody>
      </p:sp>
      <p:pic>
        <p:nvPicPr>
          <p:cNvPr id="3" name="图片 2"/>
          <p:cNvPicPr/>
          <p:nvPr>
            <p:custDataLst>
              <p:tags r:id="rId11"/>
            </p:custDataLst>
          </p:nvPr>
        </p:nvPicPr>
        <p:blipFill>
          <a:blip r:embed="rId12"/>
          <a:stretch>
            <a:fillRect/>
          </a:stretch>
        </p:blipFill>
        <p:spPr>
          <a:xfrm>
            <a:off x="5514340" y="2428240"/>
            <a:ext cx="3007360" cy="1969135"/>
          </a:xfrm>
          <a:prstGeom prst="rect">
            <a:avLst/>
          </a:prstGeom>
        </p:spPr>
      </p:pic>
      <p:pic>
        <p:nvPicPr>
          <p:cNvPr id="4" name="图片 3"/>
          <p:cNvPicPr/>
          <p:nvPr>
            <p:custDataLst>
              <p:tags r:id="rId13"/>
            </p:custDataLst>
          </p:nvPr>
        </p:nvPicPr>
        <p:blipFill>
          <a:blip r:embed="rId14"/>
          <a:stretch>
            <a:fillRect/>
          </a:stretch>
        </p:blipFill>
        <p:spPr>
          <a:xfrm>
            <a:off x="539750" y="3148330"/>
            <a:ext cx="2454910" cy="1478915"/>
          </a:xfrm>
          <a:prstGeom prst="rect">
            <a:avLst/>
          </a:prstGeom>
        </p:spPr>
      </p:pic>
      <p:sp>
        <p:nvSpPr>
          <p:cNvPr id="5" name="矩形 4"/>
          <p:cNvSpPr/>
          <p:nvPr>
            <p:custDataLst>
              <p:tags r:id="rId15"/>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16"/>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5219700" y="1105535"/>
            <a:ext cx="3521710" cy="3513455"/>
          </a:xfrm>
          <a:prstGeom prst="rect">
            <a:avLst/>
          </a:prstGeom>
          <a:solidFill>
            <a:schemeClr val="lt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9" name="图片 8"/>
          <p:cNvPicPr>
            <a:picLocks noChangeAspect="1"/>
          </p:cNvPicPr>
          <p:nvPr>
            <p:custDataLst>
              <p:tags r:id="rId2"/>
            </p:custDataLst>
          </p:nvPr>
        </p:nvPicPr>
        <p:blipFill>
          <a:blip r:embed="rId3"/>
          <a:srcRect t="1826" b="1826"/>
          <a:stretch>
            <a:fillRect/>
          </a:stretch>
        </p:blipFill>
        <p:spPr>
          <a:xfrm>
            <a:off x="3636010" y="3550285"/>
            <a:ext cx="1265555" cy="962025"/>
          </a:xfrm>
          <a:prstGeom prst="rect">
            <a:avLst/>
          </a:prstGeom>
        </p:spPr>
      </p:pic>
      <p:pic>
        <p:nvPicPr>
          <p:cNvPr id="16" name="图片 15"/>
          <p:cNvPicPr>
            <a:picLocks noChangeAspect="1"/>
          </p:cNvPicPr>
          <p:nvPr>
            <p:custDataLst>
              <p:tags r:id="rId4"/>
            </p:custDataLst>
          </p:nvPr>
        </p:nvPicPr>
        <p:blipFill>
          <a:blip r:embed="rId5"/>
          <a:srcRect t="575" b="575"/>
          <a:stretch>
            <a:fillRect/>
          </a:stretch>
        </p:blipFill>
        <p:spPr>
          <a:xfrm>
            <a:off x="530860" y="1147445"/>
            <a:ext cx="4324985" cy="2360930"/>
          </a:xfrm>
          <a:prstGeom prst="rect">
            <a:avLst/>
          </a:prstGeom>
        </p:spPr>
      </p:pic>
      <p:pic>
        <p:nvPicPr>
          <p:cNvPr id="19" name="图片 18"/>
          <p:cNvPicPr>
            <a:picLocks noChangeAspect="1"/>
          </p:cNvPicPr>
          <p:nvPr>
            <p:custDataLst>
              <p:tags r:id="rId6"/>
            </p:custDataLst>
          </p:nvPr>
        </p:nvPicPr>
        <p:blipFill>
          <a:blip r:embed="rId7"/>
          <a:srcRect t="1405" b="1405"/>
          <a:stretch>
            <a:fillRect/>
          </a:stretch>
        </p:blipFill>
        <p:spPr>
          <a:xfrm>
            <a:off x="528320" y="3524250"/>
            <a:ext cx="1494155" cy="967105"/>
          </a:xfrm>
          <a:prstGeom prst="rect">
            <a:avLst/>
          </a:prstGeom>
        </p:spPr>
      </p:pic>
      <p:pic>
        <p:nvPicPr>
          <p:cNvPr id="20" name="图片 19"/>
          <p:cNvPicPr>
            <a:picLocks noChangeAspect="1"/>
          </p:cNvPicPr>
          <p:nvPr>
            <p:custDataLst>
              <p:tags r:id="rId8"/>
            </p:custDataLst>
          </p:nvPr>
        </p:nvPicPr>
        <p:blipFill>
          <a:blip r:embed="rId9"/>
          <a:srcRect t="1405" b="1405"/>
          <a:stretch>
            <a:fillRect/>
          </a:stretch>
        </p:blipFill>
        <p:spPr>
          <a:xfrm>
            <a:off x="2077085" y="3527425"/>
            <a:ext cx="1518920" cy="984250"/>
          </a:xfrm>
          <a:prstGeom prst="rect">
            <a:avLst/>
          </a:prstGeom>
        </p:spPr>
      </p:pic>
      <p:sp>
        <p:nvSpPr>
          <p:cNvPr id="8" name="Title 6"/>
          <p:cNvSpPr txBox="1"/>
          <p:nvPr>
            <p:custDataLst>
              <p:tags r:id="rId10"/>
            </p:custDataLst>
          </p:nvPr>
        </p:nvSpPr>
        <p:spPr>
          <a:xfrm>
            <a:off x="5724525" y="2453005"/>
            <a:ext cx="2896870" cy="583565"/>
          </a:xfrm>
          <a:prstGeom prst="rect">
            <a:avLst/>
          </a:prstGeom>
          <a:noFill/>
          <a:ln w="3175">
            <a:noFill/>
            <a:prstDash val="dash"/>
          </a:ln>
        </p:spPr>
        <p:txBody>
          <a:bodyPr wrap="square" lIns="47625" tIns="19050" rIns="47625" bIns="19050" anchor="t" anchorCtr="0">
            <a:norm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ct val="0"/>
              </a:spcBef>
              <a:spcAft>
                <a:spcPts val="800"/>
              </a:spcAft>
              <a:buSzTx/>
              <a:buNone/>
            </a:pPr>
            <a:r>
              <a:rPr altLang="zh-CN" sz="1800" b="1" noProof="0">
                <a:ln>
                  <a:noFill/>
                </a:ln>
                <a:solidFill>
                  <a:schemeClr val="accent4"/>
                </a:solidFill>
                <a:uLnTx/>
                <a:uFillTx/>
                <a:latin typeface="微软雅黑" panose="020B0503020204020204" charset="-122"/>
                <a:ea typeface="微软雅黑" panose="020B0503020204020204" charset="-122"/>
                <a:cs typeface="Times New Roman" panose="02020603050405020304" charset="0"/>
                <a:sym typeface="+mn-ea"/>
              </a:rPr>
              <a:t>----</a:t>
            </a:r>
            <a:r>
              <a:rPr lang="zh-CN" altLang="en-US" sz="1800" b="1" spc="4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rPr>
              <a:t>植物细胞培养技术</a:t>
            </a:r>
            <a:endParaRPr lang="zh-CN" altLang="en-US" sz="1800" b="1" spc="4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endParaRPr>
          </a:p>
          <a:p>
            <a:pPr marL="0" lvl="0" indent="0" algn="l" fontAlgn="auto">
              <a:lnSpc>
                <a:spcPct val="120000"/>
              </a:lnSpc>
              <a:spcBef>
                <a:spcPct val="0"/>
              </a:spcBef>
              <a:spcAft>
                <a:spcPts val="800"/>
              </a:spcAft>
              <a:buSzTx/>
              <a:buNone/>
            </a:pPr>
            <a:endParaRPr lang="zh-CN" altLang="en-US" sz="1800" b="1" spc="4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endParaRPr>
          </a:p>
        </p:txBody>
      </p:sp>
      <p:sp>
        <p:nvSpPr>
          <p:cNvPr id="28" name="矩形 27"/>
          <p:cNvSpPr/>
          <p:nvPr>
            <p:custDataLst>
              <p:tags r:id="rId11"/>
            </p:custDataLst>
          </p:nvPr>
        </p:nvSpPr>
        <p:spPr>
          <a:xfrm>
            <a:off x="5579745" y="1204261"/>
            <a:ext cx="2161223" cy="57150"/>
          </a:xfrm>
          <a:prstGeom prst="rect">
            <a:avLst/>
          </a:prstGeom>
          <a:solidFill>
            <a:srgbClr val="DDDDDD"/>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latin typeface="微软雅黑" panose="020B0503020204020204" charset="-122"/>
              <a:ea typeface="微软雅黑" panose="020B0503020204020204" charset="-122"/>
            </a:endParaRPr>
          </a:p>
        </p:txBody>
      </p:sp>
      <p:sp>
        <p:nvSpPr>
          <p:cNvPr id="4" name="矩形 3"/>
          <p:cNvSpPr/>
          <p:nvPr>
            <p:custDataLst>
              <p:tags r:id="rId12"/>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7" name="直接连接符 6"/>
          <p:cNvCxnSpPr/>
          <p:nvPr>
            <p:custDataLst>
              <p:tags r:id="rId13"/>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6" name="文本框 5"/>
          <p:cNvSpPr txBox="1"/>
          <p:nvPr>
            <p:custDataLst>
              <p:tags r:id="rId14"/>
            </p:custDataLst>
          </p:nvPr>
        </p:nvSpPr>
        <p:spPr>
          <a:xfrm>
            <a:off x="1259840" y="706755"/>
            <a:ext cx="5885180" cy="398780"/>
          </a:xfrm>
          <a:prstGeom prst="rect">
            <a:avLst/>
          </a:prstGeom>
          <a:noFill/>
        </p:spPr>
        <p:txBody>
          <a:bodyPr wrap="square" rtlCol="0" anchor="t">
            <a:spAutoFit/>
          </a:bodyPr>
          <a:lstStyle/>
          <a:p>
            <a:pPr algn="ctr"/>
            <a:r>
              <a:rPr lang="en-US" altLang="zh-CN"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  02 改变细胞命运，创造全新生物----</a:t>
            </a:r>
            <a:r>
              <a:rPr lang="zh-CN" altLang="en-US"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细胞工程</a:t>
            </a:r>
            <a:endParaRPr lang="zh-CN" altLang="en-US"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endParaRPr>
          </a:p>
        </p:txBody>
      </p:sp>
      <p:sp>
        <p:nvSpPr>
          <p:cNvPr id="24" name="文本框 23"/>
          <p:cNvSpPr txBox="1"/>
          <p:nvPr>
            <p:custDataLst>
              <p:tags r:id="rId15"/>
            </p:custDataLst>
          </p:nvPr>
        </p:nvSpPr>
        <p:spPr>
          <a:xfrm>
            <a:off x="323850" y="18732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en-US" sz="2400" b="1">
                <a:solidFill>
                  <a:srgbClr val="3B9C75"/>
                </a:solidFill>
                <a:latin typeface="微软雅黑" panose="020B0503020204020204" charset="-122"/>
                <a:ea typeface="微软雅黑" panose="020B0503020204020204" charset="-122"/>
              </a:rPr>
              <a:t>二、学习内容</a:t>
            </a:r>
            <a:endParaRPr lang="zh-CN" altLang="en-US" sz="2400" b="1">
              <a:solidFill>
                <a:srgbClr val="3B9C75"/>
              </a:solidFill>
              <a:latin typeface="微软雅黑" panose="020B0503020204020204" charset="-122"/>
              <a:ea typeface="微软雅黑" panose="020B0503020204020204" charset="-122"/>
            </a:endParaRPr>
          </a:p>
        </p:txBody>
      </p:sp>
      <p:sp>
        <p:nvSpPr>
          <p:cNvPr id="2" name="文本框 1"/>
          <p:cNvSpPr txBox="1"/>
          <p:nvPr>
            <p:custDataLst>
              <p:tags r:id="rId16"/>
            </p:custDataLst>
          </p:nvPr>
        </p:nvSpPr>
        <p:spPr>
          <a:xfrm>
            <a:off x="5219065" y="2922905"/>
            <a:ext cx="3478530" cy="1568450"/>
          </a:xfrm>
          <a:prstGeom prst="rect">
            <a:avLst/>
          </a:prstGeom>
          <a:noFill/>
        </p:spPr>
        <p:txBody>
          <a:bodyPr wrap="square" rtlCol="0" anchor="t">
            <a:spAutoFit/>
          </a:bodyPr>
          <a:lstStyle/>
          <a:p>
            <a:pPr marL="0" lvl="0" indent="0" algn="l" fontAlgn="auto">
              <a:lnSpc>
                <a:spcPct val="100000"/>
              </a:lnSpc>
              <a:spcBef>
                <a:spcPct val="0"/>
              </a:spcBef>
              <a:spcAft>
                <a:spcPts val="800"/>
              </a:spcAft>
              <a:buSzTx/>
              <a:buNone/>
            </a:pPr>
            <a:r>
              <a:rPr lang="zh-CN" altLang="en-US" sz="16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rPr>
              <a:t>科学城曾家镇的安赛搏植物细胞工程中心及产业化平台项目用</a:t>
            </a:r>
            <a:r>
              <a:rPr lang="zh-CN" altLang="en-US" sz="1600" b="1" spc="4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植物细胞规模化培养</a:t>
            </a:r>
            <a:r>
              <a:rPr lang="zh-CN" altLang="en-US" sz="16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rPr>
              <a:t>平台技术体系生产的天山雪莲细胞，让天山雪莲可以在生产线上“长”，解决了资源的可持续供应问题。</a:t>
            </a:r>
            <a:endParaRPr lang="zh-CN" altLang="en-US" sz="16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0" name="文本框 9"/>
          <p:cNvSpPr txBox="1"/>
          <p:nvPr>
            <p:custDataLst>
              <p:tags r:id="rId17"/>
            </p:custDataLst>
          </p:nvPr>
        </p:nvSpPr>
        <p:spPr>
          <a:xfrm>
            <a:off x="5436235" y="1323340"/>
            <a:ext cx="2927350" cy="681355"/>
          </a:xfrm>
          <a:prstGeom prst="rect">
            <a:avLst/>
          </a:prstGeom>
          <a:noFill/>
        </p:spPr>
        <p:txBody>
          <a:bodyPr wrap="square" rtlCol="0" anchor="t">
            <a:spAutoFit/>
          </a:bodyPr>
          <a:lstStyle/>
          <a:p>
            <a:pPr marL="0" lvl="0" indent="0" algn="l" fontAlgn="auto">
              <a:lnSpc>
                <a:spcPct val="120000"/>
              </a:lnSpc>
              <a:spcBef>
                <a:spcPct val="0"/>
              </a:spcBef>
              <a:spcAft>
                <a:spcPts val="800"/>
              </a:spcAft>
              <a:buSzTx/>
              <a:buNone/>
            </a:pPr>
            <a:r>
              <a:rPr lang="zh-CN" altLang="en-US" sz="1600" b="1" spc="40">
                <a:ln w="3175">
                  <a:noFill/>
                  <a:prstDash val="dash"/>
                </a:ln>
                <a:solidFill>
                  <a:schemeClr val="accent3"/>
                </a:solidFill>
                <a:uFillTx/>
                <a:latin typeface="微软雅黑" panose="020B0503020204020204" charset="-122"/>
                <a:ea typeface="微软雅黑" panose="020B0503020204020204" charset="-122"/>
                <a:cs typeface="微软雅黑" panose="020B0503020204020204" charset="-122"/>
                <a:sym typeface="+mn-ea"/>
              </a:rPr>
              <a:t>天山雪莲被称之为“高寒雪山的奇花”“天边瑶池的灵魂”。</a:t>
            </a:r>
            <a:endParaRPr lang="zh-CN" altLang="en-US" sz="1600" b="1" spc="40">
              <a:ln w="3175">
                <a:noFill/>
                <a:prstDash val="dash"/>
              </a:ln>
              <a:solidFill>
                <a:schemeClr val="accent3"/>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18"/>
            </p:custDataLst>
          </p:nvPr>
        </p:nvSpPr>
        <p:spPr>
          <a:xfrm>
            <a:off x="5364480" y="2066925"/>
            <a:ext cx="4572000" cy="386080"/>
          </a:xfrm>
          <a:prstGeom prst="rect">
            <a:avLst/>
          </a:prstGeom>
          <a:noFill/>
        </p:spPr>
        <p:txBody>
          <a:bodyPr wrap="square" rtlCol="0" anchor="t">
            <a:spAutoFit/>
          </a:bodyPr>
          <a:lstStyle/>
          <a:p>
            <a:pPr marL="0" lvl="0" indent="0" algn="l" fontAlgn="auto">
              <a:lnSpc>
                <a:spcPct val="120000"/>
              </a:lnSpc>
              <a:spcBef>
                <a:spcPct val="0"/>
              </a:spcBef>
              <a:spcAft>
                <a:spcPts val="800"/>
              </a:spcAft>
              <a:buSzTx/>
              <a:buNone/>
            </a:pPr>
            <a:r>
              <a:rPr lang="zh-CN" altLang="en-US" sz="16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rPr>
              <a:t>天山雪莲在生产线上怎么“长”？</a:t>
            </a:r>
            <a:endParaRPr lang="zh-CN" altLang="en-US" sz="16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2"/>
          <a:srcRect l="11363" r="11363"/>
          <a:stretch>
            <a:fillRect/>
          </a:stretch>
        </p:blipFill>
        <p:spPr>
          <a:xfrm>
            <a:off x="395605" y="1569085"/>
            <a:ext cx="2225040" cy="3040380"/>
          </a:xfrm>
          <a:custGeom>
            <a:avLst/>
            <a:gdLst/>
            <a:ahLst/>
            <a:cxnLst>
              <a:cxn ang="3">
                <a:pos x="hc" y="t"/>
              </a:cxn>
              <a:cxn ang="cd2">
                <a:pos x="l" y="vc"/>
              </a:cxn>
              <a:cxn ang="cd4">
                <a:pos x="hc" y="b"/>
              </a:cxn>
              <a:cxn ang="0">
                <a:pos x="r" y="vc"/>
              </a:cxn>
            </a:cxnLst>
            <a:rect l="l" t="t" r="r" b="b"/>
            <a:pathLst>
              <a:path w="5520" h="8880">
                <a:moveTo>
                  <a:pt x="0" y="0"/>
                </a:moveTo>
                <a:lnTo>
                  <a:pt x="5520" y="0"/>
                </a:lnTo>
                <a:lnTo>
                  <a:pt x="5520" y="8880"/>
                </a:lnTo>
                <a:lnTo>
                  <a:pt x="0" y="8880"/>
                </a:lnTo>
                <a:lnTo>
                  <a:pt x="0" y="0"/>
                </a:lnTo>
                <a:close/>
              </a:path>
            </a:pathLst>
          </a:custGeom>
        </p:spPr>
      </p:pic>
      <p:pic>
        <p:nvPicPr>
          <p:cNvPr id="12" name="图片 11"/>
          <p:cNvPicPr>
            <a:picLocks noChangeAspect="1"/>
          </p:cNvPicPr>
          <p:nvPr>
            <p:custDataLst>
              <p:tags r:id="rId3"/>
            </p:custDataLst>
          </p:nvPr>
        </p:nvPicPr>
        <p:blipFill>
          <a:blip r:embed="rId4"/>
          <a:srcRect l="25778" r="25778"/>
          <a:stretch>
            <a:fillRect/>
          </a:stretch>
        </p:blipFill>
        <p:spPr>
          <a:xfrm>
            <a:off x="2680335" y="1569085"/>
            <a:ext cx="1819910" cy="1299210"/>
          </a:xfrm>
          <a:custGeom>
            <a:avLst/>
            <a:gdLst/>
            <a:ahLst/>
            <a:cxnLst>
              <a:cxn ang="3">
                <a:pos x="hc" y="t"/>
              </a:cxn>
              <a:cxn ang="cd2">
                <a:pos x="l" y="vc"/>
              </a:cxn>
              <a:cxn ang="cd4">
                <a:pos x="hc" y="b"/>
              </a:cxn>
              <a:cxn ang="0">
                <a:pos x="r" y="vc"/>
              </a:cxn>
            </a:cxnLst>
            <a:rect l="l" t="t" r="r" b="b"/>
            <a:pathLst>
              <a:path w="4320" h="4320">
                <a:moveTo>
                  <a:pt x="0" y="0"/>
                </a:moveTo>
                <a:lnTo>
                  <a:pt x="4320" y="0"/>
                </a:lnTo>
                <a:lnTo>
                  <a:pt x="4320" y="4320"/>
                </a:lnTo>
                <a:lnTo>
                  <a:pt x="0" y="4320"/>
                </a:lnTo>
                <a:lnTo>
                  <a:pt x="0" y="0"/>
                </a:lnTo>
                <a:close/>
              </a:path>
            </a:pathLst>
          </a:custGeom>
        </p:spPr>
      </p:pic>
      <p:pic>
        <p:nvPicPr>
          <p:cNvPr id="13" name="图片 12"/>
          <p:cNvPicPr>
            <a:picLocks noChangeAspect="1"/>
          </p:cNvPicPr>
          <p:nvPr>
            <p:custDataLst>
              <p:tags r:id="rId5"/>
            </p:custDataLst>
          </p:nvPr>
        </p:nvPicPr>
        <p:blipFill>
          <a:blip r:embed="rId6"/>
          <a:srcRect l="16646" r="16646"/>
          <a:stretch>
            <a:fillRect/>
          </a:stretch>
        </p:blipFill>
        <p:spPr>
          <a:xfrm>
            <a:off x="2663825" y="2901950"/>
            <a:ext cx="1905635" cy="1707515"/>
          </a:xfrm>
          <a:custGeom>
            <a:avLst/>
            <a:gdLst/>
            <a:ahLst/>
            <a:cxnLst>
              <a:cxn ang="3">
                <a:pos x="hc" y="t"/>
              </a:cxn>
              <a:cxn ang="cd2">
                <a:pos x="l" y="vc"/>
              </a:cxn>
              <a:cxn ang="cd4">
                <a:pos x="hc" y="b"/>
              </a:cxn>
              <a:cxn ang="0">
                <a:pos x="r" y="vc"/>
              </a:cxn>
            </a:cxnLst>
            <a:rect l="l" t="t" r="r" b="b"/>
            <a:pathLst>
              <a:path w="4320" h="4320">
                <a:moveTo>
                  <a:pt x="0" y="0"/>
                </a:moveTo>
                <a:lnTo>
                  <a:pt x="4320" y="0"/>
                </a:lnTo>
                <a:lnTo>
                  <a:pt x="4320" y="4320"/>
                </a:lnTo>
                <a:lnTo>
                  <a:pt x="0" y="4320"/>
                </a:lnTo>
                <a:lnTo>
                  <a:pt x="0" y="0"/>
                </a:lnTo>
                <a:close/>
              </a:path>
            </a:pathLst>
          </a:custGeom>
        </p:spPr>
      </p:pic>
      <p:sp>
        <p:nvSpPr>
          <p:cNvPr id="15" name="Title 6"/>
          <p:cNvSpPr txBox="1"/>
          <p:nvPr>
            <p:custDataLst>
              <p:tags r:id="rId7"/>
            </p:custDataLst>
          </p:nvPr>
        </p:nvSpPr>
        <p:spPr>
          <a:xfrm>
            <a:off x="4572000" y="3443605"/>
            <a:ext cx="4320540" cy="778510"/>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l" fontAlgn="ctr">
              <a:lnSpc>
                <a:spcPct val="120000"/>
              </a:lnSpc>
              <a:spcBef>
                <a:spcPct val="0"/>
              </a:spcBef>
              <a:spcAft>
                <a:spcPts val="800"/>
              </a:spcAft>
              <a:buSzTx/>
              <a:buFont typeface="+mj-ea"/>
            </a:pPr>
            <a:r>
              <a:rPr lang="en-US" altLang="zh-CN" sz="1800" b="1" spc="4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2.基因工程疫苗技术：</a:t>
            </a:r>
            <a:endParaRPr lang="en-US" altLang="zh-CN" sz="1800" b="1" spc="4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endParaRPr>
          </a:p>
          <a:p>
            <a:pPr marL="0" lvl="0" indent="0" algn="l" fontAlgn="ctr">
              <a:lnSpc>
                <a:spcPct val="120000"/>
              </a:lnSpc>
              <a:spcBef>
                <a:spcPct val="0"/>
              </a:spcBef>
              <a:spcAft>
                <a:spcPts val="800"/>
              </a:spcAft>
              <a:buSzTx/>
              <a:buFont typeface="Wingdings" panose="05000000000000000000" charset="0"/>
            </a:pPr>
            <a:r>
              <a:rPr lang="zh-CN" altLang="en-US" sz="18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rPr>
              <a:t>疫苗丨预防癌症不是梦</a:t>
            </a:r>
            <a:endParaRPr lang="zh-CN" altLang="en-US" sz="18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endParaRPr>
          </a:p>
          <a:p>
            <a:pPr marL="0" lvl="0" indent="0" algn="l" fontAlgn="ctr">
              <a:lnSpc>
                <a:spcPct val="120000"/>
              </a:lnSpc>
              <a:spcBef>
                <a:spcPct val="0"/>
              </a:spcBef>
              <a:spcAft>
                <a:spcPts val="800"/>
              </a:spcAft>
              <a:buSzTx/>
              <a:buFont typeface="Wingdings" panose="05000000000000000000" charset="0"/>
            </a:pPr>
            <a:endParaRPr lang="zh-CN" altLang="en-US" sz="18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endParaRPr>
          </a:p>
        </p:txBody>
      </p:sp>
      <p:sp>
        <p:nvSpPr>
          <p:cNvPr id="4" name="矩形 3"/>
          <p:cNvSpPr/>
          <p:nvPr>
            <p:custDataLst>
              <p:tags r:id="rId8"/>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7" name="直接连接符 6"/>
          <p:cNvCxnSpPr/>
          <p:nvPr>
            <p:custDataLst>
              <p:tags r:id="rId9"/>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6" name="文本框 5"/>
          <p:cNvSpPr txBox="1"/>
          <p:nvPr>
            <p:custDataLst>
              <p:tags r:id="rId10"/>
            </p:custDataLst>
          </p:nvPr>
        </p:nvSpPr>
        <p:spPr>
          <a:xfrm>
            <a:off x="1259840" y="706755"/>
            <a:ext cx="5885180" cy="398780"/>
          </a:xfrm>
          <a:prstGeom prst="rect">
            <a:avLst/>
          </a:prstGeom>
          <a:noFill/>
        </p:spPr>
        <p:txBody>
          <a:bodyPr wrap="square" rtlCol="0" anchor="t">
            <a:spAutoFit/>
          </a:bodyPr>
          <a:lstStyle/>
          <a:p>
            <a:pPr algn="ctr"/>
            <a:r>
              <a:rPr lang="en-US" altLang="zh-CN"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  03 </a:t>
            </a:r>
            <a:r>
              <a:rPr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DNA魔术----基因工程</a:t>
            </a:r>
            <a:endParaRPr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endParaRPr>
          </a:p>
        </p:txBody>
      </p:sp>
      <p:sp>
        <p:nvSpPr>
          <p:cNvPr id="24" name="文本框 23"/>
          <p:cNvSpPr txBox="1"/>
          <p:nvPr>
            <p:custDataLst>
              <p:tags r:id="rId11"/>
            </p:custDataLst>
          </p:nvPr>
        </p:nvSpPr>
        <p:spPr>
          <a:xfrm>
            <a:off x="323850" y="18732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en-US" sz="2400" b="1">
                <a:solidFill>
                  <a:srgbClr val="3B9C75"/>
                </a:solidFill>
                <a:latin typeface="微软雅黑" panose="020B0503020204020204" charset="-122"/>
                <a:ea typeface="微软雅黑" panose="020B0503020204020204" charset="-122"/>
              </a:rPr>
              <a:t>二、学习内容</a:t>
            </a:r>
            <a:endParaRPr lang="zh-CN" altLang="en-US" sz="2400" b="1">
              <a:solidFill>
                <a:srgbClr val="3B9C75"/>
              </a:solidFill>
              <a:latin typeface="微软雅黑" panose="020B0503020204020204" charset="-122"/>
              <a:ea typeface="微软雅黑" panose="020B0503020204020204" charset="-122"/>
            </a:endParaRPr>
          </a:p>
        </p:txBody>
      </p:sp>
      <p:sp>
        <p:nvSpPr>
          <p:cNvPr id="2" name="文本框 1"/>
          <p:cNvSpPr txBox="1"/>
          <p:nvPr>
            <p:custDataLst>
              <p:tags r:id="rId12"/>
            </p:custDataLst>
          </p:nvPr>
        </p:nvSpPr>
        <p:spPr>
          <a:xfrm>
            <a:off x="500380" y="1010285"/>
            <a:ext cx="8481695" cy="588645"/>
          </a:xfrm>
          <a:prstGeom prst="rect">
            <a:avLst/>
          </a:prstGeom>
          <a:noFill/>
        </p:spPr>
        <p:txBody>
          <a:bodyPr wrap="square" rtlCol="0" anchor="t">
            <a:spAutoFit/>
          </a:bodyPr>
          <a:lstStyle/>
          <a:p>
            <a:pPr marL="254000" lvl="0" indent="-254000" algn="l" fontAlgn="ctr">
              <a:lnSpc>
                <a:spcPct val="90000"/>
              </a:lnSpc>
              <a:spcBef>
                <a:spcPct val="0"/>
              </a:spcBef>
              <a:spcAft>
                <a:spcPts val="800"/>
              </a:spcAft>
              <a:buSzTx/>
              <a:buFont typeface="Wingdings" panose="05000000000000000000" charset="0"/>
              <a:buChar char="l"/>
            </a:pPr>
            <a:r>
              <a:rPr lang="zh-CN" altLang="en-US" sz="18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rPr>
              <a:t>基因编辑技术，作为近年来生命科学领域最为璀璨的明珠，使人类前所未有地接近于摆脱遗传限制的束缚。</a:t>
            </a:r>
            <a:endParaRPr lang="zh-CN" altLang="en-US" sz="18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custDataLst>
              <p:tags r:id="rId13"/>
            </p:custDataLst>
          </p:nvPr>
        </p:nvSpPr>
        <p:spPr>
          <a:xfrm>
            <a:off x="4500245" y="1598930"/>
            <a:ext cx="4661535" cy="1407160"/>
          </a:xfrm>
          <a:prstGeom prst="rect">
            <a:avLst/>
          </a:prstGeom>
          <a:noFill/>
        </p:spPr>
        <p:txBody>
          <a:bodyPr wrap="square" rtlCol="0" anchor="t">
            <a:spAutoFit/>
          </a:bodyPr>
          <a:lstStyle/>
          <a:p>
            <a:pPr marL="0" lvl="0" indent="0" algn="l" fontAlgn="ctr">
              <a:lnSpc>
                <a:spcPct val="120000"/>
              </a:lnSpc>
              <a:spcBef>
                <a:spcPct val="0"/>
              </a:spcBef>
              <a:spcAft>
                <a:spcPts val="800"/>
              </a:spcAft>
              <a:buSzTx/>
              <a:buFont typeface="+mj-ea"/>
            </a:pPr>
            <a:r>
              <a:rPr lang="en-US" altLang="zh-CN" sz="1800" b="1" spc="4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1.基因编辑治疗：</a:t>
            </a:r>
            <a:endParaRPr lang="en-US" altLang="zh-CN" sz="1800" b="1" spc="4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endParaRPr>
          </a:p>
          <a:p>
            <a:pPr marL="0" lvl="0" indent="0" algn="l" fontAlgn="ctr">
              <a:lnSpc>
                <a:spcPct val="120000"/>
              </a:lnSpc>
              <a:spcBef>
                <a:spcPct val="0"/>
              </a:spcBef>
              <a:spcAft>
                <a:spcPts val="800"/>
              </a:spcAft>
              <a:buSzTx/>
              <a:buFont typeface="Wingdings" panose="05000000000000000000" charset="0"/>
            </a:pPr>
            <a:r>
              <a:rPr lang="zh-CN" altLang="en-US" sz="18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rPr>
              <a:t>逆转先天缺陷，开启基因治疗新时代</a:t>
            </a:r>
            <a:endParaRPr lang="zh-CN" altLang="en-US" sz="18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endParaRPr>
          </a:p>
          <a:p>
            <a:pPr marL="0" lvl="0" indent="0" algn="l" fontAlgn="ctr">
              <a:lnSpc>
                <a:spcPct val="70000"/>
              </a:lnSpc>
              <a:spcBef>
                <a:spcPct val="0"/>
              </a:spcBef>
              <a:spcAft>
                <a:spcPts val="800"/>
              </a:spcAft>
              <a:buSzTx/>
              <a:buFont typeface="Wingdings" panose="05000000000000000000" charset="0"/>
            </a:pPr>
            <a:r>
              <a:rPr lang="zh-CN" altLang="en-US" sz="16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rPr>
              <a:t>2024《新英格兰医学》：</a:t>
            </a:r>
            <a:endParaRPr lang="zh-CN" altLang="en-US" sz="16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endParaRPr>
          </a:p>
          <a:p>
            <a:pPr marL="0" lvl="0" indent="0" algn="l" fontAlgn="ctr">
              <a:lnSpc>
                <a:spcPct val="70000"/>
              </a:lnSpc>
              <a:spcBef>
                <a:spcPct val="0"/>
              </a:spcBef>
              <a:spcAft>
                <a:spcPts val="800"/>
              </a:spcAft>
              <a:buSzTx/>
              <a:buFont typeface="Wingdings" panose="05000000000000000000" charset="0"/>
            </a:pPr>
            <a:r>
              <a:rPr lang="zh-CN" altLang="en-US" sz="16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rPr>
              <a:t>利用基因编辑技术治疗输血依赖性β-地中海贫血</a:t>
            </a:r>
            <a:endParaRPr lang="zh-CN" altLang="en-US" sz="16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对角圆角矩形 177"/>
          <p:cNvSpPr/>
          <p:nvPr>
            <p:custDataLst>
              <p:tags r:id="rId1"/>
            </p:custDataLst>
          </p:nvPr>
        </p:nvSpPr>
        <p:spPr>
          <a:xfrm>
            <a:off x="331470" y="1343025"/>
            <a:ext cx="4011930" cy="2887980"/>
          </a:xfrm>
          <a:prstGeom prst="round2DiagRect">
            <a:avLst/>
          </a:prstGeom>
          <a:solidFill>
            <a:schemeClr val="bg1"/>
          </a:solidFill>
          <a:ln w="12700" cmpd="sng">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9" name="图片 18"/>
          <p:cNvPicPr>
            <a:picLocks noChangeAspect="1"/>
          </p:cNvPicPr>
          <p:nvPr>
            <p:custDataLst>
              <p:tags r:id="rId2"/>
            </p:custDataLst>
          </p:nvPr>
        </p:nvPicPr>
        <p:blipFill>
          <a:blip r:embed="rId3"/>
          <a:srcRect t="22665" b="22665"/>
          <a:stretch>
            <a:fillRect/>
          </a:stretch>
        </p:blipFill>
        <p:spPr>
          <a:xfrm>
            <a:off x="4500245" y="1275080"/>
            <a:ext cx="3592830" cy="1330325"/>
          </a:xfrm>
          <a:prstGeom prst="rect">
            <a:avLst/>
          </a:prstGeom>
        </p:spPr>
      </p:pic>
      <p:pic>
        <p:nvPicPr>
          <p:cNvPr id="20" name="图片 19"/>
          <p:cNvPicPr>
            <a:picLocks noChangeAspect="1"/>
          </p:cNvPicPr>
          <p:nvPr>
            <p:custDataLst>
              <p:tags r:id="rId4"/>
            </p:custDataLst>
          </p:nvPr>
        </p:nvPicPr>
        <p:blipFill>
          <a:blip r:embed="rId5"/>
          <a:srcRect t="6876" b="6876"/>
          <a:stretch>
            <a:fillRect/>
          </a:stretch>
        </p:blipFill>
        <p:spPr>
          <a:xfrm>
            <a:off x="6344285" y="2715260"/>
            <a:ext cx="1748790" cy="1480185"/>
          </a:xfrm>
          <a:prstGeom prst="rect">
            <a:avLst/>
          </a:prstGeom>
        </p:spPr>
      </p:pic>
      <p:pic>
        <p:nvPicPr>
          <p:cNvPr id="2" name="图片 1"/>
          <p:cNvPicPr>
            <a:picLocks noChangeAspect="1"/>
          </p:cNvPicPr>
          <p:nvPr>
            <p:custDataLst>
              <p:tags r:id="rId6"/>
            </p:custDataLst>
          </p:nvPr>
        </p:nvPicPr>
        <p:blipFill>
          <a:blip r:embed="rId7"/>
          <a:stretch>
            <a:fillRect/>
          </a:stretch>
        </p:blipFill>
        <p:spPr>
          <a:xfrm>
            <a:off x="4427855" y="2715260"/>
            <a:ext cx="1889125" cy="1639570"/>
          </a:xfrm>
          <a:prstGeom prst="rect">
            <a:avLst/>
          </a:prstGeom>
        </p:spPr>
      </p:pic>
      <p:sp>
        <p:nvSpPr>
          <p:cNvPr id="168" name="圆角矩形 167"/>
          <p:cNvSpPr/>
          <p:nvPr>
            <p:custDataLst>
              <p:tags r:id="rId8"/>
            </p:custDataLst>
          </p:nvPr>
        </p:nvSpPr>
        <p:spPr>
          <a:xfrm>
            <a:off x="1096645" y="1141095"/>
            <a:ext cx="2398395" cy="288290"/>
          </a:xfrm>
          <a:prstGeom prst="roundRect">
            <a:avLst/>
          </a:prstGeom>
          <a:solidFill>
            <a:schemeClr val="accent2"/>
          </a:solidFill>
          <a:ln>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微软雅黑" panose="020B0503020204020204" charset="-122"/>
                <a:ea typeface="微软雅黑" panose="020B0503020204020204" charset="-122"/>
              </a:rPr>
              <a:t>基因工程的研究热点：</a:t>
            </a:r>
            <a:endParaRPr lang="zh-CN" altLang="en-US" b="1">
              <a:latin typeface="微软雅黑" panose="020B0503020204020204" charset="-122"/>
              <a:ea typeface="微软雅黑" panose="020B0503020204020204" charset="-122"/>
            </a:endParaRPr>
          </a:p>
        </p:txBody>
      </p:sp>
      <p:sp>
        <p:nvSpPr>
          <p:cNvPr id="169" name="椭圆 168"/>
          <p:cNvSpPr/>
          <p:nvPr>
            <p:custDataLst>
              <p:tags r:id="rId9"/>
            </p:custDataLst>
          </p:nvPr>
        </p:nvSpPr>
        <p:spPr>
          <a:xfrm>
            <a:off x="971550" y="1491615"/>
            <a:ext cx="248285" cy="243205"/>
          </a:xfrm>
          <a:prstGeom prst="ellipse">
            <a:avLst/>
          </a:prstGeom>
          <a:solidFill>
            <a:schemeClr val="accent5"/>
          </a:solidFill>
          <a:ln>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000" b="1">
                <a:latin typeface="微软雅黑" panose="020B0503020204020204" charset="-122"/>
                <a:ea typeface="微软雅黑" panose="020B0503020204020204" charset="-122"/>
              </a:rPr>
              <a:t>1</a:t>
            </a:r>
            <a:endParaRPr lang="en-US" altLang="zh-CN" sz="2000" b="1">
              <a:latin typeface="微软雅黑" panose="020B0503020204020204" charset="-122"/>
              <a:ea typeface="微软雅黑" panose="020B0503020204020204" charset="-122"/>
            </a:endParaRPr>
          </a:p>
        </p:txBody>
      </p:sp>
      <p:sp>
        <p:nvSpPr>
          <p:cNvPr id="170" name="文本框 169"/>
          <p:cNvSpPr txBox="1"/>
          <p:nvPr>
            <p:custDataLst>
              <p:tags r:id="rId10"/>
            </p:custDataLst>
          </p:nvPr>
        </p:nvSpPr>
        <p:spPr>
          <a:xfrm>
            <a:off x="1259840" y="1466850"/>
            <a:ext cx="4572000" cy="368300"/>
          </a:xfrm>
          <a:prstGeom prst="rect">
            <a:avLst/>
          </a:prstGeom>
          <a:noFill/>
        </p:spPr>
        <p:txBody>
          <a:bodyPr wrap="square" rtlCol="0" anchor="t">
            <a:spAutoFit/>
          </a:bodyPr>
          <a:lstStyle/>
          <a:p>
            <a:r>
              <a:rPr lang="zh-CN" altLang="en-US" sz="1800" b="1">
                <a:solidFill>
                  <a:schemeClr val="accent2"/>
                </a:solidFill>
                <a:latin typeface="微软雅黑" panose="020B0503020204020204" charset="-122"/>
                <a:ea typeface="微软雅黑" panose="020B0503020204020204" charset="-122"/>
              </a:rPr>
              <a:t>基因编辑技术</a:t>
            </a:r>
            <a:endParaRPr lang="zh-CN" altLang="en-US" sz="1800" b="1">
              <a:solidFill>
                <a:schemeClr val="accent2"/>
              </a:solidFill>
              <a:latin typeface="微软雅黑" panose="020B0503020204020204" charset="-122"/>
              <a:ea typeface="微软雅黑" panose="020B0503020204020204" charset="-122"/>
            </a:endParaRPr>
          </a:p>
        </p:txBody>
      </p:sp>
      <p:sp>
        <p:nvSpPr>
          <p:cNvPr id="171" name="文本框 170"/>
          <p:cNvSpPr txBox="1"/>
          <p:nvPr>
            <p:custDataLst>
              <p:tags r:id="rId11"/>
            </p:custDataLst>
          </p:nvPr>
        </p:nvSpPr>
        <p:spPr>
          <a:xfrm>
            <a:off x="467360" y="1803400"/>
            <a:ext cx="4572000" cy="386080"/>
          </a:xfrm>
          <a:prstGeom prst="rect">
            <a:avLst/>
          </a:prstGeom>
          <a:noFill/>
        </p:spPr>
        <p:txBody>
          <a:bodyPr wrap="square" rtlCol="0" anchor="t">
            <a:spAutoFit/>
          </a:bodyPr>
          <a:lstStyle/>
          <a:p>
            <a:pPr marL="0" lvl="0" indent="-285750" algn="l" fontAlgn="ctr">
              <a:lnSpc>
                <a:spcPct val="120000"/>
              </a:lnSpc>
              <a:spcBef>
                <a:spcPct val="0"/>
              </a:spcBef>
              <a:spcAft>
                <a:spcPts val="800"/>
              </a:spcAft>
              <a:buSzTx/>
              <a:buFont typeface="Wingdings" panose="05000000000000000000" charset="0"/>
              <a:buNone/>
            </a:pPr>
            <a:r>
              <a:rPr lang="zh-CN" altLang="en-US" sz="1600" b="1" spc="40">
                <a:ln w="3175">
                  <a:noFill/>
                  <a:prstDash val="dash"/>
                </a:ln>
                <a:solidFill>
                  <a:schemeClr val="accent3"/>
                </a:solidFill>
                <a:uFillTx/>
                <a:latin typeface="微软雅黑" panose="020B0503020204020204" charset="-122"/>
                <a:ea typeface="微软雅黑" panose="020B0503020204020204" charset="-122"/>
                <a:cs typeface="微软雅黑" panose="020B0503020204020204" charset="-122"/>
                <a:sym typeface="+mn-ea"/>
              </a:rPr>
              <a:t>什么是基因编辑技术，它有哪些应用?</a:t>
            </a:r>
            <a:endParaRPr lang="zh-CN" altLang="en-US" sz="1600" b="1" spc="40">
              <a:ln w="3175">
                <a:noFill/>
                <a:prstDash val="dash"/>
              </a:ln>
              <a:solidFill>
                <a:schemeClr val="accent3"/>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72" name="文本框 171"/>
          <p:cNvSpPr txBox="1"/>
          <p:nvPr>
            <p:custDataLst>
              <p:tags r:id="rId12"/>
            </p:custDataLst>
          </p:nvPr>
        </p:nvSpPr>
        <p:spPr>
          <a:xfrm>
            <a:off x="385445" y="2258060"/>
            <a:ext cx="3820160" cy="981075"/>
          </a:xfrm>
          <a:prstGeom prst="rect">
            <a:avLst/>
          </a:prstGeom>
          <a:noFill/>
        </p:spPr>
        <p:txBody>
          <a:bodyPr wrap="square" rtlCol="0" anchor="t">
            <a:spAutoFit/>
          </a:bodyPr>
          <a:lstStyle/>
          <a:p>
            <a:pPr marL="0" lvl="0" indent="-285750" algn="l" fontAlgn="ctr">
              <a:lnSpc>
                <a:spcPct val="80000"/>
              </a:lnSpc>
              <a:spcBef>
                <a:spcPct val="0"/>
              </a:spcBef>
              <a:spcAft>
                <a:spcPts val="800"/>
              </a:spcAft>
              <a:buSzTx/>
              <a:buFont typeface="Wingdings" panose="05000000000000000000" charset="0"/>
              <a:buNone/>
            </a:pPr>
            <a:r>
              <a:rPr lang="en-US" altLang="zh-CN" sz="16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rPr>
              <a:t>CRISPR-Cas9: 在基因修饰、疾病治疗和农业改良中应用广泛。</a:t>
            </a:r>
            <a:endParaRPr lang="en-US" altLang="zh-CN" sz="16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endParaRPr>
          </a:p>
          <a:p>
            <a:pPr marL="0" lvl="0" indent="-285750" algn="l" fontAlgn="ctr">
              <a:lnSpc>
                <a:spcPct val="80000"/>
              </a:lnSpc>
              <a:spcBef>
                <a:spcPct val="0"/>
              </a:spcBef>
              <a:spcAft>
                <a:spcPts val="800"/>
              </a:spcAft>
              <a:buSzTx/>
              <a:buFont typeface="Wingdings" panose="05000000000000000000" charset="0"/>
              <a:buNone/>
            </a:pPr>
            <a:r>
              <a:rPr lang="en-US" altLang="zh-CN" sz="16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rPr>
              <a:t>基因组内编辑: CRISPR-Cas12、TALEN等，提高了编辑的精准性和效率。</a:t>
            </a:r>
            <a:endParaRPr lang="en-US" altLang="zh-CN" sz="16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73" name="文本框 172"/>
          <p:cNvSpPr txBox="1"/>
          <p:nvPr>
            <p:custDataLst>
              <p:tags r:id="rId13"/>
            </p:custDataLst>
          </p:nvPr>
        </p:nvSpPr>
        <p:spPr>
          <a:xfrm>
            <a:off x="467360" y="3363595"/>
            <a:ext cx="3608705" cy="755015"/>
          </a:xfrm>
          <a:prstGeom prst="rect">
            <a:avLst/>
          </a:prstGeom>
          <a:noFill/>
        </p:spPr>
        <p:txBody>
          <a:bodyPr wrap="square" rtlCol="0" anchor="t">
            <a:spAutoFit/>
          </a:bodyPr>
          <a:lstStyle/>
          <a:p>
            <a:pPr marL="0" lvl="0" indent="0" algn="l" fontAlgn="auto">
              <a:lnSpc>
                <a:spcPct val="90000"/>
              </a:lnSpc>
              <a:spcBef>
                <a:spcPct val="0"/>
              </a:spcBef>
              <a:spcAft>
                <a:spcPts val="800"/>
              </a:spcAft>
              <a:buSzTx/>
              <a:buFont typeface="Wingdings" panose="05000000000000000000" charset="0"/>
              <a:buNone/>
            </a:pPr>
            <a:r>
              <a:rPr lang="zh-CN" altLang="en-US"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基因编辑技术已成功应用于农作物性状改良，如：抗褐变苹果(已在美国上市):切开的苹果不会很快发生褐变。</a:t>
            </a:r>
            <a:endParaRPr lang="zh-CN" altLang="en-US"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74" name="矩形 173"/>
          <p:cNvSpPr/>
          <p:nvPr>
            <p:custDataLst>
              <p:tags r:id="rId14"/>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75" name="直接连接符 174"/>
          <p:cNvCxnSpPr/>
          <p:nvPr>
            <p:custDataLst>
              <p:tags r:id="rId15"/>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176" name="文本框 175"/>
          <p:cNvSpPr txBox="1"/>
          <p:nvPr>
            <p:custDataLst>
              <p:tags r:id="rId16"/>
            </p:custDataLst>
          </p:nvPr>
        </p:nvSpPr>
        <p:spPr>
          <a:xfrm>
            <a:off x="1259840" y="680085"/>
            <a:ext cx="5885180" cy="398780"/>
          </a:xfrm>
          <a:prstGeom prst="rect">
            <a:avLst/>
          </a:prstGeom>
          <a:noFill/>
        </p:spPr>
        <p:txBody>
          <a:bodyPr wrap="square" rtlCol="0" anchor="t">
            <a:spAutoFit/>
          </a:bodyPr>
          <a:lstStyle/>
          <a:p>
            <a:pPr algn="ctr"/>
            <a:r>
              <a:rPr lang="en-US" altLang="zh-CN"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  03 </a:t>
            </a:r>
            <a:r>
              <a:rPr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DNA魔术----基因工程</a:t>
            </a:r>
            <a:endParaRPr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endParaRPr>
          </a:p>
        </p:txBody>
      </p:sp>
      <p:sp>
        <p:nvSpPr>
          <p:cNvPr id="177" name="文本框 176"/>
          <p:cNvSpPr txBox="1"/>
          <p:nvPr>
            <p:custDataLst>
              <p:tags r:id="rId17"/>
            </p:custDataLst>
          </p:nvPr>
        </p:nvSpPr>
        <p:spPr>
          <a:xfrm>
            <a:off x="323850" y="18732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en-US" sz="2400" b="1">
                <a:solidFill>
                  <a:srgbClr val="3B9C75"/>
                </a:solidFill>
                <a:latin typeface="微软雅黑" panose="020B0503020204020204" charset="-122"/>
                <a:ea typeface="微软雅黑" panose="020B0503020204020204" charset="-122"/>
              </a:rPr>
              <a:t>二、学习内容</a:t>
            </a:r>
            <a:endParaRPr lang="zh-CN" altLang="en-US" sz="2400" b="1">
              <a:solidFill>
                <a:srgbClr val="3B9C75"/>
              </a:solidFill>
              <a:latin typeface="微软雅黑" panose="020B0503020204020204" charset="-122"/>
              <a:ea typeface="微软雅黑" panose="020B0503020204020204" charset="-122"/>
            </a:endParaRPr>
          </a:p>
        </p:txBody>
      </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 calcmode="lin" valueType="num">
                                      <p:cBhvr additive="base">
                                        <p:cTn id="7" dur="500" fill="hold"/>
                                        <p:tgtEl>
                                          <p:spTgt spid="171"/>
                                        </p:tgtEl>
                                        <p:attrNameLst>
                                          <p:attrName>ppt_x</p:attrName>
                                        </p:attrNameLst>
                                      </p:cBhvr>
                                      <p:tavLst>
                                        <p:tav tm="0">
                                          <p:val>
                                            <p:strVal val="#ppt_x"/>
                                          </p:val>
                                        </p:tav>
                                        <p:tav tm="100000">
                                          <p:val>
                                            <p:strVal val="#ppt_x"/>
                                          </p:val>
                                        </p:tav>
                                      </p:tavLst>
                                    </p:anim>
                                    <p:anim calcmode="lin" valueType="num">
                                      <p:cBhvr additive="base">
                                        <p:cTn id="8" dur="500" fill="hold"/>
                                        <p:tgtEl>
                                          <p:spTgt spid="1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2"/>
                                        </p:tgtEl>
                                        <p:attrNameLst>
                                          <p:attrName>style.visibility</p:attrName>
                                        </p:attrNameLst>
                                      </p:cBhvr>
                                      <p:to>
                                        <p:strVal val="visible"/>
                                      </p:to>
                                    </p:set>
                                    <p:anim calcmode="lin" valueType="num">
                                      <p:cBhvr additive="base">
                                        <p:cTn id="13" dur="500" fill="hold"/>
                                        <p:tgtEl>
                                          <p:spTgt spid="172"/>
                                        </p:tgtEl>
                                        <p:attrNameLst>
                                          <p:attrName>ppt_x</p:attrName>
                                        </p:attrNameLst>
                                      </p:cBhvr>
                                      <p:tavLst>
                                        <p:tav tm="0">
                                          <p:val>
                                            <p:strVal val="#ppt_x"/>
                                          </p:val>
                                        </p:tav>
                                        <p:tav tm="100000">
                                          <p:val>
                                            <p:strVal val="#ppt_x"/>
                                          </p:val>
                                        </p:tav>
                                      </p:tavLst>
                                    </p:anim>
                                    <p:anim calcmode="lin" valueType="num">
                                      <p:cBhvr additive="base">
                                        <p:cTn id="14" dur="500" fill="hold"/>
                                        <p:tgtEl>
                                          <p:spTgt spid="17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3"/>
                                        </p:tgtEl>
                                        <p:attrNameLst>
                                          <p:attrName>style.visibility</p:attrName>
                                        </p:attrNameLst>
                                      </p:cBhvr>
                                      <p:to>
                                        <p:strVal val="visible"/>
                                      </p:to>
                                    </p:set>
                                    <p:anim calcmode="lin" valueType="num">
                                      <p:cBhvr additive="base">
                                        <p:cTn id="19" dur="500" fill="hold"/>
                                        <p:tgtEl>
                                          <p:spTgt spid="173"/>
                                        </p:tgtEl>
                                        <p:attrNameLst>
                                          <p:attrName>ppt_x</p:attrName>
                                        </p:attrNameLst>
                                      </p:cBhvr>
                                      <p:tavLst>
                                        <p:tav tm="0">
                                          <p:val>
                                            <p:strVal val="#ppt_x"/>
                                          </p:val>
                                        </p:tav>
                                        <p:tav tm="100000">
                                          <p:val>
                                            <p:strVal val="#ppt_x"/>
                                          </p:val>
                                        </p:tav>
                                      </p:tavLst>
                                    </p:anim>
                                    <p:anim calcmode="lin" valueType="num">
                                      <p:cBhvr additive="base">
                                        <p:cTn id="20" dur="500" fill="hold"/>
                                        <p:tgtEl>
                                          <p:spTgt spid="1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2" grpId="0"/>
      <p:bldP spid="1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对角圆角矩形 7"/>
          <p:cNvSpPr/>
          <p:nvPr>
            <p:custDataLst>
              <p:tags r:id="rId1"/>
            </p:custDataLst>
          </p:nvPr>
        </p:nvSpPr>
        <p:spPr>
          <a:xfrm>
            <a:off x="539750" y="1348740"/>
            <a:ext cx="3821430" cy="2792730"/>
          </a:xfrm>
          <a:prstGeom prst="round2DiagRect">
            <a:avLst/>
          </a:prstGeom>
          <a:solidFill>
            <a:schemeClr val="bg1"/>
          </a:solidFill>
          <a:ln w="12700" cmpd="sng">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3" name="图片 12"/>
          <p:cNvPicPr>
            <a:picLocks noChangeAspect="1"/>
          </p:cNvPicPr>
          <p:nvPr>
            <p:custDataLst>
              <p:tags r:id="rId2"/>
            </p:custDataLst>
          </p:nvPr>
        </p:nvPicPr>
        <p:blipFill>
          <a:blip r:embed="rId3"/>
          <a:srcRect t="961" b="961"/>
          <a:stretch>
            <a:fillRect/>
          </a:stretch>
        </p:blipFill>
        <p:spPr>
          <a:xfrm>
            <a:off x="4461510" y="987425"/>
            <a:ext cx="3683635" cy="1779905"/>
          </a:xfrm>
          <a:prstGeom prst="rect">
            <a:avLst/>
          </a:prstGeom>
        </p:spPr>
      </p:pic>
      <p:pic>
        <p:nvPicPr>
          <p:cNvPr id="14" name="图片 13"/>
          <p:cNvPicPr>
            <a:picLocks noChangeAspect="1"/>
          </p:cNvPicPr>
          <p:nvPr>
            <p:custDataLst>
              <p:tags r:id="rId4"/>
            </p:custDataLst>
          </p:nvPr>
        </p:nvPicPr>
        <p:blipFill>
          <a:blip r:embed="rId5"/>
          <a:srcRect t="938" b="938"/>
          <a:stretch>
            <a:fillRect/>
          </a:stretch>
        </p:blipFill>
        <p:spPr>
          <a:xfrm>
            <a:off x="6300470" y="2722245"/>
            <a:ext cx="1788160" cy="1384300"/>
          </a:xfrm>
          <a:prstGeom prst="rect">
            <a:avLst/>
          </a:prstGeom>
        </p:spPr>
      </p:pic>
      <p:pic>
        <p:nvPicPr>
          <p:cNvPr id="15" name="图片 14"/>
          <p:cNvPicPr>
            <a:picLocks noChangeAspect="1"/>
          </p:cNvPicPr>
          <p:nvPr>
            <p:custDataLst>
              <p:tags r:id="rId6"/>
            </p:custDataLst>
          </p:nvPr>
        </p:nvPicPr>
        <p:blipFill>
          <a:blip r:embed="rId7"/>
          <a:srcRect t="1056" b="1056"/>
          <a:stretch>
            <a:fillRect/>
          </a:stretch>
        </p:blipFill>
        <p:spPr>
          <a:xfrm>
            <a:off x="4461510" y="2715260"/>
            <a:ext cx="1666240" cy="1384300"/>
          </a:xfrm>
          <a:prstGeom prst="rect">
            <a:avLst/>
          </a:prstGeom>
        </p:spPr>
      </p:pic>
      <p:sp>
        <p:nvSpPr>
          <p:cNvPr id="168" name="圆角矩形 167"/>
          <p:cNvSpPr/>
          <p:nvPr>
            <p:custDataLst>
              <p:tags r:id="rId8"/>
            </p:custDataLst>
          </p:nvPr>
        </p:nvSpPr>
        <p:spPr>
          <a:xfrm>
            <a:off x="1096645" y="1141095"/>
            <a:ext cx="2398395" cy="288290"/>
          </a:xfrm>
          <a:prstGeom prst="roundRect">
            <a:avLst/>
          </a:prstGeom>
          <a:solidFill>
            <a:schemeClr val="accent2"/>
          </a:solidFill>
          <a:ln>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微软雅黑" panose="020B0503020204020204" charset="-122"/>
                <a:ea typeface="微软雅黑" panose="020B0503020204020204" charset="-122"/>
              </a:rPr>
              <a:t>基因工程的研究热点：</a:t>
            </a:r>
            <a:endParaRPr lang="zh-CN" altLang="en-US" b="1">
              <a:latin typeface="微软雅黑" panose="020B0503020204020204" charset="-122"/>
              <a:ea typeface="微软雅黑" panose="020B0503020204020204" charset="-122"/>
            </a:endParaRPr>
          </a:p>
        </p:txBody>
      </p:sp>
      <p:sp>
        <p:nvSpPr>
          <p:cNvPr id="169" name="椭圆 168"/>
          <p:cNvSpPr/>
          <p:nvPr>
            <p:custDataLst>
              <p:tags r:id="rId9"/>
            </p:custDataLst>
          </p:nvPr>
        </p:nvSpPr>
        <p:spPr>
          <a:xfrm>
            <a:off x="1011555" y="1511300"/>
            <a:ext cx="248285" cy="243205"/>
          </a:xfrm>
          <a:prstGeom prst="ellipse">
            <a:avLst/>
          </a:prstGeom>
          <a:solidFill>
            <a:schemeClr val="accent5"/>
          </a:solidFill>
          <a:ln>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000" b="1">
                <a:latin typeface="微软雅黑" panose="020B0503020204020204" charset="-122"/>
                <a:ea typeface="微软雅黑" panose="020B0503020204020204" charset="-122"/>
              </a:rPr>
              <a:t>2</a:t>
            </a:r>
            <a:endParaRPr lang="en-US" altLang="zh-CN" sz="2000" b="1">
              <a:latin typeface="微软雅黑" panose="020B0503020204020204" charset="-122"/>
              <a:ea typeface="微软雅黑" panose="020B0503020204020204" charset="-122"/>
            </a:endParaRPr>
          </a:p>
        </p:txBody>
      </p:sp>
      <p:sp>
        <p:nvSpPr>
          <p:cNvPr id="170" name="文本框 169"/>
          <p:cNvSpPr txBox="1"/>
          <p:nvPr>
            <p:custDataLst>
              <p:tags r:id="rId10"/>
            </p:custDataLst>
          </p:nvPr>
        </p:nvSpPr>
        <p:spPr>
          <a:xfrm>
            <a:off x="1259840" y="1448435"/>
            <a:ext cx="4572000" cy="368300"/>
          </a:xfrm>
          <a:prstGeom prst="rect">
            <a:avLst/>
          </a:prstGeom>
          <a:noFill/>
        </p:spPr>
        <p:txBody>
          <a:bodyPr wrap="square" rtlCol="0" anchor="t">
            <a:spAutoFit/>
          </a:bodyPr>
          <a:lstStyle/>
          <a:p>
            <a:r>
              <a:rPr lang="zh-CN" altLang="en-US" sz="1800" b="1">
                <a:solidFill>
                  <a:schemeClr val="accent2"/>
                </a:solidFill>
                <a:latin typeface="微软雅黑" panose="020B0503020204020204" charset="-122"/>
                <a:ea typeface="微软雅黑" panose="020B0503020204020204" charset="-122"/>
              </a:rPr>
              <a:t>合成生物学</a:t>
            </a:r>
            <a:endParaRPr lang="zh-CN" altLang="en-US" sz="1800" b="1">
              <a:solidFill>
                <a:schemeClr val="accent2"/>
              </a:solidFill>
              <a:latin typeface="微软雅黑" panose="020B0503020204020204" charset="-122"/>
              <a:ea typeface="微软雅黑" panose="020B0503020204020204" charset="-122"/>
            </a:endParaRPr>
          </a:p>
        </p:txBody>
      </p:sp>
      <p:sp>
        <p:nvSpPr>
          <p:cNvPr id="3" name="文本框 2"/>
          <p:cNvSpPr txBox="1"/>
          <p:nvPr>
            <p:custDataLst>
              <p:tags r:id="rId11"/>
            </p:custDataLst>
          </p:nvPr>
        </p:nvSpPr>
        <p:spPr>
          <a:xfrm>
            <a:off x="683895" y="3219450"/>
            <a:ext cx="3510280" cy="887095"/>
          </a:xfrm>
          <a:prstGeom prst="rect">
            <a:avLst/>
          </a:prstGeom>
          <a:noFill/>
        </p:spPr>
        <p:txBody>
          <a:bodyPr wrap="square" rtlCol="0" anchor="t">
            <a:spAutoFit/>
          </a:bodyPr>
          <a:lstStyle/>
          <a:p>
            <a:pPr marL="0" lvl="0" indent="0" algn="l" fontAlgn="auto">
              <a:lnSpc>
                <a:spcPct val="80000"/>
              </a:lnSpc>
              <a:spcBef>
                <a:spcPct val="0"/>
              </a:spcBef>
              <a:spcAft>
                <a:spcPts val="800"/>
              </a:spcAft>
              <a:buSzTx/>
              <a:buFont typeface="Wingdings" panose="05000000000000000000" charset="0"/>
              <a:buNone/>
            </a:pPr>
            <a:r>
              <a:rPr lang="zh-CN" altLang="en-US" sz="1600" b="1" spc="60">
                <a:ln w="3175">
                  <a:noFill/>
                  <a:prstDash val="dash"/>
                </a:ln>
                <a:solidFill>
                  <a:schemeClr val="accent5"/>
                </a:solidFill>
                <a:uFillTx/>
                <a:latin typeface="微软雅黑" panose="020B0503020204020204" charset="-122"/>
                <a:ea typeface="微软雅黑" panose="020B0503020204020204" charset="-122"/>
                <a:cs typeface="微软雅黑" panose="020B0503020204020204" charset="-122"/>
                <a:sym typeface="+mn-ea"/>
              </a:rPr>
              <a:t>如：生物基聚酰胺（尼龙）</a:t>
            </a:r>
            <a:endParaRPr lang="zh-CN" altLang="en-US" sz="1600" b="1" spc="60">
              <a:ln w="3175">
                <a:noFill/>
                <a:prstDash val="dash"/>
              </a:ln>
              <a:solidFill>
                <a:schemeClr val="accent5"/>
              </a:solidFill>
              <a:uFillTx/>
              <a:latin typeface="微软雅黑" panose="020B0503020204020204" charset="-122"/>
              <a:ea typeface="微软雅黑" panose="020B0503020204020204" charset="-122"/>
              <a:cs typeface="微软雅黑" panose="020B0503020204020204" charset="-122"/>
            </a:endParaRPr>
          </a:p>
          <a:p>
            <a:pPr marL="0" lvl="0" indent="0" algn="l" fontAlgn="auto">
              <a:lnSpc>
                <a:spcPct val="80000"/>
              </a:lnSpc>
              <a:spcBef>
                <a:spcPct val="0"/>
              </a:spcBef>
              <a:spcAft>
                <a:spcPts val="800"/>
              </a:spcAft>
              <a:buSzTx/>
              <a:buFont typeface="Wingdings" panose="05000000000000000000" charset="0"/>
              <a:buNone/>
            </a:pPr>
            <a:r>
              <a:rPr lang="zh-CN" altLang="en-US" sz="1600" b="1" spc="60">
                <a:ln w="3175">
                  <a:noFill/>
                  <a:prstDash val="dash"/>
                </a:ln>
                <a:solidFill>
                  <a:schemeClr val="accent5"/>
                </a:solidFill>
                <a:uFillTx/>
                <a:latin typeface="微软雅黑" panose="020B0503020204020204" charset="-122"/>
                <a:ea typeface="微软雅黑" panose="020B0503020204020204" charset="-122"/>
                <a:cs typeface="微软雅黑" panose="020B0503020204020204" charset="-122"/>
                <a:sym typeface="+mn-ea"/>
              </a:rPr>
              <a:t>合成蜘蛛丝</a:t>
            </a:r>
            <a:endParaRPr lang="zh-CN" altLang="en-US" sz="1600" b="1" spc="60">
              <a:ln w="3175">
                <a:noFill/>
                <a:prstDash val="dash"/>
              </a:ln>
              <a:solidFill>
                <a:schemeClr val="accent5"/>
              </a:solidFill>
              <a:uFillTx/>
              <a:latin typeface="微软雅黑" panose="020B0503020204020204" charset="-122"/>
              <a:ea typeface="微软雅黑" panose="020B0503020204020204" charset="-122"/>
              <a:cs typeface="微软雅黑" panose="020B0503020204020204" charset="-122"/>
            </a:endParaRPr>
          </a:p>
          <a:p>
            <a:pPr marL="0" lvl="0" indent="0" algn="l" fontAlgn="auto">
              <a:lnSpc>
                <a:spcPct val="80000"/>
              </a:lnSpc>
              <a:spcBef>
                <a:spcPct val="0"/>
              </a:spcBef>
              <a:spcAft>
                <a:spcPts val="800"/>
              </a:spcAft>
              <a:buSzTx/>
              <a:buFont typeface="Wingdings" panose="05000000000000000000" charset="0"/>
              <a:buNone/>
            </a:pPr>
            <a:r>
              <a:rPr lang="zh-CN" altLang="en-US" sz="1600" b="1" spc="60">
                <a:ln w="3175">
                  <a:noFill/>
                  <a:prstDash val="dash"/>
                </a:ln>
                <a:solidFill>
                  <a:schemeClr val="accent5"/>
                </a:solidFill>
                <a:uFillTx/>
                <a:latin typeface="微软雅黑" panose="020B0503020204020204" charset="-122"/>
                <a:ea typeface="微软雅黑" panose="020B0503020204020204" charset="-122"/>
                <a:cs typeface="微软雅黑" panose="020B0503020204020204" charset="-122"/>
                <a:sym typeface="+mn-ea"/>
              </a:rPr>
              <a:t>生物合成人胰岛素</a:t>
            </a:r>
            <a:endParaRPr lang="zh-CN" altLang="en-US" sz="1600" b="1" spc="60">
              <a:ln w="3175">
                <a:noFill/>
                <a:prstDash val="dash"/>
              </a:ln>
              <a:solidFill>
                <a:schemeClr val="accent5"/>
              </a:solidFill>
              <a:uFillTx/>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12"/>
            </p:custDataLst>
          </p:nvPr>
        </p:nvSpPr>
        <p:spPr>
          <a:xfrm>
            <a:off x="539750" y="1835785"/>
            <a:ext cx="3960495" cy="725170"/>
          </a:xfrm>
          <a:prstGeom prst="rect">
            <a:avLst/>
          </a:prstGeom>
          <a:noFill/>
        </p:spPr>
        <p:txBody>
          <a:bodyPr wrap="square" rtlCol="0" anchor="t">
            <a:noAutofit/>
          </a:bodyPr>
          <a:lstStyle/>
          <a:p>
            <a:pPr marL="0" lvl="0" indent="-285750" algn="l" fontAlgn="ctr">
              <a:lnSpc>
                <a:spcPct val="120000"/>
              </a:lnSpc>
              <a:spcBef>
                <a:spcPct val="0"/>
              </a:spcBef>
              <a:spcAft>
                <a:spcPts val="800"/>
              </a:spcAft>
              <a:buSzTx/>
              <a:buFont typeface="Wingdings" panose="05000000000000000000" charset="0"/>
              <a:buNone/>
            </a:pPr>
            <a:r>
              <a:rPr lang="en-US" altLang="zh-CN" sz="1600" b="1" spc="60">
                <a:ln w="3175">
                  <a:noFill/>
                  <a:prstDash val="dash"/>
                </a:ln>
                <a:solidFill>
                  <a:schemeClr val="accent3"/>
                </a:solidFill>
                <a:uFillTx/>
                <a:latin typeface="微软雅黑" panose="020B0503020204020204" charset="-122"/>
                <a:ea typeface="微软雅黑" panose="020B0503020204020204" charset="-122"/>
                <a:cs typeface="微软雅黑" panose="020B0503020204020204" charset="-122"/>
                <a:sym typeface="+mn-ea"/>
              </a:rPr>
              <a:t>基因合成与调控: 设计并构建新的基因网络，以实现对细胞功能的精准控制。</a:t>
            </a:r>
            <a:endParaRPr lang="en-US" altLang="zh-CN" sz="1600" b="1" spc="60">
              <a:ln w="3175">
                <a:noFill/>
                <a:prstDash val="dash"/>
              </a:ln>
              <a:solidFill>
                <a:schemeClr val="accent3"/>
              </a:solidFill>
              <a:uFillTx/>
              <a:latin typeface="微软雅黑" panose="020B0503020204020204" charset="-122"/>
              <a:ea typeface="微软雅黑" panose="020B0503020204020204" charset="-122"/>
              <a:cs typeface="微软雅黑" panose="020B0503020204020204" charset="-122"/>
              <a:sym typeface="+mn-ea"/>
            </a:endParaRPr>
          </a:p>
          <a:p>
            <a:pPr marL="0" lvl="0" indent="-285750" algn="l" fontAlgn="ctr">
              <a:lnSpc>
                <a:spcPct val="120000"/>
              </a:lnSpc>
              <a:spcBef>
                <a:spcPct val="0"/>
              </a:spcBef>
              <a:spcAft>
                <a:spcPts val="800"/>
              </a:spcAft>
              <a:buSzTx/>
              <a:buFont typeface="Wingdings" panose="05000000000000000000" charset="0"/>
              <a:buNone/>
            </a:pPr>
            <a:endParaRPr lang="en-US" altLang="zh-CN" sz="1600" b="1" spc="60">
              <a:ln w="3175">
                <a:noFill/>
                <a:prstDash val="dash"/>
              </a:ln>
              <a:solidFill>
                <a:schemeClr val="accent3"/>
              </a:solidFill>
              <a:uFillTx/>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custDataLst>
              <p:tags r:id="rId13"/>
            </p:custDataLst>
          </p:nvPr>
        </p:nvSpPr>
        <p:spPr>
          <a:xfrm>
            <a:off x="539750" y="2436495"/>
            <a:ext cx="3899535" cy="681355"/>
          </a:xfrm>
          <a:prstGeom prst="rect">
            <a:avLst/>
          </a:prstGeom>
          <a:noFill/>
        </p:spPr>
        <p:txBody>
          <a:bodyPr wrap="square" rtlCol="0" anchor="t">
            <a:spAutoFit/>
          </a:bodyPr>
          <a:lstStyle/>
          <a:p>
            <a:pPr marL="0" lvl="0" indent="-285750" algn="l" fontAlgn="ctr">
              <a:lnSpc>
                <a:spcPct val="120000"/>
              </a:lnSpc>
              <a:spcBef>
                <a:spcPct val="0"/>
              </a:spcBef>
              <a:spcAft>
                <a:spcPts val="800"/>
              </a:spcAft>
              <a:buSzTx/>
              <a:buFont typeface="Wingdings" panose="05000000000000000000" charset="0"/>
              <a:buNone/>
            </a:pPr>
            <a:r>
              <a:rPr lang="en-US" altLang="zh-CN" sz="1600" b="1" spc="60">
                <a:ln w="3175">
                  <a:noFill/>
                  <a:prstDash val="dash"/>
                </a:ln>
                <a:solidFill>
                  <a:schemeClr val="accent3"/>
                </a:solidFill>
                <a:uFillTx/>
                <a:latin typeface="微软雅黑" panose="020B0503020204020204" charset="-122"/>
                <a:ea typeface="微软雅黑" panose="020B0503020204020204" charset="-122"/>
                <a:cs typeface="微软雅黑" panose="020B0503020204020204" charset="-122"/>
                <a:sym typeface="+mn-ea"/>
              </a:rPr>
              <a:t>生物制造: 利用合成生物学技术生产生物燃料、药物和其他高价值化学品。</a:t>
            </a:r>
            <a:endParaRPr lang="en-US" altLang="zh-CN" sz="1600" b="1" spc="60">
              <a:ln w="3175">
                <a:noFill/>
                <a:prstDash val="dash"/>
              </a:ln>
              <a:solidFill>
                <a:schemeClr val="accent3"/>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74" name="矩形 173"/>
          <p:cNvSpPr/>
          <p:nvPr>
            <p:custDataLst>
              <p:tags r:id="rId14"/>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75" name="直接连接符 174"/>
          <p:cNvCxnSpPr/>
          <p:nvPr>
            <p:custDataLst>
              <p:tags r:id="rId15"/>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177" name="文本框 176"/>
          <p:cNvSpPr txBox="1"/>
          <p:nvPr>
            <p:custDataLst>
              <p:tags r:id="rId16"/>
            </p:custDataLst>
          </p:nvPr>
        </p:nvSpPr>
        <p:spPr>
          <a:xfrm>
            <a:off x="323850" y="18732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en-US" sz="2400" b="1">
                <a:solidFill>
                  <a:srgbClr val="3B9C75"/>
                </a:solidFill>
                <a:latin typeface="微软雅黑" panose="020B0503020204020204" charset="-122"/>
                <a:ea typeface="微软雅黑" panose="020B0503020204020204" charset="-122"/>
              </a:rPr>
              <a:t>二、学习内容</a:t>
            </a:r>
            <a:endParaRPr lang="zh-CN" altLang="en-US" sz="2400" b="1">
              <a:solidFill>
                <a:srgbClr val="3B9C75"/>
              </a:solidFill>
              <a:latin typeface="微软雅黑" panose="020B0503020204020204" charset="-122"/>
              <a:ea typeface="微软雅黑" panose="020B0503020204020204" charset="-122"/>
            </a:endParaRPr>
          </a:p>
        </p:txBody>
      </p:sp>
      <p:sp>
        <p:nvSpPr>
          <p:cNvPr id="176" name="文本框 175"/>
          <p:cNvSpPr txBox="1"/>
          <p:nvPr>
            <p:custDataLst>
              <p:tags r:id="rId17"/>
            </p:custDataLst>
          </p:nvPr>
        </p:nvSpPr>
        <p:spPr>
          <a:xfrm>
            <a:off x="1011555" y="699770"/>
            <a:ext cx="5885180" cy="398780"/>
          </a:xfrm>
          <a:prstGeom prst="rect">
            <a:avLst/>
          </a:prstGeom>
          <a:noFill/>
        </p:spPr>
        <p:txBody>
          <a:bodyPr wrap="square" rtlCol="0" anchor="t">
            <a:spAutoFit/>
          </a:bodyPr>
          <a:lstStyle/>
          <a:p>
            <a:pPr algn="ctr"/>
            <a:r>
              <a:rPr lang="en-US" altLang="zh-CN"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  03 </a:t>
            </a:r>
            <a:r>
              <a:rPr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DNA魔术----基因工程</a:t>
            </a:r>
            <a:endParaRPr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endParaRPr>
          </a:p>
        </p:txBody>
      </p:sp>
      <p:pic>
        <p:nvPicPr>
          <p:cNvPr id="2" name="Picture 2"/>
          <p:cNvPicPr>
            <a:picLocks noChangeAspect="1"/>
          </p:cNvPicPr>
          <p:nvPr>
            <p:custDataLst>
              <p:tags r:id="rId18"/>
            </p:custDataLst>
          </p:nvPr>
        </p:nvPicPr>
        <p:blipFill>
          <a:blip r:embed="rId19"/>
          <a:stretch>
            <a:fillRect/>
          </a:stretch>
        </p:blipFill>
        <p:spPr>
          <a:xfrm flipH="1">
            <a:off x="12509500" y="11899900"/>
            <a:ext cx="0" cy="0"/>
          </a:xfrm>
          <a:prstGeom prst="rect">
            <a:avLst/>
          </a:prstGeom>
          <a:ln>
            <a:noFill/>
          </a:ln>
        </p:spPr>
      </p:pic>
    </p:spTree>
    <p:custDataLst>
      <p:tags r:id="rId2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对角圆角矩形 7"/>
          <p:cNvSpPr/>
          <p:nvPr>
            <p:custDataLst>
              <p:tags r:id="rId1"/>
            </p:custDataLst>
          </p:nvPr>
        </p:nvSpPr>
        <p:spPr>
          <a:xfrm>
            <a:off x="4290060" y="1347470"/>
            <a:ext cx="3945890" cy="2792730"/>
          </a:xfrm>
          <a:prstGeom prst="round2DiagRect">
            <a:avLst/>
          </a:prstGeom>
          <a:solidFill>
            <a:schemeClr val="bg1"/>
          </a:solidFill>
          <a:ln w="12700" cmpd="sng">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8" name="圆角矩形 167"/>
          <p:cNvSpPr/>
          <p:nvPr>
            <p:custDataLst>
              <p:tags r:id="rId2"/>
            </p:custDataLst>
          </p:nvPr>
        </p:nvSpPr>
        <p:spPr>
          <a:xfrm>
            <a:off x="4971415" y="1139825"/>
            <a:ext cx="2398395" cy="288290"/>
          </a:xfrm>
          <a:prstGeom prst="roundRect">
            <a:avLst/>
          </a:prstGeom>
          <a:solidFill>
            <a:schemeClr val="accent2"/>
          </a:solidFill>
          <a:ln>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微软雅黑" panose="020B0503020204020204" charset="-122"/>
                <a:ea typeface="微软雅黑" panose="020B0503020204020204" charset="-122"/>
              </a:rPr>
              <a:t>基因工程的研究热点：</a:t>
            </a:r>
            <a:endParaRPr lang="zh-CN" altLang="en-US" b="1">
              <a:latin typeface="微软雅黑" panose="020B0503020204020204" charset="-122"/>
              <a:ea typeface="微软雅黑" panose="020B0503020204020204" charset="-122"/>
            </a:endParaRPr>
          </a:p>
        </p:txBody>
      </p:sp>
      <p:sp>
        <p:nvSpPr>
          <p:cNvPr id="169" name="椭圆 168"/>
          <p:cNvSpPr/>
          <p:nvPr>
            <p:custDataLst>
              <p:tags r:id="rId3"/>
            </p:custDataLst>
          </p:nvPr>
        </p:nvSpPr>
        <p:spPr>
          <a:xfrm>
            <a:off x="4886325" y="1510030"/>
            <a:ext cx="248285" cy="243205"/>
          </a:xfrm>
          <a:prstGeom prst="ellipse">
            <a:avLst/>
          </a:prstGeom>
          <a:solidFill>
            <a:schemeClr val="accent5"/>
          </a:solidFill>
          <a:ln>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000" b="1">
                <a:latin typeface="微软雅黑" panose="020B0503020204020204" charset="-122"/>
                <a:ea typeface="微软雅黑" panose="020B0503020204020204" charset="-122"/>
              </a:rPr>
              <a:t>3</a:t>
            </a:r>
            <a:endParaRPr lang="en-US" altLang="zh-CN" sz="2000" b="1">
              <a:latin typeface="微软雅黑" panose="020B0503020204020204" charset="-122"/>
              <a:ea typeface="微软雅黑" panose="020B0503020204020204" charset="-122"/>
            </a:endParaRPr>
          </a:p>
        </p:txBody>
      </p:sp>
      <p:sp>
        <p:nvSpPr>
          <p:cNvPr id="170" name="文本框 169"/>
          <p:cNvSpPr txBox="1"/>
          <p:nvPr>
            <p:custDataLst>
              <p:tags r:id="rId4"/>
            </p:custDataLst>
          </p:nvPr>
        </p:nvSpPr>
        <p:spPr>
          <a:xfrm>
            <a:off x="5134610" y="1447165"/>
            <a:ext cx="4572000" cy="368300"/>
          </a:xfrm>
          <a:prstGeom prst="rect">
            <a:avLst/>
          </a:prstGeom>
          <a:noFill/>
        </p:spPr>
        <p:txBody>
          <a:bodyPr wrap="square" rtlCol="0" anchor="t">
            <a:spAutoFit/>
          </a:bodyPr>
          <a:lstStyle/>
          <a:p>
            <a:r>
              <a:rPr lang="zh-CN" altLang="en-US" sz="1800" b="1">
                <a:solidFill>
                  <a:schemeClr val="accent2"/>
                </a:solidFill>
                <a:latin typeface="微软雅黑" panose="020B0503020204020204" charset="-122"/>
                <a:ea typeface="微软雅黑" panose="020B0503020204020204" charset="-122"/>
              </a:rPr>
              <a:t>基因治疗</a:t>
            </a:r>
            <a:endParaRPr lang="zh-CN" altLang="en-US" sz="1800" b="1">
              <a:solidFill>
                <a:schemeClr val="accent2"/>
              </a:solidFill>
              <a:latin typeface="微软雅黑" panose="020B0503020204020204" charset="-122"/>
              <a:ea typeface="微软雅黑" panose="020B0503020204020204" charset="-122"/>
            </a:endParaRPr>
          </a:p>
        </p:txBody>
      </p:sp>
      <p:sp>
        <p:nvSpPr>
          <p:cNvPr id="3" name="文本框 2"/>
          <p:cNvSpPr txBox="1"/>
          <p:nvPr>
            <p:custDataLst>
              <p:tags r:id="rId5"/>
            </p:custDataLst>
          </p:nvPr>
        </p:nvSpPr>
        <p:spPr>
          <a:xfrm>
            <a:off x="4464050" y="3147695"/>
            <a:ext cx="3771900" cy="902970"/>
          </a:xfrm>
          <a:prstGeom prst="rect">
            <a:avLst/>
          </a:prstGeom>
          <a:noFill/>
        </p:spPr>
        <p:txBody>
          <a:bodyPr wrap="square" rtlCol="0" anchor="t">
            <a:spAutoFit/>
          </a:bodyPr>
          <a:lstStyle/>
          <a:p>
            <a:pPr marL="0" lvl="0" indent="0" algn="l" fontAlgn="auto">
              <a:lnSpc>
                <a:spcPct val="110000"/>
              </a:lnSpc>
              <a:spcBef>
                <a:spcPct val="0"/>
              </a:spcBef>
              <a:spcAft>
                <a:spcPts val="800"/>
              </a:spcAft>
              <a:buSzTx/>
              <a:buFont typeface="Wingdings" panose="05000000000000000000" charset="0"/>
              <a:buNone/>
            </a:pPr>
            <a:r>
              <a:rPr lang="zh-CN" altLang="en-US" sz="1600" b="1" spc="60">
                <a:ln w="3175">
                  <a:noFill/>
                  <a:prstDash val="dash"/>
                </a:ln>
                <a:solidFill>
                  <a:schemeClr val="accent5"/>
                </a:solidFill>
                <a:uFillTx/>
                <a:latin typeface="微软雅黑" panose="020B0503020204020204" charset="-122"/>
                <a:ea typeface="微软雅黑" panose="020B0503020204020204" charset="-122"/>
                <a:cs typeface="微软雅黑" panose="020B0503020204020204" charset="-122"/>
                <a:sym typeface="+mn-ea"/>
              </a:rPr>
              <a:t>AI技术在基因治疗的研发、生物制造优化及临床试验设计中的应用，为整个领域带来了创新。</a:t>
            </a:r>
            <a:endParaRPr lang="zh-CN" altLang="en-US" sz="1600" b="1" spc="60">
              <a:ln w="3175">
                <a:noFill/>
                <a:prstDash val="dash"/>
              </a:ln>
              <a:solidFill>
                <a:schemeClr val="accent5"/>
              </a:solidFill>
              <a:uFillTx/>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6"/>
            </p:custDataLst>
          </p:nvPr>
        </p:nvSpPr>
        <p:spPr>
          <a:xfrm>
            <a:off x="4414520" y="1778635"/>
            <a:ext cx="3960495" cy="725170"/>
          </a:xfrm>
          <a:prstGeom prst="rect">
            <a:avLst/>
          </a:prstGeom>
          <a:noFill/>
        </p:spPr>
        <p:txBody>
          <a:bodyPr wrap="square" rtlCol="0" anchor="t">
            <a:noAutofit/>
          </a:bodyPr>
          <a:lstStyle/>
          <a:p>
            <a:pPr marL="0" lvl="0" indent="-285750" algn="l" fontAlgn="ctr">
              <a:lnSpc>
                <a:spcPct val="120000"/>
              </a:lnSpc>
              <a:spcBef>
                <a:spcPct val="0"/>
              </a:spcBef>
              <a:spcAft>
                <a:spcPts val="800"/>
              </a:spcAft>
              <a:buSzTx/>
              <a:buFont typeface="Wingdings" panose="05000000000000000000" charset="0"/>
              <a:buNone/>
            </a:pPr>
            <a:r>
              <a:rPr lang="en-US" altLang="zh-CN" sz="1600" b="1" spc="60">
                <a:ln w="3175">
                  <a:noFill/>
                  <a:prstDash val="dash"/>
                </a:ln>
                <a:solidFill>
                  <a:schemeClr val="accent3"/>
                </a:solidFill>
                <a:uFillTx/>
                <a:latin typeface="微软雅黑" panose="020B0503020204020204" charset="-122"/>
                <a:ea typeface="微软雅黑" panose="020B0503020204020204" charset="-122"/>
                <a:cs typeface="微软雅黑" panose="020B0503020204020204" charset="-122"/>
                <a:sym typeface="+mn-ea"/>
              </a:rPr>
              <a:t>通过基因治疗技术修复或替换病变基因，治疗遗传性疾病、癌症等。</a:t>
            </a:r>
            <a:endParaRPr lang="en-US" altLang="zh-CN" sz="1600" b="1" spc="60">
              <a:ln w="3175">
                <a:noFill/>
                <a:prstDash val="dash"/>
              </a:ln>
              <a:solidFill>
                <a:schemeClr val="accent3"/>
              </a:solidFill>
              <a:uFillTx/>
              <a:latin typeface="微软雅黑" panose="020B0503020204020204" charset="-122"/>
              <a:ea typeface="微软雅黑" panose="020B0503020204020204" charset="-122"/>
              <a:cs typeface="微软雅黑" panose="020B0503020204020204" charset="-122"/>
              <a:sym typeface="+mn-ea"/>
            </a:endParaRPr>
          </a:p>
          <a:p>
            <a:pPr marL="0" lvl="0" indent="-285750" algn="l" fontAlgn="ctr">
              <a:lnSpc>
                <a:spcPct val="120000"/>
              </a:lnSpc>
              <a:spcBef>
                <a:spcPct val="0"/>
              </a:spcBef>
              <a:spcAft>
                <a:spcPts val="800"/>
              </a:spcAft>
              <a:buSzTx/>
              <a:buFont typeface="Wingdings" panose="05000000000000000000" charset="0"/>
              <a:buNone/>
            </a:pPr>
            <a:r>
              <a:rPr lang="en-US" altLang="zh-CN" sz="1600" b="1" spc="60">
                <a:ln w="3175">
                  <a:noFill/>
                  <a:prstDash val="dash"/>
                </a:ln>
                <a:solidFill>
                  <a:schemeClr val="accent3"/>
                </a:solidFill>
                <a:uFillTx/>
                <a:latin typeface="微软雅黑" panose="020B0503020204020204" charset="-122"/>
                <a:ea typeface="微软雅黑" panose="020B0503020204020204" charset="-122"/>
                <a:cs typeface="微软雅黑" panose="020B0503020204020204" charset="-122"/>
                <a:sym typeface="+mn-ea"/>
              </a:rPr>
              <a:t>研究病毒载体的安全性和有效性，开发新型治疗方法。</a:t>
            </a:r>
            <a:endParaRPr lang="en-US" altLang="zh-CN" sz="1600" b="1" spc="60">
              <a:ln w="3175">
                <a:noFill/>
                <a:prstDash val="dash"/>
              </a:ln>
              <a:solidFill>
                <a:schemeClr val="accent3"/>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74" name="矩形 173"/>
          <p:cNvSpPr/>
          <p:nvPr>
            <p:custDataLst>
              <p:tags r:id="rId7"/>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75" name="直接连接符 174"/>
          <p:cNvCxnSpPr/>
          <p:nvPr>
            <p:custDataLst>
              <p:tags r:id="rId8"/>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177" name="文本框 176"/>
          <p:cNvSpPr txBox="1"/>
          <p:nvPr>
            <p:custDataLst>
              <p:tags r:id="rId9"/>
            </p:custDataLst>
          </p:nvPr>
        </p:nvSpPr>
        <p:spPr>
          <a:xfrm>
            <a:off x="323850" y="18732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en-US" sz="2400" b="1">
                <a:solidFill>
                  <a:srgbClr val="3B9C75"/>
                </a:solidFill>
                <a:latin typeface="微软雅黑" panose="020B0503020204020204" charset="-122"/>
                <a:ea typeface="微软雅黑" panose="020B0503020204020204" charset="-122"/>
              </a:rPr>
              <a:t>二、学习内容</a:t>
            </a:r>
            <a:endParaRPr lang="zh-CN" altLang="en-US" sz="2400" b="1">
              <a:solidFill>
                <a:srgbClr val="3B9C75"/>
              </a:solidFill>
              <a:latin typeface="微软雅黑" panose="020B0503020204020204" charset="-122"/>
              <a:ea typeface="微软雅黑" panose="020B0503020204020204" charset="-122"/>
            </a:endParaRPr>
          </a:p>
        </p:txBody>
      </p:sp>
      <p:pic>
        <p:nvPicPr>
          <p:cNvPr id="10" name="图片 9"/>
          <p:cNvPicPr/>
          <p:nvPr>
            <p:custDataLst>
              <p:tags r:id="rId10"/>
            </p:custDataLst>
          </p:nvPr>
        </p:nvPicPr>
        <p:blipFill>
          <a:blip r:embed="rId11"/>
          <a:stretch>
            <a:fillRect/>
          </a:stretch>
        </p:blipFill>
        <p:spPr>
          <a:xfrm>
            <a:off x="323850" y="2572385"/>
            <a:ext cx="2047875" cy="1390650"/>
          </a:xfrm>
          <a:prstGeom prst="rect">
            <a:avLst/>
          </a:prstGeom>
        </p:spPr>
      </p:pic>
      <p:pic>
        <p:nvPicPr>
          <p:cNvPr id="9" name="图片 8"/>
          <p:cNvPicPr/>
          <p:nvPr>
            <p:custDataLst>
              <p:tags r:id="rId12"/>
            </p:custDataLst>
          </p:nvPr>
        </p:nvPicPr>
        <p:blipFill>
          <a:blip r:embed="rId13"/>
          <a:stretch>
            <a:fillRect/>
          </a:stretch>
        </p:blipFill>
        <p:spPr>
          <a:xfrm>
            <a:off x="2195830" y="2635885"/>
            <a:ext cx="1906905" cy="1263015"/>
          </a:xfrm>
          <a:prstGeom prst="rect">
            <a:avLst/>
          </a:prstGeom>
        </p:spPr>
      </p:pic>
      <p:sp>
        <p:nvSpPr>
          <p:cNvPr id="2" name="文本框 1"/>
          <p:cNvSpPr txBox="1"/>
          <p:nvPr>
            <p:custDataLst>
              <p:tags r:id="rId14"/>
            </p:custDataLst>
          </p:nvPr>
        </p:nvSpPr>
        <p:spPr>
          <a:xfrm>
            <a:off x="611505" y="4140200"/>
            <a:ext cx="5922010" cy="337185"/>
          </a:xfrm>
          <a:prstGeom prst="rect">
            <a:avLst/>
          </a:prstGeom>
          <a:noFill/>
        </p:spPr>
        <p:txBody>
          <a:bodyPr wrap="square" rtlCol="0" anchor="t">
            <a:spAutoFit/>
          </a:bodyPr>
          <a:lstStyle/>
          <a:p>
            <a:r>
              <a:rPr lang="zh-CN" altLang="en-US" sz="1600" b="1">
                <a:solidFill>
                  <a:schemeClr val="accent1"/>
                </a:solidFill>
                <a:latin typeface="微软雅黑" panose="020B0503020204020204" charset="-122"/>
                <a:ea typeface="微软雅黑" panose="020B0503020204020204" charset="-122"/>
                <a:cs typeface="微软雅黑" panose="020B0503020204020204" charset="-122"/>
                <a:sym typeface="+mn-ea"/>
              </a:rPr>
              <a:t>基于</a:t>
            </a:r>
            <a:r>
              <a:rPr lang="en-US" altLang="zh-CN" sz="1600" b="1">
                <a:solidFill>
                  <a:schemeClr val="accent1"/>
                </a:solidFill>
                <a:latin typeface="微软雅黑" panose="020B0503020204020204" charset="-122"/>
                <a:ea typeface="微软雅黑" panose="020B0503020204020204" charset="-122"/>
                <a:cs typeface="微软雅黑" panose="020B0503020204020204" charset="-122"/>
                <a:sym typeface="+mn-ea"/>
              </a:rPr>
              <a:t>CRISPR</a:t>
            </a:r>
            <a:r>
              <a:rPr lang="zh-CN" altLang="en-US" sz="1600" b="1">
                <a:solidFill>
                  <a:schemeClr val="accent1"/>
                </a:solidFill>
                <a:latin typeface="微软雅黑" panose="020B0503020204020204" charset="-122"/>
                <a:ea typeface="微软雅黑" panose="020B0503020204020204" charset="-122"/>
                <a:cs typeface="微软雅黑" panose="020B0503020204020204" charset="-122"/>
                <a:sym typeface="+mn-ea"/>
              </a:rPr>
              <a:t>技术的基因编辑疗法</a:t>
            </a:r>
            <a:r>
              <a:rPr lang="en-US" altLang="zh-CN" sz="1600" b="1">
                <a:solidFill>
                  <a:schemeClr val="accent1"/>
                </a:solidFill>
                <a:latin typeface="微软雅黑" panose="020B0503020204020204" charset="-122"/>
                <a:ea typeface="微软雅黑" panose="020B0503020204020204" charset="-122"/>
                <a:cs typeface="微软雅黑" panose="020B0503020204020204" charset="-122"/>
                <a:sym typeface="+mn-ea"/>
              </a:rPr>
              <a:t>——</a:t>
            </a:r>
            <a:r>
              <a:rPr lang="zh-CN" altLang="en-US" sz="1600" b="1">
                <a:solidFill>
                  <a:schemeClr val="accent1"/>
                </a:solidFill>
                <a:latin typeface="微软雅黑" panose="020B0503020204020204" charset="-122"/>
                <a:ea typeface="微软雅黑" panose="020B0503020204020204" charset="-122"/>
                <a:cs typeface="微软雅黑" panose="020B0503020204020204" charset="-122"/>
                <a:sym typeface="+mn-ea"/>
              </a:rPr>
              <a:t>为治疗镰状细胞病</a:t>
            </a:r>
            <a:endParaRPr lang="zh-CN" altLang="en-US" sz="1600" b="1">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p:nvPr>
            <p:custDataLst>
              <p:tags r:id="rId15"/>
            </p:custDataLst>
          </p:nvPr>
        </p:nvPicPr>
        <p:blipFill>
          <a:blip r:embed="rId16"/>
          <a:stretch>
            <a:fillRect/>
          </a:stretch>
        </p:blipFill>
        <p:spPr>
          <a:xfrm>
            <a:off x="827405" y="1139825"/>
            <a:ext cx="3135630" cy="1353185"/>
          </a:xfrm>
          <a:prstGeom prst="rect">
            <a:avLst/>
          </a:prstGeom>
        </p:spPr>
      </p:pic>
      <p:sp>
        <p:nvSpPr>
          <p:cNvPr id="176" name="文本框 175"/>
          <p:cNvSpPr txBox="1"/>
          <p:nvPr>
            <p:custDataLst>
              <p:tags r:id="rId17"/>
            </p:custDataLst>
          </p:nvPr>
        </p:nvSpPr>
        <p:spPr>
          <a:xfrm>
            <a:off x="971550" y="699770"/>
            <a:ext cx="5885180" cy="398780"/>
          </a:xfrm>
          <a:prstGeom prst="rect">
            <a:avLst/>
          </a:prstGeom>
          <a:noFill/>
        </p:spPr>
        <p:txBody>
          <a:bodyPr wrap="square" rtlCol="0" anchor="t">
            <a:spAutoFit/>
          </a:bodyPr>
          <a:lstStyle/>
          <a:p>
            <a:pPr algn="ctr"/>
            <a:r>
              <a:rPr lang="en-US" altLang="zh-CN"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  03 </a:t>
            </a:r>
            <a:r>
              <a:rPr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DNA魔术----基因工程</a:t>
            </a:r>
            <a:endParaRPr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endParaRPr>
          </a:p>
        </p:txBody>
      </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6"/>
          <p:cNvSpPr txBox="1"/>
          <p:nvPr>
            <p:custDataLst>
              <p:tags r:id="rId1"/>
            </p:custDataLst>
          </p:nvPr>
        </p:nvSpPr>
        <p:spPr>
          <a:xfrm>
            <a:off x="467995" y="4300220"/>
            <a:ext cx="6965950" cy="614680"/>
          </a:xfrm>
          <a:prstGeom prst="rect">
            <a:avLst/>
          </a:prstGeom>
          <a:noFill/>
          <a:ln w="3175">
            <a:noFill/>
            <a:prstDash val="dash"/>
          </a:ln>
        </p:spPr>
        <p:txBody>
          <a:bodyPr wrap="square" lIns="47625" tIns="19050" rIns="47625" bIns="19050" anchor="t" anchorCtr="0">
            <a:normAutofit fontScale="25000"/>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ct val="0"/>
              </a:spcBef>
              <a:spcAft>
                <a:spcPts val="800"/>
              </a:spcAft>
              <a:buSzTx/>
              <a:buFont typeface="Wingdings" panose="05000000000000000000" charset="0"/>
              <a:buNone/>
            </a:pPr>
            <a:endParaRPr lang="zh-CN" altLang="en-US" sz="1000"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0" algn="l" fontAlgn="auto">
              <a:lnSpc>
                <a:spcPct val="120000"/>
              </a:lnSpc>
              <a:spcBef>
                <a:spcPct val="0"/>
              </a:spcBef>
              <a:spcAft>
                <a:spcPts val="800"/>
              </a:spcAft>
              <a:buSzTx/>
              <a:buFont typeface="Wingdings" panose="05000000000000000000" charset="0"/>
              <a:buNone/>
            </a:pPr>
            <a:r>
              <a:rPr lang="en-US" altLang="zh-CN" sz="1000"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7200" b="1" spc="4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rPr>
              <a:t>人工智能（AI）蛋白质设计正在走向“更快、更好、更强”。</a:t>
            </a:r>
            <a:endParaRPr lang="zh-CN" altLang="en-US" sz="7200" b="1" spc="4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endParaRPr>
          </a:p>
        </p:txBody>
      </p:sp>
      <p:sp>
        <p:nvSpPr>
          <p:cNvPr id="4" name="矩形 3"/>
          <p:cNvSpPr/>
          <p:nvPr>
            <p:custDataLst>
              <p:tags r:id="rId2"/>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7" name="直接连接符 6"/>
          <p:cNvCxnSpPr/>
          <p:nvPr>
            <p:custDataLst>
              <p:tags r:id="rId3"/>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6" name="文本框 5"/>
          <p:cNvSpPr txBox="1"/>
          <p:nvPr>
            <p:custDataLst>
              <p:tags r:id="rId4"/>
            </p:custDataLst>
          </p:nvPr>
        </p:nvSpPr>
        <p:spPr>
          <a:xfrm>
            <a:off x="1403985" y="722630"/>
            <a:ext cx="5885180" cy="398780"/>
          </a:xfrm>
          <a:prstGeom prst="rect">
            <a:avLst/>
          </a:prstGeom>
          <a:noFill/>
        </p:spPr>
        <p:txBody>
          <a:bodyPr wrap="square" rtlCol="0" anchor="t">
            <a:spAutoFit/>
          </a:bodyPr>
          <a:lstStyle/>
          <a:p>
            <a:pPr algn="ctr"/>
            <a:r>
              <a:rPr lang="en-US" altLang="zh-CN"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  04 </a:t>
            </a:r>
            <a:r>
              <a:rPr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突破自然限制，创造无限可能----蛋白质工程</a:t>
            </a:r>
            <a:endParaRPr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endParaRPr>
          </a:p>
        </p:txBody>
      </p:sp>
      <p:sp>
        <p:nvSpPr>
          <p:cNvPr id="2" name="文本框 1"/>
          <p:cNvSpPr txBox="1"/>
          <p:nvPr>
            <p:custDataLst>
              <p:tags r:id="rId5"/>
            </p:custDataLst>
          </p:nvPr>
        </p:nvSpPr>
        <p:spPr>
          <a:xfrm>
            <a:off x="323850" y="18732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en-US" sz="2400" b="1">
                <a:solidFill>
                  <a:srgbClr val="3B9C75"/>
                </a:solidFill>
                <a:latin typeface="微软雅黑" panose="020B0503020204020204" charset="-122"/>
                <a:ea typeface="微软雅黑" panose="020B0503020204020204" charset="-122"/>
              </a:rPr>
              <a:t>二、学习内容</a:t>
            </a:r>
            <a:endParaRPr lang="zh-CN" altLang="en-US" sz="2400" b="1">
              <a:solidFill>
                <a:srgbClr val="3B9C75"/>
              </a:solidFill>
              <a:latin typeface="微软雅黑" panose="020B0503020204020204" charset="-122"/>
              <a:ea typeface="微软雅黑" panose="020B0503020204020204" charset="-122"/>
            </a:endParaRPr>
          </a:p>
        </p:txBody>
      </p:sp>
      <p:sp>
        <p:nvSpPr>
          <p:cNvPr id="3" name="文本框 2"/>
          <p:cNvSpPr txBox="1"/>
          <p:nvPr>
            <p:custDataLst>
              <p:tags r:id="rId6"/>
            </p:custDataLst>
          </p:nvPr>
        </p:nvSpPr>
        <p:spPr>
          <a:xfrm>
            <a:off x="467995" y="1125220"/>
            <a:ext cx="8267065" cy="351155"/>
          </a:xfrm>
          <a:prstGeom prst="rect">
            <a:avLst/>
          </a:prstGeom>
          <a:noFill/>
        </p:spPr>
        <p:txBody>
          <a:bodyPr wrap="square" rtlCol="0" anchor="t">
            <a:noAutofit/>
          </a:bodyPr>
          <a:lstStyle/>
          <a:p>
            <a:r>
              <a:rPr lang="zh-CN" altLang="en-US" sz="16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rPr>
              <a:t>按照特定需要，对蛋白质进行分子设计和改造，并表达出具不同功能的蛋白质。</a:t>
            </a:r>
            <a:endParaRPr lang="zh-CN" altLang="en-US" sz="1600" b="1" spc="4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endParaRPr>
          </a:p>
        </p:txBody>
      </p:sp>
      <p:grpSp>
        <p:nvGrpSpPr>
          <p:cNvPr id="11" name="组合 10"/>
          <p:cNvGrpSpPr/>
          <p:nvPr>
            <p:custDataLst>
              <p:tags r:id="rId7"/>
            </p:custDataLst>
          </p:nvPr>
        </p:nvGrpSpPr>
        <p:grpSpPr>
          <a:xfrm>
            <a:off x="467995" y="1443355"/>
            <a:ext cx="7444740" cy="1433830"/>
            <a:chOff x="737" y="2273"/>
            <a:chExt cx="11724" cy="2258"/>
          </a:xfrm>
        </p:grpSpPr>
        <p:pic>
          <p:nvPicPr>
            <p:cNvPr id="24" name="图片 23" descr="placingpictureplaceholder"/>
            <p:cNvPicPr>
              <a:picLocks noChangeAspect="1"/>
            </p:cNvPicPr>
            <p:nvPr>
              <p:custDataLst>
                <p:tags r:id="rId8"/>
              </p:custDataLst>
            </p:nvPr>
          </p:nvPicPr>
          <p:blipFill>
            <a:blip r:embed="rId9"/>
            <a:srcRect t="5627" b="5627"/>
            <a:stretch>
              <a:fillRect/>
            </a:stretch>
          </p:blipFill>
          <p:spPr>
            <a:xfrm>
              <a:off x="6747" y="2273"/>
              <a:ext cx="5714" cy="2259"/>
            </a:xfrm>
            <a:prstGeom prst="rect">
              <a:avLst/>
            </a:prstGeom>
          </p:spPr>
        </p:pic>
        <p:sp>
          <p:nvSpPr>
            <p:cNvPr id="8" name="文本框 7"/>
            <p:cNvSpPr txBox="1"/>
            <p:nvPr>
              <p:custDataLst>
                <p:tags r:id="rId10"/>
              </p:custDataLst>
            </p:nvPr>
          </p:nvSpPr>
          <p:spPr>
            <a:xfrm>
              <a:off x="850" y="2462"/>
              <a:ext cx="5783" cy="1868"/>
            </a:xfrm>
            <a:prstGeom prst="rect">
              <a:avLst/>
            </a:prstGeom>
            <a:noFill/>
          </p:spPr>
          <p:txBody>
            <a:bodyPr wrap="square" rtlCol="0" anchor="t">
              <a:spAutoFit/>
            </a:bodyPr>
            <a:lstStyle/>
            <a:p>
              <a:pPr marL="0" lvl="0" indent="0" algn="l" fontAlgn="auto">
                <a:lnSpc>
                  <a:spcPct val="80000"/>
                </a:lnSpc>
                <a:spcBef>
                  <a:spcPct val="0"/>
                </a:spcBef>
                <a:spcAft>
                  <a:spcPts val="800"/>
                </a:spcAft>
                <a:buSzTx/>
                <a:buFont typeface="Wingdings" panose="05000000000000000000" charset="0"/>
                <a:buNone/>
              </a:pPr>
              <a:r>
                <a:rPr lang="en-US" altLang="zh-CN"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1.创新药物研发;    2.</a:t>
              </a:r>
              <a:r>
                <a:rPr lang="zh-CN" altLang="en-US"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治疗疑难杂症</a:t>
              </a:r>
              <a:r>
                <a:rPr lang="en-US" altLang="zh-CN"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endParaRPr lang="en-US" altLang="zh-CN"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marL="0" lvl="0" indent="0" algn="l" fontAlgn="auto">
                <a:lnSpc>
                  <a:spcPct val="80000"/>
                </a:lnSpc>
                <a:spcBef>
                  <a:spcPct val="0"/>
                </a:spcBef>
                <a:spcAft>
                  <a:spcPts val="800"/>
                </a:spcAft>
                <a:buSzTx/>
                <a:buFont typeface="Wingdings" panose="05000000000000000000" charset="0"/>
                <a:buNone/>
              </a:pPr>
              <a:r>
                <a:rPr lang="en-US" altLang="zh-CN"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3.</a:t>
              </a:r>
              <a:r>
                <a:rPr lang="zh-CN" altLang="en-US"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探索蛋白质结构与功能关系</a:t>
              </a:r>
              <a:endParaRPr lang="zh-CN" altLang="en-US"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285750" algn="l" fontAlgn="ctr">
                <a:lnSpc>
                  <a:spcPct val="80000"/>
                </a:lnSpc>
                <a:spcBef>
                  <a:spcPct val="0"/>
                </a:spcBef>
                <a:spcAft>
                  <a:spcPts val="800"/>
                </a:spcAft>
                <a:buSzTx/>
                <a:buFont typeface="Wingdings" panose="05000000000000000000" charset="0"/>
                <a:buNone/>
              </a:pPr>
              <a:r>
                <a:rPr lang="en-US" altLang="zh-CN"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4.</a:t>
              </a:r>
              <a:r>
                <a:rPr lang="zh-CN" altLang="en-US"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揭示生命活动的本质和规律</a:t>
              </a:r>
              <a:r>
                <a:rPr lang="en-US" altLang="zh-CN"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endParaRPr lang="en-US" altLang="zh-CN"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marL="0" lvl="0" indent="-285750" algn="l" fontAlgn="ctr">
                <a:lnSpc>
                  <a:spcPct val="80000"/>
                </a:lnSpc>
                <a:spcBef>
                  <a:spcPct val="0"/>
                </a:spcBef>
                <a:spcAft>
                  <a:spcPts val="800"/>
                </a:spcAft>
                <a:buSzTx/>
                <a:buFont typeface="Wingdings" panose="05000000000000000000" charset="0"/>
                <a:buNone/>
              </a:pPr>
              <a:r>
                <a:rPr lang="en-US" altLang="zh-CN"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5.</a:t>
              </a:r>
              <a:r>
                <a:rPr lang="zh-CN" altLang="en-US"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生物修复</a:t>
              </a:r>
              <a:endParaRPr lang="zh-CN" altLang="en-US"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9" name="圆角矩形 8"/>
            <p:cNvSpPr/>
            <p:nvPr>
              <p:custDataLst>
                <p:tags r:id="rId11"/>
              </p:custDataLst>
            </p:nvPr>
          </p:nvSpPr>
          <p:spPr>
            <a:xfrm>
              <a:off x="737" y="2462"/>
              <a:ext cx="5567" cy="1932"/>
            </a:xfrm>
            <a:prstGeom prst="roundRect">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grpSp>
      <p:grpSp>
        <p:nvGrpSpPr>
          <p:cNvPr id="12" name="组合 11"/>
          <p:cNvGrpSpPr/>
          <p:nvPr>
            <p:custDataLst>
              <p:tags r:id="rId12"/>
            </p:custDataLst>
          </p:nvPr>
        </p:nvGrpSpPr>
        <p:grpSpPr>
          <a:xfrm>
            <a:off x="523875" y="2877820"/>
            <a:ext cx="8305165" cy="1840230"/>
            <a:chOff x="825" y="4532"/>
            <a:chExt cx="13079" cy="2898"/>
          </a:xfrm>
        </p:grpSpPr>
        <p:pic>
          <p:nvPicPr>
            <p:cNvPr id="23" name="图片 22" descr="placingpictureplaceholder"/>
            <p:cNvPicPr>
              <a:picLocks noChangeAspect="1"/>
            </p:cNvPicPr>
            <p:nvPr>
              <p:custDataLst>
                <p:tags r:id="rId13"/>
              </p:custDataLst>
            </p:nvPr>
          </p:nvPicPr>
          <p:blipFill>
            <a:blip r:embed="rId14"/>
            <a:srcRect l="12025" r="12025"/>
            <a:stretch>
              <a:fillRect/>
            </a:stretch>
          </p:blipFill>
          <p:spPr>
            <a:xfrm>
              <a:off x="10698" y="4532"/>
              <a:ext cx="3207" cy="2898"/>
            </a:xfrm>
            <a:prstGeom prst="rect">
              <a:avLst/>
            </a:prstGeom>
          </p:spPr>
        </p:pic>
        <p:pic>
          <p:nvPicPr>
            <p:cNvPr id="25" name="图片 24" descr="placingpictureplaceholder"/>
            <p:cNvPicPr>
              <a:picLocks noChangeAspect="1"/>
            </p:cNvPicPr>
            <p:nvPr>
              <p:custDataLst>
                <p:tags r:id="rId15"/>
              </p:custDataLst>
            </p:nvPr>
          </p:nvPicPr>
          <p:blipFill>
            <a:blip r:embed="rId16"/>
            <a:srcRect l="18687" r="18687"/>
            <a:stretch>
              <a:fillRect/>
            </a:stretch>
          </p:blipFill>
          <p:spPr>
            <a:xfrm>
              <a:off x="825" y="4566"/>
              <a:ext cx="4724" cy="2478"/>
            </a:xfrm>
            <a:prstGeom prst="rect">
              <a:avLst/>
            </a:prstGeom>
          </p:spPr>
        </p:pic>
        <p:sp>
          <p:nvSpPr>
            <p:cNvPr id="5" name="文本框 4"/>
            <p:cNvSpPr txBox="1"/>
            <p:nvPr>
              <p:custDataLst>
                <p:tags r:id="rId17"/>
              </p:custDataLst>
            </p:nvPr>
          </p:nvSpPr>
          <p:spPr>
            <a:xfrm>
              <a:off x="5613" y="4730"/>
              <a:ext cx="5021" cy="2047"/>
            </a:xfrm>
            <a:prstGeom prst="rect">
              <a:avLst/>
            </a:prstGeom>
            <a:noFill/>
          </p:spPr>
          <p:txBody>
            <a:bodyPr wrap="square" rtlCol="0" anchor="t">
              <a:spAutoFit/>
            </a:bodyPr>
            <a:lstStyle/>
            <a:p>
              <a:pPr marL="0" lvl="0" indent="0" algn="l" fontAlgn="auto">
                <a:lnSpc>
                  <a:spcPct val="90000"/>
                </a:lnSpc>
                <a:spcBef>
                  <a:spcPct val="0"/>
                </a:spcBef>
                <a:spcAft>
                  <a:spcPts val="800"/>
                </a:spcAft>
                <a:buSzTx/>
                <a:buFont typeface="Wingdings" panose="05000000000000000000" charset="0"/>
                <a:buNone/>
              </a:pPr>
              <a:r>
                <a:rPr lang="en-US" altLang="zh-CN" sz="1600" b="1" spc="4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AI 模型辅助蛋白质设计：</a:t>
              </a:r>
              <a:endParaRPr lang="en-US" altLang="zh-CN" sz="1600" b="1" spc="4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endParaRPr>
            </a:p>
            <a:p>
              <a:pPr marL="0" lvl="0" indent="0" algn="l" fontAlgn="auto">
                <a:lnSpc>
                  <a:spcPct val="90000"/>
                </a:lnSpc>
                <a:spcBef>
                  <a:spcPct val="0"/>
                </a:spcBef>
                <a:spcAft>
                  <a:spcPts val="800"/>
                </a:spcAft>
                <a:buSzTx/>
                <a:buFont typeface="Wingdings" panose="05000000000000000000" charset="0"/>
                <a:buNone/>
              </a:pPr>
              <a:r>
                <a:rPr lang="en-US" altLang="zh-CN" sz="1600" b="1" spc="40">
                  <a:ln w="3175">
                    <a:noFill/>
                    <a:prstDash val="dash"/>
                  </a:ln>
                  <a:solidFill>
                    <a:schemeClr val="accent3"/>
                  </a:solidFill>
                  <a:uFillTx/>
                  <a:latin typeface="微软雅黑" panose="020B0503020204020204" charset="-122"/>
                  <a:ea typeface="微软雅黑" panose="020B0503020204020204" charset="-122"/>
                  <a:cs typeface="微软雅黑" panose="020B0503020204020204" charset="-122"/>
                  <a:sym typeface="+mn-ea"/>
                </a:rPr>
                <a:t>2024年，美国麻省总医院布莱根分院和贝斯以色列女执事医疗中心团队开发的 EVOLVEpro 是蛋白质工程领域一项重大突破。</a:t>
              </a:r>
              <a:endParaRPr lang="en-US" altLang="zh-CN" sz="1600" b="1" spc="40">
                <a:ln w="3175">
                  <a:noFill/>
                  <a:prstDash val="dash"/>
                </a:ln>
                <a:solidFill>
                  <a:schemeClr val="accent3"/>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0" name="圆角矩形 9"/>
            <p:cNvSpPr/>
            <p:nvPr>
              <p:custDataLst>
                <p:tags r:id="rId18"/>
              </p:custDataLst>
            </p:nvPr>
          </p:nvSpPr>
          <p:spPr>
            <a:xfrm>
              <a:off x="5709" y="4617"/>
              <a:ext cx="4893" cy="2268"/>
            </a:xfrm>
            <a:prstGeom prst="roundRect">
              <a:avLst/>
            </a:prstGeom>
            <a:ln>
              <a:solidFill>
                <a:schemeClr val="accent3"/>
              </a:solidFill>
              <a:prstDash val="sysDot"/>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grp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7" name="直接连接符 6"/>
          <p:cNvCxnSpPr/>
          <p:nvPr>
            <p:custDataLst>
              <p:tags r:id="rId2"/>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22" name="MH_Entry_1">
            <a:hlinkClick r:id="" action="ppaction://noaction"/>
          </p:cNvPr>
          <p:cNvSpPr/>
          <p:nvPr>
            <p:custDataLst>
              <p:tags r:id="rId3"/>
            </p:custDataLst>
          </p:nvPr>
        </p:nvSpPr>
        <p:spPr>
          <a:xfrm flipH="1">
            <a:off x="395605" y="1419860"/>
            <a:ext cx="2112010" cy="409575"/>
          </a:xfrm>
          <a:custGeom>
            <a:avLst/>
            <a:gdLst>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 name="connsiteX6" fmla="*/ 0 w 2520280"/>
              <a:gd name="connsiteY6" fmla="*/ 0 h 1872208"/>
              <a:gd name="connsiteX7" fmla="*/ 0 w 2520280"/>
              <a:gd name="connsiteY7" fmla="*/ 0 h 1872208"/>
              <a:gd name="connsiteX8" fmla="*/ 0 w 2520280"/>
              <a:gd name="connsiteY8"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rgbClr val="217D6F"/>
          </a:solidFill>
          <a:ln w="12700"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spcBef>
                <a:spcPct val="50000"/>
              </a:spcBef>
            </a:pPr>
            <a:endParaRPr lang="zh-CN" altLang="en-US" sz="2000" b="1">
              <a:solidFill>
                <a:schemeClr val="accent6">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3" name="图片 2"/>
          <p:cNvPicPr/>
          <p:nvPr>
            <p:custDataLst>
              <p:tags r:id="rId4"/>
            </p:custDataLst>
          </p:nvPr>
        </p:nvPicPr>
        <p:blipFill>
          <a:blip r:embed="rId5"/>
          <a:stretch>
            <a:fillRect/>
          </a:stretch>
        </p:blipFill>
        <p:spPr>
          <a:xfrm>
            <a:off x="611505" y="1602740"/>
            <a:ext cx="2580005" cy="2235200"/>
          </a:xfrm>
          <a:prstGeom prst="rect">
            <a:avLst/>
          </a:prstGeom>
        </p:spPr>
      </p:pic>
      <p:sp>
        <p:nvSpPr>
          <p:cNvPr id="5" name="文本框 4"/>
          <p:cNvSpPr txBox="1"/>
          <p:nvPr>
            <p:custDataLst>
              <p:tags r:id="rId6"/>
            </p:custDataLst>
          </p:nvPr>
        </p:nvSpPr>
        <p:spPr>
          <a:xfrm>
            <a:off x="3131820" y="1222375"/>
            <a:ext cx="3048000" cy="368300"/>
          </a:xfrm>
          <a:prstGeom prst="rect">
            <a:avLst/>
          </a:prstGeom>
          <a:noFill/>
        </p:spPr>
        <p:txBody>
          <a:bodyPr wrap="square" rtlCol="0">
            <a:spAutoFit/>
          </a:bodyPr>
          <a:lstStyle/>
          <a:p>
            <a:r>
              <a:rPr lang="zh-CN" altLang="zh-CN" sz="1800" b="1">
                <a:solidFill>
                  <a:schemeClr val="accent3"/>
                </a:solidFill>
                <a:latin typeface="微软雅黑" panose="020B0503020204020204" charset="-122"/>
                <a:ea typeface="微软雅黑" panose="020B0503020204020204" charset="-122"/>
              </a:rPr>
              <a:t>转基因食品是否安全？</a:t>
            </a:r>
            <a:endParaRPr lang="zh-CN" altLang="zh-CN" sz="1800" b="1">
              <a:solidFill>
                <a:schemeClr val="accent3"/>
              </a:solidFill>
              <a:latin typeface="微软雅黑" panose="020B0503020204020204" charset="-122"/>
              <a:ea typeface="微软雅黑" panose="020B0503020204020204" charset="-122"/>
            </a:endParaRPr>
          </a:p>
        </p:txBody>
      </p:sp>
      <p:pic>
        <p:nvPicPr>
          <p:cNvPr id="6" name="图片 5"/>
          <p:cNvPicPr/>
          <p:nvPr>
            <p:custDataLst>
              <p:tags r:id="rId7"/>
            </p:custDataLst>
          </p:nvPr>
        </p:nvPicPr>
        <p:blipFill>
          <a:blip r:embed="rId8"/>
          <a:stretch>
            <a:fillRect/>
          </a:stretch>
        </p:blipFill>
        <p:spPr>
          <a:xfrm>
            <a:off x="5507990" y="1619250"/>
            <a:ext cx="2664460" cy="2354580"/>
          </a:xfrm>
          <a:prstGeom prst="rect">
            <a:avLst/>
          </a:prstGeom>
        </p:spPr>
      </p:pic>
      <p:pic>
        <p:nvPicPr>
          <p:cNvPr id="9" name="图片 8"/>
          <p:cNvPicPr/>
          <p:nvPr>
            <p:custDataLst>
              <p:tags r:id="rId9"/>
            </p:custDataLst>
          </p:nvPr>
        </p:nvPicPr>
        <p:blipFill>
          <a:blip r:embed="rId10"/>
          <a:stretch>
            <a:fillRect/>
          </a:stretch>
        </p:blipFill>
        <p:spPr>
          <a:xfrm>
            <a:off x="3204210" y="1590675"/>
            <a:ext cx="2343150" cy="2357755"/>
          </a:xfrm>
          <a:prstGeom prst="rect">
            <a:avLst/>
          </a:prstGeom>
        </p:spPr>
      </p:pic>
      <p:sp>
        <p:nvSpPr>
          <p:cNvPr id="10" name="文本框 9"/>
          <p:cNvSpPr txBox="1"/>
          <p:nvPr>
            <p:custDataLst>
              <p:tags r:id="rId11"/>
            </p:custDataLst>
          </p:nvPr>
        </p:nvSpPr>
        <p:spPr>
          <a:xfrm>
            <a:off x="2233930" y="771525"/>
            <a:ext cx="4572000" cy="398780"/>
          </a:xfrm>
          <a:prstGeom prst="rect">
            <a:avLst/>
          </a:prstGeom>
          <a:noFill/>
        </p:spPr>
        <p:txBody>
          <a:bodyPr wrap="square" rtlCol="0" anchor="t">
            <a:spAutoFit/>
          </a:bodyPr>
          <a:lstStyle/>
          <a:p>
            <a:r>
              <a:rPr lang="en-US" altLang="zh-CN" sz="2000" b="1">
                <a:solidFill>
                  <a:schemeClr val="accent1"/>
                </a:solidFill>
                <a:latin typeface="微软雅黑" panose="020B0503020204020204" charset="-122"/>
                <a:ea typeface="微软雅黑" panose="020B0503020204020204" charset="-122"/>
              </a:rPr>
              <a:t>05   </a:t>
            </a:r>
            <a:r>
              <a:rPr lang="zh-CN" altLang="en-US" sz="2000" b="1">
                <a:solidFill>
                  <a:schemeClr val="accent1"/>
                </a:solidFill>
                <a:latin typeface="微软雅黑" panose="020B0503020204020204" charset="-122"/>
                <a:ea typeface="微软雅黑" panose="020B0503020204020204" charset="-122"/>
              </a:rPr>
              <a:t>生物技术的安全性与伦理问题</a:t>
            </a:r>
            <a:endParaRPr lang="zh-CN" altLang="en-US" sz="2000" b="1">
              <a:solidFill>
                <a:schemeClr val="accent1"/>
              </a:solidFill>
              <a:latin typeface="微软雅黑" panose="020B0503020204020204" charset="-122"/>
              <a:ea typeface="微软雅黑" panose="020B0503020204020204" charset="-122"/>
            </a:endParaRPr>
          </a:p>
        </p:txBody>
      </p:sp>
      <p:sp>
        <p:nvSpPr>
          <p:cNvPr id="12" name="文本框 11"/>
          <p:cNvSpPr txBox="1"/>
          <p:nvPr>
            <p:custDataLst>
              <p:tags r:id="rId12"/>
            </p:custDataLst>
          </p:nvPr>
        </p:nvSpPr>
        <p:spPr>
          <a:xfrm>
            <a:off x="323850" y="18732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en-US" sz="2400" b="1">
                <a:solidFill>
                  <a:srgbClr val="3B9C75"/>
                </a:solidFill>
                <a:latin typeface="微软雅黑" panose="020B0503020204020204" charset="-122"/>
                <a:ea typeface="微软雅黑" panose="020B0503020204020204" charset="-122"/>
              </a:rPr>
              <a:t>二、学习内容</a:t>
            </a:r>
            <a:endParaRPr lang="zh-CN" altLang="en-US" sz="2400" b="1">
              <a:solidFill>
                <a:srgbClr val="3B9C75"/>
              </a:solidFill>
              <a:latin typeface="微软雅黑" panose="020B0503020204020204" charset="-122"/>
              <a:ea typeface="微软雅黑" panose="020B0503020204020204" charset="-122"/>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7" name="直接连接符 6"/>
          <p:cNvCxnSpPr/>
          <p:nvPr>
            <p:custDataLst>
              <p:tags r:id="rId2"/>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22" name="MH_Entry_1">
            <a:hlinkClick r:id="" action="ppaction://noaction"/>
          </p:cNvPr>
          <p:cNvSpPr/>
          <p:nvPr>
            <p:custDataLst>
              <p:tags r:id="rId3"/>
            </p:custDataLst>
          </p:nvPr>
        </p:nvSpPr>
        <p:spPr>
          <a:xfrm flipH="1">
            <a:off x="395605" y="1419860"/>
            <a:ext cx="2112010" cy="409575"/>
          </a:xfrm>
          <a:custGeom>
            <a:avLst/>
            <a:gdLst>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 name="connsiteX6" fmla="*/ 0 w 2520280"/>
              <a:gd name="connsiteY6" fmla="*/ 0 h 1872208"/>
              <a:gd name="connsiteX7" fmla="*/ 0 w 2520280"/>
              <a:gd name="connsiteY7" fmla="*/ 0 h 1872208"/>
              <a:gd name="connsiteX8" fmla="*/ 0 w 2520280"/>
              <a:gd name="connsiteY8"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rgbClr val="217D6F"/>
          </a:solidFill>
          <a:ln w="12700"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spcBef>
                <a:spcPct val="50000"/>
              </a:spcBef>
            </a:pPr>
            <a:endParaRPr lang="zh-CN" altLang="en-US" sz="2000" b="1">
              <a:solidFill>
                <a:schemeClr val="accent6">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custDataLst>
              <p:tags r:id="rId4"/>
            </p:custDataLst>
          </p:nvPr>
        </p:nvSpPr>
        <p:spPr>
          <a:xfrm>
            <a:off x="3131820" y="1222375"/>
            <a:ext cx="3048000" cy="368300"/>
          </a:xfrm>
          <a:prstGeom prst="rect">
            <a:avLst/>
          </a:prstGeom>
          <a:noFill/>
        </p:spPr>
        <p:txBody>
          <a:bodyPr wrap="square" rtlCol="0">
            <a:spAutoFit/>
          </a:bodyPr>
          <a:lstStyle/>
          <a:p>
            <a:r>
              <a:rPr lang="zh-CN" altLang="zh-CN" sz="1800" b="1">
                <a:solidFill>
                  <a:schemeClr val="accent3"/>
                </a:solidFill>
                <a:latin typeface="微软雅黑" panose="020B0503020204020204" charset="-122"/>
                <a:ea typeface="微软雅黑" panose="020B0503020204020204" charset="-122"/>
              </a:rPr>
              <a:t>你是怎样看待克隆人？</a:t>
            </a:r>
            <a:endParaRPr lang="zh-CN" altLang="zh-CN" sz="1800" b="1">
              <a:solidFill>
                <a:schemeClr val="accent3"/>
              </a:solidFill>
              <a:latin typeface="微软雅黑" panose="020B0503020204020204" charset="-122"/>
              <a:ea typeface="微软雅黑" panose="020B0503020204020204" charset="-122"/>
            </a:endParaRPr>
          </a:p>
        </p:txBody>
      </p:sp>
      <p:sp>
        <p:nvSpPr>
          <p:cNvPr id="10" name="文本框 9"/>
          <p:cNvSpPr txBox="1"/>
          <p:nvPr>
            <p:custDataLst>
              <p:tags r:id="rId5"/>
            </p:custDataLst>
          </p:nvPr>
        </p:nvSpPr>
        <p:spPr>
          <a:xfrm>
            <a:off x="2233930" y="771525"/>
            <a:ext cx="4572000" cy="398780"/>
          </a:xfrm>
          <a:prstGeom prst="rect">
            <a:avLst/>
          </a:prstGeom>
          <a:noFill/>
        </p:spPr>
        <p:txBody>
          <a:bodyPr wrap="square" rtlCol="0" anchor="t">
            <a:spAutoFit/>
          </a:bodyPr>
          <a:lstStyle/>
          <a:p>
            <a:r>
              <a:rPr lang="en-US" altLang="zh-CN" sz="2000" b="1">
                <a:solidFill>
                  <a:schemeClr val="accent1"/>
                </a:solidFill>
                <a:latin typeface="微软雅黑" panose="020B0503020204020204" charset="-122"/>
                <a:ea typeface="微软雅黑" panose="020B0503020204020204" charset="-122"/>
              </a:rPr>
              <a:t>05   </a:t>
            </a:r>
            <a:r>
              <a:rPr lang="zh-CN" altLang="en-US" sz="2000" b="1">
                <a:solidFill>
                  <a:schemeClr val="accent1"/>
                </a:solidFill>
                <a:latin typeface="微软雅黑" panose="020B0503020204020204" charset="-122"/>
                <a:ea typeface="微软雅黑" panose="020B0503020204020204" charset="-122"/>
              </a:rPr>
              <a:t>生物技术的安全性与伦理问题</a:t>
            </a:r>
            <a:endParaRPr lang="zh-CN" altLang="en-US" sz="2000" b="1">
              <a:solidFill>
                <a:schemeClr val="accent1"/>
              </a:solidFill>
              <a:latin typeface="微软雅黑" panose="020B0503020204020204" charset="-122"/>
              <a:ea typeface="微软雅黑" panose="020B0503020204020204" charset="-122"/>
            </a:endParaRPr>
          </a:p>
        </p:txBody>
      </p:sp>
      <p:sp>
        <p:nvSpPr>
          <p:cNvPr id="12" name="文本框 11"/>
          <p:cNvSpPr txBox="1"/>
          <p:nvPr>
            <p:custDataLst>
              <p:tags r:id="rId6"/>
            </p:custDataLst>
          </p:nvPr>
        </p:nvSpPr>
        <p:spPr>
          <a:xfrm>
            <a:off x="323850" y="18732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en-US" sz="2400" b="1">
                <a:solidFill>
                  <a:srgbClr val="3B9C75"/>
                </a:solidFill>
                <a:latin typeface="微软雅黑" panose="020B0503020204020204" charset="-122"/>
                <a:ea typeface="微软雅黑" panose="020B0503020204020204" charset="-122"/>
              </a:rPr>
              <a:t>二、学习内容</a:t>
            </a:r>
            <a:endParaRPr lang="zh-CN" altLang="en-US" sz="2400" b="1">
              <a:solidFill>
                <a:srgbClr val="3B9C75"/>
              </a:solidFill>
              <a:latin typeface="微软雅黑" panose="020B0503020204020204" charset="-122"/>
              <a:ea typeface="微软雅黑" panose="020B0503020204020204" charset="-122"/>
            </a:endParaRPr>
          </a:p>
        </p:txBody>
      </p:sp>
      <p:pic>
        <p:nvPicPr>
          <p:cNvPr id="8" name="图片 7"/>
          <p:cNvPicPr/>
          <p:nvPr>
            <p:custDataLst>
              <p:tags r:id="rId7"/>
            </p:custDataLst>
          </p:nvPr>
        </p:nvPicPr>
        <p:blipFill>
          <a:blip r:embed="rId8"/>
          <a:stretch>
            <a:fillRect/>
          </a:stretch>
        </p:blipFill>
        <p:spPr>
          <a:xfrm>
            <a:off x="2411730" y="1707515"/>
            <a:ext cx="2270125" cy="2096135"/>
          </a:xfrm>
          <a:prstGeom prst="rect">
            <a:avLst/>
          </a:prstGeom>
        </p:spPr>
      </p:pic>
      <p:sp>
        <p:nvSpPr>
          <p:cNvPr id="11" name="文本框 10"/>
          <p:cNvSpPr txBox="1"/>
          <p:nvPr>
            <p:custDataLst>
              <p:tags r:id="rId9"/>
            </p:custDataLst>
          </p:nvPr>
        </p:nvSpPr>
        <p:spPr>
          <a:xfrm>
            <a:off x="611505" y="4156075"/>
            <a:ext cx="6562090" cy="583565"/>
          </a:xfrm>
          <a:prstGeom prst="rect">
            <a:avLst/>
          </a:prstGeom>
        </p:spPr>
        <p:txBody>
          <a:bodyPr wrap="square">
            <a:spAutoFit/>
          </a:bodyPr>
          <a:lstStyle/>
          <a:p>
            <a:pPr marL="0" indent="266700">
              <a:spcBef>
                <a:spcPct val="0"/>
              </a:spcBef>
              <a:spcAft>
                <a:spcPct val="0"/>
              </a:spcAft>
            </a:pPr>
            <a:r>
              <a:rPr lang="zh-CN" altLang="en-US" sz="1600" b="1">
                <a:solidFill>
                  <a:srgbClr val="028458"/>
                </a:solidFill>
                <a:latin typeface="微软雅黑" panose="020B0503020204020204" charset="-122"/>
                <a:ea typeface="微软雅黑" panose="020B0503020204020204" charset="-122"/>
              </a:rPr>
              <a:t>克隆人永远是潘多拉魔盒，是不可逾越的伦理禁区。</a:t>
            </a:r>
            <a:endParaRPr lang="zh-CN" altLang="en-US" sz="1600" b="1">
              <a:solidFill>
                <a:srgbClr val="028458"/>
              </a:solidFill>
              <a:latin typeface="微软雅黑" panose="020B0503020204020204" charset="-122"/>
              <a:ea typeface="微软雅黑" panose="020B0503020204020204" charset="-122"/>
            </a:endParaRPr>
          </a:p>
          <a:p>
            <a:pPr marL="0" indent="266700">
              <a:spcBef>
                <a:spcPct val="0"/>
              </a:spcBef>
              <a:spcAft>
                <a:spcPct val="0"/>
              </a:spcAft>
            </a:pPr>
            <a:r>
              <a:rPr lang="zh-CN" altLang="en-US" sz="1600" b="1">
                <a:solidFill>
                  <a:srgbClr val="028458"/>
                </a:solidFill>
                <a:latin typeface="微软雅黑" panose="020B0503020204020204" charset="-122"/>
                <a:ea typeface="微软雅黑" panose="020B0503020204020204" charset="-122"/>
              </a:rPr>
              <a:t>科学并不是自由，它应该被伦理学和法律约束，使其健康有序地发展。</a:t>
            </a:r>
            <a:endParaRPr lang="zh-CN" altLang="en-US" sz="1600" b="1">
              <a:solidFill>
                <a:srgbClr val="028458"/>
              </a:solidFill>
              <a:latin typeface="微软雅黑" panose="020B0503020204020204" charset="-122"/>
              <a:ea typeface="微软雅黑" panose="020B0503020204020204" charset="-122"/>
            </a:endParaRPr>
          </a:p>
        </p:txBody>
      </p:sp>
      <p:pic>
        <p:nvPicPr>
          <p:cNvPr id="545" name="图片 3"/>
          <p:cNvPicPr>
            <a:picLocks noChangeAspect="1"/>
          </p:cNvPicPr>
          <p:nvPr>
            <p:custDataLst>
              <p:tags r:id="rId10"/>
            </p:custDataLst>
          </p:nvPr>
        </p:nvPicPr>
        <p:blipFill>
          <a:blip r:embed="rId11"/>
          <a:stretch>
            <a:fillRect/>
          </a:stretch>
        </p:blipFill>
        <p:spPr>
          <a:xfrm>
            <a:off x="395605" y="1707515"/>
            <a:ext cx="1972945" cy="2096135"/>
          </a:xfrm>
          <a:prstGeom prst="rect">
            <a:avLst/>
          </a:prstGeom>
          <a:noFill/>
          <a:ln>
            <a:noFill/>
            <a:miter lim="800000"/>
            <a:headEnd/>
            <a:tailEnd/>
          </a:ln>
        </p:spPr>
      </p:pic>
      <p:grpSp>
        <p:nvGrpSpPr>
          <p:cNvPr id="2" name="组合 1"/>
          <p:cNvGrpSpPr/>
          <p:nvPr>
            <p:custDataLst>
              <p:tags r:id="rId12"/>
            </p:custDataLst>
          </p:nvPr>
        </p:nvGrpSpPr>
        <p:grpSpPr>
          <a:xfrm>
            <a:off x="4725035" y="1563370"/>
            <a:ext cx="4572000" cy="2799080"/>
            <a:chOff x="7441" y="2462"/>
            <a:chExt cx="7200" cy="4408"/>
          </a:xfrm>
        </p:grpSpPr>
        <p:pic>
          <p:nvPicPr>
            <p:cNvPr id="16" name="图片 3"/>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7559" y="2462"/>
              <a:ext cx="5845" cy="4408"/>
            </a:xfrm>
            <a:prstGeom prst="rect">
              <a:avLst/>
            </a:prstGeom>
          </p:spPr>
        </p:pic>
        <p:sp>
          <p:nvSpPr>
            <p:cNvPr id="13" name="文本框 12"/>
            <p:cNvSpPr txBox="1"/>
            <p:nvPr>
              <p:custDataLst>
                <p:tags r:id="rId16"/>
              </p:custDataLst>
            </p:nvPr>
          </p:nvSpPr>
          <p:spPr>
            <a:xfrm>
              <a:off x="7441" y="5751"/>
              <a:ext cx="7200" cy="580"/>
            </a:xfrm>
            <a:prstGeom prst="rect">
              <a:avLst/>
            </a:prstGeom>
            <a:noFill/>
          </p:spPr>
          <p:txBody>
            <a:bodyPr wrap="square" rtlCol="0" anchor="t">
              <a:spAutoFit/>
            </a:bodyPr>
            <a:lstStyle/>
            <a:p>
              <a:pPr marL="0" indent="0" algn="l" eaLnBrk="1" fontAlgn="auto" latinLnBrk="0" hangingPunct="1">
                <a:lnSpc>
                  <a:spcPct val="100000"/>
                </a:lnSpc>
                <a:spcBef>
                  <a:spcPct val="50000"/>
                </a:spcBef>
                <a:spcAft>
                  <a:spcPct val="0"/>
                </a:spcAft>
                <a:buNone/>
              </a:pPr>
              <a:r>
                <a:rPr lang="zh-CN" altLang="en-US" sz="1800" b="1">
                  <a:solidFill>
                    <a:schemeClr val="accent1"/>
                  </a:solidFill>
                  <a:latin typeface="微软雅黑" panose="020B0503020204020204" charset="-122"/>
                  <a:ea typeface="微软雅黑" panose="020B0503020204020204" charset="-122"/>
                  <a:cs typeface="Times New Roman" panose="02020603050405020304" charset="0"/>
                  <a:sym typeface="+mn-ea"/>
                </a:rPr>
                <a:t>治疗性克隆</a:t>
              </a:r>
              <a:endParaRPr lang="zh-CN" altLang="en-US" sz="1800" b="1">
                <a:solidFill>
                  <a:schemeClr val="accent1"/>
                </a:solidFill>
                <a:latin typeface="微软雅黑" panose="020B0503020204020204" charset="-122"/>
                <a:ea typeface="微软雅黑" panose="020B0503020204020204" charset="-122"/>
                <a:cs typeface="Times New Roman" panose="02020603050405020304" charset="0"/>
                <a:sym typeface="+mn-ea"/>
              </a:endParaRPr>
            </a:p>
          </p:txBody>
        </p:sp>
      </p:grpSp>
      <p:sp>
        <p:nvSpPr>
          <p:cNvPr id="14" name="文本框 13"/>
          <p:cNvSpPr txBox="1"/>
          <p:nvPr>
            <p:custDataLst>
              <p:tags r:id="rId17"/>
            </p:custDataLst>
          </p:nvPr>
        </p:nvSpPr>
        <p:spPr>
          <a:xfrm>
            <a:off x="1678940" y="3796030"/>
            <a:ext cx="4572000" cy="368300"/>
          </a:xfrm>
          <a:prstGeom prst="rect">
            <a:avLst/>
          </a:prstGeom>
          <a:noFill/>
        </p:spPr>
        <p:txBody>
          <a:bodyPr wrap="square" rtlCol="0" anchor="t">
            <a:spAutoFit/>
          </a:bodyPr>
          <a:lstStyle/>
          <a:p>
            <a:pPr marL="0" indent="0" algn="l" eaLnBrk="1" fontAlgn="auto" latinLnBrk="0" hangingPunct="1">
              <a:lnSpc>
                <a:spcPct val="100000"/>
              </a:lnSpc>
              <a:spcBef>
                <a:spcPct val="50000"/>
              </a:spcBef>
              <a:spcAft>
                <a:spcPct val="0"/>
              </a:spcAft>
              <a:buNone/>
            </a:pPr>
            <a:r>
              <a:rPr lang="zh-CN" altLang="en-US" sz="1800" b="1">
                <a:solidFill>
                  <a:schemeClr val="accent1"/>
                </a:solidFill>
                <a:latin typeface="微软雅黑" panose="020B0503020204020204" charset="-122"/>
                <a:ea typeface="微软雅黑" panose="020B0503020204020204" charset="-122"/>
                <a:cs typeface="Times New Roman" panose="02020603050405020304" charset="0"/>
                <a:sym typeface="+mn-ea"/>
              </a:rPr>
              <a:t>生殖性克隆</a:t>
            </a:r>
            <a:endParaRPr lang="zh-CN" altLang="en-US" sz="1800" b="1">
              <a:solidFill>
                <a:schemeClr val="accent1"/>
              </a:solidFill>
              <a:latin typeface="微软雅黑" panose="020B0503020204020204" charset="-122"/>
              <a:ea typeface="微软雅黑" panose="020B0503020204020204" charset="-122"/>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7" name="直接连接符 6"/>
          <p:cNvCxnSpPr/>
          <p:nvPr>
            <p:custDataLst>
              <p:tags r:id="rId2"/>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22" name="MH_Entry_1">
            <a:hlinkClick r:id="" action="ppaction://noaction"/>
          </p:cNvPr>
          <p:cNvSpPr/>
          <p:nvPr>
            <p:custDataLst>
              <p:tags r:id="rId3"/>
            </p:custDataLst>
          </p:nvPr>
        </p:nvSpPr>
        <p:spPr>
          <a:xfrm flipH="1">
            <a:off x="395605" y="1419860"/>
            <a:ext cx="2112010" cy="409575"/>
          </a:xfrm>
          <a:custGeom>
            <a:avLst/>
            <a:gdLst>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 name="connsiteX6" fmla="*/ 0 w 2520280"/>
              <a:gd name="connsiteY6" fmla="*/ 0 h 1872208"/>
              <a:gd name="connsiteX7" fmla="*/ 0 w 2520280"/>
              <a:gd name="connsiteY7" fmla="*/ 0 h 1872208"/>
              <a:gd name="connsiteX8" fmla="*/ 0 w 2520280"/>
              <a:gd name="connsiteY8"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rgbClr val="217D6F"/>
          </a:solidFill>
          <a:ln w="12700"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spcBef>
                <a:spcPct val="50000"/>
              </a:spcBef>
            </a:pPr>
            <a:endParaRPr lang="zh-CN" altLang="en-US" sz="2000" b="1">
              <a:solidFill>
                <a:schemeClr val="accent6">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custDataLst>
              <p:tags r:id="rId4"/>
            </p:custDataLst>
          </p:nvPr>
        </p:nvSpPr>
        <p:spPr>
          <a:xfrm>
            <a:off x="3131820" y="1203325"/>
            <a:ext cx="3048000" cy="398780"/>
          </a:xfrm>
          <a:prstGeom prst="rect">
            <a:avLst/>
          </a:prstGeom>
          <a:noFill/>
        </p:spPr>
        <p:txBody>
          <a:bodyPr wrap="square" rtlCol="0">
            <a:spAutoFit/>
          </a:bodyPr>
          <a:lstStyle/>
          <a:p>
            <a:r>
              <a:rPr lang="zh-CN" altLang="zh-CN" sz="2000" b="1">
                <a:solidFill>
                  <a:schemeClr val="accent3"/>
                </a:solidFill>
                <a:latin typeface="微软雅黑" panose="020B0503020204020204" charset="-122"/>
                <a:ea typeface="微软雅黑" panose="020B0503020204020204" charset="-122"/>
              </a:rPr>
              <a:t>禁止生物武器</a:t>
            </a:r>
            <a:r>
              <a:rPr lang="en-US" altLang="zh-CN" sz="2000" b="1">
                <a:solidFill>
                  <a:schemeClr val="accent3"/>
                </a:solidFill>
                <a:latin typeface="微软雅黑" panose="020B0503020204020204" charset="-122"/>
                <a:ea typeface="微软雅黑" panose="020B0503020204020204" charset="-122"/>
              </a:rPr>
              <a:t>!</a:t>
            </a:r>
            <a:endParaRPr lang="en-US" altLang="zh-CN" sz="2000" b="1">
              <a:solidFill>
                <a:schemeClr val="accent3"/>
              </a:solidFill>
              <a:latin typeface="微软雅黑" panose="020B0503020204020204" charset="-122"/>
              <a:ea typeface="微软雅黑" panose="020B0503020204020204" charset="-122"/>
            </a:endParaRPr>
          </a:p>
        </p:txBody>
      </p:sp>
      <p:sp>
        <p:nvSpPr>
          <p:cNvPr id="10" name="文本框 9"/>
          <p:cNvSpPr txBox="1"/>
          <p:nvPr>
            <p:custDataLst>
              <p:tags r:id="rId5"/>
            </p:custDataLst>
          </p:nvPr>
        </p:nvSpPr>
        <p:spPr>
          <a:xfrm>
            <a:off x="2233930" y="771525"/>
            <a:ext cx="4572000" cy="398780"/>
          </a:xfrm>
          <a:prstGeom prst="rect">
            <a:avLst/>
          </a:prstGeom>
          <a:noFill/>
        </p:spPr>
        <p:txBody>
          <a:bodyPr wrap="square" rtlCol="0" anchor="t">
            <a:spAutoFit/>
          </a:bodyPr>
          <a:lstStyle/>
          <a:p>
            <a:r>
              <a:rPr lang="en-US" altLang="zh-CN" sz="2000" b="1">
                <a:solidFill>
                  <a:schemeClr val="accent1"/>
                </a:solidFill>
                <a:latin typeface="微软雅黑" panose="020B0503020204020204" charset="-122"/>
                <a:ea typeface="微软雅黑" panose="020B0503020204020204" charset="-122"/>
              </a:rPr>
              <a:t>05   </a:t>
            </a:r>
            <a:r>
              <a:rPr lang="zh-CN" altLang="en-US" sz="2000" b="1">
                <a:solidFill>
                  <a:schemeClr val="accent1"/>
                </a:solidFill>
                <a:latin typeface="微软雅黑" panose="020B0503020204020204" charset="-122"/>
                <a:ea typeface="微软雅黑" panose="020B0503020204020204" charset="-122"/>
              </a:rPr>
              <a:t>生物技术的安全性与伦理问题</a:t>
            </a:r>
            <a:endParaRPr lang="zh-CN" altLang="en-US" sz="2000" b="1">
              <a:solidFill>
                <a:schemeClr val="accent1"/>
              </a:solidFill>
              <a:latin typeface="微软雅黑" panose="020B0503020204020204" charset="-122"/>
              <a:ea typeface="微软雅黑" panose="020B0503020204020204" charset="-122"/>
            </a:endParaRPr>
          </a:p>
        </p:txBody>
      </p:sp>
      <p:sp>
        <p:nvSpPr>
          <p:cNvPr id="12" name="文本框 11"/>
          <p:cNvSpPr txBox="1"/>
          <p:nvPr>
            <p:custDataLst>
              <p:tags r:id="rId6"/>
            </p:custDataLst>
          </p:nvPr>
        </p:nvSpPr>
        <p:spPr>
          <a:xfrm>
            <a:off x="323850" y="18732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en-US" sz="2400" b="1">
                <a:solidFill>
                  <a:srgbClr val="3B9C75"/>
                </a:solidFill>
                <a:latin typeface="微软雅黑" panose="020B0503020204020204" charset="-122"/>
                <a:ea typeface="微软雅黑" panose="020B0503020204020204" charset="-122"/>
              </a:rPr>
              <a:t>二、学习内容</a:t>
            </a:r>
            <a:endParaRPr lang="zh-CN" altLang="en-US" sz="2400" b="1">
              <a:solidFill>
                <a:srgbClr val="3B9C75"/>
              </a:solidFill>
              <a:latin typeface="微软雅黑" panose="020B0503020204020204" charset="-122"/>
              <a:ea typeface="微软雅黑" panose="020B0503020204020204" charset="-122"/>
            </a:endParaRPr>
          </a:p>
        </p:txBody>
      </p:sp>
      <p:pic>
        <p:nvPicPr>
          <p:cNvPr id="12292" name="Picture 5"/>
          <p:cNvPicPr/>
          <p:nvPr>
            <p:custDataLst>
              <p:tags r:id="rId7"/>
            </p:custDataLst>
          </p:nvPr>
        </p:nvPicPr>
        <p:blipFill>
          <a:blip r:embed="rId8"/>
          <a:srcRect l="9454" t="50271" r="9636" b="21376"/>
          <a:stretch>
            <a:fillRect/>
          </a:stretch>
        </p:blipFill>
        <p:spPr>
          <a:xfrm>
            <a:off x="971550" y="2253615"/>
            <a:ext cx="6598285" cy="1815465"/>
          </a:xfrm>
          <a:prstGeom prst="rect">
            <a:avLst/>
          </a:prstGeom>
          <a:noFill/>
          <a:ln>
            <a:noFill/>
            <a:miter lim="800000"/>
            <a:headEnd/>
            <a:tailEnd/>
          </a:ln>
        </p:spPr>
      </p:pic>
      <p:sp>
        <p:nvSpPr>
          <p:cNvPr id="2" name="文本框 1"/>
          <p:cNvSpPr txBox="1"/>
          <p:nvPr>
            <p:custDataLst>
              <p:tags r:id="rId9"/>
            </p:custDataLst>
          </p:nvPr>
        </p:nvSpPr>
        <p:spPr>
          <a:xfrm>
            <a:off x="899795" y="1563370"/>
            <a:ext cx="6496685" cy="645160"/>
          </a:xfrm>
          <a:prstGeom prst="rect">
            <a:avLst/>
          </a:prstGeom>
          <a:noFill/>
        </p:spPr>
        <p:txBody>
          <a:bodyPr wrap="square" rtlCol="0" anchor="t">
            <a:spAutoFit/>
          </a:bodyPr>
          <a:lstStyle/>
          <a:p>
            <a:pPr>
              <a:lnSpc>
                <a:spcPct val="100000"/>
              </a:lnSpc>
              <a:buNone/>
            </a:pPr>
            <a:r>
              <a:rPr lang="zh-CN" altLang="zh-CN" sz="1800" b="1">
                <a:solidFill>
                  <a:srgbClr val="000000"/>
                </a:solidFill>
                <a:latin typeface="微软雅黑" panose="020B0503020204020204" charset="-122"/>
                <a:ea typeface="微软雅黑" panose="020B0503020204020204" charset="-122"/>
                <a:cs typeface="Times New Roman" panose="02020603050405020304" charset="0"/>
                <a:sym typeface="+mn-ea"/>
              </a:rPr>
              <a:t>包括致病菌类、病毒类、生化毒剂类等，如天花病毒、炭疽杆菌、波特淋菌和霍乱弧菌。</a:t>
            </a:r>
            <a:endParaRPr lang="zh-CN" altLang="zh-CN" sz="1800" b="1">
              <a:solidFill>
                <a:srgbClr val="000000"/>
              </a:solidFill>
              <a:latin typeface="微软雅黑" panose="020B0503020204020204" charset="-122"/>
              <a:ea typeface="微软雅黑" panose="020B0503020204020204" charset="-122"/>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additive="base">
                                        <p:cTn id="6" dur="1" fill="hold">
                                          <p:stCondLst>
                                            <p:cond delay="0"/>
                                          </p:stCondLst>
                                        </p:cTn>
                                        <p:tgtEl>
                                          <p:spTgt spid="12292"/>
                                        </p:tgtEl>
                                        <p:attrNameLst>
                                          <p:attrName>style.visibility</p:attrName>
                                        </p:attrNameLst>
                                      </p:cBhvr>
                                      <p:to>
                                        <p:strVal val="visible"/>
                                      </p:to>
                                    </p:set>
                                    <p:animEffect transition="in" filter="blinds(horizontal)" prLst="">
                                      <p:cBhvr additive="base">
                                        <p:cTn id="7"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custDataLst>
              <p:tags r:id="rId1"/>
            </p:custDataLst>
          </p:nvPr>
        </p:nvGrpSpPr>
        <p:grpSpPr>
          <a:xfrm>
            <a:off x="5198110" y="987425"/>
            <a:ext cx="3493630" cy="3715464"/>
            <a:chOff x="8404" y="1602"/>
            <a:chExt cx="8708" cy="9603"/>
          </a:xfrm>
        </p:grpSpPr>
        <p:pic>
          <p:nvPicPr>
            <p:cNvPr id="56" name="图片 55"/>
            <p:cNvPicPr>
              <a:picLocks noChangeAspect="1"/>
            </p:cNvPicPr>
            <p:nvPr>
              <p:custDataLst>
                <p:tags r:id="rId2"/>
              </p:custDataLst>
            </p:nvPr>
          </p:nvPicPr>
          <p:blipFill>
            <a:blip r:embed="rId3"/>
            <a:srcRect l="18834" r="18834"/>
            <a:stretch>
              <a:fillRect/>
            </a:stretch>
          </p:blipFill>
          <p:spPr>
            <a:xfrm>
              <a:off x="8404" y="1602"/>
              <a:ext cx="5571" cy="5571"/>
            </a:xfrm>
            <a:custGeom>
              <a:avLst/>
              <a:gdLst>
                <a:gd name="connsiteX0" fmla="*/ 0 w 3039774"/>
                <a:gd name="connsiteY0" fmla="*/ 0 h 3039774"/>
                <a:gd name="connsiteX1" fmla="*/ 3039774 w 3039774"/>
                <a:gd name="connsiteY1" fmla="*/ 0 h 3039774"/>
                <a:gd name="connsiteX2" fmla="*/ 3039774 w 3039774"/>
                <a:gd name="connsiteY2" fmla="*/ 3039774 h 3039774"/>
                <a:gd name="connsiteX3" fmla="*/ 0 w 3039774"/>
                <a:gd name="connsiteY3" fmla="*/ 3039774 h 3039774"/>
              </a:gdLst>
              <a:ahLst/>
              <a:cxnLst>
                <a:cxn ang="0">
                  <a:pos x="connsiteX0" y="connsiteY0"/>
                </a:cxn>
                <a:cxn ang="0">
                  <a:pos x="connsiteX1" y="connsiteY1"/>
                </a:cxn>
                <a:cxn ang="0">
                  <a:pos x="connsiteX2" y="connsiteY2"/>
                </a:cxn>
                <a:cxn ang="0">
                  <a:pos x="connsiteX3" y="connsiteY3"/>
                </a:cxn>
              </a:cxnLst>
              <a:rect l="l" t="t" r="r" b="b"/>
              <a:pathLst>
                <a:path w="3039774" h="3039774">
                  <a:moveTo>
                    <a:pt x="0" y="0"/>
                  </a:moveTo>
                  <a:lnTo>
                    <a:pt x="3039774" y="0"/>
                  </a:lnTo>
                  <a:lnTo>
                    <a:pt x="3039774" y="3039774"/>
                  </a:lnTo>
                  <a:lnTo>
                    <a:pt x="0" y="3039774"/>
                  </a:lnTo>
                  <a:close/>
                </a:path>
              </a:pathLst>
            </a:custGeom>
          </p:spPr>
        </p:pic>
        <p:pic>
          <p:nvPicPr>
            <p:cNvPr id="57" name="图片 56"/>
            <p:cNvPicPr>
              <a:picLocks noChangeAspect="1"/>
            </p:cNvPicPr>
            <p:nvPr>
              <p:custDataLst>
                <p:tags r:id="rId4"/>
              </p:custDataLst>
            </p:nvPr>
          </p:nvPicPr>
          <p:blipFill>
            <a:blip r:embed="rId5"/>
            <a:srcRect l="14253" r="14253"/>
            <a:stretch>
              <a:fillRect/>
            </a:stretch>
          </p:blipFill>
          <p:spPr>
            <a:xfrm>
              <a:off x="12049" y="6245"/>
              <a:ext cx="5063" cy="4960"/>
            </a:xfrm>
            <a:custGeom>
              <a:avLst/>
              <a:gdLst>
                <a:gd name="connsiteX0" fmla="*/ 0 w 3039774"/>
                <a:gd name="connsiteY0" fmla="*/ 0 h 3039774"/>
                <a:gd name="connsiteX1" fmla="*/ 3039774 w 3039774"/>
                <a:gd name="connsiteY1" fmla="*/ 0 h 3039774"/>
                <a:gd name="connsiteX2" fmla="*/ 3039774 w 3039774"/>
                <a:gd name="connsiteY2" fmla="*/ 3039774 h 3039774"/>
                <a:gd name="connsiteX3" fmla="*/ 0 w 3039774"/>
                <a:gd name="connsiteY3" fmla="*/ 3039774 h 3039774"/>
              </a:gdLst>
              <a:ahLst/>
              <a:cxnLst>
                <a:cxn ang="0">
                  <a:pos x="connsiteX0" y="connsiteY0"/>
                </a:cxn>
                <a:cxn ang="0">
                  <a:pos x="connsiteX1" y="connsiteY1"/>
                </a:cxn>
                <a:cxn ang="0">
                  <a:pos x="connsiteX2" y="connsiteY2"/>
                </a:cxn>
                <a:cxn ang="0">
                  <a:pos x="connsiteX3" y="connsiteY3"/>
                </a:cxn>
              </a:cxnLst>
              <a:rect l="l" t="t" r="r" b="b"/>
              <a:pathLst>
                <a:path w="3039774" h="3039774">
                  <a:moveTo>
                    <a:pt x="0" y="0"/>
                  </a:moveTo>
                  <a:lnTo>
                    <a:pt x="3039774" y="0"/>
                  </a:lnTo>
                  <a:lnTo>
                    <a:pt x="3039774" y="3039774"/>
                  </a:lnTo>
                  <a:lnTo>
                    <a:pt x="0" y="3039774"/>
                  </a:lnTo>
                  <a:close/>
                </a:path>
              </a:pathLst>
            </a:custGeom>
          </p:spPr>
        </p:pic>
      </p:grpSp>
      <p:grpSp>
        <p:nvGrpSpPr>
          <p:cNvPr id="18" name="组合 17"/>
          <p:cNvGrpSpPr/>
          <p:nvPr>
            <p:custDataLst>
              <p:tags r:id="rId6"/>
            </p:custDataLst>
          </p:nvPr>
        </p:nvGrpSpPr>
        <p:grpSpPr>
          <a:xfrm>
            <a:off x="539750" y="875665"/>
            <a:ext cx="4629150" cy="3726815"/>
            <a:chOff x="1077" y="1834"/>
            <a:chExt cx="5245" cy="9031"/>
          </a:xfrm>
        </p:grpSpPr>
        <p:sp>
          <p:nvSpPr>
            <p:cNvPr id="19" name="对角圆角矩形 18"/>
            <p:cNvSpPr/>
            <p:nvPr>
              <p:custDataLst>
                <p:tags r:id="rId7"/>
              </p:custDataLst>
            </p:nvPr>
          </p:nvSpPr>
          <p:spPr>
            <a:xfrm>
              <a:off x="1188" y="1959"/>
              <a:ext cx="5135" cy="8907"/>
            </a:xfrm>
            <a:prstGeom prst="round2DiagRect">
              <a:avLst/>
            </a:prstGeom>
            <a:solidFill>
              <a:schemeClr val="accent1"/>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 name="对角圆角矩形 21"/>
            <p:cNvSpPr/>
            <p:nvPr>
              <p:custDataLst>
                <p:tags r:id="rId8"/>
              </p:custDataLst>
            </p:nvPr>
          </p:nvSpPr>
          <p:spPr>
            <a:xfrm>
              <a:off x="1077" y="1834"/>
              <a:ext cx="5135" cy="8907"/>
            </a:xfrm>
            <a:prstGeom prst="round2DiagRect">
              <a:avLst/>
            </a:prstGeom>
            <a:solidFill>
              <a:schemeClr val="bg1"/>
            </a:solidFill>
            <a:ln w="12700" cmpd="sng">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5" name="Title 6"/>
          <p:cNvSpPr txBox="1"/>
          <p:nvPr>
            <p:custDataLst>
              <p:tags r:id="rId9"/>
            </p:custDataLst>
          </p:nvPr>
        </p:nvSpPr>
        <p:spPr>
          <a:xfrm>
            <a:off x="636905" y="1056640"/>
            <a:ext cx="4439285" cy="364617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80000"/>
              </a:lnSpc>
              <a:spcBef>
                <a:spcPts val="710"/>
              </a:spcBef>
              <a:spcAft>
                <a:spcPct val="0"/>
              </a:spcAft>
              <a:buSzTx/>
              <a:buFont typeface="+mj-lt"/>
            </a:pPr>
            <a:r>
              <a:rPr altLang="zh-CN" sz="1600" b="1" spc="115">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1.</a:t>
            </a:r>
            <a:r>
              <a:rPr lang="zh-CN" altLang="en-US" sz="1600" b="1" spc="115">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会读书，自主阅读教材，并完成问题。</a:t>
            </a:r>
            <a:endParaRPr lang="zh-CN" altLang="en-US" sz="1600" b="1" spc="115">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endParaRPr>
          </a:p>
          <a:p>
            <a:pPr marL="0" lvl="0" indent="0" algn="l" fontAlgn="auto">
              <a:lnSpc>
                <a:spcPct val="80000"/>
              </a:lnSpc>
              <a:spcBef>
                <a:spcPts val="710"/>
              </a:spcBef>
              <a:spcAft>
                <a:spcPct val="0"/>
              </a:spcAft>
              <a:buClrTx/>
              <a:buSzTx/>
              <a:buFont typeface="+mj-lt"/>
            </a:pPr>
            <a:r>
              <a:rPr altLang="zh-CN" sz="1600" b="1" spc="115">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2.</a:t>
            </a:r>
            <a:r>
              <a:rPr lang="zh-CN" altLang="en-US" sz="1600" b="1" spc="115">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会做笔记，将知识梳理成点</a:t>
            </a:r>
            <a:endParaRPr lang="zh-CN" altLang="en-US" sz="1600" b="1" spc="115">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endParaRPr>
          </a:p>
          <a:p>
            <a:pPr marL="0" lvl="0" indent="0" algn="l" fontAlgn="auto">
              <a:lnSpc>
                <a:spcPct val="80000"/>
              </a:lnSpc>
              <a:spcBef>
                <a:spcPts val="710"/>
              </a:spcBef>
              <a:spcAft>
                <a:spcPct val="0"/>
              </a:spcAft>
              <a:buClrTx/>
              <a:buSzTx/>
              <a:buFont typeface="+mj-lt"/>
            </a:pPr>
            <a:r>
              <a:rPr altLang="zh-CN" sz="1600" b="1" spc="115">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3.</a:t>
            </a:r>
            <a:r>
              <a:rPr lang="zh-CN" altLang="en-US" sz="1600" b="1" spc="115">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会思考，提问:发现问题、解决问题</a:t>
            </a:r>
            <a:endParaRPr lang="zh-CN" altLang="en-US" sz="1600" b="1" spc="115">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endParaRPr>
          </a:p>
          <a:p>
            <a:pPr marL="0" lvl="0" indent="0" algn="l" fontAlgn="auto">
              <a:lnSpc>
                <a:spcPct val="100000"/>
              </a:lnSpc>
              <a:spcBef>
                <a:spcPts val="710"/>
              </a:spcBef>
              <a:spcAft>
                <a:spcPct val="0"/>
              </a:spcAft>
              <a:buClrTx/>
              <a:buSzTx/>
              <a:buFont typeface="+mj-lt"/>
            </a:pPr>
            <a:r>
              <a:rPr altLang="zh-CN" sz="1600" b="1" spc="115">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4.</a:t>
            </a:r>
            <a:r>
              <a:rPr lang="zh-CN" altLang="en-US" sz="1600" b="1" spc="115">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会做题：</a:t>
            </a:r>
            <a:r>
              <a:rPr lang="zh-CN" altLang="en-US" sz="1600" b="1" spc="115">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做题习惯：忌边翻书，边做题。忌边看答案，边做题;</a:t>
            </a:r>
            <a:endParaRPr lang="zh-CN" altLang="en-US" sz="1600" b="1" spc="115">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marL="0" lvl="0" indent="0" algn="l" fontAlgn="auto">
              <a:lnSpc>
                <a:spcPct val="100000"/>
              </a:lnSpc>
              <a:spcBef>
                <a:spcPts val="710"/>
              </a:spcBef>
              <a:spcAft>
                <a:spcPct val="0"/>
              </a:spcAft>
              <a:buClrTx/>
              <a:buSzTx/>
              <a:buFont typeface="+mj-lt"/>
            </a:pPr>
            <a:r>
              <a:rPr altLang="zh-CN" sz="1600" b="1" spc="115">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5.</a:t>
            </a:r>
            <a:r>
              <a:rPr lang="zh-CN" altLang="en-US" sz="1600" b="1" spc="115">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做题方式：</a:t>
            </a:r>
            <a:r>
              <a:rPr lang="zh-CN" altLang="en-US" sz="1600" b="1" spc="115">
                <a:ln w="3175">
                  <a:noFill/>
                  <a:prstDash val="dash"/>
                </a:ln>
                <a:solidFill>
                  <a:schemeClr val="tx1">
                    <a:lumMod val="75000"/>
                    <a:lumOff val="25000"/>
                  </a:schemeClr>
                </a:solidFill>
                <a:highlight>
                  <a:srgbClr val="FFFF00"/>
                </a:highlight>
                <a:uFillTx/>
                <a:latin typeface="微软雅黑" panose="020B0503020204020204" charset="-122"/>
                <a:ea typeface="微软雅黑" panose="020B0503020204020204" charset="-122"/>
                <a:cs typeface="微软雅黑" panose="020B0503020204020204" charset="-122"/>
                <a:sym typeface="+mn-ea"/>
              </a:rPr>
              <a:t>第1遍:黑笔</a:t>
            </a:r>
            <a:r>
              <a:rPr lang="zh-CN" altLang="en-US" sz="1600" b="1" spc="115">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(有痕迹、勾画要点，简单修改)</a:t>
            </a:r>
            <a:r>
              <a:rPr altLang="zh-CN" sz="1600" b="1" spc="115">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 </a:t>
            </a:r>
            <a:r>
              <a:rPr lang="zh-CN" altLang="en-US" sz="1600" b="1" spc="115">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r>
              <a:rPr lang="zh-CN" altLang="en-US" sz="1600" b="1" spc="115">
                <a:ln w="3175">
                  <a:noFill/>
                  <a:prstDash val="dash"/>
                </a:ln>
                <a:solidFill>
                  <a:schemeClr val="tx2"/>
                </a:solidFill>
                <a:highlight>
                  <a:srgbClr val="FFFF00"/>
                </a:highlight>
                <a:uFillTx/>
                <a:latin typeface="微软雅黑" panose="020B0503020204020204" charset="-122"/>
                <a:ea typeface="微软雅黑" panose="020B0503020204020204" charset="-122"/>
                <a:cs typeface="微软雅黑" panose="020B0503020204020204" charset="-122"/>
                <a:sym typeface="+mn-ea"/>
              </a:rPr>
              <a:t>第2遍:红笔</a:t>
            </a:r>
            <a:r>
              <a:rPr lang="zh-CN" altLang="en-US" sz="1600" b="1" spc="115">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(核对知识而不是ABCD，认真修改错误选项</a:t>
            </a:r>
            <a:endParaRPr lang="zh-CN" altLang="en-US" sz="1600" b="1" spc="115">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marL="0" lvl="0" indent="0" algn="l" fontAlgn="auto">
              <a:lnSpc>
                <a:spcPct val="100000"/>
              </a:lnSpc>
              <a:spcBef>
                <a:spcPts val="710"/>
              </a:spcBef>
              <a:spcAft>
                <a:spcPct val="0"/>
              </a:spcAft>
              <a:buClrTx/>
              <a:buSzTx/>
              <a:buFont typeface="+mj-lt"/>
            </a:pPr>
            <a:r>
              <a:rPr lang="zh-CN" altLang="en-US" sz="1600" b="1" spc="115">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看完答案还不会 →标记 →</a:t>
            </a:r>
            <a:r>
              <a:rPr lang="zh-CN" altLang="en-US" sz="1600" b="1" spc="115">
                <a:ln w="3175">
                  <a:noFill/>
                  <a:prstDash val="dash"/>
                </a:ln>
                <a:solidFill>
                  <a:schemeClr val="tx1">
                    <a:lumMod val="75000"/>
                    <a:lumOff val="25000"/>
                  </a:schemeClr>
                </a:solidFill>
                <a:highlight>
                  <a:srgbClr val="FFFF00"/>
                </a:highlight>
                <a:uFillTx/>
                <a:latin typeface="微软雅黑" panose="020B0503020204020204" charset="-122"/>
                <a:ea typeface="微软雅黑" panose="020B0503020204020204" charset="-122"/>
                <a:cs typeface="微软雅黑" panose="020B0503020204020204" charset="-122"/>
                <a:sym typeface="+mn-ea"/>
              </a:rPr>
              <a:t>问</a:t>
            </a:r>
            <a:endParaRPr lang="zh-CN" altLang="en-US" sz="1600" b="1" spc="115">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marL="0" lvl="0" indent="0" algn="l" fontAlgn="auto">
              <a:lnSpc>
                <a:spcPct val="100000"/>
              </a:lnSpc>
              <a:spcBef>
                <a:spcPts val="710"/>
              </a:spcBef>
              <a:spcAft>
                <a:spcPct val="0"/>
              </a:spcAft>
              <a:buClrTx/>
              <a:buSzTx/>
              <a:buFont typeface="+mj-lt"/>
            </a:pPr>
            <a:r>
              <a:rPr altLang="zh-CN" sz="1600" b="1" spc="115">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6.</a:t>
            </a:r>
            <a:r>
              <a:rPr lang="zh-CN" altLang="en-US" sz="1600" b="1" spc="115">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保质保量，及时完成</a:t>
            </a:r>
            <a:r>
              <a:rPr lang="zh-CN" altLang="en-US" sz="1600" b="1" spc="115">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endParaRPr lang="zh-CN" altLang="en-US" sz="1600" b="1" spc="115">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marL="0" lvl="0" indent="0" algn="l" fontAlgn="auto">
              <a:lnSpc>
                <a:spcPct val="60000"/>
              </a:lnSpc>
              <a:spcBef>
                <a:spcPts val="710"/>
              </a:spcBef>
              <a:spcAft>
                <a:spcPct val="0"/>
              </a:spcAft>
              <a:buClrTx/>
              <a:buSzTx/>
              <a:buFont typeface="+mj-lt"/>
            </a:pPr>
            <a:r>
              <a:rPr altLang="zh-CN" sz="1600" b="1" spc="115">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7.</a:t>
            </a:r>
            <a:r>
              <a:rPr lang="zh-CN" altLang="en-US" sz="1600" b="1" spc="115">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及时梳理(概念图)复习</a:t>
            </a:r>
            <a:r>
              <a:rPr lang="zh-CN" altLang="en-US" sz="1600" b="1" spc="115">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endParaRPr lang="zh-CN" altLang="en-US" sz="1600" b="1" spc="115">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marL="0" lvl="0" indent="0" algn="l" fontAlgn="auto">
              <a:lnSpc>
                <a:spcPct val="60000"/>
              </a:lnSpc>
              <a:spcBef>
                <a:spcPts val="710"/>
              </a:spcBef>
              <a:spcAft>
                <a:spcPct val="0"/>
              </a:spcAft>
              <a:buClrTx/>
              <a:buSzTx/>
              <a:buFont typeface="+mj-lt"/>
            </a:pPr>
            <a:r>
              <a:rPr lang="zh-CN" altLang="en-US" sz="1600" b="1" spc="115">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知识点“多”、“杂”、“细”</a:t>
            </a:r>
            <a:endParaRPr lang="zh-CN" altLang="en-US" sz="1600" b="1" spc="115">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4" name="矩形 3"/>
          <p:cNvSpPr/>
          <p:nvPr>
            <p:custDataLst>
              <p:tags r:id="rId10"/>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7" name="直接连接符 6"/>
          <p:cNvCxnSpPr/>
          <p:nvPr>
            <p:custDataLst>
              <p:tags r:id="rId11"/>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2" name="文本框 1"/>
          <p:cNvSpPr txBox="1"/>
          <p:nvPr>
            <p:custDataLst>
              <p:tags r:id="rId12"/>
            </p:custDataLst>
          </p:nvPr>
        </p:nvSpPr>
        <p:spPr>
          <a:xfrm>
            <a:off x="323850" y="18732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en-US" sz="2400" b="1">
                <a:solidFill>
                  <a:srgbClr val="3B9C75"/>
                </a:solidFill>
                <a:latin typeface="微软雅黑" panose="020B0503020204020204" charset="-122"/>
                <a:ea typeface="微软雅黑" panose="020B0503020204020204" charset="-122"/>
              </a:rPr>
              <a:t>三、学习方法</a:t>
            </a:r>
            <a:endParaRPr lang="zh-CN" altLang="en-US" sz="2400" b="1">
              <a:solidFill>
                <a:srgbClr val="3B9C75"/>
              </a:solidFill>
              <a:latin typeface="微软雅黑" panose="020B0503020204020204" charset="-122"/>
              <a:ea typeface="微软雅黑" panose="020B0503020204020204" charset="-122"/>
            </a:endParaRPr>
          </a:p>
        </p:txBody>
      </p:sp>
      <p:pic>
        <p:nvPicPr>
          <p:cNvPr id="26" name="图片 25"/>
          <p:cNvPicPr/>
          <p:nvPr>
            <p:custDataLst>
              <p:tags r:id="rId13"/>
            </p:custDataLst>
          </p:nvPr>
        </p:nvPicPr>
        <p:blipFill>
          <a:blip r:embed="rId14"/>
          <a:stretch>
            <a:fillRect/>
          </a:stretch>
        </p:blipFill>
        <p:spPr>
          <a:xfrm>
            <a:off x="3709670" y="3092450"/>
            <a:ext cx="1136015" cy="1252855"/>
          </a:xfrm>
          <a:prstGeom prst="rect">
            <a:avLst/>
          </a:prstGeom>
        </p:spPr>
      </p:pic>
    </p:spTree>
    <p:custDataLst>
      <p:tags r:id="rId15"/>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rcRect l="7067" r="7067"/>
          <a:stretch>
            <a:fillRect/>
          </a:stretch>
        </p:blipFill>
        <p:spPr>
          <a:xfrm>
            <a:off x="756285" y="771525"/>
            <a:ext cx="1945005" cy="1699895"/>
          </a:xfrm>
          <a:custGeom>
            <a:avLst/>
            <a:gdLst/>
            <a:ahLst/>
            <a:cxnLst>
              <a:cxn ang="3">
                <a:pos x="hc" y="t"/>
              </a:cxn>
              <a:cxn ang="cd2">
                <a:pos x="l" y="vc"/>
              </a:cxn>
              <a:cxn ang="cd4">
                <a:pos x="hc" y="b"/>
              </a:cxn>
              <a:cxn ang="0">
                <a:pos x="r" y="vc"/>
              </a:cxn>
            </a:cxnLst>
            <a:rect l="l" t="t" r="r" b="b"/>
            <a:pathLst>
              <a:path w="4320" h="2160">
                <a:moveTo>
                  <a:pt x="0" y="0"/>
                </a:moveTo>
                <a:lnTo>
                  <a:pt x="4320" y="0"/>
                </a:lnTo>
                <a:lnTo>
                  <a:pt x="4320" y="2160"/>
                </a:lnTo>
                <a:lnTo>
                  <a:pt x="0" y="2160"/>
                </a:lnTo>
                <a:close/>
              </a:path>
            </a:pathLst>
          </a:custGeom>
        </p:spPr>
      </p:pic>
      <p:cxnSp>
        <p:nvCxnSpPr>
          <p:cNvPr id="9" name="直接连接符 8"/>
          <p:cNvCxnSpPr/>
          <p:nvPr>
            <p:custDataLst>
              <p:tags r:id="rId3"/>
            </p:custDataLst>
          </p:nvPr>
        </p:nvCxnSpPr>
        <p:spPr>
          <a:xfrm>
            <a:off x="3331987" y="3478481"/>
            <a:ext cx="2940190" cy="0"/>
          </a:xfrm>
          <a:prstGeom prst="line">
            <a:avLst/>
          </a:prstGeom>
          <a:ln w="9525">
            <a:gradFill>
              <a:gsLst>
                <a:gs pos="100000">
                  <a:schemeClr val="accent1">
                    <a:lumMod val="5000"/>
                    <a:lumOff val="95000"/>
                    <a:alpha val="0"/>
                  </a:schemeClr>
                </a:gs>
                <a:gs pos="46000">
                  <a:schemeClr val="accent1"/>
                </a:gs>
              </a:gsLst>
              <a:lin ang="10800000" scaled="0"/>
            </a:gradFill>
          </a:ln>
        </p:spPr>
        <p:style>
          <a:lnRef idx="1">
            <a:schemeClr val="dk1"/>
          </a:lnRef>
          <a:fillRef idx="0">
            <a:schemeClr val="dk1"/>
          </a:fillRef>
          <a:effectRef idx="0">
            <a:schemeClr val="dk1"/>
          </a:effectRef>
          <a:fontRef idx="minor">
            <a:schemeClr val="tx1"/>
          </a:fontRef>
        </p:style>
      </p:cxnSp>
      <p:sp>
        <p:nvSpPr>
          <p:cNvPr id="37" name="椭圆 36"/>
          <p:cNvSpPr/>
          <p:nvPr>
            <p:custDataLst>
              <p:tags r:id="rId4"/>
            </p:custDataLst>
          </p:nvPr>
        </p:nvSpPr>
        <p:spPr>
          <a:xfrm>
            <a:off x="6203739" y="3425837"/>
            <a:ext cx="105947" cy="1059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38" name="文本框 37"/>
          <p:cNvSpPr txBox="1"/>
          <p:nvPr>
            <p:custDataLst>
              <p:tags r:id="rId5"/>
            </p:custDataLst>
          </p:nvPr>
        </p:nvSpPr>
        <p:spPr>
          <a:xfrm>
            <a:off x="6309910" y="1269353"/>
            <a:ext cx="2256470" cy="507361"/>
          </a:xfrm>
          <a:prstGeom prst="rect">
            <a:avLst/>
          </a:prstGeom>
          <a:noFill/>
        </p:spPr>
        <p:txBody>
          <a:bodyPr wrap="square" rtlCol="0" anchor="ctr" anchorCtr="0">
            <a:normAutofit lnSpcReduction="20000"/>
          </a:bodyPr>
          <a:lstStyle/>
          <a:p>
            <a:pPr marL="0" lvl="0" indent="0" algn="l">
              <a:lnSpc>
                <a:spcPct val="100000"/>
              </a:lnSpc>
              <a:spcBef>
                <a:spcPct val="0"/>
              </a:spcBef>
              <a:spcAft>
                <a:spcPts val="800"/>
              </a:spcAft>
              <a:buSzTx/>
              <a:buNone/>
            </a:pPr>
            <a:r>
              <a:rPr lang="zh-CN" altLang="zh-CN" sz="2600" b="1" spc="180">
                <a:solidFill>
                  <a:schemeClr val="tx1"/>
                </a:solidFill>
                <a:uFillTx/>
                <a:latin typeface="Arial" panose="020B0604020202020204" pitchFamily="34" charset="0"/>
                <a:ea typeface="微软雅黑" panose="020B0503020204020204" charset="-122"/>
              </a:rPr>
              <a:t>学习兴趣</a:t>
            </a:r>
            <a:endParaRPr lang="zh-CN" altLang="zh-CN" sz="2600" b="1" spc="180">
              <a:solidFill>
                <a:schemeClr val="tx1"/>
              </a:solidFill>
              <a:uFillTx/>
              <a:latin typeface="Arial" panose="020B0604020202020204" pitchFamily="34" charset="0"/>
              <a:ea typeface="微软雅黑" panose="020B0503020204020204" charset="-122"/>
            </a:endParaRPr>
          </a:p>
        </p:txBody>
      </p:sp>
      <p:sp>
        <p:nvSpPr>
          <p:cNvPr id="10" name="圆角矩形 9"/>
          <p:cNvSpPr/>
          <p:nvPr>
            <p:custDataLst>
              <p:tags r:id="rId6"/>
            </p:custDataLst>
          </p:nvPr>
        </p:nvSpPr>
        <p:spPr>
          <a:xfrm rot="18900000">
            <a:off x="2973705" y="3002280"/>
            <a:ext cx="777875" cy="846455"/>
          </a:xfrm>
          <a:prstGeom prst="roundRect">
            <a:avLst/>
          </a:prstGeom>
          <a:ln>
            <a:noFill/>
          </a:ln>
          <a:effectLst>
            <a:outerShdw blurRad="558800" dist="76200" dir="3180000" sx="93000" sy="93000" algn="ctr"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30" name="直接连接符 29"/>
          <p:cNvCxnSpPr/>
          <p:nvPr>
            <p:custDataLst>
              <p:tags r:id="rId7"/>
            </p:custDataLst>
          </p:nvPr>
        </p:nvCxnSpPr>
        <p:spPr>
          <a:xfrm>
            <a:off x="3331987" y="1465490"/>
            <a:ext cx="2940190" cy="0"/>
          </a:xfrm>
          <a:prstGeom prst="line">
            <a:avLst/>
          </a:prstGeom>
          <a:ln w="9525">
            <a:gradFill>
              <a:gsLst>
                <a:gs pos="100000">
                  <a:schemeClr val="accent1">
                    <a:lumMod val="5000"/>
                    <a:lumOff val="95000"/>
                    <a:alpha val="0"/>
                  </a:schemeClr>
                </a:gs>
                <a:gs pos="46000">
                  <a:schemeClr val="accent1"/>
                </a:gs>
              </a:gsLst>
              <a:lin ang="10800000" scaled="0"/>
            </a:gradFill>
          </a:ln>
        </p:spPr>
        <p:style>
          <a:lnRef idx="1">
            <a:schemeClr val="dk1"/>
          </a:lnRef>
          <a:fillRef idx="0">
            <a:schemeClr val="dk1"/>
          </a:fillRef>
          <a:effectRef idx="0">
            <a:schemeClr val="dk1"/>
          </a:effectRef>
          <a:fontRef idx="minor">
            <a:schemeClr val="tx1"/>
          </a:fontRef>
        </p:style>
      </p:cxnSp>
      <p:sp>
        <p:nvSpPr>
          <p:cNvPr id="31" name="椭圆 30"/>
          <p:cNvSpPr/>
          <p:nvPr>
            <p:custDataLst>
              <p:tags r:id="rId8"/>
            </p:custDataLst>
          </p:nvPr>
        </p:nvSpPr>
        <p:spPr>
          <a:xfrm>
            <a:off x="6203739" y="1412846"/>
            <a:ext cx="105947" cy="1059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8" name="圆角矩形 17"/>
          <p:cNvSpPr/>
          <p:nvPr>
            <p:custDataLst>
              <p:tags r:id="rId9"/>
            </p:custDataLst>
          </p:nvPr>
        </p:nvSpPr>
        <p:spPr>
          <a:xfrm rot="18900000">
            <a:off x="2951480" y="1109345"/>
            <a:ext cx="881380" cy="826770"/>
          </a:xfrm>
          <a:prstGeom prst="roundRect">
            <a:avLst/>
          </a:prstGeom>
          <a:ln>
            <a:noFill/>
          </a:ln>
          <a:effectLst>
            <a:outerShdw blurRad="558800" dist="76200" dir="3180000" sx="93000" sy="93000" algn="ctr"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文本框 19"/>
          <p:cNvSpPr txBox="1"/>
          <p:nvPr>
            <p:custDataLst>
              <p:tags r:id="rId10"/>
            </p:custDataLst>
          </p:nvPr>
        </p:nvSpPr>
        <p:spPr>
          <a:xfrm>
            <a:off x="2998031" y="1088970"/>
            <a:ext cx="671874" cy="631075"/>
          </a:xfrm>
          <a:prstGeom prst="rect">
            <a:avLst/>
          </a:prstGeom>
          <a:noFill/>
        </p:spPr>
        <p:txBody>
          <a:bodyPr wrap="square" rtlCol="0" anchor="ctr" anchorCtr="0">
            <a:normAutofit/>
          </a:bodyPr>
          <a:lstStyle/>
          <a:p>
            <a:pPr algn="ctr"/>
            <a:r>
              <a:rPr lang="en-US" altLang="zh-CN" sz="2100" b="1">
                <a:solidFill>
                  <a:schemeClr val="lt1"/>
                </a:solidFill>
                <a:uFillTx/>
                <a:latin typeface="Arial" panose="020B0604020202020204" pitchFamily="34" charset="0"/>
                <a:ea typeface="微软雅黑" panose="020B0503020204020204" charset="-122"/>
              </a:rPr>
              <a:t>01</a:t>
            </a:r>
            <a:endParaRPr lang="en-US" altLang="zh-CN" sz="2100" b="1">
              <a:solidFill>
                <a:schemeClr val="lt1"/>
              </a:solidFill>
              <a:uFillTx/>
              <a:latin typeface="Arial" panose="020B0604020202020204" pitchFamily="34" charset="0"/>
              <a:ea typeface="微软雅黑" panose="020B0503020204020204" charset="-122"/>
            </a:endParaRPr>
          </a:p>
        </p:txBody>
      </p:sp>
      <p:cxnSp>
        <p:nvCxnSpPr>
          <p:cNvPr id="21" name="直接连接符 20"/>
          <p:cNvCxnSpPr/>
          <p:nvPr>
            <p:custDataLst>
              <p:tags r:id="rId11"/>
            </p:custDataLst>
          </p:nvPr>
        </p:nvCxnSpPr>
        <p:spPr>
          <a:xfrm>
            <a:off x="3235253" y="1730687"/>
            <a:ext cx="180308" cy="7239"/>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2"/>
            </p:custDataLst>
          </p:nvPr>
        </p:nvCxnSpPr>
        <p:spPr>
          <a:xfrm>
            <a:off x="3614292" y="2475605"/>
            <a:ext cx="1978772" cy="0"/>
          </a:xfrm>
          <a:prstGeom prst="line">
            <a:avLst/>
          </a:prstGeom>
          <a:ln w="9525">
            <a:gradFill>
              <a:gsLst>
                <a:gs pos="100000">
                  <a:schemeClr val="accent1">
                    <a:lumMod val="5000"/>
                    <a:lumOff val="95000"/>
                    <a:alpha val="0"/>
                  </a:schemeClr>
                </a:gs>
                <a:gs pos="46000">
                  <a:schemeClr val="accent2"/>
                </a:gs>
              </a:gsLst>
              <a:lin ang="10800000" scaled="0"/>
            </a:gradFill>
          </a:ln>
        </p:spPr>
        <p:style>
          <a:lnRef idx="1">
            <a:schemeClr val="dk1"/>
          </a:lnRef>
          <a:fillRef idx="0">
            <a:schemeClr val="dk1"/>
          </a:fillRef>
          <a:effectRef idx="0">
            <a:schemeClr val="dk1"/>
          </a:effectRef>
          <a:fontRef idx="minor">
            <a:schemeClr val="tx1"/>
          </a:fontRef>
        </p:style>
      </p:cxnSp>
      <p:sp>
        <p:nvSpPr>
          <p:cNvPr id="34" name="椭圆 33"/>
          <p:cNvSpPr/>
          <p:nvPr>
            <p:custDataLst>
              <p:tags r:id="rId13"/>
            </p:custDataLst>
          </p:nvPr>
        </p:nvSpPr>
        <p:spPr>
          <a:xfrm>
            <a:off x="5524626" y="2422961"/>
            <a:ext cx="105947" cy="1059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35" name="文本框 34"/>
          <p:cNvSpPr txBox="1"/>
          <p:nvPr>
            <p:custDataLst>
              <p:tags r:id="rId14"/>
            </p:custDataLst>
          </p:nvPr>
        </p:nvSpPr>
        <p:spPr>
          <a:xfrm>
            <a:off x="6425183" y="3257962"/>
            <a:ext cx="2256470" cy="507361"/>
          </a:xfrm>
          <a:prstGeom prst="rect">
            <a:avLst/>
          </a:prstGeom>
          <a:noFill/>
        </p:spPr>
        <p:txBody>
          <a:bodyPr wrap="square" rtlCol="0" anchor="ctr" anchorCtr="0">
            <a:normAutofit lnSpcReduction="20000"/>
          </a:bodyPr>
          <a:lstStyle/>
          <a:p>
            <a:pPr marL="0" lvl="0" indent="0" algn="l">
              <a:lnSpc>
                <a:spcPct val="100000"/>
              </a:lnSpc>
              <a:spcBef>
                <a:spcPct val="0"/>
              </a:spcBef>
              <a:spcAft>
                <a:spcPts val="800"/>
              </a:spcAft>
              <a:buSzTx/>
              <a:buNone/>
            </a:pPr>
            <a:r>
              <a:rPr lang="zh-CN" altLang="zh-CN" sz="2600" b="1" spc="180">
                <a:solidFill>
                  <a:schemeClr val="tx1"/>
                </a:solidFill>
                <a:uFillTx/>
                <a:latin typeface="Arial" panose="020B0604020202020204" pitchFamily="34" charset="0"/>
                <a:ea typeface="微软雅黑" panose="020B0503020204020204" charset="-122"/>
                <a:sym typeface="+mn-ea"/>
              </a:rPr>
              <a:t>学习方法</a:t>
            </a:r>
            <a:endParaRPr lang="zh-CN" altLang="zh-CN" sz="2600" b="1" spc="180">
              <a:solidFill>
                <a:schemeClr val="tx1"/>
              </a:solidFill>
              <a:uFillTx/>
              <a:latin typeface="Arial" panose="020B0604020202020204" pitchFamily="34" charset="0"/>
              <a:ea typeface="微软雅黑" panose="020B0503020204020204" charset="-122"/>
              <a:sym typeface="+mn-ea"/>
            </a:endParaRPr>
          </a:p>
        </p:txBody>
      </p:sp>
      <p:sp>
        <p:nvSpPr>
          <p:cNvPr id="22" name="圆角矩形 21"/>
          <p:cNvSpPr/>
          <p:nvPr>
            <p:custDataLst>
              <p:tags r:id="rId15"/>
            </p:custDataLst>
          </p:nvPr>
        </p:nvSpPr>
        <p:spPr>
          <a:xfrm rot="18900000">
            <a:off x="3939540" y="2084705"/>
            <a:ext cx="862330" cy="728345"/>
          </a:xfrm>
          <a:prstGeom prst="roundRect">
            <a:avLst/>
          </a:prstGeom>
          <a:solidFill>
            <a:schemeClr val="accent2"/>
          </a:solidFill>
          <a:ln>
            <a:noFill/>
          </a:ln>
          <a:effectLst>
            <a:outerShdw blurRad="558800" dist="76200" dir="1380000" sx="93000" sy="93000" algn="ctr" rotWithShape="0">
              <a:schemeClr val="accent2">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文本框 22"/>
          <p:cNvSpPr txBox="1"/>
          <p:nvPr>
            <p:custDataLst>
              <p:tags r:id="rId16"/>
            </p:custDataLst>
          </p:nvPr>
        </p:nvSpPr>
        <p:spPr>
          <a:xfrm>
            <a:off x="4001886" y="2057740"/>
            <a:ext cx="671874" cy="631075"/>
          </a:xfrm>
          <a:prstGeom prst="rect">
            <a:avLst/>
          </a:prstGeom>
          <a:noFill/>
        </p:spPr>
        <p:txBody>
          <a:bodyPr wrap="square" rtlCol="0" anchor="ctr" anchorCtr="0">
            <a:normAutofit/>
          </a:bodyPr>
          <a:lstStyle/>
          <a:p>
            <a:pPr algn="ctr"/>
            <a:r>
              <a:rPr lang="en-US" altLang="zh-CN" sz="2100" b="1">
                <a:solidFill>
                  <a:schemeClr val="dk1">
                    <a:lumMod val="85000"/>
                    <a:lumOff val="15000"/>
                  </a:schemeClr>
                </a:solidFill>
                <a:uFillTx/>
                <a:latin typeface="Arial" panose="020B0604020202020204" pitchFamily="34" charset="0"/>
                <a:ea typeface="微软雅黑" panose="020B0503020204020204" charset="-122"/>
              </a:rPr>
              <a:t>02</a:t>
            </a:r>
            <a:endParaRPr lang="en-US" altLang="zh-CN" sz="2100" b="1">
              <a:solidFill>
                <a:schemeClr val="dk1">
                  <a:lumMod val="85000"/>
                  <a:lumOff val="15000"/>
                </a:schemeClr>
              </a:solidFill>
              <a:uFillTx/>
              <a:latin typeface="Arial" panose="020B0604020202020204" pitchFamily="34" charset="0"/>
              <a:ea typeface="微软雅黑" panose="020B0503020204020204" charset="-122"/>
            </a:endParaRPr>
          </a:p>
        </p:txBody>
      </p:sp>
      <p:cxnSp>
        <p:nvCxnSpPr>
          <p:cNvPr id="27" name="直接连接符 26"/>
          <p:cNvCxnSpPr/>
          <p:nvPr>
            <p:custDataLst>
              <p:tags r:id="rId17"/>
            </p:custDataLst>
          </p:nvPr>
        </p:nvCxnSpPr>
        <p:spPr>
          <a:xfrm>
            <a:off x="4248000" y="2738827"/>
            <a:ext cx="180308" cy="7239"/>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custDataLst>
              <p:tags r:id="rId18"/>
            </p:custDataLst>
          </p:nvPr>
        </p:nvSpPr>
        <p:spPr>
          <a:xfrm>
            <a:off x="2997695" y="3069170"/>
            <a:ext cx="671874" cy="631075"/>
          </a:xfrm>
          <a:prstGeom prst="rect">
            <a:avLst/>
          </a:prstGeom>
          <a:noFill/>
        </p:spPr>
        <p:txBody>
          <a:bodyPr wrap="square" rtlCol="0" anchor="ctr" anchorCtr="0">
            <a:normAutofit/>
          </a:bodyPr>
          <a:lstStyle/>
          <a:p>
            <a:pPr algn="ctr"/>
            <a:r>
              <a:rPr lang="en-US" altLang="zh-CN" sz="2100" b="1">
                <a:solidFill>
                  <a:schemeClr val="lt1"/>
                </a:solidFill>
                <a:uFillTx/>
                <a:latin typeface="Arial" panose="020B0604020202020204" pitchFamily="34" charset="0"/>
                <a:ea typeface="微软雅黑" panose="020B0503020204020204" charset="-122"/>
              </a:rPr>
              <a:t>03</a:t>
            </a:r>
            <a:endParaRPr lang="en-US" altLang="zh-CN" sz="2100" b="1">
              <a:solidFill>
                <a:schemeClr val="lt1"/>
              </a:solidFill>
              <a:uFillTx/>
              <a:latin typeface="Arial" panose="020B0604020202020204" pitchFamily="34" charset="0"/>
              <a:ea typeface="微软雅黑" panose="020B0503020204020204" charset="-122"/>
            </a:endParaRPr>
          </a:p>
        </p:txBody>
      </p:sp>
      <p:cxnSp>
        <p:nvCxnSpPr>
          <p:cNvPr id="40" name="直接连接符 39"/>
          <p:cNvCxnSpPr/>
          <p:nvPr>
            <p:custDataLst>
              <p:tags r:id="rId19"/>
            </p:custDataLst>
          </p:nvPr>
        </p:nvCxnSpPr>
        <p:spPr>
          <a:xfrm>
            <a:off x="3243479" y="3750257"/>
            <a:ext cx="180308" cy="7239"/>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文本框 42"/>
          <p:cNvSpPr txBox="1"/>
          <p:nvPr>
            <p:custDataLst>
              <p:tags r:id="rId20"/>
            </p:custDataLst>
          </p:nvPr>
        </p:nvSpPr>
        <p:spPr>
          <a:xfrm>
            <a:off x="5838443" y="2245590"/>
            <a:ext cx="2256470" cy="507361"/>
          </a:xfrm>
          <a:prstGeom prst="rect">
            <a:avLst/>
          </a:prstGeom>
          <a:noFill/>
        </p:spPr>
        <p:txBody>
          <a:bodyPr wrap="square" rtlCol="0" anchor="ctr" anchorCtr="0">
            <a:normAutofit lnSpcReduction="20000"/>
          </a:bodyPr>
          <a:lstStyle/>
          <a:p>
            <a:pPr marL="0" lvl="0" indent="0" algn="l">
              <a:lnSpc>
                <a:spcPct val="100000"/>
              </a:lnSpc>
              <a:spcBef>
                <a:spcPct val="0"/>
              </a:spcBef>
              <a:spcAft>
                <a:spcPts val="800"/>
              </a:spcAft>
              <a:buSzTx/>
              <a:buNone/>
            </a:pPr>
            <a:r>
              <a:rPr lang="zh-CN" altLang="zh-CN" sz="2600" b="1" spc="180">
                <a:solidFill>
                  <a:schemeClr val="tx1"/>
                </a:solidFill>
                <a:uFillTx/>
                <a:latin typeface="Arial" panose="020B0604020202020204" pitchFamily="34" charset="0"/>
                <a:ea typeface="微软雅黑" panose="020B0503020204020204" charset="-122"/>
              </a:rPr>
              <a:t>学习内容</a:t>
            </a:r>
            <a:endParaRPr lang="zh-CN" altLang="zh-CN" sz="2600" b="1" spc="180">
              <a:solidFill>
                <a:schemeClr val="tx1"/>
              </a:solidFill>
              <a:uFillTx/>
              <a:latin typeface="Arial" panose="020B0604020202020204" pitchFamily="34" charset="0"/>
              <a:ea typeface="微软雅黑" panose="020B0503020204020204" charset="-122"/>
            </a:endParaRPr>
          </a:p>
        </p:txBody>
      </p:sp>
      <p:cxnSp>
        <p:nvCxnSpPr>
          <p:cNvPr id="46" name="直接连接符 45"/>
          <p:cNvCxnSpPr/>
          <p:nvPr>
            <p:custDataLst>
              <p:tags r:id="rId21"/>
            </p:custDataLst>
          </p:nvPr>
        </p:nvCxnSpPr>
        <p:spPr>
          <a:xfrm>
            <a:off x="4248000" y="4799855"/>
            <a:ext cx="180308" cy="7239"/>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p:cNvPicPr/>
          <p:nvPr>
            <p:custDataLst>
              <p:tags r:id="rId22"/>
            </p:custDataLst>
          </p:nvPr>
        </p:nvPicPr>
        <p:blipFill>
          <a:blip r:embed="rId23"/>
          <a:stretch>
            <a:fillRect/>
          </a:stretch>
        </p:blipFill>
        <p:spPr>
          <a:xfrm>
            <a:off x="755650" y="2571750"/>
            <a:ext cx="1967865" cy="1932940"/>
          </a:xfrm>
          <a:prstGeom prst="rect">
            <a:avLst/>
          </a:prstGeom>
        </p:spPr>
      </p:pic>
      <p:cxnSp>
        <p:nvCxnSpPr>
          <p:cNvPr id="13" name="直接连接符 12"/>
          <p:cNvCxnSpPr/>
          <p:nvPr>
            <p:custDataLst>
              <p:tags r:id="rId24"/>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3" name="文本框 2"/>
          <p:cNvSpPr txBox="1"/>
          <p:nvPr>
            <p:custDataLst>
              <p:tags r:id="rId25"/>
            </p:custDataLst>
          </p:nvPr>
        </p:nvSpPr>
        <p:spPr>
          <a:xfrm>
            <a:off x="539750" y="16573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zh-CN" sz="2400" b="1">
                <a:solidFill>
                  <a:srgbClr val="3B9C75"/>
                </a:solidFill>
                <a:latin typeface="微软雅黑" panose="020B0503020204020204" charset="-122"/>
                <a:ea typeface="微软雅黑" panose="020B0503020204020204" charset="-122"/>
              </a:rPr>
              <a:t>目录</a:t>
            </a:r>
            <a:endParaRPr lang="zh-CN" altLang="zh-CN" sz="2400" b="1">
              <a:solidFill>
                <a:srgbClr val="3B9C75"/>
              </a:solidFill>
              <a:latin typeface="微软雅黑" panose="020B0503020204020204" charset="-122"/>
              <a:ea typeface="微软雅黑" panose="020B0503020204020204" charset="-122"/>
            </a:endParaRPr>
          </a:p>
        </p:txBody>
      </p:sp>
      <p:sp>
        <p:nvSpPr>
          <p:cNvPr id="7" name="矩形 6"/>
          <p:cNvSpPr/>
          <p:nvPr>
            <p:custDataLst>
              <p:tags r:id="rId26"/>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27"/>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对角圆角矩形 21"/>
          <p:cNvSpPr/>
          <p:nvPr>
            <p:custDataLst>
              <p:tags r:id="rId1"/>
            </p:custDataLst>
          </p:nvPr>
        </p:nvSpPr>
        <p:spPr>
          <a:xfrm>
            <a:off x="141605" y="1534795"/>
            <a:ext cx="3976370" cy="2680970"/>
          </a:xfrm>
          <a:prstGeom prst="round2DiagRect">
            <a:avLst/>
          </a:prstGeom>
          <a:solidFill>
            <a:schemeClr val="bg1"/>
          </a:solidFill>
          <a:ln w="12700" cmpd="sng">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任意多边形: 形状 20"/>
          <p:cNvSpPr>
            <a:spLocks noChangeAspect="1"/>
          </p:cNvSpPr>
          <p:nvPr>
            <p:custDataLst>
              <p:tags r:id="rId2"/>
            </p:custDataLst>
          </p:nvPr>
        </p:nvSpPr>
        <p:spPr>
          <a:xfrm rot="10800000" flipH="1" flipV="1">
            <a:off x="539909" y="749776"/>
            <a:ext cx="755809" cy="596265"/>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1385" y="0"/>
                </a:moveTo>
                <a:lnTo>
                  <a:pt x="1410" y="36"/>
                </a:lnTo>
                <a:cubicBezTo>
                  <a:pt x="1439" y="68"/>
                  <a:pt x="1474" y="98"/>
                  <a:pt x="1515" y="125"/>
                </a:cubicBezTo>
                <a:lnTo>
                  <a:pt x="1542" y="139"/>
                </a:lnTo>
                <a:cubicBezTo>
                  <a:pt x="1540" y="139"/>
                  <a:pt x="1291" y="309"/>
                  <a:pt x="1257" y="635"/>
                </a:cubicBezTo>
                <a:lnTo>
                  <a:pt x="1587" y="635"/>
                </a:lnTo>
                <a:lnTo>
                  <a:pt x="1587" y="1252"/>
                </a:lnTo>
                <a:lnTo>
                  <a:pt x="905" y="1252"/>
                </a:lnTo>
                <a:lnTo>
                  <a:pt x="905" y="700"/>
                </a:lnTo>
                <a:cubicBezTo>
                  <a:pt x="929" y="237"/>
                  <a:pt x="1385" y="5"/>
                  <a:pt x="1385" y="0"/>
                </a:cubicBezTo>
                <a:close/>
                <a:moveTo>
                  <a:pt x="480" y="0"/>
                </a:moveTo>
                <a:lnTo>
                  <a:pt x="505" y="36"/>
                </a:lnTo>
                <a:cubicBezTo>
                  <a:pt x="534" y="68"/>
                  <a:pt x="569" y="98"/>
                  <a:pt x="610" y="125"/>
                </a:cubicBezTo>
                <a:lnTo>
                  <a:pt x="637" y="139"/>
                </a:lnTo>
                <a:cubicBezTo>
                  <a:pt x="635" y="139"/>
                  <a:pt x="386" y="309"/>
                  <a:pt x="352" y="635"/>
                </a:cubicBezTo>
                <a:lnTo>
                  <a:pt x="682" y="635"/>
                </a:lnTo>
                <a:lnTo>
                  <a:pt x="682" y="1252"/>
                </a:lnTo>
                <a:lnTo>
                  <a:pt x="0" y="1252"/>
                </a:lnTo>
                <a:lnTo>
                  <a:pt x="0" y="700"/>
                </a:lnTo>
                <a:cubicBezTo>
                  <a:pt x="24" y="237"/>
                  <a:pt x="480" y="5"/>
                  <a:pt x="480" y="0"/>
                </a:cubicBezTo>
                <a:close/>
              </a:path>
            </a:pathLst>
          </a:custGeom>
          <a:solidFill>
            <a:schemeClr val="accent1">
              <a:alpha val="15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schemeClr val="lt1"/>
              </a:solidFill>
              <a:latin typeface="微软雅黑" panose="020B0503020204020204" charset="-122"/>
              <a:ea typeface="微软雅黑" panose="020B0503020204020204" charset="-122"/>
            </a:endParaRPr>
          </a:p>
        </p:txBody>
      </p:sp>
      <p:sp>
        <p:nvSpPr>
          <p:cNvPr id="14" name="任意多边形: 形状 19"/>
          <p:cNvSpPr>
            <a:spLocks noChangeAspect="1"/>
          </p:cNvSpPr>
          <p:nvPr>
            <p:custDataLst>
              <p:tags r:id="rId3"/>
            </p:custDataLst>
          </p:nvPr>
        </p:nvSpPr>
        <p:spPr>
          <a:xfrm rot="10800000" flipH="1" flipV="1">
            <a:off x="540544" y="771366"/>
            <a:ext cx="755809" cy="596265"/>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481" y="0"/>
                </a:moveTo>
                <a:lnTo>
                  <a:pt x="505" y="36"/>
                </a:lnTo>
                <a:cubicBezTo>
                  <a:pt x="534" y="68"/>
                  <a:pt x="570" y="98"/>
                  <a:pt x="610" y="125"/>
                </a:cubicBezTo>
                <a:lnTo>
                  <a:pt x="638" y="139"/>
                </a:lnTo>
                <a:cubicBezTo>
                  <a:pt x="636" y="139"/>
                  <a:pt x="386" y="309"/>
                  <a:pt x="352" y="635"/>
                </a:cubicBezTo>
                <a:lnTo>
                  <a:pt x="683" y="635"/>
                </a:lnTo>
                <a:lnTo>
                  <a:pt x="683" y="1252"/>
                </a:lnTo>
                <a:lnTo>
                  <a:pt x="0" y="1252"/>
                </a:lnTo>
                <a:lnTo>
                  <a:pt x="0" y="700"/>
                </a:lnTo>
                <a:cubicBezTo>
                  <a:pt x="24" y="237"/>
                  <a:pt x="480" y="5"/>
                  <a:pt x="481" y="0"/>
                </a:cubicBezTo>
                <a:close/>
                <a:moveTo>
                  <a:pt x="1385" y="0"/>
                </a:moveTo>
                <a:lnTo>
                  <a:pt x="1409" y="36"/>
                </a:lnTo>
                <a:cubicBezTo>
                  <a:pt x="1438" y="68"/>
                  <a:pt x="1474" y="98"/>
                  <a:pt x="1514" y="125"/>
                </a:cubicBezTo>
                <a:lnTo>
                  <a:pt x="1542" y="139"/>
                </a:lnTo>
                <a:cubicBezTo>
                  <a:pt x="1540" y="139"/>
                  <a:pt x="1290" y="309"/>
                  <a:pt x="1256" y="635"/>
                </a:cubicBezTo>
                <a:lnTo>
                  <a:pt x="1587" y="635"/>
                </a:lnTo>
                <a:lnTo>
                  <a:pt x="1587" y="1252"/>
                </a:lnTo>
                <a:lnTo>
                  <a:pt x="904" y="1252"/>
                </a:lnTo>
                <a:lnTo>
                  <a:pt x="904" y="700"/>
                </a:lnTo>
                <a:cubicBezTo>
                  <a:pt x="928" y="237"/>
                  <a:pt x="1384" y="5"/>
                  <a:pt x="1385" y="0"/>
                </a:cubicBezTo>
                <a:close/>
              </a:path>
            </a:pathLst>
          </a:custGeom>
          <a:noFill/>
          <a:ln w="317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schemeClr val="lt1"/>
              </a:solidFill>
              <a:latin typeface="微软雅黑" panose="020B0503020204020204" charset="-122"/>
              <a:ea typeface="微软雅黑" panose="020B0503020204020204" charset="-122"/>
            </a:endParaRPr>
          </a:p>
        </p:txBody>
      </p:sp>
      <p:sp>
        <p:nvSpPr>
          <p:cNvPr id="15" name="Title 6"/>
          <p:cNvSpPr txBox="1"/>
          <p:nvPr>
            <p:custDataLst>
              <p:tags r:id="rId4"/>
            </p:custDataLst>
          </p:nvPr>
        </p:nvSpPr>
        <p:spPr>
          <a:xfrm>
            <a:off x="184150" y="1779905"/>
            <a:ext cx="4015740" cy="2262505"/>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ct val="0"/>
              </a:spcBef>
              <a:spcAft>
                <a:spcPts val="800"/>
              </a:spcAft>
              <a:buSzTx/>
              <a:buFont typeface="Wingdings" panose="05000000000000000000" charset="0"/>
              <a:buNone/>
            </a:pPr>
            <a:r>
              <a:rPr lang="en-US" altLang="zh-CN" sz="1600" b="1"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2024年的生物技术为多个领域注入新动能，为解决人类健康和环境问题提供重要线索。</a:t>
            </a:r>
            <a:endParaRPr lang="en-US" altLang="zh-CN" sz="1600" b="1"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marL="0" lvl="0" indent="-285750" algn="l" fontAlgn="ctr">
              <a:lnSpc>
                <a:spcPct val="120000"/>
              </a:lnSpc>
              <a:spcBef>
                <a:spcPct val="0"/>
              </a:spcBef>
              <a:spcAft>
                <a:spcPts val="800"/>
              </a:spcAft>
              <a:buSzTx/>
              <a:buFont typeface="Wingdings" panose="05000000000000000000" charset="0"/>
              <a:buNone/>
            </a:pPr>
            <a:r>
              <a:rPr lang="zh-CN" altLang="en-US" sz="1600" b="1" spc="6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rPr>
              <a:t>从新型抗生素到人工智能模型的迭代更新，再到突破性的T细胞和mRNA疗法</a:t>
            </a:r>
            <a:r>
              <a:rPr lang="zh-CN" altLang="en-US" sz="1600" b="1"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，这些研究不仅体现科技的飞速发展，也彰显科学家解决全球健康挑战方面的智慧和决心。</a:t>
            </a:r>
            <a:endParaRPr lang="zh-CN" altLang="en-US" sz="1600" b="1"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285750" algn="l" fontAlgn="ctr">
              <a:lnSpc>
                <a:spcPct val="120000"/>
              </a:lnSpc>
              <a:spcBef>
                <a:spcPct val="0"/>
              </a:spcBef>
              <a:spcAft>
                <a:spcPts val="800"/>
              </a:spcAft>
              <a:buSzTx/>
              <a:buFont typeface="Wingdings" panose="05000000000000000000" charset="0"/>
              <a:buNone/>
            </a:pPr>
            <a:endParaRPr lang="zh-CN" altLang="en-US" sz="1600" b="1" spc="6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endParaRPr>
          </a:p>
        </p:txBody>
      </p:sp>
      <p:pic>
        <p:nvPicPr>
          <p:cNvPr id="16" name="图片 15"/>
          <p:cNvPicPr>
            <a:picLocks noChangeAspect="1"/>
          </p:cNvPicPr>
          <p:nvPr>
            <p:custDataLst>
              <p:tags r:id="rId5"/>
            </p:custDataLst>
          </p:nvPr>
        </p:nvPicPr>
        <p:blipFill>
          <a:blip r:embed="rId6"/>
          <a:srcRect l="487" r="487" b="7751"/>
          <a:stretch>
            <a:fillRect/>
          </a:stretch>
        </p:blipFill>
        <p:spPr>
          <a:xfrm>
            <a:off x="4199907" y="1419559"/>
            <a:ext cx="2817087" cy="2906696"/>
          </a:xfrm>
          <a:prstGeom prst="rect">
            <a:avLst/>
          </a:prstGeom>
        </p:spPr>
      </p:pic>
      <p:pic>
        <p:nvPicPr>
          <p:cNvPr id="17" name="图片 16"/>
          <p:cNvPicPr>
            <a:picLocks noChangeAspect="1"/>
          </p:cNvPicPr>
          <p:nvPr>
            <p:custDataLst>
              <p:tags r:id="rId7"/>
            </p:custDataLst>
          </p:nvPr>
        </p:nvPicPr>
        <p:blipFill>
          <a:blip r:embed="rId8"/>
          <a:srcRect l="500" r="500"/>
          <a:stretch>
            <a:fillRect/>
          </a:stretch>
        </p:blipFill>
        <p:spPr>
          <a:xfrm>
            <a:off x="7092418" y="1420096"/>
            <a:ext cx="1542031" cy="1557615"/>
          </a:xfrm>
          <a:prstGeom prst="rect">
            <a:avLst/>
          </a:prstGeom>
        </p:spPr>
      </p:pic>
      <p:pic>
        <p:nvPicPr>
          <p:cNvPr id="18" name="图片 17"/>
          <p:cNvPicPr>
            <a:picLocks noChangeAspect="1"/>
          </p:cNvPicPr>
          <p:nvPr>
            <p:custDataLst>
              <p:tags r:id="rId9"/>
            </p:custDataLst>
          </p:nvPr>
        </p:nvPicPr>
        <p:blipFill>
          <a:blip r:embed="rId10"/>
          <a:srcRect t="346" b="346"/>
          <a:stretch>
            <a:fillRect/>
          </a:stretch>
        </p:blipFill>
        <p:spPr>
          <a:xfrm>
            <a:off x="7092367" y="2977443"/>
            <a:ext cx="1680793" cy="1301822"/>
          </a:xfrm>
          <a:prstGeom prst="rect">
            <a:avLst/>
          </a:prstGeom>
        </p:spPr>
      </p:pic>
      <p:cxnSp>
        <p:nvCxnSpPr>
          <p:cNvPr id="7" name="直接连接符 6"/>
          <p:cNvCxnSpPr/>
          <p:nvPr>
            <p:custDataLst>
              <p:tags r:id="rId11"/>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3" name="文本框 2"/>
          <p:cNvSpPr txBox="1"/>
          <p:nvPr>
            <p:custDataLst>
              <p:tags r:id="rId12"/>
            </p:custDataLst>
          </p:nvPr>
        </p:nvSpPr>
        <p:spPr>
          <a:xfrm>
            <a:off x="323850" y="18732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zh-CN" sz="2400" b="1">
                <a:solidFill>
                  <a:srgbClr val="3B9C75"/>
                </a:solidFill>
                <a:latin typeface="微软雅黑" panose="020B0503020204020204" charset="-122"/>
                <a:ea typeface="微软雅黑" panose="020B0503020204020204" charset="-122"/>
              </a:rPr>
              <a:t>小结</a:t>
            </a:r>
            <a:endParaRPr lang="zh-CN" altLang="zh-CN" sz="2400" b="1">
              <a:solidFill>
                <a:srgbClr val="3B9C75"/>
              </a:solidFill>
              <a:latin typeface="微软雅黑" panose="020B0503020204020204" charset="-122"/>
              <a:ea typeface="微软雅黑" panose="020B0503020204020204" charset="-122"/>
            </a:endParaRPr>
          </a:p>
        </p:txBody>
      </p:sp>
      <p:sp>
        <p:nvSpPr>
          <p:cNvPr id="4" name="矩形 3"/>
          <p:cNvSpPr/>
          <p:nvPr>
            <p:custDataLst>
              <p:tags r:id="rId13"/>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custDataLst>
              <p:tags r:id="rId14"/>
            </p:custDataLst>
          </p:nvPr>
        </p:nvSpPr>
        <p:spPr>
          <a:xfrm>
            <a:off x="1707515" y="943610"/>
            <a:ext cx="5729605" cy="398780"/>
          </a:xfrm>
          <a:prstGeom prst="rect">
            <a:avLst/>
          </a:prstGeom>
          <a:noFill/>
        </p:spPr>
        <p:txBody>
          <a:bodyPr wrap="square" rtlCol="0" anchor="t">
            <a:spAutoFit/>
          </a:bodyPr>
          <a:lstStyle/>
          <a:p>
            <a:r>
              <a:rPr lang="zh-CN" altLang="en-US" sz="2000" b="1" spc="6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期待同学们对生物技术和工程的探索之旅！</a:t>
            </a:r>
            <a:endParaRPr lang="zh-CN" altLang="en-US" sz="2000" b="1" spc="6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15"/>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l="11" r="11"/>
          <a:stretch>
            <a:fillRect/>
          </a:stretch>
        </p:blipFill>
        <p:spPr>
          <a:xfrm>
            <a:off x="395849" y="857006"/>
            <a:ext cx="2158391" cy="1773517"/>
          </a:xfrm>
          <a:prstGeom prst="rect">
            <a:avLst/>
          </a:prstGeom>
        </p:spPr>
      </p:pic>
      <p:pic>
        <p:nvPicPr>
          <p:cNvPr id="8" name="图片 7"/>
          <p:cNvPicPr>
            <a:picLocks noChangeAspect="1"/>
          </p:cNvPicPr>
          <p:nvPr>
            <p:custDataLst>
              <p:tags r:id="rId3"/>
            </p:custDataLst>
          </p:nvPr>
        </p:nvPicPr>
        <p:blipFill>
          <a:blip r:embed="rId4"/>
          <a:srcRect t="365" b="365"/>
          <a:stretch>
            <a:fillRect/>
          </a:stretch>
        </p:blipFill>
        <p:spPr>
          <a:xfrm>
            <a:off x="2628265" y="930910"/>
            <a:ext cx="2504440" cy="1686560"/>
          </a:xfrm>
          <a:prstGeom prst="rect">
            <a:avLst/>
          </a:prstGeom>
        </p:spPr>
      </p:pic>
      <p:pic>
        <p:nvPicPr>
          <p:cNvPr id="9" name="图片 8"/>
          <p:cNvPicPr>
            <a:picLocks noChangeAspect="1"/>
          </p:cNvPicPr>
          <p:nvPr>
            <p:custDataLst>
              <p:tags r:id="rId5"/>
            </p:custDataLst>
          </p:nvPr>
        </p:nvPicPr>
        <p:blipFill>
          <a:blip r:embed="rId6"/>
          <a:srcRect t="655" b="655"/>
          <a:stretch>
            <a:fillRect/>
          </a:stretch>
        </p:blipFill>
        <p:spPr>
          <a:xfrm>
            <a:off x="1795169" y="2859758"/>
            <a:ext cx="2043078" cy="1340853"/>
          </a:xfrm>
          <a:prstGeom prst="rect">
            <a:avLst/>
          </a:prstGeom>
        </p:spPr>
      </p:pic>
      <p:pic>
        <p:nvPicPr>
          <p:cNvPr id="12" name="图片 11"/>
          <p:cNvPicPr>
            <a:picLocks noChangeAspect="1"/>
          </p:cNvPicPr>
          <p:nvPr>
            <p:custDataLst>
              <p:tags r:id="rId7"/>
            </p:custDataLst>
          </p:nvPr>
        </p:nvPicPr>
        <p:blipFill>
          <a:blip r:embed="rId8"/>
          <a:srcRect l="519" r="519"/>
          <a:stretch>
            <a:fillRect/>
          </a:stretch>
        </p:blipFill>
        <p:spPr>
          <a:xfrm>
            <a:off x="3935402" y="2833723"/>
            <a:ext cx="1326930" cy="1340853"/>
          </a:xfrm>
          <a:prstGeom prst="rect">
            <a:avLst/>
          </a:prstGeom>
        </p:spPr>
      </p:pic>
      <p:pic>
        <p:nvPicPr>
          <p:cNvPr id="17" name="图片 16"/>
          <p:cNvPicPr>
            <a:picLocks noChangeAspect="1"/>
          </p:cNvPicPr>
          <p:nvPr>
            <p:custDataLst>
              <p:tags r:id="rId9"/>
            </p:custDataLst>
          </p:nvPr>
        </p:nvPicPr>
        <p:blipFill>
          <a:blip r:embed="rId10"/>
          <a:srcRect l="519" r="519"/>
          <a:stretch>
            <a:fillRect/>
          </a:stretch>
        </p:blipFill>
        <p:spPr>
          <a:xfrm>
            <a:off x="180340" y="2797810"/>
            <a:ext cx="1743075" cy="1402715"/>
          </a:xfrm>
          <a:prstGeom prst="rect">
            <a:avLst/>
          </a:prstGeom>
        </p:spPr>
      </p:pic>
      <p:cxnSp>
        <p:nvCxnSpPr>
          <p:cNvPr id="20" name="直接连接符 19"/>
          <p:cNvCxnSpPr/>
          <p:nvPr>
            <p:custDataLst>
              <p:tags r:id="rId11"/>
            </p:custDataLst>
          </p:nvPr>
        </p:nvCxnSpPr>
        <p:spPr>
          <a:xfrm flipH="1">
            <a:off x="5824253" y="1635510"/>
            <a:ext cx="0" cy="1657350"/>
          </a:xfrm>
          <a:prstGeom prst="lin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cxnSp>
      <p:sp>
        <p:nvSpPr>
          <p:cNvPr id="2" name="心形 1"/>
          <p:cNvSpPr/>
          <p:nvPr>
            <p:custDataLst>
              <p:tags r:id="rId12"/>
            </p:custDataLst>
          </p:nvPr>
        </p:nvSpPr>
        <p:spPr>
          <a:xfrm>
            <a:off x="5534660" y="1438275"/>
            <a:ext cx="579120" cy="464820"/>
          </a:xfrm>
          <a:prstGeom prst="hear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5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custDataLst>
              <p:tags r:id="rId13"/>
            </p:custDataLst>
          </p:nvPr>
        </p:nvSpPr>
        <p:spPr>
          <a:xfrm>
            <a:off x="5543550" y="1491615"/>
            <a:ext cx="563245" cy="268605"/>
          </a:xfrm>
          <a:prstGeom prst="rect">
            <a:avLst/>
          </a:prstGeom>
          <a:noFill/>
        </p:spPr>
        <p:txBody>
          <a:bodyPr wrap="square" rtlCol="0">
            <a:noAutofit/>
          </a:bodyPr>
          <a:lstStyle/>
          <a:p>
            <a:pPr algn="ctr"/>
            <a:r>
              <a:rPr lang="en-US" altLang="zh-CN" sz="1700" b="1">
                <a:solidFill>
                  <a:schemeClr val="lt1"/>
                </a:solidFill>
                <a:latin typeface="微软雅黑" panose="020B0503020204020204" charset="-122"/>
                <a:ea typeface="微软雅黑" panose="020B0503020204020204" charset="-122"/>
                <a:sym typeface="Arial" panose="020B0604020202020204" pitchFamily="34" charset="0"/>
              </a:rPr>
              <a:t>01</a:t>
            </a:r>
            <a:endParaRPr lang="en-US" altLang="zh-CN" sz="1700" b="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4" name="文本框 13"/>
          <p:cNvSpPr txBox="1"/>
          <p:nvPr>
            <p:custDataLst>
              <p:tags r:id="rId14"/>
            </p:custDataLst>
          </p:nvPr>
        </p:nvSpPr>
        <p:spPr>
          <a:xfrm>
            <a:off x="1259840" y="4156075"/>
            <a:ext cx="2813050" cy="582930"/>
          </a:xfrm>
          <a:prstGeom prst="rect">
            <a:avLst/>
          </a:prstGeom>
          <a:noFill/>
        </p:spPr>
        <p:txBody>
          <a:bodyPr wrap="square" rtlCol="0">
            <a:normAutofit/>
          </a:bodyPr>
          <a:lstStyle/>
          <a:p>
            <a:pPr marL="0" lvl="0" indent="0" algn="l">
              <a:lnSpc>
                <a:spcPct val="130000"/>
              </a:lnSpc>
              <a:spcBef>
                <a:spcPct val="0"/>
              </a:spcBef>
              <a:spcAft>
                <a:spcPct val="0"/>
              </a:spcAft>
              <a:buSzTx/>
            </a:pPr>
            <a:r>
              <a:rPr lang="zh-CN" altLang="en-US" sz="1600" b="1" spc="150">
                <a:solidFill>
                  <a:srgbClr val="028458"/>
                </a:solidFill>
                <a:latin typeface="微软雅黑" panose="020B0503020204020204" charset="-122"/>
                <a:ea typeface="微软雅黑" panose="020B0503020204020204" charset="-122"/>
                <a:sym typeface="+mn-ea"/>
              </a:rPr>
              <a:t>生物技术的魅力与未来</a:t>
            </a:r>
            <a:endParaRPr lang="zh-CN" altLang="en-US" sz="1600" b="1" spc="150">
              <a:solidFill>
                <a:srgbClr val="028458"/>
              </a:solidFill>
              <a:latin typeface="微软雅黑" panose="020B0503020204020204" charset="-122"/>
              <a:ea typeface="微软雅黑" panose="020B0503020204020204" charset="-122"/>
              <a:sym typeface="+mn-ea"/>
            </a:endParaRPr>
          </a:p>
        </p:txBody>
      </p:sp>
      <p:sp>
        <p:nvSpPr>
          <p:cNvPr id="27" name="心形 26"/>
          <p:cNvSpPr/>
          <p:nvPr>
            <p:custDataLst>
              <p:tags r:id="rId15"/>
            </p:custDataLst>
          </p:nvPr>
        </p:nvSpPr>
        <p:spPr>
          <a:xfrm>
            <a:off x="5543550" y="2971165"/>
            <a:ext cx="570230" cy="556260"/>
          </a:xfrm>
          <a:prstGeom prst="hear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5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29" name="文本框 28"/>
          <p:cNvSpPr txBox="1"/>
          <p:nvPr>
            <p:custDataLst>
              <p:tags r:id="rId16"/>
            </p:custDataLst>
          </p:nvPr>
        </p:nvSpPr>
        <p:spPr>
          <a:xfrm>
            <a:off x="5543550" y="3075940"/>
            <a:ext cx="619125" cy="324485"/>
          </a:xfrm>
          <a:prstGeom prst="rect">
            <a:avLst/>
          </a:prstGeom>
          <a:noFill/>
        </p:spPr>
        <p:txBody>
          <a:bodyPr wrap="square" rtlCol="0">
            <a:noAutofit/>
          </a:bodyPr>
          <a:lstStyle/>
          <a:p>
            <a:pPr algn="ctr"/>
            <a:r>
              <a:rPr lang="en-US" altLang="zh-CN" sz="1800" b="1">
                <a:solidFill>
                  <a:schemeClr val="lt1"/>
                </a:solidFill>
                <a:latin typeface="微软雅黑" panose="020B0503020204020204" charset="-122"/>
                <a:ea typeface="微软雅黑" panose="020B0503020204020204" charset="-122"/>
                <a:sym typeface="Arial" panose="020B0604020202020204" pitchFamily="34" charset="0"/>
              </a:rPr>
              <a:t>03</a:t>
            </a:r>
            <a:endParaRPr lang="en-US" altLang="zh-CN" sz="1800" b="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5" name="文本框 14"/>
          <p:cNvSpPr txBox="1"/>
          <p:nvPr>
            <p:custDataLst>
              <p:tags r:id="rId17"/>
            </p:custDataLst>
          </p:nvPr>
        </p:nvSpPr>
        <p:spPr>
          <a:xfrm>
            <a:off x="6162675" y="1275715"/>
            <a:ext cx="2599690" cy="582930"/>
          </a:xfrm>
          <a:prstGeom prst="rect">
            <a:avLst/>
          </a:prstGeom>
          <a:noFill/>
        </p:spPr>
        <p:txBody>
          <a:bodyPr wrap="square" rtlCol="0">
            <a:noAutofit/>
          </a:bodyPr>
          <a:lstStyle/>
          <a:p>
            <a:pPr marL="0" lvl="0" indent="0" algn="l">
              <a:lnSpc>
                <a:spcPct val="100000"/>
              </a:lnSpc>
              <a:spcBef>
                <a:spcPct val="0"/>
              </a:spcBef>
              <a:spcAft>
                <a:spcPct val="0"/>
              </a:spcAft>
              <a:buSzTx/>
            </a:pPr>
            <a:r>
              <a:rPr lang="zh-CN" altLang="en-US" sz="1600" b="1" spc="15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生物技术四大工程</a:t>
            </a:r>
            <a:r>
              <a:rPr lang="en-US" altLang="zh-CN" sz="1600" b="1" spc="15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endParaRPr lang="en-US" altLang="zh-CN" sz="1600" b="1" spc="15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0" lvl="0" indent="0" algn="l">
              <a:lnSpc>
                <a:spcPct val="100000"/>
              </a:lnSpc>
              <a:spcBef>
                <a:spcPct val="0"/>
              </a:spcBef>
              <a:spcAft>
                <a:spcPct val="0"/>
              </a:spcAft>
              <a:buSzTx/>
            </a:pPr>
            <a:r>
              <a:rPr lang="zh-CN" altLang="en-US" sz="1600" b="1" spc="150">
                <a:solidFill>
                  <a:schemeClr val="accent1"/>
                </a:solidFill>
                <a:latin typeface="微软雅黑" panose="020B0503020204020204" charset="-122"/>
                <a:ea typeface="微软雅黑" panose="020B0503020204020204" charset="-122"/>
                <a:cs typeface="微软雅黑" panose="020B0503020204020204" charset="-122"/>
              </a:rPr>
              <a:t>基因工程、发酵工程、细胞工程、蛋白质工程</a:t>
            </a:r>
            <a:endParaRPr lang="zh-CN" altLang="en-US" sz="1600" b="1" spc="150">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custDataLst>
              <p:tags r:id="rId18"/>
            </p:custDataLst>
          </p:nvPr>
        </p:nvSpPr>
        <p:spPr>
          <a:xfrm>
            <a:off x="6126480" y="2214880"/>
            <a:ext cx="2865755" cy="582930"/>
          </a:xfrm>
          <a:prstGeom prst="rect">
            <a:avLst/>
          </a:prstGeom>
          <a:noFill/>
        </p:spPr>
        <p:txBody>
          <a:bodyPr wrap="square" rtlCol="0">
            <a:noAutofit/>
          </a:bodyPr>
          <a:lstStyle/>
          <a:p>
            <a:pPr marL="0" lvl="0" indent="0" algn="l">
              <a:lnSpc>
                <a:spcPct val="90000"/>
              </a:lnSpc>
              <a:spcBef>
                <a:spcPct val="0"/>
              </a:spcBef>
              <a:spcAft>
                <a:spcPct val="0"/>
              </a:spcAft>
              <a:buSzTx/>
            </a:pPr>
            <a:r>
              <a:rPr lang="zh-CN" altLang="en-US" sz="1600" b="1" spc="150">
                <a:solidFill>
                  <a:schemeClr val="dk1">
                    <a:lumMod val="85000"/>
                    <a:lumOff val="15000"/>
                  </a:schemeClr>
                </a:solidFill>
                <a:latin typeface="微软雅黑" panose="020B0503020204020204" charset="-122"/>
                <a:ea typeface="微软雅黑" panose="020B0503020204020204" charset="-122"/>
              </a:rPr>
              <a:t>生物技术的应用已渗透到医药、农业、环保、食品等多领域，为人类带来福祉。</a:t>
            </a:r>
            <a:endParaRPr lang="zh-CN" altLang="en-US" sz="1600" b="1" spc="150">
              <a:solidFill>
                <a:schemeClr val="dk1">
                  <a:lumMod val="85000"/>
                  <a:lumOff val="15000"/>
                </a:schemeClr>
              </a:solidFill>
              <a:latin typeface="微软雅黑" panose="020B0503020204020204" charset="-122"/>
              <a:ea typeface="微软雅黑" panose="020B0503020204020204" charset="-122"/>
            </a:endParaRPr>
          </a:p>
        </p:txBody>
      </p:sp>
      <p:sp>
        <p:nvSpPr>
          <p:cNvPr id="21" name="心形 20"/>
          <p:cNvSpPr/>
          <p:nvPr>
            <p:custDataLst>
              <p:tags r:id="rId19"/>
            </p:custDataLst>
          </p:nvPr>
        </p:nvSpPr>
        <p:spPr>
          <a:xfrm>
            <a:off x="5523865" y="2211705"/>
            <a:ext cx="589915" cy="480695"/>
          </a:xfrm>
          <a:prstGeom prst="hear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5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7" name="文本框 6"/>
          <p:cNvSpPr txBox="1"/>
          <p:nvPr>
            <p:custDataLst>
              <p:tags r:id="rId20"/>
            </p:custDataLst>
          </p:nvPr>
        </p:nvSpPr>
        <p:spPr>
          <a:xfrm>
            <a:off x="5478780" y="2263140"/>
            <a:ext cx="605155" cy="347980"/>
          </a:xfrm>
          <a:prstGeom prst="rect">
            <a:avLst/>
          </a:prstGeom>
          <a:noFill/>
        </p:spPr>
        <p:txBody>
          <a:bodyPr wrap="square" rtlCol="0">
            <a:noAutofit/>
          </a:bodyPr>
          <a:lstStyle/>
          <a:p>
            <a:pPr algn="ctr"/>
            <a:r>
              <a:rPr lang="en-US" altLang="zh-CN" sz="1800" b="1">
                <a:solidFill>
                  <a:schemeClr val="dk1">
                    <a:lumMod val="85000"/>
                    <a:lumOff val="15000"/>
                  </a:schemeClr>
                </a:solidFill>
                <a:latin typeface="微软雅黑" panose="020B0503020204020204" charset="-122"/>
                <a:ea typeface="微软雅黑" panose="020B0503020204020204" charset="-122"/>
                <a:sym typeface="Arial" panose="020B0604020202020204" pitchFamily="34" charset="0"/>
              </a:rPr>
              <a:t>02</a:t>
            </a:r>
            <a:endParaRPr lang="en-US" altLang="zh-CN" sz="1800" b="1">
              <a:solidFill>
                <a:schemeClr val="dk1">
                  <a:lumMod val="85000"/>
                  <a:lumOff val="15000"/>
                </a:schemeClr>
              </a:solidFill>
              <a:latin typeface="微软雅黑" panose="020B0503020204020204" charset="-122"/>
              <a:ea typeface="微软雅黑" panose="020B0503020204020204" charset="-122"/>
              <a:sym typeface="Arial" panose="020B0604020202020204" pitchFamily="34" charset="0"/>
            </a:endParaRPr>
          </a:p>
        </p:txBody>
      </p:sp>
      <p:sp>
        <p:nvSpPr>
          <p:cNvPr id="19" name="文本框 18"/>
          <p:cNvSpPr txBox="1"/>
          <p:nvPr>
            <p:custDataLst>
              <p:tags r:id="rId21"/>
            </p:custDataLst>
          </p:nvPr>
        </p:nvSpPr>
        <p:spPr>
          <a:xfrm>
            <a:off x="6083935" y="3220085"/>
            <a:ext cx="2906395" cy="582930"/>
          </a:xfrm>
          <a:prstGeom prst="rect">
            <a:avLst/>
          </a:prstGeom>
          <a:noFill/>
        </p:spPr>
        <p:txBody>
          <a:bodyPr wrap="square" rtlCol="0">
            <a:noAutofit/>
          </a:bodyPr>
          <a:lstStyle/>
          <a:p>
            <a:pPr marL="0" lvl="0" indent="0" algn="l">
              <a:lnSpc>
                <a:spcPct val="100000"/>
              </a:lnSpc>
              <a:spcBef>
                <a:spcPct val="0"/>
              </a:spcBef>
              <a:spcAft>
                <a:spcPct val="0"/>
              </a:spcAft>
              <a:buSzTx/>
            </a:pPr>
            <a:r>
              <a:rPr lang="zh-CN" altLang="en-US" sz="1600" b="1" spc="150">
                <a:solidFill>
                  <a:schemeClr val="accent1"/>
                </a:solidFill>
                <a:latin typeface="微软雅黑" panose="020B0503020204020204" charset="-122"/>
                <a:ea typeface="微软雅黑" panose="020B0503020204020204" charset="-122"/>
                <a:cs typeface="微软雅黑" panose="020B0503020204020204" charset="-122"/>
              </a:rPr>
              <a:t>“没有什么东西比生物技术更能造福于人类社会了！”</a:t>
            </a:r>
            <a:endParaRPr lang="zh-CN" altLang="en-US" sz="1600" b="1" spc="150">
              <a:solidFill>
                <a:schemeClr val="accent1"/>
              </a:solidFill>
              <a:latin typeface="微软雅黑" panose="020B0503020204020204" charset="-122"/>
              <a:ea typeface="微软雅黑" panose="020B0503020204020204" charset="-122"/>
              <a:cs typeface="微软雅黑" panose="020B0503020204020204" charset="-122"/>
            </a:endParaRPr>
          </a:p>
          <a:p>
            <a:pPr marL="0" lvl="0" indent="0" algn="l">
              <a:lnSpc>
                <a:spcPct val="100000"/>
              </a:lnSpc>
              <a:spcBef>
                <a:spcPct val="0"/>
              </a:spcBef>
              <a:spcAft>
                <a:spcPct val="0"/>
              </a:spcAft>
              <a:buSzTx/>
            </a:pPr>
            <a:r>
              <a:rPr lang="zh-CN" altLang="en-US" sz="1600" b="1" spc="150">
                <a:solidFill>
                  <a:srgbClr val="028458"/>
                </a:solidFill>
                <a:latin typeface="微软雅黑" panose="020B0503020204020204" charset="-122"/>
                <a:ea typeface="微软雅黑" panose="020B0503020204020204" charset="-122"/>
                <a:cs typeface="微软雅黑" panose="020B0503020204020204" charset="-122"/>
              </a:rPr>
              <a:t>——莱因哈德·伦内贝尔格</a:t>
            </a:r>
            <a:endParaRPr lang="zh-CN" altLang="en-US" sz="1600" b="1" spc="150">
              <a:solidFill>
                <a:srgbClr val="028458"/>
              </a:solidFill>
              <a:latin typeface="微软雅黑" panose="020B0503020204020204" charset="-122"/>
              <a:ea typeface="微软雅黑" panose="020B0503020204020204" charset="-122"/>
              <a:cs typeface="微软雅黑" panose="020B0503020204020204" charset="-122"/>
            </a:endParaRPr>
          </a:p>
        </p:txBody>
      </p:sp>
      <p:cxnSp>
        <p:nvCxnSpPr>
          <p:cNvPr id="13" name="直接连接符 12"/>
          <p:cNvCxnSpPr/>
          <p:nvPr>
            <p:custDataLst>
              <p:tags r:id="rId22"/>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18" name="文本框 17"/>
          <p:cNvSpPr txBox="1"/>
          <p:nvPr>
            <p:custDataLst>
              <p:tags r:id="rId23"/>
            </p:custDataLst>
          </p:nvPr>
        </p:nvSpPr>
        <p:spPr>
          <a:xfrm>
            <a:off x="251460" y="123190"/>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en-US" sz="2400" b="1">
                <a:solidFill>
                  <a:srgbClr val="3B9C75"/>
                </a:solidFill>
                <a:latin typeface="微软雅黑" panose="020B0503020204020204" charset="-122"/>
                <a:ea typeface="微软雅黑" panose="020B0503020204020204" charset="-122"/>
              </a:rPr>
              <a:t>一、学习兴趣</a:t>
            </a:r>
            <a:endParaRPr lang="zh-CN" altLang="en-US" sz="2400" b="1">
              <a:solidFill>
                <a:srgbClr val="3B9C75"/>
              </a:solidFill>
              <a:latin typeface="微软雅黑" panose="020B0503020204020204" charset="-122"/>
              <a:ea typeface="微软雅黑" panose="020B0503020204020204" charset="-122"/>
            </a:endParaRPr>
          </a:p>
        </p:txBody>
      </p:sp>
      <p:sp>
        <p:nvSpPr>
          <p:cNvPr id="22" name="矩形 21"/>
          <p:cNvSpPr/>
          <p:nvPr>
            <p:custDataLst>
              <p:tags r:id="rId24"/>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圆角矩形 22"/>
          <p:cNvSpPr/>
          <p:nvPr>
            <p:custDataLst>
              <p:tags r:id="rId25"/>
            </p:custDataLst>
          </p:nvPr>
        </p:nvSpPr>
        <p:spPr>
          <a:xfrm>
            <a:off x="179705" y="771525"/>
            <a:ext cx="5256530" cy="3888740"/>
          </a:xfrm>
          <a:prstGeom prst="roundRect">
            <a:avLst/>
          </a:prstGeom>
          <a:ln>
            <a:prstDash val="sysDot"/>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Tree>
    <p:custDataLst>
      <p:tags r:id="rId2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心形 7"/>
          <p:cNvSpPr/>
          <p:nvPr>
            <p:custDataLst>
              <p:tags r:id="rId1"/>
            </p:custDataLst>
          </p:nvPr>
        </p:nvSpPr>
        <p:spPr>
          <a:xfrm>
            <a:off x="395605" y="1090930"/>
            <a:ext cx="714375" cy="441960"/>
          </a:xfrm>
          <a:prstGeom prst="hear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a:solidFill>
                  <a:schemeClr val="lt1"/>
                </a:solidFill>
                <a:latin typeface="微软雅黑" panose="020B0503020204020204" charset="-122"/>
                <a:ea typeface="微软雅黑" panose="020B0503020204020204" charset="-122"/>
                <a:sym typeface="Arial" panose="020B0604020202020204" pitchFamily="34" charset="0"/>
              </a:rPr>
              <a:t>01</a:t>
            </a:r>
            <a:endParaRPr lang="en-US" altLang="zh-CN" sz="1800" b="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4" name="矩形 3"/>
          <p:cNvSpPr/>
          <p:nvPr>
            <p:custDataLst>
              <p:tags r:id="rId2"/>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7" name="直接连接符 6"/>
          <p:cNvCxnSpPr/>
          <p:nvPr>
            <p:custDataLst>
              <p:tags r:id="rId3"/>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2" name="文本框 1"/>
          <p:cNvSpPr txBox="1"/>
          <p:nvPr>
            <p:custDataLst>
              <p:tags r:id="rId4"/>
            </p:custDataLst>
          </p:nvPr>
        </p:nvSpPr>
        <p:spPr>
          <a:xfrm>
            <a:off x="323850" y="18732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en-US" sz="2400" b="1">
                <a:solidFill>
                  <a:srgbClr val="3B9C75"/>
                </a:solidFill>
                <a:latin typeface="微软雅黑" panose="020B0503020204020204" charset="-122"/>
                <a:ea typeface="微软雅黑" panose="020B0503020204020204" charset="-122"/>
              </a:rPr>
              <a:t>二、学习内容</a:t>
            </a:r>
            <a:endParaRPr lang="zh-CN" altLang="en-US" sz="2400" b="1">
              <a:solidFill>
                <a:srgbClr val="3B9C75"/>
              </a:solidFill>
              <a:latin typeface="微软雅黑" panose="020B0503020204020204" charset="-122"/>
              <a:ea typeface="微软雅黑" panose="020B0503020204020204" charset="-122"/>
            </a:endParaRPr>
          </a:p>
        </p:txBody>
      </p:sp>
      <p:sp>
        <p:nvSpPr>
          <p:cNvPr id="22" name="MH_Entry_1">
            <a:hlinkClick r:id="" action="ppaction://noaction"/>
          </p:cNvPr>
          <p:cNvSpPr/>
          <p:nvPr>
            <p:custDataLst>
              <p:tags r:id="rId5"/>
            </p:custDataLst>
          </p:nvPr>
        </p:nvSpPr>
        <p:spPr>
          <a:xfrm flipH="1">
            <a:off x="395605" y="1419860"/>
            <a:ext cx="2112010" cy="409575"/>
          </a:xfrm>
          <a:custGeom>
            <a:avLst/>
            <a:gdLst>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 name="connsiteX6" fmla="*/ 0 w 2520280"/>
              <a:gd name="connsiteY6" fmla="*/ 0 h 1872208"/>
              <a:gd name="connsiteX7" fmla="*/ 0 w 2520280"/>
              <a:gd name="connsiteY7" fmla="*/ 0 h 1872208"/>
              <a:gd name="connsiteX8" fmla="*/ 0 w 2520280"/>
              <a:gd name="connsiteY8"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rgbClr val="217D6F"/>
          </a:solidFill>
          <a:ln w="12700"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spcBef>
                <a:spcPct val="50000"/>
              </a:spcBef>
            </a:pPr>
            <a:endParaRPr lang="zh-CN" altLang="en-US" sz="2000" b="1">
              <a:solidFill>
                <a:schemeClr val="accent6">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custDataLst>
              <p:tags r:id="rId6"/>
            </p:custDataLst>
          </p:nvPr>
        </p:nvPicPr>
        <p:blipFill>
          <a:blip r:embed="rId7"/>
          <a:stretch>
            <a:fillRect/>
          </a:stretch>
        </p:blipFill>
        <p:spPr>
          <a:xfrm>
            <a:off x="3275965" y="1255395"/>
            <a:ext cx="2150745" cy="3096260"/>
          </a:xfrm>
          <a:prstGeom prst="rect">
            <a:avLst/>
          </a:prstGeom>
        </p:spPr>
      </p:pic>
      <p:sp>
        <p:nvSpPr>
          <p:cNvPr id="5" name="文本框 4"/>
          <p:cNvSpPr txBox="1"/>
          <p:nvPr>
            <p:custDataLst>
              <p:tags r:id="rId8"/>
            </p:custDataLst>
          </p:nvPr>
        </p:nvSpPr>
        <p:spPr>
          <a:xfrm>
            <a:off x="2051685" y="685165"/>
            <a:ext cx="4572000" cy="460375"/>
          </a:xfrm>
          <a:prstGeom prst="rect">
            <a:avLst/>
          </a:prstGeom>
          <a:noFill/>
        </p:spPr>
        <p:txBody>
          <a:bodyPr wrap="square" rtlCol="0" anchor="t">
            <a:spAutoFit/>
          </a:bodyPr>
          <a:lstStyle/>
          <a:p>
            <a:r>
              <a:rPr lang="zh-CN" altLang="en-US" sz="2400" b="1">
                <a:solidFill>
                  <a:srgbClr val="028458"/>
                </a:solidFill>
                <a:latin typeface="微软雅黑" panose="020B0503020204020204" charset="-122"/>
                <a:ea typeface="微软雅黑" panose="020B0503020204020204" charset="-122"/>
                <a:sym typeface="Arial" panose="020B0604020202020204" pitchFamily="34" charset="0"/>
              </a:rPr>
              <a:t>选择性必修三</a:t>
            </a:r>
            <a:r>
              <a:rPr lang="en-US" altLang="zh-CN" sz="2400" b="1">
                <a:solidFill>
                  <a:srgbClr val="028458"/>
                </a:solidFill>
                <a:latin typeface="微软雅黑" panose="020B0503020204020204" charset="-122"/>
                <a:ea typeface="微软雅黑" panose="020B0503020204020204" charset="-122"/>
                <a:sym typeface="Arial" panose="020B0604020202020204" pitchFamily="34" charset="0"/>
              </a:rPr>
              <a:t>《</a:t>
            </a:r>
            <a:r>
              <a:rPr lang="zh-CN" altLang="en-US" sz="2400" b="1">
                <a:solidFill>
                  <a:srgbClr val="028458"/>
                </a:solidFill>
                <a:latin typeface="微软雅黑" panose="020B0503020204020204" charset="-122"/>
                <a:ea typeface="微软雅黑" panose="020B0503020204020204" charset="-122"/>
                <a:sym typeface="Arial" panose="020B0604020202020204" pitchFamily="34" charset="0"/>
              </a:rPr>
              <a:t>生物技术与工程</a:t>
            </a:r>
            <a:r>
              <a:rPr lang="en-US" altLang="zh-CN" sz="2400" b="1">
                <a:solidFill>
                  <a:srgbClr val="028458"/>
                </a:solidFill>
                <a:latin typeface="微软雅黑" panose="020B0503020204020204" charset="-122"/>
                <a:ea typeface="微软雅黑" panose="020B0503020204020204" charset="-122"/>
                <a:sym typeface="Arial" panose="020B0604020202020204" pitchFamily="34" charset="0"/>
              </a:rPr>
              <a:t>》</a:t>
            </a:r>
            <a:endParaRPr lang="en-US" altLang="zh-CN" sz="2400" b="1">
              <a:solidFill>
                <a:srgbClr val="028458"/>
              </a:solidFill>
              <a:latin typeface="微软雅黑" panose="020B0503020204020204" charset="-122"/>
              <a:ea typeface="微软雅黑" panose="020B0503020204020204" charset="-122"/>
              <a:sym typeface="Arial" panose="020B0604020202020204" pitchFamily="34" charset="0"/>
            </a:endParaRPr>
          </a:p>
        </p:txBody>
      </p:sp>
      <p:cxnSp>
        <p:nvCxnSpPr>
          <p:cNvPr id="123" name="直接连接符 122"/>
          <p:cNvCxnSpPr/>
          <p:nvPr>
            <p:custDataLst>
              <p:tags r:id="rId9"/>
            </p:custDataLst>
          </p:nvPr>
        </p:nvCxnSpPr>
        <p:spPr>
          <a:xfrm>
            <a:off x="565785" y="1539875"/>
            <a:ext cx="2592705" cy="22860"/>
          </a:xfrm>
          <a:prstGeom prst="line">
            <a:avLst/>
          </a:prstGeom>
        </p:spPr>
        <p:style>
          <a:lnRef idx="2">
            <a:schemeClr val="accent1"/>
          </a:lnRef>
          <a:fillRef idx="0">
            <a:srgbClr val="FFFFFF"/>
          </a:fillRef>
          <a:effectRef idx="0">
            <a:srgbClr val="FFFFFF"/>
          </a:effectRef>
          <a:fontRef idx="minor">
            <a:schemeClr val="tx1"/>
          </a:fontRef>
        </p:style>
      </p:cxnSp>
      <p:grpSp>
        <p:nvGrpSpPr>
          <p:cNvPr id="14" name="组合 13"/>
          <p:cNvGrpSpPr/>
          <p:nvPr>
            <p:custDataLst>
              <p:tags r:id="rId10"/>
            </p:custDataLst>
          </p:nvPr>
        </p:nvGrpSpPr>
        <p:grpSpPr>
          <a:xfrm>
            <a:off x="395605" y="1141095"/>
            <a:ext cx="5147945" cy="1290955"/>
            <a:chOff x="623" y="1797"/>
            <a:chExt cx="8107" cy="2033"/>
          </a:xfrm>
        </p:grpSpPr>
        <p:sp>
          <p:nvSpPr>
            <p:cNvPr id="6" name="文本框 5"/>
            <p:cNvSpPr txBox="1"/>
            <p:nvPr>
              <p:custDataLst>
                <p:tags r:id="rId11"/>
              </p:custDataLst>
            </p:nvPr>
          </p:nvSpPr>
          <p:spPr>
            <a:xfrm>
              <a:off x="623" y="2524"/>
              <a:ext cx="7200" cy="1307"/>
            </a:xfrm>
            <a:prstGeom prst="rect">
              <a:avLst/>
            </a:prstGeom>
            <a:noFill/>
          </p:spPr>
          <p:txBody>
            <a:bodyPr wrap="square" rtlCol="0" anchor="t">
              <a:spAutoFit/>
            </a:bodyPr>
            <a:lstStyle/>
            <a:p>
              <a:r>
                <a:rPr lang="en-US" altLang="zh-CN" sz="1600">
                  <a:latin typeface="微软雅黑" panose="020B0503020204020204" charset="-122"/>
                  <a:ea typeface="微软雅黑" panose="020B0503020204020204" charset="-122"/>
                  <a:cs typeface="微软雅黑" panose="020B0503020204020204" charset="-122"/>
                </a:rPr>
                <a:t>1.1</a:t>
              </a:r>
              <a:r>
                <a:rPr lang="zh-CN" altLang="en-US" sz="1600">
                  <a:latin typeface="微软雅黑" panose="020B0503020204020204" charset="-122"/>
                  <a:ea typeface="微软雅黑" panose="020B0503020204020204" charset="-122"/>
                  <a:cs typeface="微软雅黑" panose="020B0503020204020204" charset="-122"/>
                </a:rPr>
                <a:t> 传统发酵技术的应用 </a:t>
              </a:r>
              <a:endParaRPr lang="zh-CN" altLang="en-US" sz="1600">
                <a:latin typeface="微软雅黑" panose="020B0503020204020204" charset="-122"/>
                <a:ea typeface="微软雅黑" panose="020B0503020204020204" charset="-122"/>
                <a:cs typeface="微软雅黑" panose="020B0503020204020204" charset="-122"/>
              </a:endParaRPr>
            </a:p>
            <a:p>
              <a:r>
                <a:rPr lang="en-US" altLang="zh-CN" sz="1600">
                  <a:latin typeface="微软雅黑" panose="020B0503020204020204" charset="-122"/>
                  <a:ea typeface="微软雅黑" panose="020B0503020204020204" charset="-122"/>
                  <a:cs typeface="微软雅黑" panose="020B0503020204020204" charset="-122"/>
                </a:rPr>
                <a:t>1.2 </a:t>
              </a:r>
              <a:r>
                <a:rPr lang="zh-CN" altLang="en-US" sz="1600">
                  <a:latin typeface="微软雅黑" panose="020B0503020204020204" charset="-122"/>
                  <a:ea typeface="微软雅黑" panose="020B0503020204020204" charset="-122"/>
                  <a:cs typeface="微软雅黑" panose="020B0503020204020204" charset="-122"/>
                </a:rPr>
                <a:t>微生物的培养技术及应用</a:t>
              </a:r>
              <a:endParaRPr lang="zh-CN" altLang="en-US" sz="1600">
                <a:latin typeface="微软雅黑" panose="020B0503020204020204" charset="-122"/>
                <a:ea typeface="微软雅黑" panose="020B0503020204020204" charset="-122"/>
                <a:cs typeface="微软雅黑" panose="020B0503020204020204" charset="-122"/>
              </a:endParaRPr>
            </a:p>
            <a:p>
              <a:r>
                <a:rPr lang="en-US" altLang="zh-CN" sz="1600">
                  <a:latin typeface="微软雅黑" panose="020B0503020204020204" charset="-122"/>
                  <a:ea typeface="微软雅黑" panose="020B0503020204020204" charset="-122"/>
                  <a:cs typeface="微软雅黑" panose="020B0503020204020204" charset="-122"/>
                </a:rPr>
                <a:t>1.3 </a:t>
              </a:r>
              <a:r>
                <a:rPr lang="zh-CN" altLang="en-US" sz="1600">
                  <a:latin typeface="微软雅黑" panose="020B0503020204020204" charset="-122"/>
                  <a:ea typeface="微软雅黑" panose="020B0503020204020204" charset="-122"/>
                  <a:cs typeface="微软雅黑" panose="020B0503020204020204" charset="-122"/>
                </a:rPr>
                <a:t>发酵工程及其应用</a:t>
              </a:r>
              <a:r>
                <a:rPr lang="zh-CN" altLang="en-US" sz="1600" b="1">
                  <a:latin typeface="微软雅黑" panose="020B0503020204020204" charset="-122"/>
                  <a:ea typeface="微软雅黑" panose="020B0503020204020204" charset="-122"/>
                  <a:cs typeface="微软雅黑" panose="020B0503020204020204" charset="-122"/>
                </a:rPr>
                <a:t> </a:t>
              </a:r>
              <a:endParaRPr lang="zh-CN" altLang="en-US" sz="1600" b="1">
                <a:latin typeface="微软雅黑" panose="020B0503020204020204" charset="-122"/>
                <a:ea typeface="微软雅黑" panose="020B0503020204020204" charset="-122"/>
                <a:cs typeface="微软雅黑" panose="020B0503020204020204" charset="-122"/>
              </a:endParaRPr>
            </a:p>
          </p:txBody>
        </p:sp>
        <p:sp>
          <p:nvSpPr>
            <p:cNvPr id="124" name="文本框 123"/>
            <p:cNvSpPr txBox="1"/>
            <p:nvPr>
              <p:custDataLst>
                <p:tags r:id="rId12"/>
              </p:custDataLst>
            </p:nvPr>
          </p:nvSpPr>
          <p:spPr>
            <a:xfrm>
              <a:off x="1530" y="1797"/>
              <a:ext cx="7200" cy="628"/>
            </a:xfrm>
            <a:prstGeom prst="rect">
              <a:avLst/>
            </a:prstGeom>
            <a:noFill/>
          </p:spPr>
          <p:txBody>
            <a:bodyPr wrap="square" rtlCol="0" anchor="t">
              <a:spAutoFit/>
            </a:bodyPr>
            <a:lstStyle/>
            <a:p>
              <a:r>
                <a:rPr lang="en-US" altLang="zh-CN" sz="2000">
                  <a:solidFill>
                    <a:schemeClr val="accent1"/>
                  </a:solidFill>
                  <a:latin typeface="微软雅黑" panose="020B0503020204020204" charset="-122"/>
                  <a:ea typeface="微软雅黑" panose="020B0503020204020204" charset="-122"/>
                  <a:cs typeface="微软雅黑" panose="020B0503020204020204" charset="-122"/>
                  <a:sym typeface="+mn-ea"/>
                </a:rPr>
                <a:t> </a:t>
              </a:r>
              <a:r>
                <a:rPr lang="en-US" altLang="zh-CN" sz="2000" b="1">
                  <a:solidFill>
                    <a:schemeClr val="accent1"/>
                  </a:solidFill>
                  <a:latin typeface="微软雅黑" panose="020B0503020204020204" charset="-122"/>
                  <a:ea typeface="微软雅黑" panose="020B0503020204020204" charset="-122"/>
                  <a:cs typeface="微软雅黑" panose="020B0503020204020204" charset="-122"/>
                  <a:sym typeface="+mn-ea"/>
                </a:rPr>
                <a:t>    </a:t>
              </a:r>
              <a:r>
                <a:rPr lang="zh-CN" altLang="en-US" sz="2000" b="1">
                  <a:solidFill>
                    <a:schemeClr val="accent1"/>
                  </a:solidFill>
                  <a:latin typeface="微软雅黑" panose="020B0503020204020204" charset="-122"/>
                  <a:ea typeface="微软雅黑" panose="020B0503020204020204" charset="-122"/>
                  <a:cs typeface="微软雅黑" panose="020B0503020204020204" charset="-122"/>
                  <a:sym typeface="+mn-ea"/>
                </a:rPr>
                <a:t>发酵工程</a:t>
              </a:r>
              <a:endParaRPr lang="zh-CN" altLang="en-US" sz="2000" b="1">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grpSp>
      <p:cxnSp>
        <p:nvCxnSpPr>
          <p:cNvPr id="125" name="直接连接符 124"/>
          <p:cNvCxnSpPr/>
          <p:nvPr>
            <p:custDataLst>
              <p:tags r:id="rId13"/>
            </p:custDataLst>
          </p:nvPr>
        </p:nvCxnSpPr>
        <p:spPr>
          <a:xfrm>
            <a:off x="5864860" y="1631315"/>
            <a:ext cx="2592705" cy="22860"/>
          </a:xfrm>
          <a:prstGeom prst="line">
            <a:avLst/>
          </a:prstGeom>
        </p:spPr>
        <p:style>
          <a:lnRef idx="2">
            <a:schemeClr val="accent1"/>
          </a:lnRef>
          <a:fillRef idx="0">
            <a:srgbClr val="FFFFFF"/>
          </a:fillRef>
          <a:effectRef idx="0">
            <a:srgbClr val="FFFFFF"/>
          </a:effectRef>
          <a:fontRef idx="minor">
            <a:schemeClr val="tx1"/>
          </a:fontRef>
        </p:style>
      </p:cxnSp>
      <p:grpSp>
        <p:nvGrpSpPr>
          <p:cNvPr id="15" name="组合 14"/>
          <p:cNvGrpSpPr/>
          <p:nvPr>
            <p:custDataLst>
              <p:tags r:id="rId14"/>
            </p:custDataLst>
          </p:nvPr>
        </p:nvGrpSpPr>
        <p:grpSpPr>
          <a:xfrm>
            <a:off x="5864860" y="1234440"/>
            <a:ext cx="5080000" cy="1277620"/>
            <a:chOff x="9236" y="1944"/>
            <a:chExt cx="8000" cy="2012"/>
          </a:xfrm>
        </p:grpSpPr>
        <p:sp>
          <p:nvSpPr>
            <p:cNvPr id="9" name="文本框 8"/>
            <p:cNvSpPr txBox="1"/>
            <p:nvPr>
              <p:custDataLst>
                <p:tags r:id="rId15"/>
              </p:custDataLst>
            </p:nvPr>
          </p:nvSpPr>
          <p:spPr>
            <a:xfrm>
              <a:off x="9236" y="2650"/>
              <a:ext cx="8000" cy="1307"/>
            </a:xfrm>
            <a:prstGeom prst="rect">
              <a:avLst/>
            </a:prstGeom>
          </p:spPr>
          <p:txBody>
            <a:bodyPr>
              <a:spAutoFit/>
            </a:bodyPr>
            <a:lstStyle/>
            <a:p>
              <a:r>
                <a:rPr lang="zh-CN" altLang="en-US" sz="1600">
                  <a:latin typeface="微软雅黑" panose="020B0503020204020204" charset="-122"/>
                  <a:ea typeface="微软雅黑" panose="020B0503020204020204" charset="-122"/>
                  <a:cs typeface="微软雅黑" panose="020B0503020204020204" charset="-122"/>
                </a:rPr>
                <a:t>1.1 植物细胞工程</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1.2 动物细胞工程 </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1.3 胚胎工程 </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26" name="文本框 125"/>
            <p:cNvSpPr txBox="1"/>
            <p:nvPr>
              <p:custDataLst>
                <p:tags r:id="rId16"/>
              </p:custDataLst>
            </p:nvPr>
          </p:nvSpPr>
          <p:spPr>
            <a:xfrm>
              <a:off x="9331" y="1944"/>
              <a:ext cx="7200" cy="628"/>
            </a:xfrm>
            <a:prstGeom prst="rect">
              <a:avLst/>
            </a:prstGeom>
            <a:noFill/>
          </p:spPr>
          <p:txBody>
            <a:bodyPr wrap="square" rtlCol="0" anchor="t">
              <a:spAutoFit/>
            </a:bodyPr>
            <a:lstStyle/>
            <a:p>
              <a:r>
                <a:rPr lang="en-US" altLang="zh-CN" sz="2000" b="1">
                  <a:solidFill>
                    <a:schemeClr val="accent1"/>
                  </a:solidFill>
                  <a:latin typeface="微软雅黑" panose="020B0503020204020204" charset="-122"/>
                  <a:ea typeface="微软雅黑" panose="020B0503020204020204" charset="-122"/>
                  <a:cs typeface="微软雅黑" panose="020B0503020204020204" charset="-122"/>
                  <a:sym typeface="+mn-ea"/>
                </a:rPr>
                <a:t>       </a:t>
              </a:r>
              <a:r>
                <a:rPr lang="zh-CN" altLang="en-US" sz="2000" b="1">
                  <a:solidFill>
                    <a:schemeClr val="accent1"/>
                  </a:solidFill>
                  <a:latin typeface="微软雅黑" panose="020B0503020204020204" charset="-122"/>
                  <a:ea typeface="微软雅黑" panose="020B0503020204020204" charset="-122"/>
                  <a:cs typeface="微软雅黑" panose="020B0503020204020204" charset="-122"/>
                  <a:sym typeface="+mn-ea"/>
                </a:rPr>
                <a:t>细胞工程</a:t>
              </a:r>
              <a:endParaRPr lang="zh-CN" altLang="en-US" sz="2000" b="1">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grpSp>
      <p:cxnSp>
        <p:nvCxnSpPr>
          <p:cNvPr id="127" name="直接连接符 126"/>
          <p:cNvCxnSpPr/>
          <p:nvPr>
            <p:custDataLst>
              <p:tags r:id="rId17"/>
            </p:custDataLst>
          </p:nvPr>
        </p:nvCxnSpPr>
        <p:spPr>
          <a:xfrm>
            <a:off x="395605" y="3060700"/>
            <a:ext cx="2592705" cy="22860"/>
          </a:xfrm>
          <a:prstGeom prst="line">
            <a:avLst/>
          </a:prstGeom>
        </p:spPr>
        <p:style>
          <a:lnRef idx="2">
            <a:schemeClr val="accent1"/>
          </a:lnRef>
          <a:fillRef idx="0">
            <a:srgbClr val="FFFFFF"/>
          </a:fillRef>
          <a:effectRef idx="0">
            <a:srgbClr val="FFFFFF"/>
          </a:effectRef>
          <a:fontRef idx="minor">
            <a:schemeClr val="tx1"/>
          </a:fontRef>
        </p:style>
      </p:cxnSp>
      <p:grpSp>
        <p:nvGrpSpPr>
          <p:cNvPr id="16" name="组合 15"/>
          <p:cNvGrpSpPr/>
          <p:nvPr>
            <p:custDataLst>
              <p:tags r:id="rId18"/>
            </p:custDataLst>
          </p:nvPr>
        </p:nvGrpSpPr>
        <p:grpSpPr>
          <a:xfrm>
            <a:off x="323850" y="2658110"/>
            <a:ext cx="5292090" cy="1534795"/>
            <a:chOff x="510" y="4186"/>
            <a:chExt cx="8334" cy="2417"/>
          </a:xfrm>
        </p:grpSpPr>
        <p:sp>
          <p:nvSpPr>
            <p:cNvPr id="10" name="文本框 9"/>
            <p:cNvSpPr txBox="1"/>
            <p:nvPr>
              <p:custDataLst>
                <p:tags r:id="rId19"/>
              </p:custDataLst>
            </p:nvPr>
          </p:nvSpPr>
          <p:spPr>
            <a:xfrm>
              <a:off x="510" y="4909"/>
              <a:ext cx="4964" cy="1695"/>
            </a:xfrm>
            <a:prstGeom prst="rect">
              <a:avLst/>
            </a:prstGeom>
          </p:spPr>
          <p:txBody>
            <a:bodyPr wrap="square">
              <a:spAutoFit/>
            </a:bodyPr>
            <a:lstStyle/>
            <a:p>
              <a:pPr algn="l">
                <a:buClrTx/>
                <a:buSzTx/>
                <a:buFontTx/>
              </a:pPr>
              <a:r>
                <a:rPr lang="zh-CN" altLang="en-US" sz="1600">
                  <a:latin typeface="微软雅黑" panose="020B0503020204020204" charset="-122"/>
                  <a:ea typeface="微软雅黑" panose="020B0503020204020204" charset="-122"/>
                  <a:cs typeface="微软雅黑" panose="020B0503020204020204" charset="-122"/>
                </a:rPr>
                <a:t>1.1重组DNA技术的基本工具</a:t>
              </a:r>
              <a:endParaRPr lang="zh-CN" altLang="en-US" sz="1600">
                <a:latin typeface="微软雅黑" panose="020B0503020204020204" charset="-122"/>
                <a:ea typeface="微软雅黑" panose="020B0503020204020204" charset="-122"/>
                <a:cs typeface="微软雅黑" panose="020B0503020204020204" charset="-122"/>
              </a:endParaRPr>
            </a:p>
            <a:p>
              <a:pPr algn="l">
                <a:buClrTx/>
                <a:buSzTx/>
                <a:buFontTx/>
              </a:pPr>
              <a:r>
                <a:rPr lang="zh-CN" altLang="en-US" sz="1600">
                  <a:latin typeface="微软雅黑" panose="020B0503020204020204" charset="-122"/>
                  <a:ea typeface="微软雅黑" panose="020B0503020204020204" charset="-122"/>
                  <a:cs typeface="微软雅黑" panose="020B0503020204020204" charset="-122"/>
                </a:rPr>
                <a:t>1.2基因工程的基本操作程序 </a:t>
              </a:r>
              <a:endParaRPr lang="zh-CN" altLang="en-US" sz="1600">
                <a:latin typeface="微软雅黑" panose="020B0503020204020204" charset="-122"/>
                <a:ea typeface="微软雅黑" panose="020B0503020204020204" charset="-122"/>
                <a:cs typeface="微软雅黑" panose="020B0503020204020204" charset="-122"/>
              </a:endParaRPr>
            </a:p>
            <a:p>
              <a:pPr algn="l">
                <a:buClrTx/>
                <a:buSzTx/>
                <a:buFontTx/>
              </a:pPr>
              <a:r>
                <a:rPr lang="zh-CN" altLang="en-US" sz="1600">
                  <a:latin typeface="微软雅黑" panose="020B0503020204020204" charset="-122"/>
                  <a:ea typeface="微软雅黑" panose="020B0503020204020204" charset="-122"/>
                  <a:cs typeface="微软雅黑" panose="020B0503020204020204" charset="-122"/>
                </a:rPr>
                <a:t>1.3 基因工程的应用 </a:t>
              </a:r>
              <a:endParaRPr lang="zh-CN" altLang="en-US" sz="1600">
                <a:latin typeface="微软雅黑" panose="020B0503020204020204" charset="-122"/>
                <a:ea typeface="微软雅黑" panose="020B0503020204020204" charset="-122"/>
                <a:cs typeface="微软雅黑" panose="020B0503020204020204" charset="-122"/>
              </a:endParaRPr>
            </a:p>
            <a:p>
              <a:pPr algn="l">
                <a:buClrTx/>
                <a:buSzTx/>
                <a:buFontTx/>
              </a:pPr>
              <a:r>
                <a:rPr lang="zh-CN" altLang="en-US" sz="1600">
                  <a:latin typeface="微软雅黑" panose="020B0503020204020204" charset="-122"/>
                  <a:ea typeface="微软雅黑" panose="020B0503020204020204" charset="-122"/>
                  <a:cs typeface="微软雅黑" panose="020B0503020204020204" charset="-122"/>
                </a:rPr>
                <a:t>1.4 蛋白质工程的原理和应用</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28" name="文本框 127"/>
            <p:cNvSpPr txBox="1"/>
            <p:nvPr>
              <p:custDataLst>
                <p:tags r:id="rId20"/>
              </p:custDataLst>
            </p:nvPr>
          </p:nvSpPr>
          <p:spPr>
            <a:xfrm>
              <a:off x="1644" y="4186"/>
              <a:ext cx="7200" cy="628"/>
            </a:xfrm>
            <a:prstGeom prst="rect">
              <a:avLst/>
            </a:prstGeom>
            <a:noFill/>
          </p:spPr>
          <p:txBody>
            <a:bodyPr wrap="square" rtlCol="0" anchor="t">
              <a:spAutoFit/>
            </a:bodyPr>
            <a:lstStyle/>
            <a:p>
              <a:r>
                <a:rPr lang="en-US" altLang="zh-CN" sz="2000" b="1">
                  <a:solidFill>
                    <a:schemeClr val="accent1"/>
                  </a:solidFill>
                  <a:latin typeface="微软雅黑" panose="020B0503020204020204" charset="-122"/>
                  <a:ea typeface="微软雅黑" panose="020B0503020204020204" charset="-122"/>
                  <a:cs typeface="微软雅黑" panose="020B0503020204020204" charset="-122"/>
                  <a:sym typeface="+mn-ea"/>
                </a:rPr>
                <a:t>  </a:t>
              </a:r>
              <a:r>
                <a:rPr lang="zh-CN" altLang="en-US" sz="2000" b="1">
                  <a:solidFill>
                    <a:schemeClr val="accent1"/>
                  </a:solidFill>
                  <a:latin typeface="微软雅黑" panose="020B0503020204020204" charset="-122"/>
                  <a:ea typeface="微软雅黑" panose="020B0503020204020204" charset="-122"/>
                  <a:cs typeface="微软雅黑" panose="020B0503020204020204" charset="-122"/>
                  <a:sym typeface="+mn-ea"/>
                </a:rPr>
                <a:t>基因工程</a:t>
              </a:r>
              <a:endParaRPr lang="zh-CN" altLang="en-US" sz="2000" b="1">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grpSp>
      <p:cxnSp>
        <p:nvCxnSpPr>
          <p:cNvPr id="129" name="直接连接符 128"/>
          <p:cNvCxnSpPr/>
          <p:nvPr>
            <p:custDataLst>
              <p:tags r:id="rId21"/>
            </p:custDataLst>
          </p:nvPr>
        </p:nvCxnSpPr>
        <p:spPr>
          <a:xfrm>
            <a:off x="5868035" y="3220085"/>
            <a:ext cx="3096895" cy="0"/>
          </a:xfrm>
          <a:prstGeom prst="line">
            <a:avLst/>
          </a:prstGeom>
        </p:spPr>
        <p:style>
          <a:lnRef idx="2">
            <a:schemeClr val="accent1"/>
          </a:lnRef>
          <a:fillRef idx="0">
            <a:srgbClr val="FFFFFF"/>
          </a:fillRef>
          <a:effectRef idx="0">
            <a:srgbClr val="FFFFFF"/>
          </a:effectRef>
          <a:fontRef idx="minor">
            <a:schemeClr val="tx1"/>
          </a:fontRef>
        </p:style>
      </p:cxnSp>
      <p:grpSp>
        <p:nvGrpSpPr>
          <p:cNvPr id="17" name="组合 16"/>
          <p:cNvGrpSpPr/>
          <p:nvPr>
            <p:custDataLst>
              <p:tags r:id="rId22"/>
            </p:custDataLst>
          </p:nvPr>
        </p:nvGrpSpPr>
        <p:grpSpPr>
          <a:xfrm>
            <a:off x="5652135" y="2847340"/>
            <a:ext cx="4572000" cy="1289050"/>
            <a:chOff x="8901" y="4484"/>
            <a:chExt cx="7200" cy="2030"/>
          </a:xfrm>
        </p:grpSpPr>
        <p:sp>
          <p:nvSpPr>
            <p:cNvPr id="19" name="文本框 18"/>
            <p:cNvSpPr txBox="1"/>
            <p:nvPr>
              <p:custDataLst>
                <p:tags r:id="rId23"/>
              </p:custDataLst>
            </p:nvPr>
          </p:nvSpPr>
          <p:spPr>
            <a:xfrm>
              <a:off x="9128" y="5184"/>
              <a:ext cx="5070" cy="1331"/>
            </a:xfrm>
            <a:prstGeom prst="rect">
              <a:avLst/>
            </a:prstGeom>
          </p:spPr>
          <p:txBody>
            <a:bodyPr wrap="square">
              <a:spAutoFit/>
            </a:bodyPr>
            <a:lstStyle/>
            <a:p>
              <a:r>
                <a:rPr lang="zh-CN" altLang="en-US" sz="1600">
                  <a:latin typeface="微软雅黑" panose="020B0503020204020204" charset="-122"/>
                  <a:ea typeface="微软雅黑" panose="020B0503020204020204" charset="-122"/>
                  <a:cs typeface="微软雅黑" panose="020B0503020204020204" charset="-122"/>
                </a:rPr>
                <a:t>1.1 转基因产品的安全性 </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1.2 关注生殖性克隆人</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1.3 禁止生物武器</a:t>
              </a:r>
              <a:r>
                <a:rPr lang="zh-CN" altLang="en-US" sz="1700">
                  <a:solidFill>
                    <a:srgbClr val="231F20"/>
                  </a:solidFill>
                  <a:latin typeface="Times New Roman" panose="02020603050405020304"/>
                  <a:ea typeface="Times New Roman" panose="02020603050405020304"/>
                </a:rPr>
                <a:t> </a:t>
              </a:r>
              <a:endParaRPr lang="en-US" altLang="zh-CN" sz="1700">
                <a:solidFill>
                  <a:srgbClr val="231F20"/>
                </a:solidFill>
                <a:latin typeface="Times New Roman" panose="02020603050405020304"/>
                <a:ea typeface="Times New Roman" panose="02020603050405020304"/>
              </a:endParaRPr>
            </a:p>
          </p:txBody>
        </p:sp>
        <p:sp>
          <p:nvSpPr>
            <p:cNvPr id="130" name="文本框 129"/>
            <p:cNvSpPr txBox="1"/>
            <p:nvPr>
              <p:custDataLst>
                <p:tags r:id="rId24"/>
              </p:custDataLst>
            </p:nvPr>
          </p:nvSpPr>
          <p:spPr>
            <a:xfrm>
              <a:off x="8901" y="4484"/>
              <a:ext cx="7200" cy="628"/>
            </a:xfrm>
            <a:prstGeom prst="rect">
              <a:avLst/>
            </a:prstGeom>
            <a:noFill/>
          </p:spPr>
          <p:txBody>
            <a:bodyPr wrap="square" rtlCol="0" anchor="t">
              <a:spAutoFit/>
            </a:bodyPr>
            <a:lstStyle/>
            <a:p>
              <a:r>
                <a:rPr lang="en-US" altLang="zh-CN" sz="2000" b="1">
                  <a:solidFill>
                    <a:schemeClr val="accent1"/>
                  </a:solidFill>
                  <a:latin typeface="微软雅黑" panose="020B0503020204020204" charset="-122"/>
                  <a:ea typeface="微软雅黑" panose="020B0503020204020204" charset="-122"/>
                  <a:cs typeface="微软雅黑" panose="020B0503020204020204" charset="-122"/>
                  <a:sym typeface="+mn-ea"/>
                </a:rPr>
                <a:t>     </a:t>
              </a:r>
              <a:r>
                <a:rPr lang="zh-CN" altLang="en-US" sz="1800" b="1">
                  <a:solidFill>
                    <a:schemeClr val="accent1"/>
                  </a:solidFill>
                  <a:latin typeface="微软雅黑" panose="020B0503020204020204" charset="-122"/>
                  <a:ea typeface="微软雅黑" panose="020B0503020204020204" charset="-122"/>
                  <a:cs typeface="微软雅黑" panose="020B0503020204020204" charset="-122"/>
                  <a:sym typeface="+mn-ea"/>
                </a:rPr>
                <a:t>生物技术的安全性与伦理问题</a:t>
              </a:r>
              <a:endParaRPr lang="zh-CN" altLang="en-US" sz="1800" b="1">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grpSp>
      <p:sp>
        <p:nvSpPr>
          <p:cNvPr id="11" name="心形 10"/>
          <p:cNvSpPr/>
          <p:nvPr>
            <p:custDataLst>
              <p:tags r:id="rId25"/>
            </p:custDataLst>
          </p:nvPr>
        </p:nvSpPr>
        <p:spPr>
          <a:xfrm>
            <a:off x="5615940" y="1167130"/>
            <a:ext cx="714375" cy="441960"/>
          </a:xfrm>
          <a:prstGeom prst="hear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1800" b="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2" name="心形 11"/>
          <p:cNvSpPr/>
          <p:nvPr>
            <p:custDataLst>
              <p:tags r:id="rId26"/>
            </p:custDataLst>
          </p:nvPr>
        </p:nvSpPr>
        <p:spPr>
          <a:xfrm>
            <a:off x="422275" y="2571750"/>
            <a:ext cx="714375" cy="441960"/>
          </a:xfrm>
          <a:prstGeom prst="hear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a:solidFill>
                  <a:schemeClr val="lt1"/>
                </a:solidFill>
                <a:latin typeface="微软雅黑" panose="020B0503020204020204" charset="-122"/>
                <a:ea typeface="微软雅黑" panose="020B0503020204020204" charset="-122"/>
                <a:sym typeface="Arial" panose="020B0604020202020204" pitchFamily="34" charset="0"/>
              </a:rPr>
              <a:t>03</a:t>
            </a:r>
            <a:endParaRPr lang="en-US" altLang="zh-CN" sz="1800" b="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3" name="心形 12"/>
          <p:cNvSpPr/>
          <p:nvPr>
            <p:custDataLst>
              <p:tags r:id="rId27"/>
            </p:custDataLst>
          </p:nvPr>
        </p:nvSpPr>
        <p:spPr>
          <a:xfrm>
            <a:off x="5436235" y="2787650"/>
            <a:ext cx="726440" cy="430530"/>
          </a:xfrm>
          <a:prstGeom prst="hear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a:solidFill>
                  <a:schemeClr val="lt1"/>
                </a:solidFill>
                <a:latin typeface="微软雅黑" panose="020B0503020204020204" charset="-122"/>
                <a:ea typeface="微软雅黑" panose="020B0503020204020204" charset="-122"/>
                <a:sym typeface="Arial" panose="020B0604020202020204" pitchFamily="34" charset="0"/>
              </a:rPr>
              <a:t>04</a:t>
            </a:r>
            <a:endParaRPr lang="en-US" altLang="zh-CN" sz="1800" b="1">
              <a:solidFill>
                <a:schemeClr val="lt1"/>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custDataLst>
              <p:tags r:id="rId1"/>
            </p:custDataLst>
          </p:nvPr>
        </p:nvPicPr>
        <p:blipFill>
          <a:blip r:embed="rId2"/>
          <a:srcRect l="705" r="705"/>
          <a:stretch>
            <a:fillRect/>
          </a:stretch>
        </p:blipFill>
        <p:spPr>
          <a:xfrm>
            <a:off x="544830" y="1085850"/>
            <a:ext cx="1866900" cy="1936115"/>
          </a:xfrm>
          <a:prstGeom prst="rect">
            <a:avLst/>
          </a:prstGeom>
        </p:spPr>
      </p:pic>
      <p:grpSp>
        <p:nvGrpSpPr>
          <p:cNvPr id="6" name="组合 5"/>
          <p:cNvGrpSpPr/>
          <p:nvPr>
            <p:custDataLst>
              <p:tags r:id="rId3"/>
            </p:custDataLst>
          </p:nvPr>
        </p:nvGrpSpPr>
        <p:grpSpPr>
          <a:xfrm>
            <a:off x="544830" y="1081405"/>
            <a:ext cx="8251825" cy="3528060"/>
            <a:chOff x="858" y="1703"/>
            <a:chExt cx="12995" cy="5556"/>
          </a:xfrm>
        </p:grpSpPr>
        <p:sp>
          <p:nvSpPr>
            <p:cNvPr id="20" name="Title 6"/>
            <p:cNvSpPr txBox="1"/>
            <p:nvPr>
              <p:custDataLst>
                <p:tags r:id="rId4"/>
              </p:custDataLst>
            </p:nvPr>
          </p:nvSpPr>
          <p:spPr>
            <a:xfrm>
              <a:off x="4025" y="3937"/>
              <a:ext cx="7679" cy="1372"/>
            </a:xfrm>
            <a:prstGeom prst="rect">
              <a:avLst/>
            </a:prstGeom>
            <a:noFill/>
            <a:ln w="3175">
              <a:noFill/>
              <a:prstDash val="dash"/>
            </a:ln>
          </p:spPr>
          <p:txBody>
            <a:bodyPr wrap="square" lIns="47625" tIns="19050" rIns="47625" bIns="19050" anchor="t"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60000"/>
                </a:lnSpc>
                <a:spcBef>
                  <a:spcPct val="0"/>
                </a:spcBef>
                <a:spcAft>
                  <a:spcPts val="800"/>
                </a:spcAft>
                <a:buSzTx/>
                <a:buFont typeface="Wingdings" panose="05000000000000000000" charset="0"/>
                <a:buNone/>
              </a:pPr>
              <a:r>
                <a:rPr lang="zh-CN" altLang="en-US" sz="1800" b="1" spc="60">
                  <a:ln w="3175">
                    <a:noFill/>
                    <a:prstDash val="dash"/>
                  </a:ln>
                  <a:solidFill>
                    <a:schemeClr val="accent2"/>
                  </a:solidFill>
                  <a:uFillTx/>
                  <a:latin typeface="微软雅黑" panose="020B0503020204020204" charset="-122"/>
                  <a:ea typeface="微软雅黑" panose="020B0503020204020204" charset="-122"/>
                  <a:cs typeface="微软雅黑" panose="020B0503020204020204" charset="-122"/>
                </a:rPr>
                <a:t>发酵食品如此美妙，很多人竟然不知道！</a:t>
              </a:r>
              <a:endParaRPr lang="zh-CN" altLang="en-US" sz="1800" b="1" spc="60">
                <a:ln w="3175">
                  <a:noFill/>
                  <a:prstDash val="dash"/>
                </a:ln>
                <a:solidFill>
                  <a:schemeClr val="accent2"/>
                </a:solidFill>
                <a:uFillTx/>
                <a:latin typeface="微软雅黑" panose="020B0503020204020204" charset="-122"/>
                <a:ea typeface="微软雅黑" panose="020B0503020204020204" charset="-122"/>
                <a:cs typeface="微软雅黑" panose="020B0503020204020204" charset="-122"/>
              </a:endParaRPr>
            </a:p>
            <a:p>
              <a:pPr marL="0" lvl="0" indent="0" algn="l" fontAlgn="auto">
                <a:lnSpc>
                  <a:spcPct val="60000"/>
                </a:lnSpc>
                <a:spcBef>
                  <a:spcPct val="0"/>
                </a:spcBef>
                <a:spcAft>
                  <a:spcPts val="800"/>
                </a:spcAft>
                <a:buSzTx/>
                <a:buFont typeface="Wingdings" panose="05000000000000000000" charset="0"/>
                <a:buNone/>
              </a:pPr>
              <a:r>
                <a:rPr lang="zh-CN" altLang="en-US" sz="1800" b="1" spc="60">
                  <a:ln w="3175">
                    <a:noFill/>
                    <a:prstDash val="dash"/>
                  </a:ln>
                  <a:solidFill>
                    <a:schemeClr val="accent2"/>
                  </a:solidFill>
                  <a:uFillTx/>
                  <a:latin typeface="微软雅黑" panose="020B0503020204020204" charset="-122"/>
                  <a:ea typeface="微软雅黑" panose="020B0503020204020204" charset="-122"/>
                  <a:cs typeface="微软雅黑" panose="020B0503020204020204" charset="-122"/>
                </a:rPr>
                <a:t>这个过年，你吃过哪些发酵食品呢？</a:t>
              </a:r>
              <a:endParaRPr lang="zh-CN" altLang="en-US" sz="1800" b="1" spc="60">
                <a:ln w="3175">
                  <a:noFill/>
                  <a:prstDash val="dash"/>
                </a:ln>
                <a:solidFill>
                  <a:schemeClr val="accent2"/>
                </a:solidFill>
                <a:uFillTx/>
                <a:latin typeface="微软雅黑" panose="020B0503020204020204" charset="-122"/>
                <a:ea typeface="微软雅黑" panose="020B0503020204020204" charset="-122"/>
                <a:cs typeface="微软雅黑" panose="020B0503020204020204" charset="-122"/>
              </a:endParaRPr>
            </a:p>
          </p:txBody>
        </p:sp>
        <p:pic>
          <p:nvPicPr>
            <p:cNvPr id="23" name="图片 22" descr="placingpictureplaceholder"/>
            <p:cNvPicPr>
              <a:picLocks noChangeAspect="1"/>
            </p:cNvPicPr>
            <p:nvPr>
              <p:custDataLst>
                <p:tags r:id="rId5"/>
              </p:custDataLst>
            </p:nvPr>
          </p:nvPicPr>
          <p:blipFill>
            <a:blip r:embed="rId6"/>
            <a:srcRect t="2019" b="2019"/>
            <a:stretch>
              <a:fillRect/>
            </a:stretch>
          </p:blipFill>
          <p:spPr>
            <a:xfrm>
              <a:off x="10829" y="1703"/>
              <a:ext cx="3024" cy="2978"/>
            </a:xfrm>
            <a:prstGeom prst="rect">
              <a:avLst/>
            </a:prstGeom>
          </p:spPr>
        </p:pic>
        <p:pic>
          <p:nvPicPr>
            <p:cNvPr id="24" name="图片 23" descr="placingpictureplaceholder"/>
            <p:cNvPicPr>
              <a:picLocks noChangeAspect="1"/>
            </p:cNvPicPr>
            <p:nvPr>
              <p:custDataLst>
                <p:tags r:id="rId7"/>
              </p:custDataLst>
            </p:nvPr>
          </p:nvPicPr>
          <p:blipFill>
            <a:blip r:embed="rId8"/>
            <a:srcRect t="1576" b="1576"/>
            <a:stretch>
              <a:fillRect/>
            </a:stretch>
          </p:blipFill>
          <p:spPr>
            <a:xfrm>
              <a:off x="858" y="4997"/>
              <a:ext cx="3748" cy="2259"/>
            </a:xfrm>
            <a:prstGeom prst="rect">
              <a:avLst/>
            </a:prstGeom>
          </p:spPr>
        </p:pic>
        <p:pic>
          <p:nvPicPr>
            <p:cNvPr id="25" name="图片 24" descr="placingpictureplaceholder"/>
            <p:cNvPicPr>
              <a:picLocks noChangeAspect="1"/>
            </p:cNvPicPr>
            <p:nvPr>
              <p:custDataLst>
                <p:tags r:id="rId9"/>
              </p:custDataLst>
            </p:nvPr>
          </p:nvPicPr>
          <p:blipFill>
            <a:blip r:embed="rId10"/>
            <a:srcRect t="184" b="184"/>
            <a:stretch>
              <a:fillRect/>
            </a:stretch>
          </p:blipFill>
          <p:spPr>
            <a:xfrm>
              <a:off x="9468" y="4905"/>
              <a:ext cx="3309" cy="2322"/>
            </a:xfrm>
            <a:prstGeom prst="rect">
              <a:avLst/>
            </a:prstGeom>
          </p:spPr>
        </p:pic>
        <p:pic>
          <p:nvPicPr>
            <p:cNvPr id="26" name="图片 25" descr="placingpictureplaceholder"/>
            <p:cNvPicPr>
              <a:picLocks noChangeAspect="1"/>
            </p:cNvPicPr>
            <p:nvPr>
              <p:custDataLst>
                <p:tags r:id="rId11"/>
              </p:custDataLst>
            </p:nvPr>
          </p:nvPicPr>
          <p:blipFill>
            <a:blip r:embed="rId12"/>
            <a:srcRect l="1681" r="1681"/>
            <a:stretch>
              <a:fillRect/>
            </a:stretch>
          </p:blipFill>
          <p:spPr>
            <a:xfrm>
              <a:off x="5386" y="4957"/>
              <a:ext cx="3429" cy="2303"/>
            </a:xfrm>
            <a:prstGeom prst="rect">
              <a:avLst/>
            </a:prstGeom>
          </p:spPr>
        </p:pic>
      </p:grpSp>
      <p:sp>
        <p:nvSpPr>
          <p:cNvPr id="4" name="矩形 3"/>
          <p:cNvSpPr/>
          <p:nvPr>
            <p:custDataLst>
              <p:tags r:id="rId13"/>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7" name="直接连接符 6"/>
          <p:cNvCxnSpPr/>
          <p:nvPr>
            <p:custDataLst>
              <p:tags r:id="rId14"/>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2" name="文本框 1"/>
          <p:cNvSpPr txBox="1"/>
          <p:nvPr>
            <p:custDataLst>
              <p:tags r:id="rId15"/>
            </p:custDataLst>
          </p:nvPr>
        </p:nvSpPr>
        <p:spPr>
          <a:xfrm>
            <a:off x="323850" y="18732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en-US" sz="2400" b="1">
                <a:solidFill>
                  <a:srgbClr val="3B9C75"/>
                </a:solidFill>
                <a:latin typeface="微软雅黑" panose="020B0503020204020204" charset="-122"/>
                <a:ea typeface="微软雅黑" panose="020B0503020204020204" charset="-122"/>
              </a:rPr>
              <a:t>二、学习内容</a:t>
            </a:r>
            <a:endParaRPr lang="zh-CN" altLang="en-US" sz="2400" b="1">
              <a:solidFill>
                <a:srgbClr val="3B9C75"/>
              </a:solidFill>
              <a:latin typeface="微软雅黑" panose="020B0503020204020204" charset="-122"/>
              <a:ea typeface="微软雅黑" panose="020B0503020204020204" charset="-122"/>
            </a:endParaRPr>
          </a:p>
        </p:txBody>
      </p:sp>
      <p:sp>
        <p:nvSpPr>
          <p:cNvPr id="3" name="文本框 2"/>
          <p:cNvSpPr txBox="1"/>
          <p:nvPr>
            <p:custDataLst>
              <p:tags r:id="rId16"/>
            </p:custDataLst>
          </p:nvPr>
        </p:nvSpPr>
        <p:spPr>
          <a:xfrm>
            <a:off x="2124075" y="620395"/>
            <a:ext cx="5141595" cy="460375"/>
          </a:xfrm>
          <a:prstGeom prst="rect">
            <a:avLst/>
          </a:prstGeom>
          <a:noFill/>
        </p:spPr>
        <p:txBody>
          <a:bodyPr wrap="square" rtlCol="0" anchor="t">
            <a:spAutoFit/>
          </a:bodyPr>
          <a:lstStyle/>
          <a:p>
            <a:pPr marL="0" lvl="0" indent="0" algn="l" fontAlgn="auto">
              <a:lnSpc>
                <a:spcPct val="120000"/>
              </a:lnSpc>
              <a:spcBef>
                <a:spcPct val="0"/>
              </a:spcBef>
              <a:spcAft>
                <a:spcPts val="800"/>
              </a:spcAft>
              <a:buSzTx/>
              <a:buNone/>
            </a:pPr>
            <a:r>
              <a:rPr lang="en-US" altLang="zh-CN" sz="2000" b="1" spc="60">
                <a:ln w="3175">
                  <a:noFill/>
                  <a:prstDash val="dash"/>
                </a:ln>
                <a:solidFill>
                  <a:schemeClr val="accent4"/>
                </a:solidFill>
                <a:uFillTx/>
                <a:latin typeface="微软雅黑" panose="020B0503020204020204" charset="-122"/>
                <a:ea typeface="微软雅黑" panose="020B0503020204020204" charset="-122"/>
                <a:cs typeface="微软雅黑" panose="020B0503020204020204" charset="-122"/>
                <a:sym typeface="+mn-ea"/>
              </a:rPr>
              <a:t>01 发酵王国的美味与美妙----发酵工程</a:t>
            </a:r>
            <a:endParaRPr lang="en-US" altLang="zh-CN" sz="2000" b="1" spc="60">
              <a:ln w="3175">
                <a:noFill/>
                <a:prstDash val="dash"/>
              </a:ln>
              <a:solidFill>
                <a:schemeClr val="accent4"/>
              </a:solidFill>
              <a:uFillTx/>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17"/>
            </p:custDataLst>
          </p:nvPr>
        </p:nvSpPr>
        <p:spPr>
          <a:xfrm>
            <a:off x="2411730" y="1412240"/>
            <a:ext cx="4572000" cy="645160"/>
          </a:xfrm>
          <a:prstGeom prst="rect">
            <a:avLst/>
          </a:prstGeom>
          <a:noFill/>
        </p:spPr>
        <p:txBody>
          <a:bodyPr wrap="square" rtlCol="0" anchor="t">
            <a:spAutoFit/>
          </a:bodyPr>
          <a:lstStyle/>
          <a:p>
            <a:r>
              <a:rPr lang="zh-CN" altLang="en-US" b="1">
                <a:solidFill>
                  <a:srgbClr val="028458"/>
                </a:solidFill>
                <a:latin typeface="微软雅黑" panose="020B0503020204020204" charset="-122"/>
                <a:ea typeface="微软雅黑" panose="020B0503020204020204" charset="-122"/>
                <a:cs typeface="微软雅黑" panose="020B0503020204020204" charset="-122"/>
              </a:rPr>
              <a:t>“一切发酵过程都是微生物作用的结果。”</a:t>
            </a:r>
            <a:endParaRPr lang="zh-CN" altLang="en-US" b="1">
              <a:solidFill>
                <a:srgbClr val="028458"/>
              </a:solidFill>
              <a:latin typeface="微软雅黑" panose="020B0503020204020204" charset="-122"/>
              <a:ea typeface="微软雅黑" panose="020B0503020204020204" charset="-122"/>
              <a:cs typeface="微软雅黑" panose="020B0503020204020204" charset="-122"/>
            </a:endParaRPr>
          </a:p>
          <a:p>
            <a:r>
              <a:rPr lang="en-US" altLang="zh-CN" b="1">
                <a:solidFill>
                  <a:srgbClr val="028458"/>
                </a:solidFill>
                <a:latin typeface="微软雅黑" panose="020B0503020204020204" charset="-122"/>
                <a:ea typeface="微软雅黑" panose="020B0503020204020204" charset="-122"/>
                <a:cs typeface="微软雅黑" panose="020B0503020204020204" charset="-122"/>
              </a:rPr>
              <a:t>  </a:t>
            </a:r>
            <a:r>
              <a:rPr lang="zh-CN" altLang="en-US" b="1">
                <a:solidFill>
                  <a:srgbClr val="028458"/>
                </a:solidFill>
                <a:latin typeface="微软雅黑" panose="020B0503020204020204" charset="-122"/>
                <a:ea typeface="微软雅黑" panose="020B0503020204020204" charset="-122"/>
                <a:cs typeface="微软雅黑" panose="020B0503020204020204" charset="-122"/>
              </a:rPr>
              <a:t>----法国微生物学家巴斯德</a:t>
            </a:r>
            <a:endParaRPr lang="zh-CN" altLang="en-US" b="1">
              <a:solidFill>
                <a:srgbClr val="028458"/>
              </a:solidFill>
              <a:latin typeface="微软雅黑" panose="020B0503020204020204" charset="-122"/>
              <a:ea typeface="微软雅黑" panose="020B0503020204020204" charset="-122"/>
              <a:cs typeface="微软雅黑" panose="020B0503020204020204" charset="-122"/>
            </a:endParaRPr>
          </a:p>
        </p:txBody>
      </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4686300" y="934085"/>
            <a:ext cx="4001135" cy="3752215"/>
          </a:xfrm>
          <a:prstGeom prst="rect">
            <a:avLst/>
          </a:prstGeom>
          <a:noFill/>
          <a:ln>
            <a:noFill/>
          </a:ln>
          <a:effectLst>
            <a:outerShdw blurRad="127000" dist="88900" dir="2154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olidFill>
                <a:schemeClr val="lt1"/>
              </a:solidFill>
              <a:latin typeface="微软雅黑" panose="020B0503020204020204" charset="-122"/>
              <a:ea typeface="微软雅黑" panose="020B0503020204020204" charset="-122"/>
              <a:sym typeface="+mn-ea"/>
            </a:endParaRPr>
          </a:p>
        </p:txBody>
      </p:sp>
      <p:sp>
        <p:nvSpPr>
          <p:cNvPr id="13" name="Freeform 5"/>
          <p:cNvSpPr>
            <a:spLocks noEditPoints="1"/>
          </p:cNvSpPr>
          <p:nvPr>
            <p:custDataLst>
              <p:tags r:id="rId2"/>
            </p:custDataLst>
          </p:nvPr>
        </p:nvSpPr>
        <p:spPr bwMode="auto">
          <a:xfrm>
            <a:off x="4636651" y="1131570"/>
            <a:ext cx="601980" cy="556260"/>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6">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微软雅黑" panose="020B0503020204020204" charset="-122"/>
              <a:ea typeface="微软雅黑" panose="020B0503020204020204" charset="-122"/>
            </a:endParaRPr>
          </a:p>
        </p:txBody>
      </p:sp>
      <p:sp>
        <p:nvSpPr>
          <p:cNvPr id="15" name="Freeform 5"/>
          <p:cNvSpPr>
            <a:spLocks noEditPoints="1"/>
          </p:cNvSpPr>
          <p:nvPr>
            <p:custDataLst>
              <p:tags r:id="rId3"/>
            </p:custDataLst>
          </p:nvPr>
        </p:nvSpPr>
        <p:spPr bwMode="auto">
          <a:xfrm rot="10800000">
            <a:off x="8172512" y="3940206"/>
            <a:ext cx="601980" cy="556260"/>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6">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微软雅黑" panose="020B0503020204020204" charset="-122"/>
              <a:ea typeface="微软雅黑" panose="020B0503020204020204" charset="-122"/>
            </a:endParaRPr>
          </a:p>
        </p:txBody>
      </p:sp>
      <p:pic>
        <p:nvPicPr>
          <p:cNvPr id="12" name="图片 11"/>
          <p:cNvPicPr>
            <a:picLocks noChangeAspect="1"/>
          </p:cNvPicPr>
          <p:nvPr>
            <p:custDataLst>
              <p:tags r:id="rId4"/>
            </p:custDataLst>
          </p:nvPr>
        </p:nvPicPr>
        <p:blipFill>
          <a:blip r:embed="rId5"/>
          <a:srcRect l="12907" r="12907"/>
          <a:stretch>
            <a:fillRect/>
          </a:stretch>
        </p:blipFill>
        <p:spPr>
          <a:xfrm>
            <a:off x="724535" y="1203960"/>
            <a:ext cx="1844675" cy="1313815"/>
          </a:xfrm>
          <a:custGeom>
            <a:avLst/>
            <a:gdLst/>
            <a:ahLst/>
            <a:cxnLst>
              <a:cxn ang="3">
                <a:pos x="hc" y="t"/>
              </a:cxn>
              <a:cxn ang="cd2">
                <a:pos x="l" y="vc"/>
              </a:cxn>
              <a:cxn ang="cd4">
                <a:pos x="hc" y="b"/>
              </a:cxn>
              <a:cxn ang="0">
                <a:pos x="r" y="vc"/>
              </a:cxn>
            </a:cxnLst>
            <a:rect l="l" t="t" r="r" b="b"/>
            <a:pathLst>
              <a:path w="4320" h="4320">
                <a:moveTo>
                  <a:pt x="0" y="0"/>
                </a:moveTo>
                <a:lnTo>
                  <a:pt x="4320" y="0"/>
                </a:lnTo>
                <a:lnTo>
                  <a:pt x="4320" y="4320"/>
                </a:lnTo>
                <a:lnTo>
                  <a:pt x="0" y="4320"/>
                </a:lnTo>
                <a:lnTo>
                  <a:pt x="0" y="0"/>
                </a:lnTo>
                <a:close/>
              </a:path>
            </a:pathLst>
          </a:custGeom>
        </p:spPr>
      </p:pic>
      <p:pic>
        <p:nvPicPr>
          <p:cNvPr id="16" name="图片 15"/>
          <p:cNvPicPr>
            <a:picLocks noChangeAspect="1"/>
          </p:cNvPicPr>
          <p:nvPr>
            <p:custDataLst>
              <p:tags r:id="rId6"/>
            </p:custDataLst>
          </p:nvPr>
        </p:nvPicPr>
        <p:blipFill>
          <a:blip r:embed="rId7"/>
          <a:srcRect t="3820" b="3820"/>
          <a:stretch>
            <a:fillRect/>
          </a:stretch>
        </p:blipFill>
        <p:spPr>
          <a:xfrm>
            <a:off x="2699385" y="1191895"/>
            <a:ext cx="1807210" cy="1308100"/>
          </a:xfrm>
          <a:custGeom>
            <a:avLst/>
            <a:gdLst/>
            <a:ahLst/>
            <a:cxnLst>
              <a:cxn ang="3">
                <a:pos x="hc" y="t"/>
              </a:cxn>
              <a:cxn ang="cd2">
                <a:pos x="l" y="vc"/>
              </a:cxn>
              <a:cxn ang="cd4">
                <a:pos x="hc" y="b"/>
              </a:cxn>
              <a:cxn ang="0">
                <a:pos x="r" y="vc"/>
              </a:cxn>
            </a:cxnLst>
            <a:rect l="l" t="t" r="r" b="b"/>
            <a:pathLst>
              <a:path w="4320" h="4320">
                <a:moveTo>
                  <a:pt x="0" y="0"/>
                </a:moveTo>
                <a:lnTo>
                  <a:pt x="4320" y="0"/>
                </a:lnTo>
                <a:lnTo>
                  <a:pt x="4320" y="4320"/>
                </a:lnTo>
                <a:lnTo>
                  <a:pt x="0" y="4320"/>
                </a:lnTo>
                <a:lnTo>
                  <a:pt x="0" y="0"/>
                </a:lnTo>
                <a:close/>
              </a:path>
            </a:pathLst>
          </a:custGeom>
        </p:spPr>
      </p:pic>
      <p:pic>
        <p:nvPicPr>
          <p:cNvPr id="17" name="图片 16"/>
          <p:cNvPicPr>
            <a:picLocks noChangeAspect="1"/>
          </p:cNvPicPr>
          <p:nvPr>
            <p:custDataLst>
              <p:tags r:id="rId8"/>
            </p:custDataLst>
          </p:nvPr>
        </p:nvPicPr>
        <p:blipFill>
          <a:blip r:embed="rId9"/>
          <a:srcRect l="4477" r="4477"/>
          <a:stretch>
            <a:fillRect/>
          </a:stretch>
        </p:blipFill>
        <p:spPr>
          <a:xfrm>
            <a:off x="741045" y="2542540"/>
            <a:ext cx="1831975" cy="1973580"/>
          </a:xfrm>
          <a:custGeom>
            <a:avLst/>
            <a:gdLst/>
            <a:ahLst/>
            <a:cxnLst>
              <a:cxn ang="3">
                <a:pos x="hc" y="t"/>
              </a:cxn>
              <a:cxn ang="cd2">
                <a:pos x="l" y="vc"/>
              </a:cxn>
              <a:cxn ang="cd4">
                <a:pos x="hc" y="b"/>
              </a:cxn>
              <a:cxn ang="0">
                <a:pos x="r" y="vc"/>
              </a:cxn>
            </a:cxnLst>
            <a:rect l="l" t="t" r="r" b="b"/>
            <a:pathLst>
              <a:path w="4320" h="4320">
                <a:moveTo>
                  <a:pt x="0" y="0"/>
                </a:moveTo>
                <a:lnTo>
                  <a:pt x="4320" y="0"/>
                </a:lnTo>
                <a:lnTo>
                  <a:pt x="4320" y="4320"/>
                </a:lnTo>
                <a:lnTo>
                  <a:pt x="0" y="4320"/>
                </a:lnTo>
                <a:lnTo>
                  <a:pt x="0" y="0"/>
                </a:lnTo>
                <a:close/>
              </a:path>
            </a:pathLst>
          </a:custGeom>
        </p:spPr>
      </p:pic>
      <p:pic>
        <p:nvPicPr>
          <p:cNvPr id="18" name="图片 17"/>
          <p:cNvPicPr>
            <a:picLocks noChangeAspect="1"/>
          </p:cNvPicPr>
          <p:nvPr>
            <p:custDataLst>
              <p:tags r:id="rId10"/>
            </p:custDataLst>
          </p:nvPr>
        </p:nvPicPr>
        <p:blipFill>
          <a:blip r:embed="rId11"/>
          <a:srcRect t="376" b="376"/>
          <a:stretch>
            <a:fillRect/>
          </a:stretch>
        </p:blipFill>
        <p:spPr>
          <a:xfrm>
            <a:off x="2699385" y="2535555"/>
            <a:ext cx="1807210" cy="1945640"/>
          </a:xfrm>
          <a:custGeom>
            <a:avLst/>
            <a:gdLst/>
            <a:ahLst/>
            <a:cxnLst>
              <a:cxn ang="3">
                <a:pos x="hc" y="t"/>
              </a:cxn>
              <a:cxn ang="cd2">
                <a:pos x="l" y="vc"/>
              </a:cxn>
              <a:cxn ang="cd4">
                <a:pos x="hc" y="b"/>
              </a:cxn>
              <a:cxn ang="0">
                <a:pos x="r" y="vc"/>
              </a:cxn>
            </a:cxnLst>
            <a:rect l="l" t="t" r="r" b="b"/>
            <a:pathLst>
              <a:path w="4320" h="4320">
                <a:moveTo>
                  <a:pt x="0" y="0"/>
                </a:moveTo>
                <a:lnTo>
                  <a:pt x="4320" y="0"/>
                </a:lnTo>
                <a:lnTo>
                  <a:pt x="4320" y="4320"/>
                </a:lnTo>
                <a:lnTo>
                  <a:pt x="0" y="4320"/>
                </a:lnTo>
                <a:lnTo>
                  <a:pt x="0" y="0"/>
                </a:lnTo>
                <a:close/>
              </a:path>
            </a:pathLst>
          </a:custGeom>
        </p:spPr>
      </p:pic>
      <p:sp>
        <p:nvSpPr>
          <p:cNvPr id="19" name="Title 6"/>
          <p:cNvSpPr txBox="1"/>
          <p:nvPr>
            <p:custDataLst>
              <p:tags r:id="rId12"/>
            </p:custDataLst>
          </p:nvPr>
        </p:nvSpPr>
        <p:spPr>
          <a:xfrm>
            <a:off x="5147945" y="1786255"/>
            <a:ext cx="3193415" cy="654685"/>
          </a:xfrm>
          <a:prstGeom prst="rect">
            <a:avLst/>
          </a:prstGeom>
          <a:noFill/>
          <a:ln w="3175">
            <a:noFill/>
            <a:prstDash val="dash"/>
          </a:ln>
        </p:spPr>
        <p:txBody>
          <a:bodyPr wrap="square" lIns="47625" tIns="19050" rIns="47625" bIns="19050" anchor="ctr" anchorCtr="0">
            <a:normAutofit fontScale="25000"/>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l" fontAlgn="ctr">
              <a:lnSpc>
                <a:spcPct val="120000"/>
              </a:lnSpc>
              <a:spcBef>
                <a:spcPct val="0"/>
              </a:spcBef>
              <a:spcAft>
                <a:spcPts val="800"/>
              </a:spcAft>
              <a:buSzTx/>
              <a:buFont typeface="Wingdings" panose="05000000000000000000" charset="0"/>
            </a:pPr>
            <a:r>
              <a:rPr altLang="zh-CN" sz="72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7200" b="1" spc="6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rPr>
              <a:t>谁是制作发酵食品的好帮手？</a:t>
            </a:r>
            <a:endParaRPr lang="zh-CN" altLang="en-US" sz="7200" b="1"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0" algn="l" fontAlgn="ctr">
              <a:lnSpc>
                <a:spcPct val="120000"/>
              </a:lnSpc>
              <a:spcBef>
                <a:spcPct val="0"/>
              </a:spcBef>
              <a:spcAft>
                <a:spcPts val="800"/>
              </a:spcAft>
              <a:buSzTx/>
              <a:buFont typeface="Wingdings" panose="05000000000000000000" charset="0"/>
            </a:pPr>
            <a:r>
              <a:rPr altLang="zh-CN" sz="2250" b="1"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    </a:t>
            </a:r>
            <a:endParaRPr lang="zh-CN" altLang="en-US" sz="2250" b="1"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marL="279400" lvl="0" indent="-279400" algn="l" fontAlgn="ctr">
              <a:lnSpc>
                <a:spcPct val="120000"/>
              </a:lnSpc>
              <a:spcBef>
                <a:spcPct val="0"/>
              </a:spcBef>
              <a:spcAft>
                <a:spcPts val="800"/>
              </a:spcAft>
              <a:buSzTx/>
              <a:buFont typeface="Wingdings" panose="05000000000000000000" charset="0"/>
              <a:buChar char="l"/>
            </a:pPr>
            <a:endParaRPr lang="zh-CN" altLang="en-US" sz="2250" b="1"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0" algn="l" fontAlgn="ctr">
              <a:lnSpc>
                <a:spcPct val="120000"/>
              </a:lnSpc>
              <a:spcBef>
                <a:spcPct val="0"/>
              </a:spcBef>
              <a:spcAft>
                <a:spcPts val="800"/>
              </a:spcAft>
              <a:buSzTx/>
              <a:buFont typeface="Wingdings" panose="05000000000000000000" charset="0"/>
            </a:pPr>
            <a:endParaRPr lang="zh-CN" altLang="en-US" sz="2250" b="1"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custDataLst>
              <p:tags r:id="rId13"/>
            </p:custDataLst>
          </p:nvPr>
        </p:nvSpPr>
        <p:spPr>
          <a:xfrm>
            <a:off x="683260" y="4481195"/>
            <a:ext cx="4572000" cy="245110"/>
          </a:xfrm>
          <a:prstGeom prst="rect">
            <a:avLst/>
          </a:prstGeom>
          <a:noFill/>
        </p:spPr>
        <p:txBody>
          <a:bodyPr wrap="square" rtlCol="0" anchor="t">
            <a:spAutoFit/>
          </a:bodyPr>
          <a:lstStyle/>
          <a:p>
            <a:r>
              <a:rPr lang="zh-CN" altLang="en-US" sz="1000" spc="6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rPr>
              <a:t>（显微镜下酸奶中的乳酸菌）</a:t>
            </a:r>
            <a:endParaRPr lang="zh-CN" altLang="en-US" sz="1000" spc="60">
              <a:ln w="3175">
                <a:noFill/>
                <a:prstDash val="dash"/>
              </a:ln>
              <a:solidFill>
                <a:srgbClr val="028458"/>
              </a:solidFill>
              <a:uFillTx/>
              <a:latin typeface="微软雅黑" panose="020B0503020204020204" charset="-122"/>
              <a:ea typeface="微软雅黑" panose="020B0503020204020204" charset="-122"/>
              <a:cs typeface="微软雅黑" panose="020B0503020204020204" charset="-122"/>
              <a:sym typeface="+mn-ea"/>
            </a:endParaRPr>
          </a:p>
        </p:txBody>
      </p:sp>
      <p:sp>
        <p:nvSpPr>
          <p:cNvPr id="4" name="心形 3"/>
          <p:cNvSpPr/>
          <p:nvPr>
            <p:custDataLst>
              <p:tags r:id="rId14"/>
            </p:custDataLst>
          </p:nvPr>
        </p:nvSpPr>
        <p:spPr>
          <a:xfrm>
            <a:off x="5003800" y="1738630"/>
            <a:ext cx="156845" cy="215900"/>
          </a:xfrm>
          <a:prstGeom prst="hear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心形 4"/>
          <p:cNvSpPr/>
          <p:nvPr>
            <p:custDataLst>
              <p:tags r:id="rId15"/>
            </p:custDataLst>
          </p:nvPr>
        </p:nvSpPr>
        <p:spPr>
          <a:xfrm>
            <a:off x="4859655" y="2715895"/>
            <a:ext cx="156845" cy="215900"/>
          </a:xfrm>
          <a:prstGeom prst="heart">
            <a:avLst/>
          </a:prstGeom>
          <a:solidFill>
            <a:schemeClr val="accent6"/>
          </a:solidFill>
          <a:ln>
            <a:solidFill>
              <a:schemeClr val="accent6"/>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p:custDataLst>
              <p:tags r:id="rId16"/>
            </p:custDataLst>
          </p:nvPr>
        </p:nvSpPr>
        <p:spPr>
          <a:xfrm>
            <a:off x="4787900" y="3364230"/>
            <a:ext cx="4572000" cy="460375"/>
          </a:xfrm>
          <a:prstGeom prst="rect">
            <a:avLst/>
          </a:prstGeom>
          <a:noFill/>
        </p:spPr>
        <p:txBody>
          <a:bodyPr wrap="square" rtlCol="0" anchor="t">
            <a:spAutoFit/>
          </a:bodyPr>
          <a:lstStyle/>
          <a:p>
            <a:pPr marL="0" lvl="0" indent="0" algn="l" fontAlgn="ctr">
              <a:lnSpc>
                <a:spcPct val="120000"/>
              </a:lnSpc>
              <a:spcBef>
                <a:spcPct val="0"/>
              </a:spcBef>
              <a:spcAft>
                <a:spcPts val="800"/>
              </a:spcAft>
              <a:buSzTx/>
              <a:buFont typeface="Wingdings" panose="05000000000000000000" charset="0"/>
            </a:pPr>
            <a:r>
              <a:rPr lang="zh-CN" altLang="en-US" sz="2000" b="1" spc="60">
                <a:ln w="3175">
                  <a:noFill/>
                  <a:prstDash val="dash"/>
                </a:ln>
                <a:solidFill>
                  <a:schemeClr val="accent1">
                    <a:lumMod val="60000"/>
                    <a:lumOff val="40000"/>
                  </a:schemeClr>
                </a:solidFill>
                <a:uFillTx/>
                <a:latin typeface="微软雅黑" panose="020B0503020204020204" charset="-122"/>
                <a:ea typeface="微软雅黑" panose="020B0503020204020204" charset="-122"/>
                <a:cs typeface="微软雅黑" panose="020B0503020204020204" charset="-122"/>
                <a:sym typeface="+mn-ea"/>
              </a:rPr>
              <a:t>我们该如何去培养微生物呢？</a:t>
            </a:r>
            <a:endParaRPr lang="zh-CN" altLang="en-US" sz="2000" b="1" spc="60">
              <a:ln w="3175">
                <a:noFill/>
                <a:prstDash val="dash"/>
              </a:ln>
              <a:solidFill>
                <a:schemeClr val="accent1">
                  <a:lumMod val="60000"/>
                  <a:lumOff val="40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7" name="矩形 6"/>
          <p:cNvSpPr/>
          <p:nvPr>
            <p:custDataLst>
              <p:tags r:id="rId17"/>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8" name="直接连接符 7"/>
          <p:cNvCxnSpPr/>
          <p:nvPr>
            <p:custDataLst>
              <p:tags r:id="rId18"/>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9" name="文本框 8"/>
          <p:cNvSpPr txBox="1"/>
          <p:nvPr>
            <p:custDataLst>
              <p:tags r:id="rId19"/>
            </p:custDataLst>
          </p:nvPr>
        </p:nvSpPr>
        <p:spPr>
          <a:xfrm>
            <a:off x="323850" y="18732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en-US" sz="2400" b="1">
                <a:solidFill>
                  <a:srgbClr val="3B9C75"/>
                </a:solidFill>
                <a:latin typeface="微软雅黑" panose="020B0503020204020204" charset="-122"/>
                <a:ea typeface="微软雅黑" panose="020B0503020204020204" charset="-122"/>
              </a:rPr>
              <a:t>二、学习内容</a:t>
            </a:r>
            <a:endParaRPr lang="zh-CN" altLang="en-US" sz="2400" b="1">
              <a:solidFill>
                <a:srgbClr val="3B9C75"/>
              </a:solidFill>
              <a:latin typeface="微软雅黑" panose="020B0503020204020204" charset="-122"/>
              <a:ea typeface="微软雅黑" panose="020B0503020204020204" charset="-122"/>
            </a:endParaRPr>
          </a:p>
        </p:txBody>
      </p:sp>
      <p:sp>
        <p:nvSpPr>
          <p:cNvPr id="10" name="文本框 9"/>
          <p:cNvSpPr txBox="1"/>
          <p:nvPr>
            <p:custDataLst>
              <p:tags r:id="rId20"/>
            </p:custDataLst>
          </p:nvPr>
        </p:nvSpPr>
        <p:spPr>
          <a:xfrm>
            <a:off x="2124075" y="620395"/>
            <a:ext cx="5141595" cy="460375"/>
          </a:xfrm>
          <a:prstGeom prst="rect">
            <a:avLst/>
          </a:prstGeom>
          <a:noFill/>
        </p:spPr>
        <p:txBody>
          <a:bodyPr wrap="square" rtlCol="0" anchor="t">
            <a:spAutoFit/>
          </a:bodyPr>
          <a:lstStyle/>
          <a:p>
            <a:pPr marL="0" lvl="0" indent="0" algn="l" fontAlgn="auto">
              <a:lnSpc>
                <a:spcPct val="120000"/>
              </a:lnSpc>
              <a:spcBef>
                <a:spcPct val="0"/>
              </a:spcBef>
              <a:spcAft>
                <a:spcPts val="800"/>
              </a:spcAft>
              <a:buSzTx/>
              <a:buNone/>
            </a:pPr>
            <a:r>
              <a:rPr lang="en-US" altLang="zh-CN" sz="2000" b="1" spc="60">
                <a:ln w="3175">
                  <a:noFill/>
                  <a:prstDash val="dash"/>
                </a:ln>
                <a:solidFill>
                  <a:schemeClr val="accent4"/>
                </a:solidFill>
                <a:uFillTx/>
                <a:latin typeface="微软雅黑" panose="020B0503020204020204" charset="-122"/>
                <a:ea typeface="微软雅黑" panose="020B0503020204020204" charset="-122"/>
                <a:cs typeface="微软雅黑" panose="020B0503020204020204" charset="-122"/>
                <a:sym typeface="+mn-ea"/>
              </a:rPr>
              <a:t>01 发酵王国的美味与美妙----发酵工程</a:t>
            </a:r>
            <a:endParaRPr lang="en-US" altLang="zh-CN" sz="2000" b="1" spc="60">
              <a:ln w="3175">
                <a:noFill/>
                <a:prstDash val="dash"/>
              </a:ln>
              <a:solidFill>
                <a:schemeClr val="accent4"/>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21"/>
            </p:custDataLst>
          </p:nvPr>
        </p:nvSpPr>
        <p:spPr>
          <a:xfrm>
            <a:off x="6012180" y="2023110"/>
            <a:ext cx="4572000" cy="398780"/>
          </a:xfrm>
          <a:prstGeom prst="rect">
            <a:avLst/>
          </a:prstGeom>
          <a:noFill/>
        </p:spPr>
        <p:txBody>
          <a:bodyPr wrap="square" rtlCol="0" anchor="t">
            <a:spAutoFit/>
          </a:bodyPr>
          <a:lstStyle/>
          <a:p>
            <a:r>
              <a:rPr lang="zh-CN" altLang="en-US" sz="2000" b="1" spc="60">
                <a:ln w="3175">
                  <a:noFill/>
                  <a:prstDash val="dash"/>
                </a:ln>
                <a:solidFill>
                  <a:schemeClr val="accent4"/>
                </a:solidFill>
                <a:uFillTx/>
                <a:latin typeface="微软雅黑" panose="020B0503020204020204" charset="-122"/>
                <a:ea typeface="微软雅黑" panose="020B0503020204020204" charset="-122"/>
                <a:cs typeface="微软雅黑" panose="020B0503020204020204" charset="-122"/>
                <a:sym typeface="+mn-ea"/>
              </a:rPr>
              <a:t>---奇妙微生物</a:t>
            </a:r>
            <a:endParaRPr lang="zh-CN" altLang="en-US" sz="2000" b="1" spc="60">
              <a:ln w="3175">
                <a:noFill/>
                <a:prstDash val="dash"/>
              </a:ln>
              <a:solidFill>
                <a:schemeClr val="accent4"/>
              </a:solidFill>
              <a:uFillTx/>
              <a:latin typeface="微软雅黑" panose="020B0503020204020204" charset="-122"/>
              <a:ea typeface="微软雅黑" panose="020B0503020204020204" charset="-122"/>
              <a:cs typeface="微软雅黑" panose="020B0503020204020204" charset="-122"/>
              <a:sym typeface="+mn-ea"/>
            </a:endParaRPr>
          </a:p>
        </p:txBody>
      </p:sp>
      <p:sp>
        <p:nvSpPr>
          <p:cNvPr id="20" name="文本框 19"/>
          <p:cNvSpPr txBox="1"/>
          <p:nvPr>
            <p:custDataLst>
              <p:tags r:id="rId22"/>
            </p:custDataLst>
          </p:nvPr>
        </p:nvSpPr>
        <p:spPr>
          <a:xfrm>
            <a:off x="5016500" y="2598420"/>
            <a:ext cx="3937000" cy="607695"/>
          </a:xfrm>
          <a:prstGeom prst="rect">
            <a:avLst/>
          </a:prstGeom>
          <a:noFill/>
        </p:spPr>
        <p:txBody>
          <a:bodyPr wrap="square" rtlCol="0" anchor="t">
            <a:spAutoFit/>
          </a:bodyPr>
          <a:lstStyle/>
          <a:p>
            <a:pPr marL="0" lvl="0" indent="0" algn="l" fontAlgn="ctr">
              <a:lnSpc>
                <a:spcPct val="120000"/>
              </a:lnSpc>
              <a:spcBef>
                <a:spcPct val="0"/>
              </a:spcBef>
              <a:spcAft>
                <a:spcPts val="800"/>
              </a:spcAft>
              <a:buSzTx/>
              <a:buFont typeface="Wingdings" panose="05000000000000000000" charset="0"/>
            </a:pPr>
            <a:r>
              <a:rPr lang="zh-CN" altLang="en-US" sz="1400" b="1"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微生物的世界充满了神奇和惊喜。它们虽然微小，但却在我们的生活中扮演着重要的角色。</a:t>
            </a:r>
            <a:endParaRPr lang="zh-CN" altLang="en-US" sz="1400" b="1"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2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7" name="直接连接符 6"/>
          <p:cNvCxnSpPr/>
          <p:nvPr>
            <p:custDataLst>
              <p:tags r:id="rId2"/>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22" name="MH_Entry_1">
            <a:hlinkClick r:id="" action="ppaction://noaction"/>
          </p:cNvPr>
          <p:cNvSpPr/>
          <p:nvPr>
            <p:custDataLst>
              <p:tags r:id="rId3"/>
            </p:custDataLst>
          </p:nvPr>
        </p:nvSpPr>
        <p:spPr>
          <a:xfrm flipH="1">
            <a:off x="395605" y="1419860"/>
            <a:ext cx="2112010" cy="409575"/>
          </a:xfrm>
          <a:custGeom>
            <a:avLst/>
            <a:gdLst>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 name="connsiteX6" fmla="*/ 0 w 2520280"/>
              <a:gd name="connsiteY6" fmla="*/ 0 h 1872208"/>
              <a:gd name="connsiteX7" fmla="*/ 0 w 2520280"/>
              <a:gd name="connsiteY7" fmla="*/ 0 h 1872208"/>
              <a:gd name="connsiteX8" fmla="*/ 0 w 2520280"/>
              <a:gd name="connsiteY8"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rgbClr val="217D6F"/>
          </a:solidFill>
          <a:ln w="12700"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spcBef>
                <a:spcPct val="50000"/>
              </a:spcBef>
            </a:pPr>
            <a:endParaRPr lang="zh-CN" altLang="en-US" sz="2000" b="1">
              <a:solidFill>
                <a:schemeClr val="accent6">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custDataLst>
              <p:tags r:id="rId4"/>
            </p:custDataLst>
          </p:nvPr>
        </p:nvSpPr>
        <p:spPr>
          <a:xfrm>
            <a:off x="1548130" y="699770"/>
            <a:ext cx="5885180" cy="398780"/>
          </a:xfrm>
          <a:prstGeom prst="rect">
            <a:avLst/>
          </a:prstGeom>
          <a:noFill/>
        </p:spPr>
        <p:txBody>
          <a:bodyPr wrap="square" rtlCol="0" anchor="t">
            <a:spAutoFit/>
          </a:bodyPr>
          <a:lstStyle/>
          <a:p>
            <a:pPr algn="ctr"/>
            <a:r>
              <a:rPr lang="en-US" altLang="zh-CN"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  02 改变细胞命运，创造全新生物----</a:t>
            </a:r>
            <a:r>
              <a:rPr lang="zh-CN" altLang="en-US"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细胞工程</a:t>
            </a:r>
            <a:endParaRPr lang="zh-CN" altLang="en-US"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endParaRPr>
          </a:p>
        </p:txBody>
      </p:sp>
      <p:grpSp>
        <p:nvGrpSpPr>
          <p:cNvPr id="2" name="组合 1"/>
          <p:cNvGrpSpPr/>
          <p:nvPr>
            <p:custDataLst>
              <p:tags r:id="rId5"/>
            </p:custDataLst>
          </p:nvPr>
        </p:nvGrpSpPr>
        <p:grpSpPr>
          <a:xfrm>
            <a:off x="251460" y="1393190"/>
            <a:ext cx="2815590" cy="3108325"/>
            <a:chOff x="396" y="2194"/>
            <a:chExt cx="4434" cy="4895"/>
          </a:xfrm>
        </p:grpSpPr>
        <p:sp>
          <p:nvSpPr>
            <p:cNvPr id="6" name="文本框 5"/>
            <p:cNvSpPr txBox="1"/>
            <p:nvPr>
              <p:custDataLst>
                <p:tags r:id="rId6"/>
              </p:custDataLst>
            </p:nvPr>
          </p:nvSpPr>
          <p:spPr>
            <a:xfrm>
              <a:off x="1190" y="2194"/>
              <a:ext cx="2523" cy="531"/>
            </a:xfrm>
            <a:prstGeom prst="rect">
              <a:avLst/>
            </a:prstGeom>
          </p:spPr>
          <p:txBody>
            <a:bodyPr wrap="square">
              <a:spAutoFit/>
            </a:bodyPr>
            <a:lstStyle/>
            <a:p>
              <a:r>
                <a:rPr lang="zh-CN" altLang="en-US" sz="1600" b="1">
                  <a:solidFill>
                    <a:schemeClr val="accent4"/>
                  </a:solidFill>
                  <a:latin typeface="微软雅黑" panose="020B0503020204020204" charset="-122"/>
                  <a:ea typeface="微软雅黑" panose="020B0503020204020204" charset="-122"/>
                </a:rPr>
                <a:t>干细胞疗法</a:t>
              </a:r>
              <a:endParaRPr lang="zh-CN" altLang="en-US" sz="1600" b="1">
                <a:solidFill>
                  <a:schemeClr val="accent4"/>
                </a:solidFill>
                <a:latin typeface="微软雅黑" panose="020B0503020204020204" charset="-122"/>
                <a:ea typeface="微软雅黑" panose="020B0503020204020204" charset="-122"/>
              </a:endParaRPr>
            </a:p>
          </p:txBody>
        </p:sp>
        <p:pic>
          <p:nvPicPr>
            <p:cNvPr id="9" name="图片 8"/>
            <p:cNvPicPr/>
            <p:nvPr>
              <p:custDataLst>
                <p:tags r:id="rId7"/>
              </p:custDataLst>
            </p:nvPr>
          </p:nvPicPr>
          <p:blipFill>
            <a:blip r:embed="rId8"/>
            <a:stretch>
              <a:fillRect/>
            </a:stretch>
          </p:blipFill>
          <p:spPr>
            <a:xfrm>
              <a:off x="510" y="2803"/>
              <a:ext cx="3969" cy="3126"/>
            </a:xfrm>
            <a:prstGeom prst="rect">
              <a:avLst/>
            </a:prstGeom>
          </p:spPr>
        </p:pic>
        <p:sp>
          <p:nvSpPr>
            <p:cNvPr id="10" name="文本框 9"/>
            <p:cNvSpPr txBox="1"/>
            <p:nvPr>
              <p:custDataLst>
                <p:tags r:id="rId9"/>
              </p:custDataLst>
            </p:nvPr>
          </p:nvSpPr>
          <p:spPr>
            <a:xfrm>
              <a:off x="396" y="5929"/>
              <a:ext cx="4435" cy="1161"/>
            </a:xfrm>
            <a:prstGeom prst="rect">
              <a:avLst/>
            </a:prstGeom>
            <a:noFill/>
          </p:spPr>
          <p:txBody>
            <a:bodyPr wrap="square" rtlCol="0" anchor="t">
              <a:spAutoFit/>
            </a:bodyPr>
            <a:lstStyle/>
            <a:p>
              <a:r>
                <a:rPr lang="zh-CN" altLang="en-US" sz="1400">
                  <a:solidFill>
                    <a:srgbClr val="00B0F0"/>
                  </a:solidFill>
                  <a:latin typeface="微软雅黑" panose="020B0503020204020204" charset="-122"/>
                  <a:ea typeface="微软雅黑" panose="020B0503020204020204" charset="-122"/>
                </a:rPr>
                <a:t>在心血管疾病、神经退行性疾病等已有巨大应用潜力，未来还可能在抗衰老领域有所突破。</a:t>
              </a:r>
              <a:endParaRPr lang="zh-CN" altLang="en-US" sz="1400">
                <a:solidFill>
                  <a:srgbClr val="00B0F0"/>
                </a:solidFill>
                <a:latin typeface="微软雅黑" panose="020B0503020204020204" charset="-122"/>
                <a:ea typeface="微软雅黑" panose="020B0503020204020204" charset="-122"/>
              </a:endParaRPr>
            </a:p>
          </p:txBody>
        </p:sp>
      </p:grpSp>
      <p:sp>
        <p:nvSpPr>
          <p:cNvPr id="12" name="文本框 11"/>
          <p:cNvSpPr txBox="1"/>
          <p:nvPr>
            <p:custDataLst>
              <p:tags r:id="rId10"/>
            </p:custDataLst>
          </p:nvPr>
        </p:nvSpPr>
        <p:spPr>
          <a:xfrm>
            <a:off x="1259840" y="1047750"/>
            <a:ext cx="6859270" cy="337185"/>
          </a:xfrm>
          <a:prstGeom prst="rect">
            <a:avLst/>
          </a:prstGeom>
          <a:noFill/>
        </p:spPr>
        <p:txBody>
          <a:bodyPr wrap="square" rtlCol="0" anchor="t">
            <a:spAutoFit/>
          </a:bodyPr>
          <a:lstStyle/>
          <a:p>
            <a:r>
              <a:rPr lang="zh-CN" altLang="en-US" sz="1600" b="1">
                <a:solidFill>
                  <a:srgbClr val="028458"/>
                </a:solidFill>
                <a:latin typeface="微软雅黑" panose="020B0503020204020204" charset="-122"/>
                <a:ea typeface="微软雅黑" panose="020B0503020204020204" charset="-122"/>
              </a:rPr>
              <a:t>细胞及组织培养技术、细胞融合技术、细胞重组技术、干细胞技术。</a:t>
            </a:r>
            <a:endParaRPr lang="zh-CN" altLang="en-US" sz="1600" b="1">
              <a:solidFill>
                <a:srgbClr val="028458"/>
              </a:solidFill>
              <a:latin typeface="微软雅黑" panose="020B0503020204020204" charset="-122"/>
              <a:ea typeface="微软雅黑" panose="020B0503020204020204" charset="-122"/>
            </a:endParaRPr>
          </a:p>
        </p:txBody>
      </p:sp>
      <p:grpSp>
        <p:nvGrpSpPr>
          <p:cNvPr id="3" name="组合 2"/>
          <p:cNvGrpSpPr/>
          <p:nvPr>
            <p:custDataLst>
              <p:tags r:id="rId11"/>
            </p:custDataLst>
          </p:nvPr>
        </p:nvGrpSpPr>
        <p:grpSpPr>
          <a:xfrm>
            <a:off x="3275965" y="1379855"/>
            <a:ext cx="5306060" cy="3044190"/>
            <a:chOff x="5159" y="2173"/>
            <a:chExt cx="8356" cy="4794"/>
          </a:xfrm>
        </p:grpSpPr>
        <p:sp>
          <p:nvSpPr>
            <p:cNvPr id="13" name="文本框 12"/>
            <p:cNvSpPr txBox="1"/>
            <p:nvPr>
              <p:custDataLst>
                <p:tags r:id="rId12"/>
              </p:custDataLst>
            </p:nvPr>
          </p:nvSpPr>
          <p:spPr>
            <a:xfrm>
              <a:off x="5273" y="6049"/>
              <a:ext cx="8242" cy="919"/>
            </a:xfrm>
            <a:prstGeom prst="rect">
              <a:avLst/>
            </a:prstGeom>
          </p:spPr>
          <p:txBody>
            <a:bodyPr wrap="square">
              <a:spAutoFit/>
            </a:bodyPr>
            <a:lstStyle/>
            <a:p>
              <a:pPr marL="0" indent="0">
                <a:spcBef>
                  <a:spcPct val="0"/>
                </a:spcBef>
                <a:spcAft>
                  <a:spcPts val="1000"/>
                </a:spcAft>
              </a:pPr>
              <a:r>
                <a:rPr lang="zh-CN" altLang="en-US" sz="1600" b="0" i="0">
                  <a:solidFill>
                    <a:srgbClr val="3B9C75"/>
                  </a:solidFill>
                  <a:latin typeface="微软雅黑" panose="020B0503020204020204" charset="-122"/>
                  <a:ea typeface="微软雅黑" panose="020B0503020204020204" charset="-122"/>
                </a:rPr>
                <a:t>科学家成功设计出能够进行光合作用的动物细胞，将改变医疗研究的方向，并推动实验室培养肉的生产进程。</a:t>
              </a:r>
              <a:endParaRPr lang="zh-CN" altLang="en-US" sz="1600" b="0" i="0">
                <a:solidFill>
                  <a:srgbClr val="3B9C75"/>
                </a:solidFill>
                <a:latin typeface="微软雅黑" panose="020B0503020204020204" charset="-122"/>
                <a:ea typeface="微软雅黑" panose="020B0503020204020204" charset="-122"/>
              </a:endParaRPr>
            </a:p>
          </p:txBody>
        </p:sp>
        <p:pic>
          <p:nvPicPr>
            <p:cNvPr id="14" name="图片 13"/>
            <p:cNvPicPr/>
            <p:nvPr>
              <p:custDataLst>
                <p:tags r:id="rId13"/>
              </p:custDataLst>
            </p:nvPr>
          </p:nvPicPr>
          <p:blipFill>
            <a:blip r:embed="rId14"/>
            <a:stretch>
              <a:fillRect/>
            </a:stretch>
          </p:blipFill>
          <p:spPr>
            <a:xfrm>
              <a:off x="5386" y="2744"/>
              <a:ext cx="3841" cy="3291"/>
            </a:xfrm>
            <a:prstGeom prst="rect">
              <a:avLst/>
            </a:prstGeom>
          </p:spPr>
        </p:pic>
        <p:sp>
          <p:nvSpPr>
            <p:cNvPr id="18" name="文本框 17"/>
            <p:cNvSpPr txBox="1"/>
            <p:nvPr>
              <p:custDataLst>
                <p:tags r:id="rId15"/>
              </p:custDataLst>
            </p:nvPr>
          </p:nvSpPr>
          <p:spPr>
            <a:xfrm>
              <a:off x="5159" y="2173"/>
              <a:ext cx="4673" cy="531"/>
            </a:xfrm>
            <a:prstGeom prst="rect">
              <a:avLst/>
            </a:prstGeom>
            <a:noFill/>
          </p:spPr>
          <p:txBody>
            <a:bodyPr wrap="square" rtlCol="0" anchor="t">
              <a:spAutoFit/>
            </a:bodyPr>
            <a:lstStyle/>
            <a:p>
              <a:r>
                <a:rPr lang="zh-CN" altLang="en-US" sz="1600" b="1">
                  <a:solidFill>
                    <a:schemeClr val="accent4"/>
                  </a:solidFill>
                  <a:latin typeface="微软雅黑" panose="020B0503020204020204" charset="-122"/>
                  <a:ea typeface="微软雅黑" panose="020B0503020204020204" charset="-122"/>
                  <a:sym typeface="+mn-ea"/>
                </a:rPr>
                <a:t>能够进行光合作用的动物细胞</a:t>
              </a:r>
              <a:endParaRPr lang="zh-CN" altLang="en-US" sz="1600" b="1">
                <a:solidFill>
                  <a:schemeClr val="accent4"/>
                </a:solidFill>
                <a:latin typeface="微软雅黑" panose="020B0503020204020204" charset="-122"/>
                <a:ea typeface="微软雅黑" panose="020B0503020204020204" charset="-122"/>
                <a:sym typeface="+mn-ea"/>
              </a:endParaRPr>
            </a:p>
          </p:txBody>
        </p:sp>
      </p:grpSp>
      <p:grpSp>
        <p:nvGrpSpPr>
          <p:cNvPr id="8" name="组合 7"/>
          <p:cNvGrpSpPr/>
          <p:nvPr>
            <p:custDataLst>
              <p:tags r:id="rId16"/>
            </p:custDataLst>
          </p:nvPr>
        </p:nvGrpSpPr>
        <p:grpSpPr>
          <a:xfrm>
            <a:off x="6228080" y="1449705"/>
            <a:ext cx="2254250" cy="2393950"/>
            <a:chOff x="9808" y="2283"/>
            <a:chExt cx="3550" cy="3770"/>
          </a:xfrm>
        </p:grpSpPr>
        <p:pic>
          <p:nvPicPr>
            <p:cNvPr id="16" name="图片 15"/>
            <p:cNvPicPr/>
            <p:nvPr>
              <p:custDataLst>
                <p:tags r:id="rId17"/>
              </p:custDataLst>
            </p:nvPr>
          </p:nvPicPr>
          <p:blipFill>
            <a:blip r:embed="rId18"/>
            <a:stretch>
              <a:fillRect/>
            </a:stretch>
          </p:blipFill>
          <p:spPr>
            <a:xfrm>
              <a:off x="9808" y="2809"/>
              <a:ext cx="3550" cy="3244"/>
            </a:xfrm>
            <a:prstGeom prst="rect">
              <a:avLst/>
            </a:prstGeom>
          </p:spPr>
        </p:pic>
        <p:sp>
          <p:nvSpPr>
            <p:cNvPr id="20" name="文本框 19"/>
            <p:cNvSpPr txBox="1"/>
            <p:nvPr>
              <p:custDataLst>
                <p:tags r:id="rId19"/>
              </p:custDataLst>
            </p:nvPr>
          </p:nvSpPr>
          <p:spPr>
            <a:xfrm>
              <a:off x="10829" y="2283"/>
              <a:ext cx="2485" cy="531"/>
            </a:xfrm>
            <a:prstGeom prst="rect">
              <a:avLst/>
            </a:prstGeom>
          </p:spPr>
          <p:txBody>
            <a:bodyPr wrap="square">
              <a:spAutoFit/>
            </a:bodyPr>
            <a:lstStyle/>
            <a:p>
              <a:r>
                <a:rPr lang="zh-CN" altLang="en-US" sz="1600" b="1">
                  <a:solidFill>
                    <a:schemeClr val="accent4"/>
                  </a:solidFill>
                  <a:latin typeface="微软雅黑" panose="020B0503020204020204" charset="-122"/>
                  <a:ea typeface="微软雅黑" panose="020B0503020204020204" charset="-122"/>
                </a:rPr>
                <a:t>单克隆抗体</a:t>
              </a:r>
              <a:endParaRPr lang="zh-CN" altLang="en-US" sz="1600"/>
            </a:p>
          </p:txBody>
        </p:sp>
      </p:grpSp>
      <p:sp>
        <p:nvSpPr>
          <p:cNvPr id="23" name="圆角矩形 22"/>
          <p:cNvSpPr/>
          <p:nvPr>
            <p:custDataLst>
              <p:tags r:id="rId20"/>
            </p:custDataLst>
          </p:nvPr>
        </p:nvSpPr>
        <p:spPr>
          <a:xfrm>
            <a:off x="108585" y="1416050"/>
            <a:ext cx="8650605" cy="3213735"/>
          </a:xfrm>
          <a:prstGeom prst="roundRect">
            <a:avLst/>
          </a:prstGeom>
          <a:ln>
            <a:prstDash val="sysDot"/>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24" name="文本框 23"/>
          <p:cNvSpPr txBox="1"/>
          <p:nvPr>
            <p:custDataLst>
              <p:tags r:id="rId21"/>
            </p:custDataLst>
          </p:nvPr>
        </p:nvSpPr>
        <p:spPr>
          <a:xfrm>
            <a:off x="323850" y="18732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en-US" sz="2400" b="1">
                <a:solidFill>
                  <a:srgbClr val="3B9C75"/>
                </a:solidFill>
                <a:latin typeface="微软雅黑" panose="020B0503020204020204" charset="-122"/>
                <a:ea typeface="微软雅黑" panose="020B0503020204020204" charset="-122"/>
              </a:rPr>
              <a:t>二、学习内容</a:t>
            </a:r>
            <a:endParaRPr lang="zh-CN" altLang="en-US" sz="2400" b="1">
              <a:solidFill>
                <a:srgbClr val="3B9C75"/>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3"/>
          <p:cNvSpPr>
            <a:spLocks noChangeAspect="1" noChangeArrowheads="1" noTextEdit="1"/>
          </p:cNvSpPr>
          <p:nvPr>
            <p:custDataLst>
              <p:tags r:id="rId1"/>
            </p:custDataLst>
          </p:nvPr>
        </p:nvSpPr>
        <p:spPr bwMode="auto">
          <a:xfrm>
            <a:off x="574358" y="1133475"/>
            <a:ext cx="505301"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schemeClr val="dk1"/>
              </a:solidFill>
              <a:latin typeface="微软雅黑" panose="020B0503020204020204" charset="-122"/>
              <a:ea typeface="微软雅黑" panose="020B0503020204020204" charset="-122"/>
            </a:endParaRPr>
          </a:p>
        </p:txBody>
      </p:sp>
      <p:sp>
        <p:nvSpPr>
          <p:cNvPr id="27" name="Freeform 5"/>
          <p:cNvSpPr>
            <a:spLocks noEditPoints="1"/>
          </p:cNvSpPr>
          <p:nvPr>
            <p:custDataLst>
              <p:tags r:id="rId2"/>
            </p:custDataLst>
          </p:nvPr>
        </p:nvSpPr>
        <p:spPr bwMode="auto">
          <a:xfrm>
            <a:off x="1074424" y="1059823"/>
            <a:ext cx="585311" cy="458153"/>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6">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dk1"/>
              </a:solidFill>
              <a:latin typeface="微软雅黑" panose="020B0503020204020204" charset="-122"/>
              <a:ea typeface="微软雅黑" panose="020B0503020204020204" charset="-122"/>
            </a:endParaRPr>
          </a:p>
        </p:txBody>
      </p:sp>
      <p:pic>
        <p:nvPicPr>
          <p:cNvPr id="17" name="PA-图片 3"/>
          <p:cNvPicPr>
            <a:picLocks noChangeAspect="1"/>
          </p:cNvPicPr>
          <p:nvPr>
            <p:custDataLst>
              <p:tags r:id="rId3"/>
            </p:custDataLst>
          </p:nvPr>
        </p:nvPicPr>
        <p:blipFill>
          <a:blip r:embed="rId4"/>
          <a:srcRect t="12337" b="12337"/>
          <a:stretch>
            <a:fillRect/>
          </a:stretch>
        </p:blipFill>
        <p:spPr>
          <a:xfrm>
            <a:off x="5768340" y="1491615"/>
            <a:ext cx="2284730" cy="1294765"/>
          </a:xfrm>
          <a:prstGeom prst="roundRect">
            <a:avLst/>
          </a:prstGeom>
        </p:spPr>
      </p:pic>
      <p:grpSp>
        <p:nvGrpSpPr>
          <p:cNvPr id="9" name="组合 8"/>
          <p:cNvGrpSpPr/>
          <p:nvPr>
            <p:custDataLst>
              <p:tags r:id="rId5"/>
            </p:custDataLst>
          </p:nvPr>
        </p:nvGrpSpPr>
        <p:grpSpPr>
          <a:xfrm>
            <a:off x="539750" y="1995805"/>
            <a:ext cx="7616825" cy="2297430"/>
            <a:chOff x="850" y="3143"/>
            <a:chExt cx="11995" cy="3618"/>
          </a:xfrm>
        </p:grpSpPr>
        <p:sp>
          <p:nvSpPr>
            <p:cNvPr id="8" name="对角圆角矩形 7"/>
            <p:cNvSpPr/>
            <p:nvPr>
              <p:custDataLst>
                <p:tags r:id="rId6"/>
              </p:custDataLst>
            </p:nvPr>
          </p:nvSpPr>
          <p:spPr>
            <a:xfrm>
              <a:off x="850" y="3215"/>
              <a:ext cx="4842" cy="3126"/>
            </a:xfrm>
            <a:prstGeom prst="round2DiagRect">
              <a:avLst/>
            </a:prstGeom>
            <a:solidFill>
              <a:schemeClr val="bg1"/>
            </a:solidFill>
            <a:ln w="12700" cmpd="sng">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 name="Title 6"/>
            <p:cNvSpPr txBox="1"/>
            <p:nvPr>
              <p:custDataLst>
                <p:tags r:id="rId7"/>
              </p:custDataLst>
            </p:nvPr>
          </p:nvSpPr>
          <p:spPr>
            <a:xfrm>
              <a:off x="905" y="3597"/>
              <a:ext cx="4760" cy="2266"/>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ct val="0"/>
                </a:spcBef>
                <a:spcAft>
                  <a:spcPts val="800"/>
                </a:spcAft>
                <a:buSzTx/>
                <a:buFont typeface="Wingdings" panose="05000000000000000000" charset="0"/>
                <a:buNone/>
              </a:pPr>
              <a:endParaRPr lang="zh-CN" altLang="en-US" sz="1000"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285750" algn="l" fontAlgn="ctr">
                <a:lnSpc>
                  <a:spcPct val="100000"/>
                </a:lnSpc>
                <a:spcBef>
                  <a:spcPct val="0"/>
                </a:spcBef>
                <a:spcAft>
                  <a:spcPts val="800"/>
                </a:spcAft>
                <a:buSzTx/>
                <a:buFont typeface="Wingdings" panose="05000000000000000000" charset="0"/>
                <a:buNone/>
              </a:pPr>
              <a:r>
                <a:rPr lang="zh-CN" altLang="en-US" sz="14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近期，复旦大学生物医学研究院的罗敏、卢智刚、高海团队联合中国科学院分子细胞科学卓越创新中心赵允团队发现了一个</a:t>
              </a:r>
              <a:r>
                <a:rPr lang="zh-CN" altLang="en-US" sz="1400" b="1" spc="40">
                  <a:ln w="3175">
                    <a:noFill/>
                    <a:prstDash val="dash"/>
                  </a:ln>
                  <a:solidFill>
                    <a:schemeClr val="accent5"/>
                  </a:solidFill>
                  <a:uFillTx/>
                  <a:latin typeface="微软雅黑" panose="020B0503020204020204" charset="-122"/>
                  <a:ea typeface="微软雅黑" panose="020B0503020204020204" charset="-122"/>
                  <a:cs typeface="微软雅黑" panose="020B0503020204020204" charset="-122"/>
                </a:rPr>
                <a:t>全新的肿瘤免疫抑制受体CD300ld</a:t>
              </a:r>
              <a:r>
                <a:rPr lang="zh-CN" altLang="en-US" sz="14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，这一发现有望成为肿瘤免疫治疗新的理想靶点，进一步提升肿瘤治疗的有效性。</a:t>
              </a:r>
              <a:endParaRPr lang="zh-CN" altLang="en-US" sz="14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285750" algn="l" fontAlgn="ctr">
                <a:lnSpc>
                  <a:spcPct val="100000"/>
                </a:lnSpc>
                <a:spcBef>
                  <a:spcPct val="0"/>
                </a:spcBef>
                <a:spcAft>
                  <a:spcPts val="800"/>
                </a:spcAft>
                <a:buSzTx/>
                <a:buFont typeface="Wingdings" panose="05000000000000000000" charset="0"/>
                <a:buNone/>
              </a:pPr>
              <a:endParaRPr lang="zh-CN" altLang="en-US" sz="14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9" name="PA-图片 7" descr="C:\Users\2GGTFQ2\Desktop\tuwen(1)\图片\11\未标题-1.png未标题-1"/>
            <p:cNvPicPr>
              <a:picLocks noChangeAspect="1"/>
            </p:cNvPicPr>
            <p:nvPr>
              <p:custDataLst>
                <p:tags r:id="rId8"/>
              </p:custDataLst>
            </p:nvPr>
          </p:nvPicPr>
          <p:blipFill>
            <a:blip r:embed="rId9"/>
            <a:srcRect l="18556" r="-629"/>
            <a:stretch>
              <a:fillRect/>
            </a:stretch>
          </p:blipFill>
          <p:spPr>
            <a:xfrm>
              <a:off x="9099" y="4606"/>
              <a:ext cx="3746" cy="2046"/>
            </a:xfrm>
            <a:prstGeom prst="roundRect">
              <a:avLst/>
            </a:prstGeom>
          </p:spPr>
        </p:pic>
        <p:pic>
          <p:nvPicPr>
            <p:cNvPr id="28" name="PA-图片 7" descr="C:\Users\2GGTFQ2\Desktop\tuwen(1)\图片\11\未标题-1.png未标题-1"/>
            <p:cNvPicPr>
              <a:picLocks noChangeAspect="1"/>
            </p:cNvPicPr>
            <p:nvPr>
              <p:custDataLst>
                <p:tags r:id="rId10"/>
              </p:custDataLst>
            </p:nvPr>
          </p:nvPicPr>
          <p:blipFill>
            <a:blip r:embed="rId11"/>
            <a:srcRect l="16000" r="10432"/>
            <a:stretch>
              <a:fillRect/>
            </a:stretch>
          </p:blipFill>
          <p:spPr>
            <a:xfrm>
              <a:off x="5783" y="3143"/>
              <a:ext cx="3141" cy="3619"/>
            </a:xfrm>
            <a:prstGeom prst="roundRect">
              <a:avLst/>
            </a:prstGeom>
          </p:spPr>
        </p:pic>
      </p:grpSp>
      <p:sp>
        <p:nvSpPr>
          <p:cNvPr id="2" name="文本框 1"/>
          <p:cNvSpPr txBox="1"/>
          <p:nvPr>
            <p:custDataLst>
              <p:tags r:id="rId12"/>
            </p:custDataLst>
          </p:nvPr>
        </p:nvSpPr>
        <p:spPr>
          <a:xfrm>
            <a:off x="1835785" y="1059815"/>
            <a:ext cx="4572000" cy="398780"/>
          </a:xfrm>
          <a:prstGeom prst="rect">
            <a:avLst/>
          </a:prstGeom>
          <a:noFill/>
        </p:spPr>
        <p:txBody>
          <a:bodyPr wrap="square" rtlCol="0" anchor="t">
            <a:spAutoFit/>
          </a:bodyPr>
          <a:lstStyle/>
          <a:p>
            <a:r>
              <a:rPr lang="zh-CN" altLang="en-US" sz="2000" b="1">
                <a:solidFill>
                  <a:srgbClr val="92D050"/>
                </a:solidFill>
                <a:latin typeface="微软雅黑" panose="020B0503020204020204" charset="-122"/>
                <a:ea typeface="微软雅黑" panose="020B0503020204020204" charset="-122"/>
              </a:rPr>
              <a:t>免疫细胞工程：精准医疗的下一个前沿</a:t>
            </a:r>
            <a:endParaRPr lang="zh-CN" altLang="en-US" sz="2000" b="1">
              <a:solidFill>
                <a:srgbClr val="92D050"/>
              </a:solidFill>
              <a:latin typeface="微软雅黑" panose="020B0503020204020204" charset="-122"/>
              <a:ea typeface="微软雅黑" panose="020B0503020204020204" charset="-122"/>
            </a:endParaRPr>
          </a:p>
        </p:txBody>
      </p:sp>
      <p:sp>
        <p:nvSpPr>
          <p:cNvPr id="3" name="文本框 2"/>
          <p:cNvSpPr txBox="1"/>
          <p:nvPr>
            <p:custDataLst>
              <p:tags r:id="rId13"/>
            </p:custDataLst>
          </p:nvPr>
        </p:nvSpPr>
        <p:spPr>
          <a:xfrm>
            <a:off x="1835785" y="1417955"/>
            <a:ext cx="3986530" cy="583565"/>
          </a:xfrm>
          <a:prstGeom prst="rect">
            <a:avLst/>
          </a:prstGeom>
          <a:noFill/>
        </p:spPr>
        <p:txBody>
          <a:bodyPr wrap="square" rtlCol="0" anchor="t">
            <a:spAutoFit/>
          </a:bodyPr>
          <a:lstStyle/>
          <a:p>
            <a:r>
              <a:rPr lang="zh-CN" altLang="en-US" sz="1600" b="1">
                <a:solidFill>
                  <a:srgbClr val="028458"/>
                </a:solidFill>
                <a:latin typeface="微软雅黑" panose="020B0503020204020204" charset="-122"/>
                <a:ea typeface="微软雅黑" panose="020B0503020204020204" charset="-122"/>
              </a:rPr>
              <a:t>免疫细胞工程的核心在于改造免疫细胞，使其能够更精准地识别并攻击病变细胞。</a:t>
            </a:r>
            <a:endParaRPr lang="zh-CN" altLang="en-US" sz="1600" b="1">
              <a:solidFill>
                <a:srgbClr val="028458"/>
              </a:solidFill>
              <a:latin typeface="微软雅黑" panose="020B0503020204020204" charset="-122"/>
              <a:ea typeface="微软雅黑" panose="020B0503020204020204" charset="-122"/>
            </a:endParaRPr>
          </a:p>
        </p:txBody>
      </p:sp>
      <p:sp>
        <p:nvSpPr>
          <p:cNvPr id="4" name="矩形 3"/>
          <p:cNvSpPr/>
          <p:nvPr>
            <p:custDataLst>
              <p:tags r:id="rId14"/>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7" name="直接连接符 6"/>
          <p:cNvCxnSpPr/>
          <p:nvPr>
            <p:custDataLst>
              <p:tags r:id="rId15"/>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5" name="文本框 4"/>
          <p:cNvSpPr txBox="1"/>
          <p:nvPr>
            <p:custDataLst>
              <p:tags r:id="rId16"/>
            </p:custDataLst>
          </p:nvPr>
        </p:nvSpPr>
        <p:spPr>
          <a:xfrm>
            <a:off x="1548130" y="699770"/>
            <a:ext cx="5885180" cy="398780"/>
          </a:xfrm>
          <a:prstGeom prst="rect">
            <a:avLst/>
          </a:prstGeom>
          <a:noFill/>
        </p:spPr>
        <p:txBody>
          <a:bodyPr wrap="square" rtlCol="0" anchor="t">
            <a:spAutoFit/>
          </a:bodyPr>
          <a:lstStyle/>
          <a:p>
            <a:pPr algn="ctr"/>
            <a:r>
              <a:rPr lang="en-US" altLang="zh-CN"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  02 改变细胞命运，创造全新生物----</a:t>
            </a:r>
            <a:r>
              <a:rPr lang="zh-CN" altLang="en-US"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细胞工程</a:t>
            </a:r>
            <a:endParaRPr lang="zh-CN" altLang="en-US"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endParaRPr>
          </a:p>
        </p:txBody>
      </p:sp>
      <p:sp>
        <p:nvSpPr>
          <p:cNvPr id="6" name="文本框 5"/>
          <p:cNvSpPr txBox="1"/>
          <p:nvPr>
            <p:custDataLst>
              <p:tags r:id="rId17"/>
            </p:custDataLst>
          </p:nvPr>
        </p:nvSpPr>
        <p:spPr>
          <a:xfrm>
            <a:off x="323850" y="18732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en-US" sz="2400" b="1">
                <a:solidFill>
                  <a:srgbClr val="3B9C75"/>
                </a:solidFill>
                <a:latin typeface="微软雅黑" panose="020B0503020204020204" charset="-122"/>
                <a:ea typeface="微软雅黑" panose="020B0503020204020204" charset="-122"/>
              </a:rPr>
              <a:t>二、学习内容</a:t>
            </a:r>
            <a:endParaRPr lang="zh-CN" altLang="en-US" sz="2400" b="1">
              <a:solidFill>
                <a:srgbClr val="3B9C75"/>
              </a:solidFill>
              <a:latin typeface="微软雅黑" panose="020B0503020204020204" charset="-122"/>
              <a:ea typeface="微软雅黑" panose="020B0503020204020204" charset="-122"/>
            </a:endParaRPr>
          </a:p>
        </p:txBody>
      </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0" y="4947920"/>
            <a:ext cx="9144000" cy="195580"/>
          </a:xfrm>
          <a:prstGeom prst="rect">
            <a:avLst/>
          </a:prstGeom>
          <a:solidFill>
            <a:srgbClr val="3B9C7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7" name="直接连接符 6"/>
          <p:cNvCxnSpPr/>
          <p:nvPr>
            <p:custDataLst>
              <p:tags r:id="rId2"/>
            </p:custDataLst>
          </p:nvPr>
        </p:nvCxnSpPr>
        <p:spPr>
          <a:xfrm>
            <a:off x="0" y="627380"/>
            <a:ext cx="9109075" cy="0"/>
          </a:xfrm>
          <a:prstGeom prst="line">
            <a:avLst/>
          </a:prstGeom>
          <a:ln w="34925" cap="flat" cmpd="sng" algn="ctr">
            <a:solidFill>
              <a:srgbClr val="3B9C75"/>
            </a:solidFill>
            <a:prstDash val="dash"/>
            <a:miter lim="800000"/>
          </a:ln>
        </p:spPr>
        <p:style>
          <a:lnRef idx="0">
            <a:schemeClr val="accent1"/>
          </a:lnRef>
          <a:fillRef idx="0">
            <a:srgbClr val="FFFFFF"/>
          </a:fillRef>
          <a:effectRef idx="0">
            <a:srgbClr val="FFFFFF"/>
          </a:effectRef>
          <a:fontRef idx="minor">
            <a:schemeClr val="tx1"/>
          </a:fontRef>
        </p:style>
      </p:cxnSp>
      <p:sp>
        <p:nvSpPr>
          <p:cNvPr id="22" name="MH_Entry_1">
            <a:hlinkClick r:id="" action="ppaction://noaction"/>
          </p:cNvPr>
          <p:cNvSpPr/>
          <p:nvPr>
            <p:custDataLst>
              <p:tags r:id="rId3"/>
            </p:custDataLst>
          </p:nvPr>
        </p:nvSpPr>
        <p:spPr>
          <a:xfrm flipH="1">
            <a:off x="395605" y="1419860"/>
            <a:ext cx="2112010" cy="409575"/>
          </a:xfrm>
          <a:custGeom>
            <a:avLst/>
            <a:gdLst>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 name="connsiteX6" fmla="*/ 0 w 2520280"/>
              <a:gd name="connsiteY6" fmla="*/ 0 h 1872208"/>
              <a:gd name="connsiteX7" fmla="*/ 0 w 2520280"/>
              <a:gd name="connsiteY7" fmla="*/ 0 h 1872208"/>
              <a:gd name="connsiteX8" fmla="*/ 0 w 2520280"/>
              <a:gd name="connsiteY8"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rgbClr val="217D6F"/>
          </a:solidFill>
          <a:ln w="12700"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spcBef>
                <a:spcPct val="50000"/>
              </a:spcBef>
            </a:pPr>
            <a:endParaRPr lang="zh-CN" altLang="en-US" sz="2000" b="1">
              <a:solidFill>
                <a:schemeClr val="accent6">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custDataLst>
              <p:tags r:id="rId4"/>
            </p:custDataLst>
          </p:nvPr>
        </p:nvSpPr>
        <p:spPr>
          <a:xfrm>
            <a:off x="603250" y="1131570"/>
            <a:ext cx="8155940" cy="583565"/>
          </a:xfrm>
          <a:prstGeom prst="rect">
            <a:avLst/>
          </a:prstGeom>
        </p:spPr>
        <p:txBody>
          <a:bodyPr wrap="square">
            <a:spAutoFit/>
          </a:bodyPr>
          <a:lstStyle/>
          <a:p>
            <a:r>
              <a:rPr lang="zh-CN" altLang="en-US" sz="1600" b="1">
                <a:solidFill>
                  <a:srgbClr val="3B9C75"/>
                </a:solidFill>
                <a:latin typeface="微软雅黑" panose="020B0503020204020204" charset="-122"/>
                <a:ea typeface="微软雅黑" panose="020B0503020204020204" charset="-122"/>
              </a:rPr>
              <a:t>科学家们已通过植物体细胞杂交技术得到栽培烟草与野生烟草、籼稻与野生稻、籼稻与粳稻、小麦与鹅冠草等细胞杂种及其后代，获得了有价值新品系或育种上有用新材料。</a:t>
            </a:r>
            <a:endParaRPr lang="zh-CN" altLang="en-US" sz="1600" b="1">
              <a:solidFill>
                <a:srgbClr val="3B9C75"/>
              </a:solidFill>
              <a:latin typeface="微软雅黑" panose="020B0503020204020204" charset="-122"/>
              <a:ea typeface="微软雅黑" panose="020B0503020204020204" charset="-122"/>
            </a:endParaRPr>
          </a:p>
        </p:txBody>
      </p:sp>
      <p:sp>
        <p:nvSpPr>
          <p:cNvPr id="6" name="文本框 5"/>
          <p:cNvSpPr txBox="1"/>
          <p:nvPr>
            <p:custDataLst>
              <p:tags r:id="rId5"/>
            </p:custDataLst>
          </p:nvPr>
        </p:nvSpPr>
        <p:spPr>
          <a:xfrm>
            <a:off x="1259840" y="706755"/>
            <a:ext cx="5885180" cy="398780"/>
          </a:xfrm>
          <a:prstGeom prst="rect">
            <a:avLst/>
          </a:prstGeom>
          <a:noFill/>
        </p:spPr>
        <p:txBody>
          <a:bodyPr wrap="square" rtlCol="0" anchor="t">
            <a:spAutoFit/>
          </a:bodyPr>
          <a:lstStyle/>
          <a:p>
            <a:pPr algn="ctr"/>
            <a:r>
              <a:rPr lang="en-US" altLang="zh-CN"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  02 改变细胞命运，创造全新生物----</a:t>
            </a:r>
            <a:r>
              <a:rPr lang="zh-CN" altLang="en-US"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rPr>
              <a:t>细胞工程</a:t>
            </a:r>
            <a:endParaRPr lang="zh-CN" altLang="en-US" sz="2000" b="1" noProof="0">
              <a:ln>
                <a:noFill/>
              </a:ln>
              <a:solidFill>
                <a:schemeClr val="accent4"/>
              </a:solidFill>
              <a:effectLst/>
              <a:uLnTx/>
              <a:uFillTx/>
              <a:latin typeface="微软雅黑" panose="020B0503020204020204" charset="-122"/>
              <a:ea typeface="微软雅黑" panose="020B0503020204020204" charset="-122"/>
              <a:cs typeface="Times New Roman" panose="02020603050405020304" charset="0"/>
              <a:sym typeface="+mn-ea"/>
            </a:endParaRPr>
          </a:p>
        </p:txBody>
      </p:sp>
      <p:sp>
        <p:nvSpPr>
          <p:cNvPr id="24" name="文本框 23"/>
          <p:cNvSpPr txBox="1"/>
          <p:nvPr>
            <p:custDataLst>
              <p:tags r:id="rId6"/>
            </p:custDataLst>
          </p:nvPr>
        </p:nvSpPr>
        <p:spPr>
          <a:xfrm>
            <a:off x="323850" y="187325"/>
            <a:ext cx="3333115" cy="403860"/>
          </a:xfrm>
          <a:prstGeom prst="rect">
            <a:avLst/>
          </a:prstGeom>
          <a:noFill/>
          <a:ln w="28575">
            <a:noFill/>
          </a:ln>
          <a:extLst>
            <a:ext uri="{909E8E84-426E-40DD-AFC4-6F175D3DCCD1}">
              <a14:hiddenFill xmlns:a14="http://schemas.microsoft.com/office/drawing/2010/main">
                <a:solidFill>
                  <a:srgbClr val="3B9C75"/>
                </a:solidFill>
              </a14:hiddenFill>
            </a:ext>
          </a:extLst>
        </p:spPr>
        <p:txBody>
          <a:bodyPr wrap="square" rtlCol="0">
            <a:noAutofit/>
          </a:bodyPr>
          <a:lstStyle/>
          <a:p>
            <a:r>
              <a:rPr lang="zh-CN" altLang="en-US" sz="2400" b="1">
                <a:solidFill>
                  <a:srgbClr val="3B9C75"/>
                </a:solidFill>
                <a:latin typeface="微软雅黑" panose="020B0503020204020204" charset="-122"/>
                <a:ea typeface="微软雅黑" panose="020B0503020204020204" charset="-122"/>
              </a:rPr>
              <a:t>二、学习内容</a:t>
            </a:r>
            <a:endParaRPr lang="zh-CN" altLang="en-US" sz="2400" b="1">
              <a:solidFill>
                <a:srgbClr val="3B9C75"/>
              </a:solidFill>
              <a:latin typeface="微软雅黑" panose="020B0503020204020204" charset="-122"/>
              <a:ea typeface="微软雅黑" panose="020B0503020204020204" charset="-122"/>
            </a:endParaRPr>
          </a:p>
        </p:txBody>
      </p:sp>
      <p:pic>
        <p:nvPicPr>
          <p:cNvPr id="9" name="图片 8"/>
          <p:cNvPicPr/>
          <p:nvPr>
            <p:custDataLst>
              <p:tags r:id="rId7"/>
            </p:custDataLst>
          </p:nvPr>
        </p:nvPicPr>
        <p:blipFill>
          <a:blip r:embed="rId8"/>
          <a:srcRect t="20099" r="11465" b="8494"/>
          <a:stretch>
            <a:fillRect/>
          </a:stretch>
        </p:blipFill>
        <p:spPr>
          <a:xfrm>
            <a:off x="755650" y="1707515"/>
            <a:ext cx="3135630" cy="2863215"/>
          </a:xfrm>
          <a:prstGeom prst="rect">
            <a:avLst/>
          </a:prstGeom>
        </p:spPr>
      </p:pic>
      <p:pic>
        <p:nvPicPr>
          <p:cNvPr id="12" name="图片 11"/>
          <p:cNvPicPr>
            <a:picLocks noChangeAspect="1"/>
          </p:cNvPicPr>
          <p:nvPr>
            <p:custDataLst>
              <p:tags r:id="rId9"/>
            </p:custDataLst>
          </p:nvPr>
        </p:nvPicPr>
        <p:blipFill>
          <a:blip r:embed="rId10"/>
          <a:stretch>
            <a:fillRect/>
          </a:stretch>
        </p:blipFill>
        <p:spPr>
          <a:xfrm>
            <a:off x="4140200" y="1688465"/>
            <a:ext cx="3991610" cy="2861945"/>
          </a:xfrm>
          <a:prstGeom prst="rect">
            <a:avLst/>
          </a:prstGeom>
        </p:spPr>
      </p:pic>
    </p:spTree>
  </p:cSld>
  <p:clrMapOvr>
    <a:masterClrMapping/>
  </p:clrMapOvr>
  <p:transition/>
</p:sld>
</file>

<file path=ppt/tags/tag1.xml><?xml version="1.0" encoding="utf-8"?>
<p:tagLst xmlns:p="http://schemas.openxmlformats.org/presentationml/2006/main">
  <p:tag name="AS_UNIQUEID" val="9382"/>
</p:tagLst>
</file>

<file path=ppt/tags/tag10.xml><?xml version="1.0" encoding="utf-8"?>
<p:tagLst xmlns:p="http://schemas.openxmlformats.org/presentationml/2006/main">
  <p:tag name="AS_UNIQUEID" val="8553"/>
</p:tagLst>
</file>

<file path=ppt/tags/tag100.xml><?xml version="1.0" encoding="utf-8"?>
<p:tagLst xmlns:p="http://schemas.openxmlformats.org/presentationml/2006/main">
  <p:tag name="AS_UNIQUEID" val="9492"/>
</p:tagLst>
</file>

<file path=ppt/tags/tag101.xml><?xml version="1.0" encoding="utf-8"?>
<p:tagLst xmlns:p="http://schemas.openxmlformats.org/presentationml/2006/main">
  <p:tag name="AS_UNIQUEID" val="9493"/>
  <p:tag name="KSO_WM_DIAGRAM_GROUP_CODE" val="m1-1"/>
  <p:tag name="KSO_WM_DIAGRAM_VIRTUALLY_FRAME" val="{&quot;height&quot;:321.5588976377953,&quot;left&quot;:99.2,&quot;top&quot;:66.42826771653544,&quot;width&quot;:629.3}"/>
  <p:tag name="KSO_WM_TAG_VERSION" val="1.0"/>
  <p:tag name="KSO_WM_TEMPLATE_CATEGORY" val="diagram"/>
  <p:tag name="KSO_WM_TEMPLATE_INDEX" val="20205821"/>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05821_5*m_h_i*1_1_1"/>
  <p:tag name="KSO_WM_UNIT_INDEX" val="1_1_1"/>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Lst>
</file>

<file path=ppt/tags/tag102.xml><?xml version="1.0" encoding="utf-8"?>
<p:tagLst xmlns:p="http://schemas.openxmlformats.org/presentationml/2006/main">
  <p:tag name="AS_UNIQUEID" val="9494"/>
  <p:tag name="KSO_WM_DIAGRAM_GROUP_CODE" val="m1-1"/>
  <p:tag name="KSO_WM_DIAGRAM_VIRTUALLY_FRAME" val="{&quot;height&quot;:321.5588976377953,&quot;left&quot;:99.2,&quot;top&quot;:66.42826771653544,&quot;width&quot;:629.3}"/>
  <p:tag name="KSO_WM_TAG_VERSION" val="1.0"/>
  <p:tag name="KSO_WM_TEMPLATE_CATEGORY" val="diagram"/>
  <p:tag name="KSO_WM_TEMPLATE_INDEX" val="20205821"/>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05821_5*m_h_i*1_1_1"/>
  <p:tag name="KSO_WM_UNIT_INDEX" val="1_1_1"/>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Lst>
</file>

<file path=ppt/tags/tag103.xml><?xml version="1.0" encoding="utf-8"?>
<p:tagLst xmlns:p="http://schemas.openxmlformats.org/presentationml/2006/main">
  <p:tag name="AS_UNIQUEID" val="9495"/>
  <p:tag name="KSO_WM_DIAGRAM_GROUP_CODE" val="m1-1"/>
  <p:tag name="KSO_WM_DIAGRAM_VIRTUALLY_FRAME" val="{&quot;height&quot;:321.5588976377953,&quot;left&quot;:99.2,&quot;top&quot;:66.42826771653544,&quot;width&quot;:629.3}"/>
  <p:tag name="KSO_WM_TAG_VERSION" val="1.0"/>
  <p:tag name="KSO_WM_TEMPLATE_CATEGORY" val="diagram"/>
  <p:tag name="KSO_WM_TEMPLATE_INDEX" val="20205821"/>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05821_5*m_h_i*1_1_1"/>
  <p:tag name="KSO_WM_UNIT_INDEX" val="1_1_1"/>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Lst>
</file>

<file path=ppt/tags/tag104.xml><?xml version="1.0" encoding="utf-8"?>
<p:tagLst xmlns:p="http://schemas.openxmlformats.org/presentationml/2006/main">
  <p:tag name="AS_UNIQUEID" val="9497"/>
  <p:tag name="KSO_WM_ASSEMBLE_CHIP_INDEX" val="f44c3391fbb7451e94729dad206b6162"/>
  <p:tag name="KSO_WM_BEAUTIFY_FLAG" val="#wm#"/>
  <p:tag name="KSO_WM_CHIP_FILLAREA_FILL_RULE" val="{&quot;fill_align&quot;:&quot;lm&quot;,&quot;fill_mode&quot;:&quot;full&quot;,&quot;sacle_strategy&quot;:&quot;smart&quot;}"/>
  <p:tag name="KSO_WM_CHIP_GROUPID" val="5e7310da9a230a26b9e88a19"/>
  <p:tag name="KSO_WM_CHIP_XID" val="5e7310da9a230a26b9e88a1a"/>
  <p:tag name="KSO_WM_TAG_VERSION" val="1.0"/>
  <p:tag name="KSO_WM_TEMPLATE_ASSEMBLE_GROUPID" val="60656f594054ed1e2fb8087e"/>
  <p:tag name="KSO_WM_TEMPLATE_ASSEMBLE_XID" val="60656f594054ed1e2fb8087e"/>
  <p:tag name="KSO_WM_TEMPLATE_CATEGORY" val="diagram"/>
  <p:tag name="KSO_WM_TEMPLATE_INDEX" val="20212505"/>
  <p:tag name="KSO_WM_UNIT_DEC_AREA_ID" val="6f782eda2d7e4f30b848ee22bc8eb33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2505_1*d*1"/>
  <p:tag name="KSO_WM_UNIT_INDEX" val="1"/>
  <p:tag name="KSO_WM_UNIT_LAYERLEVEL" val="1"/>
  <p:tag name="KSO_WM_UNIT_PLACING_PICTURE" val="f44c3391fbb7451e94729dad206b6162"/>
  <p:tag name="KSO_WM_UNIT_PLACING_PICTURE_COLLAGE_RELATIVERECTANGLE" val="{&quot;height&quot;:3944.3139780355323,&quot;width&quot;:3198.4798673479704}"/>
  <p:tag name="KSO_WM_UNIT_PLACING_PICTURE_INFO" val="{&quot;code&quot;:&quot;&quot;,&quot;full_picture&quot;:false,&quot;margin&quot;:{&quot;bottom&quot;:16.42021610397962,&quot;top&quot;:15.92535213599344},&quot;scheme&quot;:&quot;5-0&quot;,&quot;spacing&quot;:5}"/>
  <p:tag name="KSO_WM_UNIT_PLACING_PICTURE_USER_RELATIVERECTANGLE_SMARTMENU" val="{&quot;bottom&quot;:0,&quot;left&quot;:0.007046203359305469,&quot;right&quot;:0.007046203359305469,&quot;top&quot;:0}"/>
  <p:tag name="KSO_WM_UNIT_PLACING_PICTURE_USER_VIEWPORT" val="{&quot;height&quot;:3049,&quot;width&quot;:2940}"/>
  <p:tag name="KSO_WM_UNIT_PLACING_PICTURE_USER_VIEWPORT_SMARTMENU" val="{&quot;height&quot;:3361.8869202296196,&quot;width&quot;:2726.1843453803867}"/>
  <p:tag name="KSO_WM_UNIT_SM_LIMIT_TYPE" val="2"/>
  <p:tag name="KSO_WM_UNIT_SUPPORT_UNIT_TYPE" val="[&quot;d&quot;,&quot;α&quot;,&quot;β&quot;,&quot;θ&quot;]"/>
  <p:tag name="KSO_WM_UNIT_TYPE" val="d"/>
  <p:tag name="KSO_WM_UNIT_VALUE" val="1100*1481"/>
</p:tagLst>
</file>

<file path=ppt/tags/tag105.xml><?xml version="1.0" encoding="utf-8"?>
<p:tagLst xmlns:p="http://schemas.openxmlformats.org/presentationml/2006/main">
  <p:tag name="AS_UNIQUEID" val="9498"/>
  <p:tag name="KSO_WM_UNIT_PLACING_PICTURE_USER_VIEWPORT" val="{&quot;height&quot;:5556,&quot;width&quot;:12995}"/>
</p:tagLst>
</file>

<file path=ppt/tags/tag106.xml><?xml version="1.0" encoding="utf-8"?>
<p:tagLst xmlns:p="http://schemas.openxmlformats.org/presentationml/2006/main">
  <p:tag name="AS_UNIQUEID" val="9499"/>
  <p:tag name="KSO_WM_ASSEMBLE_CHIP_INDEX" val="619574f3c7f24ec49888cddc4ed9866b"/>
  <p:tag name="KSO_WM_CHIP_FILLAREA_FILL_RULE" val="{&quot;fill_align&quot;:&quot;lt&quot;,&quot;fill_mode&quot;:&quot;full&quot;,&quot;sacle_strategy&quot;:&quot;smart&quot;}"/>
  <p:tag name="KSO_WM_CHIP_GROUPID" val="5e6b05596848fb12bee65ac8"/>
  <p:tag name="KSO_WM_CHIP_XID" val="5e6b05596848fb12bee65aca"/>
  <p:tag name="KSO_WM_TAG_VERSION" val="1.0"/>
  <p:tag name="KSO_WM_TEMPLATE_ASSEMBLE_GROUPID" val="60656f594054ed1e2fb8087e"/>
  <p:tag name="KSO_WM_TEMPLATE_ASSEMBLE_XID" val="60656f594054ed1e2fb8087e"/>
  <p:tag name="KSO_WM_TEMPLATE_CATEGORY" val="diagram"/>
  <p:tag name="KSO_WM_TEMPLATE_INDEX" val="20212505"/>
  <p:tag name="KSO_WM_UNIT_BLOCK" val="0"/>
  <p:tag name="KSO_WM_UNIT_COMPATIBLE" val="0"/>
  <p:tag name="KSO_WM_UNIT_DEC_AREA_ID" val="b57e5769885f4a9cba9e47315fd9bcf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2505_1*f*1"/>
  <p:tag name="KSO_WM_UNIT_LAYERLEVEL" val="1"/>
  <p:tag name="KSO_WM_UNIT_NOCLEAR" val="0"/>
  <p:tag name="KSO_WM_UNIT_PRESET_TEXT" val="单击此处添加正文，文字是您思想的提炼，为了演示发布的良好效果，请言简意赅的阐述您的观点。您的内容已经简明扼要，字字珠玑。"/>
  <p:tag name="KSO_WM_UNIT_SHOW_EDIT_AREA_INDICATION" val="1"/>
  <p:tag name="KSO_WM_UNIT_SM_LIMIT_TYPE" val="2"/>
  <p:tag name="KSO_WM_UNIT_SUBTYPE" val="a"/>
  <p:tag name="KSO_WM_UNIT_SUPPORT_UNIT_TYPE" val="[&quot;α&quot;,&quot;β&quot;]"/>
  <p:tag name="KSO_WM_UNIT_TEXT_FILL_FORE_SCHEMECOLOR_INDEX" val="13"/>
  <p:tag name="KSO_WM_UNIT_TEXT_FILL_FORE_SCHEMECOLOR_INDEX_BRIGHTNESS" val="0.25"/>
  <p:tag name="KSO_WM_UNIT_TEXT_FILL_TYPE" val="1"/>
  <p:tag name="KSO_WM_UNIT_TEXT_SUBTYPE" val="a"/>
  <p:tag name="KSO_WM_UNIT_VALUE" val="64"/>
</p:tagLst>
</file>

<file path=ppt/tags/tag107.xml><?xml version="1.0" encoding="utf-8"?>
<p:tagLst xmlns:p="http://schemas.openxmlformats.org/presentationml/2006/main">
  <p:tag name="AS_UNIQUEID" val="9500"/>
  <p:tag name="KSO_WM_ASSEMBLE_CHIP_INDEX" val="f44c3391fbb7451e94729dad206b6162"/>
  <p:tag name="KSO_WM_BEAUTIFY_FLAG" val="#wm#"/>
  <p:tag name="KSO_WM_CHIP_FILLAREA_FILL_RULE" val="{&quot;fill_align&quot;:&quot;lm&quot;,&quot;fill_mode&quot;:&quot;full&quot;,&quot;sacle_strategy&quot;:&quot;smart&quot;}"/>
  <p:tag name="KSO_WM_CHIP_GROUPID" val="5e7310da9a230a26b9e88a19"/>
  <p:tag name="KSO_WM_CHIP_XID" val="5e7310da9a230a26b9e88a1a"/>
  <p:tag name="KSO_WM_TAG_VERSION" val="1.0"/>
  <p:tag name="KSO_WM_TEMPLATE_ASSEMBLE_GROUPID" val="60656f594054ed1e2fb8087e"/>
  <p:tag name="KSO_WM_TEMPLATE_ASSEMBLE_XID" val="60656f594054ed1e2fb8087e"/>
  <p:tag name="KSO_WM_TEMPLATE_CATEGORY" val="diagram"/>
  <p:tag name="KSO_WM_TEMPLATE_INDEX" val="20212505"/>
  <p:tag name="KSO_WM_UNIT_DEC_AREA_ID" val="6f782eda2d7e4f30b848ee22bc8eb33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2505_1*d*1"/>
  <p:tag name="KSO_WM_UNIT_INDEX" val="1"/>
  <p:tag name="KSO_WM_UNIT_LAYERLEVEL" val="1"/>
  <p:tag name="KSO_WM_UNIT_PLACING_PICTURE" val="f44c3391fbb7451e94729dad206b6162"/>
  <p:tag name="KSO_WM_UNIT_PLACING_PICTURE_COLLAGE_RELATIVERECTANGLE" val="{&quot;height&quot;:1277.9622518784838,&quot;width&quot;:2004.3057277826592}"/>
  <p:tag name="KSO_WM_UNIT_PLACING_PICTURE_INFO" val="{&quot;code&quot;:&quot;&quot;,&quot;full_picture&quot;:false,&quot;margin&quot;:{&quot;bottom&quot;:16.42021610397962,&quot;top&quot;:15.92535213599344},&quot;scheme&quot;:&quot;5-0&quot;,&quot;spacing&quot;:5}"/>
  <p:tag name="KSO_WM_UNIT_PLACING_PICTURE_USER_RELATIVERECTANGLE_SMARTMENU" val="{&quot;bottom&quot;:0.020194137170730604,&quot;left&quot;:0,&quot;right&quot;:0,&quot;top&quot;:0.020194137170730604}"/>
  <p:tag name="KSO_WM_UNIT_PLACING_PICTURE_USER_VIEWPORT" val="{&quot;height&quot;:2978,&quot;width&quot;:3024}"/>
  <p:tag name="KSO_WM_UNIT_PLACING_PICTURE_USER_VIEWPORT_SMARTMENU" val="{&quot;height&quot;:1089.2555778289668,&quot;width&quot;:1708.3449647135164}"/>
  <p:tag name="KSO_WM_UNIT_SM_LIMIT_TYPE" val="2"/>
  <p:tag name="KSO_WM_UNIT_SUPPORT_UNIT_TYPE" val="[&quot;d&quot;,&quot;α&quot;,&quot;β&quot;,&quot;θ&quot;]"/>
  <p:tag name="KSO_WM_UNIT_TYPE" val="d"/>
  <p:tag name="KSO_WM_UNIT_VALUE" val="1100*1481"/>
</p:tagLst>
</file>

<file path=ppt/tags/tag108.xml><?xml version="1.0" encoding="utf-8"?>
<p:tagLst xmlns:p="http://schemas.openxmlformats.org/presentationml/2006/main">
  <p:tag name="AS_UNIQUEID" val="9501"/>
  <p:tag name="KSO_WM_ASSEMBLE_CHIP_INDEX" val="f44c3391fbb7451e94729dad206b6162"/>
  <p:tag name="KSO_WM_BEAUTIFY_FLAG" val="#wm#"/>
  <p:tag name="KSO_WM_CHIP_FILLAREA_FILL_RULE" val="{&quot;fill_align&quot;:&quot;lm&quot;,&quot;fill_mode&quot;:&quot;full&quot;,&quot;sacle_strategy&quot;:&quot;smart&quot;}"/>
  <p:tag name="KSO_WM_CHIP_GROUPID" val="5e7310da9a230a26b9e88a19"/>
  <p:tag name="KSO_WM_CHIP_XID" val="5e7310da9a230a26b9e88a1a"/>
  <p:tag name="KSO_WM_TAG_VERSION" val="1.0"/>
  <p:tag name="KSO_WM_TEMPLATE_ASSEMBLE_GROUPID" val="60656f594054ed1e2fb8087e"/>
  <p:tag name="KSO_WM_TEMPLATE_ASSEMBLE_XID" val="60656f594054ed1e2fb8087e"/>
  <p:tag name="KSO_WM_TEMPLATE_CATEGORY" val="diagram"/>
  <p:tag name="KSO_WM_TEMPLATE_INDEX" val="20212505"/>
  <p:tag name="KSO_WM_UNIT_DEC_AREA_ID" val="6f782eda2d7e4f30b848ee22bc8eb33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2505_1*d*1"/>
  <p:tag name="KSO_WM_UNIT_INDEX" val="1"/>
  <p:tag name="KSO_WM_UNIT_LAYERLEVEL" val="1"/>
  <p:tag name="KSO_WM_UNIT_PLACING_PICTURE" val="f44c3391fbb7451e94729dad206b6162"/>
  <p:tag name="KSO_WM_UNIT_PLACING_PICTURE_COLLAGE_RELATIVERECTANGLE" val="{&quot;height&quot;:2029.1526380648604,&quot;width&quot;:3726.646692681888}"/>
  <p:tag name="KSO_WM_UNIT_PLACING_PICTURE_INFO" val="{&quot;code&quot;:&quot;&quot;,&quot;full_picture&quot;:false,&quot;margin&quot;:{&quot;bottom&quot;:16.42021610397962,&quot;top&quot;:15.92535213599344},&quot;scheme&quot;:&quot;5-0&quot;,&quot;spacing&quot;:5}"/>
  <p:tag name="KSO_WM_UNIT_PLACING_PICTURE_USER_RELATIVERECTANGLE_SMARTMENU" val="{&quot;bottom&quot;:0.015762314389520422,&quot;left&quot;:0,&quot;right&quot;:0,&quot;top&quot;:0.015762314389520422}"/>
  <p:tag name="KSO_WM_UNIT_PLACING_PICTURE_USER_VIEWPORT" val="{&quot;height&quot;:2259,&quot;width&quot;:3748}"/>
  <p:tag name="KSO_WM_UNIT_PLACING_PICTURE_USER_VIEWPORT_SMARTMENU" val="{&quot;height&quot;:1729.5233064417664,&quot;width&quot;:3176.3608206352374}"/>
  <p:tag name="KSO_WM_UNIT_SM_LIMIT_TYPE" val="2"/>
  <p:tag name="KSO_WM_UNIT_SUPPORT_UNIT_TYPE" val="[&quot;d&quot;,&quot;α&quot;,&quot;β&quot;,&quot;θ&quot;]"/>
  <p:tag name="KSO_WM_UNIT_TYPE" val="d"/>
  <p:tag name="KSO_WM_UNIT_VALUE" val="1100*1481"/>
</p:tagLst>
</file>

<file path=ppt/tags/tag109.xml><?xml version="1.0" encoding="utf-8"?>
<p:tagLst xmlns:p="http://schemas.openxmlformats.org/presentationml/2006/main">
  <p:tag name="AS_UNIQUEID" val="9502"/>
  <p:tag name="KSO_WM_ASSEMBLE_CHIP_INDEX" val="f44c3391fbb7451e94729dad206b6162"/>
  <p:tag name="KSO_WM_BEAUTIFY_FLAG" val="#wm#"/>
  <p:tag name="KSO_WM_CHIP_FILLAREA_FILL_RULE" val="{&quot;fill_align&quot;:&quot;lm&quot;,&quot;fill_mode&quot;:&quot;full&quot;,&quot;sacle_strategy&quot;:&quot;smart&quot;}"/>
  <p:tag name="KSO_WM_CHIP_GROUPID" val="5e7310da9a230a26b9e88a19"/>
  <p:tag name="KSO_WM_CHIP_XID" val="5e7310da9a230a26b9e88a1a"/>
  <p:tag name="KSO_WM_TAG_VERSION" val="1.0"/>
  <p:tag name="KSO_WM_TEMPLATE_ASSEMBLE_GROUPID" val="60656f594054ed1e2fb8087e"/>
  <p:tag name="KSO_WM_TEMPLATE_ASSEMBLE_XID" val="60656f594054ed1e2fb8087e"/>
  <p:tag name="KSO_WM_TEMPLATE_CATEGORY" val="diagram"/>
  <p:tag name="KSO_WM_TEMPLATE_INDEX" val="20212505"/>
  <p:tag name="KSO_WM_UNIT_DEC_AREA_ID" val="6f782eda2d7e4f30b848ee22bc8eb33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2505_1*d*1"/>
  <p:tag name="KSO_WM_UNIT_INDEX" val="1"/>
  <p:tag name="KSO_WM_UNIT_LAYERLEVEL" val="1"/>
  <p:tag name="KSO_WM_UNIT_PLACING_PICTURE" val="f44c3391fbb7451e94729dad206b6162"/>
  <p:tag name="KSO_WM_UNIT_PLACING_PICTURE_COLLAGE_RELATIVERECTANGLE" val="{&quot;height&quot;:3193.1235918491543,&quot;width&quot;:3726.646692681888}"/>
  <p:tag name="KSO_WM_UNIT_PLACING_PICTURE_INFO" val="{&quot;code&quot;:&quot;&quot;,&quot;full_picture&quot;:false,&quot;margin&quot;:{&quot;bottom&quot;:16.42021610397962,&quot;top&quot;:15.92535213599344},&quot;scheme&quot;:&quot;5-0&quot;,&quot;spacing&quot;:5}"/>
  <p:tag name="KSO_WM_UNIT_PLACING_PICTURE_USER_RELATIVERECTANGLE_SMARTMENU" val="{&quot;bottom&quot;:0.001839737780276881,&quot;left&quot;:0,&quot;right&quot;:0,&quot;top&quot;:0.001839737780276881}"/>
  <p:tag name="KSO_WM_UNIT_PLACING_PICTURE_USER_VIEWPORT" val="{&quot;height&quot;:2322,&quot;width&quot;:3309}"/>
  <p:tag name="KSO_WM_UNIT_PLACING_PICTURE_USER_VIEWPORT_SMARTMENU" val="{&quot;height&quot;:2721.61919161682,&quot;width&quot;:3176.3608206352374}"/>
  <p:tag name="KSO_WM_UNIT_SM_LIMIT_TYPE" val="2"/>
  <p:tag name="KSO_WM_UNIT_SUPPORT_UNIT_TYPE" val="[&quot;d&quot;,&quot;α&quot;,&quot;β&quot;,&quot;θ&quot;]"/>
  <p:tag name="KSO_WM_UNIT_TYPE" val="d"/>
  <p:tag name="KSO_WM_UNIT_VALUE" val="1100*1481"/>
</p:tagLst>
</file>

<file path=ppt/tags/tag11.xml><?xml version="1.0" encoding="utf-8"?>
<p:tagLst xmlns:p="http://schemas.openxmlformats.org/presentationml/2006/main">
  <p:tag name="AS_UNIQUEID" val="8554"/>
</p:tagLst>
</file>

<file path=ppt/tags/tag110.xml><?xml version="1.0" encoding="utf-8"?>
<p:tagLst xmlns:p="http://schemas.openxmlformats.org/presentationml/2006/main">
  <p:tag name="AS_UNIQUEID" val="9503"/>
  <p:tag name="KSO_WM_ASSEMBLE_CHIP_INDEX" val="f44c3391fbb7451e94729dad206b6162"/>
  <p:tag name="KSO_WM_BEAUTIFY_FLAG" val="#wm#"/>
  <p:tag name="KSO_WM_CHIP_FILLAREA_FILL_RULE" val="{&quot;fill_align&quot;:&quot;lm&quot;,&quot;fill_mode&quot;:&quot;full&quot;,&quot;sacle_strategy&quot;:&quot;smart&quot;}"/>
  <p:tag name="KSO_WM_CHIP_GROUPID" val="5e7310da9a230a26b9e88a19"/>
  <p:tag name="KSO_WM_CHIP_XID" val="5e7310da9a230a26b9e88a1a"/>
  <p:tag name="KSO_WM_TAG_VERSION" val="1.0"/>
  <p:tag name="KSO_WM_TEMPLATE_ASSEMBLE_GROUPID" val="60656f594054ed1e2fb8087e"/>
  <p:tag name="KSO_WM_TEMPLATE_ASSEMBLE_XID" val="60656f594054ed1e2fb8087e"/>
  <p:tag name="KSO_WM_TEMPLATE_CATEGORY" val="diagram"/>
  <p:tag name="KSO_WM_TEMPLATE_INDEX" val="20212505"/>
  <p:tag name="KSO_WM_UNIT_DEC_AREA_ID" val="6f782eda2d7e4f30b848ee22bc8eb33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2505_1*d*1"/>
  <p:tag name="KSO_WM_UNIT_INDEX" val="1"/>
  <p:tag name="KSO_WM_UNIT_LAYERLEVEL" val="1"/>
  <p:tag name="KSO_WM_UNIT_PLACING_PICTURE" val="f44c3391fbb7451e94729dad206b6162"/>
  <p:tag name="KSO_WM_UNIT_PLACING_PICTURE_COLLAGE_RELATIVERECTANGLE" val="{&quot;height&quot;:1277.9622518784838,&quot;width&quot;:1018.1875092574868}"/>
  <p:tag name="KSO_WM_UNIT_PLACING_PICTURE_INFO" val="{&quot;code&quot;:&quot;&quot;,&quot;full_picture&quot;:false,&quot;margin&quot;:{&quot;bottom&quot;:16.42021610397962,&quot;top&quot;:15.92535213599344},&quot;scheme&quot;:&quot;5-0&quot;,&quot;spacing&quot;:5}"/>
  <p:tag name="KSO_WM_UNIT_PLACING_PICTURE_USER_RELATIVERECTANGLE_SMARTMENU" val="{&quot;bottom&quot;:0,&quot;left&quot;:0.01680974198739655,&quot;right&quot;:0.01680974198739655,&quot;top&quot;:0}"/>
  <p:tag name="KSO_WM_UNIT_PLACING_PICTURE_USER_VIEWPORT" val="{&quot;height&quot;:2303,&quot;width&quot;:3429}"/>
  <p:tag name="KSO_WM_UNIT_PLACING_PICTURE_USER_VIEWPORT_SMARTMENU" val="{&quot;height&quot;:1089.2555778289668,&quot;width&quot;:867.8393806668704}"/>
  <p:tag name="KSO_WM_UNIT_SM_LIMIT_TYPE" val="2"/>
  <p:tag name="KSO_WM_UNIT_SUPPORT_UNIT_TYPE" val="[&quot;d&quot;,&quot;α&quot;,&quot;β&quot;,&quot;θ&quot;]"/>
  <p:tag name="KSO_WM_UNIT_TYPE" val="d"/>
  <p:tag name="KSO_WM_UNIT_VALUE" val="1100*1481"/>
</p:tagLst>
</file>

<file path=ppt/tags/tag111.xml><?xml version="1.0" encoding="utf-8"?>
<p:tagLst xmlns:p="http://schemas.openxmlformats.org/presentationml/2006/main">
  <p:tag name="AS_UNIQUEID" val="9504"/>
</p:tagLst>
</file>

<file path=ppt/tags/tag112.xml><?xml version="1.0" encoding="utf-8"?>
<p:tagLst xmlns:p="http://schemas.openxmlformats.org/presentationml/2006/main">
  <p:tag name="AS_UNIQUEID" val="9505"/>
</p:tagLst>
</file>

<file path=ppt/tags/tag113.xml><?xml version="1.0" encoding="utf-8"?>
<p:tagLst xmlns:p="http://schemas.openxmlformats.org/presentationml/2006/main">
  <p:tag name="AS_UNIQUEID" val="9506"/>
</p:tagLst>
</file>

<file path=ppt/tags/tag114.xml><?xml version="1.0" encoding="utf-8"?>
<p:tagLst xmlns:p="http://schemas.openxmlformats.org/presentationml/2006/main">
  <p:tag name="AS_UNIQUEID" val="9507"/>
</p:tagLst>
</file>

<file path=ppt/tags/tag115.xml><?xml version="1.0" encoding="utf-8"?>
<p:tagLst xmlns:p="http://schemas.openxmlformats.org/presentationml/2006/main">
  <p:tag name="AS_UNIQUEID" val="9508"/>
</p:tagLst>
</file>

<file path=ppt/tags/tag116.xml><?xml version="1.0" encoding="utf-8"?>
<p:tagLst xmlns:p="http://schemas.openxmlformats.org/presentationml/2006/main">
  <p:tag name="KSO_WM_BEAUTIFY_FLAG" val="#wm#"/>
  <p:tag name="KSO_WM_CHIP_FILLPROP" val="[[{&quot;fill_id&quot;:&quot;d72ddcd8164b47abbb844c26f9b1c22e&quot;,&quot;fill_align&quot;:&quot;lb&quot;,&quot;text_align&quot;:&quot;lb&quot;,&quot;text_direction&quot;:&quot;horizontal&quot;,&quot;chip_types&quot;:[&quot;header&quot;]},{&quot;fill_id&quot;:&quot;ac4bd4ae6b3343f1999d7f7c8f946581&quot;,&quot;fill_align&quot;:&quot;lt&quot;,&quot;text_align&quot;:&quot;lt&quot;,&quot;text_direction&quot;:&quot;horizontal&quot;,&quot;chip_types&quot;:[&quot;text&quot;,&quot;chart&quot;,&quot;table&quot;]},{&quot;fill_id&quot;:&quot;0d50cc8ab1cb48459d90f269727d3fbc&quot;,&quot;fill_align&quot;:&quot;lm&quot;,&quot;text_align&quot;:&quot;lm&quot;,&quot;text_direction&quot;:&quot;horizontal&quot;,&quot;chip_types&quot;:[&quot;pictext&quot;,&quot;picture&quot;,&quot;chart&quot;,&quot;table&quot;,&quot;video&quot;],&quot;support_features&quot;:[&quot;collage&quot;,&quot;carousel&quot;,&quot;creativecrop&quot;]}]]"/>
  <p:tag name="KSO_WM_CHIP_GROUPID" val="5ef3191ec6295c63c1a2e032"/>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ef3191ec6295c63c1a2e033"/>
  <p:tag name="KSO_WM_SLIDE_BACKGROUND" val="[&quot;general&quot;]"/>
  <p:tag name="KSO_WM_SLIDE_BACKGROUND_TYPE" val="general"/>
  <p:tag name="KSO_WM_SLIDE_BK_DARK_LIGHT" val="2"/>
  <p:tag name="KSO_WM_SLIDE_COLORSCHEME_VERSION" val="3.2"/>
  <p:tag name="KSO_WM_SLIDE_ID" val="diagram20212505_1"/>
  <p:tag name="KSO_WM_SLIDE_INDEX" val="1"/>
  <p:tag name="KSO_WM_SLIDE_ITEM_CNT" val="0"/>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direction&quot;:1,&quot;id&quot;:&quot;2021-04-01T15:41:56&quot;,&quot;maxSize&quot;:{&quot;size1&quot;:49.99961833602962},&quot;minSize&quot;:{&quot;size1&quot;:37.49961833602962},&quot;normalSize&quot;:{&quot;size1&quot;:44.31836833602962},&quot;subLayout&quot;:[{&quot;id&quot;:&quot;2021-04-01T15:41:56&quot;,&quot;maxSize&quot;:{&quot;size1&quot;:51.1},&quot;minSize&quot;:{&quot;size1&quot;:31.1},&quot;normalSize&quot;:{&quot;size1&quot;:40.1},&quot;subLayout&quot;:[{&quot;id&quot;:&quot;2021-04-01T15:41:56&quot;,&quot;margin&quot;:{&quot;bottom&quot;:0.02600000612437725,&quot;left&quot;:2.5399999618530273,&quot;right&quot;:0.02600000612437725,&quot;top&quot;:3.809999942779541},&quot;type&quot;:0},{&quot;id&quot;:&quot;2021-04-01T15:41:56&quot;,&quot;margin&quot;:{&quot;bottom&quot;:4.2330002784729,&quot;left&quot;:2.5399999618530273,&quot;right&quot;:0.02600000612437725,&quot;top&quot;:0.8199999928474426},&quot;type&quot;:0}],&quot;type&quot;:0},{&quot;id&quot;:&quot;2021-04-01T15:41:56&quot;,&quot;margin&quot;:{&quot;bottom&quot;:1.6929999589920044,&quot;left&quot;:2.117000102996826,&quot;right&quot;:2.5399999618530273,&quot;top&quot;:1.6929999589920044},&quot;type&quot;:0}],&quot;type&quot;:0}"/>
  <p:tag name="KSO_WM_SLIDE_POSITION" val="0*0"/>
  <p:tag name="KSO_WM_SLIDE_RATIO" val="1.777778"/>
  <p:tag name="KSO_WM_SLIDE_SIZE" val="959*539"/>
  <p:tag name="KSO_WM_SLIDE_SUBTYPE" val="picTxt"/>
  <p:tag name="KSO_WM_SLIDE_SUPPORT_FEATURE_TYPE" val="7"/>
  <p:tag name="KSO_WM_SLIDE_TYPE" val="text"/>
  <p:tag name="KSO_WM_TAG_VERSION" val="1.0"/>
  <p:tag name="KSO_WM_TEMPLATE_ASSEMBLE_GROUPID" val="60656f594054ed1e2fb8087e"/>
  <p:tag name="KSO_WM_TEMPLATE_ASSEMBLE_XID" val="60656f594054ed1e2fb8087e"/>
  <p:tag name="KSO_WM_TEMPLATE_CATEGORY" val="diagram"/>
  <p:tag name="KSO_WM_TEMPLATE_COLOR_TYPE" val="1"/>
  <p:tag name="KSO_WM_TEMPLATE_INDEX" val="20212505"/>
  <p:tag name="KSO_WM_TEMPLATE_MASTER_TYPE" val="0"/>
  <p:tag name="KSO_WM_TEMPLATE_SUBCATEGORY" val="21"/>
</p:tagLst>
</file>

<file path=ppt/tags/tag117.xml><?xml version="1.0" encoding="utf-8"?>
<p:tagLst xmlns:p="http://schemas.openxmlformats.org/presentationml/2006/main">
  <p:tag name="AS_UNIQUEID" val="9510"/>
  <p:tag name="KSO_WM_BEAUTIFY_FLAG" val="#wm#"/>
  <p:tag name="KSO_WM_CHIP_GROUPID" val="5f6ca1c57b7ee298d4025d48"/>
  <p:tag name="KSO_WM_CHIP_XID" val="5f6ca1c57b7ee298d4025d49"/>
  <p:tag name="KSO_WM_TAG_VERSION" val="1.0"/>
  <p:tag name="KSO_WM_TEMPLATE_ASSEMBLE_GROUPID" val="60656f034054ed1e2fb80239"/>
  <p:tag name="KSO_WM_TEMPLATE_ASSEMBLE_XID" val="60656f034054ed1e2fb80239"/>
  <p:tag name="KSO_WM_TEMPLATE_CATEGORY" val="diagram"/>
  <p:tag name="KSO_WM_TEMPLATE_INDEX" val="20212926"/>
  <p:tag name="KSO_WM_UNIT_BLOCK" val="0"/>
  <p:tag name="KSO_WM_UNIT_COMPATIBLE" val="0"/>
  <p:tag name="KSO_WM_UNIT_DEC_AREA_ID" val="1b22722c0ea0401085cf06c29b9727d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diagram20212926_1*i*1"/>
  <p:tag name="KSO_WM_UNIT_INDEX" val="1"/>
  <p:tag name="KSO_WM_UNIT_LAYERLEVEL" val="1"/>
  <p:tag name="KSO_WM_UNIT_SM_LIMIT_TYPE" val="2"/>
  <p:tag name="KSO_WM_UNIT_TEXT_FILL_FORE_SCHEMECOLOR_INDEX" val="2"/>
  <p:tag name="KSO_WM_UNIT_TEXT_FILL_FORE_SCHEMECOLOR_INDEX_BRIGHTNESS" val="0"/>
  <p:tag name="KSO_WM_UNIT_TEXT_FILL_TYPE" val="1"/>
  <p:tag name="KSO_WM_UNIT_TYPE" val="i"/>
  <p:tag name="KSO_WM_UNIT_VALUE" val="460"/>
</p:tagLst>
</file>

<file path=ppt/tags/tag118.xml><?xml version="1.0" encoding="utf-8"?>
<p:tagLst xmlns:p="http://schemas.openxmlformats.org/presentationml/2006/main">
  <p:tag name="AS_UNIQUEID" val="9511"/>
  <p:tag name="KSO_WM_BEAUTIFY_FLAG" val="#wm#"/>
  <p:tag name="KSO_WM_CHIP_GROUPID" val="5f6ca1c57b7ee298d4025d48"/>
  <p:tag name="KSO_WM_CHIP_XID" val="5f6ca1c57b7ee298d4025d49"/>
  <p:tag name="KSO_WM_TAG_VERSION" val="1.0"/>
  <p:tag name="KSO_WM_TEMPLATE_ASSEMBLE_GROUPID" val="60656f034054ed1e2fb80239"/>
  <p:tag name="KSO_WM_TEMPLATE_ASSEMBLE_XID" val="60656f034054ed1e2fb80239"/>
  <p:tag name="KSO_WM_TEMPLATE_CATEGORY" val="diagram"/>
  <p:tag name="KSO_WM_TEMPLATE_INDEX" val="20212926"/>
  <p:tag name="KSO_WM_UNIT_BLOCK" val="0"/>
  <p:tag name="KSO_WM_UNIT_COMPATIBLE" val="0"/>
  <p:tag name="KSO_WM_UNIT_DEC_AREA_ID" val="95fb4e4e3fbe4bb39c7a04a7be9dc94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2926_1*i*2"/>
  <p:tag name="KSO_WM_UNIT_INDEX" val="2"/>
  <p:tag name="KSO_WM_UNIT_LAYERLEVEL" val="1"/>
  <p:tag name="KSO_WM_UNIT_SM_LIMIT_TYPE" val="2"/>
  <p:tag name="KSO_WM_UNIT_TEXT_FILL_FORE_SCHEMECOLOR_INDEX" val="13"/>
  <p:tag name="KSO_WM_UNIT_TEXT_FILL_FORE_SCHEMECOLOR_INDEX_BRIGHTNESS" val="0"/>
  <p:tag name="KSO_WM_UNIT_TEXT_FILL_TYPE" val="1"/>
  <p:tag name="KSO_WM_UNIT_TYPE" val="i"/>
  <p:tag name="KSO_WM_UNIT_VALUE" val="6"/>
</p:tagLst>
</file>

<file path=ppt/tags/tag119.xml><?xml version="1.0" encoding="utf-8"?>
<p:tagLst xmlns:p="http://schemas.openxmlformats.org/presentationml/2006/main">
  <p:tag name="AS_UNIQUEID" val="9512"/>
  <p:tag name="KSO_WM_BEAUTIFY_FLAG" val="#wm#"/>
  <p:tag name="KSO_WM_CHIP_GROUPID" val="5f6ca1c57b7ee298d4025d48"/>
  <p:tag name="KSO_WM_CHIP_XID" val="5f6ca1c57b7ee298d4025d49"/>
  <p:tag name="KSO_WM_TAG_VERSION" val="1.0"/>
  <p:tag name="KSO_WM_TEMPLATE_ASSEMBLE_GROUPID" val="60656f034054ed1e2fb80239"/>
  <p:tag name="KSO_WM_TEMPLATE_ASSEMBLE_XID" val="60656f034054ed1e2fb80239"/>
  <p:tag name="KSO_WM_TEMPLATE_CATEGORY" val="diagram"/>
  <p:tag name="KSO_WM_TEMPLATE_INDEX" val="20212926"/>
  <p:tag name="KSO_WM_UNIT_BLOCK" val="0"/>
  <p:tag name="KSO_WM_UNIT_COMPATIBLE" val="0"/>
  <p:tag name="KSO_WM_UNIT_DEC_AREA_ID" val="0e2619cce9f94ad69ece2cc625181cc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2926_1*i*3"/>
  <p:tag name="KSO_WM_UNIT_INDEX" val="3"/>
  <p:tag name="KSO_WM_UNIT_LAYERLEVEL" val="1"/>
  <p:tag name="KSO_WM_UNIT_SM_LIMIT_TYPE" val="2"/>
  <p:tag name="KSO_WM_UNIT_TEXT_FILL_FORE_SCHEMECOLOR_INDEX" val="13"/>
  <p:tag name="KSO_WM_UNIT_TEXT_FILL_FORE_SCHEMECOLOR_INDEX_BRIGHTNESS" val="0"/>
  <p:tag name="KSO_WM_UNIT_TEXT_FILL_TYPE" val="1"/>
  <p:tag name="KSO_WM_UNIT_TYPE" val="i"/>
  <p:tag name="KSO_WM_UNIT_VALUE" val="6"/>
</p:tagLst>
</file>

<file path=ppt/tags/tag12.xml><?xml version="1.0" encoding="utf-8"?>
<p:tagLst xmlns:p="http://schemas.openxmlformats.org/presentationml/2006/main">
  <p:tag name="AS_UNIQUEID" val="9380"/>
</p:tagLst>
</file>

<file path=ppt/tags/tag120.xml><?xml version="1.0" encoding="utf-8"?>
<p:tagLst xmlns:p="http://schemas.openxmlformats.org/presentationml/2006/main">
  <p:tag name="AS_UNIQUEID" val="9513"/>
  <p:tag name="KSO_WM_ASSEMBLE_CHIP_INDEX" val="54b39bf3ec2145918edb59451df16988"/>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034054ed1e2fb80239"/>
  <p:tag name="KSO_WM_TEMPLATE_ASSEMBLE_XID" val="60656f034054ed1e2fb80239"/>
  <p:tag name="KSO_WM_TEMPLATE_CATEGORY" val="diagram"/>
  <p:tag name="KSO_WM_TEMPLATE_INDEX" val="20212926"/>
  <p:tag name="KSO_WM_UNIT_COMPATIBLE" val="0"/>
  <p:tag name="KSO_WM_UNIT_DEC_AREA_ID" val="7726c4a4c15f49e69756054c5781800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2926_1*d*4"/>
  <p:tag name="KSO_WM_UNIT_INDEX" val="4"/>
  <p:tag name="KSO_WM_UNIT_LAYERLEVEL" val="1"/>
  <p:tag name="KSO_WM_UNIT_SM_LIMIT_TYPE" val="2"/>
  <p:tag name="KSO_WM_UNIT_TYPE" val="d"/>
  <p:tag name="KSO_WM_UNIT_VALUE" val="761*761"/>
</p:tagLst>
</file>

<file path=ppt/tags/tag121.xml><?xml version="1.0" encoding="utf-8"?>
<p:tagLst xmlns:p="http://schemas.openxmlformats.org/presentationml/2006/main">
  <p:tag name="AS_UNIQUEID" val="9514"/>
  <p:tag name="KSO_WM_ASSEMBLE_CHIP_INDEX" val="146de72f1b814a398a2a26fe64e10b02"/>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034054ed1e2fb80239"/>
  <p:tag name="KSO_WM_TEMPLATE_ASSEMBLE_XID" val="60656f034054ed1e2fb80239"/>
  <p:tag name="KSO_WM_TEMPLATE_CATEGORY" val="diagram"/>
  <p:tag name="KSO_WM_TEMPLATE_INDEX" val="20212926"/>
  <p:tag name="KSO_WM_UNIT_COMPATIBLE" val="0"/>
  <p:tag name="KSO_WM_UNIT_DEC_AREA_ID" val="ce02ed1b06334adba505d47086f2c81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2926_1*d*2"/>
  <p:tag name="KSO_WM_UNIT_INDEX" val="2"/>
  <p:tag name="KSO_WM_UNIT_LAYERLEVEL" val="1"/>
  <p:tag name="KSO_WM_UNIT_SM_LIMIT_TYPE" val="2"/>
  <p:tag name="KSO_WM_UNIT_TYPE" val="d"/>
  <p:tag name="KSO_WM_UNIT_VALUE" val="761*761"/>
</p:tagLst>
</file>

<file path=ppt/tags/tag122.xml><?xml version="1.0" encoding="utf-8"?>
<p:tagLst xmlns:p="http://schemas.openxmlformats.org/presentationml/2006/main">
  <p:tag name="AS_UNIQUEID" val="9515"/>
  <p:tag name="KSO_WM_ASSEMBLE_CHIP_INDEX" val="23d59f088efe49fabec57163419e120a"/>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034054ed1e2fb80239"/>
  <p:tag name="KSO_WM_TEMPLATE_ASSEMBLE_XID" val="60656f034054ed1e2fb80239"/>
  <p:tag name="KSO_WM_TEMPLATE_CATEGORY" val="diagram"/>
  <p:tag name="KSO_WM_TEMPLATE_INDEX" val="20212926"/>
  <p:tag name="KSO_WM_UNIT_COMPATIBLE" val="0"/>
  <p:tag name="KSO_WM_UNIT_DEC_AREA_ID" val="ebc528992af748a6ad506a5df82f433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2926_1*d*3"/>
  <p:tag name="KSO_WM_UNIT_INDEX" val="3"/>
  <p:tag name="KSO_WM_UNIT_LAYERLEVEL" val="1"/>
  <p:tag name="KSO_WM_UNIT_SM_LIMIT_TYPE" val="2"/>
  <p:tag name="KSO_WM_UNIT_TYPE" val="d"/>
  <p:tag name="KSO_WM_UNIT_VALUE" val="761*761"/>
</p:tagLst>
</file>

<file path=ppt/tags/tag123.xml><?xml version="1.0" encoding="utf-8"?>
<p:tagLst xmlns:p="http://schemas.openxmlformats.org/presentationml/2006/main">
  <p:tag name="AS_UNIQUEID" val="9516"/>
  <p:tag name="KSO_WM_ASSEMBLE_CHIP_INDEX" val="0684e7f6e8d448fa9fddce16c519c26e"/>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034054ed1e2fb80239"/>
  <p:tag name="KSO_WM_TEMPLATE_ASSEMBLE_XID" val="60656f034054ed1e2fb80239"/>
  <p:tag name="KSO_WM_TEMPLATE_CATEGORY" val="diagram"/>
  <p:tag name="KSO_WM_TEMPLATE_INDEX" val="20212926"/>
  <p:tag name="KSO_WM_UNIT_COMPATIBLE" val="0"/>
  <p:tag name="KSO_WM_UNIT_DEC_AREA_ID" val="6f8106ad22e041d6b634138280a830a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2926_1*d*1"/>
  <p:tag name="KSO_WM_UNIT_INDEX" val="1"/>
  <p:tag name="KSO_WM_UNIT_LAYERLEVEL" val="1"/>
  <p:tag name="KSO_WM_UNIT_SM_LIMIT_TYPE" val="2"/>
  <p:tag name="KSO_WM_UNIT_TYPE" val="d"/>
  <p:tag name="KSO_WM_UNIT_VALUE" val="761*761"/>
</p:tagLst>
</file>

<file path=ppt/tags/tag124.xml><?xml version="1.0" encoding="utf-8"?>
<p:tagLst xmlns:p="http://schemas.openxmlformats.org/presentationml/2006/main">
  <p:tag name="AS_UNIQUEID" val="9517"/>
  <p:tag name="KSO_WM_ASSEMBLE_CHIP_INDEX" val="8bffee4f6ba54259a633e4df85279cd5"/>
  <p:tag name="KSO_WM_BEAUTIFY_FLAG" val="#wm#"/>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6f034054ed1e2fb80239"/>
  <p:tag name="KSO_WM_TEMPLATE_ASSEMBLE_XID" val="60656f034054ed1e2fb80239"/>
  <p:tag name="KSO_WM_TEMPLATE_CATEGORY" val="diagram"/>
  <p:tag name="KSO_WM_TEMPLATE_INDEX" val="20212926"/>
  <p:tag name="KSO_WM_UNIT_BLOCK" val="0"/>
  <p:tag name="KSO_WM_UNIT_COMPATIBLE" val="0"/>
  <p:tag name="KSO_WM_UNIT_DEC_AREA_ID" val="eaec3b7bb9ad4a73aa2f3b08e822a147"/>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false},&quot;whChangeMode&quot;:0}"/>
  <p:tag name="KSO_WM_UNIT_DEFAULT_FONT" val="14;20;2"/>
  <p:tag name="KSO_WM_UNIT_DIAGRAM_ISNUMVISUAL" val="0"/>
  <p:tag name="KSO_WM_UNIT_DIAGRAM_ISREFERUNIT" val="0"/>
  <p:tag name="KSO_WM_UNIT_HIGHLIGHT" val="0"/>
  <p:tag name="KSO_WM_UNIT_ID" val="diagram20212926_1*f*1"/>
  <p:tag name="KSO_WM_UNIT_INDEX" val="1"/>
  <p:tag name="KSO_WM_UNIT_LAYERLEVEL" val="1"/>
  <p:tag name="KSO_WM_UNIT_NOCLEAR" val="0"/>
  <p:tag name="KSO_WM_UNIT_PRESET_TEXT" val="单击此处添加正文，文字是您思想的提炼，请尽量言简意赅的阐述观点。"/>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48"/>
</p:tagLst>
</file>

<file path=ppt/tags/tag125.xml><?xml version="1.0" encoding="utf-8"?>
<p:tagLst xmlns:p="http://schemas.openxmlformats.org/presentationml/2006/main">
  <p:tag name="AS_UNIQUEID" val="9518"/>
</p:tagLst>
</file>

<file path=ppt/tags/tag126.xml><?xml version="1.0" encoding="utf-8"?>
<p:tagLst xmlns:p="http://schemas.openxmlformats.org/presentationml/2006/main">
  <p:tag name="AS_UNIQUEID" val="9519"/>
</p:tagLst>
</file>

<file path=ppt/tags/tag127.xml><?xml version="1.0" encoding="utf-8"?>
<p:tagLst xmlns:p="http://schemas.openxmlformats.org/presentationml/2006/main">
  <p:tag name="AS_UNIQUEID" val="9520"/>
</p:tagLst>
</file>

<file path=ppt/tags/tag128.xml><?xml version="1.0" encoding="utf-8"?>
<p:tagLst xmlns:p="http://schemas.openxmlformats.org/presentationml/2006/main">
  <p:tag name="AS_UNIQUEID" val="9521"/>
</p:tagLst>
</file>

<file path=ppt/tags/tag129.xml><?xml version="1.0" encoding="utf-8"?>
<p:tagLst xmlns:p="http://schemas.openxmlformats.org/presentationml/2006/main">
  <p:tag name="AS_UNIQUEID" val="9522"/>
</p:tagLst>
</file>

<file path=ppt/tags/tag13.xml><?xml version="1.0" encoding="utf-8"?>
<p:tagLst xmlns:p="http://schemas.openxmlformats.org/presentationml/2006/main">
  <p:tag name="AS_UNIQUEID" val="9397"/>
</p:tagLst>
</file>

<file path=ppt/tags/tag130.xml><?xml version="1.0" encoding="utf-8"?>
<p:tagLst xmlns:p="http://schemas.openxmlformats.org/presentationml/2006/main">
  <p:tag name="AS_UNIQUEID" val="9523"/>
</p:tagLst>
</file>

<file path=ppt/tags/tag131.xml><?xml version="1.0" encoding="utf-8"?>
<p:tagLst xmlns:p="http://schemas.openxmlformats.org/presentationml/2006/main">
  <p:tag name="AS_UNIQUEID" val="9524"/>
</p:tagLst>
</file>

<file path=ppt/tags/tag132.xml><?xml version="1.0" encoding="utf-8"?>
<p:tagLst xmlns:p="http://schemas.openxmlformats.org/presentationml/2006/main">
  <p:tag name="AS_UNIQUEID" val="9525"/>
</p:tagLst>
</file>

<file path=ppt/tags/tag133.xml><?xml version="1.0" encoding="utf-8"?>
<p:tagLst xmlns:p="http://schemas.openxmlformats.org/presentationml/2006/main">
  <p:tag name="AS_UNIQUEID" val="9526"/>
</p:tagLst>
</file>

<file path=ppt/tags/tag134.xml><?xml version="1.0" encoding="utf-8"?>
<p:tagLst xmlns:p="http://schemas.openxmlformats.org/presentationml/2006/main">
  <p:tag name="AS_UNIQUEID" val="9527"/>
</p:tagLst>
</file>

<file path=ppt/tags/tag135.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fill_id&quot;:&quot;02eda09d0f3d4b5dab3fb0302fd395ee&quot;,&quot;fill_align&quot;:&quot;cm&quot;,&quot;chip_types&quot;:[&quot;picture&quot;]},{&quot;text_align&quot;:&quot;cm&quot;,&quot;text_direction&quot;:&quot;horizontal&quot;,&quot;support_big_font&quot;:false,&quot;fill_id&quot;:&quot;9d143d7ae12648ecb4efe9962fbc8468&quot;,&quot;fill_align&quot;:&quot;cm&quot;,&quot;chip_types&quot;:[&quot;picture&quot;]},{&quot;text_align&quot;:&quot;cm&quot;,&quot;text_direction&quot;:&quot;horizontal&quot;,&quot;support_big_font&quot;:false,&quot;fill_id&quot;:&quot;420440d2420849178e5a18d2b5829ac3&quot;,&quot;fill_align&quot;:&quot;cm&quot;,&quot;chip_types&quot;:[&quot;picture&quot;]},{&quot;text_align&quot;:&quot;cm&quot;,&quot;text_direction&quot;:&quot;horizontal&quot;,&quot;support_big_font&quot;:false,&quot;fill_id&quot;:&quot;d9031436f656405eb6805eee8426f7f1&quot;,&quot;fill_align&quot;:&quot;cm&quot;,&quot;chip_types&quot;:[&quot;picture&quot;]},{&quot;text_align&quot;:&quot;cm&quot;,&quot;text_direction&quot;:&quot;horizontal&quot;,&quot;support_big_font&quot;:true,&quot;fill_id&quot;:&quot;75308a318a42431aa474fb13fa1147c6&quot;,&quot;fill_align&quot;:&quot;cm&quot;,&quot;chip_types&quot;:[&quot;header&quot;]}],[{&quot;text_align&quot;:&quot;cm&quot;,&quot;text_direction&quot;:&quot;horizontal&quot;,&quot;support_big_font&quot;:false,&quot;fill_id&quot;:&quot;02eda09d0f3d4b5dab3fb0302fd395ee&quot;,&quot;fill_align&quot;:&quot;cm&quot;,&quot;chip_types&quot;:[&quot;picture&quot;]},{&quot;text_align&quot;:&quot;cm&quot;,&quot;text_direction&quot;:&quot;horizontal&quot;,&quot;support_big_font&quot;:false,&quot;fill_id&quot;:&quot;9d143d7ae12648ecb4efe9962fbc8468&quot;,&quot;fill_align&quot;:&quot;cm&quot;,&quot;chip_types&quot;:[&quot;picture&quot;]},{&quot;text_align&quot;:&quot;cm&quot;,&quot;text_direction&quot;:&quot;horizontal&quot;,&quot;support_big_font&quot;:false,&quot;fill_id&quot;:&quot;420440d2420849178e5a18d2b5829ac3&quot;,&quot;fill_align&quot;:&quot;cm&quot;,&quot;chip_types&quot;:[&quot;picture&quot;]},{&quot;text_align&quot;:&quot;cm&quot;,&quot;text_direction&quot;:&quot;horizontal&quot;,&quot;support_big_font&quot;:false,&quot;fill_id&quot;:&quot;d9031436f656405eb6805eee8426f7f1&quot;,&quot;fill_align&quot;:&quot;cm&quot;,&quot;chip_types&quot;:[&quot;picture&quot;]},{&quot;text_align&quot;:&quot;lm&quot;,&quot;text_direction&quot;:&quot;horizontal&quot;,&quot;support_big_font&quot;:false,&quot;fill_id&quot;:&quot;75308a318a42431aa474fb13fa1147c6&quot;,&quot;fill_align&quot;:&quot;cm&quot;,&quot;chip_types&quot;:[&quot;text&quot;]}]]"/>
  <p:tag name="KSO_WM_CHIP_GROUPID" val="5f6ca1c57b7ee298d4025d4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ca1c57b7ee298d4025d49"/>
  <p:tag name="KSO_WM_SLIDE_BACKGROUND" val="[&quot;general&quot;]"/>
  <p:tag name="KSO_WM_SLIDE_BACKGROUND_TYPE" val="general"/>
  <p:tag name="KSO_WM_SLIDE_BK_DARK_LIGHT" val="2"/>
  <p:tag name="KSO_WM_SLIDE_CAN_ADD_NAVIGATION" val="1"/>
  <p:tag name="KSO_WM_SLIDE_COLORSCHEME_VERSION" val="3.2"/>
  <p:tag name="KSO_WM_SLIDE_ID" val="diagram20212926_1"/>
  <p:tag name="KSO_WM_SLIDE_INDEX" val="1"/>
  <p:tag name="KSO_WM_SLIDE_ITEM_CNT" val="0"/>
  <p:tag name="KSO_WM_SLIDE_LAYOUT" val="d_f"/>
  <p:tag name="KSO_WM_SLIDE_LAYOUT_CNT" val="4_1"/>
  <p:tag name="KSO_WM_SLIDE_LAYOUT_INFO" val="{&quot;direction&quot;:1,&quot;id&quot;:&quot;2021-04-01T15:25:08&quot;,&quot;maxSize&quot;:{&quot;size1&quot;:51.3},&quot;minSize&quot;:{&quot;size1&quot;:51.3},&quot;normalSize&quot;:{&quot;size1&quot;:51.3},&quot;subLayout&quot;:[{&quot;id&quot;:&quot;2021-04-01T15:25:08&quot;,&quot;maxSize&quot;:{&quot;size1&quot;:57.8},&quot;minSize&quot;:{&quot;size1&quot;:40},&quot;normalSize&quot;:{&quot;size1&quot;:45.94444444444445},&quot;subLayout&quot;:[{&quot;direction&quot;:1,&quot;id&quot;:&quot;2021-04-01T15:25:08&quot;,&quot;maxSize&quot;:{&quot;size1&quot;:53.7},&quot;minSize&quot;:{&quot;size1&quot;:53.7},&quot;normalSize&quot;:{&quot;size1&quot;:53.7},&quot;subLayout&quot;:[{&quot;id&quot;:&quot;2021-04-01T15:25:08&quot;,&quot;margin&quot;:{&quot;bottom&quot;:0.02600000612437725,&quot;left&quot;:1.6929999589920044,&quot;right&quot;:0.02600000612437725,&quot;top&quot;:1.6929999589920044},&quot;type&quot;:0},{&quot;id&quot;:&quot;2021-04-01T15:25:08&quot;,&quot;margin&quot;:{&quot;bottom&quot;:0.02600000612437725,&quot;left&quot;:0.3970000147819519,&quot;right&quot;:0.02600000612437725,&quot;top&quot;:1.6929999589920044},&quot;type&quot;:0}],&quot;type&quot;:0},{&quot;direction&quot;:1,&quot;id&quot;:&quot;2021-04-01T15:25:08&quot;,&quot;maxSize&quot;:{&quot;size1&quot;:53.7},&quot;minSize&quot;:{&quot;size1&quot;:53.7},&quot;normalSize&quot;:{&quot;size1&quot;:53.7},&quot;subLayout&quot;:[{&quot;id&quot;:&quot;2021-04-01T15:25:08&quot;,&quot;margin&quot;:{&quot;bottom&quot;:1.6929999589920044,&quot;left&quot;:1.6929999589920044,&quot;right&quot;:0.02600000612437725,&quot;top&quot;:0.3970000147819519},&quot;type&quot;:0},{&quot;id&quot;:&quot;2021-04-01T15:25:08&quot;,&quot;margin&quot;:{&quot;bottom&quot;:1.6929999589920044,&quot;left&quot;:0.3970000147819519,&quot;right&quot;:0.02600000612437725,&quot;top&quot;:0.3970000147819519},&quot;type&quot;:0}],&quot;type&quot;:0}],&quot;type&quot;:0},{&quot;id&quot;:&quot;2021-04-01T15:25:08&quot;,&quot;margin&quot;:{&quot;bottom&quot;:5.291999816894531,&quot;left&quot;:2.5139999389648438,&quot;right&quot;:3.809999942779541,&quot;top&quot;:5.291999816894531},&quot;type&quot;:0}],&quot;type&quot;:0}"/>
  <p:tag name="KSO_WM_SLIDE_POSITION" val="48*48"/>
  <p:tag name="KSO_WM_SLIDE_RATIO" val="1.777778"/>
  <p:tag name="KSO_WM_SLIDE_SIZE" val="864*444"/>
  <p:tag name="KSO_WM_SLIDE_SUBTYPE" val="picTxt"/>
  <p:tag name="KSO_WM_SLIDE_SUPPORT_FEATURE_TYPE" val="0"/>
  <p:tag name="KSO_WM_SLIDE_TYPE" val="text"/>
  <p:tag name="KSO_WM_TAG_VERSION" val="1.0"/>
  <p:tag name="KSO_WM_TEMPLATE_ASSEMBLE_GROUPID" val="60656f034054ed1e2fb80239"/>
  <p:tag name="KSO_WM_TEMPLATE_ASSEMBLE_XID" val="60656f034054ed1e2fb80239"/>
  <p:tag name="KSO_WM_TEMPLATE_CATEGORY" val="diagram"/>
  <p:tag name="KSO_WM_TEMPLATE_COLOR_TYPE" val="1"/>
  <p:tag name="KSO_WM_TEMPLATE_INDEX" val="20212926"/>
  <p:tag name="KSO_WM_TEMPLATE_MASTER_TYPE" val="0"/>
  <p:tag name="KSO_WM_TEMPLATE_SUBCATEGORY" val="21"/>
</p:tagLst>
</file>

<file path=ppt/tags/tag136.xml><?xml version="1.0" encoding="utf-8"?>
<p:tagLst xmlns:p="http://schemas.openxmlformats.org/presentationml/2006/main">
  <p:tag name="AS_UNIQUEID" val="9529"/>
</p:tagLst>
</file>

<file path=ppt/tags/tag137.xml><?xml version="1.0" encoding="utf-8"?>
<p:tagLst xmlns:p="http://schemas.openxmlformats.org/presentationml/2006/main">
  <p:tag name="AS_UNIQUEID" val="9530"/>
</p:tagLst>
</file>

<file path=ppt/tags/tag138.xml><?xml version="1.0" encoding="utf-8"?>
<p:tagLst xmlns:p="http://schemas.openxmlformats.org/presentationml/2006/main">
  <p:tag name="AS_UNIQUEID" val="2722"/>
  <p:tag name="ID" val="547147"/>
  <p:tag name="KSO_WM_BEAUTIFY_FLAG" val=""/>
  <p:tag name="MH" val="20171004132550"/>
  <p:tag name="MH_LIBRARY" val="CONTENTS"/>
  <p:tag name="MH_ORDER" val="1"/>
  <p:tag name="MH_TYPE" val="ENTRY"/>
</p:tagLst>
</file>

<file path=ppt/tags/tag139.xml><?xml version="1.0" encoding="utf-8"?>
<p:tagLst xmlns:p="http://schemas.openxmlformats.org/presentationml/2006/main">
  <p:tag name="AS_UNIQUEID" val="9531"/>
</p:tagLst>
</file>

<file path=ppt/tags/tag14.xml><?xml version="1.0" encoding="utf-8"?>
<p:tagLst xmlns:p="http://schemas.openxmlformats.org/presentationml/2006/main">
  <p:tag name="AS_UNIQUEID" val="9398"/>
</p:tagLst>
</file>

<file path=ppt/tags/tag140.xml><?xml version="1.0" encoding="utf-8"?>
<p:tagLst xmlns:p="http://schemas.openxmlformats.org/presentationml/2006/main">
  <p:tag name="AS_UNIQUEID" val="9532"/>
</p:tagLst>
</file>

<file path=ppt/tags/tag141.xml><?xml version="1.0" encoding="utf-8"?>
<p:tagLst xmlns:p="http://schemas.openxmlformats.org/presentationml/2006/main">
  <p:tag name="AS_UNIQUEID" val="9533"/>
</p:tagLst>
</file>

<file path=ppt/tags/tag142.xml><?xml version="1.0" encoding="utf-8"?>
<p:tagLst xmlns:p="http://schemas.openxmlformats.org/presentationml/2006/main">
  <p:tag name="AS_UNIQUEID" val="9534"/>
  <p:tag name="KSO_WM_UNIT_PLACING_PICTURE_USER_VIEWPORT" val="{&quot;height&quot;:3126,&quot;width&quot;:3969}"/>
</p:tagLst>
</file>

<file path=ppt/tags/tag143.xml><?xml version="1.0" encoding="utf-8"?>
<p:tagLst xmlns:p="http://schemas.openxmlformats.org/presentationml/2006/main">
  <p:tag name="AS_UNIQUEID" val="9535"/>
</p:tagLst>
</file>

<file path=ppt/tags/tag144.xml><?xml version="1.0" encoding="utf-8"?>
<p:tagLst xmlns:p="http://schemas.openxmlformats.org/presentationml/2006/main">
  <p:tag name="AS_UNIQUEID" val="9536"/>
</p:tagLst>
</file>

<file path=ppt/tags/tag145.xml><?xml version="1.0" encoding="utf-8"?>
<p:tagLst xmlns:p="http://schemas.openxmlformats.org/presentationml/2006/main">
  <p:tag name="AS_UNIQUEID" val="9537"/>
</p:tagLst>
</file>

<file path=ppt/tags/tag146.xml><?xml version="1.0" encoding="utf-8"?>
<p:tagLst xmlns:p="http://schemas.openxmlformats.org/presentationml/2006/main">
  <p:tag name="AS_UNIQUEID" val="9538"/>
</p:tagLst>
</file>

<file path=ppt/tags/tag147.xml><?xml version="1.0" encoding="utf-8"?>
<p:tagLst xmlns:p="http://schemas.openxmlformats.org/presentationml/2006/main">
  <p:tag name="AS_UNIQUEID" val="9539"/>
  <p:tag name="KSO_WM_UNIT_PLACING_PICTURE_USER_VIEWPORT" val="{&quot;height&quot;:3291,&quot;width&quot;:3841}"/>
</p:tagLst>
</file>

<file path=ppt/tags/tag148.xml><?xml version="1.0" encoding="utf-8"?>
<p:tagLst xmlns:p="http://schemas.openxmlformats.org/presentationml/2006/main">
  <p:tag name="AS_UNIQUEID" val="9540"/>
</p:tagLst>
</file>

<file path=ppt/tags/tag149.xml><?xml version="1.0" encoding="utf-8"?>
<p:tagLst xmlns:p="http://schemas.openxmlformats.org/presentationml/2006/main">
  <p:tag name="AS_UNIQUEID" val="9541"/>
</p:tagLst>
</file>

<file path=ppt/tags/tag15.xml><?xml version="1.0" encoding="utf-8"?>
<p:tagLst xmlns:p="http://schemas.openxmlformats.org/presentationml/2006/main">
  <p:tag name="AS_UNIQUEID" val="9399"/>
</p:tagLst>
</file>

<file path=ppt/tags/tag150.xml><?xml version="1.0" encoding="utf-8"?>
<p:tagLst xmlns:p="http://schemas.openxmlformats.org/presentationml/2006/main">
  <p:tag name="AS_UNIQUEID" val="9542"/>
  <p:tag name="KSO_WM_UNIT_PLACING_PICTURE_USER_VIEWPORT" val="{&quot;height&quot;:3233,&quot;width&quot;:3550}"/>
</p:tagLst>
</file>

<file path=ppt/tags/tag151.xml><?xml version="1.0" encoding="utf-8"?>
<p:tagLst xmlns:p="http://schemas.openxmlformats.org/presentationml/2006/main">
  <p:tag name="AS_UNIQUEID" val="9543"/>
</p:tagLst>
</file>

<file path=ppt/tags/tag152.xml><?xml version="1.0" encoding="utf-8"?>
<p:tagLst xmlns:p="http://schemas.openxmlformats.org/presentationml/2006/main">
  <p:tag name="AS_UNIQUEID" val="9544"/>
</p:tagLst>
</file>

<file path=ppt/tags/tag153.xml><?xml version="1.0" encoding="utf-8"?>
<p:tagLst xmlns:p="http://schemas.openxmlformats.org/presentationml/2006/main">
  <p:tag name="AS_UNIQUEID" val="9545"/>
</p:tagLst>
</file>

<file path=ppt/tags/tag154.xml><?xml version="1.0" encoding="utf-8"?>
<p:tagLst xmlns:p="http://schemas.openxmlformats.org/presentationml/2006/main">
  <p:tag name="AS_UNIQUEID" val="9547"/>
  <p:tag name="KSO_WM_BEAUTIFY_FLAG" val="#wm#"/>
  <p:tag name="KSO_WM_CHIP_GROUPID" val="5f71a4e3747e3ea6e293b256"/>
  <p:tag name="KSO_WM_CHIP_XID" val="5f71a4e3747e3ea6e293b257"/>
  <p:tag name="KSO_WM_TAG_VERSION" val="1.0"/>
  <p:tag name="KSO_WM_TEMPLATE_ASSEMBLE_GROUPID" val="60656f654054ed1e2fb80946"/>
  <p:tag name="KSO_WM_TEMPLATE_ASSEMBLE_XID" val="60656f654054ed1e2fb80946"/>
  <p:tag name="KSO_WM_TEMPLATE_CATEGORY" val="diagram"/>
  <p:tag name="KSO_WM_TEMPLATE_INDEX" val="20212687"/>
  <p:tag name="KSO_WM_UNIT_BLOCK" val="0"/>
  <p:tag name="KSO_WM_UNIT_COMPATIBLE" val="0"/>
  <p:tag name="KSO_WM_UNIT_DEC_AREA_ID" val="1db9c723d5a24b58ab96c856c0cd4e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DIAGRAM_ISNUMVISUAL" val="0"/>
  <p:tag name="KSO_WM_UNIT_DIAGRAM_ISREFERUNIT" val="0"/>
  <p:tag name="KSO_WM_UNIT_HIGHLIGHT" val="0"/>
  <p:tag name="KSO_WM_UNIT_ID" val="diagram20212687_1*i*5"/>
  <p:tag name="KSO_WM_UNIT_INDEX" val="5"/>
  <p:tag name="KSO_WM_UNIT_LAYERLEVEL" val="1"/>
  <p:tag name="KSO_WM_UNIT_SM_LIMIT_TYPE" val="2"/>
  <p:tag name="KSO_WM_UNIT_TEXT_FILL_FORE_SCHEMECOLOR_INDEX" val="13"/>
  <p:tag name="KSO_WM_UNIT_TEXT_FILL_FORE_SCHEMECOLOR_INDEX_BRIGHTNESS" val="0"/>
  <p:tag name="KSO_WM_UNIT_TEXT_FILL_TYPE" val="1"/>
  <p:tag name="KSO_WM_UNIT_TYPE" val="i"/>
  <p:tag name="KSO_WM_UNIT_VALUE" val="4"/>
</p:tagLst>
</file>

<file path=ppt/tags/tag155.xml><?xml version="1.0" encoding="utf-8"?>
<p:tagLst xmlns:p="http://schemas.openxmlformats.org/presentationml/2006/main">
  <p:tag name="AS_UNIQUEID" val="9548"/>
  <p:tag name="KSO_WM_BEAUTIFY_FLAG" val="#wm#"/>
  <p:tag name="KSO_WM_CHIP_GROUPID" val="5f71a4e3747e3ea6e293b256"/>
  <p:tag name="KSO_WM_CHIP_XID" val="5f71a4e3747e3ea6e293b257"/>
  <p:tag name="KSO_WM_TAG_VERSION" val="1.0"/>
  <p:tag name="KSO_WM_TEMPLATE_ASSEMBLE_GROUPID" val="60656f654054ed1e2fb80946"/>
  <p:tag name="KSO_WM_TEMPLATE_ASSEMBLE_XID" val="60656f654054ed1e2fb80946"/>
  <p:tag name="KSO_WM_TEMPLATE_CATEGORY" val="diagram"/>
  <p:tag name="KSO_WM_TEMPLATE_INDEX" val="20212687"/>
  <p:tag name="KSO_WM_UNIT_BLOCK" val="0"/>
  <p:tag name="KSO_WM_UNIT_COMPATIBLE" val="0"/>
  <p:tag name="KSO_WM_UNIT_DEC_AREA_ID" val="17a9342137704ba59401a0f97caba8f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2687_1*i*6"/>
  <p:tag name="KSO_WM_UNIT_INDEX" val="6"/>
  <p:tag name="KSO_WM_UNIT_LAYERLEVEL" val="1"/>
  <p:tag name="KSO_WM_UNIT_SM_LIMIT_TYPE" val="2"/>
  <p:tag name="KSO_WM_UNIT_TEXT_FILL_FORE_SCHEMECOLOR_INDEX" val="13"/>
  <p:tag name="KSO_WM_UNIT_TEXT_FILL_FORE_SCHEMECOLOR_INDEX_BRIGHTNESS" val="0"/>
  <p:tag name="KSO_WM_UNIT_TEXT_FILL_TYPE" val="1"/>
  <p:tag name="KSO_WM_UNIT_TYPE" val="i"/>
  <p:tag name="KSO_WM_UNIT_VALUE" val="6"/>
</p:tagLst>
</file>

<file path=ppt/tags/tag156.xml><?xml version="1.0" encoding="utf-8"?>
<p:tagLst xmlns:p="http://schemas.openxmlformats.org/presentationml/2006/main">
  <p:tag name="AS_UNIQUEID" val="9549"/>
  <p:tag name="KSO_WM_BEAUTIFY_FLAG" val="#wm#"/>
  <p:tag name="KSO_WM_DIAGRAM_GROUP_CODE" val="ζ1-1"/>
  <p:tag name="KSO_WM_DIAGRAM_VIRTUALLY_FRAME" val="{&quot;height&quot;:382.3,&quot;left&quot;:4.55,&quot;top&quot;:32.4,&quot;width&quot;:716.55}"/>
  <p:tag name="KSO_WM_TAG_VERSION" val="1.0"/>
  <p:tag name="KSO_WM_TEMPLATE_CATEGORY" val="mixed"/>
  <p:tag name="KSO_WM_TEMPLATE_INDEX" val="20199728"/>
  <p:tag name="KSO_WM_UNIT_COMPATIBLE" val="0"/>
  <p:tag name="KSO_WM_UNIT_DIAGRAM_ISNUMVISUAL" val="0"/>
  <p:tag name="KSO_WM_UNIT_DIAGRAM_ISREFERUNIT" val="0"/>
  <p:tag name="KSO_WM_UNIT_DIAGRAM_MODELTYPE" val="flashPicture"/>
  <p:tag name="KSO_WM_UNIT_FLASH_PICTURE_RATE" val="2"/>
  <p:tag name="KSO_WM_UNIT_HIGHLIGHT" val="0"/>
  <p:tag name="KSO_WM_UNIT_ID" val="mixed20199728_1*ζ_h_d*1_1_1"/>
  <p:tag name="KSO_WM_UNIT_INDEX" val="1_1_1"/>
  <p:tag name="KSO_WM_UNIT_LAYERLEVEL" val="1_1_1"/>
  <p:tag name="KSO_WM_UNIT_TYPE" val="ζ_h_d"/>
  <p:tag name="KSO_WM_UNIT_USESOURCEFORMAT_APPLY" val="1"/>
  <p:tag name="KSO_WM_UNIT_VALUE" val="1481*1481"/>
  <p:tag name="PA" val="v5.2.4"/>
  <p:tag name="RESOURCELIBID_ANIM" val="965"/>
</p:tagLst>
</file>

<file path=ppt/tags/tag157.xml><?xml version="1.0" encoding="utf-8"?>
<p:tagLst xmlns:p="http://schemas.openxmlformats.org/presentationml/2006/main">
  <p:tag name="AS_UNIQUEID" val="9550"/>
</p:tagLst>
</file>

<file path=ppt/tags/tag158.xml><?xml version="1.0" encoding="utf-8"?>
<p:tagLst xmlns:p="http://schemas.openxmlformats.org/presentationml/2006/main">
  <p:tag name="AS_UNIQUEID" val="9551"/>
  <p:tag name="KSO_WM_BEAUTIFY_FLAG" val="#wm#"/>
  <p:tag name="KSO_WM_TAG_VERSION" val="1.0"/>
  <p:tag name="KSO_WM_TEMPLATE_CATEGORY" val="mixed"/>
  <p:tag name="KSO_WM_TEMPLATE_INDEX" val="20201941"/>
  <p:tag name="KSO_WM_UNIT_COMPATIBLE" val="0"/>
  <p:tag name="KSO_WM_UNIT_DIAGRAM_ISNUMVISUAL" val="0"/>
  <p:tag name="KSO_WM_UNIT_DIAGRAM_ISREFERUNIT" val="0"/>
  <p:tag name="KSO_WM_UNIT_HIGHLIGHT" val="0"/>
  <p:tag name="KSO_WM_UNIT_ID" val="mixed20201941_40*i*2"/>
  <p:tag name="KSO_WM_UNIT_INDEX" val="2"/>
  <p:tag name="KSO_WM_UNIT_LAYERLEVEL" val="1"/>
  <p:tag name="KSO_WM_UNIT_TEXTBOXSTYLE_ADJUSTHEIGTH" val="100_46.95"/>
  <p:tag name="KSO_WM_UNIT_TEXTBOXSTYLE_ADJUSTLEFT" val="0_-25.15001"/>
  <p:tag name="KSO_WM_UNIT_TEXTBOXSTYLE_ADJUSTTOP" val="0_-23.5"/>
  <p:tag name="KSO_WM_UNIT_TEXTBOXSTYLE_ADJUSTWIDTH" val="100_50.30002"/>
  <p:tag name="KSO_WM_UNIT_TEXTBOXSTYLE_GUID" val="{f9486687-ddb9-4d8a-a4ea-2ff01637fce9}"/>
  <p:tag name="KSO_WM_UNIT_TEXTBOXSTYLE_SHAPETYPE" val="1"/>
  <p:tag name="KSO_WM_UNIT_TYPE" val="i"/>
</p:tagLst>
</file>

<file path=ppt/tags/tag159.xml><?xml version="1.0" encoding="utf-8"?>
<p:tagLst xmlns:p="http://schemas.openxmlformats.org/presentationml/2006/main">
  <p:tag name="AS_UNIQUEID" val="9552"/>
  <p:tag name="KSO_WM_ASSEMBLE_CHIP_INDEX" val="a6b42b278f644c11948fd074fdb9ea30"/>
  <p:tag name="KSO_WM_BEAUTIFY_FLAG" val="#wm#"/>
  <p:tag name="KSO_WM_CHIP_FILLAREA_FILL_RULE" val="{&quot;fill_align&quot;:&quot;lm&quot;,&quot;fill_mode&quot;:&quot;full&quot;,&quot;sacle_strategy&quot;:&quot;smart&quot;}"/>
  <p:tag name="KSO_WM_CHIP_GROUPID" val="5e6b05596848fb12bee65ac8"/>
  <p:tag name="KSO_WM_CHIP_XID" val="5e6b05596848fb12bee65aca"/>
  <p:tag name="KSO_WM_TAG_VERSION" val="1.0"/>
  <p:tag name="KSO_WM_TEMPLATE_ASSEMBLE_GROUPID" val="60656f654054ed1e2fb80946"/>
  <p:tag name="KSO_WM_TEMPLATE_ASSEMBLE_XID" val="60656f654054ed1e2fb80946"/>
  <p:tag name="KSO_WM_TEMPLATE_CATEGORY" val="diagram"/>
  <p:tag name="KSO_WM_TEMPLATE_INDEX" val="20212687"/>
  <p:tag name="KSO_WM_UNIT_BLOCK" val="0"/>
  <p:tag name="KSO_WM_UNIT_COMPATIBLE" val="0"/>
  <p:tag name="KSO_WM_UNIT_DEC_AREA_ID" val="2f65476610884515a783e28ff726962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2687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64"/>
</p:tagLst>
</file>

<file path=ppt/tags/tag16.xml><?xml version="1.0" encoding="utf-8"?>
<p:tagLst xmlns:p="http://schemas.openxmlformats.org/presentationml/2006/main">
  <p:tag name="AS_UNIQUEID" val="9400"/>
</p:tagLst>
</file>

<file path=ppt/tags/tag160.xml><?xml version="1.0" encoding="utf-8"?>
<p:tagLst xmlns:p="http://schemas.openxmlformats.org/presentationml/2006/main">
  <p:tag name="AS_UNIQUEID" val="9553"/>
  <p:tag name="KSO_WM_BEAUTIFY_FLAG" val="#wm#"/>
  <p:tag name="KSO_WM_DIAGRAM_GROUP_CODE" val="ζ1-1"/>
  <p:tag name="KSO_WM_DIAGRAM_VIRTUALLY_FRAME" val="{&quot;height&quot;:382.3,&quot;left&quot;:4.55,&quot;top&quot;:32.4,&quot;width&quot;:716.55}"/>
  <p:tag name="KSO_WM_TAG_VERSION" val="1.0"/>
  <p:tag name="KSO_WM_TEMPLATE_CATEGORY" val="mixed"/>
  <p:tag name="KSO_WM_TEMPLATE_INDEX" val="20199728"/>
  <p:tag name="KSO_WM_UNIT_COMPATIBLE" val="0"/>
  <p:tag name="KSO_WM_UNIT_DIAGRAM_ISNUMVISUAL" val="0"/>
  <p:tag name="KSO_WM_UNIT_DIAGRAM_ISREFERUNIT" val="0"/>
  <p:tag name="KSO_WM_UNIT_DIAGRAM_MODELTYPE" val="flashPicture"/>
  <p:tag name="KSO_WM_UNIT_FLASH_PICTURE_RATE" val="2"/>
  <p:tag name="KSO_WM_UNIT_HIGHLIGHT" val="0"/>
  <p:tag name="KSO_WM_UNIT_ID" val="mixed20199728_1*ζ_h_d*1_3_1"/>
  <p:tag name="KSO_WM_UNIT_INDEX" val="1_3_1"/>
  <p:tag name="KSO_WM_UNIT_LAYERLEVEL" val="1_1_1"/>
  <p:tag name="KSO_WM_UNIT_TYPE" val="ζ_h_d"/>
  <p:tag name="KSO_WM_UNIT_USESOURCEFORMAT_APPLY" val="1"/>
  <p:tag name="KSO_WM_UNIT_VALUE" val="1481*1481"/>
  <p:tag name="PA" val="v5.2.4"/>
  <p:tag name="RESOURCELIBID_ANIM" val="965"/>
</p:tagLst>
</file>

<file path=ppt/tags/tag161.xml><?xml version="1.0" encoding="utf-8"?>
<p:tagLst xmlns:p="http://schemas.openxmlformats.org/presentationml/2006/main">
  <p:tag name="AS_UNIQUEID" val="9554"/>
  <p:tag name="KSO_WM_BEAUTIFY_FLAG" val="#wm#"/>
  <p:tag name="KSO_WM_DIAGRAM_GROUP_CODE" val="ζ1-1"/>
  <p:tag name="KSO_WM_DIAGRAM_VIRTUALLY_FRAME" val="{&quot;height&quot;:382.3,&quot;left&quot;:4.55,&quot;top&quot;:32.4,&quot;width&quot;:716.55}"/>
  <p:tag name="KSO_WM_TAG_VERSION" val="1.0"/>
  <p:tag name="KSO_WM_TEMPLATE_CATEGORY" val="mixed"/>
  <p:tag name="KSO_WM_TEMPLATE_INDEX" val="20199728"/>
  <p:tag name="KSO_WM_UNIT_COMPATIBLE" val="0"/>
  <p:tag name="KSO_WM_UNIT_DIAGRAM_ISNUMVISUAL" val="0"/>
  <p:tag name="KSO_WM_UNIT_DIAGRAM_ISREFERUNIT" val="0"/>
  <p:tag name="KSO_WM_UNIT_DIAGRAM_MODELTYPE" val="flashPicture"/>
  <p:tag name="KSO_WM_UNIT_FLASH_PICTURE_RATE" val="2"/>
  <p:tag name="KSO_WM_UNIT_HIGHLIGHT" val="0"/>
  <p:tag name="KSO_WM_UNIT_ID" val="mixed20199728_1*ζ_h_d*1_4_1"/>
  <p:tag name="KSO_WM_UNIT_INDEX" val="1_4_1"/>
  <p:tag name="KSO_WM_UNIT_LAYERLEVEL" val="1_1_1"/>
  <p:tag name="KSO_WM_UNIT_TYPE" val="ζ_h_d"/>
  <p:tag name="KSO_WM_UNIT_USESOURCEFORMAT_APPLY" val="1"/>
  <p:tag name="KSO_WM_UNIT_VALUE" val="1481*1481"/>
  <p:tag name="PA" val="v5.2.4"/>
  <p:tag name="RESOURCELIBID_ANIM" val="965"/>
</p:tagLst>
</file>

<file path=ppt/tags/tag162.xml><?xml version="1.0" encoding="utf-8"?>
<p:tagLst xmlns:p="http://schemas.openxmlformats.org/presentationml/2006/main">
  <p:tag name="AS_UNIQUEID" val="9555"/>
</p:tagLst>
</file>

<file path=ppt/tags/tag163.xml><?xml version="1.0" encoding="utf-8"?>
<p:tagLst xmlns:p="http://schemas.openxmlformats.org/presentationml/2006/main">
  <p:tag name="AS_UNIQUEID" val="9556"/>
</p:tagLst>
</file>

<file path=ppt/tags/tag164.xml><?xml version="1.0" encoding="utf-8"?>
<p:tagLst xmlns:p="http://schemas.openxmlformats.org/presentationml/2006/main">
  <p:tag name="AS_UNIQUEID" val="9557"/>
</p:tagLst>
</file>

<file path=ppt/tags/tag165.xml><?xml version="1.0" encoding="utf-8"?>
<p:tagLst xmlns:p="http://schemas.openxmlformats.org/presentationml/2006/main">
  <p:tag name="AS_UNIQUEID" val="9558"/>
</p:tagLst>
</file>

<file path=ppt/tags/tag166.xml><?xml version="1.0" encoding="utf-8"?>
<p:tagLst xmlns:p="http://schemas.openxmlformats.org/presentationml/2006/main">
  <p:tag name="AS_UNIQUEID" val="9559"/>
</p:tagLst>
</file>

<file path=ppt/tags/tag167.xml><?xml version="1.0" encoding="utf-8"?>
<p:tagLst xmlns:p="http://schemas.openxmlformats.org/presentationml/2006/main">
  <p:tag name="AS_UNIQUEID" val="9560"/>
</p:tagLst>
</file>

<file path=ppt/tags/tag168.xml><?xml version="1.0" encoding="utf-8"?>
<p:tagLst xmlns:p="http://schemas.openxmlformats.org/presentationml/2006/main">
  <p:tag name="KSO_WM_BEAUTIFY_FLAG" val="#wm#"/>
  <p:tag name="KSO_WM_CHIP_DECFILLPROP" val="[]"/>
  <p:tag name="KSO_WM_CHIP_FILLPROP" val="[[{&quot;text_align&quot;:&quot;lm&quot;,&quot;text_direction&quot;:&quot;horizontal&quot;,&quot;support_big_font&quot;:false,&quot;picture_toward&quot;:0,&quot;picture_dockside&quot;:[],&quot;fill_id&quot;:&quot;a53971bed3924079ab3e4b00b6b6cbeb&quot;,&quot;fill_align&quot;:&quot;lm&quot;,&quot;chip_types&quot;:[&quot;text&quot;,&quot;header&quot;]},{&quot;text_align&quot;:&quot;cm&quot;,&quot;text_direction&quot;:&quot;horizontal&quot;,&quot;support_features&quot;:[&quot;collage&quot;,&quot;carousel&quot;],&quot;support_big_font&quot;:false,&quot;picture_toward&quot;:0,&quot;picture_dockside&quot;:[],&quot;fill_id&quot;:&quot;c7046210fc6c4d52a930c2f23713b1af&quot;,&quot;fill_align&quot;:&quot;cm&quot;,&quot;chip_types&quot;:[&quot;diagram&quot;,&quot;picture&quot;,&quot;chart&quot;,&quot;table&quot;,&quot;video&quot;]}]]"/>
  <p:tag name="KSO_WM_CHIP_GROUPID" val="5f71a4e3747e3ea6e293b256"/>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1a4e3747e3ea6e293b257"/>
  <p:tag name="KSO_WM_SLIDE_BACKGROUND" val="[&quot;general&quot;]"/>
  <p:tag name="KSO_WM_SLIDE_BACKGROUND_TYPE" val="general"/>
  <p:tag name="KSO_WM_SLIDE_BK_DARK_LIGHT" val="2"/>
  <p:tag name="KSO_WM_SLIDE_CAN_ADD_NAVIGATION" val="1"/>
  <p:tag name="KSO_WM_SLIDE_ID" val="diagram20212687_1"/>
  <p:tag name="KSO_WM_SLIDE_INDEX" val="1"/>
  <p:tag name="KSO_WM_SLIDE_ITEM_CNT" val="0"/>
  <p:tag name="KSO_WM_SLIDE_LAYOUT" val="d_f"/>
  <p:tag name="KSO_WM_SLIDE_LAYOUT_CNT" val="1_1"/>
  <p:tag name="KSO_WM_SLIDE_LAYOUT_INFO" val="{&quot;direction&quot;:1,&quot;id&quot;:&quot;2021-04-01T15:44:06&quot;,&quot;maxSize&quot;:{&quot;size1&quot;:46.29961050101168},&quot;minSize&quot;:{&quot;size1&quot;:35.09961050101168},&quot;normalSize&quot;:{&quot;size1&quot;:43.69336050101168},&quot;subLayout&quot;:[{&quot;id&quot;:&quot;2021-04-01T15:44:06&quot;,&quot;margin&quot;:{&quot;bottom&quot;:5.1150007247924805,&quot;left&quot;:1.6929999589920044,&quot;right&quot;:0.0260000042617321,&quot;top&quot;:5.927000522613525},&quot;type&quot;:0},{&quot;id&quot;:&quot;2021-04-01T15:44:06&quot;,&quot;margin&quot;:{&quot;bottom&quot;:1.6929999589920044,&quot;left&quot;:1.6670000553131104,&quot;right&quot;:1.6929999589920044,&quot;top&quot;:3.38700008392334},&quot;type&quot;:0}],&quot;type&quot;:0}"/>
  <p:tag name="KSO_WM_SLIDE_POSITION" val="0*48"/>
  <p:tag name="KSO_WM_SLIDE_RATIO" val="1.777778"/>
  <p:tag name="KSO_WM_SLIDE_SIZE" val="912*490"/>
  <p:tag name="KSO_WM_SLIDE_SUBTYPE" val="picTxt"/>
  <p:tag name="KSO_WM_SLIDE_SUPPORT_FEATURE_TYPE" val="3"/>
  <p:tag name="KSO_WM_SLIDE_TYPE" val="text"/>
  <p:tag name="KSO_WM_TAG_VERSION" val="1.0"/>
  <p:tag name="KSO_WM_TEMPLATE_ASSEMBLE_GROUPID" val="60656f654054ed1e2fb80946"/>
  <p:tag name="KSO_WM_TEMPLATE_ASSEMBLE_XID" val="60656f654054ed1e2fb80946"/>
  <p:tag name="KSO_WM_TEMPLATE_CATEGORY" val="diagram"/>
  <p:tag name="KSO_WM_TEMPLATE_COLOR_TYPE" val="1"/>
  <p:tag name="KSO_WM_TEMPLATE_INDEX" val="20212687"/>
  <p:tag name="KSO_WM_TEMPLATE_MASTER_TYPE" val="0"/>
  <p:tag name="KSO_WM_TEMPLATE_SUBCATEGORY" val="21"/>
  <p:tag name="KSO_WM_UNIT_FLASH_PICTURE_TYPE" val="0"/>
</p:tagLst>
</file>

<file path=ppt/tags/tag169.xml><?xml version="1.0" encoding="utf-8"?>
<p:tagLst xmlns:p="http://schemas.openxmlformats.org/presentationml/2006/main">
  <p:tag name="AS_UNIQUEID" val="9562"/>
</p:tagLst>
</file>

<file path=ppt/tags/tag17.xml><?xml version="1.0" encoding="utf-8"?>
<p:tagLst xmlns:p="http://schemas.openxmlformats.org/presentationml/2006/main">
  <p:tag name="AS_UNIQUEID" val="9401"/>
</p:tagLst>
</file>

<file path=ppt/tags/tag170.xml><?xml version="1.0" encoding="utf-8"?>
<p:tagLst xmlns:p="http://schemas.openxmlformats.org/presentationml/2006/main">
  <p:tag name="AS_UNIQUEID" val="9563"/>
</p:tagLst>
</file>

<file path=ppt/tags/tag171.xml><?xml version="1.0" encoding="utf-8"?>
<p:tagLst xmlns:p="http://schemas.openxmlformats.org/presentationml/2006/main">
  <p:tag name="AS_UNIQUEID" val="2722"/>
  <p:tag name="ID" val="547147"/>
  <p:tag name="KSO_WM_BEAUTIFY_FLAG" val=""/>
  <p:tag name="MH" val="20171004132550"/>
  <p:tag name="MH_LIBRARY" val="CONTENTS"/>
  <p:tag name="MH_ORDER" val="1"/>
  <p:tag name="MH_TYPE" val="ENTRY"/>
</p:tagLst>
</file>

<file path=ppt/tags/tag172.xml><?xml version="1.0" encoding="utf-8"?>
<p:tagLst xmlns:p="http://schemas.openxmlformats.org/presentationml/2006/main">
  <p:tag name="AS_UNIQUEID" val="9564"/>
</p:tagLst>
</file>

<file path=ppt/tags/tag173.xml><?xml version="1.0" encoding="utf-8"?>
<p:tagLst xmlns:p="http://schemas.openxmlformats.org/presentationml/2006/main">
  <p:tag name="AS_UNIQUEID" val="9565"/>
</p:tagLst>
</file>

<file path=ppt/tags/tag174.xml><?xml version="1.0" encoding="utf-8"?>
<p:tagLst xmlns:p="http://schemas.openxmlformats.org/presentationml/2006/main">
  <p:tag name="AS_UNIQUEID" val="9566"/>
</p:tagLst>
</file>

<file path=ppt/tags/tag175.xml><?xml version="1.0" encoding="utf-8"?>
<p:tagLst xmlns:p="http://schemas.openxmlformats.org/presentationml/2006/main">
  <p:tag name="AS_UNIQUEID" val="9567"/>
  <p:tag name="KSO_WM_UNIT_PLACING_PICTURE_USER_VIEWPORT" val="{&quot;height&quot;:4228,&quot;width&quot;:4162}"/>
</p:tagLst>
</file>

<file path=ppt/tags/tag176.xml><?xml version="1.0" encoding="utf-8"?>
<p:tagLst xmlns:p="http://schemas.openxmlformats.org/presentationml/2006/main">
  <p:tag name="AS_UNIQUEID" val="9568"/>
  <p:tag name="KSO_WM_UNIT_PLACING_PICTURE_USER_VIEWPORT" val="{&quot;height&quot;:10500,&quot;width&quot;:10830}"/>
</p:tagLst>
</file>

<file path=ppt/tags/tag177.xml><?xml version="1.0" encoding="utf-8"?>
<p:tagLst xmlns:p="http://schemas.openxmlformats.org/presentationml/2006/main">
  <p:tag name="AS_UNIQUEID" val="9570"/>
  <p:tag name="KSO_WM_BEAUTIFY_FLAG" val="#wm#"/>
  <p:tag name="KSO_WM_CHIP_GROUPID" val="5f0d61258050c250ba657cb6"/>
  <p:tag name="KSO_WM_CHIP_XID" val="5f0d61258050c250ba657cb7"/>
  <p:tag name="KSO_WM_TAG_VERSION" val="1.0"/>
  <p:tag name="KSO_WM_TEMPLATE_ASSEMBLE_GROUPID" val="60656f9a4054ed1e2fb80d59"/>
  <p:tag name="KSO_WM_TEMPLATE_ASSEMBLE_XID" val="60656f9a4054ed1e2fb80d59"/>
  <p:tag name="KSO_WM_TEMPLATE_CATEGORY" val="diagram"/>
  <p:tag name="KSO_WM_TEMPLATE_INDEX" val="20214562"/>
  <p:tag name="KSO_WM_UNIT_BLOCK" val="0"/>
  <p:tag name="KSO_WM_UNIT_COMPATIBLE" val="0"/>
  <p:tag name="KSO_WM_UNIT_DEC_AREA_ID" val="3a25545db9c4454f9ff2fd8a9f99ba3f"/>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diagram20214562_1*i*2"/>
  <p:tag name="KSO_WM_UNIT_INDEX" val="2"/>
  <p:tag name="KSO_WM_UNIT_LAYERLEVEL" val="1"/>
  <p:tag name="KSO_WM_UNIT_SM_LIMIT_TYPE" val="2"/>
  <p:tag name="KSO_WM_UNIT_TEXT_FILL_FORE_SCHEMECOLOR_INDEX" val="2"/>
  <p:tag name="KSO_WM_UNIT_TEXT_FILL_FORE_SCHEMECOLOR_INDEX_BRIGHTNESS" val="0"/>
  <p:tag name="KSO_WM_UNIT_TEXT_FILL_TYPE" val="1"/>
  <p:tag name="KSO_WM_UNIT_TYPE" val="i"/>
  <p:tag name="KSO_WM_UNIT_VALUE" val="323"/>
</p:tagLst>
</file>

<file path=ppt/tags/tag178.xml><?xml version="1.0" encoding="utf-8"?>
<p:tagLst xmlns:p="http://schemas.openxmlformats.org/presentationml/2006/main">
  <p:tag name="AS_UNIQUEID" val="9571"/>
  <p:tag name="KSO_WM_ASSEMBLE_CHIP_INDEX" val="e2b374251983408d956aabd165606276"/>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9a4054ed1e2fb80d59"/>
  <p:tag name="KSO_WM_TEMPLATE_ASSEMBLE_XID" val="60656f9a4054ed1e2fb80d59"/>
  <p:tag name="KSO_WM_TEMPLATE_CATEGORY" val="diagram"/>
  <p:tag name="KSO_WM_TEMPLATE_INDEX" val="20214562"/>
  <p:tag name="KSO_WM_UNIT_DEC_AREA_ID" val="852c4a62f5b24f4e8a86b00eb2b9b20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4562_1*d*1"/>
  <p:tag name="KSO_WM_UNIT_INDEX" val="1"/>
  <p:tag name="KSO_WM_UNIT_LAYERLEVEL" val="1"/>
  <p:tag name="KSO_WM_UNIT_PLACING_PICTURE" val="e2b374251983408d956aabd165606276"/>
  <p:tag name="KSO_WM_UNIT_PLACING_PICTURE_COLLAGE_RELATIVERECTANGLE" val="{&quot;height&quot;:1301.1665754061803,&quot;width&quot;:2402.036286972266}"/>
  <p:tag name="KSO_WM_UNIT_PLACING_PICTURE_INFO" val="{&quot;code&quot;:&quot;&quot;,&quot;full_picture&quot;:false,&quot;margin&quot;:{&quot;bottom&quot;:7.239754358826813,&quot;top&quot;:7.140559333012652},&quot;scheme&quot;:&quot;4-0&quot;,&quot;spacing&quot;:5}"/>
  <p:tag name="KSO_WM_UNIT_PLACING_PICTURE_USER_RELATIVERECTANGLE_SMARTMENU" val="{&quot;bottom&quot;:0.018257033841934393,&quot;left&quot;:0,&quot;right&quot;:0,&quot;top&quot;:0.018257033841934393}"/>
  <p:tag name="KSO_WM_UNIT_PLACING_PICTURE_USER_VIEWPORT" val="{&quot;height&quot;:1515,&quot;width&quot;:2378}"/>
  <p:tag name="KSO_WM_UNIT_PLACING_PICTURE_USER_VIEWPORT_SMARTMENU" val="{&quot;height&quot;:1507.8632420574481,&quot;width&quot;:2783.6111596726732}"/>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481*1819"/>
</p:tagLst>
</file>

<file path=ppt/tags/tag179.xml><?xml version="1.0" encoding="utf-8"?>
<p:tagLst xmlns:p="http://schemas.openxmlformats.org/presentationml/2006/main">
  <p:tag name="AS_UNIQUEID" val="9572"/>
  <p:tag name="KSO_WM_ASSEMBLE_CHIP_INDEX" val="e2b374251983408d956aabd165606276"/>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9a4054ed1e2fb80d59"/>
  <p:tag name="KSO_WM_TEMPLATE_ASSEMBLE_XID" val="60656f9a4054ed1e2fb80d59"/>
  <p:tag name="KSO_WM_TEMPLATE_CATEGORY" val="diagram"/>
  <p:tag name="KSO_WM_TEMPLATE_INDEX" val="20214562"/>
  <p:tag name="KSO_WM_UNIT_DEC_AREA_ID" val="852c4a62f5b24f4e8a86b00eb2b9b20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4562_1*d*1"/>
  <p:tag name="KSO_WM_UNIT_INDEX" val="1"/>
  <p:tag name="KSO_WM_UNIT_LAYERLEVEL" val="1"/>
  <p:tag name="KSO_WM_UNIT_PLACING_PICTURE" val="e2b374251983408d956aabd165606276"/>
  <p:tag name="KSO_WM_UNIT_PLACING_PICTURE_COLLAGE_RELATIVERECTANGLE" val="{&quot;height&quot;:3718.228558466321,&quot;width&quot;:6679.059842519685}"/>
  <p:tag name="KSO_WM_UNIT_PLACING_PICTURE_INFO" val="{&quot;code&quot;:&quot;&quot;,&quot;full_picture&quot;:false,&quot;margin&quot;:{&quot;bottom&quot;:7.239754358826813,&quot;top&quot;:7.140559333012652},&quot;scheme&quot;:&quot;4-0&quot;,&quot;spacing&quot;:5}"/>
  <p:tag name="KSO_WM_UNIT_PLACING_PICTURE_USER_RELATIVERECTANGLE_SMARTMENU" val="{&quot;bottom&quot;:0.005750833883383904,&quot;left&quot;:0,&quot;right&quot;:0,&quot;top&quot;:0.005750833883383904}"/>
  <p:tag name="KSO_WM_UNIT_PLACING_PICTURE_USER_VIEWPORT" val="{&quot;height&quot;:3718,&quot;width&quot;:6811}"/>
  <p:tag name="KSO_WM_UNIT_PLACING_PICTURE_USER_VIEWPORT_SMARTMENU" val="{&quot;height&quot;:4308.886823118017,&quot;width&quot;:7740.059814453125}"/>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481*1819"/>
</p:tagLst>
</file>

<file path=ppt/tags/tag18.xml><?xml version="1.0" encoding="utf-8"?>
<p:tagLst xmlns:p="http://schemas.openxmlformats.org/presentationml/2006/main">
  <p:tag name="AS_UNIQUEID" val="9402"/>
</p:tagLst>
</file>

<file path=ppt/tags/tag180.xml><?xml version="1.0" encoding="utf-8"?>
<p:tagLst xmlns:p="http://schemas.openxmlformats.org/presentationml/2006/main">
  <p:tag name="AS_UNIQUEID" val="9573"/>
  <p:tag name="KSO_WM_ASSEMBLE_CHIP_INDEX" val="e2b374251983408d956aabd165606276"/>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9a4054ed1e2fb80d59"/>
  <p:tag name="KSO_WM_TEMPLATE_ASSEMBLE_XID" val="60656f9a4054ed1e2fb80d59"/>
  <p:tag name="KSO_WM_TEMPLATE_CATEGORY" val="diagram"/>
  <p:tag name="KSO_WM_TEMPLATE_INDEX" val="20214562"/>
  <p:tag name="KSO_WM_UNIT_DEC_AREA_ID" val="852c4a62f5b24f4e8a86b00eb2b9b20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4562_1*d*1"/>
  <p:tag name="KSO_WM_UNIT_INDEX" val="1"/>
  <p:tag name="KSO_WM_UNIT_LAYERLEVEL" val="1"/>
  <p:tag name="KSO_WM_UNIT_PLACING_PICTURE" val="e2b374251983408d956aabd165606276"/>
  <p:tag name="KSO_WM_UNIT_PLACING_PICTURE_COLLAGE_RELATIVERECTANGLE" val="{&quot;height&quot;:1301.1665754061803,&quot;width&quot;:2009.9820794346301}"/>
  <p:tag name="KSO_WM_UNIT_PLACING_PICTURE_INFO" val="{&quot;code&quot;:&quot;&quot;,&quot;full_picture&quot;:false,&quot;margin&quot;:{&quot;bottom&quot;:7.239754358826813,&quot;top&quot;:7.140559333012652},&quot;scheme&quot;:&quot;4-0&quot;,&quot;spacing&quot;:5}"/>
  <p:tag name="KSO_WM_UNIT_PLACING_PICTURE_USER_RELATIVERECTANGLE_SMARTMENU" val="{&quot;bottom&quot;:0.01404716586031863,&quot;left&quot;:0,&quot;right&quot;:0,&quot;top&quot;:0.01404716586031863}"/>
  <p:tag name="KSO_WM_UNIT_PLACING_PICTURE_USER_VIEWPORT" val="{&quot;height&quot;:1523,&quot;width&quot;:2353}"/>
  <p:tag name="KSO_WM_UNIT_PLACING_PICTURE_USER_VIEWPORT_SMARTMENU" val="{&quot;height&quot;:1507.8632420574481,&quot;width&quot;:2329.2775339182385}"/>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481*1819"/>
</p:tagLst>
</file>

<file path=ppt/tags/tag181.xml><?xml version="1.0" encoding="utf-8"?>
<p:tagLst xmlns:p="http://schemas.openxmlformats.org/presentationml/2006/main">
  <p:tag name="AS_UNIQUEID" val="9574"/>
  <p:tag name="KSO_WM_ASSEMBLE_CHIP_INDEX" val="e2b374251983408d956aabd165606276"/>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9a4054ed1e2fb80d59"/>
  <p:tag name="KSO_WM_TEMPLATE_ASSEMBLE_XID" val="60656f9a4054ed1e2fb80d59"/>
  <p:tag name="KSO_WM_TEMPLATE_CATEGORY" val="diagram"/>
  <p:tag name="KSO_WM_TEMPLATE_INDEX" val="20214562"/>
  <p:tag name="KSO_WM_UNIT_DEC_AREA_ID" val="852c4a62f5b24f4e8a86b00eb2b9b20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4562_1*d*1"/>
  <p:tag name="KSO_WM_UNIT_INDEX" val="1"/>
  <p:tag name="KSO_WM_UNIT_LAYERLEVEL" val="1"/>
  <p:tag name="KSO_WM_UNIT_PLACING_PICTURE" val="e2b374251983408d956aabd165606276"/>
  <p:tag name="KSO_WM_UNIT_PLACING_PICTURE_COLLAGE_RELATIVERECTANGLE" val="{&quot;height&quot;:1301.1665754061803,&quot;width&quot;:2008.1651891687818}"/>
  <p:tag name="KSO_WM_UNIT_PLACING_PICTURE_INFO" val="{&quot;code&quot;:&quot;&quot;,&quot;full_picture&quot;:false,&quot;margin&quot;:{&quot;bottom&quot;:7.239754358826813,&quot;top&quot;:7.140559333012652},&quot;scheme&quot;:&quot;4-0&quot;,&quot;spacing&quot;:5}"/>
  <p:tag name="KSO_WM_UNIT_PLACING_PICTURE_USER_RELATIVERECTANGLE_SMARTMENU" val="{&quot;bottom&quot;:0.014046293628768167,&quot;left&quot;:0,&quot;right&quot;:0,&quot;top&quot;:0.014046293628768167}"/>
  <p:tag name="KSO_WM_UNIT_PLACING_PICTURE_USER_VIEWPORT" val="{&quot;height&quot;:1550,&quot;width&quot;:2392}"/>
  <p:tag name="KSO_WM_UNIT_PLACING_PICTURE_USER_VIEWPORT_SMARTMENU" val="{&quot;height&quot;:1507.8632420574481,&quot;width&quot;:2327.171120862213}"/>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481*1819"/>
</p:tagLst>
</file>

<file path=ppt/tags/tag182.xml><?xml version="1.0" encoding="utf-8"?>
<p:tagLst xmlns:p="http://schemas.openxmlformats.org/presentationml/2006/main">
  <p:tag name="AS_UNIQUEID" val="9575"/>
  <p:tag name="KSO_WM_ASSEMBLE_CHIP_INDEX" val="f077aa7833d24336b378b7eb2d166008"/>
  <p:tag name="KSO_WM_CHIP_FILLAREA_FILL_RULE" val="{&quot;fill_align&quot;:&quot;lt&quot;,&quot;fill_mode&quot;:&quot;full&quot;,&quot;sacle_strategy&quot;:&quot;smart&quot;}"/>
  <p:tag name="KSO_WM_CHIP_GROUPID" val="5e6b05596848fb12bee65ac8"/>
  <p:tag name="KSO_WM_CHIP_XID" val="5e6b05596848fb12bee65aca"/>
  <p:tag name="KSO_WM_TAG_VERSION" val="1.0"/>
  <p:tag name="KSO_WM_TEMPLATE_ASSEMBLE_GROUPID" val="60656f9a4054ed1e2fb80d59"/>
  <p:tag name="KSO_WM_TEMPLATE_ASSEMBLE_XID" val="60656f9a4054ed1e2fb80d59"/>
  <p:tag name="KSO_WM_TEMPLATE_CATEGORY" val="diagram"/>
  <p:tag name="KSO_WM_TEMPLATE_INDEX" val="20214562"/>
  <p:tag name="KSO_WM_UNIT_BLOCK" val="0"/>
  <p:tag name="KSO_WM_UNIT_COMPATIBLE" val="0"/>
  <p:tag name="KSO_WM_UNIT_DEC_AREA_ID" val="0b7a50bd28814a42aac383d1749357c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4562_1*f*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SHOW_EDIT_AREA_INDICATION" val="1"/>
  <p:tag name="KSO_WM_UNIT_SM_LIMIT_TYPE" val="2"/>
  <p:tag name="KSO_WM_UNIT_SUBTYPE" val="a"/>
  <p:tag name="KSO_WM_UNIT_SUPPORT_UNIT_TYPE" val="[&quot;d&quot;]"/>
  <p:tag name="KSO_WM_UNIT_TEXT_FILL_FORE_SCHEMECOLOR_INDEX" val="13"/>
  <p:tag name="KSO_WM_UNIT_TEXT_FILL_FORE_SCHEMECOLOR_INDEX_BRIGHTNESS" val="0.25"/>
  <p:tag name="KSO_WM_UNIT_TEXT_FILL_TYPE" val="1"/>
  <p:tag name="KSO_WM_UNIT_TEXT_SUBTYPE" val="a"/>
  <p:tag name="KSO_WM_UNIT_VALUE" val="104"/>
</p:tagLst>
</file>

<file path=ppt/tags/tag183.xml><?xml version="1.0" encoding="utf-8"?>
<p:tagLst xmlns:p="http://schemas.openxmlformats.org/presentationml/2006/main">
  <p:tag name="AS_UNIQUEID" val="9576"/>
  <p:tag name="KSO_WM_BEAUTIFY_FLAG" val="#wm#"/>
  <p:tag name="KSO_WM_CHIP_GROUPID" val="5f0d61258050c250ba657cb6"/>
  <p:tag name="KSO_WM_CHIP_XID" val="5f0d61258050c250ba657cb7"/>
  <p:tag name="KSO_WM_TAG_VERSION" val="1.0"/>
  <p:tag name="KSO_WM_TEMPLATE_ASSEMBLE_GROUPID" val="60656f9a4054ed1e2fb80d59"/>
  <p:tag name="KSO_WM_TEMPLATE_ASSEMBLE_XID" val="60656f9a4054ed1e2fb80d59"/>
  <p:tag name="KSO_WM_TEMPLATE_CATEGORY" val="diagram"/>
  <p:tag name="KSO_WM_TEMPLATE_INDEX" val="20214562"/>
  <p:tag name="KSO_WM_UNIT_BLOCK" val="0"/>
  <p:tag name="KSO_WM_UNIT_COMPATIBLE" val="0"/>
  <p:tag name="KSO_WM_UNIT_DEC_AREA_ID" val="98f18c8696124fd6b334a71d820774e9"/>
  <p:tag name="KSO_WM_UNIT_DECORATE_INFO" val="{&quot;DecorateInfoH&quot;:{&quot;IsAbs&quot;:true},&quot;DecorateInfoW&quot;:{&quot;IsAbs&quot;:true},&quot;DecorateInfoX&quot;:{&quot;IsAbs&quot;:true,&quot;Pos&quot;:0},&quot;DecorateInfoY&quot;:{&quot;IsAbs&quot;:true,&quot;Pos&quot;:0},&quot;ReferentInfo&quot;:{&quot;Id&quot;:&quot;b6b980f8fa754266acb81e9ae5c33996&quot;,&quot;X&quot;:{&quot;Pos&quot;:0},&quot;Y&quot;:{&quot;Pos&quot;:2}},&quot;whChangeMode&quot;:0}"/>
  <p:tag name="KSO_WM_UNIT_DIAGRAM_ISNUMVISUAL" val="0"/>
  <p:tag name="KSO_WM_UNIT_DIAGRAM_ISREFERUNIT" val="0"/>
  <p:tag name="KSO_WM_UNIT_HIGHLIGHT" val="0"/>
  <p:tag name="KSO_WM_UNIT_ID" val="diagram20214562_1*i*3"/>
  <p:tag name="KSO_WM_UNIT_INDEX" val="3"/>
  <p:tag name="KSO_WM_UNIT_LAYERLEVEL" val="1"/>
  <p:tag name="KSO_WM_UNIT_SM_LIMIT_TYPE" val="0"/>
  <p:tag name="KSO_WM_UNIT_TEXT_FILL_FORE_SCHEMECOLOR_INDEX" val="2"/>
  <p:tag name="KSO_WM_UNIT_TEXT_FILL_FORE_SCHEMECOLOR_INDEX_BRIGHTNESS" val="0"/>
  <p:tag name="KSO_WM_UNIT_TEXT_FILL_TYPE" val="1"/>
  <p:tag name="KSO_WM_UNIT_TYPE" val="i"/>
  <p:tag name="KSO_WM_UNIT_VALUE" val="12"/>
</p:tagLst>
</file>

<file path=ppt/tags/tag184.xml><?xml version="1.0" encoding="utf-8"?>
<p:tagLst xmlns:p="http://schemas.openxmlformats.org/presentationml/2006/main">
  <p:tag name="AS_UNIQUEID" val="9577"/>
</p:tagLst>
</file>

<file path=ppt/tags/tag185.xml><?xml version="1.0" encoding="utf-8"?>
<p:tagLst xmlns:p="http://schemas.openxmlformats.org/presentationml/2006/main">
  <p:tag name="AS_UNIQUEID" val="9578"/>
</p:tagLst>
</file>

<file path=ppt/tags/tag186.xml><?xml version="1.0" encoding="utf-8"?>
<p:tagLst xmlns:p="http://schemas.openxmlformats.org/presentationml/2006/main">
  <p:tag name="AS_UNIQUEID" val="9579"/>
</p:tagLst>
</file>

<file path=ppt/tags/tag187.xml><?xml version="1.0" encoding="utf-8"?>
<p:tagLst xmlns:p="http://schemas.openxmlformats.org/presentationml/2006/main">
  <p:tag name="AS_UNIQUEID" val="9580"/>
</p:tagLst>
</file>

<file path=ppt/tags/tag188.xml><?xml version="1.0" encoding="utf-8"?>
<p:tagLst xmlns:p="http://schemas.openxmlformats.org/presentationml/2006/main">
  <p:tag name="AS_UNIQUEID" val="9581"/>
</p:tagLst>
</file>

<file path=ppt/tags/tag189.xml><?xml version="1.0" encoding="utf-8"?>
<p:tagLst xmlns:p="http://schemas.openxmlformats.org/presentationml/2006/main">
  <p:tag name="AS_UNIQUEID" val="9582"/>
</p:tagLst>
</file>

<file path=ppt/tags/tag19.xml><?xml version="1.0" encoding="utf-8"?>
<p:tagLst xmlns:p="http://schemas.openxmlformats.org/presentationml/2006/main">
  <p:tag name="AS_UNIQUEID" val="9411"/>
  <p:tag name="KSO_WM_ASSEMBLE_CHIP_INDEX" val="65fb69dacdf946a88981b210f1e18da7"/>
  <p:tag name="KSO_WM_BEAUTIFY_FLAG" val="#wm#"/>
  <p:tag name="KSO_WM_CHIP_FILLAREA_FILL_RULE" val="{&quot;fill_align&quot;:&quot;lt&quot;,&quot;fill_mode&quot;:&quot;full&quot;,&quot;sacle_strategy&quot;:&quot;smart&quot;}"/>
  <p:tag name="KSO_WM_CHIP_GROUPID" val="5e7881253197e252a37019b5"/>
  <p:tag name="KSO_WM_CHIP_XID" val="5e7881253197e252a37019b6"/>
  <p:tag name="KSO_WM_TAG_VERSION" val="1.0"/>
  <p:tag name="KSO_WM_TEMPLATE_ASSEMBLE_GROUPID" val="60656ec04054ed1e2fb7fec8"/>
  <p:tag name="KSO_WM_TEMPLATE_ASSEMBLE_XID" val="60656ec04054ed1e2fb7fec8"/>
  <p:tag name="KSO_WM_TEMPLATE_CATEGORY" val="diagram"/>
  <p:tag name="KSO_WM_TEMPLATE_INDEX" val="20213295"/>
  <p:tag name="KSO_WM_UNIT_BLOCK" val="0"/>
  <p:tag name="KSO_WM_UNIT_COMPATIBLE" val="0"/>
  <p:tag name="KSO_WM_UNIT_DEC_AREA_ID" val="df3fcec7cf7044998e09e4065e796d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3295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a"/>
  <p:tag name="KSO_WM_UNIT_VALUE" val="30"/>
</p:tagLst>
</file>

<file path=ppt/tags/tag190.xml><?xml version="1.0" encoding="utf-8"?>
<p:tagLst xmlns:p="http://schemas.openxmlformats.org/presentationml/2006/main">
  <p:tag name="AS_UNIQUEID" val="9583"/>
  <p:tag name="KSO_WM_UNIT_PLACING_PICTURE_USER_VIEWPORT" val="{&quot;height&quot;:608,&quot;width&quot;:7200}"/>
</p:tagLst>
</file>

<file path=ppt/tags/tag191.xml><?xml version="1.0" encoding="utf-8"?>
<p:tagLst xmlns:p="http://schemas.openxmlformats.org/presentationml/2006/main">
  <p:tag name="KSO_WM_BEAUTIFY_FLAG" val="#wm#"/>
  <p:tag name="KSO_WM_CHIP_FILLPROP" val="[[{&quot;fill_id&quot;:&quot;35f1289849594d169cf8c326dd161739&quot;,&quot;fill_align&quot;:&quot;cm&quot;,&quot;text_align&quot;:&quot;lm&quot;,&quot;text_direction&quot;:&quot;horizontal&quot;,&quot;chip_types&quot;:[&quot;diagram&quot;,&quot;pictext&quot;,&quot;text&quot;,&quot;picture&quot;,&quot;chart&quot;,&quot;table&quot;,&quot;video&quot;],&quot;support_features&quot;:[&quot;collage&quot;,&quot;carousel&quot;]},{&quot;fill_id&quot;:&quot;d32c375aa92b4a40b050e5453b3ba8dc&quot;,&quot;fill_align&quot;:&quot;lb&quot;,&quot;text_align&quot;:&quot;lb&quot;,&quot;text_direction&quot;:&quot;horizontal&quot;,&quot;chip_types&quot;:[&quot;header&quot;]},{&quot;fill_id&quot;:&quot;321e6c8d06d2456eb6f537037c1c9cee&quot;,&quot;fill_align&quot;:&quot;lt&quot;,&quot;text_align&quot;:&quot;lt&quot;,&quot;text_direction&quot;:&quot;horizontal&quot;,&quot;chip_types&quot;:[&quot;text&quot;,&quot;picture&quot;]}]]"/>
  <p:tag name="KSO_WM_CHIP_GROUPID" val="5f0d61258050c250ba657cb6"/>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0d61258050c250ba657cb7"/>
  <p:tag name="KSO_WM_SLIDE_BACKGROUND" val="[&quot;general&quot;]"/>
  <p:tag name="KSO_WM_SLIDE_BACKGROUND_TYPE" val="general"/>
  <p:tag name="KSO_WM_SLIDE_BK_DARK_LIGHT" val="2"/>
  <p:tag name="KSO_WM_SLIDE_ID" val="diagram20214562_1"/>
  <p:tag name="KSO_WM_SLIDE_INDEX" val="1"/>
  <p:tag name="KSO_WM_SLIDE_ITEM_CNT" val="0"/>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direction&quot;:1,&quot;id&quot;:&quot;2021-04-01T15:55:35&quot;,&quot;maxSize&quot;:{&quot;size1&quot;:58.8},&quot;minSize&quot;:{&quot;size1&quot;:58.8},&quot;normalSize&quot;:{&quot;size1&quot;:58.8},&quot;subLayout&quot;:[{&quot;id&quot;:&quot;2021-04-01T15:55:35&quot;,&quot;margin&quot;:{&quot;bottom&quot;:2.117000102996826,&quot;left&quot;:1.6929999589920044,&quot;right&quot;:0.02600000612437725,&quot;top&quot;:2.117000102996826},&quot;type&quot;:0},{&quot;id&quot;:&quot;2021-04-01T15:55:35&quot;,&quot;maxSize&quot;:{&quot;size1&quot;:39.89981839280937},&quot;minSize&quot;:{&quot;size1&quot;:31.09981839280938},&quot;normalSize&quot;:{&quot;size1&quot;:31.10000357799456},&quot;subLayout&quot;:[{&quot;id&quot;:&quot;2021-04-01T15:55:35&quot;,&quot;margin&quot;:{&quot;bottom&quot;:0.8199999928474426,&quot;left&quot;:2.5139999389648438,&quot;right&quot;:2.115999937057495,&quot;top&quot;:2.9629998207092285},&quot;type&quot;:0},{&quot;id&quot;:&quot;2021-04-01T15:55:35&quot;,&quot;margin&quot;:{&quot;bottom&quot;:2.9629998207092285,&quot;left&quot;:2.5139999389648438,&quot;right&quot;:2.115999937057495,&quot;top&quot;:0.02600000612437725},&quot;type&quot;:0}],&quot;type&quot;:0}],&quot;type&quot;:0}"/>
  <p:tag name="KSO_WM_SLIDE_POSITION" val="48*60"/>
  <p:tag name="KSO_WM_SLIDE_RATIO" val="1.777778"/>
  <p:tag name="KSO_WM_SLIDE_SIZE" val="884*426"/>
  <p:tag name="KSO_WM_SLIDE_SUBTYPE" val="picTxt"/>
  <p:tag name="KSO_WM_SLIDE_SUPPORT_FEATURE_TYPE" val="3"/>
  <p:tag name="KSO_WM_SLIDE_TYPE" val="text"/>
  <p:tag name="KSO_WM_TAG_VERSION" val="1.0"/>
  <p:tag name="KSO_WM_TEMPLATE_ASSEMBLE_GROUPID" val="60656f9a4054ed1e2fb80d59"/>
  <p:tag name="KSO_WM_TEMPLATE_ASSEMBLE_XID" val="60656f9a4054ed1e2fb80d59"/>
  <p:tag name="KSO_WM_TEMPLATE_CATEGORY" val="diagram"/>
  <p:tag name="KSO_WM_TEMPLATE_COLOR_TYPE" val="1"/>
  <p:tag name="KSO_WM_TEMPLATE_INDEX" val="20214562"/>
  <p:tag name="KSO_WM_TEMPLATE_MASTER_TYPE" val="0"/>
  <p:tag name="KSO_WM_TEMPLATE_SUBCATEGORY" val="21"/>
</p:tagLst>
</file>

<file path=ppt/tags/tag192.xml><?xml version="1.0" encoding="utf-8"?>
<p:tagLst xmlns:p="http://schemas.openxmlformats.org/presentationml/2006/main">
  <p:tag name="AS_UNIQUEID" val="9585"/>
  <p:tag name="KSO_WM_ASSEMBLE_CHIP_INDEX" val="5d1914dda4ca4c56b7647dc3ed9567eb"/>
  <p:tag name="KSO_WM_BEAUTIFY_FLAG" val="#wm#"/>
  <p:tag name="KSO_WM_CHIP_FILLAREA_FILL_RULE" val="{&quot;fill_align&quot;:&quot;lm&quot;,&quot;fill_mode&quot;:&quot;full&quot;,&quot;sacle_strategy&quot;:&quot;smart&quot;}"/>
  <p:tag name="KSO_WM_CHIP_GROUPID" val="5e7310da9a230a26b9e88a19"/>
  <p:tag name="KSO_WM_CHIP_XID" val="5e7310da9a230a26b9e88a1a"/>
  <p:tag name="KSO_WM_TAG_VERSION" val="1.0"/>
  <p:tag name="KSO_WM_TEMPLATE_ASSEMBLE_GROUPID" val="60656e8b4054ed1e2fb7fb26"/>
  <p:tag name="KSO_WM_TEMPLATE_ASSEMBLE_XID" val="60656e8b4054ed1e2fb7fb26"/>
  <p:tag name="KSO_WM_TEMPLATE_CATEGORY" val="diagram"/>
  <p:tag name="KSO_WM_TEMPLATE_INDEX" val="20217119"/>
  <p:tag name="KSO_WM_UNIT_COMPATIBLE" val="0"/>
  <p:tag name="KSO_WM_UNIT_DEC_AREA_ID" val="bc143029ed4f4efeba854d78c4c6610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7119_1*d*2"/>
  <p:tag name="KSO_WM_UNIT_INDEX" val="2"/>
  <p:tag name="KSO_WM_UNIT_LAYERLEVEL" val="1"/>
  <p:tag name="KSO_WM_UNIT_PLACING_PICTURE_USER_VIEWPORT" val="{&quot;height&quot;:5191,&quot;width&quot;:3504}"/>
  <p:tag name="KSO_WM_UNIT_SM_LIMIT_TYPE" val="2"/>
  <p:tag name="KSO_WM_UNIT_SUPPORT_UNIT_TYPE" val="[&quot;d&quot;]"/>
  <p:tag name="KSO_WM_UNIT_TYPE" val="d"/>
  <p:tag name="KSO_WM_UNIT_VALUE" val="1565*973"/>
</p:tagLst>
</file>

<file path=ppt/tags/tag193.xml><?xml version="1.0" encoding="utf-8"?>
<p:tagLst xmlns:p="http://schemas.openxmlformats.org/presentationml/2006/main">
  <p:tag name="AS_UNIQUEID" val="9586"/>
  <p:tag name="KSO_WM_ASSEMBLE_CHIP_INDEX" val="cbee4001e0aa4cd5854f78d12293d0e1"/>
  <p:tag name="KSO_WM_BEAUTIFY_FLAG" val="#wm#"/>
  <p:tag name="KSO_WM_CHIP_FILLAREA_FILL_RULE" val="{&quot;fill_align&quot;:&quot;lm&quot;,&quot;fill_mode&quot;:&quot;full&quot;,&quot;sacle_strategy&quot;:&quot;smart&quot;}"/>
  <p:tag name="KSO_WM_CHIP_GROUPID" val="5e7310da9a230a26b9e88a19"/>
  <p:tag name="KSO_WM_CHIP_XID" val="5e7310da9a230a26b9e88a1a"/>
  <p:tag name="KSO_WM_TAG_VERSION" val="1.0"/>
  <p:tag name="KSO_WM_TEMPLATE_ASSEMBLE_GROUPID" val="60656e8b4054ed1e2fb7fb26"/>
  <p:tag name="KSO_WM_TEMPLATE_ASSEMBLE_XID" val="60656e8b4054ed1e2fb7fb26"/>
  <p:tag name="KSO_WM_TEMPLATE_CATEGORY" val="diagram"/>
  <p:tag name="KSO_WM_TEMPLATE_INDEX" val="20217119"/>
  <p:tag name="KSO_WM_UNIT_COMPATIBLE" val="0"/>
  <p:tag name="KSO_WM_UNIT_DEC_AREA_ID" val="480b5e4eb89448fa9abef2edae4e700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7119_1*d*3"/>
  <p:tag name="KSO_WM_UNIT_INDEX" val="3"/>
  <p:tag name="KSO_WM_UNIT_LAYERLEVEL" val="1"/>
  <p:tag name="KSO_WM_UNIT_PLACING_PICTURE_USER_VIEWPORT" val="{&quot;height&quot;:2046,&quot;width&quot;:2866}"/>
  <p:tag name="KSO_WM_UNIT_SM_LIMIT_TYPE" val="2"/>
  <p:tag name="KSO_WM_UNIT_SUPPORT_UNIT_TYPE" val="[&quot;d&quot;]"/>
  <p:tag name="KSO_WM_UNIT_TYPE" val="d"/>
  <p:tag name="KSO_WM_UNIT_VALUE" val="761*761"/>
</p:tagLst>
</file>

<file path=ppt/tags/tag194.xml><?xml version="1.0" encoding="utf-8"?>
<p:tagLst xmlns:p="http://schemas.openxmlformats.org/presentationml/2006/main">
  <p:tag name="AS_UNIQUEID" val="9587"/>
  <p:tag name="KSO_WM_ASSEMBLE_CHIP_INDEX" val="1810e3dbb52644a1bebc584d567ef965"/>
  <p:tag name="KSO_WM_BEAUTIFY_FLAG" val="#wm#"/>
  <p:tag name="KSO_WM_CHIP_FILLAREA_FILL_RULE" val="{&quot;fill_align&quot;:&quot;lm&quot;,&quot;fill_mode&quot;:&quot;full&quot;,&quot;sacle_strategy&quot;:&quot;smart&quot;}"/>
  <p:tag name="KSO_WM_CHIP_GROUPID" val="5e7310da9a230a26b9e88a19"/>
  <p:tag name="KSO_WM_CHIP_XID" val="5e7310da9a230a26b9e88a1a"/>
  <p:tag name="KSO_WM_TAG_VERSION" val="1.0"/>
  <p:tag name="KSO_WM_TEMPLATE_ASSEMBLE_GROUPID" val="60656e8b4054ed1e2fb7fb26"/>
  <p:tag name="KSO_WM_TEMPLATE_ASSEMBLE_XID" val="60656e8b4054ed1e2fb7fb26"/>
  <p:tag name="KSO_WM_TEMPLATE_CATEGORY" val="diagram"/>
  <p:tag name="KSO_WM_TEMPLATE_INDEX" val="20217119"/>
  <p:tag name="KSO_WM_UNIT_COMPATIBLE" val="0"/>
  <p:tag name="KSO_WM_UNIT_DEC_AREA_ID" val="d2c4ed5f069a4285a0d9de17fe0e12d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7119_1*d*1"/>
  <p:tag name="KSO_WM_UNIT_INDEX" val="1"/>
  <p:tag name="KSO_WM_UNIT_LAYERLEVEL" val="1"/>
  <p:tag name="KSO_WM_UNIT_SM_LIMIT_TYPE" val="2"/>
  <p:tag name="KSO_WM_UNIT_SUPPORT_UNIT_TYPE" val="[&quot;d&quot;]"/>
  <p:tag name="KSO_WM_UNIT_TYPE" val="d"/>
  <p:tag name="KSO_WM_UNIT_VALUE" val="761*761"/>
</p:tagLst>
</file>

<file path=ppt/tags/tag195.xml><?xml version="1.0" encoding="utf-8"?>
<p:tagLst xmlns:p="http://schemas.openxmlformats.org/presentationml/2006/main">
  <p:tag name="AS_UNIQUEID" val="9588"/>
  <p:tag name="KSO_WM_ASSEMBLE_CHIP_INDEX" val="30a32f21f46b4138bd932a6d3123c033"/>
  <p:tag name="KSO_WM_CHIP_FILLAREA_FILL_RULE" val="{&quot;fill_align&quot;:&quot;lm&quot;,&quot;fill_mode&quot;:&quot;full&quot;,&quot;sacle_strategy&quot;:&quot;smart&quot;}"/>
  <p:tag name="KSO_WM_CHIP_GROUPID" val="5e6b05596848fb12bee65ac8"/>
  <p:tag name="KSO_WM_CHIP_XID" val="5e6b05596848fb12bee65aca"/>
  <p:tag name="KSO_WM_TAG_VERSION" val="1.0"/>
  <p:tag name="KSO_WM_TEMPLATE_ASSEMBLE_GROUPID" val="60656e8b4054ed1e2fb7fb26"/>
  <p:tag name="KSO_WM_TEMPLATE_ASSEMBLE_XID" val="60656e8b4054ed1e2fb7fb26"/>
  <p:tag name="KSO_WM_TEMPLATE_CATEGORY" val="diagram"/>
  <p:tag name="KSO_WM_TEMPLATE_INDEX" val="20217119"/>
  <p:tag name="KSO_WM_UNIT_BLOCK" val="0"/>
  <p:tag name="KSO_WM_UNIT_COMPATIBLE" val="0"/>
  <p:tag name="KSO_WM_UNIT_DEC_AREA_ID" val="36a320d5fa75430aab5368f860009fa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7119_1*f*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SHOW_EDIT_AREA_INDICATION" val="1"/>
  <p:tag name="KSO_WM_UNIT_SM_LIMIT_TYPE" val="2"/>
  <p:tag name="KSO_WM_UNIT_SUBTYPE" val="a"/>
  <p:tag name="KSO_WM_UNIT_SUPPORT_UNIT_TYPE" val="[&quot;d&quot;,&quot;α&quot;]"/>
  <p:tag name="KSO_WM_UNIT_TEXT_FILL_FORE_SCHEMECOLOR_INDEX" val="13"/>
  <p:tag name="KSO_WM_UNIT_TEXT_FILL_FORE_SCHEMECOLOR_INDEX_BRIGHTNESS" val="0.25"/>
  <p:tag name="KSO_WM_UNIT_TEXT_FILL_TYPE" val="1"/>
  <p:tag name="KSO_WM_UNIT_TEXT_SUBTYPE" val="a"/>
  <p:tag name="KSO_WM_UNIT_VALUE" val="143"/>
</p:tagLst>
</file>

<file path=ppt/tags/tag196.xml><?xml version="1.0" encoding="utf-8"?>
<p:tagLst xmlns:p="http://schemas.openxmlformats.org/presentationml/2006/main">
  <p:tag name="AS_UNIQUEID" val="9589"/>
</p:tagLst>
</file>

<file path=ppt/tags/tag197.xml><?xml version="1.0" encoding="utf-8"?>
<p:tagLst xmlns:p="http://schemas.openxmlformats.org/presentationml/2006/main">
  <p:tag name="AS_UNIQUEID" val="9590"/>
</p:tagLst>
</file>

<file path=ppt/tags/tag198.xml><?xml version="1.0" encoding="utf-8"?>
<p:tagLst xmlns:p="http://schemas.openxmlformats.org/presentationml/2006/main">
  <p:tag name="AS_UNIQUEID" val="9591"/>
</p:tagLst>
</file>

<file path=ppt/tags/tag199.xml><?xml version="1.0" encoding="utf-8"?>
<p:tagLst xmlns:p="http://schemas.openxmlformats.org/presentationml/2006/main">
  <p:tag name="AS_UNIQUEID" val="9592"/>
</p:tagLst>
</file>

<file path=ppt/tags/tag2.xml><?xml version="1.0" encoding="utf-8"?>
<p:tagLst xmlns:p="http://schemas.openxmlformats.org/presentationml/2006/main">
  <p:tag name="AS_UNIQUEID" val="9384"/>
</p:tagLst>
</file>

<file path=ppt/tags/tag20.xml><?xml version="1.0" encoding="utf-8"?>
<p:tagLst xmlns:p="http://schemas.openxmlformats.org/presentationml/2006/main">
  <p:tag name="AS_UNIQUEID" val="9412"/>
  <p:tag name="KSO_WM_ASSEMBLE_CHIP_INDEX" val="960e56484d4f4313b87741aa8de9c806"/>
  <p:tag name="KSO_WM_BEAUTIFY_FLAG" val="#wm#"/>
  <p:tag name="KSO_WM_CHIP_FILLAREA_FILL_RULE" val="{&quot;fill_align&quot;:&quot;lt&quot;,&quot;fill_mode&quot;:&quot;full&quot;,&quot;sacle_strategy&quot;:&quot;smart&quot;}"/>
  <p:tag name="KSO_WM_CHIP_GROUPID" val="5e7310da9a230a26b9e88a19"/>
  <p:tag name="KSO_WM_CHIP_XID" val="5e7310da9a230a26b9e88a1a"/>
  <p:tag name="KSO_WM_TAG_VERSION" val="1.0"/>
  <p:tag name="KSO_WM_TEMPLATE_ASSEMBLE_GROUPID" val="60656ec04054ed1e2fb7fec8"/>
  <p:tag name="KSO_WM_TEMPLATE_ASSEMBLE_XID" val="60656ec04054ed1e2fb7fec8"/>
  <p:tag name="KSO_WM_TEMPLATE_CATEGORY" val="diagram"/>
  <p:tag name="KSO_WM_TEMPLATE_INDEX" val="20213295"/>
  <p:tag name="KSO_WM_UNIT_DEC_AREA_ID" val="7200f8d98c6646158aa1785c0c23e73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295_1*d*1"/>
  <p:tag name="KSO_WM_UNIT_INDEX" val="1"/>
  <p:tag name="KSO_WM_UNIT_LAYERLEVEL" val="1"/>
  <p:tag name="KSO_WM_UNIT_PLACING_PICTURE" val="960e56484d4f4313b87741aa8de9c806"/>
  <p:tag name="KSO_WM_UNIT_PLACING_PICTURE_INFO" val="{&quot;code&quot;:&quot;aB&quot;,&quot;full_picture&quot;:true,&quot;last_full_picture&quot;:&quot;aB&quot;,&quot;margin&quot;:{&quot;bottom&quot;:26.128632122953434,&quot;top&quot;:24.909294124793007},&quot;scheme&quot;:&quot;3-0&quot;,&quot;spacing&quot;:5}"/>
  <p:tag name="KSO_WM_UNIT_PLACING_PICTURE_USER_RELATIVERECTANGLE_SMARTMENU" val="{&quot;bottom&quot;:0,&quot;left&quot;:0,&quot;right&quot;:0,&quot;top&quot;:0}"/>
  <p:tag name="KSO_WM_UNIT_PLACING_PICTURE_USER_VIEWPORT" val="{&quot;height&quot;:2938.3559055118108,&quot;width&quot;:4848.766929133858}"/>
  <p:tag name="KSO_WM_UNIT_PLACING_PICTURE_USER_VIEWPORT_SMARTMENU" val="{&quot;height&quot;:2938.356465279446,&quot;width&quot;:4848.766897878588}"/>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100*1354"/>
</p:tagLst>
</file>

<file path=ppt/tags/tag200.xml><?xml version="1.0" encoding="utf-8"?>
<p:tagLst xmlns:p="http://schemas.openxmlformats.org/presentationml/2006/main">
  <p:tag name="AS_UNIQUEID" val="9593"/>
</p:tagLst>
</file>

<file path=ppt/tags/tag201.xml><?xml version="1.0" encoding="utf-8"?>
<p:tagLst xmlns:p="http://schemas.openxmlformats.org/presentationml/2006/main">
  <p:tag name="AS_UNIQUEID" val="9594"/>
</p:tagLst>
</file>

<file path=ppt/tags/tag202.xml><?xml version="1.0" encoding="utf-8"?>
<p:tagLst xmlns:p="http://schemas.openxmlformats.org/presentationml/2006/main">
  <p:tag name="KSO_WM_BEAUTIFY_FLAG" val="#wm#"/>
  <p:tag name="KSO_WM_CHIP_DECFILLPROP" val="[]"/>
  <p:tag name="KSO_WM_CHIP_FILLPROP" val="[[{&quot;text_align&quot;:&quot;lm&quot;,&quot;text_direction&quot;:&quot;horizontal&quot;,&quot;support_features&quot;:[&quot;collage&quot;],&quot;support_big_font&quot;:false,&quot;fill_id&quot;:&quot;8bb3406a146e43bea0ad7326cb943066&quot;,&quot;fill_align&quot;:&quot;lm&quot;,&quot;chip_types&quot;:[&quot;pictext&quot;,&quot;picture&quot;]},{&quot;text_align&quot;:&quot;lm&quot;,&quot;text_direction&quot;:&quot;horizontal&quot;,&quot;support_big_font&quot;:false,&quot;fill_id&quot;:&quot;c90f14f2593e414b827f1330ab149b49&quot;,&quot;fill_align&quot;:&quot;lm&quot;,&quot;chip_types&quot;:[&quot;pictext&quot;,&quot;picture&quot;]},{&quot;text_align&quot;:&quot;lm&quot;,&quot;text_direction&quot;:&quot;horizontal&quot;,&quot;support_big_font&quot;:false,&quot;fill_id&quot;:&quot;72ca5440935c44da83981b66ffc4b077&quot;,&quot;fill_align&quot;:&quot;lm&quot;,&quot;chip_types&quot;:[&quot;pictext&quot;,&quot;picture&quot;]},{&quot;text_align&quot;:&quot;lm&quot;,&quot;text_direction&quot;:&quot;horizontal&quot;,&quot;support_big_font&quot;:false,&quot;fill_id&quot;:&quot;f939a9ab34c84961a1292b7e458b01a7&quot;,&quot;fill_align&quot;:&quot;lm&quot;,&quot;chip_types&quot;:[&quot;header&quot;]},{&quot;text_align&quot;:&quot;lm&quot;,&quot;text_direction&quot;:&quot;horizontal&quot;,&quot;support_features&quot;:[&quot;collage&quot;],&quot;support_big_font&quot;:false,&quot;fill_id&quot;:&quot;0f88905f2bcc4ca090f34b0d75c7409e&quot;,&quot;fill_align&quot;:&quot;lm&quot;,&quot;chip_types&quot;:[&quot;pictext&quot;,&quot;text&quot;,&quot;picture&quot;,&quot;chart&quot;]}]]"/>
  <p:tag name="KSO_WM_CHIP_GROUPID" val="5efb0651c9a2f50afb5100a7"/>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b0651c9a2f50afb5100a8"/>
  <p:tag name="KSO_WM_SLIDE_BACKGROUND" val="[&quot;general&quot;]"/>
  <p:tag name="KSO_WM_SLIDE_BACKGROUND_TYPE" val="general"/>
  <p:tag name="KSO_WM_SLIDE_BK_DARK_LIGHT" val="2"/>
  <p:tag name="KSO_WM_SLIDE_CAN_ADD_NAVIGATION" val="1"/>
  <p:tag name="KSO_WM_SLIDE_ID" val="diagram20217119_1"/>
  <p:tag name="KSO_WM_SLIDE_INDEX" val="1"/>
  <p:tag name="KSO_WM_SLIDE_ITEM_CNT" val="0"/>
  <p:tag name="KSO_WM_SLIDE_LAYOUT" val="a_d_f"/>
  <p:tag name="KSO_WM_SLIDE_LAYOUT_CNT" val="1_3_1"/>
  <p:tag name="KSO_WM_SLIDE_LAYOUT_INFO" val="{&quot;backgroundInfo&quot;:[{&quot;bottom&quot;:0,&quot;bottomAbs&quot;:false,&quot;left&quot;:0,&quot;leftAbs&quot;:false,&quot;right&quot;:0,&quot;rightAbs&quot;:false,&quot;top&quot;:0,&quot;topAbs&quot;:false,&quot;type&quot;:&quot;general&quot;}],&quot;direction&quot;:1,&quot;id&quot;:&quot;2021-04-01T15:05:36&quot;,&quot;maxSize&quot;:{&quot;size1&quot;:37.4},&quot;minSize&quot;:{&quot;size1&quot;:30},&quot;normalSize&quot;:{&quot;size1&quot;:37.4},&quot;subLayout&quot;:[{&quot;id&quot;:&quot;2021-04-01T15:05:36&quot;,&quot;margin&quot;:{&quot;bottom&quot;:1.6929999589920044,&quot;left&quot;:2.5399999618530273,&quot;right&quot;:0.3970000147819519,&quot;top&quot;:1.6929999589920044},&quot;type&quot;:0},{&quot;direction&quot;:1,&quot;id&quot;:&quot;2021-04-01T15:05:36&quot;,&quot;maxSize&quot;:{&quot;size1&quot;:41.9},&quot;minSize&quot;:{&quot;size1&quot;:41.9},&quot;normalSize&quot;:{&quot;size1&quot;:41.9},&quot;subLayout&quot;:[{&quot;id&quot;:&quot;2021-04-01T15:05:36&quot;,&quot;maxSize&quot;:{&quot;size1&quot;:49},&quot;minSize&quot;:{&quot;size1&quot;:49},&quot;normalSize&quot;:{&quot;size1&quot;:49},&quot;subLayout&quot;:[{&quot;id&quot;:&quot;2021-04-01T15:05:36&quot;,&quot;margin&quot;:{&quot;bottom&quot;:0.0260000042617321,&quot;left&quot;:0.0260000042617321,&quot;right&quot;:1.243999719619751,&quot;top&quot;:1.6929999589920044},&quot;type&quot;:0},{&quot;id&quot;:&quot;2021-04-01T15:05:36&quot;,&quot;margin&quot;:{&quot;bottom&quot;:1.6929999589920044,&quot;left&quot;:0.0260000042617321,&quot;right&quot;:1.243999719619751,&quot;top&quot;:0.3970000147819519},&quot;type&quot;:0}],&quot;type&quot;:0},{&quot;id&quot;:&quot;2021-04-01T15:05:36&quot;,&quot;maxSize&quot;:{&quot;size1&quot;:31.1},&quot;minSize&quot;:{&quot;size1&quot;:22.4},&quot;normalSize&quot;:{&quot;size1&quot;:22.4},&quot;subLayout&quot;:[{&quot;id&quot;:&quot;2021-04-01T15:05:36&quot;,&quot;margin&quot;:{&quot;bottom&quot;:0.0260000042617321,&quot;left&quot;:0.0260000042617321,&quot;right&quot;:2.5399999618530273,&quot;top&quot;:1.6929999589920044},&quot;type&quot;:0},{&quot;id&quot;:&quot;2021-04-01T15:05:36&quot;,&quot;margin&quot;:{&quot;bottom&quot;:1.6929999589920044,&quot;left&quot;:0.0260000042617321,&quot;right&quot;:2.5399999618530273,&quot;top&quot;:1.243999719619751},&quot;type&quot;:0}],&quot;type&quot;:0}],&quot;type&quot;:0}],&quot;type&quot;:0}"/>
  <p:tag name="KSO_WM_SLIDE_POSITION" val="72*48"/>
  <p:tag name="KSO_WM_SLIDE_RATIO" val="1.777778"/>
  <p:tag name="KSO_WM_SLIDE_SIZE" val="816*444"/>
  <p:tag name="KSO_WM_SLIDE_SUBTYPE" val="picTxt"/>
  <p:tag name="KSO_WM_SLIDE_SUPPORT_FEATURE_TYPE" val="0"/>
  <p:tag name="KSO_WM_SLIDE_TYPE" val="text"/>
  <p:tag name="KSO_WM_SPECIAL_SOURCE" val="bdnull"/>
  <p:tag name="KSO_WM_TAG_VERSION" val="1.0"/>
  <p:tag name="KSO_WM_TEMPLATE_ASSEMBLE_GROUPID" val="60656e8b4054ed1e2fb7fb26"/>
  <p:tag name="KSO_WM_TEMPLATE_ASSEMBLE_XID" val="60656e8b4054ed1e2fb7fb26"/>
  <p:tag name="KSO_WM_TEMPLATE_CATEGORY" val="diagram"/>
  <p:tag name="KSO_WM_TEMPLATE_COLOR_TYPE" val="1"/>
  <p:tag name="KSO_WM_TEMPLATE_INDEX" val="20217119"/>
  <p:tag name="KSO_WM_TEMPLATE_MASTER_TYPE" val="0"/>
  <p:tag name="KSO_WM_TEMPLATE_SUBCATEGORY" val="21"/>
  <p:tag name="KSO_WM_UNIT_FLASH_PICTURE_TYPE" val="0"/>
</p:tagLst>
</file>

<file path=ppt/tags/tag203.xml><?xml version="1.0" encoding="utf-8"?>
<p:tagLst xmlns:p="http://schemas.openxmlformats.org/presentationml/2006/main">
  <p:tag name="AS_UNIQUEID" val="9596"/>
  <p:tag name="KSO_WM_BEAUTIFY_FLAG" val="#wm#"/>
  <p:tag name="KSO_WM_TAG_VERSION" val="1.0"/>
  <p:tag name="KSO_WM_TEMPLATE_CATEGORY" val="mixed"/>
  <p:tag name="KSO_WM_TEMPLATE_INDEX" val="20201941"/>
  <p:tag name="KSO_WM_UNIT_COMPATIBLE" val="0"/>
  <p:tag name="KSO_WM_UNIT_DIAGRAM_ISNUMVISUAL" val="0"/>
  <p:tag name="KSO_WM_UNIT_DIAGRAM_ISREFERUNIT" val="0"/>
  <p:tag name="KSO_WM_UNIT_HIGHLIGHT" val="0"/>
  <p:tag name="KSO_WM_UNIT_ID" val="mixed20201941_40*i*2"/>
  <p:tag name="KSO_WM_UNIT_INDEX" val="2"/>
  <p:tag name="KSO_WM_UNIT_LAYERLEVEL" val="1"/>
  <p:tag name="KSO_WM_UNIT_TEXTBOXSTYLE_ADJUSTHEIGTH" val="100_46.95"/>
  <p:tag name="KSO_WM_UNIT_TEXTBOXSTYLE_ADJUSTLEFT" val="0_-25.15001"/>
  <p:tag name="KSO_WM_UNIT_TEXTBOXSTYLE_ADJUSTTOP" val="0_-23.5"/>
  <p:tag name="KSO_WM_UNIT_TEXTBOXSTYLE_ADJUSTWIDTH" val="100_50.30002"/>
  <p:tag name="KSO_WM_UNIT_TEXTBOXSTYLE_GUID" val="{f9486687-ddb9-4d8a-a4ea-2ff01637fce9}"/>
  <p:tag name="KSO_WM_UNIT_TEXTBOXSTYLE_SHAPETYPE" val="1"/>
  <p:tag name="KSO_WM_UNIT_TYPE" val="i"/>
</p:tagLst>
</file>

<file path=ppt/tags/tag204.xml><?xml version="1.0" encoding="utf-8"?>
<p:tagLst xmlns:p="http://schemas.openxmlformats.org/presentationml/2006/main">
  <p:tag name="AS_UNIQUEID" val="9597"/>
  <p:tag name="KSO_WM_ASSEMBLE_CHIP_INDEX" val="170633e9b5804ede9614deac90e3a027"/>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c04054ed1e2fb80fac"/>
  <p:tag name="KSO_WM_TEMPLATE_ASSEMBLE_XID" val="60656fc04054ed1e2fb80fac"/>
  <p:tag name="KSO_WM_TEMPLATE_CATEGORY" val="diagram"/>
  <p:tag name="KSO_WM_TEMPLATE_INDEX" val="20215821"/>
  <p:tag name="KSO_WM_UNIT_DEC_AREA_ID" val="72724b5f8f7d49fd87ad8a10f5f2704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5821_1*d*1"/>
  <p:tag name="KSO_WM_UNIT_INDEX" val="1"/>
  <p:tag name="KSO_WM_UNIT_LAYERLEVEL" val="1"/>
  <p:tag name="KSO_WM_UNIT_PLACING_PICTURE" val="170633e9b5804ede9614deac90e3a027"/>
  <p:tag name="KSO_WM_UNIT_PLACING_PICTURE_INFO" val="{&quot;code&quot;:&quot;&quot;,&quot;full_picture&quot;:false,&quot;scheme&quot;:&quot;2-0&quot;,&quot;spacing&quot;:5}"/>
  <p:tag name="KSO_WM_UNIT_PLACING_PICTURE_USER_RELATIVERECTANGLE_SMARTMENU" val="{&quot;bottom&quot;:0.22665204095493155,&quot;left&quot;:0,&quot;right&quot;:0,&quot;top&quot;:0.22665204095493155}"/>
  <p:tag name="KSO_WM_UNIT_PLACING_PICTURE_USER_VIEWPORT" val="{&quot;height&quot;:2095,&quot;width&quot;:5658}"/>
  <p:tag name="KSO_WM_UNIT_PLACING_PICTURE_USER_VIEWPORT_SMARTMENU" val="{&quot;height&quot;:2715.0149536132812,&quot;width&quot;:8798.43017578125}"/>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311*1269"/>
</p:tagLst>
</file>

<file path=ppt/tags/tag205.xml><?xml version="1.0" encoding="utf-8"?>
<p:tagLst xmlns:p="http://schemas.openxmlformats.org/presentationml/2006/main">
  <p:tag name="AS_UNIQUEID" val="9598"/>
  <p:tag name="KSO_WM_ASSEMBLE_CHIP_INDEX" val="170633e9b5804ede9614deac90e3a027"/>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c04054ed1e2fb80fac"/>
  <p:tag name="KSO_WM_TEMPLATE_ASSEMBLE_XID" val="60656fc04054ed1e2fb80fac"/>
  <p:tag name="KSO_WM_TEMPLATE_CATEGORY" val="diagram"/>
  <p:tag name="KSO_WM_TEMPLATE_INDEX" val="20215821"/>
  <p:tag name="KSO_WM_UNIT_DEC_AREA_ID" val="72724b5f8f7d49fd87ad8a10f5f2704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5821_1*d*1"/>
  <p:tag name="KSO_WM_UNIT_INDEX" val="1"/>
  <p:tag name="KSO_WM_UNIT_LAYERLEVEL" val="1"/>
  <p:tag name="KSO_WM_UNIT_PLACING_PICTURE" val="170633e9b5804ede9614deac90e3a027"/>
  <p:tag name="KSO_WM_UNIT_PLACING_PICTURE_INFO" val="{&quot;code&quot;:&quot;&quot;,&quot;full_picture&quot;:false,&quot;scheme&quot;:&quot;2-0&quot;,&quot;spacing&quot;:5}"/>
  <p:tag name="KSO_WM_UNIT_PLACING_PICTURE_USER_RELATIVERECTANGLE_SMARTMENU" val="{&quot;bottom&quot;:0.06875539380467466,&quot;left&quot;:0,&quot;right&quot;:0,&quot;top&quot;:0.06875539380467466}"/>
  <p:tag name="KSO_WM_UNIT_PLACING_PICTURE_USER_VIEWPORT" val="{&quot;height&quot;:2331,&quot;width&quot;:2754}"/>
  <p:tag name="KSO_WM_UNIT_PLACING_PICTURE_USER_VIEWPORT_SMARTMENU" val="{&quot;height&quot;:2715.0149536132812,&quot;width&quot;:8798.43017578125}"/>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311*1269"/>
</p:tagLst>
</file>

<file path=ppt/tags/tag206.xml><?xml version="1.0" encoding="utf-8"?>
<p:tagLst xmlns:p="http://schemas.openxmlformats.org/presentationml/2006/main">
  <p:tag name="AS_UNIQUEID" val="9599"/>
  <p:tag name="KSO_WM_UNIT_PLACING_PICTURE_USER_VIEWPORT" val="{&quot;height&quot;:2582,&quot;width&quot;:2975}"/>
</p:tagLst>
</file>

<file path=ppt/tags/tag207.xml><?xml version="1.0" encoding="utf-8"?>
<p:tagLst xmlns:p="http://schemas.openxmlformats.org/presentationml/2006/main">
  <p:tag name="AS_UNIQUEID" val="9600"/>
</p:tagLst>
</file>

<file path=ppt/tags/tag208.xml><?xml version="1.0" encoding="utf-8"?>
<p:tagLst xmlns:p="http://schemas.openxmlformats.org/presentationml/2006/main">
  <p:tag name="AS_UNIQUEID" val="9601"/>
</p:tagLst>
</file>

<file path=ppt/tags/tag209.xml><?xml version="1.0" encoding="utf-8"?>
<p:tagLst xmlns:p="http://schemas.openxmlformats.org/presentationml/2006/main">
  <p:tag name="AS_UNIQUEID" val="9602"/>
</p:tagLst>
</file>

<file path=ppt/tags/tag21.xml><?xml version="1.0" encoding="utf-8"?>
<p:tagLst xmlns:p="http://schemas.openxmlformats.org/presentationml/2006/main">
  <p:tag name="AS_UNIQUEID" val="9413"/>
  <p:tag name="KSO_WM_ASSEMBLE_CHIP_INDEX" val="960e56484d4f4313b87741aa8de9c806"/>
  <p:tag name="KSO_WM_BEAUTIFY_FLAG" val="#wm#"/>
  <p:tag name="KSO_WM_CHIP_FILLAREA_FILL_RULE" val="{&quot;fill_align&quot;:&quot;lt&quot;,&quot;fill_mode&quot;:&quot;full&quot;,&quot;sacle_strategy&quot;:&quot;smart&quot;}"/>
  <p:tag name="KSO_WM_CHIP_GROUPID" val="5e7310da9a230a26b9e88a19"/>
  <p:tag name="KSO_WM_CHIP_XID" val="5e7310da9a230a26b9e88a1a"/>
  <p:tag name="KSO_WM_TAG_VERSION" val="1.0"/>
  <p:tag name="KSO_WM_TEMPLATE_ASSEMBLE_GROUPID" val="60656ec04054ed1e2fb7fec8"/>
  <p:tag name="KSO_WM_TEMPLATE_ASSEMBLE_XID" val="60656ec04054ed1e2fb7fec8"/>
  <p:tag name="KSO_WM_TEMPLATE_CATEGORY" val="diagram"/>
  <p:tag name="KSO_WM_TEMPLATE_INDEX" val="20213295"/>
  <p:tag name="KSO_WM_UNIT_DEC_AREA_ID" val="7200f8d98c6646158aa1785c0c23e73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295_1*d*1"/>
  <p:tag name="KSO_WM_UNIT_INDEX" val="1"/>
  <p:tag name="KSO_WM_UNIT_LAYERLEVEL" val="1"/>
  <p:tag name="KSO_WM_UNIT_PLACING_PICTURE" val="960e56484d4f4313b87741aa8de9c806"/>
  <p:tag name="KSO_WM_UNIT_PLACING_PICTURE_INFO" val="{&quot;code&quot;:&quot;aB&quot;,&quot;full_picture&quot;:true,&quot;last_full_picture&quot;:&quot;aB&quot;,&quot;margin&quot;:{&quot;bottom&quot;:26.128632122953434,&quot;top&quot;:24.909294124793007},&quot;scheme&quot;:&quot;3-0&quot;,&quot;spacing&quot;:5}"/>
  <p:tag name="KSO_WM_UNIT_PLACING_PICTURE_USER_RELATIVERECTANGLE_SMARTMENU" val="{&quot;bottom&quot;:0,&quot;left&quot;:0,&quot;right&quot;:0,&quot;top&quot;:0}"/>
  <p:tag name="KSO_WM_UNIT_PLACING_PICTURE_USER_VIEWPORT" val="{&quot;height&quot;:1311.9433070866141,&quot;width&quot;:2246.2330708661416}"/>
  <p:tag name="KSO_WM_UNIT_PLACING_PICTURE_USER_VIEWPORT_SMARTMENU" val="{&quot;height&quot;:1311.9438888896789,&quot;width&quot;:2246.2331021214113}"/>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100*1354"/>
</p:tagLst>
</file>

<file path=ppt/tags/tag210.xml><?xml version="1.0" encoding="utf-8"?>
<p:tagLst xmlns:p="http://schemas.openxmlformats.org/presentationml/2006/main">
  <p:tag name="AS_UNIQUEID" val="9603"/>
</p:tagLst>
</file>

<file path=ppt/tags/tag211.xml><?xml version="1.0" encoding="utf-8"?>
<p:tagLst xmlns:p="http://schemas.openxmlformats.org/presentationml/2006/main">
  <p:tag name="AS_UNIQUEID" val="9604"/>
</p:tagLst>
</file>

<file path=ppt/tags/tag212.xml><?xml version="1.0" encoding="utf-8"?>
<p:tagLst xmlns:p="http://schemas.openxmlformats.org/presentationml/2006/main">
  <p:tag name="AS_UNIQUEID" val="9605"/>
</p:tagLst>
</file>

<file path=ppt/tags/tag213.xml><?xml version="1.0" encoding="utf-8"?>
<p:tagLst xmlns:p="http://schemas.openxmlformats.org/presentationml/2006/main">
  <p:tag name="AS_UNIQUEID" val="9606"/>
</p:tagLst>
</file>

<file path=ppt/tags/tag214.xml><?xml version="1.0" encoding="utf-8"?>
<p:tagLst xmlns:p="http://schemas.openxmlformats.org/presentationml/2006/main">
  <p:tag name="AS_UNIQUEID" val="9607"/>
</p:tagLst>
</file>

<file path=ppt/tags/tag215.xml><?xml version="1.0" encoding="utf-8"?>
<p:tagLst xmlns:p="http://schemas.openxmlformats.org/presentationml/2006/main">
  <p:tag name="AS_UNIQUEID" val="9608"/>
</p:tagLst>
</file>

<file path=ppt/tags/tag216.xml><?xml version="1.0" encoding="utf-8"?>
<p:tagLst xmlns:p="http://schemas.openxmlformats.org/presentationml/2006/main">
  <p:tag name="AS_UNIQUEID" val="9609"/>
</p:tagLst>
</file>

<file path=ppt/tags/tag217.xml><?xml version="1.0" encoding="utf-8"?>
<p:tagLst xmlns:p="http://schemas.openxmlformats.org/presentationml/2006/main">
  <p:tag name="FIXED_XID_TMP" val="5f5ee1ca4d6848d78f644aeb"/>
  <p:tag name="KSO_WM_BEAUTIFY_FLAG" val="#wm#"/>
  <p:tag name="KSO_WM_CHIP_DECFILLPROP" val="[]"/>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cm&quot;,&quot;text_direction&quot;:&quot;horizontal&quot;,&quot;support_features&quot;:[&quot;collage&quot;,&quot;carousel&quot;],&quot;support_big_font&quot;:false,&quot;picture_toward&quot;:0,&quot;picture_dockside&quot;:[],&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picture_toward&quot;:0,&quot;picture_dockside&quot;:[],&quot;fill_id&quot;:&quot;6d37605f4ba842028aff7707b4ec7ce0&quot;,&quot;fill_align&quot;:&quot;cm&quot;,&quot;chip_types&quot;:[&quot;text&quot;]}]]"/>
  <p:tag name="KSO_WM_CHIP_GROUPID" val="5f5ee1ca4d6848d78f644aeb"/>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SLIDE_BACKGROUND" val="[&quot;navigation&quot;]"/>
  <p:tag name="KSO_WM_SLIDE_BACKGROUND_TYPE" val="navigation"/>
  <p:tag name="KSO_WM_SLIDE_BK_DARK_LIGHT" val="2"/>
  <p:tag name="KSO_WM_SLIDE_CAN_ADD_NAVIGATION" val="1"/>
  <p:tag name="KSO_WM_SLIDE_ID" val="diagram20215821_1"/>
  <p:tag name="KSO_WM_SLIDE_INDEX" val="1"/>
  <p:tag name="KSO_WM_SLIDE_ITEM_CNT" val="0"/>
  <p:tag name="KSO_WM_SLIDE_LAYOUT" val="a_d_f"/>
  <p:tag name="KSO_WM_SLIDE_LAYOUT_CNT" val="1_1_1"/>
  <p:tag name="KSO_WM_SLIDE_LAYOUT_INFO" val="{&quot;id&quot;:&quot;2021-04-01T16:02:01&quot;,&quot;maxSize&quot;:{&quot;size1&quot;:13.2},&quot;minSize&quot;:{&quot;size1&quot;:13.2},&quot;normalSize&quot;:{&quot;size1&quot;:13.2},&quot;subLayout&quot;:[{&quot;backgroundInfo&quot;:[{&quot;bottom&quot;:0,&quot;bottomAbs&quot;:false,&quot;left&quot;:0,&quot;leftAbs&quot;:false,&quot;right&quot;:0,&quot;rightAbs&quot;:false,&quot;top&quot;:0,&quot;topAbs&quot;:false,&quot;type&quot;:&quot;navigation&quot;}],&quot;id&quot;:&quot;2021-04-01T16:02:01&quot;,&quot;margin&quot;:{&quot;bottom&quot;:0.3970000147819519,&quot;left&quot;:1.2699999809265137,&quot;right&quot;:1.2699999809265137,&quot;top&quot;:0.4230000674724579},&quot;type&quot;:0},{&quot;direction&quot;:1,&quot;id&quot;:&quot;2021-04-01T16:02:01&quot;,&quot;maxSize&quot;:{&quot;size1&quot;:66.199979652445},&quot;minSize&quot;:{&quot;size1&quot;:38.79997965244498},&quot;normalSize&quot;:{&quot;size1&quot;:66.199979652445},&quot;subLayout&quot;:[{&quot;id&quot;:&quot;2021-04-01T16:02:01&quot;,&quot;margin&quot;:{&quot;bottom&quot;:1.6929999589920044,&quot;left&quot;:1.6929999589920044,&quot;right&quot;:0.02600000612437725,&quot;top&quot;:1.720000147819519},&quot;type&quot;:0},{&quot;id&quot;:&quot;2021-04-01T16:02:01&quot;,&quot;margin&quot;:{&quot;bottom&quot;:1.6929999589920044,&quot;left&quot;:1.2430000305175781,&quot;right&quot;:1.6929999589920044,&quot;top&quot;:1.6929999589920044},&quot;type&quot;:0}],&quot;type&quot;:0}],&quot;type&quot;:0}"/>
  <p:tag name="KSO_WM_SLIDE_POSITION" val="0*0"/>
  <p:tag name="KSO_WM_SLIDE_RATIO" val="1.777778"/>
  <p:tag name="KSO_WM_SLIDE_SIZE" val="960*539"/>
  <p:tag name="KSO_WM_SLIDE_SUBTYPE" val="picTxt"/>
  <p:tag name="KSO_WM_SLIDE_SUPPORT_FEATURE_TYPE" val="3"/>
  <p:tag name="KSO_WM_SLIDE_TYPE" val="text"/>
  <p:tag name="KSO_WM_SPECIAL_SOURCE" val="bdnull"/>
  <p:tag name="KSO_WM_TAG_VERSION" val="1.0"/>
  <p:tag name="KSO_WM_TEMPLATE_ASSEMBLE_GROUPID" val="60656fc04054ed1e2fb80fac"/>
  <p:tag name="KSO_WM_TEMPLATE_ASSEMBLE_XID" val="60656fc04054ed1e2fb80fac"/>
  <p:tag name="KSO_WM_TEMPLATE_CATEGORY" val="diagram"/>
  <p:tag name="KSO_WM_TEMPLATE_COLOR_TYPE" val="1"/>
  <p:tag name="KSO_WM_TEMPLATE_INDEX" val="20215821"/>
  <p:tag name="KSO_WM_TEMPLATE_MASTER_TYPE" val="0"/>
  <p:tag name="KSO_WM_TEMPLATE_SUBCATEGORY" val="21"/>
  <p:tag name="KSO_WM_TEMPLATE_THUMBS_INDEX" val="1、4、7、12、13、14、15、16、17、18、20、24、25、28、33、36、40、43、44"/>
  <p:tag name="KSO_WM_UNIT_FLASH_PICTURE_TYPE" val="0"/>
</p:tagLst>
</file>

<file path=ppt/tags/tag218.xml><?xml version="1.0" encoding="utf-8"?>
<p:tagLst xmlns:p="http://schemas.openxmlformats.org/presentationml/2006/main">
  <p:tag name="AS_UNIQUEID" val="9611"/>
  <p:tag name="KSO_WM_BEAUTIFY_FLAG" val="#wm#"/>
  <p:tag name="KSO_WM_TAG_VERSION" val="1.0"/>
  <p:tag name="KSO_WM_TEMPLATE_CATEGORY" val="mixed"/>
  <p:tag name="KSO_WM_TEMPLATE_INDEX" val="20201941"/>
  <p:tag name="KSO_WM_UNIT_COMPATIBLE" val="0"/>
  <p:tag name="KSO_WM_UNIT_DIAGRAM_ISNUMVISUAL" val="0"/>
  <p:tag name="KSO_WM_UNIT_DIAGRAM_ISREFERUNIT" val="0"/>
  <p:tag name="KSO_WM_UNIT_HIGHLIGHT" val="0"/>
  <p:tag name="KSO_WM_UNIT_ID" val="mixed20201941_40*i*2"/>
  <p:tag name="KSO_WM_UNIT_INDEX" val="2"/>
  <p:tag name="KSO_WM_UNIT_LAYERLEVEL" val="1"/>
  <p:tag name="KSO_WM_UNIT_TEXTBOXSTYLE_ADJUSTHEIGTH" val="100_46.95"/>
  <p:tag name="KSO_WM_UNIT_TEXTBOXSTYLE_ADJUSTLEFT" val="0_-25.15001"/>
  <p:tag name="KSO_WM_UNIT_TEXTBOXSTYLE_ADJUSTTOP" val="0_-23.5"/>
  <p:tag name="KSO_WM_UNIT_TEXTBOXSTYLE_ADJUSTWIDTH" val="100_50.30002"/>
  <p:tag name="KSO_WM_UNIT_TEXTBOXSTYLE_GUID" val="{f9486687-ddb9-4d8a-a4ea-2ff01637fce9}"/>
  <p:tag name="KSO_WM_UNIT_TEXTBOXSTYLE_SHAPETYPE" val="1"/>
  <p:tag name="KSO_WM_UNIT_TYPE" val="i"/>
</p:tagLst>
</file>

<file path=ppt/tags/tag219.xml><?xml version="1.0" encoding="utf-8"?>
<p:tagLst xmlns:p="http://schemas.openxmlformats.org/presentationml/2006/main">
  <p:tag name="AS_UNIQUEID" val="9612"/>
  <p:tag name="KSO_WM_ASSEMBLE_CHIP_INDEX" val="ca28d8b402c44286a0ce53412c695ee6"/>
  <p:tag name="KSO_WM_BEAUTIFY_FLAG" val="#wm#"/>
  <p:tag name="KSO_WM_CHIP_FILLAREA_FILL_RULE" val="{&quot;fill_align&quot;:&quot;lm&quot;,&quot;fill_mode&quot;:&quot;full&quot;,&quot;sacle_strategy&quot;:&quot;smart&quot;}"/>
  <p:tag name="KSO_WM_CHIP_GROUPID" val="5e7310da9a230a26b9e88a19"/>
  <p:tag name="KSO_WM_CHIP_XID" val="5e7310da9a230a26b9e88a1a"/>
  <p:tag name="KSO_WM_TAG_VERSION" val="1.0"/>
  <p:tag name="KSO_WM_TEMPLATE_ASSEMBLE_GROUPID" val="60656eb64054ed1e2fb7fe98"/>
  <p:tag name="KSO_WM_TEMPLATE_ASSEMBLE_XID" val="60656eb64054ed1e2fb7fe98"/>
  <p:tag name="KSO_WM_TEMPLATE_CATEGORY" val="diagram"/>
  <p:tag name="KSO_WM_TEMPLATE_INDEX" val="20213292"/>
  <p:tag name="KSO_WM_UNIT_DEC_AREA_ID" val="0762b89598d441a9bd7b8c6e1d15413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292_1*d*1"/>
  <p:tag name="KSO_WM_UNIT_INDEX" val="1"/>
  <p:tag name="KSO_WM_UNIT_LAYERLEVEL" val="1"/>
  <p:tag name="KSO_WM_UNIT_PLACING_PICTURE" val="ca28d8b402c44286a0ce53412c695ee6"/>
  <p:tag name="KSO_WM_UNIT_PLACING_PICTURE_INFO" val="{&quot;code&quot;:&quot;&quot;,&quot;full_picture&quot;:false,&quot;margin&quot;:{&quot;left&quot;:15.156794425087085,&quot;right&quot;:15.242678892930016},&quot;scheme&quot;:&quot;3-0&quot;,&quot;spacing&quot;:5}"/>
  <p:tag name="KSO_WM_UNIT_PLACING_PICTURE_USER_RELATIVERECTANGLE_SMARTMENU" val="{&quot;bottom&quot;:0.009614986121094507,&quot;left&quot;:0,&quot;right&quot;:0,&quot;top&quot;:0.009614986121094507}"/>
  <p:tag name="KSO_WM_UNIT_PLACING_PICTURE_USER_VIEWPORT" val="{&quot;height&quot;:2803,&quot;width&quot;:5801}"/>
  <p:tag name="KSO_WM_UNIT_PLACING_PICTURE_USER_VIEWPORT_SMARTMENU" val="{&quot;height&quot;:3236.881026036046,&quot;width&quot;:7942.0105336396555}"/>
  <p:tag name="KSO_WM_UNIT_SM_LIMIT_TYPE" val="2"/>
  <p:tag name="KSO_WM_UNIT_SUPPORT_UNIT_TYPE" val="[&quot;l&quot;,&quot;m&quot;,&quot;n&quot;,&quot;o&quot;,&quot;p&quot;,&quot;q&quot;,&quot;r&quot;,&quot;δ&quot;,&quot;ε&quot;,&quot;ζ&quot;,&quot;η&quot;,&quot;d&quot;,&quot;α&quot;,&quot;β&quot;]"/>
  <p:tag name="KSO_WM_UNIT_TYPE" val="d"/>
  <p:tag name="KSO_WM_UNIT_VALUE" val="1100*2242"/>
</p:tagLst>
</file>

<file path=ppt/tags/tag22.xml><?xml version="1.0" encoding="utf-8"?>
<p:tagLst xmlns:p="http://schemas.openxmlformats.org/presentationml/2006/main">
  <p:tag name="AS_UNIQUEID" val="9414"/>
  <p:tag name="KSO_WM_ASSEMBLE_CHIP_INDEX" val="960e56484d4f4313b87741aa8de9c806"/>
  <p:tag name="KSO_WM_BEAUTIFY_FLAG" val="#wm#"/>
  <p:tag name="KSO_WM_CHIP_FILLAREA_FILL_RULE" val="{&quot;fill_align&quot;:&quot;lt&quot;,&quot;fill_mode&quot;:&quot;full&quot;,&quot;sacle_strategy&quot;:&quot;smart&quot;}"/>
  <p:tag name="KSO_WM_CHIP_GROUPID" val="5e7310da9a230a26b9e88a19"/>
  <p:tag name="KSO_WM_CHIP_XID" val="5e7310da9a230a26b9e88a1a"/>
  <p:tag name="KSO_WM_TAG_VERSION" val="1.0"/>
  <p:tag name="KSO_WM_TEMPLATE_ASSEMBLE_GROUPID" val="60656ec04054ed1e2fb7fec8"/>
  <p:tag name="KSO_WM_TEMPLATE_ASSEMBLE_XID" val="60656ec04054ed1e2fb7fec8"/>
  <p:tag name="KSO_WM_TEMPLATE_CATEGORY" val="diagram"/>
  <p:tag name="KSO_WM_TEMPLATE_INDEX" val="20213295"/>
  <p:tag name="KSO_WM_UNIT_DEC_AREA_ID" val="7200f8d98c6646158aa1785c0c23e73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295_1*d*1"/>
  <p:tag name="KSO_WM_UNIT_INDEX" val="1"/>
  <p:tag name="KSO_WM_UNIT_LAYERLEVEL" val="1"/>
  <p:tag name="KSO_WM_UNIT_PLACING_PICTURE" val="960e56484d4f4313b87741aa8de9c806"/>
  <p:tag name="KSO_WM_UNIT_PLACING_PICTURE_INFO" val="{&quot;code&quot;:&quot;aB&quot;,&quot;full_picture&quot;:true,&quot;last_full_picture&quot;:&quot;aB&quot;,&quot;margin&quot;:{&quot;bottom&quot;:26.128632122953434,&quot;top&quot;:24.909294124793007},&quot;scheme&quot;:&quot;3-0&quot;,&quot;spacing&quot;:5}"/>
  <p:tag name="KSO_WM_UNIT_PLACING_PICTURE_USER_RELATIVERECTANGLE_SMARTMENU" val="{&quot;bottom&quot;:0,&quot;left&quot;:0,&quot;right&quot;:0,&quot;top&quot;:0}"/>
  <p:tag name="KSO_WM_UNIT_PLACING_PICTURE_USER_VIEWPORT" val="{&quot;height&quot;:1476.4125984251968,&quot;width&quot;:2246.2330708661416}"/>
  <p:tag name="KSO_WM_UNIT_PLACING_PICTURE_USER_VIEWPORT_SMARTMENU" val="{&quot;height&quot;:1476.4125763897675,&quot;width&quot;:2246.2331021214113}"/>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100*1354"/>
</p:tagLst>
</file>

<file path=ppt/tags/tag220.xml><?xml version="1.0" encoding="utf-8"?>
<p:tagLst xmlns:p="http://schemas.openxmlformats.org/presentationml/2006/main">
  <p:tag name="AS_UNIQUEID" val="9613"/>
  <p:tag name="KSO_WM_ASSEMBLE_CHIP_INDEX" val="ca28d8b402c44286a0ce53412c695ee6"/>
  <p:tag name="KSO_WM_BEAUTIFY_FLAG" val="#wm#"/>
  <p:tag name="KSO_WM_CHIP_FILLAREA_FILL_RULE" val="{&quot;fill_align&quot;:&quot;lm&quot;,&quot;fill_mode&quot;:&quot;full&quot;,&quot;sacle_strategy&quot;:&quot;smart&quot;}"/>
  <p:tag name="KSO_WM_CHIP_GROUPID" val="5e7310da9a230a26b9e88a19"/>
  <p:tag name="KSO_WM_CHIP_XID" val="5e7310da9a230a26b9e88a1a"/>
  <p:tag name="KSO_WM_TAG_VERSION" val="1.0"/>
  <p:tag name="KSO_WM_TEMPLATE_ASSEMBLE_GROUPID" val="60656eb64054ed1e2fb7fe98"/>
  <p:tag name="KSO_WM_TEMPLATE_ASSEMBLE_XID" val="60656eb64054ed1e2fb7fe98"/>
  <p:tag name="KSO_WM_TEMPLATE_CATEGORY" val="diagram"/>
  <p:tag name="KSO_WM_TEMPLATE_INDEX" val="20213292"/>
  <p:tag name="KSO_WM_UNIT_DEC_AREA_ID" val="0762b89598d441a9bd7b8c6e1d15413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292_1*d*1"/>
  <p:tag name="KSO_WM_UNIT_INDEX" val="1"/>
  <p:tag name="KSO_WM_UNIT_LAYERLEVEL" val="1"/>
  <p:tag name="KSO_WM_UNIT_PLACING_PICTURE" val="ca28d8b402c44286a0ce53412c695ee6"/>
  <p:tag name="KSO_WM_UNIT_PLACING_PICTURE_INFO" val="{&quot;code&quot;:&quot;&quot;,&quot;full_picture&quot;:false,&quot;margin&quot;:{&quot;left&quot;:15.156794425087085,&quot;right&quot;:15.242678892930016},&quot;scheme&quot;:&quot;3-0&quot;,&quot;spacing&quot;:5}"/>
  <p:tag name="KSO_WM_UNIT_PLACING_PICTURE_USER_RELATIVERECTANGLE_SMARTMENU" val="{&quot;bottom&quot;:0.00937609350656003,&quot;left&quot;:0,&quot;right&quot;:0,&quot;top&quot;:0.00937609350656003}"/>
  <p:tag name="KSO_WM_UNIT_PLACING_PICTURE_USER_VIEWPORT" val="{&quot;height&quot;:2180,&quot;width&quot;:2816}"/>
  <p:tag name="KSO_WM_UNIT_PLACING_PICTURE_USER_VIEWPORT_SMARTMENU" val="{&quot;height&quot;:2179.8133099014544,&quot;width&quot;:3815.503187549778}"/>
  <p:tag name="KSO_WM_UNIT_SM_LIMIT_TYPE" val="2"/>
  <p:tag name="KSO_WM_UNIT_SUPPORT_UNIT_TYPE" val="[&quot;l&quot;,&quot;m&quot;,&quot;n&quot;,&quot;o&quot;,&quot;p&quot;,&quot;q&quot;,&quot;r&quot;,&quot;δ&quot;,&quot;ε&quot;,&quot;ζ&quot;,&quot;η&quot;,&quot;d&quot;,&quot;α&quot;,&quot;β&quot;]"/>
  <p:tag name="KSO_WM_UNIT_TYPE" val="d"/>
  <p:tag name="KSO_WM_UNIT_VALUE" val="1100*2242"/>
</p:tagLst>
</file>

<file path=ppt/tags/tag221.xml><?xml version="1.0" encoding="utf-8"?>
<p:tagLst xmlns:p="http://schemas.openxmlformats.org/presentationml/2006/main">
  <p:tag name="AS_UNIQUEID" val="9614"/>
  <p:tag name="KSO_WM_ASSEMBLE_CHIP_INDEX" val="ca28d8b402c44286a0ce53412c695ee6"/>
  <p:tag name="KSO_WM_BEAUTIFY_FLAG" val="#wm#"/>
  <p:tag name="KSO_WM_CHIP_FILLAREA_FILL_RULE" val="{&quot;fill_align&quot;:&quot;lm&quot;,&quot;fill_mode&quot;:&quot;full&quot;,&quot;sacle_strategy&quot;:&quot;smart&quot;}"/>
  <p:tag name="KSO_WM_CHIP_GROUPID" val="5e7310da9a230a26b9e88a19"/>
  <p:tag name="KSO_WM_CHIP_XID" val="5e7310da9a230a26b9e88a1a"/>
  <p:tag name="KSO_WM_TAG_VERSION" val="1.0"/>
  <p:tag name="KSO_WM_TEMPLATE_ASSEMBLE_GROUPID" val="60656eb64054ed1e2fb7fe98"/>
  <p:tag name="KSO_WM_TEMPLATE_ASSEMBLE_XID" val="60656eb64054ed1e2fb7fe98"/>
  <p:tag name="KSO_WM_TEMPLATE_CATEGORY" val="diagram"/>
  <p:tag name="KSO_WM_TEMPLATE_INDEX" val="20213292"/>
  <p:tag name="KSO_WM_UNIT_DEC_AREA_ID" val="0762b89598d441a9bd7b8c6e1d15413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292_1*d*1"/>
  <p:tag name="KSO_WM_UNIT_INDEX" val="1"/>
  <p:tag name="KSO_WM_UNIT_LAYERLEVEL" val="1"/>
  <p:tag name="KSO_WM_UNIT_PLACING_PICTURE" val="ca28d8b402c44286a0ce53412c695ee6"/>
  <p:tag name="KSO_WM_UNIT_PLACING_PICTURE_INFO" val="{&quot;code&quot;:&quot;&quot;,&quot;full_picture&quot;:false,&quot;margin&quot;:{&quot;left&quot;:15.156794425087085,&quot;right&quot;:15.242678892930016},&quot;scheme&quot;:&quot;3-0&quot;,&quot;spacing&quot;:5}"/>
  <p:tag name="KSO_WM_UNIT_PLACING_PICTURE_USER_RELATIVERECTANGLE_SMARTMENU" val="{&quot;bottom&quot;:0.010559967717812946,&quot;left&quot;:0,&quot;right&quot;:0,&quot;top&quot;:0.010559967717812946}"/>
  <p:tag name="KSO_WM_UNIT_PLACING_PICTURE_USER_VIEWPORT" val="{&quot;height&quot;:2180,&quot;width&quot;:2624}"/>
  <p:tag name="KSO_WM_UNIT_PLACING_PICTURE_USER_VIEWPORT_SMARTMENU" val="{&quot;height&quot;:2179.8133099014544,&quot;width&quot;:3976.507346089879}"/>
  <p:tag name="KSO_WM_UNIT_SM_LIMIT_TYPE" val="2"/>
  <p:tag name="KSO_WM_UNIT_SUPPORT_UNIT_TYPE" val="[&quot;l&quot;,&quot;m&quot;,&quot;n&quot;,&quot;o&quot;,&quot;p&quot;,&quot;q&quot;,&quot;r&quot;,&quot;δ&quot;,&quot;ε&quot;,&quot;ζ&quot;,&quot;η&quot;,&quot;d&quot;,&quot;α&quot;,&quot;β&quot;]"/>
  <p:tag name="KSO_WM_UNIT_TYPE" val="d"/>
  <p:tag name="KSO_WM_UNIT_VALUE" val="1100*2242"/>
</p:tagLst>
</file>

<file path=ppt/tags/tag222.xml><?xml version="1.0" encoding="utf-8"?>
<p:tagLst xmlns:p="http://schemas.openxmlformats.org/presentationml/2006/main">
  <p:tag name="AS_UNIQUEID" val="9615"/>
</p:tagLst>
</file>

<file path=ppt/tags/tag223.xml><?xml version="1.0" encoding="utf-8"?>
<p:tagLst xmlns:p="http://schemas.openxmlformats.org/presentationml/2006/main">
  <p:tag name="AS_UNIQUEID" val="9616"/>
</p:tagLst>
</file>

<file path=ppt/tags/tag224.xml><?xml version="1.0" encoding="utf-8"?>
<p:tagLst xmlns:p="http://schemas.openxmlformats.org/presentationml/2006/main">
  <p:tag name="AS_UNIQUEID" val="9617"/>
</p:tagLst>
</file>

<file path=ppt/tags/tag225.xml><?xml version="1.0" encoding="utf-8"?>
<p:tagLst xmlns:p="http://schemas.openxmlformats.org/presentationml/2006/main">
  <p:tag name="AS_UNIQUEID" val="9618"/>
</p:tagLst>
</file>

<file path=ppt/tags/tag226.xml><?xml version="1.0" encoding="utf-8"?>
<p:tagLst xmlns:p="http://schemas.openxmlformats.org/presentationml/2006/main">
  <p:tag name="AS_UNIQUEID" val="9619"/>
</p:tagLst>
</file>

<file path=ppt/tags/tag227.xml><?xml version="1.0" encoding="utf-8"?>
<p:tagLst xmlns:p="http://schemas.openxmlformats.org/presentationml/2006/main">
  <p:tag name="AS_UNIQUEID" val="9620"/>
</p:tagLst>
</file>

<file path=ppt/tags/tag228.xml><?xml version="1.0" encoding="utf-8"?>
<p:tagLst xmlns:p="http://schemas.openxmlformats.org/presentationml/2006/main">
  <p:tag name="AS_UNIQUEID" val="9621"/>
</p:tagLst>
</file>

<file path=ppt/tags/tag229.xml><?xml version="1.0" encoding="utf-8"?>
<p:tagLst xmlns:p="http://schemas.openxmlformats.org/presentationml/2006/main">
  <p:tag name="AS_UNIQUEID" val="9622"/>
</p:tagLst>
</file>

<file path=ppt/tags/tag23.xml><?xml version="1.0" encoding="utf-8"?>
<p:tagLst xmlns:p="http://schemas.openxmlformats.org/presentationml/2006/main">
  <p:tag name="AS_UNIQUEID" val="9415"/>
  <p:tag name="KSO_WM_ASSEMBLE_CHIP_INDEX" val="7fb76e312bad4c44986a463db201d164"/>
  <p:tag name="KSO_WM_CHIP_FILLAREA_FILL_RULE" val="{&quot;fill_align&quot;:&quot;lt&quot;,&quot;fill_mode&quot;:&quot;full&quot;,&quot;sacle_strategy&quot;:&quot;smart&quot;}"/>
  <p:tag name="KSO_WM_CHIP_GROUPID" val="5e6b05596848fb12bee65ac8"/>
  <p:tag name="KSO_WM_CHIP_XID" val="5e6b05596848fb12bee65aca"/>
  <p:tag name="KSO_WM_TAG_VERSION" val="1.0"/>
  <p:tag name="KSO_WM_TEMPLATE_ASSEMBLE_GROUPID" val="60656ec04054ed1e2fb7fec8"/>
  <p:tag name="KSO_WM_TEMPLATE_ASSEMBLE_XID" val="60656ec04054ed1e2fb7fec8"/>
  <p:tag name="KSO_WM_TEMPLATE_CATEGORY" val="diagram"/>
  <p:tag name="KSO_WM_TEMPLATE_INDEX" val="20213295"/>
  <p:tag name="KSO_WM_UNIT_BLOCK" val="0"/>
  <p:tag name="KSO_WM_UNIT_COMPATIBLE" val="0"/>
  <p:tag name="KSO_WM_UNIT_DEC_AREA_ID" val="57bc89cfba13485887b6a0bdc87ca28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3295_1*f*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
  <p:tag name="KSO_WM_UNIT_SHOW_EDIT_AREA_INDICATION" val="1"/>
  <p:tag name="KSO_WM_UNIT_SM_LIMIT_TYPE" val="2"/>
  <p:tag name="KSO_WM_UNIT_SUBTYPE" val="a"/>
  <p:tag name="KSO_WM_UNIT_SUPPORT_BIG_FONT" val="1"/>
  <p:tag name="KSO_WM_UNIT_TEXT_FILL_FORE_SCHEMECOLOR_INDEX" val="13"/>
  <p:tag name="KSO_WM_UNIT_TEXT_FILL_FORE_SCHEMECOLOR_INDEX_BRIGHTNESS" val="0.25"/>
  <p:tag name="KSO_WM_UNIT_TEXT_FILL_TYPE" val="1"/>
  <p:tag name="KSO_WM_UNIT_TEXT_SUBTYPE" val="a"/>
  <p:tag name="KSO_WM_UNIT_VALUE" val="84"/>
</p:tagLst>
</file>

<file path=ppt/tags/tag230.xml><?xml version="1.0" encoding="utf-8"?>
<p:tagLst xmlns:p="http://schemas.openxmlformats.org/presentationml/2006/main">
  <p:tag name="AS_UNIQUEID" val="9623"/>
</p:tagLst>
</file>

<file path=ppt/tags/tag231.xml><?xml version="1.0" encoding="utf-8"?>
<p:tagLst xmlns:p="http://schemas.openxmlformats.org/presentationml/2006/main">
  <p:tag name="AS_UNIQUEID" val="9624"/>
</p:tagLst>
</file>

<file path=ppt/tags/tag232.xml><?xml version="1.0" encoding="utf-8"?>
<p:tagLst xmlns:p="http://schemas.openxmlformats.org/presentationml/2006/main">
  <p:tag name="AS_UNIQUEID" val="9707"/>
</p:tagLst>
</file>

<file path=ppt/tags/tag233.xml><?xml version="1.0" encoding="utf-8"?>
<p:tagLst xmlns:p="http://schemas.openxmlformats.org/presentationml/2006/main">
  <p:tag name="FIXED_XID_TMP" val="5f5ee1ca4d6848d78f644aec"/>
  <p:tag name="KSO_WM_BEAUTIFY_FLAG" val="#wm#"/>
  <p:tag name="KSO_WM_CHIP_DECFILLPROP" val="[]"/>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lm&quot;,&quot;chip_types&quot;:[&quot;diagram&quot;,&quot;pictext&quot;,&quot;picture&quot;,&quot;chart&quot;,&quot;table&quot;]},{&quot;text_align&quot;:&quot;lm&quot;,&quot;text_direction&quot;:&quot;horizontal&quot;,&quot;support_big_font&quot;:false,&quot;picture_toward&quot;:0,&quot;picture_dockside&quot;:[],&quot;fill_id&quot;:&quot;999ef3fc329041d6a96945ed69c6f7ac&quot;,&quot;fill_align&quot;:&quot;lm&quot;,&quot;chip_types&quot;:[&quot;text&quot;]}]]"/>
  <p:tag name="KSO_WM_CHIP_GROUPID" val="5f5ee1ca4d6848d78f644aec"/>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11553136823a5e6129"/>
  <p:tag name="KSO_WM_SLIDE_BACKGROUND" val="[&quot;general&quot;]"/>
  <p:tag name="KSO_WM_SLIDE_BACKGROUND_TYPE" val="general"/>
  <p:tag name="KSO_WM_SLIDE_BK_DARK_LIGHT" val="2"/>
  <p:tag name="KSO_WM_SLIDE_CAN_ADD_NAVIGATION" val="1"/>
  <p:tag name="KSO_WM_SLIDE_ID" val="diagram20213292_1"/>
  <p:tag name="KSO_WM_SLIDE_INDEX" val="1"/>
  <p:tag name="KSO_WM_SLIDE_ITEM_CNT" val="0"/>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1-04-01T15:15:03&quot;,&quot;maxSize&quot;:{&quot;size1&quot;:26.8},&quot;minSize&quot;:{&quot;size1&quot;:17.9},&quot;normalSize&quot;:{&quot;size1&quot;:17.9},&quot;subLayout&quot;:[{&quot;id&quot;:&quot;2021-04-01T15:15:03&quot;,&quot;margin&quot;:{&quot;bottom&quot;:0.02600000612437725,&quot;left&quot;:1.6929999589920044,&quot;right&quot;:1.6929999589920044,&quot;top&quot;:1.6929999589920044},&quot;type&quot;:0},{&quot;direction&quot;:1,&quot;id&quot;:&quot;2021-04-01T15:15:03&quot;,&quot;maxSize&quot;:{&quot;size1&quot;:74.9},&quot;minSize&quot;:{&quot;size1&quot;:66.3},&quot;normalSize&quot;:{&quot;size1&quot;:68.025},&quot;subLayout&quot;:[{&quot;id&quot;:&quot;2021-04-01T15:15:03&quot;,&quot;margin&quot;:{&quot;bottom&quot;:1.6929999589920044,&quot;left&quot;:1.6929999589920044,&quot;right&quot;:1.243999719619751,&quot;top&quot;:0.8550000190734863},&quot;type&quot;:0},{&quot;id&quot;:&quot;2021-04-01T15:15:03&quot;,&quot;margin&quot;:{&quot;bottom&quot;:1.6929999589920044,&quot;left&quot;:0.02600000612437725,&quot;right&quot;:1.6929999589920044,&quot;top&quot;:0.8550000190734863},&quot;type&quot;:0}],&quot;type&quot;:0}],&quot;type&quot;:0}"/>
  <p:tag name="KSO_WM_SLIDE_POSITION" val="48*48"/>
  <p:tag name="KSO_WM_SLIDE_RATIO" val="1.777778"/>
  <p:tag name="KSO_WM_SLIDE_SIZE" val="864*408"/>
  <p:tag name="KSO_WM_SLIDE_SUBTYPE" val="picTxt"/>
  <p:tag name="KSO_WM_SLIDE_SUPPORT_FEATURE_TYPE" val="3"/>
  <p:tag name="KSO_WM_SLIDE_TYPE" val="text"/>
  <p:tag name="KSO_WM_SPECIAL_SOURCE" val="bdnull"/>
  <p:tag name="KSO_WM_TAG_VERSION" val="1.0"/>
  <p:tag name="KSO_WM_TEMPLATE_ASSEMBLE_GROUPID" val="60656eb64054ed1e2fb7fe98"/>
  <p:tag name="KSO_WM_TEMPLATE_ASSEMBLE_XID" val="60656eb64054ed1e2fb7fe98"/>
  <p:tag name="KSO_WM_TEMPLATE_CATEGORY" val="diagram"/>
  <p:tag name="KSO_WM_TEMPLATE_COLOR_TYPE" val="1"/>
  <p:tag name="KSO_WM_TEMPLATE_INDEX" val="20213292"/>
  <p:tag name="KSO_WM_TEMPLATE_MASTER_TYPE" val="0"/>
  <p:tag name="KSO_WM_TEMPLATE_SUBCATEGORY" val="21"/>
  <p:tag name="KSO_WM_TEMPLATE_THUMBS_INDEX" val="1、4、7、12、13、14、15、16、17、18、20、24、25、28、33、36、40、43、44"/>
  <p:tag name="KSO_WM_UNIT_FLASH_PICTURE_TYPE" val="0"/>
</p:tagLst>
</file>

<file path=ppt/tags/tag234.xml><?xml version="1.0" encoding="utf-8"?>
<p:tagLst xmlns:p="http://schemas.openxmlformats.org/presentationml/2006/main">
  <p:tag name="AS_UNIQUEID" val="9626"/>
  <p:tag name="KSO_WM_BEAUTIFY_FLAG" val="#wm#"/>
  <p:tag name="KSO_WM_TAG_VERSION" val="1.0"/>
  <p:tag name="KSO_WM_TEMPLATE_CATEGORY" val="mixed"/>
  <p:tag name="KSO_WM_TEMPLATE_INDEX" val="20201941"/>
  <p:tag name="KSO_WM_UNIT_COMPATIBLE" val="0"/>
  <p:tag name="KSO_WM_UNIT_DIAGRAM_ISNUMVISUAL" val="0"/>
  <p:tag name="KSO_WM_UNIT_DIAGRAM_ISREFERUNIT" val="0"/>
  <p:tag name="KSO_WM_UNIT_HIGHLIGHT" val="0"/>
  <p:tag name="KSO_WM_UNIT_ID" val="mixed20201941_40*i*2"/>
  <p:tag name="KSO_WM_UNIT_INDEX" val="2"/>
  <p:tag name="KSO_WM_UNIT_LAYERLEVEL" val="1"/>
  <p:tag name="KSO_WM_UNIT_TEXTBOXSTYLE_ADJUSTHEIGTH" val="100_46.95"/>
  <p:tag name="KSO_WM_UNIT_TEXTBOXSTYLE_ADJUSTLEFT" val="0_-25.15001"/>
  <p:tag name="KSO_WM_UNIT_TEXTBOXSTYLE_ADJUSTTOP" val="0_-23.5"/>
  <p:tag name="KSO_WM_UNIT_TEXTBOXSTYLE_ADJUSTWIDTH" val="100_50.30002"/>
  <p:tag name="KSO_WM_UNIT_TEXTBOXSTYLE_GUID" val="{f9486687-ddb9-4d8a-a4ea-2ff01637fce9}"/>
  <p:tag name="KSO_WM_UNIT_TEXTBOXSTYLE_SHAPETYPE" val="1"/>
  <p:tag name="KSO_WM_UNIT_TYPE" val="i"/>
</p:tagLst>
</file>

<file path=ppt/tags/tag235.xml><?xml version="1.0" encoding="utf-8"?>
<p:tagLst xmlns:p="http://schemas.openxmlformats.org/presentationml/2006/main">
  <p:tag name="AS_UNIQUEID" val="9627"/>
</p:tagLst>
</file>

<file path=ppt/tags/tag236.xml><?xml version="1.0" encoding="utf-8"?>
<p:tagLst xmlns:p="http://schemas.openxmlformats.org/presentationml/2006/main">
  <p:tag name="AS_UNIQUEID" val="9628"/>
</p:tagLst>
</file>

<file path=ppt/tags/tag237.xml><?xml version="1.0" encoding="utf-8"?>
<p:tagLst xmlns:p="http://schemas.openxmlformats.org/presentationml/2006/main">
  <p:tag name="AS_UNIQUEID" val="9629"/>
</p:tagLst>
</file>

<file path=ppt/tags/tag238.xml><?xml version="1.0" encoding="utf-8"?>
<p:tagLst xmlns:p="http://schemas.openxmlformats.org/presentationml/2006/main">
  <p:tag name="AS_UNIQUEID" val="9630"/>
</p:tagLst>
</file>

<file path=ppt/tags/tag239.xml><?xml version="1.0" encoding="utf-8"?>
<p:tagLst xmlns:p="http://schemas.openxmlformats.org/presentationml/2006/main">
  <p:tag name="AS_UNIQUEID" val="9631"/>
</p:tagLst>
</file>

<file path=ppt/tags/tag24.xml><?xml version="1.0" encoding="utf-8"?>
<p:tagLst xmlns:p="http://schemas.openxmlformats.org/presentationml/2006/main">
  <p:tag name="AS_UNIQUEID" val="9416"/>
  <p:tag name="KSO_WM_BEAUTIFY_FLAG" val="#wm#"/>
  <p:tag name="KSO_WM_CHIP_GROUPID" val="5f5ee1ca4d6848d78f644aec"/>
  <p:tag name="KSO_WM_CHIP_XID" val="5f696412553136823a5e612f"/>
  <p:tag name="KSO_WM_TAG_VERSION" val="1.0"/>
  <p:tag name="KSO_WM_TEMPLATE_ASSEMBLE_GROUPID" val="60656ec04054ed1e2fb7fec8"/>
  <p:tag name="KSO_WM_TEMPLATE_ASSEMBLE_XID" val="60656ec04054ed1e2fb7fec8"/>
  <p:tag name="KSO_WM_TEMPLATE_CATEGORY" val="diagram"/>
  <p:tag name="KSO_WM_TEMPLATE_INDEX" val="20213295"/>
  <p:tag name="KSO_WM_UNIT_BLOCK" val="0"/>
  <p:tag name="KSO_WM_UNIT_COMPATIBLE" val="0"/>
  <p:tag name="KSO_WM_UNIT_DEC_AREA_ID" val="faf86caffad746e48b0908ae7649e526"/>
  <p:tag name="KSO_WM_UNIT_DECORATE_INFO" val="{&quot;DecorateInfoH&quot;:{&quot;IsAbs&quot;:true},&quot;DecorateInfoW&quot;:{&quot;IsAbs&quot;:true},&quot;DecorateInfoX&quot;:{&quot;IsAbs&quot;:true,&quot;Pos&quot;:2},&quot;DecorateInfoY&quot;:{&quot;IsAbs&quot;:true,&quot;Pos&quot;:2},&quot;ReferentInfo&quot;:{&quot;Id&quot;:&quot;57bc89cfba13485887b6a0bdc87ca28c&quot;,&quot;X&quot;:{&quot;Pos&quot;:2},&quot;Y&quot;:{&quot;Pos&quot;:0}},&quot;whChangeMode&quot;:0}"/>
  <p:tag name="KSO_WM_UNIT_DIAGRAM_ISNUMVISUAL" val="0"/>
  <p:tag name="KSO_WM_UNIT_DIAGRAM_ISREFERUNIT" val="0"/>
  <p:tag name="KSO_WM_UNIT_HIGHLIGHT" val="0"/>
  <p:tag name="KSO_WM_UNIT_ID" val="diagram20213295_1*i*1"/>
  <p:tag name="KSO_WM_UNIT_INDEX" val="1"/>
  <p:tag name="KSO_WM_UNIT_LAYERLEVEL" val="1"/>
  <p:tag name="KSO_WM_UNIT_SM_LIMIT_TYPE" val="0"/>
  <p:tag name="KSO_WM_UNIT_TEXT_FILL_FORE_SCHEMECOLOR_INDEX" val="13"/>
  <p:tag name="KSO_WM_UNIT_TEXT_FILL_FORE_SCHEMECOLOR_INDEX_BRIGHTNESS" val="0"/>
  <p:tag name="KSO_WM_UNIT_TEXT_FILL_TYPE" val="1"/>
  <p:tag name="KSO_WM_UNIT_TYPE" val="i"/>
  <p:tag name="KSO_WM_UNIT_VALUE" val="6"/>
</p:tagLst>
</file>

<file path=ppt/tags/tag240.xml><?xml version="1.0" encoding="utf-8"?>
<p:tagLst xmlns:p="http://schemas.openxmlformats.org/presentationml/2006/main">
  <p:tag name="AS_UNIQUEID" val="9632"/>
</p:tagLst>
</file>

<file path=ppt/tags/tag241.xml><?xml version="1.0" encoding="utf-8"?>
<p:tagLst xmlns:p="http://schemas.openxmlformats.org/presentationml/2006/main">
  <p:tag name="AS_UNIQUEID" val="9633"/>
</p:tagLst>
</file>

<file path=ppt/tags/tag242.xml><?xml version="1.0" encoding="utf-8"?>
<p:tagLst xmlns:p="http://schemas.openxmlformats.org/presentationml/2006/main">
  <p:tag name="AS_UNIQUEID" val="9634"/>
</p:tagLst>
</file>

<file path=ppt/tags/tag243.xml><?xml version="1.0" encoding="utf-8"?>
<p:tagLst xmlns:p="http://schemas.openxmlformats.org/presentationml/2006/main">
  <p:tag name="AS_UNIQUEID" val="9635"/>
</p:tagLst>
</file>

<file path=ppt/tags/tag244.xml><?xml version="1.0" encoding="utf-8"?>
<p:tagLst xmlns:p="http://schemas.openxmlformats.org/presentationml/2006/main">
  <p:tag name="AS_UNIQUEID" val="9636"/>
</p:tagLst>
</file>

<file path=ppt/tags/tag245.xml><?xml version="1.0" encoding="utf-8"?>
<p:tagLst xmlns:p="http://schemas.openxmlformats.org/presentationml/2006/main">
  <p:tag name="AS_UNIQUEID" val="9637"/>
</p:tagLst>
</file>

<file path=ppt/tags/tag246.xml><?xml version="1.0" encoding="utf-8"?>
<p:tagLst xmlns:p="http://schemas.openxmlformats.org/presentationml/2006/main">
  <p:tag name="AS_UNIQUEID" val="9638"/>
</p:tagLst>
</file>

<file path=ppt/tags/tag247.xml><?xml version="1.0" encoding="utf-8"?>
<p:tagLst xmlns:p="http://schemas.openxmlformats.org/presentationml/2006/main">
  <p:tag name="AS_UNIQUEID" val="9639"/>
</p:tagLst>
</file>

<file path=ppt/tags/tag248.xml><?xml version="1.0" encoding="utf-8"?>
<p:tagLst xmlns:p="http://schemas.openxmlformats.org/presentationml/2006/main">
  <p:tag name="FIXED_XID_TMP" val="5f5ee1ca4d6848d78f644aec"/>
  <p:tag name="KSO_WM_BEAUTIFY_FLAG" val="#wm#"/>
  <p:tag name="KSO_WM_CHIP_DECFILLPROP" val="[]"/>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lm&quot;,&quot;chip_types&quot;:[&quot;diagram&quot;,&quot;pictext&quot;,&quot;picture&quot;,&quot;chart&quot;,&quot;table&quot;]},{&quot;text_align&quot;:&quot;lm&quot;,&quot;text_direction&quot;:&quot;horizontal&quot;,&quot;support_big_font&quot;:false,&quot;picture_toward&quot;:0,&quot;picture_dockside&quot;:[],&quot;fill_id&quot;:&quot;999ef3fc329041d6a96945ed69c6f7ac&quot;,&quot;fill_align&quot;:&quot;lm&quot;,&quot;chip_types&quot;:[&quot;text&quot;]}]]"/>
  <p:tag name="KSO_WM_CHIP_GROUPID" val="5f5ee1ca4d6848d78f644aec"/>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11553136823a5e6129"/>
  <p:tag name="KSO_WM_SLIDE_BACKGROUND" val="[&quot;general&quot;]"/>
  <p:tag name="KSO_WM_SLIDE_BACKGROUND_TYPE" val="general"/>
  <p:tag name="KSO_WM_SLIDE_BK_DARK_LIGHT" val="2"/>
  <p:tag name="KSO_WM_SLIDE_CAN_ADD_NAVIGATION" val="1"/>
  <p:tag name="KSO_WM_SLIDE_ID" val="diagram20213292_1"/>
  <p:tag name="KSO_WM_SLIDE_INDEX" val="1"/>
  <p:tag name="KSO_WM_SLIDE_ITEM_CNT" val="0"/>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1-04-01T15:15:03&quot;,&quot;maxSize&quot;:{&quot;size1&quot;:26.8},&quot;minSize&quot;:{&quot;size1&quot;:17.9},&quot;normalSize&quot;:{&quot;size1&quot;:17.9},&quot;subLayout&quot;:[{&quot;id&quot;:&quot;2021-04-01T15:15:03&quot;,&quot;margin&quot;:{&quot;bottom&quot;:0.02600000612437725,&quot;left&quot;:1.6929999589920044,&quot;right&quot;:1.6929999589920044,&quot;top&quot;:1.6929999589920044},&quot;type&quot;:0},{&quot;direction&quot;:1,&quot;id&quot;:&quot;2021-04-01T15:15:03&quot;,&quot;maxSize&quot;:{&quot;size1&quot;:74.9},&quot;minSize&quot;:{&quot;size1&quot;:66.3},&quot;normalSize&quot;:{&quot;size1&quot;:68.025},&quot;subLayout&quot;:[{&quot;id&quot;:&quot;2021-04-01T15:15:03&quot;,&quot;margin&quot;:{&quot;bottom&quot;:1.6929999589920044,&quot;left&quot;:1.6929999589920044,&quot;right&quot;:1.243999719619751,&quot;top&quot;:0.8550000190734863},&quot;type&quot;:0},{&quot;id&quot;:&quot;2021-04-01T15:15:03&quot;,&quot;margin&quot;:{&quot;bottom&quot;:1.6929999589920044,&quot;left&quot;:0.02600000612437725,&quot;right&quot;:1.6929999589920044,&quot;top&quot;:0.8550000190734863},&quot;type&quot;:0}],&quot;type&quot;:0}],&quot;type&quot;:0}"/>
  <p:tag name="KSO_WM_SLIDE_POSITION" val="48*48"/>
  <p:tag name="KSO_WM_SLIDE_RATIO" val="1.777778"/>
  <p:tag name="KSO_WM_SLIDE_SIZE" val="864*408"/>
  <p:tag name="KSO_WM_SLIDE_SUBTYPE" val="picTxt"/>
  <p:tag name="KSO_WM_SLIDE_SUPPORT_FEATURE_TYPE" val="3"/>
  <p:tag name="KSO_WM_SLIDE_TYPE" val="text"/>
  <p:tag name="KSO_WM_SPECIAL_SOURCE" val="bdnull"/>
  <p:tag name="KSO_WM_TAG_VERSION" val="1.0"/>
  <p:tag name="KSO_WM_TEMPLATE_ASSEMBLE_GROUPID" val="60656eb64054ed1e2fb7fe98"/>
  <p:tag name="KSO_WM_TEMPLATE_ASSEMBLE_XID" val="60656eb64054ed1e2fb7fe98"/>
  <p:tag name="KSO_WM_TEMPLATE_CATEGORY" val="diagram"/>
  <p:tag name="KSO_WM_TEMPLATE_COLOR_TYPE" val="1"/>
  <p:tag name="KSO_WM_TEMPLATE_INDEX" val="20213292"/>
  <p:tag name="KSO_WM_TEMPLATE_MASTER_TYPE" val="0"/>
  <p:tag name="KSO_WM_TEMPLATE_SUBCATEGORY" val="21"/>
  <p:tag name="KSO_WM_TEMPLATE_THUMBS_INDEX" val="1、4、7、12、13、14、15、16、17、18、20、24、25、28、33、36、40、43、44"/>
  <p:tag name="KSO_WM_UNIT_FLASH_PICTURE_TYPE" val="0"/>
</p:tagLst>
</file>

<file path=ppt/tags/tag249.xml><?xml version="1.0" encoding="utf-8"?>
<p:tagLst xmlns:p="http://schemas.openxmlformats.org/presentationml/2006/main">
  <p:tag name="AS_UNIQUEID" val="9641"/>
  <p:tag name="KSO_WM_ASSEMBLE_CHIP_INDEX" val="361b6221b08d418ba3b911a03cd34374"/>
  <p:tag name="KSO_WM_CHIP_FILLAREA_FILL_RULE" val="{&quot;fill_align&quot;:&quot;lt&quot;,&quot;fill_mode&quot;:&quot;full&quot;,&quot;sacle_strategy&quot;:&quot;smart&quot;}"/>
  <p:tag name="KSO_WM_CHIP_GROUPID" val="5e6b05596848fb12bee65ac8"/>
  <p:tag name="KSO_WM_CHIP_XID" val="5e6b05596848fb12bee65aca"/>
  <p:tag name="KSO_WM_TAG_VERSION" val="1.0"/>
  <p:tag name="KSO_WM_TEMPLATE_ASSEMBLE_GROUPID" val="639b03150c9383becde70655"/>
  <p:tag name="KSO_WM_TEMPLATE_ASSEMBLE_XID" val="639b03150c9383becde70655"/>
  <p:tag name="KSO_WM_TEMPLATE_CATEGORY" val="diagram"/>
  <p:tag name="KSO_WM_TEMPLATE_INDEX" val="20229678"/>
  <p:tag name="KSO_WM_UNIT_BLOCK" val="0"/>
  <p:tag name="KSO_WM_UNIT_COMPATIBLE" val="0"/>
  <p:tag name="KSO_WM_UNIT_DEC_AREA_ID" val="dbb42f507c4146faa8eefee29f4d760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29678_1*f*1"/>
  <p:tag name="KSO_WM_UNIT_LAYERLEVEL" val="1"/>
  <p:tag name="KSO_WM_UNIT_NOCLEAR" val="0"/>
  <p:tag name="KSO_WM_UNIT_PRESET_TEXT" val="单击此处添加正文，文字是您思想的提炼，为了演示发布的良好效果，请言简意赅地阐述您的观点。您的内容已经简明扼要。"/>
  <p:tag name="KSO_WM_UNIT_SHOW_EDIT_AREA_INDICATION" val="1"/>
  <p:tag name="KSO_WM_UNIT_SM_LIMIT_TYPE" val="2"/>
  <p:tag name="KSO_WM_UNIT_SUBTYPE" val="a"/>
  <p:tag name="KSO_WM_UNIT_SUPPORT_BIG_FONT" val="1"/>
  <p:tag name="KSO_WM_UNIT_SUPPORT_UNIT_TYPE" val="[&quot;d&quot;,&quot;α&quot;,&quot;β&quot;]"/>
  <p:tag name="KSO_WM_UNIT_TEXT_FILL_FORE_SCHEMECOLOR_INDEX" val="13"/>
  <p:tag name="KSO_WM_UNIT_TEXT_FILL_FORE_SCHEMECOLOR_INDEX_BRIGHTNESS" val="0.25"/>
  <p:tag name="KSO_WM_UNIT_TEXT_FILL_TYPE" val="1"/>
  <p:tag name="KSO_WM_UNIT_TEXT_SUBTYPE" val="a"/>
  <p:tag name="KSO_WM_UNIT_VALUE" val="60"/>
</p:tagLst>
</file>

<file path=ppt/tags/tag25.xml><?xml version="1.0" encoding="utf-8"?>
<p:tagLst xmlns:p="http://schemas.openxmlformats.org/presentationml/2006/main">
  <p:tag name="AS_UNIQUEID" val="9417"/>
  <p:tag name="KSO_WM_BEAUTIFY_FLAG" val="#wm#"/>
  <p:tag name="KSO_WM_CHIP_GROUPID" val="5f5ee1ca4d6848d78f644aec"/>
  <p:tag name="KSO_WM_CHIP_XID" val="5f696412553136823a5e612f"/>
  <p:tag name="KSO_WM_TAG_VERSION" val="1.0"/>
  <p:tag name="KSO_WM_TEMPLATE_ASSEMBLE_GROUPID" val="60656ec04054ed1e2fb7fec8"/>
  <p:tag name="KSO_WM_TEMPLATE_ASSEMBLE_XID" val="60656ec04054ed1e2fb7fec8"/>
  <p:tag name="KSO_WM_TEMPLATE_CATEGORY" val="diagram"/>
  <p:tag name="KSO_WM_TEMPLATE_INDEX" val="20213295"/>
  <p:tag name="KSO_WM_UNIT_BLOCK" val="0"/>
  <p:tag name="KSO_WM_UNIT_COMPATIBLE" val="0"/>
  <p:tag name="KSO_WM_UNIT_DEC_AREA_ID" val="146209630e584deaa41ddae5996cdabe"/>
  <p:tag name="KSO_WM_UNIT_DECORATE_INFO" val="{&quot;DecorateInfoH&quot;:{&quot;IsAbs&quot;:true},&quot;DecorateInfoW&quot;:{&quot;IsAbs&quot;:true},&quot;DecorateInfoX&quot;:{&quot;IsAbs&quot;:true,&quot;Pos&quot;:2},&quot;DecorateInfoY&quot;:{&quot;IsAbs&quot;:true,&quot;Pos&quot;:2},&quot;ReferentInfo&quot;:{&quot;Id&quot;:&quot;57bc89cfba13485887b6a0bdc87ca28c&quot;,&quot;X&quot;:{&quot;Pos&quot;:2},&quot;Y&quot;:{&quot;Pos&quot;:0}},&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3295_1*i*2"/>
  <p:tag name="KSO_WM_UNIT_INDEX" val="2"/>
  <p:tag name="KSO_WM_UNIT_LAYERLEVEL" val="1"/>
  <p:tag name="KSO_WM_UNIT_SM_LIMIT_TYPE" val="0"/>
  <p:tag name="KSO_WM_UNIT_TEXT_FILL_FORE_SCHEMECOLOR_INDEX" val="13"/>
  <p:tag name="KSO_WM_UNIT_TEXT_FILL_FORE_SCHEMECOLOR_INDEX_BRIGHTNESS" val="0"/>
  <p:tag name="KSO_WM_UNIT_TEXT_FILL_TYPE" val="1"/>
  <p:tag name="KSO_WM_UNIT_TYPE" val="i"/>
  <p:tag name="KSO_WM_UNIT_VALUE" val="6"/>
</p:tagLst>
</file>

<file path=ppt/tags/tag250.xml><?xml version="1.0" encoding="utf-8"?>
<p:tagLst xmlns:p="http://schemas.openxmlformats.org/presentationml/2006/main">
  <p:tag name="AS_UNIQUEID" val="9642"/>
</p:tagLst>
</file>

<file path=ppt/tags/tag251.xml><?xml version="1.0" encoding="utf-8"?>
<p:tagLst xmlns:p="http://schemas.openxmlformats.org/presentationml/2006/main">
  <p:tag name="AS_UNIQUEID" val="9643"/>
</p:tagLst>
</file>

<file path=ppt/tags/tag252.xml><?xml version="1.0" encoding="utf-8"?>
<p:tagLst xmlns:p="http://schemas.openxmlformats.org/presentationml/2006/main">
  <p:tag name="AS_UNIQUEID" val="9644"/>
</p:tagLst>
</file>

<file path=ppt/tags/tag253.xml><?xml version="1.0" encoding="utf-8"?>
<p:tagLst xmlns:p="http://schemas.openxmlformats.org/presentationml/2006/main">
  <p:tag name="AS_UNIQUEID" val="9645"/>
</p:tagLst>
</file>

<file path=ppt/tags/tag254.xml><?xml version="1.0" encoding="utf-8"?>
<p:tagLst xmlns:p="http://schemas.openxmlformats.org/presentationml/2006/main">
  <p:tag name="AS_UNIQUEID" val="9646"/>
</p:tagLst>
</file>

<file path=ppt/tags/tag255.xml><?xml version="1.0" encoding="utf-8"?>
<p:tagLst xmlns:p="http://schemas.openxmlformats.org/presentationml/2006/main">
  <p:tag name="AS_UNIQUEID" val="9647"/>
  <p:tag name="KSO_WM_UNIT_PLACING_PICTURE_USER_VIEWPORT" val="{&quot;height&quot;:2258,&quot;width&quot;:11724}"/>
</p:tagLst>
</file>

<file path=ppt/tags/tag256.xml><?xml version="1.0" encoding="utf-8"?>
<p:tagLst xmlns:p="http://schemas.openxmlformats.org/presentationml/2006/main">
  <p:tag name="AS_UNIQUEID" val="9648"/>
  <p:tag name="KSO_WM_ASSEMBLE_CHIP_INDEX" val="21bafa0bd9a3461b941e6a501dd5dc80"/>
  <p:tag name="KSO_WM_BEAUTIFY_FLAG" val="#wm#"/>
  <p:tag name="KSO_WM_CHIP_FILLAREA_FILL_RULE" val="{&quot;fill_align&quot;:&quot;rm&quot;,&quot;fill_mode&quot;:&quot;full&quot;,&quot;sacle_strategy&quot;:&quot;smart&quot;}"/>
  <p:tag name="KSO_WM_CHIP_GROUPID" val="5e7310da9a230a26b9e88a19"/>
  <p:tag name="KSO_WM_CHIP_XID" val="5e7310da9a230a26b9e88a1a"/>
  <p:tag name="KSO_WM_TAG_VERSION" val="1.0"/>
  <p:tag name="KSO_WM_TEMPLATE_ASSEMBLE_GROUPID" val="639b03150c9383becde70655"/>
  <p:tag name="KSO_WM_TEMPLATE_ASSEMBLE_XID" val="639b03150c9383becde70655"/>
  <p:tag name="KSO_WM_TEMPLATE_CATEGORY" val="diagram"/>
  <p:tag name="KSO_WM_TEMPLATE_INDEX" val="20229678"/>
  <p:tag name="KSO_WM_UNIT_DEC_AREA_ID" val="cc841ec0330243c1a9a2c0b1a73a013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9678_1*d*1"/>
  <p:tag name="KSO_WM_UNIT_INDEX" val="1"/>
  <p:tag name="KSO_WM_UNIT_LAYERLEVEL" val="1"/>
  <p:tag name="KSO_WM_UNIT_PLACING_PICTURE" val="21bafa0bd9a3461b941e6a501dd5dc80"/>
  <p:tag name="KSO_WM_UNIT_PLACING_PICTURE_COLLAGE_RELATIVERECTANGLE" val="{&quot;height&quot;:3307.487056949423,&quot;width&quot;:6735.40444636774}"/>
  <p:tag name="KSO_WM_UNIT_PLACING_PICTURE_INFO" val="{&quot;code&quot;:&quot;&quot;,&quot;full_picture&quot;:false,&quot;scheme&quot;:&quot;3-0&quot;,&quot;spacing&quot;:5}"/>
  <p:tag name="KSO_WM_UNIT_PLACING_PICTURE_USER_RELATIVERECTANGLE_SMARTMENU" val="{&quot;bottom&quot;:0.0562711872120875,&quot;left&quot;:0,&quot;right&quot;:0,&quot;top&quot;:0.0562711872120875}"/>
  <p:tag name="KSO_WM_UNIT_PLACING_PICTURE_USER_VIEWPORT" val="{&quot;height&quot;:2259,&quot;width&quot;:5714}"/>
  <p:tag name="KSO_WM_UNIT_PLACING_PICTURE_USER_VIEWPORT_SMARTMENU" val="{&quot;height&quot;:3975,&quot;width&quot;:8094.7357177734375}"/>
  <p:tag name="KSO_WM_UNIT_SM_LIMIT_TYPE" val="2"/>
  <p:tag name="KSO_WM_UNIT_TYPE" val="d"/>
  <p:tag name="KSO_WM_UNIT_VALUE" val="1904*1437"/>
</p:tagLst>
</file>

<file path=ppt/tags/tag257.xml><?xml version="1.0" encoding="utf-8"?>
<p:tagLst xmlns:p="http://schemas.openxmlformats.org/presentationml/2006/main">
  <p:tag name="AS_UNIQUEID" val="9649"/>
</p:tagLst>
</file>

<file path=ppt/tags/tag258.xml><?xml version="1.0" encoding="utf-8"?>
<p:tagLst xmlns:p="http://schemas.openxmlformats.org/presentationml/2006/main">
  <p:tag name="AS_UNIQUEID" val="9650"/>
</p:tagLst>
</file>

<file path=ppt/tags/tag259.xml><?xml version="1.0" encoding="utf-8"?>
<p:tagLst xmlns:p="http://schemas.openxmlformats.org/presentationml/2006/main">
  <p:tag name="AS_UNIQUEID" val="9651"/>
</p:tagLst>
</file>

<file path=ppt/tags/tag26.xml><?xml version="1.0" encoding="utf-8"?>
<p:tagLst xmlns:p="http://schemas.openxmlformats.org/presentationml/2006/main">
  <p:tag name="AS_UNIQUEID" val="9418"/>
</p:tagLst>
</file>

<file path=ppt/tags/tag260.xml><?xml version="1.0" encoding="utf-8"?>
<p:tagLst xmlns:p="http://schemas.openxmlformats.org/presentationml/2006/main">
  <p:tag name="AS_UNIQUEID" val="9652"/>
  <p:tag name="KSO_WM_ASSEMBLE_CHIP_INDEX" val="21bafa0bd9a3461b941e6a501dd5dc80"/>
  <p:tag name="KSO_WM_BEAUTIFY_FLAG" val="#wm#"/>
  <p:tag name="KSO_WM_CHIP_FILLAREA_FILL_RULE" val="{&quot;fill_align&quot;:&quot;rm&quot;,&quot;fill_mode&quot;:&quot;full&quot;,&quot;sacle_strategy&quot;:&quot;smart&quot;}"/>
  <p:tag name="KSO_WM_CHIP_GROUPID" val="5e7310da9a230a26b9e88a19"/>
  <p:tag name="KSO_WM_CHIP_XID" val="5e7310da9a230a26b9e88a1a"/>
  <p:tag name="KSO_WM_TAG_VERSION" val="1.0"/>
  <p:tag name="KSO_WM_TEMPLATE_ASSEMBLE_GROUPID" val="639b03150c9383becde70655"/>
  <p:tag name="KSO_WM_TEMPLATE_ASSEMBLE_XID" val="639b03150c9383becde70655"/>
  <p:tag name="KSO_WM_TEMPLATE_CATEGORY" val="diagram"/>
  <p:tag name="KSO_WM_TEMPLATE_INDEX" val="20229678"/>
  <p:tag name="KSO_WM_UNIT_DEC_AREA_ID" val="cc841ec0330243c1a9a2c0b1a73a013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9678_1*d*1"/>
  <p:tag name="KSO_WM_UNIT_INDEX" val="1"/>
  <p:tag name="KSO_WM_UNIT_LAYERLEVEL" val="1"/>
  <p:tag name="KSO_WM_UNIT_PLACING_PICTURE" val="21bafa0bd9a3461b941e6a501dd5dc80"/>
  <p:tag name="KSO_WM_UNIT_PLACING_PICTURE_COLLAGE_RELATIVERECTANGLE" val="{&quot;height&quot;:2898.1075268817203,&quot;width&quot;:2895.6113102349664}"/>
  <p:tag name="KSO_WM_UNIT_PLACING_PICTURE_INFO" val="{&quot;code&quot;:&quot;&quot;,&quot;full_picture&quot;:false,&quot;scheme&quot;:&quot;3-0&quot;,&quot;spacing&quot;:5}"/>
  <p:tag name="KSO_WM_UNIT_PLACING_PICTURE_USER_RELATIVERECTANGLE_SMARTMENU" val="{&quot;bottom&quot;:0,&quot;left&quot;:0.1202516260686911,&quot;right&quot;:0.1202516260686911,&quot;top&quot;:0}"/>
  <p:tag name="KSO_WM_UNIT_PLACING_PICTURE_USER_VIEWPORT" val="{&quot;height&quot;:2898,&quot;width&quot;:3207}"/>
  <p:tag name="KSO_WM_UNIT_PLACING_PICTURE_USER_VIEWPORT_SMARTMENU" val="{&quot;height&quot;:3975,&quot;width&quot;:3972.3678588867188}"/>
  <p:tag name="KSO_WM_UNIT_SM_LIMIT_TYPE" val="2"/>
  <p:tag name="KSO_WM_UNIT_TYPE" val="d"/>
  <p:tag name="KSO_WM_UNIT_VALUE" val="1904*1437"/>
</p:tagLst>
</file>

<file path=ppt/tags/tag261.xml><?xml version="1.0" encoding="utf-8"?>
<p:tagLst xmlns:p="http://schemas.openxmlformats.org/presentationml/2006/main">
  <p:tag name="AS_UNIQUEID" val="9653"/>
  <p:tag name="KSO_WM_ASSEMBLE_CHIP_INDEX" val="21bafa0bd9a3461b941e6a501dd5dc80"/>
  <p:tag name="KSO_WM_BEAUTIFY_FLAG" val="#wm#"/>
  <p:tag name="KSO_WM_CHIP_FILLAREA_FILL_RULE" val="{&quot;fill_align&quot;:&quot;rm&quot;,&quot;fill_mode&quot;:&quot;full&quot;,&quot;sacle_strategy&quot;:&quot;smart&quot;}"/>
  <p:tag name="KSO_WM_CHIP_GROUPID" val="5e7310da9a230a26b9e88a19"/>
  <p:tag name="KSO_WM_CHIP_XID" val="5e7310da9a230a26b9e88a1a"/>
  <p:tag name="KSO_WM_TAG_VERSION" val="1.0"/>
  <p:tag name="KSO_WM_TEMPLATE_ASSEMBLE_GROUPID" val="639b03150c9383becde70655"/>
  <p:tag name="KSO_WM_TEMPLATE_ASSEMBLE_XID" val="639b03150c9383becde70655"/>
  <p:tag name="KSO_WM_TEMPLATE_CATEGORY" val="diagram"/>
  <p:tag name="KSO_WM_TEMPLATE_INDEX" val="20229678"/>
  <p:tag name="KSO_WM_UNIT_DEC_AREA_ID" val="cc841ec0330243c1a9a2c0b1a73a013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9678_1*d*1"/>
  <p:tag name="KSO_WM_UNIT_INDEX" val="1"/>
  <p:tag name="KSO_WM_UNIT_LAYERLEVEL" val="1"/>
  <p:tag name="KSO_WM_UNIT_PLACING_PICTURE" val="21bafa0bd9a3461b941e6a501dd5dc80"/>
  <p:tag name="KSO_WM_UNIT_PLACING_PICTURE_COLLAGE_RELATIVERECTANGLE" val="{&quot;height&quot;:2764.975972388159,&quot;width&quot;:2762.4797557414045}"/>
  <p:tag name="KSO_WM_UNIT_PLACING_PICTURE_INFO" val="{&quot;code&quot;:&quot;&quot;,&quot;full_picture&quot;:false,&quot;scheme&quot;:&quot;3-0&quot;,&quot;spacing&quot;:5}"/>
  <p:tag name="KSO_WM_UNIT_PLACING_PICTURE_USER_RELATIVERECTANGLE_SMARTMENU" val="{&quot;bottom&quot;:0,&quot;left&quot;:0.18687414781102596,&quot;right&quot;:0.18687414781102596,&quot;top&quot;:0}"/>
  <p:tag name="KSO_WM_UNIT_PLACING_PICTURE_USER_VIEWPORT" val="{&quot;height&quot;:2478,&quot;width&quot;:4724}"/>
  <p:tag name="KSO_WM_UNIT_PLACING_PICTURE_USER_VIEWPORT_SMARTMENU" val="{&quot;height&quot;:3975,&quot;width&quot;:3972.3678588867188}"/>
  <p:tag name="KSO_WM_UNIT_SM_LIMIT_TYPE" val="2"/>
  <p:tag name="KSO_WM_UNIT_TYPE" val="d"/>
  <p:tag name="KSO_WM_UNIT_VALUE" val="1904*1437"/>
</p:tagLst>
</file>

<file path=ppt/tags/tag262.xml><?xml version="1.0" encoding="utf-8"?>
<p:tagLst xmlns:p="http://schemas.openxmlformats.org/presentationml/2006/main">
  <p:tag name="AS_UNIQUEID" val="9654"/>
  <p:tag name="KSO_WM_UNIT_PLACING_PICTURE_USER_VIEWPORT" val="{&quot;height&quot;:2047,&quot;width&quot;:5021}"/>
</p:tagLst>
</file>

<file path=ppt/tags/tag263.xml><?xml version="1.0" encoding="utf-8"?>
<p:tagLst xmlns:p="http://schemas.openxmlformats.org/presentationml/2006/main">
  <p:tag name="AS_UNIQUEID" val="9655"/>
  <p:tag name="KSO_WM_UNIT_PLACING_PICTURE_USER_VIEWPORT" val="{&quot;height&quot;:2268,&quot;width&quot;:4893}"/>
</p:tagLst>
</file>

<file path=ppt/tags/tag264.xml><?xml version="1.0" encoding="utf-8"?>
<p:tagLst xmlns:p="http://schemas.openxmlformats.org/presentationml/2006/main">
  <p:tag name="KSO_WM_BEAUTIFY_FLAG" val="#wm#"/>
  <p:tag name="KSO_WM_CHIP_DECFILLPROP" val="[]"/>
  <p:tag name="KSO_WM_CHIP_FILLPROP" val="[[{&quot;text_align&quot;:&quot;rm&quot;,&quot;text_direction&quot;:&quot;horizontal&quot;,&quot;support_features&quot;:[&quot;collage&quot;,&quot;carousel&quot;],&quot;support_big_font&quot;:false,&quot;picture_toward&quot;:0,&quot;picture_dockside&quot;:[],&quot;fill_id&quot;:&quot;7325af2ead7d4ad383c44bee22843bee&quot;,&quot;fill_align&quot;:&quot;rm&quot;,&quot;chip_types&quot;:[&quot;picture&quot;]},{&quot;text_align&quot;:&quot;lb&quot;,&quot;text_direction&quot;:&quot;horizontal&quot;,&quot;support_big_font&quot;:true,&quot;picture_toward&quot;:0,&quot;picture_dockside&quot;:[],&quot;fill_id&quot;:&quot;319ec10203914616ac9484f3c80aec95&quot;,&quot;fill_align&quot;:&quot;lb&quot;,&quot;chip_types&quot;:[&quot;text&quot;,&quot;header&quot;]},{&quot;text_align&quot;:&quot;lt&quot;,&quot;text_direction&quot;:&quot;horizontal&quot;,&quot;support_big_font&quot;:true,&quot;picture_toward&quot;:0,&quot;picture_dockside&quot;:[],&quot;fill_id&quot;:&quot;e865351ab2c849e3b2d22f89a61e1e38&quot;,&quot;fill_align&quot;:&quot;lt&quot;,&quot;chip_types&quot;:[&quot;pictext&quot;,&quot;text&quot;,&quot;picture&quot;,&quot;chart&quot;,&quot;table&quot;]}]]"/>
  <p:tag name="KSO_WM_CHIP_GROUPID" val="5f6dafb59c98c299aacce4d5"/>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dafb59c98c299aacce4d6"/>
  <p:tag name="KSO_WM_SLIDE_BACKGROUND" val="[&quot;general&quot;]"/>
  <p:tag name="KSO_WM_SLIDE_BACKGROUND_TYPE" val="general"/>
  <p:tag name="KSO_WM_SLIDE_BK_DARK_LIGHT" val="2"/>
  <p:tag name="KSO_WM_SLIDE_CAN_ADD_NAVIGATION" val="1"/>
  <p:tag name="KSO_WM_SLIDE_ID" val="diagram20229678_1"/>
  <p:tag name="KSO_WM_SLIDE_INDEX" val="1"/>
  <p:tag name="KSO_WM_SLIDE_ITEM_CNT" val="0"/>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direction&quot;:1,&quot;id&quot;:&quot;2022-12-15T19:20:54&quot;,&quot;maxSize&quot;:{&quot;size1&quot;:61.3},&quot;minSize&quot;:{&quot;size1&quot;:40},&quot;normalSize&quot;:{&quot;size1&quot;:43.65},&quot;subLayout&quot;:[{&quot;id&quot;:&quot;2022-12-15T19:20:54&quot;,&quot;maxSize&quot;:{&quot;size1&quot;:48.99074074060277},&quot;minSize&quot;:{&quot;size1&quot;:22.190740740602767},&quot;normalSize&quot;:{&quot;size1&quot;:22.190925925787944},&quot;subLayout&quot;:[{&quot;id&quot;:&quot;2022-12-15T19:20:54&quot;,&quot;margin&quot;:{&quot;bottom&quot;:0.02600000612437725,&quot;left&quot;:1.6929999589920044,&quot;right&quot;:1.6929999589920044,&quot;top&quot;:1.6929999589920044},&quot;type&quot;:0},{&quot;id&quot;:&quot;2022-12-15T19:20:54&quot;,&quot;margin&quot;:{&quot;bottom&quot;:1.6929999589920044,&quot;left&quot;:1.6929999589920044,&quot;right&quot;:1.6929999589920044,&quot;top&quot;:0},&quot;type&quot;:0}],&quot;type&quot;:0},{&quot;id&quot;:&quot;2022-12-15T19:20:54&quot;,&quot;type&quot;:0}],&quot;type&quot;:0}"/>
  <p:tag name="KSO_WM_SLIDE_POSITION" val="72*0"/>
  <p:tag name="KSO_WM_SLIDE_RATIO" val="1.777778"/>
  <p:tag name="KSO_WM_SLIDE_SIZE" val="887*540"/>
  <p:tag name="KSO_WM_SLIDE_SUBTYPE" val="picTxt"/>
  <p:tag name="KSO_WM_SLIDE_SUPPORT_FEATURE_TYPE" val="3"/>
  <p:tag name="KSO_WM_SLIDE_TYPE" val="text"/>
  <p:tag name="KSO_WM_SPECIAL_SOURCE" val="bdnull"/>
  <p:tag name="KSO_WM_TAG_VERSION" val="1.0"/>
  <p:tag name="KSO_WM_TEMPLATE_ASSEMBLE_GROUPID" val="639b03150c9383becde70655"/>
  <p:tag name="KSO_WM_TEMPLATE_ASSEMBLE_XID" val="639b03150c9383becde70655"/>
  <p:tag name="KSO_WM_TEMPLATE_CATEGORY" val="diagram"/>
  <p:tag name="KSO_WM_TEMPLATE_COLOR_TYPE" val="1"/>
  <p:tag name="KSO_WM_TEMPLATE_INDEX" val="20229678"/>
  <p:tag name="KSO_WM_TEMPLATE_MASTER_TYPE" val="0"/>
  <p:tag name="KSO_WM_TEMPLATE_SUBCATEGORY" val="21"/>
</p:tagLst>
</file>

<file path=ppt/tags/tag265.xml><?xml version="1.0" encoding="utf-8"?>
<p:tagLst xmlns:p="http://schemas.openxmlformats.org/presentationml/2006/main">
  <p:tag name="AS_UNIQUEID" val="9657"/>
</p:tagLst>
</file>

<file path=ppt/tags/tag266.xml><?xml version="1.0" encoding="utf-8"?>
<p:tagLst xmlns:p="http://schemas.openxmlformats.org/presentationml/2006/main">
  <p:tag name="AS_UNIQUEID" val="9658"/>
</p:tagLst>
</file>

<file path=ppt/tags/tag267.xml><?xml version="1.0" encoding="utf-8"?>
<p:tagLst xmlns:p="http://schemas.openxmlformats.org/presentationml/2006/main">
  <p:tag name="AS_UNIQUEID" val="2722"/>
  <p:tag name="ID" val="547147"/>
  <p:tag name="KSO_WM_BEAUTIFY_FLAG" val=""/>
  <p:tag name="MH" val="20171004132550"/>
  <p:tag name="MH_LIBRARY" val="CONTENTS"/>
  <p:tag name="MH_ORDER" val="1"/>
  <p:tag name="MH_TYPE" val="ENTRY"/>
</p:tagLst>
</file>

<file path=ppt/tags/tag268.xml><?xml version="1.0" encoding="utf-8"?>
<p:tagLst xmlns:p="http://schemas.openxmlformats.org/presentationml/2006/main">
  <p:tag name="AS_UNIQUEID" val="9659"/>
</p:tagLst>
</file>

<file path=ppt/tags/tag269.xml><?xml version="1.0" encoding="utf-8"?>
<p:tagLst xmlns:p="http://schemas.openxmlformats.org/presentationml/2006/main">
  <p:tag name="AS_UNIQUEID" val="9660"/>
</p:tagLst>
</file>

<file path=ppt/tags/tag27.xml><?xml version="1.0" encoding="utf-8"?>
<p:tagLst xmlns:p="http://schemas.openxmlformats.org/presentationml/2006/main">
  <p:tag name="AS_UNIQUEID" val="9419"/>
  <p:tag name="KSO_WM_UNIT_PLACING_PICTURE_USER_VIEWPORT" val="{&quot;height&quot;:2329,&quot;width&quot;:3638}"/>
</p:tagLst>
</file>

<file path=ppt/tags/tag270.xml><?xml version="1.0" encoding="utf-8"?>
<p:tagLst xmlns:p="http://schemas.openxmlformats.org/presentationml/2006/main">
  <p:tag name="AS_UNIQUEID" val="9661"/>
</p:tagLst>
</file>

<file path=ppt/tags/tag271.xml><?xml version="1.0" encoding="utf-8"?>
<p:tagLst xmlns:p="http://schemas.openxmlformats.org/presentationml/2006/main">
  <p:tag name="AS_UNIQUEID" val="9662"/>
</p:tagLst>
</file>

<file path=ppt/tags/tag272.xml><?xml version="1.0" encoding="utf-8"?>
<p:tagLst xmlns:p="http://schemas.openxmlformats.org/presentationml/2006/main">
  <p:tag name="AS_UNIQUEID" val="9663"/>
</p:tagLst>
</file>

<file path=ppt/tags/tag273.xml><?xml version="1.0" encoding="utf-8"?>
<p:tagLst xmlns:p="http://schemas.openxmlformats.org/presentationml/2006/main">
  <p:tag name="AS_UNIQUEID" val="9664"/>
</p:tagLst>
</file>

<file path=ppt/tags/tag274.xml><?xml version="1.0" encoding="utf-8"?>
<p:tagLst xmlns:p="http://schemas.openxmlformats.org/presentationml/2006/main">
  <p:tag name="AS_UNIQUEID" val="9666"/>
</p:tagLst>
</file>

<file path=ppt/tags/tag275.xml><?xml version="1.0" encoding="utf-8"?>
<p:tagLst xmlns:p="http://schemas.openxmlformats.org/presentationml/2006/main">
  <p:tag name="AS_UNIQUEID" val="9667"/>
</p:tagLst>
</file>

<file path=ppt/tags/tag276.xml><?xml version="1.0" encoding="utf-8"?>
<p:tagLst xmlns:p="http://schemas.openxmlformats.org/presentationml/2006/main">
  <p:tag name="AS_UNIQUEID" val="2722"/>
  <p:tag name="ID" val="547147"/>
  <p:tag name="KSO_WM_BEAUTIFY_FLAG" val=""/>
  <p:tag name="MH" val="20171004132550"/>
  <p:tag name="MH_LIBRARY" val="CONTENTS"/>
  <p:tag name="MH_ORDER" val="1"/>
  <p:tag name="MH_TYPE" val="ENTRY"/>
</p:tagLst>
</file>

<file path=ppt/tags/tag277.xml><?xml version="1.0" encoding="utf-8"?>
<p:tagLst xmlns:p="http://schemas.openxmlformats.org/presentationml/2006/main">
  <p:tag name="AS_UNIQUEID" val="9668"/>
</p:tagLst>
</file>

<file path=ppt/tags/tag278.xml><?xml version="1.0" encoding="utf-8"?>
<p:tagLst xmlns:p="http://schemas.openxmlformats.org/presentationml/2006/main">
  <p:tag name="AS_UNIQUEID" val="9669"/>
</p:tagLst>
</file>

<file path=ppt/tags/tag279.xml><?xml version="1.0" encoding="utf-8"?>
<p:tagLst xmlns:p="http://schemas.openxmlformats.org/presentationml/2006/main">
  <p:tag name="AS_UNIQUEID" val="9670"/>
</p:tagLst>
</file>

<file path=ppt/tags/tag28.xml><?xml version="1.0" encoding="utf-8"?>
<p:tagLst xmlns:p="http://schemas.openxmlformats.org/presentationml/2006/main">
  <p:tag name="AS_UNIQUEID" val="9420"/>
</p:tagLst>
</file>

<file path=ppt/tags/tag280.xml><?xml version="1.0" encoding="utf-8"?>
<p:tagLst xmlns:p="http://schemas.openxmlformats.org/presentationml/2006/main">
  <p:tag name="AS_UNIQUEID" val="9671"/>
</p:tagLst>
</file>

<file path=ppt/tags/tag281.xml><?xml version="1.0" encoding="utf-8"?>
<p:tagLst xmlns:p="http://schemas.openxmlformats.org/presentationml/2006/main">
  <p:tag name="AS_UNIQUEID" val="9672"/>
</p:tagLst>
</file>

<file path=ppt/tags/tag282.xml><?xml version="1.0" encoding="utf-8"?>
<p:tagLst xmlns:p="http://schemas.openxmlformats.org/presentationml/2006/main">
  <p:tag name="AS_UNIQUEID" val="6414"/>
</p:tagLst>
</file>

<file path=ppt/tags/tag283.xml><?xml version="1.0" encoding="utf-8"?>
<p:tagLst xmlns:p="http://schemas.openxmlformats.org/presentationml/2006/main">
  <p:tag name="AS_UNIQUEID" val="9673"/>
</p:tagLst>
</file>

<file path=ppt/tags/tag284.xml><?xml version="1.0" encoding="utf-8"?>
<p:tagLst xmlns:p="http://schemas.openxmlformats.org/presentationml/2006/main">
  <p:tag name="AS_UNIQUEID" val="2140"/>
</p:tagLst>
</file>

<file path=ppt/tags/tag285.xml><?xml version="1.0" encoding="utf-8"?>
<p:tagLst xmlns:p="http://schemas.openxmlformats.org/presentationml/2006/main">
  <p:tag name="AS_UNIQUEID" val="9674"/>
</p:tagLst>
</file>

<file path=ppt/tags/tag286.xml><?xml version="1.0" encoding="utf-8"?>
<p:tagLst xmlns:p="http://schemas.openxmlformats.org/presentationml/2006/main">
  <p:tag name="AS_UNIQUEID" val="9675"/>
</p:tagLst>
</file>

<file path=ppt/tags/tag287.xml><?xml version="1.0" encoding="utf-8"?>
<p:tagLst xmlns:p="http://schemas.openxmlformats.org/presentationml/2006/main">
  <p:tag name="AS_UNIQUEID" val="9677"/>
</p:tagLst>
</file>

<file path=ppt/tags/tag288.xml><?xml version="1.0" encoding="utf-8"?>
<p:tagLst xmlns:p="http://schemas.openxmlformats.org/presentationml/2006/main">
  <p:tag name="AS_UNIQUEID" val="9678"/>
</p:tagLst>
</file>

<file path=ppt/tags/tag289.xml><?xml version="1.0" encoding="utf-8"?>
<p:tagLst xmlns:p="http://schemas.openxmlformats.org/presentationml/2006/main">
  <p:tag name="AS_UNIQUEID" val="2722"/>
  <p:tag name="ID" val="547147"/>
  <p:tag name="KSO_WM_BEAUTIFY_FLAG" val=""/>
  <p:tag name="MH" val="20171004132550"/>
  <p:tag name="MH_LIBRARY" val="CONTENTS"/>
  <p:tag name="MH_ORDER" val="1"/>
  <p:tag name="MH_TYPE" val="ENTRY"/>
</p:tagLst>
</file>

<file path=ppt/tags/tag29.xml><?xml version="1.0" encoding="utf-8"?>
<p:tagLst xmlns:p="http://schemas.openxmlformats.org/presentationml/2006/main">
  <p:tag name="FIXED_XID_TMP" val="5f5ee1ca4d6848d78f644aec"/>
  <p:tag name="KSO_WM_BEAUTIFY_FLAG" val="#wm#"/>
  <p:tag name="KSO_WM_CHIP_DECFILLPROP" val="[]"/>
  <p:tag name="KSO_WM_CHIP_FILLPROP" val="[[{&quot;text_align&quot;:&quot;lt&quot;,&quot;text_direction&quot;:&quot;horizontal&quot;,&quot;support_big_font&quot;:false,&quot;fill_id&quot;:&quot;fbc1d1c81b9c4bca8f09873cfc4ac6db&quot;,&quot;fill_align&quot;:&quot;lt&quot;,&quot;chip_types&quot;:[&quot;header&quot;]},{&quot;text_align&quot;:&quot;lt&quot;,&quot;text_direction&quot;:&quot;horizontal&quot;,&quot;support_features&quot;:[&quot;collage&quot;,&quot;carousel&quot;],&quot;support_big_font&quot;:false,&quot;fill_id&quot;:&quot;a83167bc542341d7945730c046c29049&quot;,&quot;fill_align&quot;:&quot;lt&quot;,&quot;chip_types&quot;:[&quot;diagram&quot;,&quot;pictext&quot;,&quot;picture&quot;,&quot;chart&quot;,&quot;table&quot;,&quot;video&quot;]},{&quot;text_align&quot;:&quot;lt&quot;,&quot;text_direction&quot;:&quot;horizontal&quot;,&quot;support_big_font&quot;:true,&quot;fill_id&quot;:&quot;4c5d53f7f971444ba57a8b8c40d985c5&quot;,&quot;fill_align&quot;:&quot;lt&quot;,&quot;chip_types&quot;:[&quot;text&quot;]}]]"/>
  <p:tag name="KSO_WM_CHIP_GROUPID" val="5f5ee1ca4d6848d78f644aec"/>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12553136823a5e612f"/>
  <p:tag name="KSO_WM_SLIDE_BACKGROUND" val="[&quot;general&quot;]"/>
  <p:tag name="KSO_WM_SLIDE_BACKGROUND_TYPE" val="general"/>
  <p:tag name="KSO_WM_SLIDE_BK_DARK_LIGHT" val="2"/>
  <p:tag name="KSO_WM_SLIDE_CAN_ADD_NAVIGATION" val="1"/>
  <p:tag name="KSO_WM_SLIDE_ID" val="diagram20213295_1"/>
  <p:tag name="KSO_WM_SLIDE_INDEX" val="1"/>
  <p:tag name="KSO_WM_SLIDE_ITEM_CNT" val="0"/>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1-04-01T15:15:37&quot;,&quot;maxSize&quot;:{&quot;size1&quot;:31.1},&quot;minSize&quot;:{&quot;size1&quot;:22.2},&quot;normalSize&quot;:{&quot;size1&quot;:31.09981481481481},&quot;subLayout&quot;:[{&quot;id&quot;:&quot;2021-04-01T15:15:37&quot;,&quot;margin&quot;:{&quot;bottom&quot;:0.847000002861023,&quot;left&quot;:1.6929999589920044,&quot;right&quot;:1.6929999589920044,&quot;top&quot;:1.6929999589920044},&quot;type&quot;:0},{&quot;direction&quot;:1,&quot;id&quot;:&quot;2021-04-01T15:15:37&quot;,&quot;maxSize&quot;:{&quot;size1&quot;:64.99966780344646},&quot;minSize&quot;:{&quot;size1&quot;:44.99966780344645},&quot;normalSize&quot;:{&quot;size1&quot;:59.01216780344645},&quot;subLayout&quot;:[{&quot;id&quot;:&quot;2021-04-01T15:15:37&quot;,&quot;margin&quot;:{&quot;bottom&quot;:1.6929999589920044,&quot;left&quot;:1.6929999589920044,&quot;right&quot;:1.243999719619751,&quot;top&quot;:0},&quot;type&quot;:0},{&quot;id&quot;:&quot;2021-04-01T15:15:37&quot;,&quot;margin&quot;:{&quot;bottom&quot;:1.6929999589920044,&quot;left&quot;:0.02600000612437725,&quot;right&quot;:2.117000102996826,&quot;top&quot;:2.9629998207092285},&quot;type&quot;:0}],&quot;type&quot;:0}],&quot;type&quot;:0}"/>
  <p:tag name="KSO_WM_SLIDE_POSITION" val="48*48"/>
  <p:tag name="KSO_WM_SLIDE_RATIO" val="1.777778"/>
  <p:tag name="KSO_WM_SLIDE_SIZE" val="864*408"/>
  <p:tag name="KSO_WM_SLIDE_SUBTYPE" val="picTxt"/>
  <p:tag name="KSO_WM_SLIDE_SUPPORT_FEATURE_TYPE" val="3"/>
  <p:tag name="KSO_WM_SLIDE_TYPE" val="text"/>
  <p:tag name="KSO_WM_TAG_VERSION" val="1.0"/>
  <p:tag name="KSO_WM_TEMPLATE_ASSEMBLE_GROUPID" val="60656ec04054ed1e2fb7fec8"/>
  <p:tag name="KSO_WM_TEMPLATE_ASSEMBLE_XID" val="60656ec04054ed1e2fb7fec8"/>
  <p:tag name="KSO_WM_TEMPLATE_CATEGORY" val="diagram"/>
  <p:tag name="KSO_WM_TEMPLATE_COLOR_TYPE" val="1"/>
  <p:tag name="KSO_WM_TEMPLATE_INDEX" val="20213295"/>
  <p:tag name="KSO_WM_TEMPLATE_MASTER_TYPE" val="0"/>
  <p:tag name="KSO_WM_TEMPLATE_SUBCATEGORY" val="21"/>
  <p:tag name="KSO_WM_TEMPLATE_THUMBS_INDEX" val="1、4、7、12、13、14、15、16、17、18、20、24、25、28、33、36、40、43、44"/>
  <p:tag name="KSO_WM_UNIT_SHOW_EDIT_AREA_INDICATION" val="1"/>
</p:tagLst>
</file>

<file path=ppt/tags/tag290.xml><?xml version="1.0" encoding="utf-8"?>
<p:tagLst xmlns:p="http://schemas.openxmlformats.org/presentationml/2006/main">
  <p:tag name="AS_UNIQUEID" val="9679"/>
</p:tagLst>
</file>

<file path=ppt/tags/tag291.xml><?xml version="1.0" encoding="utf-8"?>
<p:tagLst xmlns:p="http://schemas.openxmlformats.org/presentationml/2006/main">
  <p:tag name="AS_UNIQUEID" val="9680"/>
</p:tagLst>
</file>

<file path=ppt/tags/tag292.xml><?xml version="1.0" encoding="utf-8"?>
<p:tagLst xmlns:p="http://schemas.openxmlformats.org/presentationml/2006/main">
  <p:tag name="AS_UNIQUEID" val="9681"/>
</p:tagLst>
</file>

<file path=ppt/tags/tag293.xml><?xml version="1.0" encoding="utf-8"?>
<p:tagLst xmlns:p="http://schemas.openxmlformats.org/presentationml/2006/main">
  <p:tag name="AS_UNIQUEID" val="135"/>
</p:tagLst>
</file>

<file path=ppt/tags/tag294.xml><?xml version="1.0" encoding="utf-8"?>
<p:tagLst xmlns:p="http://schemas.openxmlformats.org/presentationml/2006/main">
  <p:tag name="AS_UNIQUEID" val="9682"/>
</p:tagLst>
</file>

<file path=ppt/tags/tag295.xml><?xml version="1.0" encoding="utf-8"?>
<p:tagLst xmlns:p="http://schemas.openxmlformats.org/presentationml/2006/main">
  <p:tag name="AS_UNIQUEID" val="9684"/>
  <p:tag name="KSO_WM_BEAUTIFY_FLAG" val="#wm#"/>
  <p:tag name="KSO_WM_DIAGRAM_GROUP_CODE" val="ζ1-1"/>
  <p:tag name="KSO_WM_TAG_VERSION" val="1.0"/>
  <p:tag name="KSO_WM_TEMPLATE_CATEGORY" val="diagram"/>
  <p:tag name="KSO_WM_TEMPLATE_INDEX" val="20216617"/>
  <p:tag name="KSO_WM_UNIT_COMPATIBLE" val="0"/>
  <p:tag name="KSO_WM_UNIT_DIAGRAM_ISNUMVISUAL" val="0"/>
  <p:tag name="KSO_WM_UNIT_DIAGRAM_ISREFERUNIT" val="0"/>
  <p:tag name="KSO_WM_UNIT_DIAGRAM_MODELTYPE" val="creativePicture"/>
  <p:tag name="KSO_WM_UNIT_HIGHLIGHT" val="0"/>
  <p:tag name="KSO_WM_UNIT_ID" val="diagram20216617_1*ζ_h_i*1_1_3"/>
  <p:tag name="KSO_WM_UNIT_INDEX" val="1_1_3"/>
  <p:tag name="KSO_WM_UNIT_LAYERLEVEL" val="1_1_1"/>
  <p:tag name="KSO_WM_UNIT_PICTURE_DOCKSIDE" val="cb,rm,ct"/>
  <p:tag name="KSO_WM_UNIT_PICTURE_TOWARD" val="1"/>
  <p:tag name="KSO_WM_UNIT_TYPE" val="ζ_h_i"/>
  <p:tag name="KSO_WM_UNIT_USESOURCEFORMAT_APPLY" val="1"/>
</p:tagLst>
</file>

<file path=ppt/tags/tag296.xml><?xml version="1.0" encoding="utf-8"?>
<p:tagLst xmlns:p="http://schemas.openxmlformats.org/presentationml/2006/main">
  <p:tag name="AS_UNIQUEID" val="9685"/>
  <p:tag name="KSO_WM_BEAUTIFY_FLAG" val="#wm#"/>
  <p:tag name="KSO_WM_DIAGRAM_GROUP_CODE" val="ζ1-1"/>
  <p:tag name="KSO_WM_TAG_VERSION" val="1.0"/>
  <p:tag name="KSO_WM_TEMPLATE_CATEGORY" val="diagram"/>
  <p:tag name="KSO_WM_TEMPLATE_INDEX" val="20216617"/>
  <p:tag name="KSO_WM_UNIT_COMPATIBLE" val="0"/>
  <p:tag name="KSO_WM_UNIT_DIAGRAM_ISNUMVISUAL" val="0"/>
  <p:tag name="KSO_WM_UNIT_DIAGRAM_ISREFERUNIT" val="0"/>
  <p:tag name="KSO_WM_UNIT_DIAGRAM_MODELTYPE" val="creativePicture"/>
  <p:tag name="KSO_WM_UNIT_HIGHLIGHT" val="0"/>
  <p:tag name="KSO_WM_UNIT_ID" val="diagram20216617_1*ζ_h_d*1_1_2"/>
  <p:tag name="KSO_WM_UNIT_INDEX" val="1_1_2"/>
  <p:tag name="KSO_WM_UNIT_LAYERLEVEL" val="1_1_1"/>
  <p:tag name="KSO_WM_UNIT_PICTURE_DOCKSIDE" val="cb,rm,ct"/>
  <p:tag name="KSO_WM_UNIT_PICTURE_TOWARD" val="1"/>
  <p:tag name="KSO_WM_UNIT_TYPE" val="ζ_h_d"/>
  <p:tag name="KSO_WM_UNIT_USESOURCEFORMAT_APPLY" val="1"/>
  <p:tag name="KSO_WM_UNIT_VALUE" val="1054*1054"/>
</p:tagLst>
</file>

<file path=ppt/tags/tag297.xml><?xml version="1.0" encoding="utf-8"?>
<p:tagLst xmlns:p="http://schemas.openxmlformats.org/presentationml/2006/main">
  <p:tag name="AS_UNIQUEID" val="9686"/>
  <p:tag name="KSO_WM_BEAUTIFY_FLAG" val="#wm#"/>
  <p:tag name="KSO_WM_DIAGRAM_GROUP_CODE" val="ζ1-1"/>
  <p:tag name="KSO_WM_TAG_VERSION" val="1.0"/>
  <p:tag name="KSO_WM_TEMPLATE_CATEGORY" val="diagram"/>
  <p:tag name="KSO_WM_TEMPLATE_INDEX" val="20216617"/>
  <p:tag name="KSO_WM_UNIT_COMPATIBLE" val="0"/>
  <p:tag name="KSO_WM_UNIT_DIAGRAM_ISNUMVISUAL" val="0"/>
  <p:tag name="KSO_WM_UNIT_DIAGRAM_ISREFERUNIT" val="0"/>
  <p:tag name="KSO_WM_UNIT_DIAGRAM_MODELTYPE" val="creativePicture"/>
  <p:tag name="KSO_WM_UNIT_HIGHLIGHT" val="0"/>
  <p:tag name="KSO_WM_UNIT_ID" val="diagram20216617_1*ζ_h_d*1_1_1"/>
  <p:tag name="KSO_WM_UNIT_INDEX" val="1_1_1"/>
  <p:tag name="KSO_WM_UNIT_LAYERLEVEL" val="1_1_1"/>
  <p:tag name="KSO_WM_UNIT_PICTURE_DOCKSIDE" val="cb,rm,ct"/>
  <p:tag name="KSO_WM_UNIT_PICTURE_TOWARD" val="1"/>
  <p:tag name="KSO_WM_UNIT_TYPE" val="ζ_h_d"/>
  <p:tag name="KSO_WM_UNIT_USESOURCEFORMAT_APPLY" val="1"/>
  <p:tag name="KSO_WM_UNIT_VALUE" val="1054*1054"/>
</p:tagLst>
</file>

<file path=ppt/tags/tag298.xml><?xml version="1.0" encoding="utf-8"?>
<p:tagLst xmlns:p="http://schemas.openxmlformats.org/presentationml/2006/main">
  <p:tag name="AS_UNIQUEID" val="9687"/>
  <p:tag name="KSO_WM_UNIT_TEXTBOXSTYLE_GUID" val="{f9486687-ddb9-4d8a-a4ea-2ff01637fce9}"/>
</p:tagLst>
</file>

<file path=ppt/tags/tag299.xml><?xml version="1.0" encoding="utf-8"?>
<p:tagLst xmlns:p="http://schemas.openxmlformats.org/presentationml/2006/main">
  <p:tag name="AS_UNIQUEID" val="9688"/>
  <p:tag name="KSO_WM_BEAUTIFY_FLAG" val="#wm#"/>
  <p:tag name="KSO_WM_TAG_VERSION" val="1.0"/>
  <p:tag name="KSO_WM_TEMPLATE_CATEGORY" val="mixed"/>
  <p:tag name="KSO_WM_TEMPLATE_INDEX" val="20201941"/>
  <p:tag name="KSO_WM_UNIT_COMPATIBLE" val="0"/>
  <p:tag name="KSO_WM_UNIT_DIAGRAM_ISNUMVISUAL" val="0"/>
  <p:tag name="KSO_WM_UNIT_DIAGRAM_ISREFERUNIT" val="0"/>
  <p:tag name="KSO_WM_UNIT_HIGHLIGHT" val="0"/>
  <p:tag name="KSO_WM_UNIT_ID" val="mixed20201941_40*i*1"/>
  <p:tag name="KSO_WM_UNIT_INDEX" val="1"/>
  <p:tag name="KSO_WM_UNIT_LAYERLEVEL" val="1"/>
  <p:tag name="KSO_WM_UNIT_TEXTBOXSTYLE_ADJUSTHEIGTH" val="100_46.95"/>
  <p:tag name="KSO_WM_UNIT_TEXTBOXSTYLE_ADJUSTLEFT" val="0_-19.60001"/>
  <p:tag name="KSO_WM_UNIT_TEXTBOXSTYLE_ADJUSTTOP" val="0_-17.25"/>
  <p:tag name="KSO_WM_UNIT_TEXTBOXSTYLE_ADJUSTWIDTH" val="100_50.30002"/>
  <p:tag name="KSO_WM_UNIT_TEXTBOXSTYLE_GUID" val="{f9486687-ddb9-4d8a-a4ea-2ff01637fce9}"/>
  <p:tag name="KSO_WM_UNIT_TEXTBOXSTYLE_SHAPETYPE" val="1"/>
  <p:tag name="KSO_WM_UNIT_TYPE" val="i"/>
</p:tagLst>
</file>

<file path=ppt/tags/tag3.xml><?xml version="1.0" encoding="utf-8"?>
<p:tagLst xmlns:p="http://schemas.openxmlformats.org/presentationml/2006/main">
  <p:tag name="AS_UNIQUEID" val="9385"/>
</p:tagLst>
</file>

<file path=ppt/tags/tag30.xml><?xml version="1.0" encoding="utf-8"?>
<p:tagLst xmlns:p="http://schemas.openxmlformats.org/presentationml/2006/main">
  <p:tag name="AS_UNIQUEID" val="9425"/>
  <p:tag name="KSO_WM_ASSEMBLE_CHIP_INDEX" val="9fd7340f8c2c4ac1ac7ae961b796f17d"/>
  <p:tag name="KSO_WM_BEAUTIFY_FLAG" val="#wm#"/>
  <p:tag name="KSO_WM_CHIP_FILLAREA_FILL_RULE" val="{&quot;fill_align&quot;:&quot;rm&quot;,&quot;fill_mode&quot;:&quot;full&quot;,&quot;sacle_strategy&quot;:&quot;smart&quot;}"/>
  <p:tag name="KSO_WM_CHIP_GROUPID" val="5e7310da9a230a26b9e88a19"/>
  <p:tag name="KSO_WM_CHIP_XID" val="5e7310da9a230a26b9e88a1a"/>
  <p:tag name="KSO_WM_TAG_VERSION" val="1.0"/>
  <p:tag name="KSO_WM_TEMPLATE_ASSEMBLE_GROUPID" val="639af9840c9383becde695b3"/>
  <p:tag name="KSO_WM_TEMPLATE_ASSEMBLE_XID" val="639af9840c9383becde695b3"/>
  <p:tag name="KSO_WM_TEMPLATE_CATEGORY" val="diagram"/>
  <p:tag name="KSO_WM_TEMPLATE_INDEX" val="20212062"/>
  <p:tag name="KSO_WM_UNIT_COMPATIBLE" val="0"/>
  <p:tag name="KSO_WM_UNIT_DEC_AREA_ID" val="5df947db65a54fa2bd2f68b103dba80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2062_1*d*2"/>
  <p:tag name="KSO_WM_UNIT_INDEX" val="2"/>
  <p:tag name="KSO_WM_UNIT_LAYERLEVEL" val="1"/>
  <p:tag name="KSO_WM_UNIT_SM_LIMIT_TYPE" val="2"/>
  <p:tag name="KSO_WM_UNIT_SUPPORT_UNIT_TYPE" val="[&quot;d&quot;,&quot;α&quot;,&quot;β&quot;]"/>
  <p:tag name="KSO_WM_UNIT_TYPE" val="d"/>
  <p:tag name="KSO_WM_UNIT_VALUE" val="381*761"/>
</p:tagLst>
</file>

<file path=ppt/tags/tag300.xml><?xml version="1.0" encoding="utf-8"?>
<p:tagLst xmlns:p="http://schemas.openxmlformats.org/presentationml/2006/main">
  <p:tag name="AS_UNIQUEID" val="9689"/>
  <p:tag name="KSO_WM_BEAUTIFY_FLAG" val="#wm#"/>
  <p:tag name="KSO_WM_TAG_VERSION" val="1.0"/>
  <p:tag name="KSO_WM_TEMPLATE_CATEGORY" val="mixed"/>
  <p:tag name="KSO_WM_TEMPLATE_INDEX" val="20201941"/>
  <p:tag name="KSO_WM_UNIT_COMPATIBLE" val="0"/>
  <p:tag name="KSO_WM_UNIT_DIAGRAM_ISNUMVISUAL" val="0"/>
  <p:tag name="KSO_WM_UNIT_DIAGRAM_ISREFERUNIT" val="0"/>
  <p:tag name="KSO_WM_UNIT_HIGHLIGHT" val="0"/>
  <p:tag name="KSO_WM_UNIT_ID" val="mixed20201941_40*i*2"/>
  <p:tag name="KSO_WM_UNIT_INDEX" val="2"/>
  <p:tag name="KSO_WM_UNIT_LAYERLEVEL" val="1"/>
  <p:tag name="KSO_WM_UNIT_TEXTBOXSTYLE_ADJUSTHEIGTH" val="100_46.95"/>
  <p:tag name="KSO_WM_UNIT_TEXTBOXSTYLE_ADJUSTLEFT" val="0_-25.15001"/>
  <p:tag name="KSO_WM_UNIT_TEXTBOXSTYLE_ADJUSTTOP" val="0_-23.5"/>
  <p:tag name="KSO_WM_UNIT_TEXTBOXSTYLE_ADJUSTWIDTH" val="100_50.30002"/>
  <p:tag name="KSO_WM_UNIT_TEXTBOXSTYLE_GUID" val="{f9486687-ddb9-4d8a-a4ea-2ff01637fce9}"/>
  <p:tag name="KSO_WM_UNIT_TEXTBOXSTYLE_SHAPETYPE" val="1"/>
  <p:tag name="KSO_WM_UNIT_TYPE" val="i"/>
</p:tagLst>
</file>

<file path=ppt/tags/tag301.xml><?xml version="1.0" encoding="utf-8"?>
<p:tagLst xmlns:p="http://schemas.openxmlformats.org/presentationml/2006/main">
  <p:tag name="AS_UNIQUEID" val="9690"/>
  <p:tag name="KSO_WM_BEAUTIFY_FLAG" val="#wm#"/>
  <p:tag name="KSO_WM_TAG_VERSION" val="1.0"/>
  <p:tag name="KSO_WM_TEMPLATE_CATEGORY" val="mixed"/>
  <p:tag name="KSO_WM_TEMPLATE_INDEX" val="20201941"/>
  <p:tag name="KSO_WM_UNIT_COMPATIBLE" val="0"/>
  <p:tag name="KSO_WM_UNIT_DIAGRAM_ISNUMVISUAL" val="0"/>
  <p:tag name="KSO_WM_UNIT_DIAGRAM_ISREFERUNIT" val="0"/>
  <p:tag name="KSO_WM_UNIT_HIGHLIGHT" val="0"/>
  <p:tag name="KSO_WM_UNIT_ID" val="mixed20201941_40*f*1"/>
  <p:tag name="KSO_WM_UNIT_INDEX" val="1"/>
  <p:tag name="KSO_WM_UNIT_LAYERLEVEL" val="1"/>
  <p:tag name="KSO_WM_UNIT_NOCLEAR" val="1"/>
  <p:tag name="KSO_WM_UNIT_PRESET_TEXT" val="点击此处添加正文，文字是您思想的提炼。&#13;为了演示发布的良好效果，请言简意赅的阐述您的观点。&#13;您的正文已经经简明扼要。字字珠玑，但信息却千丝万缕、错综复杂。"/>
  <p:tag name="KSO_WM_UNIT_TEXTBOXSTYLE_GUID" val="{f9486687-ddb9-4d8a-a4ea-2ff01637fce9}"/>
  <p:tag name="KSO_WM_UNIT_TEXTBOXSTYLE_SHAPETYPE" val="0"/>
  <p:tag name="KSO_WM_UNIT_TEXTBOXSTYLE_TEMPLATEID" val="3135230"/>
  <p:tag name="KSO_WM_UNIT_TEXTBOXSTYLE_TEMPLATETYPE" val="1"/>
  <p:tag name="KSO_WM_UNIT_TEXTBOXSTYLE_TYPE" val="8"/>
  <p:tag name="KSO_WM_UNIT_TYPE" val="f"/>
  <p:tag name="KSO_WM_UNIT_VALUE" val="54"/>
</p:tagLst>
</file>

<file path=ppt/tags/tag302.xml><?xml version="1.0" encoding="utf-8"?>
<p:tagLst xmlns:p="http://schemas.openxmlformats.org/presentationml/2006/main">
  <p:tag name="AS_UNIQUEID" val="9691"/>
</p:tagLst>
</file>

<file path=ppt/tags/tag303.xml><?xml version="1.0" encoding="utf-8"?>
<p:tagLst xmlns:p="http://schemas.openxmlformats.org/presentationml/2006/main">
  <p:tag name="AS_UNIQUEID" val="9692"/>
</p:tagLst>
</file>

<file path=ppt/tags/tag304.xml><?xml version="1.0" encoding="utf-8"?>
<p:tagLst xmlns:p="http://schemas.openxmlformats.org/presentationml/2006/main">
  <p:tag name="AS_UNIQUEID" val="9693"/>
</p:tagLst>
</file>

<file path=ppt/tags/tag305.xml><?xml version="1.0" encoding="utf-8"?>
<p:tagLst xmlns:p="http://schemas.openxmlformats.org/presentationml/2006/main">
  <p:tag name="AS_UNIQUEID" val="9694"/>
</p:tagLst>
</file>

<file path=ppt/tags/tag306.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features&quot;:[&quot;creativepic&quot;],&quot;support_big_font&quot;:false,&quot;picture_toward&quot;:1,&quot;picture_dockside&quot;:[&quot;cb&quot;,&quot;rm&quot;,&quot;ct&quot;],&quot;fill_id&quot;:&quot;3ff8b7e9ece344528a0d0bda437c3435&quot;,&quot;fill_align&quot;:&quot;cm&quot;,&quot;chip_types&quot;:[&quot;picture&quot;]},{&quot;text_align&quot;:&quot;lt&quot;,&quot;text_direction&quot;:&quot;horizontal&quot;,&quot;support_big_font&quot;:false,&quot;picture_toward&quot;:0,&quot;picture_dockside&quot;:[],&quot;fill_id&quot;:&quot;8730a6765360444782bef596a7b527c4&quot;,&quot;fill_align&quot;:&quot;lt&quot;,&quot;chip_types&quot;:[&quot;header&quot;]},{&quot;text_align&quot;:&quot;lt&quot;,&quot;text_direction&quot;:&quot;horizontal&quot;,&quot;support_big_font&quot;:false,&quot;picture_toward&quot;:0,&quot;picture_dockside&quot;:[],&quot;fill_id&quot;:&quot;13ab5cb2370249159930a241f720671f&quot;,&quot;fill_align&quot;:&quot;lt&quot;,&quot;chip_types&quot;:[&quot;text&quot;]}]]"/>
  <p:tag name="KSO_WM_CHIP_GROUPID" val="5fade49c998712faa657a97f"/>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e49c998712faa657a980"/>
  <p:tag name="KSO_WM_SLIDE_BACKGROUND_TYPE" val="general"/>
  <p:tag name="KSO_WM_SLIDE_BK_DARK_LIGHT" val="2"/>
  <p:tag name="KSO_WM_SLIDE_ID" val="diagram20217073_1"/>
  <p:tag name="KSO_WM_SLIDE_INDEX" val="1"/>
  <p:tag name="KSO_WM_SLIDE_ITEM_CNT" val="0"/>
  <p:tag name="KSO_WM_SLIDE_LAYOUT" val="a_d_f"/>
  <p:tag name="KSO_WM_SLIDE_LAYOUT_CNT" val="1_1_1"/>
  <p:tag name="KSO_WM_SLIDE_LAYOUT_INFO" val="{&quot;direction&quot;:1,&quot;id&quot;:&quot;2021-04-01T16:16:09&quot;,&quot;maxSize&quot;:{&quot;size1&quot;:57.5},&quot;minSize&quot;:{&quot;size1&quot;:32.6},&quot;normalSize&quot;:{&quot;size1&quot;:36.0375},&quot;subLayout&quot;:[{&quot;id&quot;:&quot;2021-04-01T16:16:09&quot;,&quot;maxSize&quot;:{&quot;size1&quot;:35.6},&quot;minSize&quot;:{&quot;size1&quot;:17.8},&quot;normalSize&quot;:{&quot;size1&quot;:18.966666666666665},&quot;subLayout&quot;:[{&quot;id&quot;:&quot;2021-04-01T16:16:09&quot;,&quot;margin&quot;:{&quot;bottom&quot;:0,&quot;left&quot;:2.117000102996826,&quot;right&quot;:0.02600000612437725,&quot;top&quot;:1.6929999589920044},&quot;type&quot;:0},{&quot;id&quot;:&quot;2021-04-01T16:16:09&quot;,&quot;margin&quot;:{&quot;bottom&quot;:1.6929999589920044,&quot;left&quot;:2.117000102996826,&quot;right&quot;:0.02600000612437725,&quot;top&quot;:1.720000147819519},&quot;type&quot;:0}],&quot;type&quot;:0},{&quot;id&quot;:&quot;2021-04-01T16:16:09&quot;,&quot;margin&quot;:{&quot;bottom&quot;:0,&quot;left&quot;:1.6670000553131104,&quot;right&quot;:0,&quot;top&quot;:0},&quot;type&quot;:0}],&quot;type&quot;:0}"/>
  <p:tag name="KSO_WM_SLIDE_POSITION" val="0*0"/>
  <p:tag name="KSO_WM_SLIDE_RATIO" val="1.777778"/>
  <p:tag name="KSO_WM_SLIDE_SIZE" val="960*540"/>
  <p:tag name="KSO_WM_SLIDE_SUBTYPE" val="picTxt"/>
  <p:tag name="KSO_WM_SLIDE_SUPPORT_FEATURE_TYPE" val="8"/>
  <p:tag name="KSO_WM_SLIDE_TYPE" val="text"/>
  <p:tag name="KSO_WM_TAG_VERSION" val="1.0"/>
  <p:tag name="KSO_WM_TEMPLATE_ASSEMBLE_GROUPID" val="606570534054ed1e2fb814c7"/>
  <p:tag name="KSO_WM_TEMPLATE_ASSEMBLE_XID" val="606570534054ed1e2fb814c7"/>
  <p:tag name="KSO_WM_TEMPLATE_CATEGORY" val="diagram"/>
  <p:tag name="KSO_WM_TEMPLATE_COLOR_TYPE" val="1"/>
  <p:tag name="KSO_WM_TEMPLATE_INDEX" val="20217073"/>
  <p:tag name="KSO_WM_TEMPLATE_MASTER_TYPE" val="0"/>
  <p:tag name="KSO_WM_TEMPLATE_SUBCATEGORY" val="21"/>
</p:tagLst>
</file>

<file path=ppt/tags/tag307.xml><?xml version="1.0" encoding="utf-8"?>
<p:tagLst xmlns:p="http://schemas.openxmlformats.org/presentationml/2006/main">
  <p:tag name="AS_UNIQUEID" val="9696"/>
  <p:tag name="KSO_WM_BEAUTIFY_FLAG" val="#wm#"/>
  <p:tag name="KSO_WM_TAG_VERSION" val="1.0"/>
  <p:tag name="KSO_WM_TEMPLATE_CATEGORY" val="mixed"/>
  <p:tag name="KSO_WM_TEMPLATE_INDEX" val="20201941"/>
  <p:tag name="KSO_WM_UNIT_COMPATIBLE" val="0"/>
  <p:tag name="KSO_WM_UNIT_DIAGRAM_ISNUMVISUAL" val="0"/>
  <p:tag name="KSO_WM_UNIT_DIAGRAM_ISREFERUNIT" val="0"/>
  <p:tag name="KSO_WM_UNIT_HIGHLIGHT" val="0"/>
  <p:tag name="KSO_WM_UNIT_ID" val="mixed20201941_40*i*2"/>
  <p:tag name="KSO_WM_UNIT_INDEX" val="2"/>
  <p:tag name="KSO_WM_UNIT_LAYERLEVEL" val="1"/>
  <p:tag name="KSO_WM_UNIT_TEXTBOXSTYLE_ADJUSTHEIGTH" val="100_46.95"/>
  <p:tag name="KSO_WM_UNIT_TEXTBOXSTYLE_ADJUSTLEFT" val="0_-25.15001"/>
  <p:tag name="KSO_WM_UNIT_TEXTBOXSTYLE_ADJUSTTOP" val="0_-23.5"/>
  <p:tag name="KSO_WM_UNIT_TEXTBOXSTYLE_ADJUSTWIDTH" val="100_50.30002"/>
  <p:tag name="KSO_WM_UNIT_TEXTBOXSTYLE_GUID" val="{f9486687-ddb9-4d8a-a4ea-2ff01637fce9}"/>
  <p:tag name="KSO_WM_UNIT_TEXTBOXSTYLE_SHAPETYPE" val="1"/>
  <p:tag name="KSO_WM_UNIT_TYPE" val="i"/>
</p:tagLst>
</file>

<file path=ppt/tags/tag308.xml><?xml version="1.0" encoding="utf-8"?>
<p:tagLst xmlns:p="http://schemas.openxmlformats.org/presentationml/2006/main">
  <p:tag name="AS_UNIQUEID" val="9697"/>
  <p:tag name="KSO_WM_BEAUTIFY_FLAG" val="#wm#"/>
  <p:tag name="KSO_WM_CHIP_GROUPID" val="5e757e9369be4861f5f86151"/>
  <p:tag name="KSO_WM_CHIP_XID" val="5f5f2f928e478fb0c58a92be"/>
  <p:tag name="KSO_WM_TAG_VERSION" val="1.0"/>
  <p:tag name="KSO_WM_TEMPLATE_ASSEMBLE_GROUPID" val="60656ea44054ed1e2fb7fce2"/>
  <p:tag name="KSO_WM_TEMPLATE_ASSEMBLE_XID" val="60656ea44054ed1e2fb7fce2"/>
  <p:tag name="KSO_WM_TEMPLATE_CATEGORY" val="diagram"/>
  <p:tag name="KSO_WM_TEMPLATE_INDEX" val="20211051"/>
  <p:tag name="KSO_WM_UNIT_BLOCK" val="0"/>
  <p:tag name="KSO_WM_UNIT_COMPATIBLE" val="0"/>
  <p:tag name="KSO_WM_UNIT_DEC_AREA_ID" val="c6caebd249174d3d8044106ecfb73df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1051_1*i*2"/>
  <p:tag name="KSO_WM_UNIT_INDEX" val="2"/>
  <p:tag name="KSO_WM_UNIT_LAYERLEVEL" val="1"/>
  <p:tag name="KSO_WM_UNIT_SM_LIMIT_TYPE" val="2"/>
  <p:tag name="KSO_WM_UNIT_TEXT_FILL_FORE_SCHEMECOLOR_INDEX" val="2"/>
  <p:tag name="KSO_WM_UNIT_TEXT_FILL_FORE_SCHEMECOLOR_INDEX_BRIGHTNESS" val="0"/>
  <p:tag name="KSO_WM_UNIT_TEXT_FILL_TYPE" val="1"/>
  <p:tag name="KSO_WM_UNIT_TYPE" val="i"/>
  <p:tag name="KSO_WM_UNIT_VALUE" val="12"/>
</p:tagLst>
</file>

<file path=ppt/tags/tag309.xml><?xml version="1.0" encoding="utf-8"?>
<p:tagLst xmlns:p="http://schemas.openxmlformats.org/presentationml/2006/main">
  <p:tag name="AS_UNIQUEID" val="9698"/>
  <p:tag name="KSO_WM_BEAUTIFY_FLAG" val="#wm#"/>
  <p:tag name="KSO_WM_CHIP_GROUPID" val="5e757e9369be4861f5f86151"/>
  <p:tag name="KSO_WM_CHIP_XID" val="5f5f2f928e478fb0c58a92be"/>
  <p:tag name="KSO_WM_TAG_VERSION" val="1.0"/>
  <p:tag name="KSO_WM_TEMPLATE_ASSEMBLE_GROUPID" val="60656ea44054ed1e2fb7fce2"/>
  <p:tag name="KSO_WM_TEMPLATE_ASSEMBLE_XID" val="60656ea44054ed1e2fb7fce2"/>
  <p:tag name="KSO_WM_TEMPLATE_CATEGORY" val="diagram"/>
  <p:tag name="KSO_WM_TEMPLATE_INDEX" val="20211051"/>
  <p:tag name="KSO_WM_UNIT_BLOCK" val="0"/>
  <p:tag name="KSO_WM_UNIT_COMPATIBLE" val="0"/>
  <p:tag name="KSO_WM_UNIT_DEC_AREA_ID" val="b8b40de74c0541c590e79b004c1b352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DIAGRAM_ISNUMVISUAL" val="0"/>
  <p:tag name="KSO_WM_UNIT_DIAGRAM_ISREFERUNIT" val="0"/>
  <p:tag name="KSO_WM_UNIT_HIGHLIGHT" val="0"/>
  <p:tag name="KSO_WM_UNIT_ID" val="diagram20211051_1*i*3"/>
  <p:tag name="KSO_WM_UNIT_INDEX" val="3"/>
  <p:tag name="KSO_WM_UNIT_LAYERLEVEL" val="1"/>
  <p:tag name="KSO_WM_UNIT_LINE_FILL_TYPE" val="2"/>
  <p:tag name="KSO_WM_UNIT_LINE_FORE_SCHEMECOLOR_INDEX" val="5"/>
  <p:tag name="KSO_WM_UNIT_LINE_FORE_SCHEMECOLOR_INDEX_BRIGHTNESS" val="0"/>
  <p:tag name="KSO_WM_UNIT_SM_LIMIT_TYPE" val="2"/>
  <p:tag name="KSO_WM_UNIT_TEXT_FILL_FORE_SCHEMECOLOR_INDEX" val="2"/>
  <p:tag name="KSO_WM_UNIT_TEXT_FILL_FORE_SCHEMECOLOR_INDEX_BRIGHTNESS" val="0"/>
  <p:tag name="KSO_WM_UNIT_TEXT_FILL_TYPE" val="1"/>
  <p:tag name="KSO_WM_UNIT_TYPE" val="i"/>
  <p:tag name="KSO_WM_UNIT_VALUE" val="12"/>
</p:tagLst>
</file>

<file path=ppt/tags/tag31.xml><?xml version="1.0" encoding="utf-8"?>
<p:tagLst xmlns:p="http://schemas.openxmlformats.org/presentationml/2006/main">
  <p:tag name="AS_UNIQUEID" val="9426"/>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HIGHLIGHT" val="0"/>
  <p:tag name="KSO_WM_UNIT_ID" val="diagram20228784_3*l_h_i*1_3_1"/>
  <p:tag name="KSO_WM_UNIT_INDEX" val="1_3_1"/>
  <p:tag name="KSO_WM_UNIT_LAYERLEVEL" val="1_1_1"/>
  <p:tag name="KSO_WM_UNIT_LINE_FILL_TYPE" val="5"/>
  <p:tag name="KSO_WM_UNIT_LINE_FORE_SCHEMECOLOR_INDEX_1" val="5"/>
  <p:tag name="KSO_WM_UNIT_LINE_FORE_SCHEMECOLOR_INDEX_1_BRIGHTNESS" val="0"/>
  <p:tag name="KSO_WM_UNIT_LINE_FORE_SCHEMECOLOR_INDEX_1_POS" val="0.46"/>
  <p:tag name="KSO_WM_UNIT_LINE_FORE_SCHEMECOLOR_INDEX_1_TRANS" val="0"/>
  <p:tag name="KSO_WM_UNIT_LINE_FORE_SCHEMECOLOR_INDEX_2" val="5"/>
  <p:tag name="KSO_WM_UNIT_LINE_FORE_SCHEMECOLOR_INDEX_2_BRIGHTNESS" val="0.95"/>
  <p:tag name="KSO_WM_UNIT_LINE_FORE_SCHEMECOLOR_INDEX_2_POS" val="1"/>
  <p:tag name="KSO_WM_UNIT_LINE_FORE_SCHEMECOLOR_INDEX_2_TRANS" val="1"/>
  <p:tag name="KSO_WM_UNIT_LINE_GRADIENT_ANGLE" val="180"/>
  <p:tag name="KSO_WM_UNIT_LINE_GRADIENT_DIRECTION" val="4"/>
  <p:tag name="KSO_WM_UNIT_LINE_GRADIENT_TYPE" val="0"/>
  <p:tag name="KSO_WM_UNIT_TYPE" val="l_h_i"/>
  <p:tag name="KSO_WM_UNIT_USESOURCEFORMAT_APPLY" val="1"/>
</p:tagLst>
</file>

<file path=ppt/tags/tag310.xml><?xml version="1.0" encoding="utf-8"?>
<p:tagLst xmlns:p="http://schemas.openxmlformats.org/presentationml/2006/main">
  <p:tag name="AS_UNIQUEID" val="9699"/>
  <p:tag name="KSO_WM_ASSEMBLE_CHIP_INDEX" val="180ce386d980456f8564befea39e3cb3"/>
  <p:tag name="KSO_WM_BEAUTIFY_FLAG" val="#wm#"/>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6ea44054ed1e2fb7fce2"/>
  <p:tag name="KSO_WM_TEMPLATE_ASSEMBLE_XID" val="60656ea44054ed1e2fb7fce2"/>
  <p:tag name="KSO_WM_TEMPLATE_CATEGORY" val="diagram"/>
  <p:tag name="KSO_WM_TEMPLATE_INDEX" val="20211051"/>
  <p:tag name="KSO_WM_UNIT_BLOCK" val="0"/>
  <p:tag name="KSO_WM_UNIT_COMPATIBLE" val="0"/>
  <p:tag name="KSO_WM_UNIT_DEC_AREA_ID" val="fa23e79076be41119ad642c4cda491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1051_1*f*1"/>
  <p:tag name="KSO_WM_UNIT_INDEX" val="1"/>
  <p:tag name="KSO_WM_UNIT_LAYERLEVEL" val="1"/>
  <p:tag name="KSO_WM_UNIT_NOCLEAR" val="0"/>
  <p:tag name="KSO_WM_UNIT_PLACING_PICTURE_USER_VIEWPORT" val="{&quot;height&quot;:3563,&quot;width&quot;:5445}"/>
  <p:tag name="KSO_WM_UNIT_PRESET_TEXT" val="单击此处添加正文，文字是您思想的提炼，为了演示发布的良好效果，请言简意赅的阐述您的观点。"/>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56"/>
</p:tagLst>
</file>

<file path=ppt/tags/tag311.xml><?xml version="1.0" encoding="utf-8"?>
<p:tagLst xmlns:p="http://schemas.openxmlformats.org/presentationml/2006/main">
  <p:tag name="AS_UNIQUEID" val="9700"/>
  <p:tag name="KSO_WM_ASSEMBLE_CHIP_INDEX" val="9902a4d0b8544cc19ecd8dfac07ae853"/>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ea44054ed1e2fb7fce2"/>
  <p:tag name="KSO_WM_TEMPLATE_ASSEMBLE_XID" val="60656ea44054ed1e2fb7fce2"/>
  <p:tag name="KSO_WM_TEMPLATE_CATEGORY" val="diagram"/>
  <p:tag name="KSO_WM_TEMPLATE_INDEX" val="20211051"/>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1051_1*d*1"/>
  <p:tag name="KSO_WM_UNIT_INDEX" val="1"/>
  <p:tag name="KSO_WM_UNIT_LAYERLEVEL" val="1"/>
  <p:tag name="KSO_WM_UNIT_PLACING_PICTURE" val="9902a4d0b8544cc19ecd8dfac07ae853"/>
  <p:tag name="KSO_WM_UNIT_PLACING_PICTURE_COLLAGE_RELATIVERECTANGLE" val="{&quot;height&quot;:4577.474234102785,&quot;width&quot;:4436.35749470848}"/>
  <p:tag name="KSO_WM_UNIT_PLACING_PICTURE_INFO" val="{&quot;code&quot;:&quot;&quot;,&quot;full_picture&quot;:false,&quot;margin&quot;:{&quot;bottom&quot;:7.253832980682116,&quot;top&quot;:6.878761284060758},&quot;scheme&quot;:&quot;3-0&quot;,&quot;spacing&quot;:5}"/>
  <p:tag name="KSO_WM_UNIT_PLACING_PICTURE_USER_RELATIVERECTANGLE_SMARTMENU" val="{&quot;bottom&quot;:0,&quot;left&quot;:0.004874729749725498,&quot;right&quot;:0.004874729749725498,&quot;top&quot;:0}"/>
  <p:tag name="KSO_WM_UNIT_PLACING_PICTURE_USER_VIEWPORT" val="{&quot;height&quot;:4577.474234102785,&quot;width&quot;:4436.35749470848}"/>
  <p:tag name="KSO_WM_UNIT_PLACING_PICTURE_USER_VIEWPORT_SMARTMENU" val="{&quot;height&quot;:4571.602951947136,&quot;width&quot;:4527.032294119557}"/>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142*1565"/>
</p:tagLst>
</file>

<file path=ppt/tags/tag312.xml><?xml version="1.0" encoding="utf-8"?>
<p:tagLst xmlns:p="http://schemas.openxmlformats.org/presentationml/2006/main">
  <p:tag name="AS_UNIQUEID" val="9701"/>
  <p:tag name="KSO_WM_ASSEMBLE_CHIP_INDEX" val="9902a4d0b8544cc19ecd8dfac07ae853"/>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ea44054ed1e2fb7fce2"/>
  <p:tag name="KSO_WM_TEMPLATE_ASSEMBLE_XID" val="60656ea44054ed1e2fb7fce2"/>
  <p:tag name="KSO_WM_TEMPLATE_CATEGORY" val="diagram"/>
  <p:tag name="KSO_WM_TEMPLATE_INDEX" val="20211051"/>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1051_1*d*1"/>
  <p:tag name="KSO_WM_UNIT_INDEX" val="1"/>
  <p:tag name="KSO_WM_UNIT_LAYERLEVEL" val="1"/>
  <p:tag name="KSO_WM_UNIT_PLACING_PICTURE" val="9902a4d0b8544cc19ecd8dfac07ae853"/>
  <p:tag name="KSO_WM_UNIT_PLACING_PICTURE_COLLAGE_RELATIVERECTANGLE" val="{&quot;height&quot;:2452.9373388329495,&quot;width&quot;:2428.394693310338}"/>
  <p:tag name="KSO_WM_UNIT_PLACING_PICTURE_INFO" val="{&quot;code&quot;:&quot;&quot;,&quot;full_picture&quot;:false,&quot;margin&quot;:{&quot;bottom&quot;:7.253832980682116,&quot;top&quot;:6.878761284060758},&quot;scheme&quot;:&quot;3-0&quot;,&quot;spacing&quot;:5}"/>
  <p:tag name="KSO_WM_UNIT_PLACING_PICTURE_USER_RELATIVERECTANGLE_SMARTMENU" val="{&quot;bottom&quot;:0,&quot;left&quot;:0.005002711262633371,&quot;right&quot;:0.005002711262633371,&quot;top&quot;:0}"/>
  <p:tag name="KSO_WM_UNIT_PLACING_PICTURE_USER_VIEWPORT" val="{&quot;height&quot;:2452.9373388329495,&quot;width&quot;:2428.394693310338}"/>
  <p:tag name="KSO_WM_UNIT_PLACING_PICTURE_USER_VIEWPORT_SMARTMENU" val="{&quot;height&quot;:2503.0557818951147,&quot;width&quot;:2478.0116511929423}"/>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142*1565"/>
</p:tagLst>
</file>

<file path=ppt/tags/tag313.xml><?xml version="1.0" encoding="utf-8"?>
<p:tagLst xmlns:p="http://schemas.openxmlformats.org/presentationml/2006/main">
  <p:tag name="AS_UNIQUEID" val="9702"/>
  <p:tag name="KSO_WM_ASSEMBLE_CHIP_INDEX" val="9902a4d0b8544cc19ecd8dfac07ae853"/>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ea44054ed1e2fb7fce2"/>
  <p:tag name="KSO_WM_TEMPLATE_ASSEMBLE_XID" val="60656ea44054ed1e2fb7fce2"/>
  <p:tag name="KSO_WM_TEMPLATE_CATEGORY" val="diagram"/>
  <p:tag name="KSO_WM_TEMPLATE_INDEX" val="20211051"/>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1051_1*d*1"/>
  <p:tag name="KSO_WM_UNIT_INDEX" val="1"/>
  <p:tag name="KSO_WM_UNIT_LAYERLEVEL" val="1"/>
  <p:tag name="KSO_WM_UNIT_PLACING_PICTURE" val="9902a4d0b8544cc19ecd8dfac07ae853"/>
  <p:tag name="KSO_WM_UNIT_PLACING_PICTURE_COLLAGE_RELATIVERECTANGLE" val="{&quot;height&quot;:2050.112630645049,&quot;width&quot;:2646.9188410001334}"/>
  <p:tag name="KSO_WM_UNIT_PLACING_PICTURE_INFO" val="{&quot;code&quot;:&quot;&quot;,&quot;full_picture&quot;:false,&quot;margin&quot;:{&quot;bottom&quot;:7.253832980682116,&quot;top&quot;:6.878761284060758},&quot;scheme&quot;:&quot;3-0&quot;,&quot;spacing&quot;:5}"/>
  <p:tag name="KSO_WM_UNIT_PLACING_PICTURE_USER_RELATIVERECTANGLE_SMARTMENU" val="{&quot;bottom&quot;:0.0034639264204158983,&quot;left&quot;:0,&quot;right&quot;:0,&quot;top&quot;:0.0034639264204158983}"/>
  <p:tag name="KSO_WM_UNIT_PLACING_PICTURE_USER_VIEWPORT" val="{&quot;height&quot;:2050.112630645049,&quot;width&quot;:2646.9188410001334}"/>
  <p:tag name="KSO_WM_UNIT_PLACING_PICTURE_USER_VIEWPORT_SMARTMENU" val="{&quot;height&quot;:1918.5471700520225,&quot;width&quot;:2478.0116511929423}"/>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142*1565"/>
</p:tagLst>
</file>

<file path=ppt/tags/tag314.xml><?xml version="1.0" encoding="utf-8"?>
<p:tagLst xmlns:p="http://schemas.openxmlformats.org/presentationml/2006/main">
  <p:tag name="AS_UNIQUEID" val="9703"/>
</p:tagLst>
</file>

<file path=ppt/tags/tag315.xml><?xml version="1.0" encoding="utf-8"?>
<p:tagLst xmlns:p="http://schemas.openxmlformats.org/presentationml/2006/main">
  <p:tag name="AS_UNIQUEID" val="9704"/>
</p:tagLst>
</file>

<file path=ppt/tags/tag316.xml><?xml version="1.0" encoding="utf-8"?>
<p:tagLst xmlns:p="http://schemas.openxmlformats.org/presentationml/2006/main">
  <p:tag name="AS_UNIQUEID" val="9705"/>
</p:tagLst>
</file>

<file path=ppt/tags/tag317.xml><?xml version="1.0" encoding="utf-8"?>
<p:tagLst xmlns:p="http://schemas.openxmlformats.org/presentationml/2006/main">
  <p:tag name="AS_UNIQUEID" val="9706"/>
</p:tagLst>
</file>

<file path=ppt/tags/tag318.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fill_id&quot;:&quot;4b3d06a1f10d40ff8e06d4f6d0ab0ea3&quot;,&quot;fill_align&quot;:&quot;cm&quot;,&quot;chip_types&quot;:[&quot;text&quot;,&quot;header&quot;]},{&quot;text_align&quot;:&quot;lm&quot;,&quot;text_direction&quot;:&quot;horizontal&quot;,&quot;support_features&quot;:[&quot;collage&quot;,&quot;carousel&quot;,&quot;creativecrop&quot;],&quot;support_big_font&quot;:false,&quot;fill_id&quot;:&quot;8e40daf4927f4521bed00751a0febf31&quot;,&quot;fill_align&quot;:&quot;cm&quot;,&quot;chip_types&quot;:[&quot;diagram&quot;,&quot;pictext&quot;,&quot;text&quot;,&quot;picture&quot;,&quot;chart&quot;,&quot;table&quot;,&quot;video&quot;]}]]"/>
  <p:tag name="KSO_WM_CHIP_GROUPID" val="5e757e9369be4861f5f8615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2f928e478fb0c58a92be"/>
  <p:tag name="KSO_WM_SLIDE_BACKGROUND" val="[&quot;general&quot;]"/>
  <p:tag name="KSO_WM_SLIDE_BACKGROUND_TYPE" val="general"/>
  <p:tag name="KSO_WM_SLIDE_BK_DARK_LIGHT" val="2"/>
  <p:tag name="KSO_WM_SLIDE_CAN_ADD_NAVIGATION" val="1"/>
  <p:tag name="KSO_WM_SLIDE_ID" val="diagram20211051_1"/>
  <p:tag name="KSO_WM_SLIDE_INDEX" val="1"/>
  <p:tag name="KSO_WM_SLIDE_ITEM_CNT" val="0"/>
  <p:tag name="KSO_WM_SLIDE_LAYOUT" val="d_f"/>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1-04-01T15:10:23&quot;,&quot;maxSize&quot;:{&quot;size1&quot;:51.3},&quot;minSize&quot;:{&quot;size1&quot;:36.3},&quot;normalSize&quot;:{&quot;size1&quot;:36.6625},&quot;subLayout&quot;:[{&quot;id&quot;:&quot;2021-04-01T15:10:23&quot;,&quot;margin&quot;:{&quot;bottom&quot;:3.8450000286102295,&quot;left&quot;:2.5399999618530273,&quot;right&quot;:0,&quot;top&quot;:3.8450000286102295},&quot;type&quot;:0},{&quot;id&quot;:&quot;2021-04-01T15:10:23&quot;,&quot;margin&quot;:{&quot;bottom&quot;:2.575000047683716,&quot;left&quot;:1.243999719619751,&quot;right&quot;:2.1519999504089355,&quot;top&quot;:2.575000047683716},&quot;type&quot;:0}],&quot;type&quot;:0}"/>
  <p:tag name="KSO_WM_SLIDE_POSITION" val="36*23"/>
  <p:tag name="KSO_WM_SLIDE_RATIO" val="1.777778"/>
  <p:tag name="KSO_WM_SLIDE_SIZE" val="888*481"/>
  <p:tag name="KSO_WM_SLIDE_SUBTYPE" val="picTxt"/>
  <p:tag name="KSO_WM_SLIDE_SUPPORT_FEATURE_TYPE" val="7"/>
  <p:tag name="KSO_WM_SLIDE_TYPE" val="text"/>
  <p:tag name="KSO_WM_TAG_VERSION" val="1.0"/>
  <p:tag name="KSO_WM_TEMPLATE_ASSEMBLE_GROUPID" val="60656ea44054ed1e2fb7fce2"/>
  <p:tag name="KSO_WM_TEMPLATE_ASSEMBLE_XID" val="60656ea44054ed1e2fb7fce2"/>
  <p:tag name="KSO_WM_TEMPLATE_CATEGORY" val="diagram"/>
  <p:tag name="KSO_WM_TEMPLATE_COLOR_TYPE" val="1"/>
  <p:tag name="KSO_WM_TEMPLATE_INDEX" val="20211051"/>
  <p:tag name="KSO_WM_TEMPLATE_MASTER_TYPE" val="0"/>
  <p:tag name="KSO_WM_TEMPLATE_SUBCATEGORY" val="21"/>
</p:tagLst>
</file>

<file path=ppt/tags/tag319.xml><?xml version="1.0" encoding="utf-8"?>
<p:tagLst xmlns:p="http://schemas.openxmlformats.org/presentationml/2006/main">
  <p:tag name="AS_UNIQUEID" val="9404"/>
</p:tagLst>
</file>

<file path=ppt/tags/tag32.xml><?xml version="1.0" encoding="utf-8"?>
<p:tagLst xmlns:p="http://schemas.openxmlformats.org/presentationml/2006/main">
  <p:tag name="AS_UNIQUEID" val="9427"/>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28784_3*l_h_i*1_3_3"/>
  <p:tag name="KSO_WM_UNIT_INDEX" val="1_3_3"/>
  <p:tag name="KSO_WM_UNIT_LAYERLEVEL" val="1_1_1"/>
  <p:tag name="KSO_WM_UNIT_TEXT_FILL_FORE_SCHEMECOLOR_INDEX" val="13"/>
  <p:tag name="KSO_WM_UNIT_TEXT_FILL_FORE_SCHEMECOLOR_INDEX_BRIGHTNESS" val="0"/>
  <p:tag name="KSO_WM_UNIT_TEXT_FILL_TYPE" val="1"/>
  <p:tag name="KSO_WM_UNIT_TYPE" val="l_h_i"/>
  <p:tag name="KSO_WM_UNIT_USESOURCEFORMAT_APPLY" val="1"/>
</p:tagLst>
</file>

<file path=ppt/tags/tag320.xml><?xml version="1.0" encoding="utf-8"?>
<p:tagLst xmlns:p="http://schemas.openxmlformats.org/presentationml/2006/main">
  <p:tag name="AS_UNIQUEID" val="9405"/>
</p:tagLst>
</file>

<file path=ppt/tags/tag321.xml><?xml version="1.0" encoding="utf-8"?>
<p:tagLst xmlns:p="http://schemas.openxmlformats.org/presentationml/2006/main">
  <p:tag name="AS_UNIQUEID" val="9406"/>
</p:tagLst>
</file>

<file path=ppt/tags/tag322.xml><?xml version="1.0" encoding="utf-8"?>
<p:tagLst xmlns:p="http://schemas.openxmlformats.org/presentationml/2006/main">
  <p:tag name="AS_UNIQUEID" val="9407"/>
</p:tagLst>
</file>

<file path=ppt/tags/tag323.xml><?xml version="1.0" encoding="utf-8"?>
<p:tagLst xmlns:p="http://schemas.openxmlformats.org/presentationml/2006/main">
  <p:tag name="AS_UNIQUEID" val="9408"/>
</p:tagLst>
</file>

<file path=ppt/tags/tag324.xml><?xml version="1.0" encoding="utf-8"?>
<p:tagLst xmlns:p="http://schemas.openxmlformats.org/presentationml/2006/main">
  <p:tag name="AS_UNIQUEID" val="9409"/>
</p:tagLst>
</file>

<file path=ppt/tags/tag325.xml><?xml version="1.0" encoding="utf-8"?>
<p:tagLst xmlns:p="http://schemas.openxmlformats.org/presentationml/2006/main">
  <p:tag name="AS_OS" val="Unix 3.10 unknown"/>
  <p:tag name="AS_RELEASE_DATE" val="2023.03.31"/>
  <p:tag name="AS_TITLE" val="Aspose.Slides for Java"/>
  <p:tag name="AS_VERSION" val="23.3"/>
  <p:tag name="COMMONDATA" val="eyJoZGlkIjoiOGVhMGNmMWI0NDY2MDZmMWEyNDI3YmZlZWU4OGMzY2UifQ=="/>
</p:tagLst>
</file>

<file path=ppt/tags/tag33.xml><?xml version="1.0" encoding="utf-8"?>
<p:tagLst xmlns:p="http://schemas.openxmlformats.org/presentationml/2006/main">
  <p:tag name="AS_UNIQUEID" val="9428"/>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HIGHLIGHT" val="0"/>
  <p:tag name="KSO_WM_UNIT_ID" val="diagram20228784_3*l_h_f*1_3_1"/>
  <p:tag name="KSO_WM_UNIT_INDEX" val="1_3_1"/>
  <p:tag name="KSO_WM_UNIT_LAYERLEVEL" val="1_1_1"/>
  <p:tag name="KSO_WM_UNIT_NOCLEAR" val="0"/>
  <p:tag name="KSO_WM_UNIT_PRESET_TEXT" val="点击此处添加正文"/>
  <p:tag name="KSO_WM_UNIT_SUBTYPE" val="a"/>
  <p:tag name="KSO_WM_UNIT_TEXT_FILL_FORE_SCHEMECOLOR_INDEX" val="13"/>
  <p:tag name="KSO_WM_UNIT_TEXT_FILL_FORE_SCHEMECOLOR_INDEX_BRIGHTNESS" val="0"/>
  <p:tag name="KSO_WM_UNIT_TEXT_FILL_TYPE" val="1"/>
  <p:tag name="KSO_WM_UNIT_TYPE" val="l_h_f"/>
  <p:tag name="KSO_WM_UNIT_USESOURCEFORMAT_APPLY" val="1"/>
</p:tagLst>
</file>

<file path=ppt/tags/tag34.xml><?xml version="1.0" encoding="utf-8"?>
<p:tagLst xmlns:p="http://schemas.openxmlformats.org/presentationml/2006/main">
  <p:tag name="AS_UNIQUEID" val="9429"/>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28784_3*l_h_i*1_3_4"/>
  <p:tag name="KSO_WM_UNIT_INDEX" val="1_3_4"/>
  <p:tag name="KSO_WM_UNIT_LAYERLEVEL" val="1_1_1"/>
  <p:tag name="KSO_WM_UNIT_SHADOW_SCHEMECOLOR_INDEX" val="5"/>
  <p:tag name="KSO_WM_UNIT_SHADOW_SCHEMECOLOR_INDEX_BRIGHTNESS" val="-0.25"/>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35.xml><?xml version="1.0" encoding="utf-8"?>
<p:tagLst xmlns:p="http://schemas.openxmlformats.org/presentationml/2006/main">
  <p:tag name="AS_UNIQUEID" val="9430"/>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HIGHLIGHT" val="0"/>
  <p:tag name="KSO_WM_UNIT_ID" val="diagram20228784_3*l_h_i*1_1_1"/>
  <p:tag name="KSO_WM_UNIT_INDEX" val="1_1_1"/>
  <p:tag name="KSO_WM_UNIT_LAYERLEVEL" val="1_1_1"/>
  <p:tag name="KSO_WM_UNIT_LINE_FILL_TYPE" val="5"/>
  <p:tag name="KSO_WM_UNIT_LINE_FORE_SCHEMECOLOR_INDEX_1" val="5"/>
  <p:tag name="KSO_WM_UNIT_LINE_FORE_SCHEMECOLOR_INDEX_1_BRIGHTNESS" val="0"/>
  <p:tag name="KSO_WM_UNIT_LINE_FORE_SCHEMECOLOR_INDEX_1_POS" val="0.46"/>
  <p:tag name="KSO_WM_UNIT_LINE_FORE_SCHEMECOLOR_INDEX_1_TRANS" val="0"/>
  <p:tag name="KSO_WM_UNIT_LINE_FORE_SCHEMECOLOR_INDEX_2" val="5"/>
  <p:tag name="KSO_WM_UNIT_LINE_FORE_SCHEMECOLOR_INDEX_2_BRIGHTNESS" val="0.95"/>
  <p:tag name="KSO_WM_UNIT_LINE_FORE_SCHEMECOLOR_INDEX_2_POS" val="1"/>
  <p:tag name="KSO_WM_UNIT_LINE_FORE_SCHEMECOLOR_INDEX_2_TRANS" val="1"/>
  <p:tag name="KSO_WM_UNIT_LINE_GRADIENT_ANGLE" val="180"/>
  <p:tag name="KSO_WM_UNIT_LINE_GRADIENT_DIRECTION" val="4"/>
  <p:tag name="KSO_WM_UNIT_LINE_GRADIENT_TYPE" val="0"/>
  <p:tag name="KSO_WM_UNIT_TYPE" val="l_h_i"/>
  <p:tag name="KSO_WM_UNIT_USESOURCEFORMAT_APPLY" val="1"/>
</p:tagLst>
</file>

<file path=ppt/tags/tag36.xml><?xml version="1.0" encoding="utf-8"?>
<p:tagLst xmlns:p="http://schemas.openxmlformats.org/presentationml/2006/main">
  <p:tag name="AS_UNIQUEID" val="9431"/>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28784_3*l_h_i*1_1_3"/>
  <p:tag name="KSO_WM_UNIT_INDEX" val="1_1_3"/>
  <p:tag name="KSO_WM_UNIT_LAYERLEVEL" val="1_1_1"/>
  <p:tag name="KSO_WM_UNIT_TEXT_FILL_FORE_SCHEMECOLOR_INDEX" val="13"/>
  <p:tag name="KSO_WM_UNIT_TEXT_FILL_FORE_SCHEMECOLOR_INDEX_BRIGHTNESS" val="0"/>
  <p:tag name="KSO_WM_UNIT_TEXT_FILL_TYPE" val="1"/>
  <p:tag name="KSO_WM_UNIT_TYPE" val="l_h_i"/>
  <p:tag name="KSO_WM_UNIT_USESOURCEFORMAT_APPLY" val="1"/>
</p:tagLst>
</file>

<file path=ppt/tags/tag37.xml><?xml version="1.0" encoding="utf-8"?>
<p:tagLst xmlns:p="http://schemas.openxmlformats.org/presentationml/2006/main">
  <p:tag name="AS_UNIQUEID" val="9432"/>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28784_3*l_h_i*1_1_4"/>
  <p:tag name="KSO_WM_UNIT_INDEX" val="1_1_4"/>
  <p:tag name="KSO_WM_UNIT_LAYERLEVEL" val="1_1_1"/>
  <p:tag name="KSO_WM_UNIT_SHADOW_SCHEMECOLOR_INDEX" val="5"/>
  <p:tag name="KSO_WM_UNIT_SHADOW_SCHEMECOLOR_INDEX_BRIGHTNESS" val="-0.25"/>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38.xml><?xml version="1.0" encoding="utf-8"?>
<p:tagLst xmlns:p="http://schemas.openxmlformats.org/presentationml/2006/main">
  <p:tag name="AS_UNIQUEID" val="9433"/>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HIGHLIGHT" val="0"/>
  <p:tag name="KSO_WM_UNIT_ID" val="diagram20228784_3*l_h_i*1_1_2"/>
  <p:tag name="KSO_WM_UNIT_INDEX" val="1_1_2"/>
  <p:tag name="KSO_WM_UNIT_LAYERLEVEL" val="1_1_1"/>
  <p:tag name="KSO_WM_UNIT_SUBTYPE" val="d"/>
  <p:tag name="KSO_WM_UNIT_TEXT_FILL_FORE_SCHEMECOLOR_INDEX" val="14"/>
  <p:tag name="KSO_WM_UNIT_TEXT_FILL_FORE_SCHEMECOLOR_INDEX_BRIGHTNESS" val="0"/>
  <p:tag name="KSO_WM_UNIT_TEXT_FILL_TYPE" val="1"/>
  <p:tag name="KSO_WM_UNIT_TYPE" val="l_h_i"/>
  <p:tag name="KSO_WM_UNIT_USESOURCEFORMAT_APPLY" val="1"/>
</p:tagLst>
</file>

<file path=ppt/tags/tag39.xml><?xml version="1.0" encoding="utf-8"?>
<p:tagLst xmlns:p="http://schemas.openxmlformats.org/presentationml/2006/main">
  <p:tag name="AS_UNIQUEID" val="9434"/>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HIGHLIGHT" val="0"/>
  <p:tag name="KSO_WM_UNIT_ID" val="diagram20228784_3*l_h_i*1_1_5"/>
  <p:tag name="KSO_WM_UNIT_INDEX" val="1_1_5"/>
  <p:tag name="KSO_WM_UNIT_LAYERLEVEL" val="1_1_1"/>
  <p:tag name="KSO_WM_UNIT_LINE_FILL_TYPE" val="2"/>
  <p:tag name="KSO_WM_UNIT_LINE_FORE_SCHEMECOLOR_INDEX" val="14"/>
  <p:tag name="KSO_WM_UNIT_LINE_FORE_SCHEMECOLOR_INDEX_BRIGHTNESS" val="0"/>
  <p:tag name="KSO_WM_UNIT_TYPE" val="l_h_i"/>
  <p:tag name="KSO_WM_UNIT_USESOURCEFORMAT_APPLY" val="1"/>
</p:tagLst>
</file>

<file path=ppt/tags/tag4.xml><?xml version="1.0" encoding="utf-8"?>
<p:tagLst xmlns:p="http://schemas.openxmlformats.org/presentationml/2006/main">
  <p:tag name="AS_UNIQUEID" val="9386"/>
</p:tagLst>
</file>

<file path=ppt/tags/tag40.xml><?xml version="1.0" encoding="utf-8"?>
<p:tagLst xmlns:p="http://schemas.openxmlformats.org/presentationml/2006/main">
  <p:tag name="AS_UNIQUEID" val="9435"/>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HIGHLIGHT" val="0"/>
  <p:tag name="KSO_WM_UNIT_ID" val="diagram20228784_3*l_h_i*1_2_1"/>
  <p:tag name="KSO_WM_UNIT_INDEX" val="1_2_1"/>
  <p:tag name="KSO_WM_UNIT_LAYERLEVEL" val="1_1_1"/>
  <p:tag name="KSO_WM_UNIT_LINE_FILL_TYPE" val="5"/>
  <p:tag name="KSO_WM_UNIT_LINE_FORE_SCHEMECOLOR_INDEX_1" val="6"/>
  <p:tag name="KSO_WM_UNIT_LINE_FORE_SCHEMECOLOR_INDEX_1_BRIGHTNESS" val="0"/>
  <p:tag name="KSO_WM_UNIT_LINE_FORE_SCHEMECOLOR_INDEX_1_POS" val="0.46"/>
  <p:tag name="KSO_WM_UNIT_LINE_FORE_SCHEMECOLOR_INDEX_1_TRANS" val="0"/>
  <p:tag name="KSO_WM_UNIT_LINE_FORE_SCHEMECOLOR_INDEX_2" val="5"/>
  <p:tag name="KSO_WM_UNIT_LINE_FORE_SCHEMECOLOR_INDEX_2_BRIGHTNESS" val="0.95"/>
  <p:tag name="KSO_WM_UNIT_LINE_FORE_SCHEMECOLOR_INDEX_2_POS" val="1"/>
  <p:tag name="KSO_WM_UNIT_LINE_FORE_SCHEMECOLOR_INDEX_2_TRANS" val="1"/>
  <p:tag name="KSO_WM_UNIT_LINE_GRADIENT_ANGLE" val="180"/>
  <p:tag name="KSO_WM_UNIT_LINE_GRADIENT_DIRECTION" val="4"/>
  <p:tag name="KSO_WM_UNIT_LINE_GRADIENT_TYPE" val="0"/>
  <p:tag name="KSO_WM_UNIT_TYPE" val="l_h_i"/>
  <p:tag name="KSO_WM_UNIT_USESOURCEFORMAT_APPLY" val="1"/>
</p:tagLst>
</file>

<file path=ppt/tags/tag41.xml><?xml version="1.0" encoding="utf-8"?>
<p:tagLst xmlns:p="http://schemas.openxmlformats.org/presentationml/2006/main">
  <p:tag name="AS_UNIQUEID" val="9436"/>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diagram20228784_3*l_h_i*1_2_3"/>
  <p:tag name="KSO_WM_UNIT_INDEX" val="1_2_3"/>
  <p:tag name="KSO_WM_UNIT_LAYERLEVEL" val="1_1_1"/>
  <p:tag name="KSO_WM_UNIT_TEXT_FILL_FORE_SCHEMECOLOR_INDEX" val="13"/>
  <p:tag name="KSO_WM_UNIT_TEXT_FILL_FORE_SCHEMECOLOR_INDEX_BRIGHTNESS" val="0"/>
  <p:tag name="KSO_WM_UNIT_TEXT_FILL_TYPE" val="1"/>
  <p:tag name="KSO_WM_UNIT_TYPE" val="l_h_i"/>
  <p:tag name="KSO_WM_UNIT_USESOURCEFORMAT_APPLY" val="1"/>
</p:tagLst>
</file>

<file path=ppt/tags/tag42.xml><?xml version="1.0" encoding="utf-8"?>
<p:tagLst xmlns:p="http://schemas.openxmlformats.org/presentationml/2006/main">
  <p:tag name="AS_UNIQUEID" val="9437"/>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HIGHLIGHT" val="0"/>
  <p:tag name="KSO_WM_UNIT_ID" val="diagram20228784_3*l_h_f*1_2_1"/>
  <p:tag name="KSO_WM_UNIT_INDEX" val="1_2_1"/>
  <p:tag name="KSO_WM_UNIT_LAYERLEVEL" val="1_1_1"/>
  <p:tag name="KSO_WM_UNIT_NOCLEAR" val="0"/>
  <p:tag name="KSO_WM_UNIT_PRESET_TEXT" val="点击此处添加正文"/>
  <p:tag name="KSO_WM_UNIT_SUBTYPE" val="a"/>
  <p:tag name="KSO_WM_UNIT_TEXT_FILL_FORE_SCHEMECOLOR_INDEX" val="13"/>
  <p:tag name="KSO_WM_UNIT_TEXT_FILL_FORE_SCHEMECOLOR_INDEX_BRIGHTNESS" val="0"/>
  <p:tag name="KSO_WM_UNIT_TEXT_FILL_TYPE" val="1"/>
  <p:tag name="KSO_WM_UNIT_TYPE" val="l_h_f"/>
  <p:tag name="KSO_WM_UNIT_USESOURCEFORMAT_APPLY" val="1"/>
</p:tagLst>
</file>

<file path=ppt/tags/tag43.xml><?xml version="1.0" encoding="utf-8"?>
<p:tagLst xmlns:p="http://schemas.openxmlformats.org/presentationml/2006/main">
  <p:tag name="AS_UNIQUEID" val="9438"/>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diagram20228784_3*l_h_i*1_2_4"/>
  <p:tag name="KSO_WM_UNIT_INDEX" val="1_2_4"/>
  <p:tag name="KSO_WM_UNIT_LAYERLEVEL" val="1_1_1"/>
  <p:tag name="KSO_WM_UNIT_SHADOW_SCHEMECOLOR_INDEX" val="6"/>
  <p:tag name="KSO_WM_UNIT_SHADOW_SCHEMECOLOR_INDEX_BRIGHTNESS" val="-0.25"/>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44.xml><?xml version="1.0" encoding="utf-8"?>
<p:tagLst xmlns:p="http://schemas.openxmlformats.org/presentationml/2006/main">
  <p:tag name="AS_UNIQUEID" val="9439"/>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HIGHLIGHT" val="0"/>
  <p:tag name="KSO_WM_UNIT_ID" val="diagram20228784_3*l_h_i*1_2_2"/>
  <p:tag name="KSO_WM_UNIT_INDEX" val="1_2_2"/>
  <p:tag name="KSO_WM_UNIT_LAYERLEVEL" val="1_1_1"/>
  <p:tag name="KSO_WM_UNIT_SUBTYPE" val="d"/>
  <p:tag name="KSO_WM_UNIT_TEXT_FILL_FORE_SCHEMECOLOR_INDEX" val="14"/>
  <p:tag name="KSO_WM_UNIT_TEXT_FILL_FORE_SCHEMECOLOR_INDEX_BRIGHTNESS" val="0"/>
  <p:tag name="KSO_WM_UNIT_TEXT_FILL_TYPE" val="1"/>
  <p:tag name="KSO_WM_UNIT_TYPE" val="l_h_i"/>
  <p:tag name="KSO_WM_UNIT_USESOURCEFORMAT_APPLY" val="1"/>
</p:tagLst>
</file>

<file path=ppt/tags/tag45.xml><?xml version="1.0" encoding="utf-8"?>
<p:tagLst xmlns:p="http://schemas.openxmlformats.org/presentationml/2006/main">
  <p:tag name="AS_UNIQUEID" val="9440"/>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HIGHLIGHT" val="0"/>
  <p:tag name="KSO_WM_UNIT_ID" val="diagram20228784_3*l_h_i*1_2_5"/>
  <p:tag name="KSO_WM_UNIT_INDEX" val="1_2_5"/>
  <p:tag name="KSO_WM_UNIT_LAYERLEVEL" val="1_1_1"/>
  <p:tag name="KSO_WM_UNIT_LINE_FILL_TYPE" val="2"/>
  <p:tag name="KSO_WM_UNIT_LINE_FORE_SCHEMECOLOR_INDEX" val="14"/>
  <p:tag name="KSO_WM_UNIT_LINE_FORE_SCHEMECOLOR_INDEX_BRIGHTNESS" val="0"/>
  <p:tag name="KSO_WM_UNIT_TYPE" val="l_h_i"/>
  <p:tag name="KSO_WM_UNIT_USESOURCEFORMAT_APPLY" val="1"/>
</p:tagLst>
</file>

<file path=ppt/tags/tag46.xml><?xml version="1.0" encoding="utf-8"?>
<p:tagLst xmlns:p="http://schemas.openxmlformats.org/presentationml/2006/main">
  <p:tag name="AS_UNIQUEID" val="9441"/>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HIGHLIGHT" val="0"/>
  <p:tag name="KSO_WM_UNIT_ID" val="diagram20228784_3*l_h_i*1_3_2"/>
  <p:tag name="KSO_WM_UNIT_INDEX" val="1_3_2"/>
  <p:tag name="KSO_WM_UNIT_LAYERLEVEL" val="1_1_1"/>
  <p:tag name="KSO_WM_UNIT_SUBTYPE" val="d"/>
  <p:tag name="KSO_WM_UNIT_TEXT_FILL_FORE_SCHEMECOLOR_INDEX" val="14"/>
  <p:tag name="KSO_WM_UNIT_TEXT_FILL_FORE_SCHEMECOLOR_INDEX_BRIGHTNESS" val="0"/>
  <p:tag name="KSO_WM_UNIT_TEXT_FILL_TYPE" val="1"/>
  <p:tag name="KSO_WM_UNIT_TYPE" val="l_h_i"/>
  <p:tag name="KSO_WM_UNIT_USESOURCEFORMAT_APPLY" val="1"/>
</p:tagLst>
</file>

<file path=ppt/tags/tag47.xml><?xml version="1.0" encoding="utf-8"?>
<p:tagLst xmlns:p="http://schemas.openxmlformats.org/presentationml/2006/main">
  <p:tag name="AS_UNIQUEID" val="9442"/>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HIGHLIGHT" val="0"/>
  <p:tag name="KSO_WM_UNIT_ID" val="diagram20228784_3*l_h_i*1_3_5"/>
  <p:tag name="KSO_WM_UNIT_INDEX" val="1_3_5"/>
  <p:tag name="KSO_WM_UNIT_LAYERLEVEL" val="1_1_1"/>
  <p:tag name="KSO_WM_UNIT_LINE_FILL_TYPE" val="2"/>
  <p:tag name="KSO_WM_UNIT_LINE_FORE_SCHEMECOLOR_INDEX" val="14"/>
  <p:tag name="KSO_WM_UNIT_LINE_FORE_SCHEMECOLOR_INDEX_BRIGHTNESS" val="0"/>
  <p:tag name="KSO_WM_UNIT_TYPE" val="l_h_i"/>
  <p:tag name="KSO_WM_UNIT_USESOURCEFORMAT_APPLY" val="1"/>
</p:tagLst>
</file>

<file path=ppt/tags/tag48.xml><?xml version="1.0" encoding="utf-8"?>
<p:tagLst xmlns:p="http://schemas.openxmlformats.org/presentationml/2006/main">
  <p:tag name="AS_UNIQUEID" val="9443"/>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HIGHLIGHT" val="0"/>
  <p:tag name="KSO_WM_UNIT_ID" val="diagram20228784_3*l_h_f*1_4_1"/>
  <p:tag name="KSO_WM_UNIT_INDEX" val="1_4_1"/>
  <p:tag name="KSO_WM_UNIT_LAYERLEVEL" val="1_1_1"/>
  <p:tag name="KSO_WM_UNIT_NOCLEAR" val="0"/>
  <p:tag name="KSO_WM_UNIT_PRESET_TEXT" val="点击此处添加正文"/>
  <p:tag name="KSO_WM_UNIT_SUBTYPE" val="a"/>
  <p:tag name="KSO_WM_UNIT_TEXT_FILL_FORE_SCHEMECOLOR_INDEX" val="13"/>
  <p:tag name="KSO_WM_UNIT_TEXT_FILL_FORE_SCHEMECOLOR_INDEX_BRIGHTNESS" val="0"/>
  <p:tag name="KSO_WM_UNIT_TEXT_FILL_TYPE" val="1"/>
  <p:tag name="KSO_WM_UNIT_TYPE" val="l_h_f"/>
  <p:tag name="KSO_WM_UNIT_USESOURCEFORMAT_APPLY" val="1"/>
</p:tagLst>
</file>

<file path=ppt/tags/tag49.xml><?xml version="1.0" encoding="utf-8"?>
<p:tagLst xmlns:p="http://schemas.openxmlformats.org/presentationml/2006/main">
  <p:tag name="AS_UNIQUEID" val="9444"/>
  <p:tag name="KSO_WM_BEAUTIFY_FLAG" val="#wm#"/>
  <p:tag name="KSO_WM_DIAGRAM_GROUP_CODE" val="l1-1"/>
  <p:tag name="KSO_WM_DIAGRAM_VIRTUALLY_FRAME" val="{&quot;height&quot;:370.6826212978742,&quot;left&quot;:197.4424193211458,&quot;top&quot;:50.57777365185444,&quot;width&quot;:486.152305088303}"/>
  <p:tag name="KSO_WM_TAG_VERSION" val="1.0"/>
  <p:tag name="KSO_WM_TEMPLATE_CATEGORY" val="diagram"/>
  <p:tag name="KSO_WM_TEMPLATE_INDEX" val="20228784"/>
  <p:tag name="KSO_WM_UNIT_COMPATIBLE" val="0"/>
  <p:tag name="KSO_WM_UNIT_DIAGRAM_ISNUMVISUAL" val="0"/>
  <p:tag name="KSO_WM_UNIT_DIAGRAM_ISREFERUNIT" val="0"/>
  <p:tag name="KSO_WM_UNIT_HIGHLIGHT" val="0"/>
  <p:tag name="KSO_WM_UNIT_ID" val="diagram20228784_3*l_h_i*1_4_5"/>
  <p:tag name="KSO_WM_UNIT_INDEX" val="1_4_5"/>
  <p:tag name="KSO_WM_UNIT_LAYERLEVEL" val="1_1_1"/>
  <p:tag name="KSO_WM_UNIT_LINE_FILL_TYPE" val="2"/>
  <p:tag name="KSO_WM_UNIT_LINE_FORE_SCHEMECOLOR_INDEX" val="14"/>
  <p:tag name="KSO_WM_UNIT_LINE_FORE_SCHEMECOLOR_INDEX_BRIGHTNESS" val="0"/>
  <p:tag name="KSO_WM_UNIT_TYPE" val="l_h_i"/>
  <p:tag name="KSO_WM_UNIT_USESOURCEFORMAT_APPLY" val="1"/>
</p:tagLst>
</file>

<file path=ppt/tags/tag5.xml><?xml version="1.0" encoding="utf-8"?>
<p:tagLst xmlns:p="http://schemas.openxmlformats.org/presentationml/2006/main">
  <p:tag name="AS_UNIQUEID" val="9389"/>
</p:tagLst>
</file>

<file path=ppt/tags/tag50.xml><?xml version="1.0" encoding="utf-8"?>
<p:tagLst xmlns:p="http://schemas.openxmlformats.org/presentationml/2006/main">
  <p:tag name="AS_UNIQUEID" val="9445"/>
</p:tagLst>
</file>

<file path=ppt/tags/tag51.xml><?xml version="1.0" encoding="utf-8"?>
<p:tagLst xmlns:p="http://schemas.openxmlformats.org/presentationml/2006/main">
  <p:tag name="AS_UNIQUEID" val="9446"/>
</p:tagLst>
</file>

<file path=ppt/tags/tag52.xml><?xml version="1.0" encoding="utf-8"?>
<p:tagLst xmlns:p="http://schemas.openxmlformats.org/presentationml/2006/main">
  <p:tag name="AS_UNIQUEID" val="9447"/>
</p:tagLst>
</file>

<file path=ppt/tags/tag53.xml><?xml version="1.0" encoding="utf-8"?>
<p:tagLst xmlns:p="http://schemas.openxmlformats.org/presentationml/2006/main">
  <p:tag name="AS_UNIQUEID" val="9448"/>
</p:tagLst>
</file>

<file path=ppt/tags/tag54.xml><?xml version="1.0" encoding="utf-8"?>
<p:tagLst xmlns:p="http://schemas.openxmlformats.org/presentationml/2006/main">
  <p:tag name="KSO_WM_BEAUTIFY_FLAG" val="#wm#"/>
  <p:tag name="KSO_WM_CHIP_DECFILLPROP" val="[]"/>
  <p:tag name="KSO_WM_CHIP_FILLPROP" val="[[{&quot;text_align&quot;:&quot;lm&quot;,&quot;text_direction&quot;:&quot;horizontal&quot;,&quot;support_big_font&quot;:false,&quot;picture_toward&quot;:0,&quot;picture_dockside&quot;:[],&quot;fill_id&quot;:&quot;7159262999874eceaa30c44b1f11ff56&quot;,&quot;fill_align&quot;:&quot;rm&quot;,&quot;chip_types&quot;:[&quot;pictext&quot;,&quot;text&quot;,&quot;picture&quot;,&quot;header&quot;,&quot;chart&quot;,&quot;table&quot;]},{&quot;text_align&quot;:&quot;lm&quot;,&quot;text_direction&quot;:&quot;horizontal&quot;,&quot;support_features&quot;:[&quot;collage&quot;,&quot;carousel&quot;,&quot;creativecrop&quot;],&quot;support_big_font&quot;:false,&quot;picture_toward&quot;:0,&quot;picture_dockside&quot;:[],&quot;fill_id&quot;:&quot;d5d8eeaeb1344471b625b5dec64152c0&quot;,&quot;fill_align&quot;:&quot;lm&quot;,&quot;chip_types&quot;:[&quot;picture&quot;,&quot;diagram&quot;,&quot;pictext&quot;,&quot;table&quot;,&quot;chart&quot;,&quot;video&quot;,&quot;text&quot;]}]]"/>
  <p:tag name="KSO_WM_CHIP_GROUPID" val="5e6efaa6605d5daf04fe5f6c"/>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efaa6605d5daf04fe5f6d"/>
  <p:tag name="KSO_WM_SLIDE_BACKGROUND" val="[&quot;general&quot;,&quot;frame&quot;]"/>
  <p:tag name="KSO_WM_SLIDE_BACKGROUND_TYPE" val="frame"/>
  <p:tag name="KSO_WM_SLIDE_BK_DARK_LIGHT" val="2"/>
  <p:tag name="KSO_WM_SLIDE_CAN_ADD_NAVIGATION" val="1"/>
  <p:tag name="KSO_WM_SLIDE_ID" val="diagram20212062_1"/>
  <p:tag name="KSO_WM_SLIDE_INDEX" val="1"/>
  <p:tag name="KSO_WM_SLIDE_ITEM_CNT" val="0"/>
  <p:tag name="KSO_WM_SLIDE_LAYOUT" val="d"/>
  <p:tag name="KSO_WM_SLIDE_LAYOUT_CNT" val="2"/>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5-01-07T00:03:49&quot;,&quot;maxSize&quot;:{&quot;size1&quot;:45},&quot;minSize&quot;:{&quot;size1&quot;:25},&quot;normalSize&quot;:{&quot;size1&quot;:25},&quot;subLayout&quot;:[{&quot;id&quot;:&quot;2025-01-07T00:03:49&quot;,&quot;margin&quot;:{&quot;bottom&quot;:1.6929999589920044,&quot;left&quot;:1.6929999589920044,&quot;right&quot;:0.025999996811151505,&quot;top&quot;:1.6929999589920044},&quot;type&quot;:0},{&quot;id&quot;:&quot;2025-01-07T00:03:49&quot;,&quot;margin&quot;:{&quot;bottom&quot;:1.6929999589920044,&quot;left&quot;:0.847000002861023,&quot;right&quot;:1.6929999589920044,&quot;top&quot;:1.6929999589920044},&quot;type&quot;:0}],&quot;type&quot;:0}"/>
  <p:tag name="KSO_WM_SLIDE_POSITION" val="132*96"/>
  <p:tag name="KSO_WM_SLIDE_RATIO" val="1.777778"/>
  <p:tag name="KSO_WM_SLIDE_SIZE" val="684*348"/>
  <p:tag name="KSO_WM_SLIDE_SUBTYPE" val="picTxt"/>
  <p:tag name="KSO_WM_SLIDE_SUPPORT_FEATURE_TYPE" val="0"/>
  <p:tag name="KSO_WM_SLIDE_TYPE" val="text"/>
  <p:tag name="KSO_WM_TAG_VERSION" val="1.0"/>
  <p:tag name="KSO_WM_TEMPLATE_ASSEMBLE_GROUPID" val="639af9840c9383becde695b3"/>
  <p:tag name="KSO_WM_TEMPLATE_ASSEMBLE_XID" val="639af9840c9383becde695b3"/>
  <p:tag name="KSO_WM_TEMPLATE_CATEGORY" val="diagram"/>
  <p:tag name="KSO_WM_TEMPLATE_COLOR_TYPE" val="1"/>
  <p:tag name="KSO_WM_TEMPLATE_INDEX" val="20212062"/>
  <p:tag name="KSO_WM_TEMPLATE_MASTER_TYPE" val="0"/>
  <p:tag name="KSO_WM_TEMPLATE_SUBCATEGORY" val="21"/>
</p:tagLst>
</file>

<file path=ppt/tags/tag55.xml><?xml version="1.0" encoding="utf-8"?>
<p:tagLst xmlns:p="http://schemas.openxmlformats.org/presentationml/2006/main">
  <p:tag name="AS_UNIQUEID" val="9422"/>
</p:tagLst>
</file>

<file path=ppt/tags/tag56.xml><?xml version="1.0" encoding="utf-8"?>
<p:tagLst xmlns:p="http://schemas.openxmlformats.org/presentationml/2006/main">
  <p:tag name="AS_UNIQUEID" val="9423"/>
</p:tagLst>
</file>

<file path=ppt/tags/tag57.xml><?xml version="1.0" encoding="utf-8"?>
<p:tagLst xmlns:p="http://schemas.openxmlformats.org/presentationml/2006/main">
  <p:tag name="AS_UNIQUEID" val="9450"/>
  <p:tag name="KSO_WM_ASSEMBLE_CHIP_INDEX" val="7e98ba878d7743afb0388193b1f4455b"/>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2b4054ed1e2fb804c5"/>
  <p:tag name="KSO_WM_TEMPLATE_ASSEMBLE_XID" val="60656f2b4054ed1e2fb804c5"/>
  <p:tag name="KSO_WM_TEMPLATE_CATEGORY" val="diagram"/>
  <p:tag name="KSO_WM_TEMPLATE_INDEX" val="20213029"/>
  <p:tag name="KSO_WM_UNIT_DEC_AREA_ID" val="41a5ca8b54b1421e8b6b1aa20345f1a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029_1*d*1"/>
  <p:tag name="KSO_WM_UNIT_INDEX" val="1"/>
  <p:tag name="KSO_WM_UNIT_LAYERLEVEL" val="1"/>
  <p:tag name="KSO_WM_UNIT_PLACING_PICTURE" val="7e98ba878d7743afb0388193b1f4455b"/>
  <p:tag name="KSO_WM_UNIT_PLACING_PICTURE_INFO" val="{&quot;code&quot;:&quot;&quot;,&quot;full_picture&quot;:false,&quot;margin&quot;:{&quot;left&quot;:2.1692181519956293,&quot;right&quot;:2.243167839151262},&quot;scheme&quot;:&quot;5-0&quot;,&quot;spacing&quot;:5}"/>
  <p:tag name="KSO_WM_UNIT_PLACING_PICTURE_USER_RELATIVERECTANGLE_SMARTMENU" val="{&quot;bottom&quot;:0,&quot;left&quot;:0.00011172565668199243,&quot;right&quot;:0.00011172565668199243,&quot;top&quot;:0}"/>
  <p:tag name="KSO_WM_UNIT_PLACING_PICTURE_USER_VIEWPORT" val="{&quot;height&quot;:2792.940157480315,&quot;width&quot;:3399.0409448818896}"/>
  <p:tag name="KSO_WM_UNIT_PLACING_PICTURE_USER_VIEWPORT_SMARTMENU" val="{&quot;height&quot;:2792.94024083591,&quot;width&quot;:3399.0416401303146}"/>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058*1481"/>
</p:tagLst>
</file>

<file path=ppt/tags/tag58.xml><?xml version="1.0" encoding="utf-8"?>
<p:tagLst xmlns:p="http://schemas.openxmlformats.org/presentationml/2006/main">
  <p:tag name="AS_UNIQUEID" val="9451"/>
  <p:tag name="KSO_WM_ASSEMBLE_CHIP_INDEX" val="7e98ba878d7743afb0388193b1f4455b"/>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2b4054ed1e2fb804c5"/>
  <p:tag name="KSO_WM_TEMPLATE_ASSEMBLE_XID" val="60656f2b4054ed1e2fb804c5"/>
  <p:tag name="KSO_WM_TEMPLATE_CATEGORY" val="diagram"/>
  <p:tag name="KSO_WM_TEMPLATE_INDEX" val="20213029"/>
  <p:tag name="KSO_WM_UNIT_DEC_AREA_ID" val="41a5ca8b54b1421e8b6b1aa20345f1a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029_1*d*1"/>
  <p:tag name="KSO_WM_UNIT_INDEX" val="1"/>
  <p:tag name="KSO_WM_UNIT_LAYERLEVEL" val="1"/>
  <p:tag name="KSO_WM_UNIT_PLACING_PICTURE" val="7e98ba878d7743afb0388193b1f4455b"/>
  <p:tag name="KSO_WM_UNIT_PLACING_PICTURE_INFO" val="{&quot;code&quot;:&quot;&quot;,&quot;full_picture&quot;:false,&quot;margin&quot;:{&quot;left&quot;:2.1692181519956293,&quot;right&quot;:2.243167839151262},&quot;scheme&quot;:&quot;5-0&quot;,&quot;spacing&quot;:5}"/>
  <p:tag name="KSO_WM_UNIT_PLACING_PICTURE_USER_RELATIVERECTANGLE_SMARTMENU" val="{&quot;bottom&quot;:0.0036506011772284817,&quot;left&quot;:0,&quot;right&quot;:0,&quot;top&quot;:0.0036506011772284817}"/>
  <p:tag name="KSO_WM_UNIT_PLACING_PICTURE_USER_VIEWPORT" val="{&quot;height&quot;:2656,&quot;width&quot;:3944}"/>
  <p:tag name="KSO_WM_UNIT_PLACING_PICTURE_USER_VIEWPORT_SMARTMENU" val="{&quot;height&quot;:2792.94024083591,&quot;width&quot;:4147.710640046747}"/>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058*1481"/>
</p:tagLst>
</file>

<file path=ppt/tags/tag59.xml><?xml version="1.0" encoding="utf-8"?>
<p:tagLst xmlns:p="http://schemas.openxmlformats.org/presentationml/2006/main">
  <p:tag name="AS_UNIQUEID" val="9452"/>
  <p:tag name="KSO_WM_ASSEMBLE_CHIP_INDEX" val="7e98ba878d7743afb0388193b1f4455b"/>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2b4054ed1e2fb804c5"/>
  <p:tag name="KSO_WM_TEMPLATE_ASSEMBLE_XID" val="60656f2b4054ed1e2fb804c5"/>
  <p:tag name="KSO_WM_TEMPLATE_CATEGORY" val="diagram"/>
  <p:tag name="KSO_WM_TEMPLATE_INDEX" val="20213029"/>
  <p:tag name="KSO_WM_UNIT_DEC_AREA_ID" val="41a5ca8b54b1421e8b6b1aa20345f1a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029_1*d*1"/>
  <p:tag name="KSO_WM_UNIT_INDEX" val="1"/>
  <p:tag name="KSO_WM_UNIT_LAYERLEVEL" val="1"/>
  <p:tag name="KSO_WM_UNIT_PLACING_PICTURE" val="7e98ba878d7743afb0388193b1f4455b"/>
  <p:tag name="KSO_WM_UNIT_PLACING_PICTURE_INFO" val="{&quot;code&quot;:&quot;&quot;,&quot;full_picture&quot;:false,&quot;margin&quot;:{&quot;left&quot;:2.1692181519956293,&quot;right&quot;:2.243167839151262},&quot;scheme&quot;:&quot;5-0&quot;,&quot;spacing&quot;:5}"/>
  <p:tag name="KSO_WM_UNIT_PLACING_PICTURE_USER_RELATIVERECTANGLE_SMARTMENU" val="{&quot;bottom&quot;:0.0065483113077024115,&quot;left&quot;:0,&quot;right&quot;:0,&quot;top&quot;:0.0065483113077024115}"/>
  <p:tag name="KSO_WM_UNIT_PLACING_PICTURE_USER_VIEWPORT" val="{&quot;height&quot;:2111.579527559055,&quot;width&quot;:3217.4456692913386}"/>
  <p:tag name="KSO_WM_UNIT_PLACING_PICTURE_USER_VIEWPORT_SMARTMENU" val="{&quot;height&quot;:2111.579412484403,&quot;width&quot;:3217.445050810862}"/>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058*1481"/>
</p:tagLst>
</file>

<file path=ppt/tags/tag6.xml><?xml version="1.0" encoding="utf-8"?>
<p:tagLst xmlns:p="http://schemas.openxmlformats.org/presentationml/2006/main">
  <p:tag name="AS_UNIQUEID" val="9390"/>
</p:tagLst>
</file>

<file path=ppt/tags/tag60.xml><?xml version="1.0" encoding="utf-8"?>
<p:tagLst xmlns:p="http://schemas.openxmlformats.org/presentationml/2006/main">
  <p:tag name="AS_UNIQUEID" val="9453"/>
  <p:tag name="KSO_WM_ASSEMBLE_CHIP_INDEX" val="7e98ba878d7743afb0388193b1f4455b"/>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2b4054ed1e2fb804c5"/>
  <p:tag name="KSO_WM_TEMPLATE_ASSEMBLE_XID" val="60656f2b4054ed1e2fb804c5"/>
  <p:tag name="KSO_WM_TEMPLATE_CATEGORY" val="diagram"/>
  <p:tag name="KSO_WM_TEMPLATE_INDEX" val="20213029"/>
  <p:tag name="KSO_WM_UNIT_DEC_AREA_ID" val="41a5ca8b54b1421e8b6b1aa20345f1a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029_1*d*1"/>
  <p:tag name="KSO_WM_UNIT_INDEX" val="1"/>
  <p:tag name="KSO_WM_UNIT_LAYERLEVEL" val="1"/>
  <p:tag name="KSO_WM_UNIT_PLACING_PICTURE" val="7e98ba878d7743afb0388193b1f4455b"/>
  <p:tag name="KSO_WM_UNIT_PLACING_PICTURE_INFO" val="{&quot;code&quot;:&quot;&quot;,&quot;full_picture&quot;:false,&quot;margin&quot;:{&quot;left&quot;:2.1692181519956293,&quot;right&quot;:2.243167839151262},&quot;scheme&quot;:&quot;5-0&quot;,&quot;spacing&quot;:5}"/>
  <p:tag name="KSO_WM_UNIT_PLACING_PICTURE_USER_RELATIVERECTANGLE_SMARTMENU" val="{&quot;bottom&quot;:0,&quot;left&quot;:0.005191800429496037,&quot;right&quot;:0.005191800429496037,&quot;top&quot;:0}"/>
  <p:tag name="KSO_WM_UNIT_PLACING_PICTURE_USER_VIEWPORT" val="{&quot;height&quot;:2111.579527559055,&quot;width&quot;:2089.6535433070867}"/>
  <p:tag name="KSO_WM_UNIT_PLACING_PICTURE_USER_VIEWPORT_SMARTMENU" val="{&quot;height&quot;:2111.579412484403,&quot;width&quot;:2089.6536146830995}"/>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058*1481"/>
</p:tagLst>
</file>

<file path=ppt/tags/tag61.xml><?xml version="1.0" encoding="utf-8"?>
<p:tagLst xmlns:p="http://schemas.openxmlformats.org/presentationml/2006/main">
  <p:tag name="AS_UNIQUEID" val="9454"/>
  <p:tag name="KSO_WM_ASSEMBLE_CHIP_INDEX" val="7e98ba878d7743afb0388193b1f4455b"/>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2b4054ed1e2fb804c5"/>
  <p:tag name="KSO_WM_TEMPLATE_ASSEMBLE_XID" val="60656f2b4054ed1e2fb804c5"/>
  <p:tag name="KSO_WM_TEMPLATE_CATEGORY" val="diagram"/>
  <p:tag name="KSO_WM_TEMPLATE_INDEX" val="20213029"/>
  <p:tag name="KSO_WM_UNIT_DEC_AREA_ID" val="41a5ca8b54b1421e8b6b1aa20345f1a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029_1*d*1"/>
  <p:tag name="KSO_WM_UNIT_INDEX" val="1"/>
  <p:tag name="KSO_WM_UNIT_LAYERLEVEL" val="1"/>
  <p:tag name="KSO_WM_UNIT_PLACING_PICTURE" val="7e98ba878d7743afb0388193b1f4455b"/>
  <p:tag name="KSO_WM_UNIT_PLACING_PICTURE_INFO" val="{&quot;code&quot;:&quot;&quot;,&quot;full_picture&quot;:false,&quot;margin&quot;:{&quot;left&quot;:2.1692181519956293,&quot;right&quot;:2.243167839151262},&quot;scheme&quot;:&quot;5-0&quot;,&quot;spacing&quot;:5}"/>
  <p:tag name="KSO_WM_UNIT_PLACING_PICTURE_USER_RELATIVERECTANGLE_SMARTMENU" val="{&quot;bottom&quot;:0,&quot;left&quot;:0.0051918004294961035,&quot;right&quot;:0.0051918004294961035,&quot;top&quot;:0}"/>
  <p:tag name="KSO_WM_UNIT_PLACING_PICTURE_USER_VIEWPORT" val="{&quot;height&quot;:2209,&quot;width&quot;:2638}"/>
  <p:tag name="KSO_WM_UNIT_PLACING_PICTURE_USER_VIEWPORT_SMARTMENU" val="{&quot;height&quot;:2111.579412484403,&quot;width&quot;:2089.6536146830995}"/>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058*1481"/>
</p:tagLst>
</file>

<file path=ppt/tags/tag62.xml><?xml version="1.0" encoding="utf-8"?>
<p:tagLst xmlns:p="http://schemas.openxmlformats.org/presentationml/2006/main">
  <p:tag name="AS_UNIQUEID" val="9455"/>
  <p:tag name="KSO_WM_BEAUTIFY_FLAG" val="#wm#"/>
  <p:tag name="KSO_WM_DIAGRAM_GROUP_CODE" val="m1-1"/>
  <p:tag name="KSO_WM_DIAGRAM_VIRTUALLY_FRAME" val="{&quot;height&quot;:321.5588976377953,&quot;left&quot;:99.2,&quot;top&quot;:66.42826771653544,&quot;width&quot;:629.3}"/>
  <p:tag name="KSO_WM_TAG_VERSION" val="1.0"/>
  <p:tag name="KSO_WM_TEMPLATE_CATEGORY" val="diagram"/>
  <p:tag name="KSO_WM_TEMPLATE_INDEX" val="20205821"/>
  <p:tag name="KSO_WM_UNIT_COMPATIBLE" val="0"/>
  <p:tag name="KSO_WM_UNIT_DIAGRAM_ISNUMVISUAL" val="0"/>
  <p:tag name="KSO_WM_UNIT_DIAGRAM_ISREFERUNIT" val="0"/>
  <p:tag name="KSO_WM_UNIT_HIGHLIGHT" val="0"/>
  <p:tag name="KSO_WM_UNIT_ID" val="diagram20205821_5*m_i*1_1"/>
  <p:tag name="KSO_WM_UNIT_INDEX" val="1_1"/>
  <p:tag name="KSO_WM_UNIT_LAYERLEVEL" val="1_1"/>
  <p:tag name="KSO_WM_UNIT_LINE_FILL_TYPE" val="2"/>
  <p:tag name="KSO_WM_UNIT_LINE_FORE_SCHEMECOLOR_INDEX" val="14"/>
  <p:tag name="KSO_WM_UNIT_LINE_FORE_SCHEMECOLOR_INDEX_BRIGHTNESS" val="-0.15"/>
  <p:tag name="KSO_WM_UNIT_TYPE" val="m_i"/>
  <p:tag name="KSO_WM_UNIT_USESOURCEFORMAT_APPLY" val="1"/>
</p:tagLst>
</file>

<file path=ppt/tags/tag63.xml><?xml version="1.0" encoding="utf-8"?>
<p:tagLst xmlns:p="http://schemas.openxmlformats.org/presentationml/2006/main">
  <p:tag name="AS_UNIQUEID" val="9456"/>
  <p:tag name="KSO_WM_BEAUTIFY_FLAG" val="#wm#"/>
  <p:tag name="KSO_WM_DIAGRAM_GROUP_CODE" val="m1-1"/>
  <p:tag name="KSO_WM_DIAGRAM_VIRTUALLY_FRAME" val="{&quot;height&quot;:321.5588976377953,&quot;left&quot;:99.2,&quot;top&quot;:66.42826771653544,&quot;width&quot;:629.3}"/>
  <p:tag name="KSO_WM_TAG_VERSION" val="1.0"/>
  <p:tag name="KSO_WM_TEMPLATE_CATEGORY" val="diagram"/>
  <p:tag name="KSO_WM_TEMPLATE_INDEX" val="20205821"/>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05821_5*m_h_i*1_1_1"/>
  <p:tag name="KSO_WM_UNIT_INDEX" val="1_1_1"/>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Lst>
</file>

<file path=ppt/tags/tag64.xml><?xml version="1.0" encoding="utf-8"?>
<p:tagLst xmlns:p="http://schemas.openxmlformats.org/presentationml/2006/main">
  <p:tag name="AS_UNIQUEID" val="9457"/>
  <p:tag name="KSO_WM_BEAUTIFY_FLAG" val="#wm#"/>
  <p:tag name="KSO_WM_DIAGRAM_GROUP_CODE" val="m1-1"/>
  <p:tag name="KSO_WM_DIAGRAM_VIRTUALLY_FRAME" val="{&quot;height&quot;:321.5588976377953,&quot;left&quot;:99.2,&quot;top&quot;:66.42826771653544,&quot;width&quot;:629.3}"/>
  <p:tag name="KSO_WM_TAG_VERSION" val="1.0"/>
  <p:tag name="KSO_WM_TEMPLATE_CATEGORY" val="diagram"/>
  <p:tag name="KSO_WM_TEMPLATE_INDEX" val="20205821"/>
  <p:tag name="KSO_WM_UNIT_COMPATIBLE" val="0"/>
  <p:tag name="KSO_WM_UNIT_DIAGRAM_ISNUMVISUAL" val="0"/>
  <p:tag name="KSO_WM_UNIT_DIAGRAM_ISREFERUNIT" val="0"/>
  <p:tag name="KSO_WM_UNIT_HIGHLIGHT" val="0"/>
  <p:tag name="KSO_WM_UNIT_ID" val="diagram20205821_5*m_h_i*1_1_1"/>
  <p:tag name="KSO_WM_UNIT_INDEX" val="1_1_1"/>
  <p:tag name="KSO_WM_UNIT_LAYERLEVEL" val="1_1_1"/>
  <p:tag name="KSO_WM_UNIT_SUBTYPE" val="d"/>
  <p:tag name="KSO_WM_UNIT_TEXT_FILL_FORE_SCHEMECOLOR_INDEX" val="14"/>
  <p:tag name="KSO_WM_UNIT_TEXT_FILL_FORE_SCHEMECOLOR_INDEX_BRIGHTNESS" val="0"/>
  <p:tag name="KSO_WM_UNIT_TEXT_FILL_TYPE" val="1"/>
  <p:tag name="KSO_WM_UNIT_TYPE" val="m_h_i"/>
  <p:tag name="KSO_WM_UNIT_USESOURCEFORMAT_APPLY" val="1"/>
</p:tagLst>
</file>

<file path=ppt/tags/tag65.xml><?xml version="1.0" encoding="utf-8"?>
<p:tagLst xmlns:p="http://schemas.openxmlformats.org/presentationml/2006/main">
  <p:tag name="AS_UNIQUEID" val="9458"/>
  <p:tag name="KSO_WM_BEAUTIFY_FLAG" val="#wm#"/>
  <p:tag name="KSO_WM_DIAGRAM_GROUP_CODE" val="m1-1"/>
  <p:tag name="KSO_WM_DIAGRAM_VIRTUALLY_FRAME" val="{&quot;height&quot;:321.5588976377953,&quot;left&quot;:99.2,&quot;top&quot;:66.42826771653544,&quot;width&quot;:629.3}"/>
  <p:tag name="KSO_WM_TAG_VERSION" val="1.0"/>
  <p:tag name="KSO_WM_TEMPLATE_CATEGORY" val="diagram"/>
  <p:tag name="KSO_WM_TEMPLATE_INDEX" val="20205821"/>
  <p:tag name="KSO_WM_UNIT_COMPATIBLE" val="0"/>
  <p:tag name="KSO_WM_UNIT_DIAGRAM_ISNUMVISUAL" val="0"/>
  <p:tag name="KSO_WM_UNIT_DIAGRAM_ISREFERUNIT" val="0"/>
  <p:tag name="KSO_WM_UNIT_HIGHLIGHT" val="0"/>
  <p:tag name="KSO_WM_UNIT_ID" val="diagram20205821_5*m_h_f*1_1_1"/>
  <p:tag name="KSO_WM_UNIT_INDEX" val="1_1_1"/>
  <p:tag name="KSO_WM_UNIT_LAYERLEVEL" val="1_1_1"/>
  <p:tag name="KSO_WM_UNIT_NOCLEAR" val="0"/>
  <p:tag name="KSO_WM_UNIT_PRESET_TEXT" val="单击此处输入您的正文，文字是您思想的提炼，为了最终演示的良好效果，表达清晰，请尽量言简意赅的阐述观点。"/>
  <p:tag name="KSO_WM_UNIT_SUBTYPE" val="a"/>
  <p:tag name="KSO_WM_UNIT_TEXT_FILL_FORE_SCHEMECOLOR_INDEX" val="13"/>
  <p:tag name="KSO_WM_UNIT_TEXT_FILL_FORE_SCHEMECOLOR_INDEX_BRIGHTNESS" val="0.15"/>
  <p:tag name="KSO_WM_UNIT_TEXT_FILL_TYPE" val="1"/>
  <p:tag name="KSO_WM_UNIT_TYPE" val="m_h_f"/>
  <p:tag name="KSO_WM_UNIT_USESOURCEFORMAT_APPLY" val="1"/>
  <p:tag name="KSO_WM_UNIT_VALUE" val="57"/>
</p:tagLst>
</file>

<file path=ppt/tags/tag66.xml><?xml version="1.0" encoding="utf-8"?>
<p:tagLst xmlns:p="http://schemas.openxmlformats.org/presentationml/2006/main">
  <p:tag name="AS_UNIQUEID" val="9459"/>
  <p:tag name="KSO_WM_BEAUTIFY_FLAG" val="#wm#"/>
  <p:tag name="KSO_WM_DIAGRAM_GROUP_CODE" val="m1-1"/>
  <p:tag name="KSO_WM_DIAGRAM_VIRTUALLY_FRAME" val="{&quot;height&quot;:321.5588976377953,&quot;left&quot;:99.2,&quot;top&quot;:66.42826771653544,&quot;width&quot;:629.3}"/>
  <p:tag name="KSO_WM_TAG_VERSION" val="1.0"/>
  <p:tag name="KSO_WM_TEMPLATE_CATEGORY" val="diagram"/>
  <p:tag name="KSO_WM_TEMPLATE_INDEX" val="20205821"/>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diagram20205821_5*m_h_i*1_3_1"/>
  <p:tag name="KSO_WM_UNIT_INDEX" val="1_3_1"/>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Lst>
</file>

<file path=ppt/tags/tag67.xml><?xml version="1.0" encoding="utf-8"?>
<p:tagLst xmlns:p="http://schemas.openxmlformats.org/presentationml/2006/main">
  <p:tag name="AS_UNIQUEID" val="9460"/>
  <p:tag name="KSO_WM_BEAUTIFY_FLAG" val="#wm#"/>
  <p:tag name="KSO_WM_DIAGRAM_GROUP_CODE" val="m1-1"/>
  <p:tag name="KSO_WM_DIAGRAM_VIRTUALLY_FRAME" val="{&quot;height&quot;:321.5588976377953,&quot;left&quot;:99.2,&quot;top&quot;:66.42826771653544,&quot;width&quot;:629.3}"/>
  <p:tag name="KSO_WM_TAG_VERSION" val="1.0"/>
  <p:tag name="KSO_WM_TEMPLATE_CATEGORY" val="diagram"/>
  <p:tag name="KSO_WM_TEMPLATE_INDEX" val="20205821"/>
  <p:tag name="KSO_WM_UNIT_COMPATIBLE" val="0"/>
  <p:tag name="KSO_WM_UNIT_DIAGRAM_ISNUMVISUAL" val="0"/>
  <p:tag name="KSO_WM_UNIT_DIAGRAM_ISREFERUNIT" val="0"/>
  <p:tag name="KSO_WM_UNIT_HIGHLIGHT" val="0"/>
  <p:tag name="KSO_WM_UNIT_ID" val="diagram20205821_5*m_h_i*1_3_1"/>
  <p:tag name="KSO_WM_UNIT_INDEX" val="1_3_1"/>
  <p:tag name="KSO_WM_UNIT_LAYERLEVEL" val="1_1_1"/>
  <p:tag name="KSO_WM_UNIT_SUBTYPE" val="d"/>
  <p:tag name="KSO_WM_UNIT_TEXT_FILL_FORE_SCHEMECOLOR_INDEX" val="14"/>
  <p:tag name="KSO_WM_UNIT_TEXT_FILL_FORE_SCHEMECOLOR_INDEX_BRIGHTNESS" val="0"/>
  <p:tag name="KSO_WM_UNIT_TEXT_FILL_TYPE" val="1"/>
  <p:tag name="KSO_WM_UNIT_TYPE" val="m_h_i"/>
  <p:tag name="KSO_WM_UNIT_USESOURCEFORMAT_APPLY" val="1"/>
</p:tagLst>
</file>

<file path=ppt/tags/tag68.xml><?xml version="1.0" encoding="utf-8"?>
<p:tagLst xmlns:p="http://schemas.openxmlformats.org/presentationml/2006/main">
  <p:tag name="AS_UNIQUEID" val="9461"/>
  <p:tag name="KSO_WM_DIAGRAM_GROUP_CODE" val="m1-1"/>
  <p:tag name="KSO_WM_DIAGRAM_VIRTUALLY_FRAME" val="{&quot;height&quot;:321.5588976377953,&quot;left&quot;:99.2,&quot;top&quot;:66.42826771653544,&quot;width&quot;:629.3}"/>
  <p:tag name="KSO_WM_TAG_VERSION" val="1.0"/>
  <p:tag name="KSO_WM_TEMPLATE_CATEGORY" val="diagram"/>
  <p:tag name="KSO_WM_TEMPLATE_INDEX" val="20205821"/>
  <p:tag name="KSO_WM_UNIT_COMPATIBLE" val="0"/>
  <p:tag name="KSO_WM_UNIT_DIAGRAM_ISNUMVISUAL" val="0"/>
  <p:tag name="KSO_WM_UNIT_DIAGRAM_ISREFERUNIT" val="0"/>
  <p:tag name="KSO_WM_UNIT_HIGHLIGHT" val="0"/>
  <p:tag name="KSO_WM_UNIT_ID" val="diagram20205821_5*m_h_f*1_3_1"/>
  <p:tag name="KSO_WM_UNIT_LAYERLEVEL" val="1_1_1"/>
  <p:tag name="KSO_WM_UNIT_NOCLEAR" val="0"/>
  <p:tag name="KSO_WM_UNIT_PRESET_TEXT" val="单击此处输入您的正文，文字是您思想的提炼，为了最终演示的良好效果，表达清晰，请尽量言简意赅的阐述观点。"/>
  <p:tag name="KSO_WM_UNIT_SUBTYPE" val="a"/>
  <p:tag name="KSO_WM_UNIT_TEXT_FILL_FORE_SCHEMECOLOR_INDEX" val="13"/>
  <p:tag name="KSO_WM_UNIT_TEXT_FILL_FORE_SCHEMECOLOR_INDEX_BRIGHTNESS" val="0.15"/>
  <p:tag name="KSO_WM_UNIT_TEXT_FILL_TYPE" val="1"/>
  <p:tag name="KSO_WM_UNIT_USESOURCEFORMAT_APPLY" val="1"/>
  <p:tag name="KSO_WM_UNIT_VALUE" val="57"/>
</p:tagLst>
</file>

<file path=ppt/tags/tag69.xml><?xml version="1.0" encoding="utf-8"?>
<p:tagLst xmlns:p="http://schemas.openxmlformats.org/presentationml/2006/main">
  <p:tag name="AS_UNIQUEID" val="9462"/>
  <p:tag name="KSO_WM_DIAGRAM_GROUP_CODE" val="m1-1"/>
  <p:tag name="KSO_WM_DIAGRAM_VIRTUALLY_FRAME" val="{&quot;height&quot;:321.5588976377953,&quot;left&quot;:99.2,&quot;top&quot;:66.42826771653544,&quot;width&quot;:629.3}"/>
  <p:tag name="KSO_WM_TAG_VERSION" val="1.0"/>
  <p:tag name="KSO_WM_TEMPLATE_CATEGORY" val="diagram"/>
  <p:tag name="KSO_WM_TEMPLATE_INDEX" val="20205821"/>
  <p:tag name="KSO_WM_UNIT_COMPATIBLE" val="0"/>
  <p:tag name="KSO_WM_UNIT_DIAGRAM_ISNUMVISUAL" val="0"/>
  <p:tag name="KSO_WM_UNIT_DIAGRAM_ISREFERUNIT" val="0"/>
  <p:tag name="KSO_WM_UNIT_HIGHLIGHT" val="0"/>
  <p:tag name="KSO_WM_UNIT_ID" val="diagram20205821_5*m_h_f*1_4_1"/>
  <p:tag name="KSO_WM_UNIT_LAYERLEVEL" val="1_1_1"/>
  <p:tag name="KSO_WM_UNIT_NOCLEAR" val="0"/>
  <p:tag name="KSO_WM_UNIT_PRESET_TEXT" val="单击此处输入您的正文，文字是您思想的提炼，为了最终演示的良好效果，表达清晰，请尽量言简意赅的阐述观点。"/>
  <p:tag name="KSO_WM_UNIT_SUBTYPE" val="a"/>
  <p:tag name="KSO_WM_UNIT_TEXT_FILL_FORE_SCHEMECOLOR_INDEX" val="13"/>
  <p:tag name="KSO_WM_UNIT_TEXT_FILL_FORE_SCHEMECOLOR_INDEX_BRIGHTNESS" val="0.15"/>
  <p:tag name="KSO_WM_UNIT_TEXT_FILL_TYPE" val="1"/>
  <p:tag name="KSO_WM_UNIT_USESOURCEFORMAT_APPLY" val="1"/>
  <p:tag name="KSO_WM_UNIT_VALUE" val="57"/>
</p:tagLst>
</file>

<file path=ppt/tags/tag7.xml><?xml version="1.0" encoding="utf-8"?>
<p:tagLst xmlns:p="http://schemas.openxmlformats.org/presentationml/2006/main">
  <p:tag name="AS_UNIQUEID" val="9391"/>
</p:tagLst>
</file>

<file path=ppt/tags/tag70.xml><?xml version="1.0" encoding="utf-8"?>
<p:tagLst xmlns:p="http://schemas.openxmlformats.org/presentationml/2006/main">
  <p:tag name="AS_UNIQUEID" val="9463"/>
  <p:tag name="KSO_WM_BEAUTIFY_FLAG" val="#wm#"/>
  <p:tag name="KSO_WM_DIAGRAM_GROUP_CODE" val="m1-1"/>
  <p:tag name="KSO_WM_DIAGRAM_VIRTUALLY_FRAME" val="{&quot;height&quot;:321.5588976377953,&quot;left&quot;:99.2,&quot;top&quot;:66.42826771653544,&quot;width&quot;:629.3}"/>
  <p:tag name="KSO_WM_TAG_VERSION" val="1.0"/>
  <p:tag name="KSO_WM_TEMPLATE_CATEGORY" val="diagram"/>
  <p:tag name="KSO_WM_TEMPLATE_INDEX" val="20205821"/>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diagram20205821_5*m_h_i*1_2_1"/>
  <p:tag name="KSO_WM_UNIT_INDEX" val="1_2_1"/>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Lst>
</file>

<file path=ppt/tags/tag71.xml><?xml version="1.0" encoding="utf-8"?>
<p:tagLst xmlns:p="http://schemas.openxmlformats.org/presentationml/2006/main">
  <p:tag name="AS_UNIQUEID" val="9464"/>
  <p:tag name="KSO_WM_BEAUTIFY_FLAG" val="#wm#"/>
  <p:tag name="KSO_WM_DIAGRAM_GROUP_CODE" val="m1-1"/>
  <p:tag name="KSO_WM_DIAGRAM_VIRTUALLY_FRAME" val="{&quot;height&quot;:321.5588976377953,&quot;left&quot;:99.2,&quot;top&quot;:66.42826771653544,&quot;width&quot;:629.3}"/>
  <p:tag name="KSO_WM_TAG_VERSION" val="1.0"/>
  <p:tag name="KSO_WM_TEMPLATE_CATEGORY" val="diagram"/>
  <p:tag name="KSO_WM_TEMPLATE_INDEX" val="20205821"/>
  <p:tag name="KSO_WM_UNIT_COMPATIBLE" val="0"/>
  <p:tag name="KSO_WM_UNIT_DIAGRAM_ISNUMVISUAL" val="0"/>
  <p:tag name="KSO_WM_UNIT_DIAGRAM_ISREFERUNIT" val="0"/>
  <p:tag name="KSO_WM_UNIT_HIGHLIGHT" val="0"/>
  <p:tag name="KSO_WM_UNIT_ID" val="diagram20205821_5*m_h_i*1_2_1"/>
  <p:tag name="KSO_WM_UNIT_INDEX" val="1_2_1"/>
  <p:tag name="KSO_WM_UNIT_LAYERLEVEL" val="1_1_1"/>
  <p:tag name="KSO_WM_UNIT_SUBTYPE" val="d"/>
  <p:tag name="KSO_WM_UNIT_TEXT_FILL_FORE_SCHEMECOLOR_INDEX" val="14"/>
  <p:tag name="KSO_WM_UNIT_TEXT_FILL_FORE_SCHEMECOLOR_INDEX_BRIGHTNESS" val="0"/>
  <p:tag name="KSO_WM_UNIT_TEXT_FILL_TYPE" val="1"/>
  <p:tag name="KSO_WM_UNIT_TYPE" val="m_h_i"/>
  <p:tag name="KSO_WM_UNIT_USESOURCEFORMAT_APPLY" val="1"/>
</p:tagLst>
</file>

<file path=ppt/tags/tag72.xml><?xml version="1.0" encoding="utf-8"?>
<p:tagLst xmlns:p="http://schemas.openxmlformats.org/presentationml/2006/main">
  <p:tag name="AS_UNIQUEID" val="9465"/>
  <p:tag name="KSO_WM_DIAGRAM_GROUP_CODE" val="m1-1"/>
  <p:tag name="KSO_WM_DIAGRAM_VIRTUALLY_FRAME" val="{&quot;height&quot;:321.5588976377953,&quot;left&quot;:99.2,&quot;top&quot;:66.42826771653544,&quot;width&quot;:629.3}"/>
  <p:tag name="KSO_WM_TAG_VERSION" val="1.0"/>
  <p:tag name="KSO_WM_TEMPLATE_CATEGORY" val="diagram"/>
  <p:tag name="KSO_WM_TEMPLATE_INDEX" val="20205821"/>
  <p:tag name="KSO_WM_UNIT_COMPATIBLE" val="0"/>
  <p:tag name="KSO_WM_UNIT_DIAGRAM_ISNUMVISUAL" val="0"/>
  <p:tag name="KSO_WM_UNIT_DIAGRAM_ISREFERUNIT" val="0"/>
  <p:tag name="KSO_WM_UNIT_HIGHLIGHT" val="0"/>
  <p:tag name="KSO_WM_UNIT_ID" val="diagram20205821_5*m_h_f*1_5_1"/>
  <p:tag name="KSO_WM_UNIT_LAYERLEVEL" val="1_1_1"/>
  <p:tag name="KSO_WM_UNIT_NOCLEAR" val="0"/>
  <p:tag name="KSO_WM_UNIT_PRESET_TEXT" val="单击此处输入您的正文，文字是您思想的提炼，为了最终演示的良好效果，表达清晰，请尽量言简意赅的阐述观点。"/>
  <p:tag name="KSO_WM_UNIT_SUBTYPE" val="a"/>
  <p:tag name="KSO_WM_UNIT_TEXT_FILL_FORE_SCHEMECOLOR_INDEX" val="13"/>
  <p:tag name="KSO_WM_UNIT_TEXT_FILL_FORE_SCHEMECOLOR_INDEX_BRIGHTNESS" val="0.15"/>
  <p:tag name="KSO_WM_UNIT_TEXT_FILL_TYPE" val="1"/>
  <p:tag name="KSO_WM_UNIT_USESOURCEFORMAT_APPLY" val="1"/>
  <p:tag name="KSO_WM_UNIT_VALUE" val="57"/>
</p:tagLst>
</file>

<file path=ppt/tags/tag73.xml><?xml version="1.0" encoding="utf-8"?>
<p:tagLst xmlns:p="http://schemas.openxmlformats.org/presentationml/2006/main">
  <p:tag name="AS_UNIQUEID" val="9466"/>
</p:tagLst>
</file>

<file path=ppt/tags/tag74.xml><?xml version="1.0" encoding="utf-8"?>
<p:tagLst xmlns:p="http://schemas.openxmlformats.org/presentationml/2006/main">
  <p:tag name="AS_UNIQUEID" val="9467"/>
</p:tagLst>
</file>

<file path=ppt/tags/tag75.xml><?xml version="1.0" encoding="utf-8"?>
<p:tagLst xmlns:p="http://schemas.openxmlformats.org/presentationml/2006/main">
  <p:tag name="AS_UNIQUEID" val="9468"/>
</p:tagLst>
</file>

<file path=ppt/tags/tag76.xml><?xml version="1.0" encoding="utf-8"?>
<p:tagLst xmlns:p="http://schemas.openxmlformats.org/presentationml/2006/main">
  <p:tag name="AS_UNIQUEID" val="9469"/>
</p:tagLst>
</file>

<file path=ppt/tags/tag77.xml><?xml version="1.0" encoding="utf-8"?>
<p:tagLst xmlns:p="http://schemas.openxmlformats.org/presentationml/2006/main">
  <p:tag name="KSO_WM_BEAUTIFY_FLAG" val="#wm#"/>
  <p:tag name="KSO_WM_CHIP_DECFILLPROP" val="[]"/>
  <p:tag name="KSO_WM_CHIP_FILLPROP" val="[[{&quot;text_align&quot;:&quot;lt&quot;,&quot;text_direction&quot;:&quot;horizontal&quot;,&quot;support_big_font&quot;:false,&quot;picture_toward&quot;:0,&quot;picture_dockside&quot;:[],&quot;fill_id&quot;:&quot;c4cbc9b2fced405c9fc7a719d189a8f1&quot;,&quot;fill_align&quot;:&quot;lt&quot;,&quot;chip_types&quot;:[&quot;header&quot;]},{&quot;text_align&quot;:&quot;lt&quot;,&quot;text_direction&quot;:&quot;horizontal&quot;,&quot;support_features&quot;:[&quot;collage&quot;],&quot;support_big_font&quot;:false,&quot;picture_toward&quot;:0,&quot;picture_dockside&quot;:[],&quot;fill_id&quot;:&quot;703630537a544035acf5de6956828d87&quot;,&quot;fill_align&quot;:&quot;cm&quot;,&quot;chip_types&quot;:[&quot;diagram&quot;,&quot;text&quot;,&quot;picture&quot;,&quot;chart&quot;,&quot;table&quot;,&quot;video&quot;]},{&quot;text_align&quot;:&quot;lt&quot;,&quot;text_direction&quot;:&quot;horizontal&quot;,&quot;support_big_font&quot;:false,&quot;picture_toward&quot;:0,&quot;picture_dockside&quot;:[],&quot;fill_id&quot;:&quot;b407b34b201641d49d75be095b5a3ec9&quot;,&quot;fill_align&quot;:&quot;cm&quot;,&quot;chip_types&quot;:[&quot;text&quot;,&quot;picture&quot;,&quot;chart&quot;]}]]"/>
  <p:tag name="KSO_WM_CHIP_GROUPID" val="5f0e73c28050c250ba65b21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31d070e9bcbd1695b17db"/>
  <p:tag name="KSO_WM_SLIDE_BACKGROUND_TYPE" val="general"/>
  <p:tag name="KSO_WM_SLIDE_BK_DARK_LIGHT" val="2"/>
  <p:tag name="KSO_WM_SLIDE_CAN_ADD_NAVIGATION" val="1"/>
  <p:tag name="KSO_WM_SLIDE_ID" val="diagram20213029_1"/>
  <p:tag name="KSO_WM_SLIDE_INDEX" val="1"/>
  <p:tag name="KSO_WM_SLIDE_ITEM_CNT" val="5"/>
  <p:tag name="KSO_WM_SLIDE_LAYOUT" val="a_d_f"/>
  <p:tag name="KSO_WM_SLIDE_LAYOUT_CNT" val="1_1_1"/>
  <p:tag name="KSO_WM_SLIDE_LAYOUT_INFO" val="{&quot;id&quot;:&quot;2021-04-01T15:31:55&quot;,&quot;maxSize&quot;:{&quot;size1&quot;:26.7},&quot;minSize&quot;:{&quot;size1&quot;:20},&quot;normalSize&quot;:{&quot;size1&quot;:20.00018518518518},&quot;subLayout&quot;:[{&quot;id&quot;:&quot;2021-04-01T15:31:55&quot;,&quot;margin&quot;:{&quot;bottom&quot;:0.02600000612437725,&quot;left&quot;:1.6929999589920044,&quot;right&quot;:1.6929999589920044,&quot;top&quot;:1.6929999589920044},&quot;type&quot;:0},{&quot;direction&quot;:1,&quot;id&quot;:&quot;2021-04-01T15:31:55&quot;,&quot;maxSize&quot;:{&quot;size1&quot;:67.5},&quot;minSize&quot;:{&quot;size1&quot;:45},&quot;normalSize&quot;:{&quot;size1&quot;:62.7125},&quot;subLayout&quot;:[{&quot;id&quot;:&quot;2021-04-01T15:31:55&quot;,&quot;margin&quot;:{&quot;bottom&quot;:1.6929999589920044,&quot;left&quot;:1.6929999589920044,&quot;right&quot;:1.243999719619751,&quot;top&quot;:1.6670000553131104},&quot;type&quot;:0},{&quot;id&quot;:&quot;2021-04-01T15:31:55&quot;,&quot;margin&quot;:{&quot;bottom&quot;:1.6929999589920044,&quot;left&quot;:0.02600000612437725,&quot;right&quot;:1.6929999589920044,&quot;top&quot;:1.6670000553131104},&quot;type&quot;:0}],&quot;type&quot;:0}],&quot;type&quot;:0}"/>
  <p:tag name="KSO_WM_SLIDE_POSITION" val="0*60"/>
  <p:tag name="KSO_WM_SLIDE_RATIO" val="1.777778"/>
  <p:tag name="KSO_WM_SLIDE_SIZE" val="960*408"/>
  <p:tag name="KSO_WM_SLIDE_SUBTYPE" val="picTxt"/>
  <p:tag name="KSO_WM_SLIDE_SUPPORT_FEATURE_TYPE" val="1"/>
  <p:tag name="KSO_WM_SLIDE_TYPE" val="text"/>
  <p:tag name="KSO_WM_TAG_VERSION" val="1.0"/>
  <p:tag name="KSO_WM_TEMPLATE_ASSEMBLE_GROUPID" val="60656f2b4054ed1e2fb804c5"/>
  <p:tag name="KSO_WM_TEMPLATE_ASSEMBLE_XID" val="60656f2b4054ed1e2fb804c5"/>
  <p:tag name="KSO_WM_TEMPLATE_CATEGORY" val="diagram"/>
  <p:tag name="KSO_WM_TEMPLATE_COLOR_TYPE" val="1"/>
  <p:tag name="KSO_WM_TEMPLATE_INDEX" val="20213029"/>
  <p:tag name="KSO_WM_TEMPLATE_MASTER_TYPE" val="0"/>
  <p:tag name="KSO_WM_TEMPLATE_SUBCATEGORY" val="21"/>
</p:tagLst>
</file>

<file path=ppt/tags/tag78.xml><?xml version="1.0" encoding="utf-8"?>
<p:tagLst xmlns:p="http://schemas.openxmlformats.org/presentationml/2006/main">
  <p:tag name="AS_UNIQUEID" val="9471"/>
  <p:tag name="KSO_WM_DIAGRAM_GROUP_CODE" val="m1-1"/>
  <p:tag name="KSO_WM_DIAGRAM_VIRTUALLY_FRAME" val="{&quot;height&quot;:321.5588976377953,&quot;left&quot;:99.2,&quot;top&quot;:66.42826771653544,&quot;width&quot;:629.3}"/>
  <p:tag name="KSO_WM_TAG_VERSION" val="1.0"/>
  <p:tag name="KSO_WM_TEMPLATE_CATEGORY" val="diagram"/>
  <p:tag name="KSO_WM_TEMPLATE_INDEX" val="20205821"/>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05821_5*m_h_i*1_1_1"/>
  <p:tag name="KSO_WM_UNIT_INDEX" val="1_1_1"/>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Lst>
</file>

<file path=ppt/tags/tag79.xml><?xml version="1.0" encoding="utf-8"?>
<p:tagLst xmlns:p="http://schemas.openxmlformats.org/presentationml/2006/main">
  <p:tag name="AS_UNIQUEID" val="9472"/>
</p:tagLst>
</file>

<file path=ppt/tags/tag8.xml><?xml version="1.0" encoding="utf-8"?>
<p:tagLst xmlns:p="http://schemas.openxmlformats.org/presentationml/2006/main">
  <p:tag name="AS_UNIQUEID" val="9392"/>
</p:tagLst>
</file>

<file path=ppt/tags/tag80.xml><?xml version="1.0" encoding="utf-8"?>
<p:tagLst xmlns:p="http://schemas.openxmlformats.org/presentationml/2006/main">
  <p:tag name="AS_UNIQUEID" val="9473"/>
</p:tagLst>
</file>

<file path=ppt/tags/tag81.xml><?xml version="1.0" encoding="utf-8"?>
<p:tagLst xmlns:p="http://schemas.openxmlformats.org/presentationml/2006/main">
  <p:tag name="AS_UNIQUEID" val="9474"/>
</p:tagLst>
</file>

<file path=ppt/tags/tag82.xml><?xml version="1.0" encoding="utf-8"?>
<p:tagLst xmlns:p="http://schemas.openxmlformats.org/presentationml/2006/main">
  <p:tag name="AS_UNIQUEID" val="2722"/>
  <p:tag name="ID" val="547147"/>
  <p:tag name="KSO_WM_BEAUTIFY_FLAG" val=""/>
  <p:tag name="MH" val="20171004132550"/>
  <p:tag name="MH_LIBRARY" val="CONTENTS"/>
  <p:tag name="MH_ORDER" val="1"/>
  <p:tag name="MH_TYPE" val="ENTRY"/>
</p:tagLst>
</file>

<file path=ppt/tags/tag83.xml><?xml version="1.0" encoding="utf-8"?>
<p:tagLst xmlns:p="http://schemas.openxmlformats.org/presentationml/2006/main">
  <p:tag name="AS_UNIQUEID" val="9475"/>
</p:tagLst>
</file>

<file path=ppt/tags/tag84.xml><?xml version="1.0" encoding="utf-8"?>
<p:tagLst xmlns:p="http://schemas.openxmlformats.org/presentationml/2006/main">
  <p:tag name="AS_UNIQUEID" val="9476"/>
</p:tagLst>
</file>

<file path=ppt/tags/tag85.xml><?xml version="1.0" encoding="utf-8"?>
<p:tagLst xmlns:p="http://schemas.openxmlformats.org/presentationml/2006/main">
  <p:tag name="AS_UNIQUEID" val="9477"/>
</p:tagLst>
</file>

<file path=ppt/tags/tag86.xml><?xml version="1.0" encoding="utf-8"?>
<p:tagLst xmlns:p="http://schemas.openxmlformats.org/presentationml/2006/main">
  <p:tag name="AS_UNIQUEID" val="9478"/>
</p:tagLst>
</file>

<file path=ppt/tags/tag87.xml><?xml version="1.0" encoding="utf-8"?>
<p:tagLst xmlns:p="http://schemas.openxmlformats.org/presentationml/2006/main">
  <p:tag name="AS_UNIQUEID" val="9479"/>
</p:tagLst>
</file>

<file path=ppt/tags/tag88.xml><?xml version="1.0" encoding="utf-8"?>
<p:tagLst xmlns:p="http://schemas.openxmlformats.org/presentationml/2006/main">
  <p:tag name="AS_UNIQUEID" val="9480"/>
</p:tagLst>
</file>

<file path=ppt/tags/tag89.xml><?xml version="1.0" encoding="utf-8"?>
<p:tagLst xmlns:p="http://schemas.openxmlformats.org/presentationml/2006/main">
  <p:tag name="AS_UNIQUEID" val="9481"/>
</p:tagLst>
</file>

<file path=ppt/tags/tag9.xml><?xml version="1.0" encoding="utf-8"?>
<p:tagLst xmlns:p="http://schemas.openxmlformats.org/presentationml/2006/main">
  <p:tag name="AS_UNIQUEID" val="9393"/>
</p:tagLst>
</file>

<file path=ppt/tags/tag90.xml><?xml version="1.0" encoding="utf-8"?>
<p:tagLst xmlns:p="http://schemas.openxmlformats.org/presentationml/2006/main">
  <p:tag name="AS_UNIQUEID" val="9482"/>
</p:tagLst>
</file>

<file path=ppt/tags/tag91.xml><?xml version="1.0" encoding="utf-8"?>
<p:tagLst xmlns:p="http://schemas.openxmlformats.org/presentationml/2006/main">
  <p:tag name="AS_UNIQUEID" val="9483"/>
</p:tagLst>
</file>

<file path=ppt/tags/tag92.xml><?xml version="1.0" encoding="utf-8"?>
<p:tagLst xmlns:p="http://schemas.openxmlformats.org/presentationml/2006/main">
  <p:tag name="AS_UNIQUEID" val="9484"/>
</p:tagLst>
</file>

<file path=ppt/tags/tag93.xml><?xml version="1.0" encoding="utf-8"?>
<p:tagLst xmlns:p="http://schemas.openxmlformats.org/presentationml/2006/main">
  <p:tag name="AS_UNIQUEID" val="9485"/>
</p:tagLst>
</file>

<file path=ppt/tags/tag94.xml><?xml version="1.0" encoding="utf-8"?>
<p:tagLst xmlns:p="http://schemas.openxmlformats.org/presentationml/2006/main">
  <p:tag name="AS_UNIQUEID" val="9486"/>
</p:tagLst>
</file>

<file path=ppt/tags/tag95.xml><?xml version="1.0" encoding="utf-8"?>
<p:tagLst xmlns:p="http://schemas.openxmlformats.org/presentationml/2006/main">
  <p:tag name="AS_UNIQUEID" val="9487"/>
</p:tagLst>
</file>

<file path=ppt/tags/tag96.xml><?xml version="1.0" encoding="utf-8"?>
<p:tagLst xmlns:p="http://schemas.openxmlformats.org/presentationml/2006/main">
  <p:tag name="AS_UNIQUEID" val="9488"/>
</p:tagLst>
</file>

<file path=ppt/tags/tag97.xml><?xml version="1.0" encoding="utf-8"?>
<p:tagLst xmlns:p="http://schemas.openxmlformats.org/presentationml/2006/main">
  <p:tag name="AS_UNIQUEID" val="9489"/>
</p:tagLst>
</file>

<file path=ppt/tags/tag98.xml><?xml version="1.0" encoding="utf-8"?>
<p:tagLst xmlns:p="http://schemas.openxmlformats.org/presentationml/2006/main">
  <p:tag name="AS_UNIQUEID" val="9490"/>
</p:tagLst>
</file>

<file path=ppt/tags/tag99.xml><?xml version="1.0" encoding="utf-8"?>
<p:tagLst xmlns:p="http://schemas.openxmlformats.org/presentationml/2006/main">
  <p:tag name="AS_UNIQUEID" val="9491"/>
</p:tagLst>
</file>

<file path=ppt/theme/theme1.xml><?xml version="1.0" encoding="utf-8"?>
<a:theme xmlns:a="http://schemas.openxmlformats.org/drawingml/2006/main" name="1_自定义设计方案">
  <a:themeElements>
    <a:clrScheme name="自定义 238">
      <a:dk1>
        <a:sysClr val="windowText" lastClr="000000"/>
      </a:dk1>
      <a:lt1>
        <a:sysClr val="window" lastClr="FFFFFF"/>
      </a:lt1>
      <a:dk2>
        <a:srgbClr val="44546A"/>
      </a:dk2>
      <a:lt2>
        <a:srgbClr val="E7E6E6"/>
      </a:lt2>
      <a:accent1>
        <a:srgbClr val="FD5E1A"/>
      </a:accent1>
      <a:accent2>
        <a:srgbClr val="FEB612"/>
      </a:accent2>
      <a:accent3>
        <a:srgbClr val="ACC32B"/>
      </a:accent3>
      <a:accent4>
        <a:srgbClr val="FD5E1A"/>
      </a:accent4>
      <a:accent5>
        <a:srgbClr val="FEB612"/>
      </a:accent5>
      <a:accent6>
        <a:srgbClr val="ACC32B"/>
      </a:accent6>
      <a:hlink>
        <a:srgbClr val="FD5E1A"/>
      </a:hlink>
      <a:folHlink>
        <a:srgbClr val="FEB612"/>
      </a:folHlink>
    </a:clrScheme>
    <a:fontScheme name="Office">
      <a:majorFont>
        <a:latin typeface="Calibri Light"/>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2678</Words>
  <Application>WPS 演示</Application>
  <PresentationFormat>On-screen Show (16:9)</PresentationFormat>
  <Paragraphs>278</Paragraphs>
  <Slides>20</Slides>
  <Notes>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20</vt:i4>
      </vt:variant>
    </vt:vector>
  </HeadingPairs>
  <TitlesOfParts>
    <vt:vector size="33" baseType="lpstr">
      <vt:lpstr>Arial</vt:lpstr>
      <vt:lpstr>宋体</vt:lpstr>
      <vt:lpstr>Wingdings</vt:lpstr>
      <vt:lpstr>印品黑体</vt:lpstr>
      <vt:lpstr>黑体</vt:lpstr>
      <vt:lpstr>Calibri</vt:lpstr>
      <vt:lpstr>微软雅黑</vt:lpstr>
      <vt:lpstr>Times New Roman</vt:lpstr>
      <vt:lpstr>Segoe UI</vt:lpstr>
      <vt:lpstr>Times New Roman</vt:lpstr>
      <vt:lpstr>Wingdings</vt:lpstr>
      <vt:lpstr>Arial Unicode MS</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强</cp:lastModifiedBy>
  <cp:revision>3</cp:revision>
  <cp:lastPrinted>2025-01-08T11:48:00Z</cp:lastPrinted>
  <dcterms:created xsi:type="dcterms:W3CDTF">2025-01-08T11:48:00Z</dcterms:created>
  <dcterms:modified xsi:type="dcterms:W3CDTF">2025-02-15T02:34:23Z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691A3D3790EA41718DBAB3FEFDBD5A0D_13</vt:lpwstr>
  </property>
  <property fmtid="{D5CDD505-2E9C-101B-9397-08002B2CF9AE}" pid="7" name="KSOProductBuildVer">
    <vt:lpwstr>2052-12.1.0.19770</vt:lpwstr>
  </property>
</Properties>
</file>