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2" r:id="rId3"/>
    <p:sldId id="372" r:id="rId5"/>
    <p:sldId id="279" r:id="rId6"/>
    <p:sldId id="264" r:id="rId7"/>
    <p:sldId id="345" r:id="rId8"/>
    <p:sldId id="309" r:id="rId9"/>
    <p:sldId id="283" r:id="rId10"/>
    <p:sldId id="346" r:id="rId11"/>
    <p:sldId id="284" r:id="rId12"/>
    <p:sldId id="286" r:id="rId13"/>
    <p:sldId id="287" r:id="rId14"/>
    <p:sldId id="347" r:id="rId15"/>
    <p:sldId id="288" r:id="rId16"/>
    <p:sldId id="310" r:id="rId17"/>
    <p:sldId id="311" r:id="rId18"/>
    <p:sldId id="312" r:id="rId19"/>
    <p:sldId id="313" r:id="rId20"/>
    <p:sldId id="349" r:id="rId21"/>
    <p:sldId id="314" r:id="rId22"/>
    <p:sldId id="315" r:id="rId23"/>
    <p:sldId id="317" r:id="rId24"/>
    <p:sldId id="302" r:id="rId25"/>
    <p:sldId id="350" r:id="rId26"/>
    <p:sldId id="324" r:id="rId27"/>
    <p:sldId id="304" r:id="rId28"/>
    <p:sldId id="351" r:id="rId29"/>
    <p:sldId id="352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4" userDrawn="1">
          <p15:clr>
            <a:srgbClr val="A4A3A4"/>
          </p15:clr>
        </p15:guide>
        <p15:guide id="2" pos="39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0" clrIdx="0"/>
  <p:cmAuthor id="2" name="郭小球~" initials="郭小球~" lastIdx="0" clrIdx="1"/>
  <p:cmAuthor id="3" name="dell" initials="d" lastIdx="0" clrIdx="2"/>
  <p:cmAuthor id="4" name="yaosh" initials="y" lastIdx="0" clrIdx="3"/>
  <p:cmAuthor id="5" name="宋洁然" initials="宋" lastIdx="0" clrIdx="1"/>
  <p:cmAuthor id="6" name="雨林木风" initials="" lastIdx="0" clrIdx="0"/>
  <p:cmAuthor id="7" name="1206988966@qq.com" initials="1" lastIdx="0" clrIdx="2"/>
  <p:cmAuthor id="8" name="姜伟光" initials="姜" lastIdx="0" clrIdx="0"/>
  <p:cmAuthor id="10" name="yyyaogd@126.com" initials="y" lastIdx="0" clrIdx="0"/>
  <p:cmAuthor id="11" name="wucj" initials="w" lastIdx="0" clrIdx="0"/>
  <p:cmAuthor id="12" name="SkyUser" initials="S" lastIdx="0" clrIdx="0"/>
  <p:cmAuthor id="75" name="作者" initials="A" lastIdx="0" clrIdx="24"/>
  <p:cmAuthor id="9" name="86158" initials="8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C994D0B-ABFB-47D2-B029-977806BF131F}" styleName="{3df5674c-423c-4b09-9562-943c5d9100b6}">
    <a:wholeTbl>
      <a:tcTxStyle>
        <a:fontRef idx="none">
          <a:prstClr val="black"/>
        </a:fontRef>
      </a:tcTxStyle>
      <a:tcStyle>
        <a:tcBdr>
          <a:left>
            <a:ln w="19050" cmpd="sng">
              <a:solidFill>
                <a:srgbClr val="FFC3A5"/>
              </a:solidFill>
            </a:ln>
          </a:left>
          <a:right>
            <a:ln w="19050" cmpd="sng">
              <a:solidFill>
                <a:srgbClr val="FFC3A5"/>
              </a:solidFill>
            </a:ln>
          </a:right>
          <a:top>
            <a:ln w="19050" cmpd="sng">
              <a:solidFill>
                <a:srgbClr val="FFC3A5"/>
              </a:solidFill>
            </a:ln>
          </a:top>
          <a:bottom>
            <a:ln w="19050" cmpd="sng">
              <a:solidFill>
                <a:srgbClr val="FFC3A5"/>
              </a:solidFill>
            </a:ln>
          </a:bottom>
          <a:insideV>
            <a:ln w="19050" cmpd="sng">
              <a:solidFill>
                <a:srgbClr val="FFC3A5"/>
              </a:solidFill>
            </a:ln>
          </a:insideV>
        </a:tcBdr>
        <a:fill>
          <a:solidFill>
            <a:srgbClr val="FFFFFF"/>
          </a:solidFill>
        </a:fill>
      </a:tcStyle>
    </a:wholeTbl>
    <a:band1V>
      <a:tcTxStyle>
        <a:fontRef idx="none">
          <a:prstClr val="black"/>
        </a:fontRef>
      </a:tcTxStyle>
      <a:tcStyle>
        <a:tcBdr/>
        <a:fill>
          <a:solidFill>
            <a:srgbClr val="FFEBE1"/>
          </a:solidFill>
        </a:fill>
      </a:tcStyle>
    </a:band1V>
    <a:firstCol>
      <a:tcTxStyle>
        <a:fontRef idx="none">
          <a:prstClr val="black"/>
        </a:fontRef>
      </a:tcTxStyle>
      <a:tcStyle>
        <a:tcBdr>
          <a:right>
            <a:ln w="19050" cmpd="sng">
              <a:solidFill>
                <a:srgbClr val="FFFFFF"/>
              </a:solidFill>
            </a:ln>
          </a:right>
          <a:insideH>
            <a:ln w="19050" cmpd="sng">
              <a:solidFill>
                <a:srgbClr val="FFFFFF"/>
              </a:solidFill>
            </a:ln>
          </a:insideH>
        </a:tcBdr>
        <a:fill>
          <a:solidFill>
            <a:srgbClr val="FFC3A5"/>
          </a:solidFill>
        </a:fill>
      </a:tcStyle>
    </a:firstCol>
    <a:firstRow>
      <a:tcTxStyle>
        <a:fontRef idx="none">
          <a:prstClr val="black"/>
        </a:fontRef>
      </a:tcTxStyle>
      <a:tcStyle>
        <a:tcBdr>
          <a:bottom>
            <a:ln w="19050" cmpd="sng">
              <a:solidFill>
                <a:srgbClr val="FFFFFF"/>
              </a:solidFill>
            </a:ln>
          </a:bottom>
          <a:insideV>
            <a:ln w="19050" cmpd="sng">
              <a:solidFill>
                <a:srgbClr val="FFFFFF"/>
              </a:solidFill>
            </a:ln>
          </a:insideV>
        </a:tcBdr>
        <a:fill>
          <a:solidFill>
            <a:srgbClr val="FF9D6D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2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630" y="426"/>
      </p:cViewPr>
      <p:guideLst>
        <p:guide orient="horz" pos="2354"/>
        <p:guide pos="39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496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95.xml"/><Relationship Id="rId5" Type="http://schemas.openxmlformats.org/officeDocument/2006/relationships/tags" Target="../tags/tag494.xml"/><Relationship Id="rId4" Type="http://schemas.openxmlformats.org/officeDocument/2006/relationships/tags" Target="../tags/tag493.xml"/><Relationship Id="rId3" Type="http://schemas.openxmlformats.org/officeDocument/2006/relationships/tags" Target="../tags/tag492.xml"/><Relationship Id="rId2" Type="http://schemas.openxmlformats.org/officeDocument/2006/relationships/tags" Target="../tags/tag491.xml"/><Relationship Id="rId1" Type="http://schemas.openxmlformats.org/officeDocument/2006/relationships/tags" Target="../tags/tag49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465.xml"/><Relationship Id="rId3" Type="http://schemas.openxmlformats.org/officeDocument/2006/relationships/tags" Target="../tags/tag46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479.xml"/><Relationship Id="rId3" Type="http://schemas.openxmlformats.org/officeDocument/2006/relationships/tags" Target="../tags/tag4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489.xml"/><Relationship Id="rId3" Type="http://schemas.openxmlformats.org/officeDocument/2006/relationships/tags" Target="../tags/tag4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http://www.ypppt.com</a:t>
            </a:r>
            <a:endParaRPr lang="zh-CN" altLang="en-US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ED1824-6DB2-4029-B0DF-1D3CDCF11CDA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mtClean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燕尾形 2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187325" y="639763"/>
            <a:ext cx="312739" cy="384175"/>
          </a:xfrm>
          <a:prstGeom prst="chevron">
            <a:avLst>
              <a:gd name="adj" fmla="val 50000"/>
            </a:avLst>
          </a:prstGeom>
          <a:solidFill>
            <a:srgbClr val="A9C3DB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350" smtClean="0"/>
          </a:p>
        </p:txBody>
      </p:sp>
      <p:sp>
        <p:nvSpPr>
          <p:cNvPr id="4" name="燕尾形 3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61963" y="639763"/>
            <a:ext cx="312737" cy="384175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350" smtClean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+ CONTENT">
  <p:cSld name="TITLE +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1.jpeg"/><Relationship Id="rId7" Type="http://schemas.openxmlformats.org/officeDocument/2006/relationships/tags" Target="../tags/tag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file:///D:\qq&#25991;&#20214;\712321467\Image\C2C\Image2\%7b75232B38-A165-1FB7-499C-2E1C792CACB5%7d.png" TargetMode="External"/><Relationship Id="rId11" Type="http://schemas.openxmlformats.org/officeDocument/2006/relationships/image" Target="../media/image2.png"/><Relationship Id="rId10" Type="http://schemas.openxmlformats.org/officeDocument/2006/relationships/tags" Target="../tags/tag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s://photo-static-api.fotomore.com/creative/vcg/400/new/VCG41N1165053717.jpg?uid=386&amp;timestamp=1701862728&amp;sign=07f1f65354643f3e18103e200f1cff64" descr="templates\picture_hover\&amp;pky390_sjzg_VCG41N1165053717&amp;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文本框 31"/>
          <p:cNvSpPr txBox="1"/>
          <p:nvPr userDrawn="1">
            <p:custDataLst>
              <p:tags r:id="rId9"/>
            </p:custDataLst>
          </p:nvPr>
        </p:nvSpPr>
        <p:spPr>
          <a:xfrm>
            <a:off x="0" y="-3175"/>
            <a:ext cx="12201525" cy="68618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33" name="图片 1073743875" descr="学科网 zxxk.co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xStyles>
    <p:titleStyle>
      <a:lvl1pPr algn="ctr" defTabSz="967740" rtl="0" eaLnBrk="1" latinLnBrk="0" hangingPunct="1">
        <a:spcBef>
          <a:spcPct val="0"/>
        </a:spcBef>
        <a:buNone/>
        <a:defRPr sz="46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585" indent="-36258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786130" indent="-302260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65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69291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15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»"/>
        <a:defRPr sz="2115" kern="1200">
          <a:solidFill>
            <a:schemeClr val="tx1"/>
          </a:solidFill>
          <a:latin typeface="+mn-lt"/>
          <a:ea typeface="+mn-ea"/>
          <a:cs typeface="+mn-cs"/>
        </a:defRPr>
      </a:lvl5pPr>
      <a:lvl6pPr marL="266065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14452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62839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112260" indent="-241935" algn="l" defTabSz="9677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097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11.xml"/><Relationship Id="rId7" Type="http://schemas.openxmlformats.org/officeDocument/2006/relationships/image" Target="../media/image5.jpeg"/><Relationship Id="rId6" Type="http://schemas.openxmlformats.org/officeDocument/2006/relationships/tags" Target="../tags/tag10.xml"/><Relationship Id="rId5" Type="http://schemas.openxmlformats.org/officeDocument/2006/relationships/image" Target="../media/image4.jpe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9.jpeg"/><Relationship Id="rId2" Type="http://schemas.openxmlformats.org/officeDocument/2006/relationships/tags" Target="../tags/tag171.xml"/><Relationship Id="rId19" Type="http://schemas.openxmlformats.org/officeDocument/2006/relationships/tags" Target="../tags/tag188.xml"/><Relationship Id="rId18" Type="http://schemas.openxmlformats.org/officeDocument/2006/relationships/tags" Target="../tags/tag187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tags" Target="../tags/tag17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tags" Target="../tags/tag190.xml"/><Relationship Id="rId19" Type="http://schemas.openxmlformats.org/officeDocument/2006/relationships/tags" Target="../tags/tag206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image" Target="../media/image30.png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8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243.xml"/><Relationship Id="rId27" Type="http://schemas.openxmlformats.org/officeDocument/2006/relationships/tags" Target="../tags/tag242.xml"/><Relationship Id="rId26" Type="http://schemas.openxmlformats.org/officeDocument/2006/relationships/tags" Target="../tags/tag241.xml"/><Relationship Id="rId25" Type="http://schemas.openxmlformats.org/officeDocument/2006/relationships/tags" Target="../tags/tag240.xml"/><Relationship Id="rId24" Type="http://schemas.openxmlformats.org/officeDocument/2006/relationships/tags" Target="../tags/tag239.xml"/><Relationship Id="rId23" Type="http://schemas.openxmlformats.org/officeDocument/2006/relationships/tags" Target="../tags/tag238.xml"/><Relationship Id="rId22" Type="http://schemas.openxmlformats.org/officeDocument/2006/relationships/tags" Target="../tags/tag237.xml"/><Relationship Id="rId21" Type="http://schemas.openxmlformats.org/officeDocument/2006/relationships/tags" Target="../tags/tag236.xml"/><Relationship Id="rId20" Type="http://schemas.openxmlformats.org/officeDocument/2006/relationships/tags" Target="../tags/tag235.xml"/><Relationship Id="rId2" Type="http://schemas.openxmlformats.org/officeDocument/2006/relationships/tags" Target="../tags/tag217.xml"/><Relationship Id="rId19" Type="http://schemas.openxmlformats.org/officeDocument/2006/relationships/tags" Target="../tags/tag234.xml"/><Relationship Id="rId18" Type="http://schemas.openxmlformats.org/officeDocument/2006/relationships/tags" Target="../tags/tag233.xml"/><Relationship Id="rId17" Type="http://schemas.openxmlformats.org/officeDocument/2006/relationships/tags" Target="../tags/tag232.xml"/><Relationship Id="rId16" Type="http://schemas.openxmlformats.org/officeDocument/2006/relationships/tags" Target="../tags/tag231.xml"/><Relationship Id="rId15" Type="http://schemas.openxmlformats.org/officeDocument/2006/relationships/tags" Target="../tags/tag230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tags" Target="../tags/tag21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245.xml"/><Relationship Id="rId19" Type="http://schemas.openxmlformats.org/officeDocument/2006/relationships/tags" Target="../tags/tag261.xml"/><Relationship Id="rId18" Type="http://schemas.openxmlformats.org/officeDocument/2006/relationships/image" Target="../media/image31.jpeg"/><Relationship Id="rId17" Type="http://schemas.openxmlformats.org/officeDocument/2006/relationships/tags" Target="../tags/tag260.xml"/><Relationship Id="rId16" Type="http://schemas.openxmlformats.org/officeDocument/2006/relationships/tags" Target="../tags/tag259.xml"/><Relationship Id="rId15" Type="http://schemas.openxmlformats.org/officeDocument/2006/relationships/tags" Target="../tags/tag258.xml"/><Relationship Id="rId14" Type="http://schemas.openxmlformats.org/officeDocument/2006/relationships/tags" Target="../tags/tag257.xml"/><Relationship Id="rId13" Type="http://schemas.openxmlformats.org/officeDocument/2006/relationships/tags" Target="../tags/tag256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tags" Target="../tags/tag26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295.xml"/><Relationship Id="rId23" Type="http://schemas.openxmlformats.org/officeDocument/2006/relationships/tags" Target="../tags/tag294.xml"/><Relationship Id="rId22" Type="http://schemas.openxmlformats.org/officeDocument/2006/relationships/tags" Target="../tags/tag293.xml"/><Relationship Id="rId21" Type="http://schemas.openxmlformats.org/officeDocument/2006/relationships/tags" Target="../tags/tag292.xml"/><Relationship Id="rId20" Type="http://schemas.openxmlformats.org/officeDocument/2006/relationships/tags" Target="../tags/tag291.xml"/><Relationship Id="rId2" Type="http://schemas.openxmlformats.org/officeDocument/2006/relationships/image" Target="../media/image32.png"/><Relationship Id="rId19" Type="http://schemas.openxmlformats.org/officeDocument/2006/relationships/tags" Target="../tags/tag290.xml"/><Relationship Id="rId18" Type="http://schemas.openxmlformats.org/officeDocument/2006/relationships/tags" Target="../tags/tag289.xml"/><Relationship Id="rId17" Type="http://schemas.openxmlformats.org/officeDocument/2006/relationships/tags" Target="../tags/tag288.xml"/><Relationship Id="rId16" Type="http://schemas.openxmlformats.org/officeDocument/2006/relationships/tags" Target="../tags/tag287.xml"/><Relationship Id="rId15" Type="http://schemas.openxmlformats.org/officeDocument/2006/relationships/tags" Target="../tags/tag286.xml"/><Relationship Id="rId14" Type="http://schemas.openxmlformats.org/officeDocument/2006/relationships/tags" Target="../tags/tag285.xml"/><Relationship Id="rId13" Type="http://schemas.openxmlformats.org/officeDocument/2006/relationships/tags" Target="../tags/tag284.xml"/><Relationship Id="rId12" Type="http://schemas.openxmlformats.org/officeDocument/2006/relationships/tags" Target="../tags/tag283.xml"/><Relationship Id="rId11" Type="http://schemas.openxmlformats.org/officeDocument/2006/relationships/tags" Target="../tags/tag282.xml"/><Relationship Id="rId10" Type="http://schemas.openxmlformats.org/officeDocument/2006/relationships/tags" Target="../tags/tag281.xml"/><Relationship Id="rId1" Type="http://schemas.openxmlformats.org/officeDocument/2006/relationships/tags" Target="../tags/tag27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310.xml"/><Relationship Id="rId15" Type="http://schemas.openxmlformats.org/officeDocument/2006/relationships/tags" Target="../tags/tag309.xml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image" Target="../media/image33.png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6.png"/><Relationship Id="rId7" Type="http://schemas.openxmlformats.org/officeDocument/2006/relationships/tags" Target="../tags/tag315.xml"/><Relationship Id="rId6" Type="http://schemas.openxmlformats.org/officeDocument/2006/relationships/image" Target="../media/image35.jpeg"/><Relationship Id="rId5" Type="http://schemas.openxmlformats.org/officeDocument/2006/relationships/tags" Target="../tags/tag314.xml"/><Relationship Id="rId4" Type="http://schemas.openxmlformats.org/officeDocument/2006/relationships/image" Target="../media/image34.jpeg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image" Target="../media/image38.png"/><Relationship Id="rId4" Type="http://schemas.openxmlformats.org/officeDocument/2006/relationships/tags" Target="../tags/tag318.xml"/><Relationship Id="rId3" Type="http://schemas.openxmlformats.org/officeDocument/2006/relationships/image" Target="../media/image37.png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339.xml"/><Relationship Id="rId25" Type="http://schemas.openxmlformats.org/officeDocument/2006/relationships/tags" Target="../tags/tag338.xml"/><Relationship Id="rId24" Type="http://schemas.openxmlformats.org/officeDocument/2006/relationships/tags" Target="../tags/tag337.xml"/><Relationship Id="rId23" Type="http://schemas.openxmlformats.org/officeDocument/2006/relationships/tags" Target="../tags/tag336.xml"/><Relationship Id="rId22" Type="http://schemas.openxmlformats.org/officeDocument/2006/relationships/tags" Target="../tags/tag335.xml"/><Relationship Id="rId21" Type="http://schemas.openxmlformats.org/officeDocument/2006/relationships/tags" Target="../tags/tag334.xml"/><Relationship Id="rId20" Type="http://schemas.openxmlformats.org/officeDocument/2006/relationships/tags" Target="../tags/tag333.xml"/><Relationship Id="rId2" Type="http://schemas.openxmlformats.org/officeDocument/2006/relationships/tags" Target="../tags/tag317.xml"/><Relationship Id="rId19" Type="http://schemas.openxmlformats.org/officeDocument/2006/relationships/tags" Target="../tags/tag332.xml"/><Relationship Id="rId18" Type="http://schemas.openxmlformats.org/officeDocument/2006/relationships/tags" Target="../tags/tag331.xml"/><Relationship Id="rId17" Type="http://schemas.openxmlformats.org/officeDocument/2006/relationships/tags" Target="../tags/tag330.xml"/><Relationship Id="rId16" Type="http://schemas.openxmlformats.org/officeDocument/2006/relationships/tags" Target="../tags/tag329.xml"/><Relationship Id="rId15" Type="http://schemas.openxmlformats.org/officeDocument/2006/relationships/tags" Target="../tags/tag328.xml"/><Relationship Id="rId14" Type="http://schemas.openxmlformats.org/officeDocument/2006/relationships/tags" Target="../tags/tag327.xml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tags" Target="../tags/tag324.xml"/><Relationship Id="rId10" Type="http://schemas.openxmlformats.org/officeDocument/2006/relationships/tags" Target="../tags/tag323.xml"/><Relationship Id="rId1" Type="http://schemas.openxmlformats.org/officeDocument/2006/relationships/tags" Target="../tags/tag31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367.xml"/><Relationship Id="rId27" Type="http://schemas.openxmlformats.org/officeDocument/2006/relationships/tags" Target="../tags/tag366.xml"/><Relationship Id="rId26" Type="http://schemas.openxmlformats.org/officeDocument/2006/relationships/tags" Target="../tags/tag365.xml"/><Relationship Id="rId25" Type="http://schemas.openxmlformats.org/officeDocument/2006/relationships/tags" Target="../tags/tag364.xml"/><Relationship Id="rId24" Type="http://schemas.openxmlformats.org/officeDocument/2006/relationships/tags" Target="../tags/tag363.xml"/><Relationship Id="rId23" Type="http://schemas.openxmlformats.org/officeDocument/2006/relationships/tags" Target="../tags/tag362.xml"/><Relationship Id="rId22" Type="http://schemas.openxmlformats.org/officeDocument/2006/relationships/tags" Target="../tags/tag361.xml"/><Relationship Id="rId21" Type="http://schemas.openxmlformats.org/officeDocument/2006/relationships/tags" Target="../tags/tag360.xml"/><Relationship Id="rId20" Type="http://schemas.openxmlformats.org/officeDocument/2006/relationships/tags" Target="../tags/tag359.xml"/><Relationship Id="rId2" Type="http://schemas.openxmlformats.org/officeDocument/2006/relationships/tags" Target="../tags/tag341.xml"/><Relationship Id="rId19" Type="http://schemas.openxmlformats.org/officeDocument/2006/relationships/tags" Target="../tags/tag358.xml"/><Relationship Id="rId18" Type="http://schemas.openxmlformats.org/officeDocument/2006/relationships/tags" Target="../tags/tag357.xml"/><Relationship Id="rId17" Type="http://schemas.openxmlformats.org/officeDocument/2006/relationships/tags" Target="../tags/tag356.xml"/><Relationship Id="rId16" Type="http://schemas.openxmlformats.org/officeDocument/2006/relationships/tags" Target="../tags/tag355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tags" Target="../tags/tag352.xml"/><Relationship Id="rId12" Type="http://schemas.openxmlformats.org/officeDocument/2006/relationships/tags" Target="../tags/tag351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tags" Target="../tags/tag34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76.xml"/><Relationship Id="rId8" Type="http://schemas.openxmlformats.org/officeDocument/2006/relationships/tags" Target="../tags/tag375.xml"/><Relationship Id="rId7" Type="http://schemas.openxmlformats.org/officeDocument/2006/relationships/tags" Target="../tags/tag374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1" Type="http://schemas.openxmlformats.org/officeDocument/2006/relationships/slideLayout" Target="../slideLayouts/slideLayout1.xml"/><Relationship Id="rId40" Type="http://schemas.openxmlformats.org/officeDocument/2006/relationships/tags" Target="../tags/tag407.xml"/><Relationship Id="rId4" Type="http://schemas.openxmlformats.org/officeDocument/2006/relationships/tags" Target="../tags/tag371.xml"/><Relationship Id="rId39" Type="http://schemas.openxmlformats.org/officeDocument/2006/relationships/tags" Target="../tags/tag406.xml"/><Relationship Id="rId38" Type="http://schemas.openxmlformats.org/officeDocument/2006/relationships/tags" Target="../tags/tag405.xml"/><Relationship Id="rId37" Type="http://schemas.openxmlformats.org/officeDocument/2006/relationships/tags" Target="../tags/tag404.xml"/><Relationship Id="rId36" Type="http://schemas.openxmlformats.org/officeDocument/2006/relationships/tags" Target="../tags/tag403.xml"/><Relationship Id="rId35" Type="http://schemas.openxmlformats.org/officeDocument/2006/relationships/tags" Target="../tags/tag402.xml"/><Relationship Id="rId34" Type="http://schemas.openxmlformats.org/officeDocument/2006/relationships/tags" Target="../tags/tag401.xml"/><Relationship Id="rId33" Type="http://schemas.openxmlformats.org/officeDocument/2006/relationships/tags" Target="../tags/tag400.xml"/><Relationship Id="rId32" Type="http://schemas.openxmlformats.org/officeDocument/2006/relationships/tags" Target="../tags/tag399.xml"/><Relationship Id="rId31" Type="http://schemas.openxmlformats.org/officeDocument/2006/relationships/tags" Target="../tags/tag398.xml"/><Relationship Id="rId30" Type="http://schemas.openxmlformats.org/officeDocument/2006/relationships/tags" Target="../tags/tag397.xml"/><Relationship Id="rId3" Type="http://schemas.openxmlformats.org/officeDocument/2006/relationships/tags" Target="../tags/tag370.xml"/><Relationship Id="rId29" Type="http://schemas.openxmlformats.org/officeDocument/2006/relationships/tags" Target="../tags/tag396.xml"/><Relationship Id="rId28" Type="http://schemas.openxmlformats.org/officeDocument/2006/relationships/tags" Target="../tags/tag395.xml"/><Relationship Id="rId27" Type="http://schemas.openxmlformats.org/officeDocument/2006/relationships/tags" Target="../tags/tag394.xml"/><Relationship Id="rId26" Type="http://schemas.openxmlformats.org/officeDocument/2006/relationships/tags" Target="../tags/tag393.xml"/><Relationship Id="rId25" Type="http://schemas.openxmlformats.org/officeDocument/2006/relationships/tags" Target="../tags/tag392.xml"/><Relationship Id="rId24" Type="http://schemas.openxmlformats.org/officeDocument/2006/relationships/tags" Target="../tags/tag391.xml"/><Relationship Id="rId23" Type="http://schemas.openxmlformats.org/officeDocument/2006/relationships/tags" Target="../tags/tag390.xml"/><Relationship Id="rId22" Type="http://schemas.openxmlformats.org/officeDocument/2006/relationships/tags" Target="../tags/tag389.xml"/><Relationship Id="rId21" Type="http://schemas.openxmlformats.org/officeDocument/2006/relationships/tags" Target="../tags/tag388.xml"/><Relationship Id="rId20" Type="http://schemas.openxmlformats.org/officeDocument/2006/relationships/tags" Target="../tags/tag387.xml"/><Relationship Id="rId2" Type="http://schemas.openxmlformats.org/officeDocument/2006/relationships/tags" Target="../tags/tag369.xml"/><Relationship Id="rId19" Type="http://schemas.openxmlformats.org/officeDocument/2006/relationships/tags" Target="../tags/tag386.xml"/><Relationship Id="rId18" Type="http://schemas.openxmlformats.org/officeDocument/2006/relationships/tags" Target="../tags/tag385.xml"/><Relationship Id="rId17" Type="http://schemas.openxmlformats.org/officeDocument/2006/relationships/tags" Target="../tags/tag384.xml"/><Relationship Id="rId16" Type="http://schemas.openxmlformats.org/officeDocument/2006/relationships/tags" Target="../tags/tag383.xml"/><Relationship Id="rId15" Type="http://schemas.openxmlformats.org/officeDocument/2006/relationships/tags" Target="../tags/tag382.xml"/><Relationship Id="rId14" Type="http://schemas.openxmlformats.org/officeDocument/2006/relationships/tags" Target="../tags/tag381.xml"/><Relationship Id="rId13" Type="http://schemas.openxmlformats.org/officeDocument/2006/relationships/tags" Target="../tags/tag380.xml"/><Relationship Id="rId12" Type="http://schemas.openxmlformats.org/officeDocument/2006/relationships/tags" Target="../tags/tag379.xml"/><Relationship Id="rId11" Type="http://schemas.openxmlformats.org/officeDocument/2006/relationships/tags" Target="../tags/tag378.xml"/><Relationship Id="rId10" Type="http://schemas.openxmlformats.org/officeDocument/2006/relationships/tags" Target="../tags/tag377.xml"/><Relationship Id="rId1" Type="http://schemas.openxmlformats.org/officeDocument/2006/relationships/tags" Target="../tags/tag36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11.xml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tags" Target="../tags/tag40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8" Type="http://schemas.openxmlformats.org/officeDocument/2006/relationships/slideLayout" Target="../slideLayouts/slideLayout1.xml"/><Relationship Id="rId37" Type="http://schemas.openxmlformats.org/officeDocument/2006/relationships/tags" Target="../tags/tag451.xml"/><Relationship Id="rId36" Type="http://schemas.openxmlformats.org/officeDocument/2006/relationships/tags" Target="../tags/tag450.xml"/><Relationship Id="rId35" Type="http://schemas.openxmlformats.org/officeDocument/2006/relationships/tags" Target="../tags/tag449.xml"/><Relationship Id="rId34" Type="http://schemas.openxmlformats.org/officeDocument/2006/relationships/tags" Target="../tags/tag448.xml"/><Relationship Id="rId33" Type="http://schemas.openxmlformats.org/officeDocument/2006/relationships/tags" Target="../tags/tag447.xml"/><Relationship Id="rId32" Type="http://schemas.openxmlformats.org/officeDocument/2006/relationships/tags" Target="../tags/tag446.xml"/><Relationship Id="rId31" Type="http://schemas.openxmlformats.org/officeDocument/2006/relationships/tags" Target="../tags/tag445.xml"/><Relationship Id="rId30" Type="http://schemas.openxmlformats.org/officeDocument/2006/relationships/tags" Target="../tags/tag444.xml"/><Relationship Id="rId3" Type="http://schemas.openxmlformats.org/officeDocument/2006/relationships/tags" Target="../tags/tag417.xml"/><Relationship Id="rId29" Type="http://schemas.openxmlformats.org/officeDocument/2006/relationships/tags" Target="../tags/tag443.xml"/><Relationship Id="rId28" Type="http://schemas.openxmlformats.org/officeDocument/2006/relationships/tags" Target="../tags/tag442.xml"/><Relationship Id="rId27" Type="http://schemas.openxmlformats.org/officeDocument/2006/relationships/tags" Target="../tags/tag441.xml"/><Relationship Id="rId26" Type="http://schemas.openxmlformats.org/officeDocument/2006/relationships/tags" Target="../tags/tag440.xml"/><Relationship Id="rId25" Type="http://schemas.openxmlformats.org/officeDocument/2006/relationships/tags" Target="../tags/tag439.xml"/><Relationship Id="rId24" Type="http://schemas.openxmlformats.org/officeDocument/2006/relationships/tags" Target="../tags/tag438.xml"/><Relationship Id="rId23" Type="http://schemas.openxmlformats.org/officeDocument/2006/relationships/tags" Target="../tags/tag437.xml"/><Relationship Id="rId22" Type="http://schemas.openxmlformats.org/officeDocument/2006/relationships/tags" Target="../tags/tag436.xml"/><Relationship Id="rId21" Type="http://schemas.openxmlformats.org/officeDocument/2006/relationships/tags" Target="../tags/tag435.xml"/><Relationship Id="rId20" Type="http://schemas.openxmlformats.org/officeDocument/2006/relationships/tags" Target="../tags/tag434.xml"/><Relationship Id="rId2" Type="http://schemas.openxmlformats.org/officeDocument/2006/relationships/tags" Target="../tags/tag416.xml"/><Relationship Id="rId19" Type="http://schemas.openxmlformats.org/officeDocument/2006/relationships/tags" Target="../tags/tag433.xml"/><Relationship Id="rId18" Type="http://schemas.openxmlformats.org/officeDocument/2006/relationships/tags" Target="../tags/tag432.xml"/><Relationship Id="rId17" Type="http://schemas.openxmlformats.org/officeDocument/2006/relationships/tags" Target="../tags/tag431.xml"/><Relationship Id="rId16" Type="http://schemas.openxmlformats.org/officeDocument/2006/relationships/tags" Target="../tags/tag430.xml"/><Relationship Id="rId15" Type="http://schemas.openxmlformats.org/officeDocument/2006/relationships/tags" Target="../tags/tag429.xml"/><Relationship Id="rId14" Type="http://schemas.openxmlformats.org/officeDocument/2006/relationships/tags" Target="../tags/tag428.xml"/><Relationship Id="rId13" Type="http://schemas.openxmlformats.org/officeDocument/2006/relationships/tags" Target="../tags/tag427.xml"/><Relationship Id="rId12" Type="http://schemas.openxmlformats.org/officeDocument/2006/relationships/tags" Target="../tags/tag426.xml"/><Relationship Id="rId11" Type="http://schemas.openxmlformats.org/officeDocument/2006/relationships/tags" Target="../tags/tag425.xml"/><Relationship Id="rId10" Type="http://schemas.openxmlformats.org/officeDocument/2006/relationships/tags" Target="../tags/tag424.xml"/><Relationship Id="rId1" Type="http://schemas.openxmlformats.org/officeDocument/2006/relationships/tags" Target="../tags/tag41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58.xml"/><Relationship Id="rId8" Type="http://schemas.openxmlformats.org/officeDocument/2006/relationships/tags" Target="../tags/tag457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tags" Target="../tags/tag453.xml"/><Relationship Id="rId3" Type="http://schemas.microsoft.com/office/2007/relationships/hdphoto" Target="../media/image40.wdp"/><Relationship Id="rId2" Type="http://schemas.openxmlformats.org/officeDocument/2006/relationships/image" Target="../media/image39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463.xml"/><Relationship Id="rId13" Type="http://schemas.openxmlformats.org/officeDocument/2006/relationships/tags" Target="../tags/tag462.xml"/><Relationship Id="rId12" Type="http://schemas.openxmlformats.org/officeDocument/2006/relationships/tags" Target="../tags/tag461.xml"/><Relationship Id="rId11" Type="http://schemas.openxmlformats.org/officeDocument/2006/relationships/tags" Target="../tags/tag460.xml"/><Relationship Id="rId10" Type="http://schemas.openxmlformats.org/officeDocument/2006/relationships/tags" Target="../tags/tag459.xml"/><Relationship Id="rId1" Type="http://schemas.openxmlformats.org/officeDocument/2006/relationships/tags" Target="../tags/tag45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72.xml"/><Relationship Id="rId8" Type="http://schemas.openxmlformats.org/officeDocument/2006/relationships/tags" Target="../tags/tag471.xml"/><Relationship Id="rId7" Type="http://schemas.openxmlformats.org/officeDocument/2006/relationships/tags" Target="../tags/tag470.xml"/><Relationship Id="rId6" Type="http://schemas.openxmlformats.org/officeDocument/2006/relationships/tags" Target="../tags/tag469.xml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3" Type="http://schemas.microsoft.com/office/2007/relationships/hdphoto" Target="../media/image40.wdp"/><Relationship Id="rId2" Type="http://schemas.openxmlformats.org/officeDocument/2006/relationships/image" Target="../media/image39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477.xml"/><Relationship Id="rId13" Type="http://schemas.openxmlformats.org/officeDocument/2006/relationships/tags" Target="../tags/tag476.xml"/><Relationship Id="rId12" Type="http://schemas.openxmlformats.org/officeDocument/2006/relationships/tags" Target="../tags/tag475.xml"/><Relationship Id="rId11" Type="http://schemas.openxmlformats.org/officeDocument/2006/relationships/tags" Target="../tags/tag474.xml"/><Relationship Id="rId10" Type="http://schemas.openxmlformats.org/officeDocument/2006/relationships/tags" Target="../tags/tag473.xml"/><Relationship Id="rId1" Type="http://schemas.openxmlformats.org/officeDocument/2006/relationships/tags" Target="../tags/tag46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87.xml"/><Relationship Id="rId7" Type="http://schemas.openxmlformats.org/officeDocument/2006/relationships/tags" Target="../tags/tag486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48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image" Target="../media/image7.png"/><Relationship Id="rId6" Type="http://schemas.openxmlformats.org/officeDocument/2006/relationships/tags" Target="../tags/tag31.xml"/><Relationship Id="rId53" Type="http://schemas.openxmlformats.org/officeDocument/2006/relationships/slideLayout" Target="../slideLayouts/slideLayout1.xml"/><Relationship Id="rId52" Type="http://schemas.openxmlformats.org/officeDocument/2006/relationships/tags" Target="../tags/tag69.xml"/><Relationship Id="rId51" Type="http://schemas.openxmlformats.org/officeDocument/2006/relationships/tags" Target="../tags/tag68.xml"/><Relationship Id="rId50" Type="http://schemas.openxmlformats.org/officeDocument/2006/relationships/tags" Target="../tags/tag67.xml"/><Relationship Id="rId5" Type="http://schemas.openxmlformats.org/officeDocument/2006/relationships/image" Target="../media/image6.png"/><Relationship Id="rId49" Type="http://schemas.openxmlformats.org/officeDocument/2006/relationships/tags" Target="../tags/tag66.xml"/><Relationship Id="rId48" Type="http://schemas.openxmlformats.org/officeDocument/2006/relationships/tags" Target="../tags/tag65.xml"/><Relationship Id="rId47" Type="http://schemas.openxmlformats.org/officeDocument/2006/relationships/tags" Target="../tags/tag64.xml"/><Relationship Id="rId46" Type="http://schemas.openxmlformats.org/officeDocument/2006/relationships/tags" Target="../tags/tag63.xml"/><Relationship Id="rId45" Type="http://schemas.openxmlformats.org/officeDocument/2006/relationships/tags" Target="../tags/tag62.xml"/><Relationship Id="rId44" Type="http://schemas.openxmlformats.org/officeDocument/2006/relationships/image" Target="../media/image14.png"/><Relationship Id="rId43" Type="http://schemas.openxmlformats.org/officeDocument/2006/relationships/tags" Target="../tags/tag61.xml"/><Relationship Id="rId42" Type="http://schemas.openxmlformats.org/officeDocument/2006/relationships/image" Target="../media/image13.png"/><Relationship Id="rId41" Type="http://schemas.openxmlformats.org/officeDocument/2006/relationships/tags" Target="../tags/tag60.xml"/><Relationship Id="rId40" Type="http://schemas.openxmlformats.org/officeDocument/2006/relationships/image" Target="../media/image12.png"/><Relationship Id="rId4" Type="http://schemas.openxmlformats.org/officeDocument/2006/relationships/tags" Target="../tags/tag30.xml"/><Relationship Id="rId39" Type="http://schemas.openxmlformats.org/officeDocument/2006/relationships/tags" Target="../tags/tag59.xml"/><Relationship Id="rId38" Type="http://schemas.openxmlformats.org/officeDocument/2006/relationships/image" Target="../media/image11.png"/><Relationship Id="rId37" Type="http://schemas.openxmlformats.org/officeDocument/2006/relationships/tags" Target="../tags/tag58.xml"/><Relationship Id="rId36" Type="http://schemas.openxmlformats.org/officeDocument/2006/relationships/image" Target="../media/image10.png"/><Relationship Id="rId35" Type="http://schemas.openxmlformats.org/officeDocument/2006/relationships/tags" Target="../tags/tag57.xml"/><Relationship Id="rId34" Type="http://schemas.openxmlformats.org/officeDocument/2006/relationships/image" Target="../media/image9.png"/><Relationship Id="rId33" Type="http://schemas.openxmlformats.org/officeDocument/2006/relationships/tags" Target="../tags/tag56.xml"/><Relationship Id="rId32" Type="http://schemas.openxmlformats.org/officeDocument/2006/relationships/image" Target="../media/image8.png"/><Relationship Id="rId31" Type="http://schemas.openxmlformats.org/officeDocument/2006/relationships/tags" Target="../tags/tag55.xml"/><Relationship Id="rId30" Type="http://schemas.openxmlformats.org/officeDocument/2006/relationships/tags" Target="../tags/tag54.xml"/><Relationship Id="rId3" Type="http://schemas.openxmlformats.org/officeDocument/2006/relationships/tags" Target="../tags/tag29.xml"/><Relationship Id="rId29" Type="http://schemas.openxmlformats.org/officeDocument/2006/relationships/tags" Target="../tags/tag53.xml"/><Relationship Id="rId28" Type="http://schemas.openxmlformats.org/officeDocument/2006/relationships/tags" Target="../tags/tag52.xml"/><Relationship Id="rId27" Type="http://schemas.openxmlformats.org/officeDocument/2006/relationships/tags" Target="../tags/tag51.xml"/><Relationship Id="rId26" Type="http://schemas.openxmlformats.org/officeDocument/2006/relationships/tags" Target="../tags/tag50.xml"/><Relationship Id="rId25" Type="http://schemas.openxmlformats.org/officeDocument/2006/relationships/tags" Target="../tags/tag49.xml"/><Relationship Id="rId24" Type="http://schemas.openxmlformats.org/officeDocument/2006/relationships/tags" Target="../tags/tag48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28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5.png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8.jpeg"/><Relationship Id="rId7" Type="http://schemas.openxmlformats.org/officeDocument/2006/relationships/tags" Target="../tags/tag87.xml"/><Relationship Id="rId6" Type="http://schemas.openxmlformats.org/officeDocument/2006/relationships/image" Target="../media/image17.jpeg"/><Relationship Id="rId5" Type="http://schemas.openxmlformats.org/officeDocument/2006/relationships/tags" Target="../tags/tag86.xml"/><Relationship Id="rId4" Type="http://schemas.openxmlformats.org/officeDocument/2006/relationships/image" Target="../media/image16.jpe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2" Type="http://schemas.openxmlformats.org/officeDocument/2006/relationships/slideLayout" Target="../slideLayouts/slideLayout1.xml"/><Relationship Id="rId41" Type="http://schemas.openxmlformats.org/officeDocument/2006/relationships/tags" Target="../tags/tag126.xml"/><Relationship Id="rId40" Type="http://schemas.openxmlformats.org/officeDocument/2006/relationships/image" Target="../media/image20.png"/><Relationship Id="rId4" Type="http://schemas.openxmlformats.org/officeDocument/2006/relationships/tags" Target="../tags/tag91.xml"/><Relationship Id="rId39" Type="http://schemas.openxmlformats.org/officeDocument/2006/relationships/tags" Target="../tags/tag125.xml"/><Relationship Id="rId38" Type="http://schemas.openxmlformats.org/officeDocument/2006/relationships/tags" Target="../tags/tag124.xml"/><Relationship Id="rId37" Type="http://schemas.openxmlformats.org/officeDocument/2006/relationships/tags" Target="../tags/tag123.xml"/><Relationship Id="rId36" Type="http://schemas.openxmlformats.org/officeDocument/2006/relationships/tags" Target="../tags/tag122.xml"/><Relationship Id="rId35" Type="http://schemas.openxmlformats.org/officeDocument/2006/relationships/tags" Target="../tags/tag121.xml"/><Relationship Id="rId34" Type="http://schemas.openxmlformats.org/officeDocument/2006/relationships/tags" Target="../tags/tag120.xml"/><Relationship Id="rId33" Type="http://schemas.openxmlformats.org/officeDocument/2006/relationships/tags" Target="../tags/tag119.xml"/><Relationship Id="rId32" Type="http://schemas.openxmlformats.org/officeDocument/2006/relationships/tags" Target="../tags/tag118.xml"/><Relationship Id="rId31" Type="http://schemas.openxmlformats.org/officeDocument/2006/relationships/tags" Target="../tags/tag117.xml"/><Relationship Id="rId30" Type="http://schemas.openxmlformats.org/officeDocument/2006/relationships/tags" Target="../tags/tag116.xml"/><Relationship Id="rId3" Type="http://schemas.openxmlformats.org/officeDocument/2006/relationships/tags" Target="../tags/tag90.xml"/><Relationship Id="rId29" Type="http://schemas.openxmlformats.org/officeDocument/2006/relationships/tags" Target="../tags/tag115.xml"/><Relationship Id="rId28" Type="http://schemas.openxmlformats.org/officeDocument/2006/relationships/tags" Target="../tags/tag114.xml"/><Relationship Id="rId27" Type="http://schemas.openxmlformats.org/officeDocument/2006/relationships/tags" Target="../tags/tag113.xml"/><Relationship Id="rId26" Type="http://schemas.openxmlformats.org/officeDocument/2006/relationships/tags" Target="../tags/tag112.xml"/><Relationship Id="rId25" Type="http://schemas.openxmlformats.org/officeDocument/2006/relationships/tags" Target="../tags/tag111.xml"/><Relationship Id="rId24" Type="http://schemas.openxmlformats.org/officeDocument/2006/relationships/tags" Target="../tags/tag110.xml"/><Relationship Id="rId23" Type="http://schemas.openxmlformats.org/officeDocument/2006/relationships/tags" Target="../tags/tag109.xml"/><Relationship Id="rId22" Type="http://schemas.openxmlformats.org/officeDocument/2006/relationships/tags" Target="../tags/tag108.xml"/><Relationship Id="rId21" Type="http://schemas.openxmlformats.org/officeDocument/2006/relationships/tags" Target="../tags/tag107.xml"/><Relationship Id="rId20" Type="http://schemas.openxmlformats.org/officeDocument/2006/relationships/tags" Target="../tags/tag106.xml"/><Relationship Id="rId2" Type="http://schemas.openxmlformats.org/officeDocument/2006/relationships/tags" Target="../tags/tag89.xml"/><Relationship Id="rId19" Type="http://schemas.openxmlformats.org/officeDocument/2006/relationships/tags" Target="../tags/tag105.xml"/><Relationship Id="rId18" Type="http://schemas.openxmlformats.org/officeDocument/2006/relationships/image" Target="../media/image19.png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145.xml"/><Relationship Id="rId26" Type="http://schemas.openxmlformats.org/officeDocument/2006/relationships/tags" Target="../tags/tag144.xml"/><Relationship Id="rId25" Type="http://schemas.openxmlformats.org/officeDocument/2006/relationships/image" Target="../media/image27.jpeg"/><Relationship Id="rId24" Type="http://schemas.openxmlformats.org/officeDocument/2006/relationships/tags" Target="../tags/tag143.xml"/><Relationship Id="rId23" Type="http://schemas.openxmlformats.org/officeDocument/2006/relationships/image" Target="../media/image26.jpeg"/><Relationship Id="rId22" Type="http://schemas.openxmlformats.org/officeDocument/2006/relationships/tags" Target="../tags/tag142.xml"/><Relationship Id="rId21" Type="http://schemas.openxmlformats.org/officeDocument/2006/relationships/image" Target="../media/image25.png"/><Relationship Id="rId20" Type="http://schemas.openxmlformats.org/officeDocument/2006/relationships/tags" Target="../tags/tag141.xml"/><Relationship Id="rId2" Type="http://schemas.openxmlformats.org/officeDocument/2006/relationships/tags" Target="../tags/tag128.xml"/><Relationship Id="rId19" Type="http://schemas.openxmlformats.org/officeDocument/2006/relationships/image" Target="../media/image24.jpeg"/><Relationship Id="rId18" Type="http://schemas.openxmlformats.org/officeDocument/2006/relationships/tags" Target="../tags/tag140.xml"/><Relationship Id="rId17" Type="http://schemas.openxmlformats.org/officeDocument/2006/relationships/image" Target="NULL" TargetMode="External"/><Relationship Id="rId16" Type="http://schemas.openxmlformats.org/officeDocument/2006/relationships/image" Target="../media/image23.jpeg"/><Relationship Id="rId15" Type="http://schemas.openxmlformats.org/officeDocument/2006/relationships/tags" Target="../tags/tag139.xml"/><Relationship Id="rId14" Type="http://schemas.openxmlformats.org/officeDocument/2006/relationships/image" Target="../media/image22.png"/><Relationship Id="rId13" Type="http://schemas.openxmlformats.org/officeDocument/2006/relationships/tags" Target="../tags/tag138.xml"/><Relationship Id="rId12" Type="http://schemas.openxmlformats.org/officeDocument/2006/relationships/image" Target="../media/image21.png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0.png"/><Relationship Id="rId7" Type="http://schemas.openxmlformats.org/officeDocument/2006/relationships/tags" Target="../tags/tag150.xml"/><Relationship Id="rId6" Type="http://schemas.openxmlformats.org/officeDocument/2006/relationships/image" Target="../media/image29.jpeg"/><Relationship Id="rId5" Type="http://schemas.openxmlformats.org/officeDocument/2006/relationships/tags" Target="../tags/tag149.xml"/><Relationship Id="rId4" Type="http://schemas.openxmlformats.org/officeDocument/2006/relationships/image" Target="../media/image28.jpeg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8.jpeg"/><Relationship Id="rId2" Type="http://schemas.openxmlformats.org/officeDocument/2006/relationships/tags" Target="../tags/tag152.xml"/><Relationship Id="rId19" Type="http://schemas.openxmlformats.org/officeDocument/2006/relationships/tags" Target="../tags/tag169.xml"/><Relationship Id="rId18" Type="http://schemas.openxmlformats.org/officeDocument/2006/relationships/tags" Target="../tags/tag168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7682230" y="4584065"/>
            <a:ext cx="4355465" cy="1945005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  <p:txBody>
          <a:bodyPr wrap="square" rtlCol="0" anchor="t">
            <a:noAutofit/>
          </a:bodyPr>
          <a:lstStyle/>
          <a:p>
            <a:r>
              <a:rPr lang="zh-CN" altLang="en-US" sz="2400">
                <a:solidFill>
                  <a:srgbClr val="7030A0"/>
                </a:solidFill>
              </a:rPr>
              <a:t>发酵工程是指利用微生物的特定功能，通过现代工程技术，规模化生产对人类有用的产品。它涉及菌种的选育和培养、产物的分离和提纯等方面。</a:t>
            </a:r>
            <a:endParaRPr lang="en-US" altLang="zh-CN" sz="2400">
              <a:solidFill>
                <a:srgbClr val="7030A0"/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028950" y="2824480"/>
            <a:ext cx="5429885" cy="965200"/>
          </a:xfrm>
          <a:prstGeom prst="rect">
            <a:avLst/>
          </a:prstGeom>
          <a:solidFill>
            <a:srgbClr val="ABCA9E">
              <a:alpha val="90000"/>
            </a:srgbClr>
          </a:solidFill>
        </p:spPr>
        <p:txBody>
          <a:bodyPr vert="horz" lIns="67500" tIns="35100" rIns="67500" bIns="35100" rtlCol="0" anchor="b">
            <a:noAutofit/>
            <a:scene3d>
              <a:camera prst="obliqueBottomLeft"/>
              <a:lightRig rig="contrasting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5400" b="0">
                <a:ln w="2822">
                  <a:solidFill>
                    <a:srgbClr val="E6B76F"/>
                  </a:solidFill>
                </a:ln>
                <a:gradFill>
                  <a:gsLst>
                    <a:gs pos="100000">
                      <a:srgbClr val="ADB836"/>
                    </a:gs>
                    <a:gs pos="67000">
                      <a:srgbClr val="324A25"/>
                    </a:gs>
                  </a:gsLst>
                  <a:lin ang="5400000" scaled="0"/>
                </a:gradFill>
                <a:effectLst>
                  <a:outerShdw dist="76200" dir="7740000" algn="t" rotWithShape="0">
                    <a:srgbClr val="99BB83">
                      <a:alpha val="100000"/>
                    </a:srgbClr>
                  </a:outerShdw>
                  <a:reflection blurRad="1411" stA="27000" endA="300" endPos="45500" dist="50800" dir="5400000" sy="-100000" algn="bl" rotWithShape="0"/>
                </a:effectLst>
                <a:latin typeface="汉仪行楷简" panose="02010600000101010101" charset="-122"/>
                <a:ea typeface="汉仪行楷简" panose="02010600000101010101" charset="-122"/>
                <a:cs typeface="汉仪行楷简" panose="02010600000101010101" charset="-122"/>
                <a:sym typeface="+mn-ea"/>
              </a:rPr>
              <a:t>第</a:t>
            </a:r>
            <a:r>
              <a:rPr lang="en-US" altLang="zh-CN" sz="5400" b="0">
                <a:ln w="2822">
                  <a:solidFill>
                    <a:srgbClr val="E6B76F"/>
                  </a:solidFill>
                </a:ln>
                <a:gradFill>
                  <a:gsLst>
                    <a:gs pos="100000">
                      <a:srgbClr val="ADB836"/>
                    </a:gs>
                    <a:gs pos="67000">
                      <a:srgbClr val="324A25"/>
                    </a:gs>
                  </a:gsLst>
                  <a:lin ang="5400000" scaled="0"/>
                </a:gradFill>
                <a:effectLst>
                  <a:outerShdw dist="76200" dir="7740000" algn="t" rotWithShape="0">
                    <a:srgbClr val="99BB83">
                      <a:alpha val="100000"/>
                    </a:srgbClr>
                  </a:outerShdw>
                  <a:reflection blurRad="1411" stA="27000" endA="300" endPos="45500" dist="50800" dir="5400000" sy="-100000" algn="bl" rotWithShape="0"/>
                </a:effectLst>
                <a:latin typeface="汉仪行楷简" panose="02010600000101010101" charset="-122"/>
                <a:ea typeface="汉仪行楷简" panose="02010600000101010101" charset="-122"/>
                <a:cs typeface="汉仪行楷简" panose="02010600000101010101" charset="-122"/>
                <a:sym typeface="+mn-ea"/>
              </a:rPr>
              <a:t>1</a:t>
            </a:r>
            <a:r>
              <a:rPr lang="zh-CN" altLang="en-US" sz="5400" b="0">
                <a:ln w="2822">
                  <a:solidFill>
                    <a:srgbClr val="E6B76F"/>
                  </a:solidFill>
                </a:ln>
                <a:gradFill>
                  <a:gsLst>
                    <a:gs pos="100000">
                      <a:srgbClr val="ADB836"/>
                    </a:gs>
                    <a:gs pos="67000">
                      <a:srgbClr val="324A25"/>
                    </a:gs>
                  </a:gsLst>
                  <a:lin ang="5400000" scaled="0"/>
                </a:gradFill>
                <a:effectLst>
                  <a:outerShdw dist="76200" dir="7740000" algn="t" rotWithShape="0">
                    <a:srgbClr val="99BB83">
                      <a:alpha val="100000"/>
                    </a:srgbClr>
                  </a:outerShdw>
                  <a:reflection blurRad="1411" stA="27000" endA="300" endPos="45500" dist="50800" dir="5400000" sy="-100000" algn="bl" rotWithShape="0"/>
                </a:effectLst>
                <a:latin typeface="汉仪行楷简" panose="02010600000101010101" charset="-122"/>
                <a:ea typeface="汉仪行楷简" panose="02010600000101010101" charset="-122"/>
                <a:cs typeface="汉仪行楷简" panose="02010600000101010101" charset="-122"/>
                <a:sym typeface="+mn-ea"/>
              </a:rPr>
              <a:t>章  发酵工程</a:t>
            </a:r>
            <a:endParaRPr lang="en-US" altLang="zh-CN" sz="5400" b="0">
              <a:ln w="2822">
                <a:solidFill>
                  <a:srgbClr val="E6B76F"/>
                </a:solidFill>
              </a:ln>
              <a:gradFill>
                <a:gsLst>
                  <a:gs pos="100000">
                    <a:srgbClr val="ADB836"/>
                  </a:gs>
                  <a:gs pos="67000">
                    <a:srgbClr val="324A25"/>
                  </a:gs>
                </a:gsLst>
                <a:lin ang="5400000" scaled="0"/>
              </a:gradFill>
              <a:effectLst>
                <a:outerShdw dist="76200" dir="7740000" algn="t" rotWithShape="0">
                  <a:srgbClr val="99BB83">
                    <a:alpha val="100000"/>
                  </a:srgbClr>
                </a:outerShdw>
                <a:reflection blurRad="1411" stA="27000" endA="300" endPos="45500" dist="50800" dir="5400000" sy="-100000" algn="bl" rotWithShape="0"/>
              </a:effectLst>
              <a:latin typeface="汉仪行楷简" panose="02010600000101010101" charset="-122"/>
              <a:ea typeface="汉仪行楷简" panose="02010600000101010101" charset="-122"/>
              <a:cs typeface="汉仪行楷简" panose="02010600000101010101" charset="-122"/>
              <a:sym typeface="+mn-ea"/>
            </a:endParaRPr>
          </a:p>
        </p:txBody>
      </p:sp>
      <p:sp>
        <p:nvSpPr>
          <p:cNvPr id="13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35255" y="880745"/>
            <a:ext cx="5231765" cy="5842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7500" tIns="35100" rIns="67500" bIns="351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2800">
                <a:solidFill>
                  <a:schemeClr val="dk1">
                    <a:lumMod val="85000"/>
                    <a:lumOff val="15000"/>
                  </a:schemeClr>
                </a:solidFill>
              </a:rPr>
              <a:t>选择性必修三   生物技术与工程</a:t>
            </a:r>
            <a:endParaRPr lang="zh-CN" altLang="en-US" sz="280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https://photo-static-api.fotomore.com/creative/vcg/veer/400/new/VCG41N675685016.jpg?uid=386&amp;timestamp=1701863185&amp;sign=5715839ac791ae2801819c0ebd3e3c5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7857" b="7857"/>
          <a:stretch>
            <a:fillRect/>
          </a:stretch>
        </p:blipFill>
        <p:spPr>
          <a:xfrm>
            <a:off x="7294245" y="-5715"/>
            <a:ext cx="4897755" cy="2751455"/>
          </a:xfrm>
          <a:prstGeom prst="rect">
            <a:avLst/>
          </a:prstGeom>
        </p:spPr>
      </p:pic>
      <p:pic>
        <p:nvPicPr>
          <p:cNvPr id="2" name="https://photo-static-api.fotomore.com/creative/vcg/veer/400/new/VCG41N598820174.jpg?uid=386&amp;timestamp=1701863181&amp;sign=26013873374f50412e996192dae811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3909060"/>
            <a:ext cx="4516120" cy="30105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45795" y="1732290"/>
            <a:ext cx="1983105" cy="4603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（2）酵母菌</a:t>
            </a:r>
            <a:endParaRPr lang="zh-CN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27580" y="5943600"/>
            <a:ext cx="6019800" cy="5708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在一些含糖量较高的水果、蔬菜表面。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2299966" y="3231217"/>
            <a:ext cx="6574155" cy="692150"/>
            <a:chOff x="2338" y="4986"/>
            <a:chExt cx="10353" cy="1090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338" y="5349"/>
              <a:ext cx="1962" cy="72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C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6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12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6</a:t>
              </a:r>
              <a:endPara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5"/>
              </p:custDataLst>
            </p:nvPr>
          </p:nvGrpSpPr>
          <p:grpSpPr>
            <a:xfrm>
              <a:off x="4411" y="4986"/>
              <a:ext cx="1103" cy="825"/>
              <a:chOff x="4103" y="5200"/>
              <a:chExt cx="1413" cy="825"/>
            </a:xfrm>
          </p:grpSpPr>
          <p:cxnSp>
            <p:nvCxnSpPr>
              <p:cNvPr id="15" name="直接箭头连接符 14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4103" y="6022"/>
                <a:ext cx="1413" cy="3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矩形 15"/>
              <p:cNvSpPr/>
              <p:nvPr>
                <p:custDataLst>
                  <p:tags r:id="rId7"/>
                </p:custDataLst>
              </p:nvPr>
            </p:nvSpPr>
            <p:spPr>
              <a:xfrm>
                <a:off x="4103" y="5200"/>
                <a:ext cx="770" cy="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400" kern="10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  <a:sym typeface="+mn-ea"/>
                  </a:rPr>
                  <a:t>酶</a:t>
                </a:r>
                <a:endPara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矩形 16"/>
            <p:cNvSpPr/>
            <p:nvPr>
              <p:custDataLst>
                <p:tags r:id="rId8"/>
              </p:custDataLst>
            </p:nvPr>
          </p:nvSpPr>
          <p:spPr>
            <a:xfrm>
              <a:off x="5625" y="5244"/>
              <a:ext cx="7066" cy="72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2C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5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OH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（酒精）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+2CO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能量</a:t>
              </a:r>
              <a:endParaRPr lang="zh-CN" altLang="en-US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9"/>
            </p:custDataLst>
          </p:nvPr>
        </p:nvSpPr>
        <p:spPr bwMode="auto">
          <a:xfrm>
            <a:off x="121920" y="11430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45795" y="731520"/>
            <a:ext cx="10988040" cy="83375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【任务二】1、阅读课本第5页第3段，第6页第1段，第7页第1段，明确传统发酵食品制作所利用的微生物都有哪些？并对其代谢特点、发酵原理和生产应用等方面进行分析。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 bwMode="auto">
          <a:xfrm>
            <a:off x="151765" y="2359660"/>
            <a:ext cx="177736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①代谢特点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2227580" y="2364740"/>
            <a:ext cx="8956675" cy="49149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单细胞真菌，代谢类型为异养兼性厌氧型；在无氧的情况下能进行酒精发酵。</a:t>
            </a:r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3"/>
            </p:custDataLst>
          </p:nvPr>
        </p:nvSpPr>
        <p:spPr bwMode="auto">
          <a:xfrm>
            <a:off x="151765" y="3336290"/>
            <a:ext cx="1777365" cy="7067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②发酵原理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  <a:p>
            <a:pPr lvl="0" algn="ctr" eaLnBrk="0" fontAlgn="base" hangingPunct="0">
              <a:buClrTx/>
              <a:buSzTx/>
              <a:buFontTx/>
            </a:pPr>
            <a:r>
              <a:rPr lang="en-US" altLang="zh-CN" sz="16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（反应简式）</a:t>
            </a:r>
            <a:endParaRPr lang="en-US" altLang="zh-CN" sz="16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4"/>
            </p:custDataLst>
          </p:nvPr>
        </p:nvSpPr>
        <p:spPr bwMode="auto">
          <a:xfrm>
            <a:off x="151765" y="4299585"/>
            <a:ext cx="177673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③生产应用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2227580" y="4192905"/>
            <a:ext cx="6096000" cy="56578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可用于酿酒、制作馒头和面包等。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 bwMode="auto">
          <a:xfrm>
            <a:off x="151765" y="5058410"/>
            <a:ext cx="177673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④影响因素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7"/>
            </p:custDataLst>
          </p:nvPr>
        </p:nvSpPr>
        <p:spPr>
          <a:xfrm>
            <a:off x="2227580" y="5027295"/>
            <a:ext cx="8317230" cy="49149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温度是影响酵母菌生长的重要因素，酿酒酵母的最适生长温度约为28℃。</a:t>
            </a:r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8"/>
            </p:custDataLst>
          </p:nvPr>
        </p:nvSpPr>
        <p:spPr bwMode="auto">
          <a:xfrm>
            <a:off x="121920" y="5975350"/>
            <a:ext cx="180594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⑤分布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7" name="椭圆 26"/>
          <p:cNvSpPr/>
          <p:nvPr>
            <p:custDataLst>
              <p:tags r:id="rId19"/>
            </p:custDataLst>
          </p:nvPr>
        </p:nvSpPr>
        <p:spPr>
          <a:xfrm>
            <a:off x="9970135" y="3231515"/>
            <a:ext cx="1737360" cy="1669415"/>
          </a:xfrm>
          <a:prstGeom prst="ellipse">
            <a:avLst/>
          </a:prstGeom>
          <a:blipFill rotWithShape="1">
            <a:blip r:embed="rId20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animBg="1"/>
      <p:bldP spid="9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1995" y="1943735"/>
            <a:ext cx="2078355" cy="4603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（3）醋酸菌</a:t>
            </a:r>
            <a:endParaRPr lang="zh-CN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2495550" y="4015740"/>
            <a:ext cx="8180070" cy="1179830"/>
            <a:chOff x="1875" y="6682"/>
            <a:chExt cx="12882" cy="1858"/>
          </a:xfrm>
        </p:grpSpPr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>
              <a:off x="1990" y="6894"/>
              <a:ext cx="3248" cy="72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C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6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12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6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+2O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2</a:t>
              </a:r>
              <a:endPara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4"/>
              </p:custDataLst>
            </p:nvPr>
          </p:nvGrpSpPr>
          <p:grpSpPr>
            <a:xfrm>
              <a:off x="4988" y="6682"/>
              <a:ext cx="1103" cy="771"/>
              <a:chOff x="3117" y="5203"/>
              <a:chExt cx="1413" cy="771"/>
            </a:xfrm>
          </p:grpSpPr>
          <p:cxnSp>
            <p:nvCxnSpPr>
              <p:cNvPr id="14" name="直接箭头连接符 13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3117" y="5971"/>
                <a:ext cx="1413" cy="3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3310" y="5203"/>
                <a:ext cx="770" cy="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400" kern="10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  <a:sym typeface="+mn-ea"/>
                  </a:rPr>
                  <a:t>酶</a:t>
                </a:r>
                <a:endPara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>
              <a:off x="6091" y="6927"/>
              <a:ext cx="8666" cy="72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2CH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COOH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（醋酸）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+2H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O+2CO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能量</a:t>
              </a:r>
              <a:endParaRPr lang="zh-CN" altLang="en-US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1875" y="7813"/>
              <a:ext cx="2913" cy="72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C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5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OH+O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2</a:t>
              </a:r>
              <a:endPara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grpSp>
          <p:nvGrpSpPr>
            <p:cNvPr id="22" name="组合 21"/>
            <p:cNvGrpSpPr/>
            <p:nvPr>
              <p:custDataLst>
                <p:tags r:id="rId9"/>
              </p:custDataLst>
            </p:nvPr>
          </p:nvGrpSpPr>
          <p:grpSpPr>
            <a:xfrm>
              <a:off x="4637" y="7645"/>
              <a:ext cx="1103" cy="727"/>
              <a:chOff x="3117" y="5347"/>
              <a:chExt cx="1413" cy="727"/>
            </a:xfrm>
          </p:grpSpPr>
          <p:cxnSp>
            <p:nvCxnSpPr>
              <p:cNvPr id="23" name="直接箭头连接符 22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3117" y="6022"/>
                <a:ext cx="1413" cy="3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矩形 23"/>
              <p:cNvSpPr/>
              <p:nvPr>
                <p:custDataLst>
                  <p:tags r:id="rId11"/>
                </p:custDataLst>
              </p:nvPr>
            </p:nvSpPr>
            <p:spPr>
              <a:xfrm>
                <a:off x="3367" y="5347"/>
                <a:ext cx="770" cy="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400" kern="10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  <a:sym typeface="+mn-ea"/>
                  </a:rPr>
                  <a:t>酶</a:t>
                </a:r>
                <a:endPara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25" name="矩形 24"/>
            <p:cNvSpPr/>
            <p:nvPr>
              <p:custDataLst>
                <p:tags r:id="rId12"/>
              </p:custDataLst>
            </p:nvPr>
          </p:nvSpPr>
          <p:spPr>
            <a:xfrm>
              <a:off x="5640" y="7813"/>
              <a:ext cx="9117" cy="72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COOH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（醋酸）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O+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能量</a:t>
              </a:r>
              <a:endParaRPr lang="zh-CN" altLang="en-US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7" name="椭圆 26"/>
          <p:cNvSpPr/>
          <p:nvPr>
            <p:custDataLst>
              <p:tags r:id="rId13"/>
            </p:custDataLst>
          </p:nvPr>
        </p:nvSpPr>
        <p:spPr>
          <a:xfrm>
            <a:off x="9986010" y="5011420"/>
            <a:ext cx="1875790" cy="1697991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15"/>
            </p:custDataLst>
          </p:nvPr>
        </p:nvSpPr>
        <p:spPr bwMode="auto">
          <a:xfrm>
            <a:off x="121920" y="11430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645795" y="731520"/>
            <a:ext cx="10988040" cy="83375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【任务二】1、阅读课本第5页第3段，第6页第1段，第7页第1段，明确传统发酵食品制作所利用的微生物都有哪些？并对其代谢特点、发酵原理和生产应用等方面进行分析。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7"/>
            </p:custDataLst>
          </p:nvPr>
        </p:nvSpPr>
        <p:spPr bwMode="auto">
          <a:xfrm>
            <a:off x="122555" y="2938145"/>
            <a:ext cx="178498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①代谢特点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2142490" y="2643505"/>
            <a:ext cx="9491345" cy="133413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好氧细菌，代谢类型为异养需氧型；当O</a:t>
            </a:r>
            <a:r>
              <a:rPr lang="zh-CN" altLang="en-US" sz="2000" baseline="-250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、糖源都充足时，能将糖分解成醋酸；当缺少糖源时则将乙醇转化为乙醛，再将乙醛变为醋酸。多数醋酸菌的最适生长温度为30～35℃。</a:t>
            </a:r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9"/>
            </p:custDataLst>
          </p:nvPr>
        </p:nvSpPr>
        <p:spPr bwMode="auto">
          <a:xfrm>
            <a:off x="121920" y="4349115"/>
            <a:ext cx="1784350" cy="6623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②发酵原理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  <a:p>
            <a:pPr lvl="0" algn="ctr" eaLnBrk="0" fontAlgn="base" hangingPunct="0">
              <a:buClrTx/>
              <a:buSzTx/>
              <a:buFontTx/>
            </a:pPr>
            <a:r>
              <a:rPr lang="en-US" altLang="zh-CN" sz="16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（反应简式）</a:t>
            </a:r>
            <a:endParaRPr lang="en-US" altLang="zh-CN" sz="16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0"/>
            </p:custDataLst>
          </p:nvPr>
        </p:nvSpPr>
        <p:spPr bwMode="auto">
          <a:xfrm>
            <a:off x="122555" y="5962015"/>
            <a:ext cx="178435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③生产应用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2142490" y="5851525"/>
            <a:ext cx="6096000" cy="5708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可用于制作各种风味的醋。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 bwMode="auto">
          <a:xfrm>
            <a:off x="121920" y="11430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22325" y="1225550"/>
            <a:ext cx="10020300" cy="119888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阅读课本第6页的探究实践“制作传统发酵食品”中的制作泡菜，明确制作泡菜的原理、应用细菌和制作步骤。完成后思考以下问题。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1009015" y="2917825"/>
            <a:ext cx="10573125" cy="2999105"/>
            <a:chOff x="1589" y="4595"/>
            <a:chExt cx="16651" cy="4723"/>
          </a:xfrm>
          <a:solidFill>
            <a:schemeClr val="bg1"/>
          </a:solidFill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1589" y="4595"/>
              <a:ext cx="16650" cy="7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1. 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为什么要向酸菜中加老酸水？为什么要加老酸奶？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1589" y="5974"/>
              <a:ext cx="16650" cy="7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2. 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酸菜控制温度多少度？酸奶多少度？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1615" y="7227"/>
              <a:ext cx="16625" cy="72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3.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为什么要对装酸奶的容器开水煮沸？为什么酸菜开始的时候可以加一点酒？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1615" y="8593"/>
              <a:ext cx="16624" cy="7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4. 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酸菜如果表面长白膜是什么？怎么处理？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>
            <p:custDataLst>
              <p:tags r:id="rId1"/>
            </p:custDataLst>
          </p:nvPr>
        </p:nvSpPr>
        <p:spPr>
          <a:xfrm>
            <a:off x="2659062" y="6263578"/>
            <a:ext cx="2478405" cy="430887"/>
          </a:xfrm>
          <a:prstGeom prst="rect">
            <a:avLst/>
          </a:prstGeom>
          <a:gradFill>
            <a:gsLst>
              <a:gs pos="100000">
                <a:srgbClr val="F8F3B1"/>
              </a:gs>
              <a:gs pos="0">
                <a:srgbClr val="FBBE97"/>
              </a:gs>
            </a:gsLst>
            <a:lin ang="0" scaled="0"/>
          </a:gradFill>
        </p:spPr>
        <p:txBody>
          <a:bodyPr wrap="square" rtlCol="0" anchor="t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亚硝酸盐的含量低</a:t>
            </a:r>
            <a:endParaRPr lang="zh-CN" altLang="en-US" sz="220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cs typeface="Arial" panose="020B0604020202020204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2"/>
            </p:custDataLst>
          </p:nvPr>
        </p:nvSpPr>
        <p:spPr>
          <a:xfrm>
            <a:off x="3859351" y="767779"/>
            <a:ext cx="5703927" cy="430887"/>
          </a:xfrm>
          <a:prstGeom prst="rect">
            <a:avLst/>
          </a:prstGeom>
          <a:gradFill>
            <a:gsLst>
              <a:gs pos="100000">
                <a:srgbClr val="F8F3B1"/>
              </a:gs>
              <a:gs pos="0">
                <a:srgbClr val="FBBE97"/>
              </a:gs>
            </a:gsLst>
            <a:lin ang="0" scaled="0"/>
          </a:gradFill>
        </p:spPr>
        <p:txBody>
          <a:bodyPr wrap="square" rtlCol="0" anchor="t">
            <a:spAutoFit/>
          </a:bodyPr>
          <a:lstStyle/>
          <a:p>
            <a:r>
              <a:rPr lang="zh-CN" altLang="en-US" sz="220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乳酸含量</a:t>
            </a:r>
            <a:r>
              <a:rPr lang="en-US" altLang="zh-CN" sz="22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0.4%</a:t>
            </a:r>
            <a:r>
              <a:rPr lang="en-US" altLang="zh-CN" sz="22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Black" panose="020B0A04020102020204" charset="0"/>
                <a:sym typeface="+mn-ea"/>
              </a:rPr>
              <a:t>~</a:t>
            </a:r>
            <a:r>
              <a:rPr lang="en-US" altLang="zh-CN" sz="22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0.8%</a:t>
            </a:r>
            <a:r>
              <a:rPr lang="zh-CN" altLang="en-US" sz="220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时，口味、品质最佳。</a:t>
            </a:r>
            <a:endParaRPr lang="zh-CN" altLang="en-US" sz="2200">
              <a:solidFill>
                <a:srgbClr val="333333"/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文本框 1"/>
          <p:cNvSpPr/>
          <p:nvPr>
            <p:custDataLst>
              <p:tags r:id="rId3"/>
            </p:custDataLst>
          </p:nvPr>
        </p:nvSpPr>
        <p:spPr bwMode="auto">
          <a:xfrm>
            <a:off x="323215" y="1403350"/>
            <a:ext cx="183261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1. 原理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35" name="文本框 6"/>
          <p:cNvSpPr/>
          <p:nvPr>
            <p:custDataLst>
              <p:tags r:id="rId4"/>
            </p:custDataLst>
          </p:nvPr>
        </p:nvSpPr>
        <p:spPr bwMode="auto">
          <a:xfrm>
            <a:off x="297180" y="2224405"/>
            <a:ext cx="236156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2. 应用的微生物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38" name="文本框 5124"/>
          <p:cNvSpPr/>
          <p:nvPr>
            <p:custDataLst>
              <p:tags r:id="rId5"/>
            </p:custDataLst>
          </p:nvPr>
        </p:nvSpPr>
        <p:spPr bwMode="auto">
          <a:xfrm>
            <a:off x="205740" y="5661025"/>
            <a:ext cx="195008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3. 材料用具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2394585" y="1209045"/>
            <a:ext cx="7083425" cy="671215"/>
            <a:chOff x="2394585" y="1209045"/>
            <a:chExt cx="7083425" cy="671215"/>
          </a:xfrm>
        </p:grpSpPr>
        <p:sp>
          <p:nvSpPr>
            <p:cNvPr id="39" name="Text Box 9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394585" y="1418595"/>
              <a:ext cx="708342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200"/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12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2C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（乳酸）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</a:rPr>
                <a:t>+ 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</a:rPr>
                <a:t>能量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40" name="Text Box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631565" y="1209045"/>
              <a:ext cx="82169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200"/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酶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1" name="直接箭头连接符 40"/>
            <p:cNvCxnSpPr/>
            <p:nvPr>
              <p:custDataLst>
                <p:tags r:id="rId9"/>
              </p:custDataLst>
            </p:nvPr>
          </p:nvCxnSpPr>
          <p:spPr>
            <a:xfrm>
              <a:off x="3646170" y="1668785"/>
              <a:ext cx="648335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42" name="左大括号 41"/>
          <p:cNvSpPr/>
          <p:nvPr>
            <p:custDataLst>
              <p:tags r:id="rId10"/>
            </p:custDataLst>
          </p:nvPr>
        </p:nvSpPr>
        <p:spPr>
          <a:xfrm>
            <a:off x="1712595" y="2980149"/>
            <a:ext cx="241300" cy="2387600"/>
          </a:xfrm>
          <a:prstGeom prst="lef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43" name="文本框 42"/>
          <p:cNvSpPr txBox="1"/>
          <p:nvPr>
            <p:custDataLst>
              <p:tags r:id="rId11"/>
            </p:custDataLst>
          </p:nvPr>
        </p:nvSpPr>
        <p:spPr>
          <a:xfrm>
            <a:off x="1898650" y="2745105"/>
            <a:ext cx="183070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defTabSz="1219200"/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①分类地位：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12"/>
            </p:custDataLst>
          </p:nvPr>
        </p:nvSpPr>
        <p:spPr>
          <a:xfrm>
            <a:off x="1898650" y="3310890"/>
            <a:ext cx="183007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②代谢类型：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1898650" y="4486275"/>
            <a:ext cx="123190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④种类：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14"/>
            </p:custDataLst>
          </p:nvPr>
        </p:nvSpPr>
        <p:spPr>
          <a:xfrm>
            <a:off x="1898650" y="3937635"/>
            <a:ext cx="123126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③分布：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>
            <a:off x="1898650" y="5038090"/>
            <a:ext cx="123190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⑤应用：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16"/>
            </p:custDataLst>
          </p:nvPr>
        </p:nvSpPr>
        <p:spPr>
          <a:xfrm>
            <a:off x="434340" y="3919314"/>
            <a:ext cx="110799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200"/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乳酸菌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17"/>
            </p:custDataLst>
          </p:nvPr>
        </p:nvSpPr>
        <p:spPr>
          <a:xfrm>
            <a:off x="3935730" y="3268439"/>
            <a:ext cx="2144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异养厌氧型</a:t>
            </a:r>
            <a:endParaRPr lang="zh-CN" altLang="en-US" sz="2400">
              <a:solidFill>
                <a:srgbClr val="2B10F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18"/>
            </p:custDataLst>
          </p:nvPr>
        </p:nvSpPr>
        <p:spPr>
          <a:xfrm>
            <a:off x="3202305" y="3919220"/>
            <a:ext cx="541337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空气、土壤、植物体表、人或动物肠道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19"/>
            </p:custDataLst>
          </p:nvPr>
        </p:nvSpPr>
        <p:spPr>
          <a:xfrm>
            <a:off x="3202305" y="4486369"/>
            <a:ext cx="6470650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常见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乳酸链球菌、乳酸杆菌（做酸奶）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52" name="文本框 51"/>
          <p:cNvSpPr txBox="1"/>
          <p:nvPr>
            <p:custDataLst>
              <p:tags r:id="rId20"/>
            </p:custDataLst>
          </p:nvPr>
        </p:nvSpPr>
        <p:spPr>
          <a:xfrm>
            <a:off x="3202305" y="5066719"/>
            <a:ext cx="40125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乳制品</a:t>
            </a:r>
            <a:r>
              <a: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的发酵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泡菜</a:t>
            </a:r>
            <a:r>
              <a: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的腌制</a:t>
            </a:r>
            <a:endParaRPr lang="zh-CN" altLang="en-US" sz="240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21"/>
            </p:custDataLst>
          </p:nvPr>
        </p:nvSpPr>
        <p:spPr>
          <a:xfrm>
            <a:off x="2763720" y="2222901"/>
            <a:ext cx="36847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植物体表面天然的乳酸菌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22"/>
            </p:custDataLst>
          </p:nvPr>
        </p:nvSpPr>
        <p:spPr>
          <a:xfrm>
            <a:off x="2256472" y="5704183"/>
            <a:ext cx="726352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新鲜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蔬菜、调味品、泡菜坛或其他密封性良好的罐子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23"/>
            </p:custDataLst>
          </p:nvPr>
        </p:nvSpPr>
        <p:spPr>
          <a:xfrm>
            <a:off x="3935730" y="2757899"/>
            <a:ext cx="2144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原核生物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57" name="环形箭头 56"/>
          <p:cNvSpPr/>
          <p:nvPr>
            <p:custDataLst>
              <p:tags r:id="rId24"/>
            </p:custDataLst>
          </p:nvPr>
        </p:nvSpPr>
        <p:spPr>
          <a:xfrm rot="1260000">
            <a:off x="6986270" y="1870080"/>
            <a:ext cx="1054100" cy="79184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279565"/>
              <a:gd name="adj5" fmla="val 12500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58" name="文本框 57"/>
          <p:cNvSpPr txBox="1"/>
          <p:nvPr>
            <p:custDataLst>
              <p:tags r:id="rId25"/>
            </p:custDataLst>
          </p:nvPr>
        </p:nvSpPr>
        <p:spPr>
          <a:xfrm>
            <a:off x="8075930" y="2233300"/>
            <a:ext cx="3315970" cy="769441"/>
          </a:xfrm>
          <a:prstGeom prst="rect">
            <a:avLst/>
          </a:prstGeom>
          <a:gradFill>
            <a:gsLst>
              <a:gs pos="100000">
                <a:srgbClr val="F8F3B1"/>
              </a:gs>
              <a:gs pos="0">
                <a:srgbClr val="FBBE97"/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随乳酸增加</a:t>
            </a:r>
            <a:r>
              <a:rPr lang="zh-CN" altLang="en-US" sz="220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，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pH</a:t>
            </a:r>
            <a:r>
              <a:rPr lang="zh-CN" altLang="en-US" sz="220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会</a:t>
            </a:r>
            <a:r>
              <a:rPr lang="zh-CN" altLang="en-US" sz="22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变小，口感变酸。</a:t>
            </a:r>
            <a:endParaRPr lang="zh-CN" altLang="en-US" sz="220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cs typeface="Arial" panose="020B0604020202020204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6"/>
            </p:custDataLst>
          </p:nvPr>
        </p:nvSpPr>
        <p:spPr bwMode="auto">
          <a:xfrm>
            <a:off x="121920" y="11430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2" name="圆角矩形标注 31"/>
          <p:cNvSpPr/>
          <p:nvPr>
            <p:custDataLst>
              <p:tags r:id="rId27"/>
            </p:custDataLst>
          </p:nvPr>
        </p:nvSpPr>
        <p:spPr>
          <a:xfrm>
            <a:off x="4294506" y="1320937"/>
            <a:ext cx="2288539" cy="589783"/>
          </a:xfrm>
          <a:prstGeom prst="wedgeRoundRectCallout">
            <a:avLst>
              <a:gd name="adj1" fmla="val 15139"/>
              <a:gd name="adj2" fmla="val -86131"/>
              <a:gd name="adj3" fmla="val 16667"/>
            </a:avLst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30" name="圆角矩形标注 29"/>
          <p:cNvSpPr/>
          <p:nvPr>
            <p:custDataLst>
              <p:tags r:id="rId28"/>
            </p:custDataLst>
          </p:nvPr>
        </p:nvSpPr>
        <p:spPr>
          <a:xfrm>
            <a:off x="2308723" y="5730084"/>
            <a:ext cx="1522095" cy="428625"/>
          </a:xfrm>
          <a:prstGeom prst="wedgeRoundRectCallout">
            <a:avLst>
              <a:gd name="adj1" fmla="val 51322"/>
              <a:gd name="adj2" fmla="val 75481"/>
              <a:gd name="adj3" fmla="val 16667"/>
            </a:avLst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49" grpId="0"/>
      <p:bldP spid="50" grpId="0" animBg="1"/>
      <p:bldP spid="51" grpId="0" animBg="1"/>
      <p:bldP spid="52" grpId="0" animBg="1"/>
      <p:bldP spid="53" grpId="0" animBg="1"/>
      <p:bldP spid="55" grpId="0" animBg="1"/>
      <p:bldP spid="56" grpId="0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4560" y="1295411"/>
            <a:ext cx="374015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4.制作泡菜的方法步骤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86" name="文本框 10"/>
          <p:cNvSpPr txBox="1"/>
          <p:nvPr>
            <p:custDataLst>
              <p:tags r:id="rId2"/>
            </p:custDataLst>
          </p:nvPr>
        </p:nvSpPr>
        <p:spPr>
          <a:xfrm>
            <a:off x="728072" y="2062163"/>
            <a:ext cx="1706563" cy="461665"/>
          </a:xfrm>
          <a:prstGeom prst="rect">
            <a:avLst/>
          </a:prstGeom>
          <a:solidFill>
            <a:srgbClr val="99CCFF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配制盐水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cxnSp>
        <p:nvCxnSpPr>
          <p:cNvPr id="87" name="直接箭头连接符 3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flipH="1">
            <a:off x="1626007" y="2545219"/>
            <a:ext cx="0" cy="595442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直接箭头连接符 4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V="1">
            <a:off x="2434635" y="2291407"/>
            <a:ext cx="404813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文本框 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51857" y="2011943"/>
            <a:ext cx="6409531" cy="829945"/>
          </a:xfrm>
          <a:prstGeom prst="rect">
            <a:avLst/>
          </a:prstGeom>
          <a:solidFill>
            <a:srgbClr val="FFFFFF"/>
          </a:solidFill>
          <a:ln w="3175">
            <a:solidFill>
              <a:schemeClr val="accent1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用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清水和食盐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配制质量百分比为</a:t>
            </a:r>
            <a:r>
              <a:rPr kumimoji="0" lang="zh-CN" altLang="en-US" sz="2400" i="0" u="sng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5%</a:t>
            </a:r>
            <a:r>
              <a:rPr kumimoji="0" lang="en-US" altLang="zh-CN" sz="2400" i="0" u="sng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Arial" panose="020B0604020202020204" pitchFamily="34" charset="0"/>
              </a:rPr>
              <a:t>-</a:t>
            </a:r>
            <a:r>
              <a:rPr kumimoji="0" lang="zh-CN" altLang="en-US" sz="2400" i="0" u="sng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20%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的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盐水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，并将盐水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煮沸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，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冷却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宋体" panose="02010600030101010101" pitchFamily="2" charset="-122"/>
              </a:rPr>
              <a:t>待用；</a:t>
            </a: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90" name="文本框 7"/>
          <p:cNvSpPr txBox="1"/>
          <p:nvPr>
            <p:custDataLst>
              <p:tags r:id="rId6"/>
            </p:custDataLst>
          </p:nvPr>
        </p:nvSpPr>
        <p:spPr>
          <a:xfrm>
            <a:off x="710019" y="3210333"/>
            <a:ext cx="1804988" cy="830997"/>
          </a:xfrm>
          <a:prstGeom prst="rect">
            <a:avLst/>
          </a:prstGeom>
          <a:solidFill>
            <a:srgbClr val="99CCFF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原料</a:t>
            </a:r>
            <a:r>
              <a:rPr kumimoji="0" lang="zh-CN" altLang="en-US" sz="2400" b="0" i="0" u="none" strike="noStrike" kern="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处理、装坛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cxnSp>
        <p:nvCxnSpPr>
          <p:cNvPr id="91" name="直接箭头连接符 7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V="1">
            <a:off x="2507069" y="3627935"/>
            <a:ext cx="404813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文本框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99149" y="3179843"/>
            <a:ext cx="6337300" cy="1200329"/>
          </a:xfrm>
          <a:prstGeom prst="rect">
            <a:avLst/>
          </a:prstGeom>
          <a:solidFill>
            <a:srgbClr val="FFFFFF"/>
          </a:solidFill>
          <a:ln w="317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将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新鲜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蔬菜洗净，切成块状或条状，混合均匀，晾干后装入泡菜坛内；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装至半坛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时，加入蒜瓣、生姜及其他香辛料，继续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装至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八成满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；</a:t>
            </a: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93" name="文本框 12"/>
          <p:cNvSpPr txBox="1"/>
          <p:nvPr>
            <p:custDataLst>
              <p:tags r:id="rId9"/>
            </p:custDataLst>
          </p:nvPr>
        </p:nvSpPr>
        <p:spPr>
          <a:xfrm>
            <a:off x="728072" y="4692027"/>
            <a:ext cx="1755775" cy="461665"/>
          </a:xfrm>
          <a:prstGeom prst="rect">
            <a:avLst/>
          </a:prstGeom>
          <a:solidFill>
            <a:srgbClr val="99CCFF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加盐水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cxnSp>
        <p:nvCxnSpPr>
          <p:cNvPr id="94" name="直接箭头连接符 10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 flipV="1">
            <a:off x="2496547" y="4922066"/>
            <a:ext cx="406400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文本框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00737" y="4642358"/>
            <a:ext cx="6335712" cy="830997"/>
          </a:xfrm>
          <a:prstGeom prst="rect">
            <a:avLst/>
          </a:prstGeom>
          <a:solidFill>
            <a:srgbClr val="FFFFFF"/>
          </a:solidFill>
          <a:ln w="317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将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冷却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好的盐水缓缓倒入坛中，使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盐水没过菜料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，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盖好坛盖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；</a:t>
            </a: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96" name="文本框 25"/>
          <p:cNvSpPr txBox="1"/>
          <p:nvPr>
            <p:custDataLst>
              <p:tags r:id="rId12"/>
            </p:custDataLst>
          </p:nvPr>
        </p:nvSpPr>
        <p:spPr>
          <a:xfrm>
            <a:off x="740772" y="5878961"/>
            <a:ext cx="1728788" cy="461665"/>
          </a:xfrm>
          <a:prstGeom prst="rect">
            <a:avLst/>
          </a:prstGeom>
          <a:solidFill>
            <a:srgbClr val="99CCFF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封坛发酵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cxnSp>
        <p:nvCxnSpPr>
          <p:cNvPr id="97" name="直接箭头连接符 13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1569447" y="4068318"/>
            <a:ext cx="0" cy="623709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直接箭头连接符 14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1569447" y="5231261"/>
            <a:ext cx="0" cy="593725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直接箭头连接符 15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V="1">
            <a:off x="2469560" y="6183761"/>
            <a:ext cx="40481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文本框 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80057" y="5715449"/>
            <a:ext cx="8580437" cy="830997"/>
          </a:xfrm>
          <a:prstGeom prst="rect">
            <a:avLst/>
          </a:prstGeom>
          <a:solidFill>
            <a:srgbClr val="FFFFFF"/>
          </a:solidFill>
          <a:ln w="3175">
            <a:solidFill>
              <a:schemeClr val="accent1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向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坛盖边缘的水槽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中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注满水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，并在发酵过程中注意经常向水槽中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补充水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；根据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室内温度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控制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发酵时间</a:t>
            </a: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。</a:t>
            </a: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宋体" panose="02010600030101010101" pitchFamily="2" charset="-122"/>
            </a:endParaRPr>
          </a:p>
        </p:txBody>
      </p:sp>
      <p:pic>
        <p:nvPicPr>
          <p:cNvPr id="101" name="图片 3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1262" r="5455"/>
          <a:stretch>
            <a:fillRect/>
          </a:stretch>
        </p:blipFill>
        <p:spPr bwMode="auto">
          <a:xfrm>
            <a:off x="9349756" y="2011943"/>
            <a:ext cx="2110738" cy="355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>
            <p:custDataLst>
              <p:tags r:id="rId19"/>
            </p:custDataLst>
          </p:nvPr>
        </p:nvSpPr>
        <p:spPr bwMode="auto">
          <a:xfrm>
            <a:off x="121920" y="28575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/>
          <p:nvPr>
            <p:custDataLst>
              <p:tags r:id="rId1"/>
            </p:custDataLst>
          </p:nvPr>
        </p:nvSpPr>
        <p:spPr>
          <a:xfrm>
            <a:off x="1372268" y="2717350"/>
            <a:ext cx="2946672" cy="46166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接种更多的乳酸菌</a:t>
            </a:r>
            <a:endParaRPr kumimoji="0" lang="zh-CN" altLang="en-US" sz="240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9" name="Rectangle 10"/>
          <p:cNvSpPr/>
          <p:nvPr>
            <p:custDataLst>
              <p:tags r:id="rId2"/>
            </p:custDataLst>
          </p:nvPr>
        </p:nvSpPr>
        <p:spPr>
          <a:xfrm>
            <a:off x="1372401" y="3811453"/>
            <a:ext cx="4387099" cy="46166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乳酸菌最适温度是</a:t>
            </a:r>
            <a:r>
              <a:rPr kumimoji="0" lang="en-US" altLang="zh-CN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37℃</a:t>
            </a: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左右</a:t>
            </a:r>
            <a:endParaRPr kumimoji="0" lang="zh-CN" altLang="en-US" sz="240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0" name="Rectangle 10"/>
          <p:cNvSpPr/>
          <p:nvPr>
            <p:custDataLst>
              <p:tags r:id="rId3"/>
            </p:custDataLst>
          </p:nvPr>
        </p:nvSpPr>
        <p:spPr>
          <a:xfrm>
            <a:off x="1372330" y="4842230"/>
            <a:ext cx="3371286" cy="46166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灭菌，防止杂菌污染</a:t>
            </a:r>
            <a:endParaRPr kumimoji="0" lang="zh-CN" altLang="en-US" sz="240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1372194" y="5938607"/>
            <a:ext cx="4360888" cy="46166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是产膜酵母形成的；加酒处理。</a:t>
            </a:r>
            <a:endParaRPr kumimoji="0" lang="zh-CN" altLang="en-US" sz="240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 bwMode="auto">
          <a:xfrm>
            <a:off x="121920" y="10033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835025" y="807085"/>
            <a:ext cx="10020300" cy="119888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阅读课本第6页的探究实践“制作传统发酵食品”中的制作泡菜，明确制作泡菜的原理、应用细菌和制作步骤。完成后思考以下问题。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930275" y="2239010"/>
            <a:ext cx="10589000" cy="3542665"/>
            <a:chOff x="1563" y="4595"/>
            <a:chExt cx="16676" cy="5579"/>
          </a:xfrm>
          <a:solidFill>
            <a:schemeClr val="bg1"/>
          </a:solidFill>
        </p:grpSpPr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>
              <a:off x="1589" y="4595"/>
              <a:ext cx="16650" cy="7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1. 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为什么要向酸菜中加老酸水？为什么要加老酸奶？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9"/>
              </p:custDataLst>
            </p:nvPr>
          </p:nvSpPr>
          <p:spPr>
            <a:xfrm>
              <a:off x="1563" y="6268"/>
              <a:ext cx="16650" cy="7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2. 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酸菜控制温度多少度？酸奶多少度？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1588" y="7942"/>
              <a:ext cx="16625" cy="72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3.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为什么要对装酸奶的容器开水煮沸？为什么酸菜开始的时候可以加一点酒？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1589" y="9449"/>
              <a:ext cx="16624" cy="7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4. </a:t>
              </a:r>
              <a:r>
                <a:rPr lang="zh-CN" altLang="en-US" sz="2400">
                  <a:solidFill>
                    <a:prstClr val="black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酸菜如果表面长白膜是什么？怎么处理？</a:t>
              </a:r>
              <a:endParaRPr lang="zh-CN" altLang="en-US" sz="24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31810" y="847315"/>
            <a:ext cx="2388870" cy="185039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6" name="文本框 16385"/>
          <p:cNvSpPr txBox="1"/>
          <p:nvPr>
            <p:custDataLst>
              <p:tags r:id="rId3"/>
            </p:custDataLst>
          </p:nvPr>
        </p:nvSpPr>
        <p:spPr>
          <a:xfrm>
            <a:off x="1399993" y="3762098"/>
            <a:ext cx="9144000" cy="461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       </a:t>
            </a:r>
            <a:endParaRPr lang="en-US" altLang="zh-CN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7" name="矩形 16386"/>
          <p:cNvSpPr/>
          <p:nvPr>
            <p:custDataLst>
              <p:tags r:id="rId4"/>
            </p:custDataLst>
          </p:nvPr>
        </p:nvSpPr>
        <p:spPr>
          <a:xfrm>
            <a:off x="113030" y="1638300"/>
            <a:ext cx="9239885" cy="89789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  <a:spcBef>
                <a:spcPts val="50"/>
              </a:spcBef>
            </a:pPr>
            <a:r>
              <a:rPr lang="en-US" altLang="zh-CN" sz="20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(</a:t>
            </a: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1)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亚硝酸盐为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白色粉末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，外观与食盐相似，有咸味，易溶于水，可作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食品添加剂</a:t>
            </a:r>
            <a:r>
              <a:rPr lang="zh-CN" altLang="en-US" sz="20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。</a:t>
            </a:r>
            <a:endParaRPr lang="en-US" altLang="zh-CN" sz="200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  <a:p>
            <a:pPr>
              <a:lnSpc>
                <a:spcPct val="130000"/>
              </a:lnSpc>
              <a:spcBef>
                <a:spcPts val="50"/>
              </a:spcBef>
            </a:pPr>
            <a:r>
              <a:rPr lang="en-US" altLang="zh-CN" sz="20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(</a:t>
            </a: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2)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亚硝酸盐分布广泛，蔬菜、咸菜、豆粉中均含有。 </a:t>
            </a:r>
            <a:endParaRPr lang="zh-CN" altLang="en-US" sz="200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8" name="矩形 17409"/>
          <p:cNvSpPr/>
          <p:nvPr>
            <p:custDataLst>
              <p:tags r:id="rId5"/>
            </p:custDataLst>
          </p:nvPr>
        </p:nvSpPr>
        <p:spPr>
          <a:xfrm>
            <a:off x="113030" y="2813050"/>
            <a:ext cx="9985375" cy="49149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  <a:spcBef>
                <a:spcPts val="50"/>
              </a:spcBef>
            </a:pP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(3)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膳食中的亚硝酸盐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一般不会危害人体健康，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绝大部分亚硝酸盐只是</a:t>
            </a: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“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过客</a:t>
            </a: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”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，随尿排出。</a:t>
            </a:r>
            <a:endParaRPr lang="zh-CN" altLang="en-US" sz="200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9" name="矩形 20481"/>
          <p:cNvSpPr/>
          <p:nvPr>
            <p:custDataLst>
              <p:tags r:id="rId6"/>
            </p:custDataLst>
          </p:nvPr>
        </p:nvSpPr>
        <p:spPr>
          <a:xfrm>
            <a:off x="113165" y="3443534"/>
            <a:ext cx="11741468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(4)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当人体摄入的亚硝酸盐总量达到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0.3g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0.5g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时，会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引起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中毒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，当摄入总量达到</a:t>
            </a: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时，会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引起死亡</a:t>
            </a:r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。</a:t>
            </a:r>
            <a:endParaRPr lang="zh-CN" altLang="en-US" sz="200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211748" y="4715888"/>
            <a:ext cx="7602379" cy="1802996"/>
            <a:chOff x="211748" y="4715888"/>
            <a:chExt cx="7602379" cy="1802996"/>
          </a:xfrm>
        </p:grpSpPr>
        <p:grpSp>
          <p:nvGrpSpPr>
            <p:cNvPr id="3" name="组合 2"/>
            <p:cNvGrpSpPr/>
            <p:nvPr>
              <p:custDataLst>
                <p:tags r:id="rId8"/>
              </p:custDataLst>
            </p:nvPr>
          </p:nvGrpSpPr>
          <p:grpSpPr>
            <a:xfrm>
              <a:off x="294458" y="4735837"/>
              <a:ext cx="7433072" cy="1783047"/>
              <a:chOff x="294458" y="4735837"/>
              <a:chExt cx="7433072" cy="1783047"/>
            </a:xfrm>
          </p:grpSpPr>
          <p:sp>
            <p:nvSpPr>
              <p:cNvPr id="23" name="文本框 2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496900" y="5420026"/>
                <a:ext cx="1230630" cy="4616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Arial" panose="020B0604020202020204"/>
                  </a:rPr>
                  <a:t>亚硝胺</a:t>
                </a:r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  <p:grpSp>
            <p:nvGrpSpPr>
              <p:cNvPr id="2" name="组合 1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294458" y="4735837"/>
                <a:ext cx="6252845" cy="1783047"/>
                <a:chOff x="294458" y="4735837"/>
                <a:chExt cx="6252845" cy="1783047"/>
              </a:xfrm>
            </p:grpSpPr>
            <p:sp>
              <p:nvSpPr>
                <p:cNvPr id="20" name="文本框 19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294458" y="4735837"/>
                  <a:ext cx="1501140" cy="46166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r>
                    <a:rPr lang="zh-CN" altLang="en-US" sz="24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Arial" panose="020B0604020202020204"/>
                    </a:rPr>
                    <a:t>蔬菜水果</a:t>
                  </a:r>
                  <a:endPara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Arial" panose="020B0604020202020204"/>
                  </a:endParaRPr>
                </a:p>
              </p:txBody>
            </p:sp>
            <p:sp>
              <p:nvSpPr>
                <p:cNvPr id="21" name="文本框 20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3535260" y="5450189"/>
                  <a:ext cx="1955800" cy="46166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r>
                    <a:rPr lang="zh-CN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Arial" panose="020B0604020202020204"/>
                    </a:rPr>
                    <a:t>亚硝酸盐</a:t>
                  </a:r>
                  <a:endParaRPr lang="zh-CN" alt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Arial" panose="020B0604020202020204"/>
                  </a:endParaRPr>
                </a:p>
              </p:txBody>
            </p:sp>
            <p:sp>
              <p:nvSpPr>
                <p:cNvPr id="22" name="文本框 21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4641033" y="5258527"/>
                  <a:ext cx="1906270" cy="83099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2000">
                      <a:solidFill>
                        <a:srgbClr val="FF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微软雅黑" panose="020B0503020204020204" pitchFamily="34" charset="-122"/>
                    </a:rPr>
                    <a:t>pH</a:t>
                  </a:r>
                  <a:r>
                    <a:rPr lang="zh-CN" altLang="en-US" sz="2000">
                      <a:solidFill>
                        <a:srgbClr val="FF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微软雅黑" panose="020B0503020204020204" pitchFamily="34" charset="-122"/>
                    </a:rPr>
                    <a:t>、温度</a:t>
                  </a:r>
                  <a:endParaRPr lang="zh-CN" altLang="en-US" sz="200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微软雅黑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>
                      <a:solidFill>
                        <a:srgbClr val="FF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微软雅黑" panose="020B0503020204020204" pitchFamily="34" charset="-122"/>
                    </a:rPr>
                    <a:t>微生物</a:t>
                  </a:r>
                  <a:endParaRPr lang="zh-CN" altLang="en-US" sz="200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24" name="文本框 2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294458" y="5450389"/>
                  <a:ext cx="1146810" cy="46166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r>
                    <a:rPr lang="zh-CN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Arial" panose="020B0604020202020204"/>
                    </a:rPr>
                    <a:t>硝酸盐</a:t>
                  </a:r>
                  <a:endParaRPr lang="zh-CN" alt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Arial" panose="020B0604020202020204"/>
                  </a:endParaRPr>
                </a:p>
              </p:txBody>
            </p:sp>
            <p:cxnSp>
              <p:nvCxnSpPr>
                <p:cNvPr id="25" name="直接箭头连接符 24"/>
                <p:cNvCxnSpPr/>
                <p:nvPr>
                  <p:custDataLst>
                    <p:tags r:id="rId15"/>
                  </p:custDataLst>
                </p:nvPr>
              </p:nvCxnSpPr>
              <p:spPr>
                <a:xfrm flipH="1">
                  <a:off x="838177" y="5131649"/>
                  <a:ext cx="2540" cy="357505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2B10F6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26" name="直接箭头连接符 25"/>
                <p:cNvCxnSpPr/>
                <p:nvPr>
                  <p:custDataLst>
                    <p:tags r:id="rId16"/>
                  </p:custDataLst>
                </p:nvPr>
              </p:nvCxnSpPr>
              <p:spPr>
                <a:xfrm flipV="1">
                  <a:off x="5004015" y="5674026"/>
                  <a:ext cx="1353820" cy="127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2B10F6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sp>
              <p:nvSpPr>
                <p:cNvPr id="27" name="文本框 3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441903" y="5289099"/>
                  <a:ext cx="2093595" cy="400110"/>
                </a:xfrm>
                <a:prstGeom prst="rect">
                  <a:avLst/>
                </a:prstGeom>
                <a:noFill/>
                <a:ln w="28575" cap="flat" cmpd="sng" algn="ctr">
                  <a:noFill/>
                  <a:prstDash val="solid"/>
                  <a:miter lim="800000"/>
                  <a:tailEnd type="arrow"/>
                </a:ln>
                <a:effectLst/>
              </p:spPr>
              <p:txBody>
                <a:bodyPr wrap="square" anchor="t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uLnTx/>
                      <a:uFillTx/>
                      <a:latin typeface="楷体" panose="02010609060101010101" pitchFamily="49" charset="-122"/>
                      <a:ea typeface="楷体" panose="02010609060101010101" pitchFamily="49" charset="-122"/>
                      <a:cs typeface="Arial" panose="020B0604020202020204"/>
                    </a:rPr>
                    <a:t>硝酸盐还原菌</a:t>
                  </a:r>
                  <a:endParaRPr kumimoji="0" lang="zh-CN" altLang="en-US" sz="200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Arial" panose="020B0604020202020204"/>
                  </a:endParaRPr>
                </a:p>
              </p:txBody>
            </p:sp>
            <p:cxnSp>
              <p:nvCxnSpPr>
                <p:cNvPr id="28" name="直接箭头连接符 27"/>
                <p:cNvCxnSpPr/>
                <p:nvPr>
                  <p:custDataLst>
                    <p:tags r:id="rId18"/>
                  </p:custDataLst>
                </p:nvPr>
              </p:nvCxnSpPr>
              <p:spPr>
                <a:xfrm>
                  <a:off x="1441903" y="5745664"/>
                  <a:ext cx="2099310" cy="3175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2B10F6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30" name="直接连接符 134150"/>
                <p:cNvCxnSpPr/>
                <p:nvPr>
                  <p:custDataLst>
                    <p:tags r:id="rId19"/>
                  </p:custDataLst>
                </p:nvPr>
              </p:nvCxnSpPr>
              <p:spPr>
                <a:xfrm flipH="1">
                  <a:off x="1473018" y="5850439"/>
                  <a:ext cx="1974850" cy="1460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2B10F6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sp>
              <p:nvSpPr>
                <p:cNvPr id="31" name="文本框 134152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273945" y="5810998"/>
                  <a:ext cx="2162175" cy="707886"/>
                </a:xfrm>
                <a:prstGeom prst="rect">
                  <a:avLst/>
                </a:prstGeom>
                <a:noFill/>
                <a:ln w="28575" cap="flat" cmpd="sng" algn="ctr">
                  <a:noFill/>
                  <a:prstDash val="solid"/>
                  <a:miter lim="800000"/>
                  <a:tailEnd type="arrow"/>
                </a:ln>
                <a:effectLst/>
              </p:spPr>
              <p:txBody>
                <a:bodyPr vertOverflow="overflow" horzOverflow="overflow" vert="horz" wrap="square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uLnTx/>
                      <a:uFillTx/>
                      <a:latin typeface="楷体" panose="02010609060101010101" pitchFamily="49" charset="-122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维生素</a:t>
                  </a:r>
                  <a:r>
                    <a:rPr kumimoji="0" lang="en-US" altLang="zh-CN" sz="200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uLnTx/>
                      <a:uFillTx/>
                      <a:latin typeface="楷体" panose="02010609060101010101" pitchFamily="49" charset="-122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C</a:t>
                  </a:r>
                  <a:r>
                    <a:rPr kumimoji="0" lang="zh-CN" altLang="en-US" sz="200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uLnTx/>
                      <a:uFillTx/>
                      <a:latin typeface="楷体" panose="02010609060101010101" pitchFamily="49" charset="-122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、</a:t>
                  </a:r>
                  <a:r>
                    <a:rPr kumimoji="0" lang="en-US" altLang="zh-CN" sz="200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uLnTx/>
                      <a:uFillTx/>
                      <a:latin typeface="楷体" panose="02010609060101010101" pitchFamily="49" charset="-122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E</a:t>
                  </a:r>
                  <a:endParaRPr kumimoji="0" lang="en-US" altLang="zh-CN" sz="200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uLnTx/>
                      <a:uFillTx/>
                      <a:latin typeface="楷体" panose="02010609060101010101" pitchFamily="49" charset="-122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酚类物质</a:t>
                  </a:r>
                  <a:endParaRPr kumimoji="0" lang="zh-CN" altLang="en-US" sz="200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</p:grpSp>
        <p:sp>
          <p:nvSpPr>
            <p:cNvPr id="32" name="矩形 31"/>
            <p:cNvSpPr/>
            <p:nvPr>
              <p:custDataLst>
                <p:tags r:id="rId21"/>
              </p:custDataLst>
            </p:nvPr>
          </p:nvSpPr>
          <p:spPr>
            <a:xfrm>
              <a:off x="211748" y="4715888"/>
              <a:ext cx="7602379" cy="1802996"/>
            </a:xfrm>
            <a:prstGeom prst="rect">
              <a:avLst/>
            </a:prstGeom>
            <a:noFill/>
            <a:ln w="12700" cap="flat" cmpd="sng" algn="ctr">
              <a:solidFill>
                <a:srgbClr val="ED7D3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sp>
        <p:nvSpPr>
          <p:cNvPr id="33" name="文本框 32"/>
          <p:cNvSpPr txBox="1"/>
          <p:nvPr>
            <p:custDataLst>
              <p:tags r:id="rId22"/>
            </p:custDataLst>
          </p:nvPr>
        </p:nvSpPr>
        <p:spPr>
          <a:xfrm>
            <a:off x="7952773" y="4857324"/>
            <a:ext cx="4048552" cy="1477328"/>
          </a:xfrm>
          <a:prstGeom prst="rect">
            <a:avLst/>
          </a:prstGeom>
          <a:gradFill>
            <a:gsLst>
              <a:gs pos="0">
                <a:srgbClr val="FBE55E"/>
              </a:gs>
              <a:gs pos="100000">
                <a:srgbClr val="EA3F32"/>
              </a:gs>
            </a:gsLst>
            <a:lin ang="882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注意</a:t>
            </a:r>
            <a:r>
              <a:rPr lang="zh-CN" altLang="en-US" sz="20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：</a:t>
            </a:r>
            <a:r>
              <a:rPr lang="zh-CN" altLang="en-US" sz="2000" smtClean="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/>
              </a:rPr>
              <a:t>发酵</a:t>
            </a:r>
            <a:r>
              <a:rPr lang="zh-CN" altLang="en-US" sz="2000">
                <a:solidFill>
                  <a:prstClr val="black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/>
              </a:rPr>
              <a:t>温度高；食盐用量过低；发酵时间短容易导致硝酸还原菌大量增殖，产生较多的亚硝酸盐</a:t>
            </a:r>
            <a:endParaRPr lang="zh-CN" altLang="en-US" sz="2000">
              <a:solidFill>
                <a:prstClr val="black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/>
            </a:endParaRPr>
          </a:p>
        </p:txBody>
      </p:sp>
      <p:sp>
        <p:nvSpPr>
          <p:cNvPr id="13" name="矩形 12"/>
          <p:cNvSpPr/>
          <p:nvPr>
            <p:custDataLst>
              <p:tags r:id="rId23"/>
            </p:custDataLst>
          </p:nvPr>
        </p:nvSpPr>
        <p:spPr bwMode="auto">
          <a:xfrm>
            <a:off x="121920" y="10033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24"/>
            </p:custDataLst>
          </p:nvPr>
        </p:nvSpPr>
        <p:spPr>
          <a:xfrm>
            <a:off x="903605" y="667385"/>
            <a:ext cx="2631440" cy="829945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知识补充</a:t>
            </a:r>
            <a:endParaRPr lang="zh-CN" altLang="en-US" sz="4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2797" y="1214963"/>
          <a:ext cx="10626725" cy="5515284"/>
        </p:xfrm>
        <a:graphic>
          <a:graphicData uri="http://schemas.openxmlformats.org/drawingml/2006/table">
            <a:tbl>
              <a:tblPr firstRow="1" firstCol="1" bandCol="1">
                <a:tableStyleId>{6C994D0B-ABFB-47D2-B029-977806BF131F}</a:tableStyleId>
              </a:tblPr>
              <a:tblGrid>
                <a:gridCol w="1689100"/>
                <a:gridCol w="3124200"/>
                <a:gridCol w="2170113"/>
                <a:gridCol w="3643312"/>
              </a:tblGrid>
              <a:tr h="478790"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发酵时期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anchor="ctr" anchorCtr="1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乳酸菌含量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乳酸含量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亚硝酸盐含量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887747"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发酵初期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anchor="ctr" anchorCtr="1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300023"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发酵中期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anchor="ctr" anchorCtr="1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548701"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发酵后期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anchor="ctr" anchorCtr="1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300023"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变化曲线</a:t>
                      </a: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anchor="ctr" anchorCtr="1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>
                      <a:lvl1pPr marL="0" algn="l" defTabSz="929005" rtl="0" eaLnBrk="0" latinLnBrk="0" hangingPunct="0">
                        <a:spcBef>
                          <a:spcPct val="20000"/>
                        </a:spcBef>
                        <a:defRPr sz="29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1pPr>
                      <a:lvl2pPr marL="483870" algn="l" defTabSz="929005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2pPr>
                      <a:lvl3pPr marL="967740" algn="l" defTabSz="929005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3pPr>
                      <a:lvl4pPr marL="145097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4pPr>
                      <a:lvl5pPr marL="1934845" algn="l" defTabSz="929005" rtl="0" eaLnBrk="0" latinLnBrk="0" hangingPunct="0">
                        <a:spcBef>
                          <a:spcPct val="20000"/>
                        </a:spcBef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5pPr>
                      <a:lvl6pPr marL="23145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6pPr>
                      <a:lvl7pPr marL="27717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7pPr>
                      <a:lvl8pPr marL="32289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8pPr>
                      <a:lvl9pPr marL="3686175" indent="-28575" algn="l" defTabSz="92900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 sz="1905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290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vert="horz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3" name="矩形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02639" y="1935688"/>
            <a:ext cx="31805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少</a:t>
            </a: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（</a:t>
            </a:r>
            <a:r>
              <a:rPr lang="en-US" altLang="zh-CN" sz="2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</a:t>
            </a:r>
            <a:r>
              <a:rPr lang="en-US" altLang="zh-CN" sz="2200" baseline="-25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抑制乳酸菌活动）</a:t>
            </a:r>
            <a:endParaRPr lang="zh-CN" altLang="en-US" sz="220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4" name="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74935" y="1935688"/>
            <a:ext cx="57626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少</a:t>
            </a:r>
            <a:endParaRPr lang="zh-CN" altLang="en-US" sz="22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5" name="矩形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52349" y="1743328"/>
            <a:ext cx="317185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增加</a:t>
            </a:r>
            <a:endParaRPr lang="en-US" altLang="zh-CN" sz="220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（硝酸盐还原菌的作用）</a:t>
            </a:r>
            <a:endParaRPr lang="zh-CN" altLang="en-US" sz="220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6" name="矩形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86967" y="2867047"/>
            <a:ext cx="24793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最多</a:t>
            </a: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（乳酸积累，抑制其他菌活动）</a:t>
            </a:r>
            <a:endParaRPr lang="zh-CN" altLang="en-US" sz="220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7" name="矩形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57460" y="3127900"/>
            <a:ext cx="81121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增多</a:t>
            </a:r>
            <a:endParaRPr lang="zh-CN" altLang="en-US" sz="22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8" name="矩形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851356" y="2653238"/>
            <a:ext cx="347186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达到最多后开始下降</a:t>
            </a:r>
            <a:endParaRPr lang="en-US" altLang="zh-CN" sz="220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（硝酸盐还原菌受抑制，部分亚硝酸盐被分解）</a:t>
            </a:r>
            <a:endParaRPr lang="zh-CN" altLang="en-US" sz="220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0" name="矩形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62627" y="4200368"/>
            <a:ext cx="312805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减少</a:t>
            </a: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（乳酸积累，</a:t>
            </a:r>
            <a:r>
              <a:rPr lang="en-US" altLang="zh-CN" sz="2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</a:t>
            </a: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下降，抑制乳酸菌活动）</a:t>
            </a:r>
            <a:endParaRPr lang="zh-CN" altLang="en-US" sz="220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1" name="矩形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584382" y="4280989"/>
            <a:ext cx="191292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继续增多，</a:t>
            </a:r>
            <a:endParaRPr lang="en-US" altLang="zh-CN" sz="220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最后保持稳定</a:t>
            </a:r>
            <a:endParaRPr lang="zh-CN" altLang="en-US" sz="22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2" name="矩形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620974" y="4200368"/>
            <a:ext cx="370224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下降至保持相对稳定</a:t>
            </a:r>
            <a:endParaRPr lang="en-US" altLang="zh-CN" sz="220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20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（硝酸盐还原菌被完全抑制）</a:t>
            </a:r>
            <a:endParaRPr lang="zh-CN" altLang="en-US" sz="220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33" name="图片 1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21" b="-1108"/>
          <a:stretch>
            <a:fillRect/>
          </a:stretch>
        </p:blipFill>
        <p:spPr bwMode="auto">
          <a:xfrm>
            <a:off x="2961239" y="5506472"/>
            <a:ext cx="1536114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9" t="951" r="31125" b="-2058"/>
          <a:stretch>
            <a:fillRect/>
          </a:stretch>
        </p:blipFill>
        <p:spPr bwMode="auto">
          <a:xfrm>
            <a:off x="5643110" y="5533576"/>
            <a:ext cx="1462090" cy="112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1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1" t="37" r="-667" b="-1144"/>
          <a:stretch>
            <a:fillRect/>
          </a:stretch>
        </p:blipFill>
        <p:spPr bwMode="auto">
          <a:xfrm>
            <a:off x="8550972" y="5533577"/>
            <a:ext cx="128905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>
            <p:custDataLst>
              <p:tags r:id="rId15"/>
            </p:custDataLst>
          </p:nvPr>
        </p:nvSpPr>
        <p:spPr bwMode="auto">
          <a:xfrm>
            <a:off x="121920" y="6985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1233805" y="622935"/>
            <a:ext cx="8168005" cy="5429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【任务二】3.通过对制作泡菜的学习，尝试完成下表。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0" grpId="0"/>
      <p:bldP spid="24" grpId="0"/>
      <p:bldP spid="27" grpId="0"/>
      <p:bldP spid="31" grpId="0"/>
      <p:bldP spid="25" grpId="0"/>
      <p:bldP spid="28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 bwMode="auto">
          <a:xfrm>
            <a:off x="121920" y="10033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56080" y="1096010"/>
            <a:ext cx="8516620" cy="10572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.阅读课本第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页探究实践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制作果酒和果醋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。明确制作的原理、应用的微生物和制作步骤。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https://photo-static-api.fotomore.com/creative/vcg/veer/400/new/VCG41N610676876.jpg?uid=386&amp;timestamp=1701936243&amp;sign=625bcb0c746da9dee3df667f40ac0e6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98090" y="2400300"/>
            <a:ext cx="2537866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https://photo-static-api.fotomore.com/creative/vcg/veer/400/new/VCG41N488611043.jpg?uid=386&amp;timestamp=1701936276&amp;sign=5543bcf7149c00643dbada25be2db87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70700" y="2400300"/>
            <a:ext cx="27159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0934700" y="12496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4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1772" y="802183"/>
            <a:ext cx="24065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defTabSz="864235">
              <a:buFont typeface="Wingdings" panose="05000000000000000000" pitchFamily="2" charset="2"/>
              <a:buChar char="p"/>
              <a:defRPr/>
            </a:pPr>
            <a:r>
              <a:rPr lang="zh-CN" altLang="en-US" sz="2400" kern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果酒的制作</a:t>
            </a:r>
            <a:endParaRPr lang="zh-CN" altLang="en-US" sz="2400" ker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605010" y="478290"/>
            <a:ext cx="2080260" cy="2930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4" t="21137" r="2684" b="26142"/>
          <a:stretch>
            <a:fillRect/>
          </a:stretch>
        </p:blipFill>
        <p:spPr>
          <a:xfrm flipH="1">
            <a:off x="9605010" y="4558492"/>
            <a:ext cx="2451100" cy="1188085"/>
          </a:xfrm>
          <a:prstGeom prst="roundRect">
            <a:avLst/>
          </a:prstGeom>
        </p:spPr>
      </p:pic>
      <p:sp>
        <p:nvSpPr>
          <p:cNvPr id="5" name="文本框 1"/>
          <p:cNvSpPr/>
          <p:nvPr>
            <p:custDataLst>
              <p:tags r:id="rId6"/>
            </p:custDataLst>
          </p:nvPr>
        </p:nvSpPr>
        <p:spPr bwMode="auto">
          <a:xfrm>
            <a:off x="441325" y="1692910"/>
            <a:ext cx="116205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1. 原理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6" name="文本框 6"/>
          <p:cNvSpPr/>
          <p:nvPr>
            <p:custDataLst>
              <p:tags r:id="rId7"/>
            </p:custDataLst>
          </p:nvPr>
        </p:nvSpPr>
        <p:spPr bwMode="auto">
          <a:xfrm>
            <a:off x="469265" y="2462530"/>
            <a:ext cx="233934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2. 应用的微生物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8"/>
            </p:custDataLst>
          </p:nvPr>
        </p:nvGrpSpPr>
        <p:grpSpPr>
          <a:xfrm>
            <a:off x="1951355" y="1472565"/>
            <a:ext cx="6427470" cy="656590"/>
            <a:chOff x="3073" y="2319"/>
            <a:chExt cx="10122" cy="1034"/>
          </a:xfrm>
        </p:grpSpPr>
        <p:sp>
          <p:nvSpPr>
            <p:cNvPr id="7" name="Text Box 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073" y="2627"/>
              <a:ext cx="10123" cy="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200"/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12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2C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OH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（酒精）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+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 2CO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+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</a:rPr>
                <a:t>能量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8" name="Text Box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134" y="2319"/>
              <a:ext cx="724" cy="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200"/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酶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9" name="直接箭头连接符 8"/>
            <p:cNvCxnSpPr/>
            <p:nvPr>
              <p:custDataLst>
                <p:tags r:id="rId11"/>
              </p:custDataLst>
            </p:nvPr>
          </p:nvCxnSpPr>
          <p:spPr>
            <a:xfrm>
              <a:off x="5002" y="3045"/>
              <a:ext cx="1067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3010914" y="2438863"/>
            <a:ext cx="36753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植物体表面天然的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酵母菌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13"/>
            </p:custDataLst>
          </p:nvPr>
        </p:nvGrpSpPr>
        <p:grpSpPr>
          <a:xfrm>
            <a:off x="843359" y="3209098"/>
            <a:ext cx="8233331" cy="2712720"/>
            <a:chOff x="843359" y="3209098"/>
            <a:chExt cx="8233331" cy="2712720"/>
          </a:xfrm>
        </p:grpSpPr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4311015" y="3209733"/>
              <a:ext cx="244157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真核生物</a:t>
              </a:r>
              <a:endPara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4311015" y="4383848"/>
              <a:ext cx="4460240" cy="460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含糖量较高的蔬菜、水果表面</a:t>
              </a:r>
              <a:endPara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4311015" y="5461443"/>
              <a:ext cx="3345930" cy="460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酿酒、制作馒头和面包</a:t>
              </a:r>
              <a:endPara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14" name="左大括号 13"/>
            <p:cNvSpPr/>
            <p:nvPr>
              <p:custDataLst>
                <p:tags r:id="rId17"/>
              </p:custDataLst>
            </p:nvPr>
          </p:nvSpPr>
          <p:spPr>
            <a:xfrm>
              <a:off x="2045698" y="3410402"/>
              <a:ext cx="216535" cy="2407285"/>
            </a:xfrm>
            <a:prstGeom prst="leftBrace">
              <a:avLst>
                <a:gd name="adj1" fmla="val 0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2308304" y="3209098"/>
              <a:ext cx="1814195" cy="4603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mpd="thickThin">
              <a:solidFill>
                <a:schemeClr val="accent1">
                  <a:shade val="5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 lvl="0" algn="l" defTabSz="1219200">
                <a:buClrTx/>
                <a:buSzTx/>
                <a:buFontTx/>
              </a:pPr>
              <a:r>
                <a: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①分类地位</a:t>
              </a: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2296160" y="3774903"/>
              <a:ext cx="1791970" cy="4603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mpd="thickThin">
              <a:solidFill>
                <a:schemeClr val="accent1">
                  <a:shade val="5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 lvl="0" algn="l" defTabSz="1219200">
                <a:buClrTx/>
                <a:buSzTx/>
                <a:buFontTx/>
              </a:pPr>
              <a:r>
                <a: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②代谢类型</a:t>
              </a: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2308304" y="5461443"/>
              <a:ext cx="1807210" cy="4603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mpd="thickThin">
              <a:solidFill>
                <a:schemeClr val="accent1">
                  <a:shade val="5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 lvl="0" algn="l" defTabSz="1219200">
                <a:buClrTx/>
                <a:buSzTx/>
                <a:buFontTx/>
              </a:pPr>
              <a:r>
                <a: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⑤应用</a:t>
              </a: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2302589" y="4383213"/>
              <a:ext cx="1789430" cy="4603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mpd="thickThin">
              <a:solidFill>
                <a:schemeClr val="accent1">
                  <a:shade val="5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 lvl="0" algn="l" defTabSz="1219200">
                <a:buClrTx/>
                <a:buSzTx/>
                <a:buFontTx/>
              </a:pPr>
              <a:r>
                <a: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③分布</a:t>
              </a: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843359" y="4383213"/>
              <a:ext cx="1107996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1219200"/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黑体" panose="02010609060101010101" charset="-122"/>
                  <a:sym typeface="+mn-ea"/>
                </a:rPr>
                <a:t>酵母菌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3"/>
              </p:custDataLst>
            </p:nvPr>
          </p:nvSpPr>
          <p:spPr>
            <a:xfrm>
              <a:off x="2308304" y="4924868"/>
              <a:ext cx="1805305" cy="4603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mpd="thickThin">
              <a:solidFill>
                <a:schemeClr val="accent1">
                  <a:shade val="5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 lvl="0" algn="l" defTabSz="1219200">
                <a:buClrTx/>
                <a:buSzTx/>
                <a:buFontTx/>
              </a:pPr>
              <a:r>
                <a: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④适宜温度</a:t>
              </a: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4"/>
              </p:custDataLst>
            </p:nvPr>
          </p:nvSpPr>
          <p:spPr>
            <a:xfrm>
              <a:off x="4311015" y="4922348"/>
              <a:ext cx="476567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酿酒酵母的最适生长温度约为</a:t>
              </a:r>
              <a:r>
                <a:rPr lang="en-US" altLang="zh-CN" sz="240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28℃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5"/>
              </p:custDataLst>
            </p:nvPr>
          </p:nvSpPr>
          <p:spPr>
            <a:xfrm>
              <a:off x="4311015" y="3845388"/>
              <a:ext cx="233910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 anchor="t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异养</a:t>
              </a:r>
              <a:r>
                <a:rPr lang="zh-CN" altLang="en-US" sz="24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兼性厌氧型</a:t>
              </a:r>
              <a:endPara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</p:grpSp>
      <p:sp>
        <p:nvSpPr>
          <p:cNvPr id="25" name="矩形 24"/>
          <p:cNvSpPr/>
          <p:nvPr>
            <p:custDataLst>
              <p:tags r:id="rId26"/>
            </p:custDataLst>
          </p:nvPr>
        </p:nvSpPr>
        <p:spPr bwMode="auto">
          <a:xfrm>
            <a:off x="121920" y="10033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 bwMode="auto">
          <a:xfrm>
            <a:off x="2105220" y="1351367"/>
            <a:ext cx="2088232" cy="4140460"/>
          </a:xfrm>
          <a:prstGeom prst="rect">
            <a:avLst/>
          </a:prstGeom>
          <a:noFill/>
          <a:ln w="76200">
            <a:solidFill>
              <a:srgbClr val="778495"/>
            </a:solidFill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369306" y="2395483"/>
            <a:ext cx="1648291" cy="10441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rmAutofit/>
          </a:bodyPr>
          <a:lstStyle/>
          <a:p>
            <a:pPr algn="r"/>
            <a:r>
              <a:rPr lang="zh-CN" altLang="en-US" sz="5400" b="1" spc="300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endParaRPr lang="zh-CN" altLang="en-US" sz="5400" b="1" spc="300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257071" y="1711407"/>
            <a:ext cx="169629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normAutofit/>
          </a:bodyPr>
          <a:lstStyle/>
          <a:p>
            <a:r>
              <a:rPr lang="en-US" altLang="zh-CN" sz="2000" b="1" spc="300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CONTENT</a:t>
            </a:r>
            <a:endParaRPr lang="en-US" altLang="zh-CN" sz="2000" b="1" spc="300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 bwMode="auto">
          <a:xfrm>
            <a:off x="3851413" y="3367591"/>
            <a:ext cx="684076" cy="72008"/>
          </a:xfrm>
          <a:prstGeom prst="rect">
            <a:avLst/>
          </a:prstGeom>
          <a:solidFill>
            <a:srgbClr val="778495"/>
          </a:solidFill>
          <a:ln w="19050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5427949" y="1875135"/>
            <a:ext cx="655949" cy="707886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>
                <a:solidFill>
                  <a:srgbClr val="778495"/>
                </a:solidFill>
              </a:rPr>
              <a:t>01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6196965" y="1986280"/>
            <a:ext cx="3962400" cy="44450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zh-CN" altLang="en-US" sz="27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新课导入</a:t>
            </a:r>
            <a:endParaRPr lang="zh-CN" altLang="en-US" sz="27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427949" y="2992304"/>
            <a:ext cx="718466" cy="707886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>
                <a:solidFill>
                  <a:srgbClr val="778495"/>
                </a:solidFill>
              </a:rPr>
              <a:t>02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6196965" y="3103245"/>
            <a:ext cx="3962400" cy="48958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新知探究</a:t>
            </a:r>
            <a:endParaRPr lang="zh-CN" altLang="en-US" sz="27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427949" y="4109473"/>
            <a:ext cx="732893" cy="707886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>
                <a:solidFill>
                  <a:srgbClr val="778495"/>
                </a:solidFill>
              </a:rPr>
              <a:t>03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6196965" y="4342130"/>
            <a:ext cx="3962400" cy="34544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课堂练习</a:t>
            </a:r>
            <a:endParaRPr lang="zh-CN" altLang="en-US" sz="27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48765" y="299085"/>
            <a:ext cx="956691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</a:t>
            </a:r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节</a:t>
            </a:r>
            <a:r>
              <a:rPr lang="en-US" alt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</a:t>
            </a:r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传统发酵技术的应用</a:t>
            </a:r>
            <a:endParaRPr lang="zh-CN" altLang="en-US" sz="6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/>
          <p:nvPr>
            <p:custDataLst>
              <p:tags r:id="rId1"/>
            </p:custDataLst>
          </p:nvPr>
        </p:nvSpPr>
        <p:spPr bwMode="auto">
          <a:xfrm>
            <a:off x="296545" y="1311275"/>
            <a:ext cx="118300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1. 原理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5" name="文本框 6"/>
          <p:cNvSpPr/>
          <p:nvPr>
            <p:custDataLst>
              <p:tags r:id="rId2"/>
            </p:custDataLst>
          </p:nvPr>
        </p:nvSpPr>
        <p:spPr bwMode="auto">
          <a:xfrm>
            <a:off x="296545" y="2616200"/>
            <a:ext cx="240601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2. 应用的微生物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6" name="文本框 5124"/>
          <p:cNvSpPr/>
          <p:nvPr>
            <p:custDataLst>
              <p:tags r:id="rId3"/>
            </p:custDataLst>
          </p:nvPr>
        </p:nvSpPr>
        <p:spPr bwMode="auto">
          <a:xfrm>
            <a:off x="296545" y="5756275"/>
            <a:ext cx="174371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3. 材料用具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1588135" y="1092200"/>
            <a:ext cx="8625840" cy="640080"/>
            <a:chOff x="2501" y="1720"/>
            <a:chExt cx="13584" cy="1008"/>
          </a:xfrm>
        </p:grpSpPr>
        <p:sp>
          <p:nvSpPr>
            <p:cNvPr id="7" name="Text Box 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01" y="2004"/>
              <a:ext cx="13585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200"/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12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 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+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 2O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2     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2CH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COOH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（乙酸）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+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 2H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O 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+ 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2CO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2 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+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</a:rPr>
                <a:t>能量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8" name="Text Box 1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988" y="1720"/>
              <a:ext cx="1016" cy="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9200"/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酶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9" name="直接箭头连接符 8"/>
            <p:cNvCxnSpPr/>
            <p:nvPr>
              <p:custDataLst>
                <p:tags r:id="rId7"/>
              </p:custDataLst>
            </p:nvPr>
          </p:nvCxnSpPr>
          <p:spPr>
            <a:xfrm>
              <a:off x="5753" y="2442"/>
              <a:ext cx="1252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121440" y="3230593"/>
            <a:ext cx="190627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原核细胞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4121174" y="4410093"/>
            <a:ext cx="15144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30~35℃</a:t>
            </a:r>
            <a:endParaRPr lang="zh-CN" altLang="en-US" sz="2400">
              <a:solidFill>
                <a:srgbClr val="2B10F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4120857" y="4975536"/>
            <a:ext cx="219900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各种风味的醋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2192456" y="5756193"/>
            <a:ext cx="9366667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新鲜水果、洗洁精、体积分数70%的酒精、发酵瓶、纱布和榨汁机等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左大括号 13"/>
          <p:cNvSpPr/>
          <p:nvPr>
            <p:custDataLst>
              <p:tags r:id="rId12"/>
            </p:custDataLst>
          </p:nvPr>
        </p:nvSpPr>
        <p:spPr>
          <a:xfrm>
            <a:off x="1702725" y="3389664"/>
            <a:ext cx="100965" cy="1922169"/>
          </a:xfrm>
          <a:prstGeom prst="leftBrace">
            <a:avLst>
              <a:gd name="adj1" fmla="val 75727"/>
              <a:gd name="adj2" fmla="val 50000"/>
            </a:avLst>
          </a:pr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1929765" y="3279775"/>
            <a:ext cx="184467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①分类地位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1917700" y="3845560"/>
            <a:ext cx="184340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②代谢类型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1905000" y="4410075"/>
            <a:ext cx="184086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③适宜温度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521772" y="4119915"/>
            <a:ext cx="110799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200"/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醋酸菌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1873250" y="5031105"/>
            <a:ext cx="189103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thickThin">
            <a:solidFill>
              <a:schemeClr val="accent1">
                <a:shade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defTabSz="1219200"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④应用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grpSp>
        <p:nvGrpSpPr>
          <p:cNvPr id="31" name="组合 30"/>
          <p:cNvGrpSpPr/>
          <p:nvPr>
            <p:custDataLst>
              <p:tags r:id="rId18"/>
            </p:custDataLst>
          </p:nvPr>
        </p:nvGrpSpPr>
        <p:grpSpPr>
          <a:xfrm>
            <a:off x="1588135" y="1745615"/>
            <a:ext cx="7259320" cy="665480"/>
            <a:chOff x="2501" y="2749"/>
            <a:chExt cx="11432" cy="1048"/>
          </a:xfrm>
        </p:grpSpPr>
        <p:grpSp>
          <p:nvGrpSpPr>
            <p:cNvPr id="30" name="组合 29"/>
            <p:cNvGrpSpPr/>
            <p:nvPr>
              <p:custDataLst>
                <p:tags r:id="rId19"/>
              </p:custDataLst>
            </p:nvPr>
          </p:nvGrpSpPr>
          <p:grpSpPr>
            <a:xfrm>
              <a:off x="2501" y="2749"/>
              <a:ext cx="11432" cy="1049"/>
              <a:chOff x="2501" y="2749"/>
              <a:chExt cx="11432" cy="1049"/>
            </a:xfrm>
          </p:grpSpPr>
          <p:sp>
            <p:nvSpPr>
              <p:cNvPr id="20" name="Text Box 9"/>
              <p:cNvSpPr txBox="1"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501" y="3074"/>
                <a:ext cx="11433" cy="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1219200"/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H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  <a:sym typeface="+mn-ea"/>
                  </a:rPr>
                  <a:t>+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O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2     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   CH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COOH</a:t>
                </a: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（乙酸）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  <a:sym typeface="+mn-ea"/>
                  </a:rPr>
                  <a:t>+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H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O 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  <a:sym typeface="+mn-ea"/>
                  </a:rPr>
                  <a:t>+</a:t>
                </a:r>
                <a:r>
                  <a: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</a:rPr>
                  <a:t>能量</a:t>
                </a:r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1" name="Text Box 11"/>
              <p:cNvSpPr txBox="1"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678" y="2749"/>
                <a:ext cx="1016" cy="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1219200"/>
                <a:r>
                  <a:rPr lang="zh-CN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Arial" panose="020B0604020202020204"/>
                  </a:rPr>
                  <a:t>酶</a:t>
                </a:r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</p:grpSp>
        <p:cxnSp>
          <p:nvCxnSpPr>
            <p:cNvPr id="22" name="直接箭头连接符 21"/>
            <p:cNvCxnSpPr/>
            <p:nvPr>
              <p:custDataLst>
                <p:tags r:id="rId22"/>
              </p:custDataLst>
            </p:nvPr>
          </p:nvCxnSpPr>
          <p:spPr>
            <a:xfrm>
              <a:off x="5560" y="3493"/>
              <a:ext cx="1252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23" name="文本框 22"/>
          <p:cNvSpPr txBox="1"/>
          <p:nvPr>
            <p:custDataLst>
              <p:tags r:id="rId23"/>
            </p:custDataLst>
          </p:nvPr>
        </p:nvSpPr>
        <p:spPr>
          <a:xfrm>
            <a:off x="3264190" y="2615913"/>
            <a:ext cx="157289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醋酸杆菌</a:t>
            </a:r>
            <a:endParaRPr lang="zh-CN" alt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4"/>
            </p:custDataLst>
          </p:nvPr>
        </p:nvSpPr>
        <p:spPr>
          <a:xfrm>
            <a:off x="4121440" y="3844638"/>
            <a:ext cx="19062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异养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需氧型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5" name="文本框 1"/>
          <p:cNvSpPr/>
          <p:nvPr>
            <p:custDataLst>
              <p:tags r:id="rId25"/>
            </p:custDataLst>
          </p:nvPr>
        </p:nvSpPr>
        <p:spPr>
          <a:xfrm>
            <a:off x="10215140" y="1122102"/>
            <a:ext cx="1333607" cy="707886"/>
          </a:xfrm>
          <a:prstGeom prst="rect">
            <a:avLst/>
          </a:prstGeom>
          <a:gradFill>
            <a:gsLst>
              <a:gs pos="0">
                <a:srgbClr val="FBE55E"/>
              </a:gs>
              <a:gs pos="100000">
                <a:srgbClr val="EA3F32"/>
              </a:gs>
            </a:gsLst>
            <a:lin ang="8820000" scaled="0"/>
          </a:gra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氧气和糖源充足时</a:t>
            </a:r>
            <a:endParaRPr lang="zh-CN" altLang="en-US" sz="200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26" name="文本框 1"/>
          <p:cNvSpPr/>
          <p:nvPr>
            <p:custDataLst>
              <p:tags r:id="rId26"/>
            </p:custDataLst>
          </p:nvPr>
        </p:nvSpPr>
        <p:spPr>
          <a:xfrm>
            <a:off x="8848380" y="1951525"/>
            <a:ext cx="1547196" cy="707886"/>
          </a:xfrm>
          <a:prstGeom prst="rect">
            <a:avLst/>
          </a:prstGeom>
          <a:gradFill>
            <a:gsLst>
              <a:gs pos="25000">
                <a:srgbClr val="FFAE41"/>
              </a:gs>
              <a:gs pos="75000">
                <a:srgbClr val="FFDC7A"/>
              </a:gs>
              <a:gs pos="0">
                <a:srgbClr val="FF6B2E"/>
              </a:gs>
              <a:gs pos="100000">
                <a:srgbClr val="FFF6B6"/>
              </a:gs>
            </a:gsLst>
            <a:lin ang="18900000" scaled="1"/>
          </a:gra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缺少糖源，乙醇为原料</a:t>
            </a:r>
            <a:endParaRPr lang="zh-CN" altLang="en-US" sz="200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27" name="Text Box 44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96347" y="712648"/>
            <a:ext cx="2406592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algn="l" defTabSz="864235"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400" kern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果醋的制作</a:t>
            </a:r>
            <a:endParaRPr lang="zh-CN" altLang="en-US" sz="2400" kern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8"/>
            </p:custDataLst>
          </p:nvPr>
        </p:nvSpPr>
        <p:spPr bwMode="auto">
          <a:xfrm>
            <a:off x="121920" y="10033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5" grpId="0" animBg="1"/>
      <p:bldP spid="2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4" grpId="0" animBg="1"/>
      <p:bldP spid="6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6434" y="739887"/>
            <a:ext cx="326641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defTabSz="864235">
              <a:buFont typeface="Wingdings" panose="05000000000000000000" pitchFamily="2" charset="2"/>
              <a:buChar char="p"/>
              <a:defRPr/>
            </a:pPr>
            <a:r>
              <a:rPr lang="zh-CN" altLang="en-US" sz="2400" kern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制作果酒与果醋</a:t>
            </a:r>
            <a:endParaRPr lang="zh-CN" altLang="en-US" sz="2400" ker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 bwMode="auto">
          <a:xfrm>
            <a:off x="6153785" y="822325"/>
            <a:ext cx="309499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制作果酒与果醋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流程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1142683" y="1282517"/>
            <a:ext cx="1494790" cy="467995"/>
            <a:chOff x="11877" y="6009"/>
            <a:chExt cx="2354" cy="7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圆角矩形 6"/>
            <p:cNvSpPr/>
            <p:nvPr>
              <p:custDataLst>
                <p:tags r:id="rId4"/>
              </p:custDataLst>
            </p:nvPr>
          </p:nvSpPr>
          <p:spPr>
            <a:xfrm>
              <a:off x="11903" y="6081"/>
              <a:ext cx="2132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11877" y="6009"/>
              <a:ext cx="2354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挑选葡萄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1247458" y="2276292"/>
            <a:ext cx="1206500" cy="461645"/>
            <a:chOff x="12042" y="6059"/>
            <a:chExt cx="1900" cy="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圆角矩形 9"/>
            <p:cNvSpPr/>
            <p:nvPr>
              <p:custDataLst>
                <p:tags r:id="rId7"/>
              </p:custDataLst>
            </p:nvPr>
          </p:nvSpPr>
          <p:spPr>
            <a:xfrm>
              <a:off x="12042" y="6081"/>
              <a:ext cx="1900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2313" y="6059"/>
              <a:ext cx="126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冲洗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9"/>
            </p:custDataLst>
          </p:nvPr>
        </p:nvGrpSpPr>
        <p:grpSpPr>
          <a:xfrm>
            <a:off x="1247458" y="3240857"/>
            <a:ext cx="1206500" cy="461645"/>
            <a:chOff x="12042" y="6063"/>
            <a:chExt cx="1900" cy="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2"/>
            <p:cNvSpPr/>
            <p:nvPr>
              <p:custDataLst>
                <p:tags r:id="rId10"/>
              </p:custDataLst>
            </p:nvPr>
          </p:nvSpPr>
          <p:spPr>
            <a:xfrm>
              <a:off x="12042" y="6081"/>
              <a:ext cx="1900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2362" y="6063"/>
              <a:ext cx="126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榨汁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2"/>
            </p:custDataLst>
          </p:nvPr>
        </p:nvGrpSpPr>
        <p:grpSpPr>
          <a:xfrm>
            <a:off x="1247458" y="4213042"/>
            <a:ext cx="1206500" cy="461645"/>
            <a:chOff x="12042" y="6079"/>
            <a:chExt cx="1900" cy="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圆角矩形 15"/>
            <p:cNvSpPr/>
            <p:nvPr>
              <p:custDataLst>
                <p:tags r:id="rId13"/>
              </p:custDataLst>
            </p:nvPr>
          </p:nvSpPr>
          <p:spPr>
            <a:xfrm>
              <a:off x="12042" y="6081"/>
              <a:ext cx="1900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2313" y="6079"/>
              <a:ext cx="126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装瓶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5"/>
            </p:custDataLst>
          </p:nvPr>
        </p:nvGrpSpPr>
        <p:grpSpPr>
          <a:xfrm>
            <a:off x="1140778" y="5168717"/>
            <a:ext cx="1416050" cy="461645"/>
            <a:chOff x="11874" y="6069"/>
            <a:chExt cx="2230" cy="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圆角矩形 18"/>
            <p:cNvSpPr/>
            <p:nvPr>
              <p:custDataLst>
                <p:tags r:id="rId16"/>
              </p:custDataLst>
            </p:nvPr>
          </p:nvSpPr>
          <p:spPr>
            <a:xfrm>
              <a:off x="11933" y="6081"/>
              <a:ext cx="2076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1874" y="6069"/>
              <a:ext cx="223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酒精发酵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1" name="下箭头 20"/>
          <p:cNvSpPr/>
          <p:nvPr>
            <p:custDataLst>
              <p:tags r:id="rId18"/>
            </p:custDataLst>
          </p:nvPr>
        </p:nvSpPr>
        <p:spPr>
          <a:xfrm>
            <a:off x="1744980" y="1790517"/>
            <a:ext cx="211455" cy="459740"/>
          </a:xfrm>
          <a:prstGeom prst="downArrow">
            <a:avLst/>
          </a:prstGeom>
          <a:solidFill>
            <a:srgbClr val="63C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2" name="下箭头 21"/>
          <p:cNvSpPr/>
          <p:nvPr>
            <p:custDataLst>
              <p:tags r:id="rId19"/>
            </p:custDataLst>
          </p:nvPr>
        </p:nvSpPr>
        <p:spPr>
          <a:xfrm>
            <a:off x="1745615" y="2752542"/>
            <a:ext cx="211455" cy="459740"/>
          </a:xfrm>
          <a:prstGeom prst="downArrow">
            <a:avLst/>
          </a:prstGeom>
          <a:solidFill>
            <a:srgbClr val="63C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下箭头 22"/>
          <p:cNvSpPr/>
          <p:nvPr>
            <p:custDataLst>
              <p:tags r:id="rId20"/>
            </p:custDataLst>
          </p:nvPr>
        </p:nvSpPr>
        <p:spPr>
          <a:xfrm>
            <a:off x="1744980" y="3714567"/>
            <a:ext cx="211455" cy="459740"/>
          </a:xfrm>
          <a:prstGeom prst="downArrow">
            <a:avLst/>
          </a:prstGeom>
          <a:solidFill>
            <a:srgbClr val="63C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4" name="下箭头 23"/>
          <p:cNvSpPr/>
          <p:nvPr>
            <p:custDataLst>
              <p:tags r:id="rId21"/>
            </p:custDataLst>
          </p:nvPr>
        </p:nvSpPr>
        <p:spPr>
          <a:xfrm>
            <a:off x="1744980" y="4676592"/>
            <a:ext cx="211455" cy="459740"/>
          </a:xfrm>
          <a:prstGeom prst="downArrow">
            <a:avLst/>
          </a:prstGeom>
          <a:solidFill>
            <a:srgbClr val="63C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>
            <p:custDataLst>
              <p:tags r:id="rId22"/>
            </p:custDataLst>
          </p:nvPr>
        </p:nvGrpSpPr>
        <p:grpSpPr>
          <a:xfrm>
            <a:off x="1095058" y="6124392"/>
            <a:ext cx="1416050" cy="461645"/>
            <a:chOff x="11838" y="6059"/>
            <a:chExt cx="2230" cy="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圆角矩形 25"/>
            <p:cNvSpPr/>
            <p:nvPr>
              <p:custDataLst>
                <p:tags r:id="rId23"/>
              </p:custDataLst>
            </p:nvPr>
          </p:nvSpPr>
          <p:spPr>
            <a:xfrm>
              <a:off x="11910" y="6081"/>
              <a:ext cx="2104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4"/>
              </p:custDataLst>
            </p:nvPr>
          </p:nvSpPr>
          <p:spPr>
            <a:xfrm>
              <a:off x="11838" y="6059"/>
              <a:ext cx="223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醋酸发酵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8" name="下箭头 27"/>
          <p:cNvSpPr/>
          <p:nvPr>
            <p:custDataLst>
              <p:tags r:id="rId25"/>
            </p:custDataLst>
          </p:nvPr>
        </p:nvSpPr>
        <p:spPr>
          <a:xfrm>
            <a:off x="1722755" y="5638617"/>
            <a:ext cx="211455" cy="459740"/>
          </a:xfrm>
          <a:prstGeom prst="downArrow">
            <a:avLst/>
          </a:prstGeom>
          <a:solidFill>
            <a:srgbClr val="63C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6"/>
            </p:custDataLst>
          </p:nvPr>
        </p:nvSpPr>
        <p:spPr>
          <a:xfrm>
            <a:off x="2637790" y="1318077"/>
            <a:ext cx="224980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选择新鲜的葡萄。</a:t>
            </a:r>
            <a:endParaRPr lang="zh-CN" altLang="en-US" sz="2100"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7"/>
            </p:custDataLst>
          </p:nvPr>
        </p:nvSpPr>
        <p:spPr>
          <a:xfrm>
            <a:off x="2575560" y="2118874"/>
            <a:ext cx="9087196" cy="7372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榨汁前先将葡萄冲洗（目的是洗去灰尘）并除去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枝梗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。"冲洗"和"去枝梗"不能颠倒顺序的原因是避免除去枝梗时引起葡萄破损，增加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被杂菌污染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的机会。</a:t>
            </a:r>
            <a:endParaRPr lang="zh-CN" altLang="en-US" sz="21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28"/>
            </p:custDataLst>
          </p:nvPr>
        </p:nvSpPr>
        <p:spPr>
          <a:xfrm>
            <a:off x="2566035" y="3151957"/>
            <a:ext cx="895254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将发酵瓶、榨汁机等器具用洗洁精清洗干净，并用体积分数为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70%的酒精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消毒，晾干备用。</a:t>
            </a:r>
            <a:endParaRPr lang="zh-CN" altLang="en-US" sz="21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29"/>
            </p:custDataLst>
          </p:nvPr>
        </p:nvSpPr>
        <p:spPr>
          <a:xfrm>
            <a:off x="2566035" y="4237807"/>
            <a:ext cx="8952547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将葡萄汁装入发酵瓶，要留大约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1/3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的空间（给发酵产生的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CO</a:t>
            </a:r>
            <a:r>
              <a:rPr lang="zh-CN" altLang="en-US" sz="2100" baseline="-250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留空间）。</a:t>
            </a:r>
            <a:endParaRPr lang="zh-CN" altLang="en-US" sz="21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30"/>
            </p:custDataLst>
          </p:nvPr>
        </p:nvSpPr>
        <p:spPr>
          <a:xfrm>
            <a:off x="4364616" y="5015880"/>
            <a:ext cx="715396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制作葡萄酒的过程中，将温度严格控制在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18-25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℃，时间控制在10</a:t>
            </a:r>
            <a:r>
              <a:rPr lang="en-US" altLang="zh-CN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-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12d左右，可通过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出料口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对发酵的情况进行及时监测。</a:t>
            </a:r>
            <a:endParaRPr lang="zh-CN" altLang="en-US" sz="21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34" name="组合 33"/>
          <p:cNvGrpSpPr/>
          <p:nvPr>
            <p:custDataLst>
              <p:tags r:id="rId31"/>
            </p:custDataLst>
          </p:nvPr>
        </p:nvGrpSpPr>
        <p:grpSpPr>
          <a:xfrm>
            <a:off x="3061999" y="5180146"/>
            <a:ext cx="1206500" cy="461645"/>
            <a:chOff x="12042" y="6050"/>
            <a:chExt cx="1900" cy="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圆角矩形 34"/>
            <p:cNvSpPr/>
            <p:nvPr>
              <p:custDataLst>
                <p:tags r:id="rId32"/>
              </p:custDataLst>
            </p:nvPr>
          </p:nvSpPr>
          <p:spPr>
            <a:xfrm>
              <a:off x="12042" y="6081"/>
              <a:ext cx="1900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3"/>
              </p:custDataLst>
            </p:nvPr>
          </p:nvSpPr>
          <p:spPr>
            <a:xfrm>
              <a:off x="12326" y="6050"/>
              <a:ext cx="126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果酒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34"/>
            </p:custDataLst>
          </p:nvPr>
        </p:nvGrpSpPr>
        <p:grpSpPr>
          <a:xfrm>
            <a:off x="3092133" y="6130901"/>
            <a:ext cx="1206500" cy="461645"/>
            <a:chOff x="12042" y="6061"/>
            <a:chExt cx="1900" cy="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圆角矩形 37"/>
            <p:cNvSpPr/>
            <p:nvPr>
              <p:custDataLst>
                <p:tags r:id="rId35"/>
              </p:custDataLst>
            </p:nvPr>
          </p:nvSpPr>
          <p:spPr>
            <a:xfrm>
              <a:off x="12042" y="6081"/>
              <a:ext cx="1900" cy="66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6"/>
              </p:custDataLst>
            </p:nvPr>
          </p:nvSpPr>
          <p:spPr>
            <a:xfrm>
              <a:off x="12362" y="6061"/>
              <a:ext cx="126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+mn-ea"/>
                </a:rPr>
                <a:t>果醋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40" name="右箭头 39"/>
          <p:cNvSpPr/>
          <p:nvPr>
            <p:custDataLst>
              <p:tags r:id="rId37"/>
            </p:custDataLst>
          </p:nvPr>
        </p:nvSpPr>
        <p:spPr>
          <a:xfrm>
            <a:off x="2566035" y="5310957"/>
            <a:ext cx="479425" cy="200025"/>
          </a:xfrm>
          <a:prstGeom prst="rightArrow">
            <a:avLst/>
          </a:prstGeom>
          <a:solidFill>
            <a:srgbClr val="63C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" name="右箭头 40"/>
          <p:cNvSpPr/>
          <p:nvPr>
            <p:custDataLst>
              <p:tags r:id="rId38"/>
            </p:custDataLst>
          </p:nvPr>
        </p:nvSpPr>
        <p:spPr>
          <a:xfrm>
            <a:off x="2533650" y="6249487"/>
            <a:ext cx="479425" cy="200025"/>
          </a:xfrm>
          <a:prstGeom prst="rightArrow">
            <a:avLst/>
          </a:prstGeom>
          <a:solidFill>
            <a:srgbClr val="63C9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39"/>
            </p:custDataLst>
          </p:nvPr>
        </p:nvSpPr>
        <p:spPr>
          <a:xfrm>
            <a:off x="4364616" y="5917199"/>
            <a:ext cx="715396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制葡萄醋的过程中，将温度严格控制在</a:t>
            </a:r>
            <a:r>
              <a:rPr lang="zh-CN" altLang="en-US" sz="2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30-35</a:t>
            </a:r>
            <a:r>
              <a:rPr lang="zh-CN" altLang="en-US" sz="21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℃，时间控制在7-8d左右，并注意适时通过充气口充气。</a:t>
            </a:r>
            <a:endParaRPr lang="zh-CN" altLang="en-US" sz="21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40"/>
            </p:custDataLst>
          </p:nvPr>
        </p:nvSpPr>
        <p:spPr bwMode="auto">
          <a:xfrm>
            <a:off x="121920" y="10033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 bwMode="auto">
          <a:xfrm>
            <a:off x="891539" y="1617748"/>
            <a:ext cx="3595312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实验结果（结果评价）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91540" y="2372360"/>
            <a:ext cx="10607040" cy="119888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果酒制作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∶发酵后取样，可通过嗅味和品尝进行初步鉴定。还可通过显微镜观察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酵母菌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，并用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重铬酸钾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溶液检验酒精的存在。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91539" y="3755044"/>
            <a:ext cx="10607675" cy="175432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果醋制作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∶首先可通过观察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菌膜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的形成、嗅味和品尝进行初步鉴定，再通过检测和比较发酵液在发酵前后的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pH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变化做进一步鉴定。还可通过显微镜观察发酵液是否有醋酸菌，并统计其数量做进一步的鉴定。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 bwMode="auto">
          <a:xfrm>
            <a:off x="121920" y="29591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 bwMode="auto">
          <a:xfrm>
            <a:off x="121920" y="29591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345690" y="1031875"/>
            <a:ext cx="5854065" cy="5429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【任务二】5.根据以上知识，完成下表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112643" name="表格 11264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07076" y="1768727"/>
          <a:ext cx="10723418" cy="412897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85998"/>
                <a:gridCol w="959181"/>
                <a:gridCol w="4563059"/>
                <a:gridCol w="4215180"/>
              </a:tblGrid>
              <a:tr h="514350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lang="zh-CN" altLang="zh-CN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63C9D5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果酒制作</a:t>
                      </a:r>
                      <a:endParaRPr lang="zh-CN" altLang="zh-CN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63C9D5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果醋制作</a:t>
                      </a:r>
                      <a:endParaRPr lang="zh-CN" altLang="zh-CN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63C9D5"/>
                    </a:solidFill>
                  </a:tcPr>
                </a:tc>
              </a:tr>
              <a:tr h="426054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发酵菌种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89742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菌种来源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</a:tr>
              <a:tr h="447886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菌种代谢类型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altLang="zh-CN" sz="2400" b="0" u="sng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67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菌种细胞类型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</a:tr>
              <a:tr h="596900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发酵原理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AEAEB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1200"/>
                        </a:spcBef>
                        <a:buNone/>
                      </a:pPr>
                      <a:endParaRPr lang="zh-CN" altLang="zh-CN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0" algn="ctr">
                        <a:lnSpc>
                          <a:spcPct val="90000"/>
                        </a:lnSpc>
                        <a:buNone/>
                      </a:pPr>
                      <a:r>
                        <a:rPr lang="en-US" altLang="zh-CN" sz="20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</a:t>
                      </a:r>
                      <a:endParaRPr lang="zh-CN" altLang="zh-CN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AEAEB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 fontAlgn="base">
                        <a:lnSpc>
                          <a:spcPct val="120000"/>
                        </a:lnSpc>
                        <a:spcBef>
                          <a:spcPts val="1200"/>
                        </a:spcBef>
                        <a:buNone/>
                      </a:pPr>
                      <a:endParaRPr lang="zh-CN" altLang="zh-CN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AEAEB"/>
                    </a:solidFill>
                  </a:tcPr>
                </a:tc>
              </a:tr>
              <a:tr h="381067">
                <a:tc rowSpan="3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发酵</a:t>
                      </a:r>
                      <a:endParaRPr lang="zh-CN" altLang="zh-CN" sz="2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条件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温度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</a:tr>
              <a:tr h="396945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94960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氧气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3" name="表格 11264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07076" y="1166112"/>
          <a:ext cx="10723418" cy="551815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85998"/>
                <a:gridCol w="959181"/>
                <a:gridCol w="4563059"/>
                <a:gridCol w="4215180"/>
              </a:tblGrid>
              <a:tr h="514350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lang="zh-CN" altLang="zh-CN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63C9D5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果酒制作</a:t>
                      </a:r>
                      <a:endParaRPr lang="zh-CN" altLang="zh-CN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63C9D5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果醋制作</a:t>
                      </a:r>
                      <a:endParaRPr lang="zh-CN" altLang="zh-CN" sz="22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63C9D5"/>
                    </a:solidFill>
                  </a:tcPr>
                </a:tc>
              </a:tr>
              <a:tr h="426054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发酵菌种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89742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菌种来源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</a:tr>
              <a:tr h="447886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菌种代谢类型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altLang="zh-CN" sz="2400" b="0" u="sng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67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菌种细胞类型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</a:tr>
              <a:tr h="1985799">
                <a:tc gridSpan="2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发酵原理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AEAEB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1200"/>
                        </a:spcBef>
                        <a:buNone/>
                      </a:pPr>
                      <a:endParaRPr lang="zh-CN" altLang="zh-CN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0" algn="ctr">
                        <a:lnSpc>
                          <a:spcPct val="90000"/>
                        </a:lnSpc>
                        <a:buNone/>
                      </a:pPr>
                      <a:r>
                        <a:rPr lang="en-US" altLang="zh-CN" sz="20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</a:t>
                      </a:r>
                      <a:endParaRPr lang="zh-CN" altLang="zh-CN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AEAEB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 fontAlgn="base">
                        <a:lnSpc>
                          <a:spcPct val="120000"/>
                        </a:lnSpc>
                        <a:spcBef>
                          <a:spcPts val="1200"/>
                        </a:spcBef>
                        <a:buNone/>
                      </a:pPr>
                      <a:endParaRPr lang="zh-CN" altLang="zh-CN" sz="20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AEAEB"/>
                    </a:solidFill>
                  </a:tcPr>
                </a:tc>
              </a:tr>
              <a:tr h="381067">
                <a:tc rowSpan="3"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发酵</a:t>
                      </a:r>
                      <a:endParaRPr lang="zh-CN" altLang="zh-CN" sz="2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条件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温度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EF3F6"/>
                    </a:solidFill>
                  </a:tcPr>
                </a:tc>
              </a:tr>
              <a:tr h="396945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94960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r>
                        <a:rPr lang="zh-CN" altLang="zh-CN" sz="2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氧气</a:t>
                      </a:r>
                      <a:endParaRPr lang="zh-CN" altLang="zh-CN" sz="22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ctr">
                        <a:buNone/>
                      </a:pPr>
                      <a:endParaRPr lang="zh-CN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  <a:tc>
                  <a:txBody>
                    <a:bodyPr wrap="square"/>
                    <a:lstStyle/>
                    <a:p>
                      <a:pPr lvl="0" algn="l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r>
                        <a:rPr lang="en-US" altLang="zh-CN" sz="2400" u="sng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</a:t>
                      </a:r>
                      <a:endParaRPr lang="en-US" altLang="zh-CN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vert="horz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3F6"/>
                    </a:solidFill>
                  </a:tcPr>
                </a:tc>
              </a:tr>
            </a:tbl>
          </a:graphicData>
        </a:graphic>
      </p:graphicFrame>
      <p:sp>
        <p:nvSpPr>
          <p:cNvPr id="112687" name="矩形 2"/>
          <p:cNvSpPr/>
          <p:nvPr>
            <p:custDataLst>
              <p:tags r:id="rId2"/>
            </p:custDataLst>
          </p:nvPr>
        </p:nvSpPr>
        <p:spPr>
          <a:xfrm>
            <a:off x="2680899" y="1675152"/>
            <a:ext cx="111823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酵母菌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88" name="矩形 5"/>
          <p:cNvSpPr/>
          <p:nvPr>
            <p:custDataLst>
              <p:tags r:id="rId3"/>
            </p:custDataLst>
          </p:nvPr>
        </p:nvSpPr>
        <p:spPr>
          <a:xfrm>
            <a:off x="7206608" y="1672437"/>
            <a:ext cx="111823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醋酸菌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89" name="矩形 6"/>
          <p:cNvSpPr/>
          <p:nvPr>
            <p:custDataLst>
              <p:tags r:id="rId4"/>
            </p:custDataLst>
          </p:nvPr>
        </p:nvSpPr>
        <p:spPr>
          <a:xfrm>
            <a:off x="2611291" y="2188035"/>
            <a:ext cx="462724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主要是附着在葡萄皮上的野生型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酵母菌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90" name="矩形 7"/>
          <p:cNvSpPr/>
          <p:nvPr>
            <p:custDataLst>
              <p:tags r:id="rId5"/>
            </p:custDataLst>
          </p:nvPr>
        </p:nvSpPr>
        <p:spPr>
          <a:xfrm>
            <a:off x="2611291" y="2656782"/>
            <a:ext cx="226631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异养兼性厌氧型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91" name="矩形 8"/>
          <p:cNvSpPr/>
          <p:nvPr>
            <p:custDataLst>
              <p:tags r:id="rId6"/>
            </p:custDataLst>
          </p:nvPr>
        </p:nvSpPr>
        <p:spPr>
          <a:xfrm>
            <a:off x="7206608" y="2709392"/>
            <a:ext cx="169227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异养需氧型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92" name="矩形 9"/>
          <p:cNvSpPr/>
          <p:nvPr>
            <p:custDataLst>
              <p:tags r:id="rId7"/>
            </p:custDataLst>
          </p:nvPr>
        </p:nvSpPr>
        <p:spPr>
          <a:xfrm>
            <a:off x="2611291" y="3105795"/>
            <a:ext cx="140779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真核细胞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93" name="矩形 10"/>
          <p:cNvSpPr/>
          <p:nvPr>
            <p:custDataLst>
              <p:tags r:id="rId8"/>
            </p:custDataLst>
          </p:nvPr>
        </p:nvSpPr>
        <p:spPr>
          <a:xfrm>
            <a:off x="7206608" y="3090392"/>
            <a:ext cx="140525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原核细胞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2694" name="组合 15"/>
          <p:cNvGrpSpPr/>
          <p:nvPr>
            <p:custDataLst>
              <p:tags r:id="rId9"/>
            </p:custDataLst>
          </p:nvPr>
        </p:nvGrpSpPr>
        <p:grpSpPr>
          <a:xfrm>
            <a:off x="2922017" y="3735972"/>
            <a:ext cx="2675398" cy="739388"/>
            <a:chOff x="2690968" y="3796827"/>
            <a:chExt cx="2679663" cy="701133"/>
          </a:xfrm>
        </p:grpSpPr>
        <p:sp>
          <p:nvSpPr>
            <p:cNvPr id="112695" name="矩形 11"/>
            <p:cNvSpPr/>
            <p:nvPr>
              <p:custDataLst>
                <p:tags r:id="rId10"/>
              </p:custDataLst>
            </p:nvPr>
          </p:nvSpPr>
          <p:spPr>
            <a:xfrm>
              <a:off x="2690968" y="3826700"/>
              <a:ext cx="2679663" cy="6712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indent="127000"/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C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6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H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12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6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+6H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O+6O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            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6CO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+12H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+</a:t>
              </a:r>
              <a:r>
                <a:rPr lang="zh-CN" altLang="zh-CN" sz="2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能量</a:t>
              </a:r>
              <a:endParaRPr lang="zh-CN" altLang="zh-CN" sz="200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112696" name="直接箭头连接符 13"/>
            <p:cNvCxnSpPr/>
            <p:nvPr>
              <p:custDataLst>
                <p:tags r:id="rId11"/>
              </p:custDataLst>
            </p:nvPr>
          </p:nvCxnSpPr>
          <p:spPr>
            <a:xfrm>
              <a:off x="4743033" y="4163029"/>
              <a:ext cx="360000" cy="0"/>
            </a:xfrm>
            <a:prstGeom prst="straightConnector1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2697" name="文本框 14"/>
            <p:cNvSpPr/>
            <p:nvPr>
              <p:custDataLst>
                <p:tags r:id="rId12"/>
              </p:custDataLst>
            </p:nvPr>
          </p:nvSpPr>
          <p:spPr>
            <a:xfrm>
              <a:off x="4697058" y="3796827"/>
              <a:ext cx="581891" cy="3794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酶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2698" name="组合 19"/>
          <p:cNvGrpSpPr/>
          <p:nvPr>
            <p:custDataLst>
              <p:tags r:id="rId13"/>
            </p:custDataLst>
          </p:nvPr>
        </p:nvGrpSpPr>
        <p:grpSpPr>
          <a:xfrm>
            <a:off x="2647355" y="4777338"/>
            <a:ext cx="4937933" cy="440188"/>
            <a:chOff x="2407784" y="4545817"/>
            <a:chExt cx="4682943" cy="417376"/>
          </a:xfrm>
        </p:grpSpPr>
        <p:sp>
          <p:nvSpPr>
            <p:cNvPr id="112699" name="矩形 16"/>
            <p:cNvSpPr/>
            <p:nvPr>
              <p:custDataLst>
                <p:tags r:id="rId14"/>
              </p:custDataLst>
            </p:nvPr>
          </p:nvSpPr>
          <p:spPr>
            <a:xfrm>
              <a:off x="2407784" y="4583818"/>
              <a:ext cx="4682943" cy="379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indent="127000"/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C</a:t>
              </a:r>
              <a:r>
                <a:rPr lang="en-US" altLang="zh-CN" sz="2000" baseline="-25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6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H</a:t>
              </a:r>
              <a:r>
                <a:rPr lang="en-US" altLang="zh-CN" sz="2000" baseline="-25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12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</a:t>
              </a:r>
              <a:r>
                <a:rPr lang="en-US" altLang="zh-CN" sz="2000" baseline="-25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6       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2C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H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5</a:t>
              </a:r>
              <a:r>
                <a:rPr lang="en-US" altLang="zh-CN" sz="2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OH+2CO</a:t>
              </a:r>
              <a:r>
                <a:rPr lang="en-US" altLang="zh-CN" sz="2000" baseline="-25000" smtClean="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+</a:t>
              </a:r>
              <a:r>
                <a:rPr lang="zh-CN" altLang="zh-CN" sz="2000"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少量能量</a:t>
              </a:r>
              <a:endParaRPr lang="zh-CN" altLang="zh-CN" sz="200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112700" name="直接箭头连接符 17"/>
            <p:cNvCxnSpPr/>
            <p:nvPr>
              <p:custDataLst>
                <p:tags r:id="rId15"/>
              </p:custDataLst>
            </p:nvPr>
          </p:nvCxnSpPr>
          <p:spPr>
            <a:xfrm>
              <a:off x="3388704" y="4889326"/>
              <a:ext cx="360000" cy="0"/>
            </a:xfrm>
            <a:prstGeom prst="straightConnector1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2701" name="文本框 18"/>
            <p:cNvSpPr/>
            <p:nvPr>
              <p:custDataLst>
                <p:tags r:id="rId16"/>
              </p:custDataLst>
            </p:nvPr>
          </p:nvSpPr>
          <p:spPr>
            <a:xfrm>
              <a:off x="3309433" y="4545817"/>
              <a:ext cx="581891" cy="379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酶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2702" name="矩形 3"/>
          <p:cNvSpPr/>
          <p:nvPr>
            <p:custDataLst>
              <p:tags r:id="rId17"/>
            </p:custDataLst>
          </p:nvPr>
        </p:nvSpPr>
        <p:spPr>
          <a:xfrm>
            <a:off x="7206608" y="2137257"/>
            <a:ext cx="2959735" cy="55399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空气中的野生型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醋酸菌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2703" name="组合 20"/>
          <p:cNvGrpSpPr/>
          <p:nvPr>
            <p:custDataLst>
              <p:tags r:id="rId18"/>
            </p:custDataLst>
          </p:nvPr>
        </p:nvGrpSpPr>
        <p:grpSpPr>
          <a:xfrm>
            <a:off x="7173767" y="3836518"/>
            <a:ext cx="3992560" cy="745868"/>
            <a:chOff x="2856773" y="3998408"/>
            <a:chExt cx="3493770" cy="708780"/>
          </a:xfrm>
        </p:grpSpPr>
        <p:sp>
          <p:nvSpPr>
            <p:cNvPr id="112704" name="矩形 21"/>
            <p:cNvSpPr/>
            <p:nvPr>
              <p:custDataLst>
                <p:tags r:id="rId19"/>
              </p:custDataLst>
            </p:nvPr>
          </p:nvSpPr>
          <p:spPr>
            <a:xfrm>
              <a:off x="2856773" y="4034501"/>
              <a:ext cx="3493770" cy="6726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indent="127000"/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C</a:t>
              </a:r>
              <a:r>
                <a:rPr lang="en-US" altLang="zh-CN" sz="2000" baseline="-25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6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H</a:t>
              </a:r>
              <a:r>
                <a:rPr lang="en-US" altLang="zh-CN" sz="2000" baseline="-25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12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</a:t>
              </a:r>
              <a:r>
                <a:rPr lang="en-US" altLang="zh-CN" sz="2000" baseline="-25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6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+2O</a:t>
              </a:r>
              <a:r>
                <a:rPr lang="en-US" altLang="zh-CN" sz="2000" baseline="-25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       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2CH</a:t>
              </a:r>
              <a:r>
                <a:rPr lang="en-US" altLang="zh-CN" sz="2000" baseline="-25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3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COOH+2H</a:t>
              </a:r>
              <a:r>
                <a:rPr lang="en-US" altLang="zh-CN" sz="2000" baseline="-25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O+2CO</a:t>
              </a:r>
              <a:r>
                <a:rPr lang="en-US" altLang="zh-CN" sz="2000" baseline="-25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+</a:t>
              </a:r>
              <a:r>
                <a:rPr lang="zh-CN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能量</a:t>
              </a:r>
              <a:endParaRPr lang="zh-CN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112705" name="直接箭头连接符 22"/>
            <p:cNvCxnSpPr/>
            <p:nvPr>
              <p:custDataLst>
                <p:tags r:id="rId20"/>
              </p:custDataLst>
            </p:nvPr>
          </p:nvCxnSpPr>
          <p:spPr>
            <a:xfrm>
              <a:off x="4160685" y="4335781"/>
              <a:ext cx="360000" cy="0"/>
            </a:xfrm>
            <a:prstGeom prst="straightConnector1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2706" name="文本框 23"/>
            <p:cNvSpPr/>
            <p:nvPr>
              <p:custDataLst>
                <p:tags r:id="rId21"/>
              </p:custDataLst>
            </p:nvPr>
          </p:nvSpPr>
          <p:spPr>
            <a:xfrm>
              <a:off x="4104739" y="3998408"/>
              <a:ext cx="581891" cy="3802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酶</a:t>
              </a:r>
              <a:endPara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2707" name="组合 24"/>
          <p:cNvGrpSpPr/>
          <p:nvPr>
            <p:custDataLst>
              <p:tags r:id="rId22"/>
            </p:custDataLst>
          </p:nvPr>
        </p:nvGrpSpPr>
        <p:grpSpPr>
          <a:xfrm>
            <a:off x="6671813" y="4901900"/>
            <a:ext cx="4635500" cy="502622"/>
            <a:chOff x="920941" y="3612092"/>
            <a:chExt cx="4191418" cy="478129"/>
          </a:xfrm>
        </p:grpSpPr>
        <p:sp>
          <p:nvSpPr>
            <p:cNvPr id="112708" name="矩形 25"/>
            <p:cNvSpPr/>
            <p:nvPr>
              <p:custDataLst>
                <p:tags r:id="rId23"/>
              </p:custDataLst>
            </p:nvPr>
          </p:nvSpPr>
          <p:spPr>
            <a:xfrm>
              <a:off x="920941" y="3709609"/>
              <a:ext cx="4191418" cy="3806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indent="127000"/>
              <a:r>
                <a:rPr lang="en-US" altLang="zh-CN" sz="2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    C</a:t>
              </a:r>
              <a:r>
                <a:rPr lang="en-US" altLang="zh-CN" sz="2000" baseline="-25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H</a:t>
              </a:r>
              <a:r>
                <a:rPr lang="en-US" altLang="zh-CN" sz="2000" baseline="-25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5</a:t>
              </a:r>
              <a:r>
                <a:rPr lang="en-US" altLang="zh-CN" sz="2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OH+O</a:t>
              </a:r>
              <a:r>
                <a:rPr lang="en-US" altLang="zh-CN" sz="2000" baseline="-25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   </a:t>
              </a:r>
              <a:r>
                <a:rPr lang="en-US" altLang="zh-CN" sz="2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CH</a:t>
              </a:r>
              <a:r>
                <a:rPr lang="en-US" altLang="zh-CN" sz="2000" baseline="-25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3</a:t>
              </a:r>
              <a:r>
                <a:rPr lang="en-US" altLang="zh-CN" sz="2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COOH+H</a:t>
              </a:r>
              <a:r>
                <a:rPr lang="en-US" altLang="zh-CN" sz="2000" baseline="-25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00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O</a:t>
              </a: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+</a:t>
              </a:r>
              <a:r>
                <a:rPr lang="zh-CN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pitchFamily="34" charset="-122"/>
                </a:rPr>
                <a:t>能量</a:t>
              </a:r>
              <a:endParaRPr lang="zh-CN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112709" name="直接箭头连接符 26"/>
            <p:cNvCxnSpPr/>
            <p:nvPr>
              <p:custDataLst>
                <p:tags r:id="rId24"/>
              </p:custDataLst>
            </p:nvPr>
          </p:nvCxnSpPr>
          <p:spPr>
            <a:xfrm>
              <a:off x="2427160" y="3931285"/>
              <a:ext cx="360000" cy="0"/>
            </a:xfrm>
            <a:prstGeom prst="straightConnector1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2710" name="文本框 27"/>
            <p:cNvSpPr/>
            <p:nvPr>
              <p:custDataLst>
                <p:tags r:id="rId25"/>
              </p:custDataLst>
            </p:nvPr>
          </p:nvSpPr>
          <p:spPr>
            <a:xfrm>
              <a:off x="2427160" y="3612092"/>
              <a:ext cx="392730" cy="3806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酶</a:t>
              </a:r>
              <a:endPara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2711" name="矩形 28"/>
          <p:cNvSpPr/>
          <p:nvPr>
            <p:custDataLst>
              <p:tags r:id="rId26"/>
            </p:custDataLst>
          </p:nvPr>
        </p:nvSpPr>
        <p:spPr>
          <a:xfrm>
            <a:off x="2939964" y="5474015"/>
            <a:ext cx="89662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28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℃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12" name="矩形 29"/>
          <p:cNvSpPr/>
          <p:nvPr>
            <p:custDataLst>
              <p:tags r:id="rId27"/>
            </p:custDataLst>
          </p:nvPr>
        </p:nvSpPr>
        <p:spPr>
          <a:xfrm>
            <a:off x="7511036" y="5520965"/>
            <a:ext cx="137604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30-35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℃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13" name="矩形 30"/>
          <p:cNvSpPr/>
          <p:nvPr>
            <p:custDataLst>
              <p:tags r:id="rId28"/>
            </p:custDataLst>
          </p:nvPr>
        </p:nvSpPr>
        <p:spPr>
          <a:xfrm>
            <a:off x="2915711" y="5903789"/>
            <a:ext cx="128206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10-12d</a:t>
            </a:r>
            <a:endParaRPr lang="en-US" alt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14" name="矩形 31"/>
          <p:cNvSpPr/>
          <p:nvPr>
            <p:custDataLst>
              <p:tags r:id="rId29"/>
            </p:custDataLst>
          </p:nvPr>
        </p:nvSpPr>
        <p:spPr>
          <a:xfrm>
            <a:off x="7511036" y="5939521"/>
            <a:ext cx="92710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7-8d</a:t>
            </a:r>
            <a:endParaRPr lang="en-US" alt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15" name="矩形 32"/>
          <p:cNvSpPr/>
          <p:nvPr>
            <p:custDataLst>
              <p:tags r:id="rId30"/>
            </p:custDataLst>
          </p:nvPr>
        </p:nvSpPr>
        <p:spPr>
          <a:xfrm>
            <a:off x="2875036" y="6226432"/>
            <a:ext cx="312674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初期需氧，后期不需氧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16" name="矩形 33"/>
          <p:cNvSpPr/>
          <p:nvPr>
            <p:custDataLst>
              <p:tags r:id="rId31"/>
            </p:custDataLst>
          </p:nvPr>
        </p:nvSpPr>
        <p:spPr>
          <a:xfrm>
            <a:off x="7463758" y="6285537"/>
            <a:ext cx="140525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需要氧气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32"/>
            </p:custDataLst>
          </p:nvPr>
        </p:nvSpPr>
        <p:spPr>
          <a:xfrm>
            <a:off x="7185588" y="3497981"/>
            <a:ext cx="249299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20000"/>
              </a:lnSpc>
            </a:pP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氧气、糖源都充足时：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>
            <p:custDataLst>
              <p:tags r:id="rId33"/>
            </p:custDataLst>
          </p:nvPr>
        </p:nvSpPr>
        <p:spPr>
          <a:xfrm>
            <a:off x="7124405" y="4591978"/>
            <a:ext cx="1569660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20000"/>
              </a:lnSpc>
              <a:spcBef>
                <a:spcPts val="1200"/>
              </a:spcBef>
            </a:pP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缺少糖源时：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>
            <p:custDataLst>
              <p:tags r:id="rId34"/>
            </p:custDataLst>
          </p:nvPr>
        </p:nvSpPr>
        <p:spPr>
          <a:xfrm>
            <a:off x="2727023" y="3554852"/>
            <a:ext cx="180049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None/>
            </a:pP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在有氧条件下：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>
            <p:custDataLst>
              <p:tags r:id="rId35"/>
            </p:custDataLst>
          </p:nvPr>
        </p:nvSpPr>
        <p:spPr>
          <a:xfrm>
            <a:off x="2792079" y="4517167"/>
            <a:ext cx="180049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None/>
            </a:pPr>
            <a:r>
              <a:rPr lang="zh-CN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zh-CN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氧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条件下：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6"/>
            </p:custDataLst>
          </p:nvPr>
        </p:nvSpPr>
        <p:spPr>
          <a:xfrm>
            <a:off x="5453380" y="466090"/>
            <a:ext cx="5854065" cy="5429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【任务二】5.根据以上知识，完成下表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7"/>
            </p:custDataLst>
          </p:nvPr>
        </p:nvSpPr>
        <p:spPr bwMode="auto">
          <a:xfrm>
            <a:off x="121920" y="295910"/>
            <a:ext cx="5057140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7" grpId="0"/>
      <p:bldP spid="112688" grpId="0"/>
      <p:bldP spid="112689" grpId="0"/>
      <p:bldP spid="112690" grpId="0"/>
      <p:bldP spid="112691" grpId="0"/>
      <p:bldP spid="112692" grpId="0"/>
      <p:bldP spid="112693" grpId="0"/>
      <p:bldP spid="112702" grpId="0"/>
      <p:bldP spid="112711" grpId="0"/>
      <p:bldP spid="112712" grpId="0"/>
      <p:bldP spid="112713" grpId="0"/>
      <p:bldP spid="112714" grpId="0"/>
      <p:bldP spid="112715" grpId="0"/>
      <p:bldP spid="1127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6" y="5589359"/>
            <a:ext cx="1798476" cy="57917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 bwMode="auto">
          <a:xfrm>
            <a:off x="121920" y="295910"/>
            <a:ext cx="2731135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课堂练习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50850" y="1069340"/>
            <a:ext cx="10855325" cy="22904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(2023·河北卷)下列关于传统发酵技术应用的叙述，正确的是（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</a:t>
            </a:r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 用酵母菌发酵酿制果酒，选择溴麝香草酚蓝水检测产生的酒精</a:t>
            </a:r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利用乳酸菌制作酸奶过程中，先通气培养，后密封发酵</a:t>
            </a:r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腐乳制作主要利用毛霉等生物产生的脂肪酶和蛋白酶进行发酵</a:t>
            </a:r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泡菜制作过程中，亚硝酸盐含量一直升高，发酵10天以上的泡菜不能食用</a:t>
            </a:r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8344535" y="1145540"/>
            <a:ext cx="597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639175" y="1667510"/>
            <a:ext cx="298894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酸性重铬酸钾溶液鉴定酒精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8639175" y="2101850"/>
            <a:ext cx="177101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一直密封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8144510" y="3244850"/>
            <a:ext cx="295592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亚硝酸盐含量先升高后降低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450850" y="4138295"/>
            <a:ext cx="10855325" cy="18503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2.(2023·新疆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卷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)发酵食品是中国传统食品中一个重要的类别，承载了中华民族悠久的历史和丰富的文化内涵。请结合所学发酵知识和生活经验，指出下列不属于经发酵得到的食品是（      ）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泡菜和酸奶	     B. 奶酒和干酪	  C. 豆腐和果汁	     D. 味精和酱油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593215" y="5067300"/>
            <a:ext cx="597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764540" y="5883910"/>
            <a:ext cx="142621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乳酸菌发酵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3063875" y="5883910"/>
            <a:ext cx="138112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酵母菌发酵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7911465" y="5883910"/>
            <a:ext cx="339471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谷氨酸棒状杆菌等微生物参与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9" grpId="0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6" y="5589359"/>
            <a:ext cx="1798476" cy="57917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 bwMode="auto">
          <a:xfrm>
            <a:off x="121920" y="295910"/>
            <a:ext cx="2731135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课堂练习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1285" y="952500"/>
            <a:ext cx="11814810" cy="22904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3.(2023·山东卷)下列有关传统发酵技术的叙述 ，正确的是（     ）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传统发酵技术的操作过程是在严格无菌的条件下进行的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 泡菜 、果酒、果醋制作过程中菌种产生 CO</a:t>
            </a:r>
            <a:r>
              <a:rPr lang="en-US" altLang="zh-CN" sz="22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的场所都是细胞质基质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 传统发酵技术所用的菌种一般是接种的纯净的菌种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 制作腐乳时，豆腐表面生长出的白色“绒毛”主要为毛霉菌丝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942070" y="1525905"/>
            <a:ext cx="157607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无需严格无菌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8942070" y="1894205"/>
            <a:ext cx="290703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乳酸菌无氧呼吸不产生 CO</a:t>
            </a:r>
            <a:r>
              <a:rPr lang="zh-CN" altLang="en-US" baseline="-25000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 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8942070" y="2419350"/>
            <a:ext cx="240093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一般是多种菌种并存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7541260" y="952500"/>
            <a:ext cx="456565" cy="59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D</a:t>
            </a:r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121920" y="3552190"/>
            <a:ext cx="11814175" cy="27305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4.(2023·江苏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卷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)果酒、果醋、酸奶、泡菜的制作都离不开微生物的发酵作用，下列叙述正确的是（     ）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在敞开的变酸的果酒表面形成的“菌膜”是酵母菌大量繁殖形成的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 果醋发酵时，氧气和糖源都充足的情况下醋酸菌可将葡萄糖转化成醋酸并产生CO</a:t>
            </a:r>
            <a:r>
              <a:rPr lang="en-US" altLang="zh-CN" sz="22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 果醋制作的温度高于果酒和酸奶制作的温度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 用带盖的泡菜坛制作泡菜过程中，盖边沿的水槽中一次性注满水即可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9028430" y="4549140"/>
            <a:ext cx="231457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醋酸菌大量繁殖形成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6323330" y="5448300"/>
            <a:ext cx="561276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果醋：30～35℃；果酒：18～30℃；酸奶：40℃-42℃。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9157970" y="5859780"/>
            <a:ext cx="269113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要经常向水槽中补充水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792480" y="4088765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B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 animBg="1"/>
      <p:bldP spid="10" grpId="0" animBg="1"/>
      <p:bldP spid="11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 bwMode="auto">
          <a:xfrm>
            <a:off x="121920" y="295910"/>
            <a:ext cx="2731135" cy="47371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课堂练习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1920" y="987425"/>
            <a:ext cx="11256645" cy="27305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5.(2023·江西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卷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 人们常用微生物的发酵作用制作果醋、果酒、腐乳和酸奶等食品，下列叙述错误的是（    ）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果酒和果醋发酵利用的微生物分别是酵母菌、醋酸杆菌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 制作腐乳主要是利用毛霉等微生物发酵产生的蛋白酶和脂肪酶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 含有抗生素的牛奶不能发酵制成酸奶，其原因主要是抗生素能抑制乳酸菌的生长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 不宜摄入过量泡菜等腌制食品，因为含有致癌物亚硝酸盐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21920" y="3751580"/>
            <a:ext cx="1118806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因为含有较多的亚硝酸盐，如摄入过量，会引起中毒乃至死亡，甚至还会在一定条件下转变为致癌物亚硝胺,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右弧形箭头 4"/>
          <p:cNvSpPr/>
          <p:nvPr>
            <p:custDataLst>
              <p:tags r:id="rId4"/>
            </p:custDataLst>
          </p:nvPr>
        </p:nvSpPr>
        <p:spPr>
          <a:xfrm>
            <a:off x="7844790" y="3437890"/>
            <a:ext cx="467360" cy="413385"/>
          </a:xfrm>
          <a:prstGeom prst="curved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68170" y="1471295"/>
            <a:ext cx="423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D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21920" y="4153535"/>
            <a:ext cx="11257915" cy="26879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6.(2023·广东省·期中考试)自古以来，传统发酵的食品一直都是人们舌尖上的美食。下列关于传统发酵技术的描述错误的是（     ）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传统发酵技术所用的菌种一般是原材料中天然存在的微生物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 传统发酵以单一菌种的固体发酵或半固体发酵为主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 传统发酵技术产物的品质可能低于工业化发酵产品的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 传统发酵技术实质上是微生物将大分子有机物分解为小分子物质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328535" y="5570220"/>
            <a:ext cx="137096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混合菌种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455160" y="4698365"/>
            <a:ext cx="359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B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 bwMode="auto">
          <a:xfrm>
            <a:off x="399543" y="184644"/>
            <a:ext cx="1620957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新课导入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8" name="矩形 47"/>
          <p:cNvSpPr/>
          <p:nvPr>
            <p:custDataLst>
              <p:tags r:id="rId2"/>
            </p:custDataLst>
          </p:nvPr>
        </p:nvSpPr>
        <p:spPr>
          <a:xfrm>
            <a:off x="3456715" y="6365332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汉代砖刻上的酿酒图</a:t>
            </a:r>
            <a:endParaRPr lang="zh-CN" altLang="en-US" sz="200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9" name="矩形 48"/>
          <p:cNvSpPr/>
          <p:nvPr>
            <p:custDataLst>
              <p:tags r:id="rId3"/>
            </p:custDataLst>
          </p:nvPr>
        </p:nvSpPr>
        <p:spPr>
          <a:xfrm>
            <a:off x="7493615" y="6364697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我国古代酿酒作坊的绘画作品</a:t>
            </a:r>
            <a:endParaRPr lang="zh-CN" altLang="en-US" sz="200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lum bright="2000" contrast="-7000"/>
          </a:blip>
          <a:srcRect l="3952" t="35399" r="3180" b="26071"/>
          <a:stretch>
            <a:fillRect/>
          </a:stretch>
        </p:blipFill>
        <p:spPr bwMode="auto">
          <a:xfrm>
            <a:off x="3065780" y="3585845"/>
            <a:ext cx="3936365" cy="277939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lum bright="16000" contrast="32000"/>
          </a:blip>
          <a:srcRect l="25801" t="31454" r="17907" b="15758"/>
          <a:stretch>
            <a:fillRect/>
          </a:stretch>
        </p:blipFill>
        <p:spPr bwMode="auto">
          <a:xfrm>
            <a:off x="7325360" y="3585210"/>
            <a:ext cx="4547235" cy="277939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文本框 52"/>
          <p:cNvSpPr txBox="1"/>
          <p:nvPr>
            <p:custDataLst>
              <p:tags r:id="rId8"/>
            </p:custDataLst>
          </p:nvPr>
        </p:nvSpPr>
        <p:spPr>
          <a:xfrm>
            <a:off x="137795" y="2058670"/>
            <a:ext cx="8232140" cy="14204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300" kern="0"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我们的祖先就会</a:t>
            </a:r>
            <a:r>
              <a:rPr lang="zh-CN" altLang="en-US" sz="2300" ker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利用</a:t>
            </a:r>
            <a:r>
              <a:rPr lang="zh-CN" altLang="en-US" sz="2300" kern="0">
                <a:solidFill>
                  <a:srgbClr val="2B10F6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微生物将谷物、水果等发酵</a:t>
            </a:r>
            <a:r>
              <a:rPr lang="zh-CN" altLang="en-US" sz="2300" kern="0"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成含酒精的饮料。后来</a:t>
            </a:r>
            <a:r>
              <a:rPr lang="en-US" altLang="zh-CN" sz="2300" kern="0"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2300" kern="0"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人们通过</a:t>
            </a:r>
            <a:r>
              <a:rPr lang="zh-CN" altLang="en-US" sz="2300" ker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自然发酵</a:t>
            </a:r>
            <a:r>
              <a:rPr lang="zh-CN" altLang="en-US" sz="2300" kern="0"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300" ker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曲种传代的固体发酵</a:t>
            </a:r>
            <a:r>
              <a:rPr lang="zh-CN" altLang="en-US" sz="2300" kern="0"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生产酱油、醋、豆豉、腐乳和酸奶等发酵食品。</a:t>
            </a:r>
            <a:endParaRPr lang="zh-CN" altLang="en-US" sz="2300" kern="0"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9"/>
            </p:custDataLst>
          </p:nvPr>
        </p:nvCxnSpPr>
        <p:spPr>
          <a:xfrm>
            <a:off x="1343025" y="1506910"/>
            <a:ext cx="9549765" cy="17145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/>
          <p:cNvGrpSpPr/>
          <p:nvPr>
            <p:custDataLst>
              <p:tags r:id="rId10"/>
            </p:custDataLst>
          </p:nvPr>
        </p:nvGrpSpPr>
        <p:grpSpPr>
          <a:xfrm>
            <a:off x="15875" y="1059235"/>
            <a:ext cx="1449705" cy="866533"/>
            <a:chOff x="216" y="1561"/>
            <a:chExt cx="2283" cy="189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6" name="六边形 55"/>
            <p:cNvSpPr/>
            <p:nvPr>
              <p:custDataLst>
                <p:tags r:id="rId11"/>
              </p:custDataLst>
            </p:nvPr>
          </p:nvSpPr>
          <p:spPr>
            <a:xfrm>
              <a:off x="216" y="1561"/>
              <a:ext cx="2283" cy="18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12"/>
              </p:custDataLst>
            </p:nvPr>
          </p:nvSpPr>
          <p:spPr>
            <a:xfrm>
              <a:off x="408" y="1592"/>
              <a:ext cx="1898" cy="171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约</a:t>
              </a:r>
              <a:r>
                <a:rPr lang="en-US" altLang="zh-CN" sz="2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9000</a:t>
              </a:r>
              <a:r>
                <a:rPr lang="zh-CN" altLang="en-US" sz="2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年前</a:t>
              </a:r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13"/>
            </p:custDataLst>
          </p:nvPr>
        </p:nvGrpSpPr>
        <p:grpSpPr>
          <a:xfrm>
            <a:off x="8825230" y="1037009"/>
            <a:ext cx="1548130" cy="947215"/>
            <a:chOff x="2855" y="3651"/>
            <a:chExt cx="2438" cy="2071"/>
          </a:xfrm>
          <a:solidFill>
            <a:srgbClr val="00B050"/>
          </a:solidFill>
        </p:grpSpPr>
        <p:sp>
          <p:nvSpPr>
            <p:cNvPr id="59" name="六边形 58"/>
            <p:cNvSpPr/>
            <p:nvPr>
              <p:custDataLst>
                <p:tags r:id="rId14"/>
              </p:custDataLst>
            </p:nvPr>
          </p:nvSpPr>
          <p:spPr>
            <a:xfrm>
              <a:off x="2855" y="3651"/>
              <a:ext cx="2438" cy="20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15"/>
              </p:custDataLst>
            </p:nvPr>
          </p:nvSpPr>
          <p:spPr>
            <a:xfrm>
              <a:off x="2967" y="3835"/>
              <a:ext cx="2326" cy="171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20世纪70年代以后</a:t>
              </a:r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16"/>
            </p:custDataLst>
          </p:nvPr>
        </p:nvGrpSpPr>
        <p:grpSpPr>
          <a:xfrm>
            <a:off x="1644015" y="1014785"/>
            <a:ext cx="1548130" cy="946150"/>
            <a:chOff x="5966" y="4365"/>
            <a:chExt cx="2438" cy="2071"/>
          </a:xfrm>
        </p:grpSpPr>
        <p:sp>
          <p:nvSpPr>
            <p:cNvPr id="62" name="六边形 61"/>
            <p:cNvSpPr/>
            <p:nvPr>
              <p:custDataLst>
                <p:tags r:id="rId17"/>
              </p:custDataLst>
            </p:nvPr>
          </p:nvSpPr>
          <p:spPr>
            <a:xfrm>
              <a:off x="5966" y="4365"/>
              <a:ext cx="2438" cy="2071"/>
            </a:xfrm>
            <a:prstGeom prst="roundRect">
              <a:avLst/>
            </a:prstGeom>
            <a:solidFill>
              <a:srgbClr val="F7B8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18"/>
              </p:custDataLst>
            </p:nvPr>
          </p:nvSpPr>
          <p:spPr>
            <a:xfrm>
              <a:off x="6414" y="4906"/>
              <a:ext cx="1791" cy="969"/>
            </a:xfrm>
            <a:prstGeom prst="round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b="1" kern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1857</a:t>
              </a:r>
              <a:r>
                <a:rPr lang="zh-CN" altLang="en-US" sz="2000" b="1" kern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年</a:t>
              </a:r>
              <a:endParaRPr lang="zh-CN" altLang="en-US" sz="20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</p:txBody>
        </p:sp>
      </p:grpSp>
      <p:grpSp>
        <p:nvGrpSpPr>
          <p:cNvPr id="64" name="组合 63"/>
          <p:cNvGrpSpPr/>
          <p:nvPr>
            <p:custDataLst>
              <p:tags r:id="rId19"/>
            </p:custDataLst>
          </p:nvPr>
        </p:nvGrpSpPr>
        <p:grpSpPr>
          <a:xfrm>
            <a:off x="3444240" y="1029390"/>
            <a:ext cx="1548130" cy="946150"/>
            <a:chOff x="8796" y="4033"/>
            <a:chExt cx="2438" cy="2071"/>
          </a:xfrm>
        </p:grpSpPr>
        <p:sp>
          <p:nvSpPr>
            <p:cNvPr id="65" name="六边形 64"/>
            <p:cNvSpPr/>
            <p:nvPr>
              <p:custDataLst>
                <p:tags r:id="rId20"/>
              </p:custDataLst>
            </p:nvPr>
          </p:nvSpPr>
          <p:spPr>
            <a:xfrm>
              <a:off x="8796" y="4033"/>
              <a:ext cx="2438" cy="207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6" name="文本框 65"/>
            <p:cNvSpPr txBox="1"/>
            <p:nvPr>
              <p:custDataLst>
                <p:tags r:id="rId21"/>
              </p:custDataLst>
            </p:nvPr>
          </p:nvSpPr>
          <p:spPr>
            <a:xfrm>
              <a:off x="9219" y="4514"/>
              <a:ext cx="1895" cy="969"/>
            </a:xfrm>
            <a:prstGeom prst="round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 b="1" kern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1897</a:t>
              </a:r>
              <a:r>
                <a:rPr lang="zh-CN" altLang="en-US" sz="2000" b="1" kern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年</a:t>
              </a:r>
              <a:endParaRPr lang="zh-CN" altLang="en-US" sz="20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22"/>
            </p:custDataLst>
          </p:nvPr>
        </p:nvGrpSpPr>
        <p:grpSpPr>
          <a:xfrm>
            <a:off x="10608945" y="1037007"/>
            <a:ext cx="1548130" cy="947214"/>
            <a:chOff x="9424" y="6921"/>
            <a:chExt cx="2438" cy="2071"/>
          </a:xfrm>
          <a:solidFill>
            <a:srgbClr val="FFBA55"/>
          </a:solidFill>
        </p:grpSpPr>
        <p:sp>
          <p:nvSpPr>
            <p:cNvPr id="68" name="六边形 67"/>
            <p:cNvSpPr/>
            <p:nvPr>
              <p:custDataLst>
                <p:tags r:id="rId23"/>
              </p:custDataLst>
            </p:nvPr>
          </p:nvSpPr>
          <p:spPr>
            <a:xfrm>
              <a:off x="9424" y="6921"/>
              <a:ext cx="2438" cy="20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24"/>
              </p:custDataLst>
            </p:nvPr>
          </p:nvSpPr>
          <p:spPr>
            <a:xfrm>
              <a:off x="9703" y="6993"/>
              <a:ext cx="1863" cy="171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algn="l">
                <a:buClrTx/>
                <a:buSzTx/>
                <a:buNone/>
              </a:pPr>
              <a:r>
                <a:rPr lang="zh-CN" altLang="en-US" sz="2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20世纪80年代</a:t>
              </a:r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</p:txBody>
        </p:sp>
      </p:grpSp>
      <p:grpSp>
        <p:nvGrpSpPr>
          <p:cNvPr id="70" name="组合 69"/>
          <p:cNvGrpSpPr/>
          <p:nvPr>
            <p:custDataLst>
              <p:tags r:id="rId25"/>
            </p:custDataLst>
          </p:nvPr>
        </p:nvGrpSpPr>
        <p:grpSpPr>
          <a:xfrm>
            <a:off x="7002145" y="1031295"/>
            <a:ext cx="1548130" cy="946150"/>
            <a:chOff x="12912" y="4033"/>
            <a:chExt cx="2438" cy="20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1" name="六边形 70"/>
            <p:cNvSpPr/>
            <p:nvPr>
              <p:custDataLst>
                <p:tags r:id="rId26"/>
              </p:custDataLst>
            </p:nvPr>
          </p:nvSpPr>
          <p:spPr>
            <a:xfrm>
              <a:off x="12912" y="4033"/>
              <a:ext cx="2438" cy="20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27"/>
              </p:custDataLst>
            </p:nvPr>
          </p:nvSpPr>
          <p:spPr>
            <a:xfrm>
              <a:off x="13352" y="4538"/>
              <a:ext cx="1714" cy="96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r>
                <a:rPr lang="en-US" sz="2000" b="1" kern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1957</a:t>
              </a:r>
              <a:r>
                <a:rPr lang="zh-CN" altLang="en-US" sz="2000" b="1" kern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年</a:t>
              </a:r>
              <a:endParaRPr lang="zh-CN" altLang="en-US" sz="2000" b="1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28"/>
            </p:custDataLst>
          </p:nvPr>
        </p:nvGrpSpPr>
        <p:grpSpPr>
          <a:xfrm>
            <a:off x="5216525" y="1014786"/>
            <a:ext cx="1548130" cy="947628"/>
            <a:chOff x="3988" y="7209"/>
            <a:chExt cx="2438" cy="207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4" name="六边形 73"/>
            <p:cNvSpPr/>
            <p:nvPr>
              <p:custDataLst>
                <p:tags r:id="rId29"/>
              </p:custDataLst>
            </p:nvPr>
          </p:nvSpPr>
          <p:spPr>
            <a:xfrm>
              <a:off x="3988" y="7209"/>
              <a:ext cx="2438" cy="20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30"/>
              </p:custDataLst>
            </p:nvPr>
          </p:nvSpPr>
          <p:spPr>
            <a:xfrm>
              <a:off x="4341" y="7349"/>
              <a:ext cx="1955" cy="171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20世纪</a:t>
              </a:r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  <a:p>
              <a:r>
                <a:rPr lang="zh-CN" altLang="en-US" sz="2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+mn-ea"/>
                </a:rPr>
                <a:t>40年代</a:t>
              </a:r>
              <a:endParaRPr lang="zh-CN" altLang="en-US" sz="2000" b="1" kern="0">
                <a:solidFill>
                  <a:schemeClr val="tx1">
                    <a:lumMod val="95000"/>
                    <a:lumOff val="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37795" y="3585845"/>
            <a:ext cx="2587625" cy="3101975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631950" y="2594610"/>
            <a:ext cx="4143375" cy="4092575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313805" y="3411220"/>
            <a:ext cx="3619500" cy="331660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290620" y="2972435"/>
            <a:ext cx="3817620" cy="383794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6232525" y="3121361"/>
            <a:ext cx="5798820" cy="374713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7459980" y="2878455"/>
            <a:ext cx="4540250" cy="3747135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472045" y="3063240"/>
            <a:ext cx="4521200" cy="3562350"/>
          </a:xfrm>
          <a:prstGeom prst="rect">
            <a:avLst/>
          </a:prstGeom>
        </p:spPr>
      </p:pic>
      <p:sp>
        <p:nvSpPr>
          <p:cNvPr id="83" name="文本框 82"/>
          <p:cNvSpPr txBox="1"/>
          <p:nvPr>
            <p:custDataLst>
              <p:tags r:id="rId45"/>
            </p:custDataLst>
          </p:nvPr>
        </p:nvSpPr>
        <p:spPr>
          <a:xfrm>
            <a:off x="1644015" y="2134235"/>
            <a:ext cx="658368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3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巴斯德证明：酒精发酵是由</a:t>
            </a:r>
            <a:r>
              <a:rPr lang="zh-CN" altLang="en-US" sz="2300" kern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活的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酵母菌</a:t>
            </a:r>
            <a:r>
              <a:rPr lang="zh-CN" altLang="en-US" sz="23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引起的。</a:t>
            </a:r>
            <a:endParaRPr lang="zh-CN" altLang="en-US" sz="2300" kern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4" name="文本框 83"/>
          <p:cNvSpPr txBox="1"/>
          <p:nvPr>
            <p:custDataLst>
              <p:tags r:id="rId46"/>
            </p:custDataLst>
          </p:nvPr>
        </p:nvSpPr>
        <p:spPr>
          <a:xfrm>
            <a:off x="3406775" y="2064702"/>
            <a:ext cx="8432165" cy="13087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科学家发现了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酶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在酵母菌发酵中的作用</a:t>
            </a:r>
            <a:r>
              <a:rPr lang="en-US" altLang="zh-CN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逐步了解</a:t>
            </a:r>
            <a:r>
              <a:rPr lang="zh-CN" altLang="en-US" sz="2300" kern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发酵的本质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300" kern="0" noProof="0">
              <a:ln>
                <a:noFill/>
              </a:ln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微生物的</a:t>
            </a:r>
            <a:r>
              <a:rPr lang="zh-CN" altLang="en-US" sz="2300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分离</a:t>
            </a:r>
            <a:r>
              <a:rPr lang="zh-CN" altLang="en-US" sz="2300" kern="0" noProof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300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纯化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技术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得到了应用，</a:t>
            </a:r>
            <a:r>
              <a:rPr lang="zh-CN" altLang="en-US" sz="2300" kern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作坊式手工生产</a:t>
            </a:r>
            <a:r>
              <a:rPr lang="zh-CN" altLang="en-US" sz="23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向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工业化生产</a:t>
            </a:r>
            <a:r>
              <a:rPr lang="zh-CN" altLang="en-US" sz="23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方向发展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300" kern="0" noProof="0">
              <a:ln>
                <a:noFill/>
              </a:ln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5" name="文本框 84"/>
          <p:cNvSpPr txBox="1"/>
          <p:nvPr>
            <p:custDataLst>
              <p:tags r:id="rId47"/>
            </p:custDataLst>
          </p:nvPr>
        </p:nvSpPr>
        <p:spPr>
          <a:xfrm>
            <a:off x="5255260" y="2160270"/>
            <a:ext cx="6936740" cy="902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在</a:t>
            </a:r>
            <a:r>
              <a:rPr lang="zh-CN" altLang="en-US" sz="2300" kern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厌氧发酵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技术的基础上，建立了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深层通气液体发酵技术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。实现青霉素生产</a:t>
            </a:r>
            <a:r>
              <a:rPr lang="zh-CN" altLang="en-US" sz="2300" kern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产业化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300" kern="0" noProof="0">
              <a:ln>
                <a:noFill/>
              </a:ln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6" name="文本框 85"/>
          <p:cNvSpPr txBox="1"/>
          <p:nvPr>
            <p:custDataLst>
              <p:tags r:id="rId48"/>
            </p:custDataLst>
          </p:nvPr>
        </p:nvSpPr>
        <p:spPr>
          <a:xfrm>
            <a:off x="7002145" y="2124710"/>
            <a:ext cx="5029200" cy="902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通过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人工诱变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特定微生物，获得具有更高生产能力的突变类型。</a:t>
            </a:r>
            <a:endParaRPr lang="zh-CN" altLang="en-US" sz="2300" kern="0" noProof="0">
              <a:ln>
                <a:noFill/>
              </a:ln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7" name="文本框 86"/>
          <p:cNvSpPr txBox="1"/>
          <p:nvPr>
            <p:custDataLst>
              <p:tags r:id="rId49"/>
            </p:custDataLst>
          </p:nvPr>
        </p:nvSpPr>
        <p:spPr>
          <a:xfrm>
            <a:off x="7307580" y="2160270"/>
            <a:ext cx="4849495" cy="902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基因工程</a:t>
            </a:r>
            <a:r>
              <a:rPr lang="zh-CN" altLang="en-US" sz="23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细胞工程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等的发展，使发酵工程进入</a:t>
            </a:r>
            <a:r>
              <a:rPr lang="zh-CN" altLang="en-US" sz="2300" kern="0" noProof="0">
                <a:ln>
                  <a:noFill/>
                </a:ln>
                <a:solidFill>
                  <a:srgbClr val="2B10F6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定向育种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的新阶段。</a:t>
            </a:r>
            <a:endParaRPr lang="zh-CN" altLang="en-US" sz="2300" kern="0" noProof="0">
              <a:ln>
                <a:noFill/>
              </a:ln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8" name="文本框 87"/>
          <p:cNvSpPr txBox="1"/>
          <p:nvPr>
            <p:custDataLst>
              <p:tags r:id="rId50"/>
            </p:custDataLst>
          </p:nvPr>
        </p:nvSpPr>
        <p:spPr>
          <a:xfrm>
            <a:off x="6760845" y="2182831"/>
            <a:ext cx="5090160" cy="902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人类能</a:t>
            </a:r>
            <a:r>
              <a:rPr lang="zh-CN" altLang="en-US" sz="2300" kern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自动记录</a:t>
            </a:r>
            <a:r>
              <a:rPr lang="zh-CN" altLang="en-US" sz="2300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zh-CN" altLang="en-US" sz="2300" kern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控制</a:t>
            </a:r>
            <a:r>
              <a:rPr lang="zh-CN" altLang="en-US" sz="2300" kern="0" noProof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发酵过程</a:t>
            </a:r>
            <a:r>
              <a:rPr lang="zh-CN" altLang="en-US" sz="2300" kern="0" noProof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  <a:sym typeface="+mn-ea"/>
              </a:rPr>
              <a:t>的全部参数，大批量合理生产发酵产物。</a:t>
            </a:r>
            <a:endParaRPr lang="zh-CN" altLang="en-US" sz="2300" kern="0" noProof="0">
              <a:ln>
                <a:noFill/>
              </a:ln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9" name="文本框 88"/>
          <p:cNvSpPr txBox="1"/>
          <p:nvPr>
            <p:custDataLst>
              <p:tags r:id="rId51"/>
            </p:custDataLst>
          </p:nvPr>
        </p:nvSpPr>
        <p:spPr>
          <a:xfrm>
            <a:off x="301943" y="3484542"/>
            <a:ext cx="463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固体发酵</a:t>
            </a:r>
            <a:r>
              <a:rPr lang="en-US" altLang="zh-CN" sz="23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→</a:t>
            </a:r>
            <a:r>
              <a:rPr lang="zh-CN" altLang="en-US" sz="23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半固体发酵、液体发酵</a:t>
            </a:r>
            <a:endParaRPr lang="zh-CN" altLang="en-US" sz="230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90" name="文本框 89"/>
          <p:cNvSpPr txBox="1"/>
          <p:nvPr>
            <p:custDataLst>
              <p:tags r:id="rId52"/>
            </p:custDataLst>
          </p:nvPr>
        </p:nvSpPr>
        <p:spPr>
          <a:xfrm>
            <a:off x="271780" y="4369752"/>
            <a:ext cx="41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厌氧发酵</a:t>
            </a:r>
            <a:r>
              <a:rPr lang="en-US" altLang="zh-CN" sz="23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→</a:t>
            </a:r>
            <a:r>
              <a:rPr lang="zh-CN" altLang="en-US" sz="230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深层通气液体发酵</a:t>
            </a:r>
            <a:endParaRPr lang="zh-CN" altLang="en-US" sz="230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3" grpId="0" animBg="1"/>
      <p:bldP spid="53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9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4250" y="3477260"/>
            <a:ext cx="132588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2.</a:t>
            </a: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原理：</a:t>
            </a:r>
            <a:endParaRPr lang="zh-CN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9" name="矩形 1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70150" y="3299460"/>
            <a:ext cx="8540750" cy="10153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4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不同的微生物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具有产生</a:t>
            </a:r>
            <a:r>
              <a:rPr lang="zh-CN" alt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不同代谢产物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的能力，因此利用它们就可以生产出人们所需要的多种产物。</a:t>
            </a:r>
            <a:endParaRPr lang="zh-CN" altLang="en-US" sz="2400" smtClean="0"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Text Box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4250" y="5248910"/>
            <a:ext cx="140081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40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3.类型</a:t>
            </a: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：</a:t>
            </a:r>
            <a:endParaRPr lang="zh-CN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21" name="左大括号 1741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70150" y="5003800"/>
            <a:ext cx="323850" cy="1069975"/>
          </a:xfrm>
          <a:prstGeom prst="leftBrace">
            <a:avLst>
              <a:gd name="adj1" fmla="val 0"/>
              <a:gd name="adj2" fmla="val 50000"/>
            </a:avLst>
          </a:prstGeom>
          <a:noFill/>
          <a:ln w="12700" algn="ctr">
            <a:solidFill>
              <a:srgbClr val="00000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endParaRPr lang="zh-CN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2" name="文本框 2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88285" y="4822825"/>
            <a:ext cx="1522095" cy="4616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需氧发酵</a:t>
            </a:r>
            <a:endParaRPr lang="zh-CN" altLang="zh-CN" sz="24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文本框 2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88285" y="5804535"/>
            <a:ext cx="1452245" cy="4616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厌氧发酵</a:t>
            </a:r>
            <a:endParaRPr lang="zh-CN" altLang="zh-CN" sz="24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4" name="文本框 2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15155" y="4822825"/>
            <a:ext cx="4002405" cy="4616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如：醋酸发酵、谷氨酸发酵</a:t>
            </a:r>
            <a:endParaRPr lang="zh-CN" altLang="zh-CN" sz="240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文本框 2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15155" y="5792470"/>
            <a:ext cx="3641725" cy="4616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如：</a:t>
            </a: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酒精发酵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、</a:t>
            </a: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乳酸发酵</a:t>
            </a:r>
            <a:endParaRPr lang="zh-CN" altLang="zh-CN" sz="2400" smtClean="0">
              <a:solidFill>
                <a:srgbClr val="0812E8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文本框 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84250" y="2274570"/>
            <a:ext cx="132588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1.</a:t>
            </a: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概念：</a:t>
            </a:r>
            <a:endParaRPr lang="zh-CN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6" name="矩形 2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70150" y="2052320"/>
            <a:ext cx="8540750" cy="10153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人们利用</a:t>
            </a:r>
            <a:r>
              <a:rPr lang="zh-CN" alt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微生物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，在</a:t>
            </a:r>
            <a:r>
              <a:rPr lang="zh-CN" alt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适宜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的条件下，将原料通过</a:t>
            </a:r>
            <a:r>
              <a:rPr lang="zh-CN" altLang="en-US" sz="24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微生物的代谢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转化为人类所需要的产物的过程。 </a:t>
            </a:r>
            <a:endParaRPr lang="zh-CN" altLang="en-US" sz="240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8755" y="88900"/>
            <a:ext cx="4457700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一、发酵与传统发酵技术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984250" y="931545"/>
            <a:ext cx="9301480" cy="47117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【任务一】1.阅读课本第5页第一段，明确发酵的概念、原理和类型。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6" name="https://photo-static-api.fotomore.com/creative/vcg/400/new/VCG41N911875510.jpg?uid=386&amp;timestamp=1701864490&amp;sign=b0cc511cab25e08f74fbc5ce34ca5bf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53550" y="4467225"/>
            <a:ext cx="2917825" cy="2917825"/>
          </a:xfrm>
          <a:prstGeom prst="rect">
            <a:avLst/>
          </a:prstGeom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3" grpId="0" animBg="1"/>
      <p:bldP spid="2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755" y="160655"/>
            <a:ext cx="4457700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一、发酵与传统发酵技术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985010" y="1636395"/>
            <a:ext cx="7757160" cy="13830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【任务一】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阅读课本第5页第2段，说出腐乳制作的原理、过程和优点。明确传统发酵技术的概念、类型、缺点和发酵产品。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https://photo-static-api.fotomore.com/creative/vcg/400/new/VCG211272486974.jpg?uid=386&amp;timestamp=1701864924&amp;sign=a92fe04192b03e32196f624ce56464e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70095" y="3430905"/>
            <a:ext cx="3656330" cy="2413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https://photo-static-api.fotomore.com/creative/vcg/veer/400/new/VCG41N685847646.jpg?uid=386&amp;timestamp=1701865159&amp;sign=ecac143d04f5549fc59897c45071ef5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59545" y="3432810"/>
            <a:ext cx="2412000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https://photo-static-api.fotomore.com/creative/vcg/veer/400/new/VCG41N812047212.jpg?uid=386&amp;timestamp=1701865210&amp;sign=59be2a8535ef1800f572faaac221a3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8110" y="3432810"/>
            <a:ext cx="3618893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9065" y="227965"/>
            <a:ext cx="4457700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一、发酵与传统发酵技术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807585" y="74930"/>
            <a:ext cx="7124065" cy="92011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【任务一】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阅读课本第5页第2段，说出腐乳制作的原理、过程和优点。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7" name="文本框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0701" y="865584"/>
            <a:ext cx="191594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Char char="p"/>
            </a:pP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腐乳制作</a:t>
            </a:r>
            <a:endParaRPr lang="zh-CN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 bwMode="auto">
          <a:xfrm>
            <a:off x="440985" y="2090982"/>
            <a:ext cx="110553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1.原理: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 bwMode="auto">
          <a:xfrm>
            <a:off x="449580" y="4567555"/>
            <a:ext cx="110553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2.过程: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1882041" y="4434047"/>
            <a:ext cx="5059680" cy="882015"/>
            <a:chOff x="1882041" y="4434047"/>
            <a:chExt cx="5059680" cy="882015"/>
          </a:xfrm>
        </p:grpSpPr>
        <p:sp>
          <p:nvSpPr>
            <p:cNvPr id="35" name="AutoShape 19"/>
            <p:cNvSpPr/>
            <p:nvPr>
              <p:custDataLst>
                <p:tags r:id="rId7"/>
              </p:custDataLst>
            </p:nvPr>
          </p:nvSpPr>
          <p:spPr>
            <a:xfrm>
              <a:off x="1882041" y="4470242"/>
              <a:ext cx="1552575" cy="845820"/>
            </a:xfrm>
            <a:prstGeom prst="roundRect">
              <a:avLst>
                <a:gd name="adj" fmla="val 21051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6" name="Text Box 20"/>
            <p:cNvSpPr txBox="1"/>
            <p:nvPr>
              <p:custDataLst>
                <p:tags r:id="rId8"/>
              </p:custDataLst>
            </p:nvPr>
          </p:nvSpPr>
          <p:spPr>
            <a:xfrm>
              <a:off x="2042696" y="4547077"/>
              <a:ext cx="1275080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zh-CN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让豆腐上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长出毛霉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7" name="AutoShape 31"/>
            <p:cNvSpPr/>
            <p:nvPr>
              <p:custDataLst>
                <p:tags r:id="rId9"/>
              </p:custDataLst>
            </p:nvPr>
          </p:nvSpPr>
          <p:spPr>
            <a:xfrm>
              <a:off x="3566061" y="4744562"/>
              <a:ext cx="450215" cy="382905"/>
            </a:xfrm>
            <a:prstGeom prst="rightArrow">
              <a:avLst>
                <a:gd name="adj1" fmla="val 50000"/>
                <a:gd name="adj2" fmla="val 50348"/>
              </a:avLst>
            </a:prstGeom>
            <a:solidFill>
              <a:srgbClr val="92D05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8" name="AutoShape 32"/>
            <p:cNvSpPr/>
            <p:nvPr>
              <p:custDataLst>
                <p:tags r:id="rId10"/>
              </p:custDataLst>
            </p:nvPr>
          </p:nvSpPr>
          <p:spPr>
            <a:xfrm>
              <a:off x="5278021" y="4744562"/>
              <a:ext cx="471170" cy="403225"/>
            </a:xfrm>
            <a:prstGeom prst="rightArrow">
              <a:avLst>
                <a:gd name="adj1" fmla="val 50000"/>
                <a:gd name="adj2" fmla="val 50348"/>
              </a:avLst>
            </a:prstGeom>
            <a:solidFill>
              <a:srgbClr val="92D050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9" name="AutoShape 22"/>
            <p:cNvSpPr/>
            <p:nvPr>
              <p:custDataLst>
                <p:tags r:id="rId11"/>
              </p:custDataLst>
            </p:nvPr>
          </p:nvSpPr>
          <p:spPr>
            <a:xfrm>
              <a:off x="4098826" y="4470877"/>
              <a:ext cx="1014730" cy="845185"/>
            </a:xfrm>
            <a:prstGeom prst="roundRect">
              <a:avLst>
                <a:gd name="adj" fmla="val 23611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40" name="Text Box 34"/>
            <p:cNvSpPr txBox="1"/>
            <p:nvPr>
              <p:custDataLst>
                <p:tags r:id="rId12"/>
              </p:custDataLst>
            </p:nvPr>
          </p:nvSpPr>
          <p:spPr>
            <a:xfrm>
              <a:off x="4164866" y="4484847"/>
              <a:ext cx="819150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香料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腌制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41" name="AutoShape 29"/>
            <p:cNvSpPr/>
            <p:nvPr>
              <p:custDataLst>
                <p:tags r:id="rId13"/>
              </p:custDataLst>
            </p:nvPr>
          </p:nvSpPr>
          <p:spPr>
            <a:xfrm>
              <a:off x="5852696" y="4434047"/>
              <a:ext cx="1071880" cy="860425"/>
            </a:xfrm>
            <a:prstGeom prst="roundRect">
              <a:avLst>
                <a:gd name="adj" fmla="val 24653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42" name="Text Box 30"/>
            <p:cNvSpPr txBox="1"/>
            <p:nvPr>
              <p:custDataLst>
                <p:tags r:id="rId14"/>
              </p:custDataLst>
            </p:nvPr>
          </p:nvSpPr>
          <p:spPr>
            <a:xfrm>
              <a:off x="5903496" y="4627722"/>
              <a:ext cx="596900" cy="4876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zh-CN" sz="240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43" name="Text Box 36"/>
            <p:cNvSpPr txBox="1"/>
            <p:nvPr>
              <p:custDataLst>
                <p:tags r:id="rId15"/>
              </p:custDataLst>
            </p:nvPr>
          </p:nvSpPr>
          <p:spPr>
            <a:xfrm>
              <a:off x="6015891" y="4459447"/>
              <a:ext cx="925830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密封</a:t>
              </a:r>
              <a:r>
                <a:rPr lang="zh-CN" altLang="en-US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 panose="020B0604020202020204"/>
                </a:rPr>
                <a:t>发酵</a:t>
              </a:r>
              <a:endParaRPr lang="zh-CN" alt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6"/>
            </p:custDataLst>
          </p:nvPr>
        </p:nvGrpSpPr>
        <p:grpSpPr>
          <a:xfrm>
            <a:off x="7982313" y="623253"/>
            <a:ext cx="3716655" cy="1703397"/>
            <a:chOff x="7982313" y="623253"/>
            <a:chExt cx="3716655" cy="1703397"/>
          </a:xfrm>
        </p:grpSpPr>
        <p:pic>
          <p:nvPicPr>
            <p:cNvPr id="44" name="图片 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7982313" y="623253"/>
              <a:ext cx="3716655" cy="17033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文本框 38"/>
            <p:cNvSpPr txBox="1"/>
            <p:nvPr>
              <p:custDataLst>
                <p:tags r:id="rId19"/>
              </p:custDataLst>
            </p:nvPr>
          </p:nvSpPr>
          <p:spPr>
            <a:xfrm>
              <a:off x="8633794" y="1863566"/>
              <a:ext cx="2290193" cy="37326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i="0" u="none" strike="noStrike" kern="1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豆腐发酵中的毛霉</a:t>
              </a:r>
              <a:endParaRPr kumimoji="0" lang="en-US" altLang="zh-CN" sz="2000" i="0" u="none" strike="noStrike" kern="1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52" name="矩形 51"/>
          <p:cNvSpPr/>
          <p:nvPr>
            <p:custDataLst>
              <p:tags r:id="rId20"/>
            </p:custDataLst>
          </p:nvPr>
        </p:nvSpPr>
        <p:spPr bwMode="auto">
          <a:xfrm>
            <a:off x="449875" y="5692197"/>
            <a:ext cx="110553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3.优点: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53" name="矩形 52"/>
          <p:cNvSpPr/>
          <p:nvPr>
            <p:custDataLst>
              <p:tags r:id="rId21"/>
            </p:custDataLst>
          </p:nvPr>
        </p:nvSpPr>
        <p:spPr bwMode="auto">
          <a:xfrm>
            <a:off x="1731645" y="5728970"/>
            <a:ext cx="5681980" cy="46037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 eaLnBrk="0" fontAlgn="base" hangingPunct="0">
              <a:buClrTx/>
              <a:buFontTx/>
              <a:buNone/>
            </a:pP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味道鲜美，易于消化吸收，便于保存。</a:t>
            </a:r>
            <a:endParaRPr lang="zh-CN" altLang="zh-CN" sz="24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4" name="Rectangle 10"/>
          <p:cNvSpPr/>
          <p:nvPr>
            <p:custDataLst>
              <p:tags r:id="rId22"/>
            </p:custDataLst>
          </p:nvPr>
        </p:nvSpPr>
        <p:spPr>
          <a:xfrm>
            <a:off x="7966438" y="4281665"/>
            <a:ext cx="3729990" cy="978729"/>
          </a:xfrm>
          <a:prstGeom prst="rect">
            <a:avLst/>
          </a:prstGeom>
          <a:solidFill>
            <a:srgbClr val="92D050"/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你</a:t>
            </a: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还知道哪些是通过传统发酵制作的食品呢？</a:t>
            </a:r>
            <a:endParaRPr kumimoji="0" lang="zh-CN" altLang="en-US" sz="2400" i="0" u="none" strike="noStrike" kern="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23"/>
            </p:custDataLst>
          </p:nvPr>
        </p:nvSpPr>
        <p:spPr>
          <a:xfrm>
            <a:off x="7966438" y="5417634"/>
            <a:ext cx="3729990" cy="1200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豆瓣酱、酱油、醋、泡菜、豆豉、葡萄酒、手工酸奶、馒头等</a:t>
            </a:r>
            <a:r>
              <a:rPr kumimoji="0" lang="en-US" altLang="zh-CN" sz="24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......</a:t>
            </a:r>
            <a:endParaRPr kumimoji="0" lang="en-US" altLang="zh-CN" sz="240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cxnSp>
        <p:nvCxnSpPr>
          <p:cNvPr id="73" name="直接箭头连接符 72"/>
          <p:cNvCxnSpPr/>
          <p:nvPr>
            <p:custDataLst>
              <p:tags r:id="rId24"/>
            </p:custDataLst>
          </p:nvPr>
        </p:nvCxnSpPr>
        <p:spPr>
          <a:xfrm>
            <a:off x="2886173" y="1777325"/>
            <a:ext cx="103490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27"/>
          <p:cNvSpPr/>
          <p:nvPr>
            <p:custDataLst>
              <p:tags r:id="rId25"/>
            </p:custDataLst>
          </p:nvPr>
        </p:nvSpPr>
        <p:spPr>
          <a:xfrm>
            <a:off x="1756228" y="1540618"/>
            <a:ext cx="1200829" cy="412254"/>
          </a:xfrm>
          <a:prstGeom prst="roundRect">
            <a:avLst>
              <a:gd name="adj" fmla="val 22194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蛋白质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5" name="矩形: 圆角 28"/>
          <p:cNvSpPr/>
          <p:nvPr>
            <p:custDataLst>
              <p:tags r:id="rId26"/>
            </p:custDataLst>
          </p:nvPr>
        </p:nvSpPr>
        <p:spPr>
          <a:xfrm>
            <a:off x="1756229" y="2916656"/>
            <a:ext cx="1200829" cy="412254"/>
          </a:xfrm>
          <a:prstGeom prst="roundRect">
            <a:avLst>
              <a:gd name="adj" fmla="val 16260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脂肪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6" name="矩形: 圆角 29"/>
          <p:cNvSpPr/>
          <p:nvPr>
            <p:custDataLst>
              <p:tags r:id="rId27"/>
            </p:custDataLst>
          </p:nvPr>
        </p:nvSpPr>
        <p:spPr>
          <a:xfrm>
            <a:off x="3906950" y="1336228"/>
            <a:ext cx="899870" cy="748582"/>
          </a:xfrm>
          <a:prstGeom prst="roundRect">
            <a:avLst>
              <a:gd name="adj" fmla="val 12821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smtClean="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小分子肽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7" name="矩形: 圆角 37"/>
          <p:cNvSpPr/>
          <p:nvPr>
            <p:custDataLst>
              <p:tags r:id="rId28"/>
            </p:custDataLst>
          </p:nvPr>
        </p:nvSpPr>
        <p:spPr>
          <a:xfrm>
            <a:off x="5164916" y="1544151"/>
            <a:ext cx="1180383" cy="412254"/>
          </a:xfrm>
          <a:prstGeom prst="roundRect">
            <a:avLst>
              <a:gd name="adj" fmla="val 12821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氨基酸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8" name="矩形: 圆角 39"/>
          <p:cNvSpPr/>
          <p:nvPr>
            <p:custDataLst>
              <p:tags r:id="rId29"/>
            </p:custDataLst>
          </p:nvPr>
        </p:nvSpPr>
        <p:spPr>
          <a:xfrm>
            <a:off x="3984972" y="2914030"/>
            <a:ext cx="872076" cy="419470"/>
          </a:xfrm>
          <a:prstGeom prst="roundRect">
            <a:avLst>
              <a:gd name="adj" fmla="val 12821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甘油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9" name="矩形: 圆角 43"/>
          <p:cNvSpPr/>
          <p:nvPr>
            <p:custDataLst>
              <p:tags r:id="rId30"/>
            </p:custDataLst>
          </p:nvPr>
        </p:nvSpPr>
        <p:spPr>
          <a:xfrm>
            <a:off x="5164917" y="2914030"/>
            <a:ext cx="1180383" cy="419470"/>
          </a:xfrm>
          <a:prstGeom prst="roundRect">
            <a:avLst>
              <a:gd name="adj" fmla="val 12821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脂肪酸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cxnSp>
        <p:nvCxnSpPr>
          <p:cNvPr id="81" name="直接箭头连接符 80"/>
          <p:cNvCxnSpPr/>
          <p:nvPr>
            <p:custDataLst>
              <p:tags r:id="rId31"/>
            </p:custDataLst>
          </p:nvPr>
        </p:nvCxnSpPr>
        <p:spPr>
          <a:xfrm flipH="1" flipV="1">
            <a:off x="3403624" y="1777325"/>
            <a:ext cx="0" cy="31344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>
            <p:custDataLst>
              <p:tags r:id="rId32"/>
            </p:custDataLst>
          </p:nvPr>
        </p:nvCxnSpPr>
        <p:spPr>
          <a:xfrm flipH="1">
            <a:off x="3401801" y="2804608"/>
            <a:ext cx="0" cy="33924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/>
          <p:cNvSpPr txBox="1"/>
          <p:nvPr>
            <p:custDataLst>
              <p:tags r:id="rId33"/>
            </p:custDataLst>
          </p:nvPr>
        </p:nvSpPr>
        <p:spPr>
          <a:xfrm>
            <a:off x="4596645" y="1488668"/>
            <a:ext cx="75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+</a:t>
            </a:r>
            <a:endParaRPr lang="zh-CN" altLang="en-US" sz="800" b="1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84" name="文本框 83"/>
          <p:cNvSpPr txBox="1"/>
          <p:nvPr>
            <p:custDataLst>
              <p:tags r:id="rId34"/>
            </p:custDataLst>
          </p:nvPr>
        </p:nvSpPr>
        <p:spPr>
          <a:xfrm>
            <a:off x="4596646" y="2839917"/>
            <a:ext cx="75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+</a:t>
            </a:r>
            <a:endParaRPr lang="zh-CN" altLang="en-US" sz="800" b="1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85" name="文本框 84"/>
          <p:cNvSpPr txBox="1"/>
          <p:nvPr>
            <p:custDataLst>
              <p:tags r:id="rId35"/>
            </p:custDataLst>
          </p:nvPr>
        </p:nvSpPr>
        <p:spPr>
          <a:xfrm>
            <a:off x="2161193" y="2090766"/>
            <a:ext cx="3164664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酵母、曲霉和毛霉等多种微生物</a:t>
            </a:r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(</a:t>
            </a:r>
            <a:r>
              <a:rPr lang="zh-CN" altLang="en-US" sz="2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毛霉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起主要作用</a:t>
            </a:r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)</a:t>
            </a:r>
            <a:endParaRPr lang="en-US" altLang="zh-CN" sz="2000">
              <a:latin typeface="Times New Roman" panose="02020603050405020304" pitchFamily="18" charset="0"/>
              <a:ea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36"/>
            </p:custDataLst>
          </p:nvPr>
        </p:nvSpPr>
        <p:spPr>
          <a:xfrm>
            <a:off x="3930398" y="3553190"/>
            <a:ext cx="1498852" cy="707886"/>
          </a:xfrm>
          <a:prstGeom prst="borderCallout2">
            <a:avLst>
              <a:gd name="adj1" fmla="val 52389"/>
              <a:gd name="adj2" fmla="val 1293"/>
              <a:gd name="adj3" fmla="val 51043"/>
              <a:gd name="adj4" fmla="val -14862"/>
              <a:gd name="adj5" fmla="val -124318"/>
              <a:gd name="adj6" fmla="val -25610"/>
            </a:avLst>
          </a:prstGeom>
          <a:solidFill>
            <a:srgbClr val="FFF3CD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真核生物</a:t>
            </a:r>
            <a:endParaRPr lang="zh-CN" altLang="en-US" sz="200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r>
              <a:rPr lang="zh-CN" altLang="en-US" sz="200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异养</a:t>
            </a:r>
            <a:r>
              <a:rPr lang="zh-CN" altLang="en-US" sz="200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需氧型</a:t>
            </a:r>
            <a:endParaRPr lang="zh-CN" altLang="en-US" sz="200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cxnSp>
        <p:nvCxnSpPr>
          <p:cNvPr id="86" name="直接箭头连接符 85"/>
          <p:cNvCxnSpPr/>
          <p:nvPr>
            <p:custDataLst>
              <p:tags r:id="rId37"/>
            </p:custDataLst>
          </p:nvPr>
        </p:nvCxnSpPr>
        <p:spPr>
          <a:xfrm>
            <a:off x="2922276" y="3143853"/>
            <a:ext cx="103490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>
            <p:custDataLst>
              <p:tags r:id="rId38"/>
            </p:custDataLst>
          </p:nvPr>
        </p:nvGrpSpPr>
        <p:grpSpPr>
          <a:xfrm>
            <a:off x="7997218" y="2433313"/>
            <a:ext cx="3714115" cy="1668145"/>
            <a:chOff x="7997218" y="2433313"/>
            <a:chExt cx="3714115" cy="1668145"/>
          </a:xfrm>
        </p:grpSpPr>
        <p:pic>
          <p:nvPicPr>
            <p:cNvPr id="57" name="图片 5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7997218" y="2433313"/>
              <a:ext cx="3714115" cy="16681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" name="文本框 23"/>
            <p:cNvSpPr txBox="1"/>
            <p:nvPr>
              <p:custDataLst>
                <p:tags r:id="rId41"/>
              </p:custDataLst>
            </p:nvPr>
          </p:nvSpPr>
          <p:spPr>
            <a:xfrm>
              <a:off x="8223613" y="3725523"/>
              <a:ext cx="2520587" cy="36322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i="0" u="none" strike="noStrike" kern="1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电子显微镜下的毛霉</a:t>
              </a:r>
              <a:endParaRPr kumimoji="0" lang="en-US" altLang="zh-CN" sz="2000" i="0" u="none" strike="noStrike" kern="1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52" grpId="0" animBg="1"/>
      <p:bldP spid="53" grpId="0" animBg="1"/>
      <p:bldP spid="54" grpId="0" animBg="1"/>
      <p:bldP spid="55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3" grpId="0"/>
      <p:bldP spid="84" grpId="0"/>
      <p:bldP spid="85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7682" y="836627"/>
            <a:ext cx="244079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buClrTx/>
              <a:buSzTx/>
              <a:buFont typeface="Wingdings" panose="05000000000000000000" pitchFamily="2" charset="2"/>
              <a:buChar char="p"/>
            </a:pP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传统发酵技术</a:t>
            </a:r>
            <a:endParaRPr lang="zh-CN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5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755" y="1660525"/>
            <a:ext cx="163004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1.概念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6" name="矩形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91360" y="1358265"/>
            <a:ext cx="9537700" cy="106553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zh-CN" sz="24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直接利用原材料中天然存在的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微生物</a:t>
            </a:r>
            <a:r>
              <a:rPr lang="zh-CN" altLang="zh-CN" sz="24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，或利用前一次发酵保存下来的面团、卤汁等发酵物中的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微生物</a:t>
            </a:r>
            <a:r>
              <a:rPr lang="zh-CN" altLang="zh-CN" sz="24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进行发酵、制作食品的技术。</a:t>
            </a:r>
            <a:endParaRPr lang="zh-CN" altLang="en-US" sz="240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8755" y="2680970"/>
            <a:ext cx="163004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2.类型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8" name="矩形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91360" y="2440940"/>
            <a:ext cx="9538335" cy="10668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传统发酵以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混合</a:t>
            </a: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菌种的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固体</a:t>
            </a: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发酵及</a:t>
            </a:r>
            <a:r>
              <a:rPr lang="zh-CN" altLang="zh-CN" sz="24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半固体</a:t>
            </a: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发酵为主，通常是</a:t>
            </a:r>
            <a:r>
              <a:rPr lang="zh-CN" altLang="zh-CN" sz="24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家庭式或作坊式</a:t>
            </a:r>
            <a:r>
              <a:rPr lang="zh-CN" altLang="zh-CN" sz="2400" smtClean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的。</a:t>
            </a:r>
            <a:endParaRPr lang="zh-CN" altLang="en-US" sz="240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9" name="矩形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900" y="4433487"/>
            <a:ext cx="163068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4.发酵产品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0" name="矩形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90725" y="4133215"/>
            <a:ext cx="9538970" cy="106553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利用传统发酵技术制作的食品有</a:t>
            </a:r>
            <a:r>
              <a:rPr lang="zh-CN" altLang="en-US" sz="24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酒、腐乳、酱、酱油、醋、泡菜</a:t>
            </a: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和</a:t>
            </a:r>
            <a:r>
              <a:rPr lang="zh-CN" altLang="en-US" sz="240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豆豉（chǐ）</a:t>
            </a:r>
            <a:r>
              <a:rPr lang="zh-CN" alt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等。 </a:t>
            </a:r>
            <a:endParaRPr lang="zh-CN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4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90725" y="3587115"/>
            <a:ext cx="9538970" cy="5016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54380" indent="-288925"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60780" indent="-231775"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24330" indent="-231775"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89150" indent="-231775"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463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30035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607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917950" indent="-2317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CN" altLang="zh-CN" sz="2200" b="1" smtClean="0">
                <a:solidFill>
                  <a:schemeClr val="tx1">
                    <a:lumMod val="5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 pitchFamily="2" charset="2"/>
              </a:rPr>
              <a:t>生产条件不易控制，容易受杂菌污染，生产效率较低，产物不单一等。</a:t>
            </a:r>
            <a:endParaRPr lang="zh-CN" altLang="en-US" sz="2200" b="1" smtClean="0">
              <a:solidFill>
                <a:schemeClr val="tx1">
                  <a:lumMod val="50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5" name="矩形 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9390" y="3562350"/>
            <a:ext cx="163004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Wingdings" panose="05000000000000000000" pitchFamily="2" charset="2"/>
              </a:rPr>
              <a:t>3.缺点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Wingdings" panose="05000000000000000000" pitchFamily="2" charset="2"/>
            </a:endParaRPr>
          </a:p>
        </p:txBody>
      </p:sp>
      <p:grpSp>
        <p:nvGrpSpPr>
          <p:cNvPr id="3" name="组合 2"/>
          <p:cNvGrpSpPr/>
          <p:nvPr>
            <p:custDataLst>
              <p:tags r:id="rId10"/>
            </p:custDataLst>
          </p:nvPr>
        </p:nvGrpSpPr>
        <p:grpSpPr>
          <a:xfrm>
            <a:off x="0" y="5258579"/>
            <a:ext cx="12192000" cy="1599421"/>
            <a:chOff x="0" y="5258579"/>
            <a:chExt cx="12192000" cy="1599421"/>
          </a:xfrm>
        </p:grpSpPr>
        <p:pic>
          <p:nvPicPr>
            <p:cNvPr id="21" name="图片 8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3" t="4295" r="6921" b="6989"/>
            <a:stretch>
              <a:fillRect/>
            </a:stretch>
          </p:blipFill>
          <p:spPr bwMode="auto">
            <a:xfrm>
              <a:off x="3521502" y="5286541"/>
              <a:ext cx="1721714" cy="155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4" t="7261" r="5248" b="6403"/>
            <a:stretch>
              <a:fillRect/>
            </a:stretch>
          </p:blipFill>
          <p:spPr bwMode="auto">
            <a:xfrm>
              <a:off x="7114378" y="5318162"/>
              <a:ext cx="1780865" cy="151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0904301237786c91658e4d6626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 r:link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95409" y="5304998"/>
              <a:ext cx="1525775" cy="151834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621351" y="5304998"/>
              <a:ext cx="1570649" cy="148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图片 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0" y="5258579"/>
              <a:ext cx="1695488" cy="1590612"/>
            </a:xfrm>
            <a:prstGeom prst="rect">
              <a:avLst/>
            </a:prstGeom>
          </p:spPr>
        </p:pic>
        <p:pic>
          <p:nvPicPr>
            <p:cNvPr id="1026" name="Picture 2" descr="腐乳被称为 东方奶酪 ,可有人说吃它不健康,真相到底如何呢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5" t="13199" r="12957"/>
            <a:stretch>
              <a:fillRect/>
            </a:stretch>
          </p:blipFill>
          <p:spPr bwMode="auto">
            <a:xfrm>
              <a:off x="1758568" y="5304998"/>
              <a:ext cx="1699854" cy="152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83792" y="5318162"/>
              <a:ext cx="1762934" cy="1539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44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755" y="160655"/>
            <a:ext cx="4457700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一、发酵与传统发酵技术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7"/>
            </p:custDataLst>
          </p:nvPr>
        </p:nvSpPr>
        <p:spPr>
          <a:xfrm>
            <a:off x="4865370" y="355600"/>
            <a:ext cx="7098665" cy="94170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【任务一】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阅读课本第5页第2段，明确传统发酵技术的概念、类型、缺点和发酵产品。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5" grpId="0" animBg="1"/>
      <p:bldP spid="24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 bwMode="auto">
          <a:xfrm>
            <a:off x="121920" y="299085"/>
            <a:ext cx="5057140" cy="36830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51535" y="1329055"/>
            <a:ext cx="9558020" cy="147891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【任务二】1、阅读课本第5页第3段，第6页第1段，第7页第1段，明确传统发酵食品制作所利用的微生物都有哪些？并对其代谢特点、发酵原理和生产应用等方面进行分析。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https://photo-static-api.fotomore.com/creative/vcg/400/new/VCG41N1325173859.jpg?uid=386&amp;timestamp=1701907879&amp;sign=f579af3548dd8addd5d35b0322d0dff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9393"/>
          <a:stretch>
            <a:fillRect/>
          </a:stretch>
        </p:blipFill>
        <p:spPr>
          <a:xfrm>
            <a:off x="851535" y="3343275"/>
            <a:ext cx="2893695" cy="2160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https://photo-static-api.fotomore.com/creative/vcg/400/new/VCG41N1144186373.jpg?uid=386&amp;timestamp=1701907941&amp;sign=320be6f0c3b00204be58be77e44b05c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73270" y="3343275"/>
            <a:ext cx="288000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/>
          <p:cNvSpPr/>
          <p:nvPr>
            <p:custDataLst>
              <p:tags r:id="rId7"/>
            </p:custDataLst>
          </p:nvPr>
        </p:nvSpPr>
        <p:spPr>
          <a:xfrm>
            <a:off x="8281035" y="3343275"/>
            <a:ext cx="2880000" cy="21600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69595" y="1915357"/>
            <a:ext cx="2153285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）乳酸菌</a:t>
            </a:r>
            <a:endParaRPr lang="zh-CN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32660" y="6204585"/>
            <a:ext cx="7726680" cy="5708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乳酸链球菌和乳酸杆菌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2232976" y="3569623"/>
            <a:ext cx="6316980" cy="693420"/>
            <a:chOff x="2542" y="5885"/>
            <a:chExt cx="9948" cy="1092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542" y="6250"/>
              <a:ext cx="1962" cy="72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C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6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12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6</a:t>
              </a:r>
              <a:endPara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5"/>
              </p:custDataLst>
            </p:nvPr>
          </p:nvGrpSpPr>
          <p:grpSpPr>
            <a:xfrm>
              <a:off x="4537" y="5885"/>
              <a:ext cx="1103" cy="825"/>
              <a:chOff x="3951" y="5200"/>
              <a:chExt cx="1413" cy="825"/>
            </a:xfrm>
          </p:grpSpPr>
          <p:cxnSp>
            <p:nvCxnSpPr>
              <p:cNvPr id="11" name="直接箭头连接符 10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3951" y="6022"/>
                <a:ext cx="1413" cy="3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4196" y="5200"/>
                <a:ext cx="770" cy="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400" kern="10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宋体" panose="02010600030101010101" pitchFamily="2" charset="-122"/>
                    <a:sym typeface="+mn-ea"/>
                  </a:rPr>
                  <a:t>酶</a:t>
                </a:r>
                <a:endPara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5640" y="6250"/>
              <a:ext cx="6850" cy="72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2C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H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6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O</a:t>
              </a:r>
              <a:r>
                <a:rPr lang="en-US" altLang="zh-CN" sz="2400" kern="100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（乳酸）</a:t>
              </a:r>
              <a:r>
                <a:rPr lang="en-US" altLang="zh-CN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</a:t>
              </a:r>
              <a:r>
                <a:rPr lang="zh-CN" altLang="en-US" sz="2400" kern="10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能量</a:t>
              </a:r>
              <a:endParaRPr lang="zh-CN" altLang="en-US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9"/>
            </p:custDataLst>
          </p:nvPr>
        </p:nvSpPr>
        <p:spPr bwMode="auto">
          <a:xfrm>
            <a:off x="121920" y="196215"/>
            <a:ext cx="5057140" cy="36830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二、尝试制作传统发酵食品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645795" y="844550"/>
            <a:ext cx="10350500" cy="83375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【任务二】1、阅读课本第5页第3段，第6页第1段，第7页第1段，明确传统发酵食品制作所利用的微生物都有哪些？并对其代谢特点、发酵原理和生产应用等方面进行分析。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 bwMode="auto">
          <a:xfrm>
            <a:off x="198120" y="2701925"/>
            <a:ext cx="188277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①代谢特点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2232660" y="2581275"/>
            <a:ext cx="8915400" cy="8299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厌氧细菌，代谢类型为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异养厌氧型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；在无氧的情况下能将葡萄糖分解成乳酸。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 bwMode="auto">
          <a:xfrm>
            <a:off x="198120" y="3709035"/>
            <a:ext cx="1883410" cy="7067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②发酵原理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  <a:p>
            <a:pPr lvl="0" algn="ctr" eaLnBrk="0" fontAlgn="base" hangingPunct="0">
              <a:buClrTx/>
              <a:buSzTx/>
              <a:buFontTx/>
            </a:pPr>
            <a:r>
              <a:rPr lang="en-US" altLang="zh-CN" sz="16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（反应简式）</a:t>
            </a:r>
            <a:endParaRPr lang="en-US" altLang="zh-CN" sz="16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4"/>
            </p:custDataLst>
          </p:nvPr>
        </p:nvSpPr>
        <p:spPr bwMode="auto">
          <a:xfrm>
            <a:off x="198120" y="4606925"/>
            <a:ext cx="188277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③生产应用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2232025" y="4496435"/>
            <a:ext cx="7727315" cy="5708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可用于乳制品的发酵、泡菜的腌制等。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 bwMode="auto">
          <a:xfrm>
            <a:off x="198120" y="5299710"/>
            <a:ext cx="188277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④分布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7"/>
            </p:custDataLst>
          </p:nvPr>
        </p:nvSpPr>
        <p:spPr>
          <a:xfrm>
            <a:off x="2232660" y="5300980"/>
            <a:ext cx="7726680" cy="5708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广泛分布于空气、土壤、植物体表、人或动物的肠道内。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8"/>
            </p:custDataLst>
          </p:nvPr>
        </p:nvSpPr>
        <p:spPr bwMode="auto">
          <a:xfrm>
            <a:off x="198120" y="6204585"/>
            <a:ext cx="1882775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⑤常见类型</a:t>
            </a:r>
            <a:endParaRPr lang="en-US" altLang="zh-CN" sz="240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7" name="椭圆 26"/>
          <p:cNvSpPr/>
          <p:nvPr>
            <p:custDataLst>
              <p:tags r:id="rId19"/>
            </p:custDataLst>
          </p:nvPr>
        </p:nvSpPr>
        <p:spPr>
          <a:xfrm>
            <a:off x="9833551" y="4066888"/>
            <a:ext cx="1987551" cy="1754792"/>
          </a:xfrm>
          <a:prstGeom prst="ellipse">
            <a:avLst/>
          </a:prstGeom>
          <a:blipFill rotWithShape="1">
            <a:blip r:embed="rId20"/>
            <a:stretch>
              <a:fillRect/>
            </a:stretch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8" grpId="0" animBg="1"/>
      <p:bldP spid="10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5" grpId="0" animBg="1"/>
    </p:bldLst>
  </p:timing>
</p:sld>
</file>

<file path=ppt/tags/tag1.xml><?xml version="1.0" encoding="utf-8"?>
<p:tagLst xmlns:p="http://schemas.openxmlformats.org/presentationml/2006/main">
  <p:tag name="AS_UNIQUEID" val="7072"/>
</p:tagLst>
</file>

<file path=ppt/tags/tag10.xml><?xml version="1.0" encoding="utf-8"?>
<p:tagLst xmlns:p="http://schemas.openxmlformats.org/presentationml/2006/main">
  <p:tag name="AS_UNIQUEID" val="7085"/>
</p:tagLst>
</file>

<file path=ppt/tags/tag100.xml><?xml version="1.0" encoding="utf-8"?>
<p:tagLst xmlns:p="http://schemas.openxmlformats.org/presentationml/2006/main">
  <p:tag name="AS_UNIQUEID" val="3961"/>
</p:tagLst>
</file>

<file path=ppt/tags/tag101.xml><?xml version="1.0" encoding="utf-8"?>
<p:tagLst xmlns:p="http://schemas.openxmlformats.org/presentationml/2006/main">
  <p:tag name="AS_UNIQUEID" val="3962"/>
</p:tagLst>
</file>

<file path=ppt/tags/tag102.xml><?xml version="1.0" encoding="utf-8"?>
<p:tagLst xmlns:p="http://schemas.openxmlformats.org/presentationml/2006/main">
  <p:tag name="AS_UNIQUEID" val="3963"/>
</p:tagLst>
</file>

<file path=ppt/tags/tag103.xml><?xml version="1.0" encoding="utf-8"?>
<p:tagLst xmlns:p="http://schemas.openxmlformats.org/presentationml/2006/main">
  <p:tag name="AS_UNIQUEID" val="7111"/>
</p:tagLst>
</file>

<file path=ppt/tags/tag104.xml><?xml version="1.0" encoding="utf-8"?>
<p:tagLst xmlns:p="http://schemas.openxmlformats.org/presentationml/2006/main">
  <p:tag name="AS_UNIQUEID" val="5898"/>
</p:tagLst>
</file>

<file path=ppt/tags/tag105.xml><?xml version="1.0" encoding="utf-8"?>
<p:tagLst xmlns:p="http://schemas.openxmlformats.org/presentationml/2006/main">
  <p:tag name="AS_UNIQUEID" val="5899"/>
</p:tagLst>
</file>

<file path=ppt/tags/tag106.xml><?xml version="1.0" encoding="utf-8"?>
<p:tagLst xmlns:p="http://schemas.openxmlformats.org/presentationml/2006/main">
  <p:tag name="AS_UNIQUEID" val="1723"/>
</p:tagLst>
</file>

<file path=ppt/tags/tag107.xml><?xml version="1.0" encoding="utf-8"?>
<p:tagLst xmlns:p="http://schemas.openxmlformats.org/presentationml/2006/main">
  <p:tag name="AS_UNIQUEID" val="3967"/>
</p:tagLst>
</file>

<file path=ppt/tags/tag108.xml><?xml version="1.0" encoding="utf-8"?>
<p:tagLst xmlns:p="http://schemas.openxmlformats.org/presentationml/2006/main">
  <p:tag name="AS_UNIQUEID" val="3941"/>
</p:tagLst>
</file>

<file path=ppt/tags/tag109.xml><?xml version="1.0" encoding="utf-8"?>
<p:tagLst xmlns:p="http://schemas.openxmlformats.org/presentationml/2006/main">
  <p:tag name="AS_UNIQUEID" val="6142"/>
</p:tagLst>
</file>

<file path=ppt/tags/tag11.xml><?xml version="1.0" encoding="utf-8"?>
<p:tagLst xmlns:p="http://schemas.openxmlformats.org/presentationml/2006/main">
  <p:tag name="KSO_WM_BEAUTIFY_FLAG" val="#wm#"/>
  <p:tag name="KSO_WM_COMBINE_RELATE_SLIDE_ID" val="background30174443_1"/>
  <p:tag name="KSO_WM_SLIDE_ID" val="custom20176295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COLOR_TYPE" val="0"/>
  <p:tag name="KSO_WM_TEMPLATE_INDEX" val="20176295"/>
  <p:tag name="KSO_WM_TEMPLATE_MASTER_TYPE" val="1"/>
  <p:tag name="KSO_WM_TEMPLATE_SUBCATEGORY" val="0"/>
  <p:tag name="KSO_WM_TEMPLATE_THUMBS_INDEX" val="1、4、6、12、13、19、20、26、30、34、36、"/>
</p:tagLst>
</file>

<file path=ppt/tags/tag110.xml><?xml version="1.0" encoding="utf-8"?>
<p:tagLst xmlns:p="http://schemas.openxmlformats.org/presentationml/2006/main">
  <p:tag name="AS_UNIQUEID" val="879"/>
</p:tagLst>
</file>

<file path=ppt/tags/tag111.xml><?xml version="1.0" encoding="utf-8"?>
<p:tagLst xmlns:p="http://schemas.openxmlformats.org/presentationml/2006/main">
  <p:tag name="AS_UNIQUEID" val="880"/>
</p:tagLst>
</file>

<file path=ppt/tags/tag112.xml><?xml version="1.0" encoding="utf-8"?>
<p:tagLst xmlns:p="http://schemas.openxmlformats.org/presentationml/2006/main">
  <p:tag name="AS_UNIQUEID" val="881"/>
</p:tagLst>
</file>

<file path=ppt/tags/tag113.xml><?xml version="1.0" encoding="utf-8"?>
<p:tagLst xmlns:p="http://schemas.openxmlformats.org/presentationml/2006/main">
  <p:tag name="AS_UNIQUEID" val="882"/>
</p:tagLst>
</file>

<file path=ppt/tags/tag114.xml><?xml version="1.0" encoding="utf-8"?>
<p:tagLst xmlns:p="http://schemas.openxmlformats.org/presentationml/2006/main">
  <p:tag name="AS_UNIQUEID" val="883"/>
</p:tagLst>
</file>

<file path=ppt/tags/tag115.xml><?xml version="1.0" encoding="utf-8"?>
<p:tagLst xmlns:p="http://schemas.openxmlformats.org/presentationml/2006/main">
  <p:tag name="AS_UNIQUEID" val="884"/>
</p:tagLst>
</file>

<file path=ppt/tags/tag116.xml><?xml version="1.0" encoding="utf-8"?>
<p:tagLst xmlns:p="http://schemas.openxmlformats.org/presentationml/2006/main">
  <p:tag name="AS_UNIQUEID" val="885"/>
</p:tagLst>
</file>

<file path=ppt/tags/tag117.xml><?xml version="1.0" encoding="utf-8"?>
<p:tagLst xmlns:p="http://schemas.openxmlformats.org/presentationml/2006/main">
  <p:tag name="AS_UNIQUEID" val="887"/>
</p:tagLst>
</file>

<file path=ppt/tags/tag118.xml><?xml version="1.0" encoding="utf-8"?>
<p:tagLst xmlns:p="http://schemas.openxmlformats.org/presentationml/2006/main">
  <p:tag name="AS_UNIQUEID" val="888"/>
</p:tagLst>
</file>

<file path=ppt/tags/tag119.xml><?xml version="1.0" encoding="utf-8"?>
<p:tagLst xmlns:p="http://schemas.openxmlformats.org/presentationml/2006/main">
  <p:tag name="AS_UNIQUEID" val="889"/>
</p:tagLst>
</file>

<file path=ppt/tags/tag12.xml><?xml version="1.0" encoding="utf-8"?>
<p:tagLst xmlns:p="http://schemas.openxmlformats.org/presentationml/2006/main">
  <p:tag name="AS_UNIQUEID" val="7057"/>
</p:tagLst>
</file>

<file path=ppt/tags/tag120.xml><?xml version="1.0" encoding="utf-8"?>
<p:tagLst xmlns:p="http://schemas.openxmlformats.org/presentationml/2006/main">
  <p:tag name="AS_UNIQUEID" val="890"/>
</p:tagLst>
</file>

<file path=ppt/tags/tag121.xml><?xml version="1.0" encoding="utf-8"?>
<p:tagLst xmlns:p="http://schemas.openxmlformats.org/presentationml/2006/main">
  <p:tag name="AS_UNIQUEID" val="891"/>
</p:tagLst>
</file>

<file path=ppt/tags/tag122.xml><?xml version="1.0" encoding="utf-8"?>
<p:tagLst xmlns:p="http://schemas.openxmlformats.org/presentationml/2006/main">
  <p:tag name="AS_UNIQUEID" val="6142"/>
</p:tagLst>
</file>

<file path=ppt/tags/tag123.xml><?xml version="1.0" encoding="utf-8"?>
<p:tagLst xmlns:p="http://schemas.openxmlformats.org/presentationml/2006/main">
  <p:tag name="AS_UNIQUEID" val="879"/>
</p:tagLst>
</file>

<file path=ppt/tags/tag124.xml><?xml version="1.0" encoding="utf-8"?>
<p:tagLst xmlns:p="http://schemas.openxmlformats.org/presentationml/2006/main">
  <p:tag name="AS_UNIQUEID" val="7112"/>
</p:tagLst>
</file>

<file path=ppt/tags/tag125.xml><?xml version="1.0" encoding="utf-8"?>
<p:tagLst xmlns:p="http://schemas.openxmlformats.org/presentationml/2006/main">
  <p:tag name="AS_UNIQUEID" val="5902"/>
</p:tagLst>
</file>

<file path=ppt/tags/tag126.xml><?xml version="1.0" encoding="utf-8"?>
<p:tagLst xmlns:p="http://schemas.openxmlformats.org/presentationml/2006/main">
  <p:tag name="AS_UNIQUEID" val="5901"/>
</p:tagLst>
</file>

<file path=ppt/tags/tag127.xml><?xml version="1.0" encoding="utf-8"?>
<p:tagLst xmlns:p="http://schemas.openxmlformats.org/presentationml/2006/main">
  <p:tag name="AS_UNIQUEID" val="1300"/>
</p:tagLst>
</file>

<file path=ppt/tags/tag128.xml><?xml version="1.0" encoding="utf-8"?>
<p:tagLst xmlns:p="http://schemas.openxmlformats.org/presentationml/2006/main">
  <p:tag name="AS_UNIQUEID" val="4448"/>
</p:tagLst>
</file>

<file path=ppt/tags/tag129.xml><?xml version="1.0" encoding="utf-8"?>
<p:tagLst xmlns:p="http://schemas.openxmlformats.org/presentationml/2006/main">
  <p:tag name="AS_UNIQUEID" val="4449"/>
</p:tagLst>
</file>

<file path=ppt/tags/tag13.xml><?xml version="1.0" encoding="utf-8"?>
<p:tagLst xmlns:p="http://schemas.openxmlformats.org/presentationml/2006/main">
  <p:tag name="AS_UNIQUEID" val="7058"/>
</p:tagLst>
</file>

<file path=ppt/tags/tag130.xml><?xml version="1.0" encoding="utf-8"?>
<p:tagLst xmlns:p="http://schemas.openxmlformats.org/presentationml/2006/main">
  <p:tag name="AS_UNIQUEID" val="4450"/>
</p:tagLst>
</file>

<file path=ppt/tags/tag131.xml><?xml version="1.0" encoding="utf-8"?>
<p:tagLst xmlns:p="http://schemas.openxmlformats.org/presentationml/2006/main">
  <p:tag name="AS_UNIQUEID" val="4451"/>
</p:tagLst>
</file>

<file path=ppt/tags/tag132.xml><?xml version="1.0" encoding="utf-8"?>
<p:tagLst xmlns:p="http://schemas.openxmlformats.org/presentationml/2006/main">
  <p:tag name="AS_UNIQUEID" val="4452"/>
</p:tagLst>
</file>

<file path=ppt/tags/tag133.xml><?xml version="1.0" encoding="utf-8"?>
<p:tagLst xmlns:p="http://schemas.openxmlformats.org/presentationml/2006/main">
  <p:tag name="AS_UNIQUEID" val="4453"/>
</p:tagLst>
</file>

<file path=ppt/tags/tag134.xml><?xml version="1.0" encoding="utf-8"?>
<p:tagLst xmlns:p="http://schemas.openxmlformats.org/presentationml/2006/main">
  <p:tag name="AS_UNIQUEID" val="4454"/>
</p:tagLst>
</file>

<file path=ppt/tags/tag135.xml><?xml version="1.0" encoding="utf-8"?>
<p:tagLst xmlns:p="http://schemas.openxmlformats.org/presentationml/2006/main">
  <p:tag name="AS_UNIQUEID" val="4455"/>
</p:tagLst>
</file>

<file path=ppt/tags/tag136.xml><?xml version="1.0" encoding="utf-8"?>
<p:tagLst xmlns:p="http://schemas.openxmlformats.org/presentationml/2006/main">
  <p:tag name="AS_UNIQUEID" val="7114"/>
</p:tagLst>
</file>

<file path=ppt/tags/tag137.xml><?xml version="1.0" encoding="utf-8"?>
<p:tagLst xmlns:p="http://schemas.openxmlformats.org/presentationml/2006/main">
  <p:tag name="AS_UNIQUEID" val="145"/>
</p:tagLst>
</file>

<file path=ppt/tags/tag138.xml><?xml version="1.0" encoding="utf-8"?>
<p:tagLst xmlns:p="http://schemas.openxmlformats.org/presentationml/2006/main">
  <p:tag name="AS_UNIQUEID" val="1439"/>
  <p:tag name="KSO_WM_UNIT_PLACING_PICTURE_USER_VIEWPORT" val="{&quot;height&quot;:3066,&quot;width&quot;:3070}"/>
</p:tagLst>
</file>

<file path=ppt/tags/tag139.xml><?xml version="1.0" encoding="utf-8"?>
<p:tagLst xmlns:p="http://schemas.openxmlformats.org/presentationml/2006/main">
  <p:tag name="AS_UNIQUEID" val="11"/>
</p:tagLst>
</file>

<file path=ppt/tags/tag14.xml><?xml version="1.0" encoding="utf-8"?>
<p:tagLst xmlns:p="http://schemas.openxmlformats.org/presentationml/2006/main">
  <p:tag name="AS_UNIQUEID" val="7059"/>
</p:tagLst>
</file>

<file path=ppt/tags/tag140.xml><?xml version="1.0" encoding="utf-8"?>
<p:tagLst xmlns:p="http://schemas.openxmlformats.org/presentationml/2006/main">
  <p:tag name="AS_UNIQUEID" val="907"/>
</p:tagLst>
</file>

<file path=ppt/tags/tag141.xml><?xml version="1.0" encoding="utf-8"?>
<p:tagLst xmlns:p="http://schemas.openxmlformats.org/presentationml/2006/main">
  <p:tag name="AS_UNIQUEID" val="7115"/>
</p:tagLst>
</file>

<file path=ppt/tags/tag142.xml><?xml version="1.0" encoding="utf-8"?>
<p:tagLst xmlns:p="http://schemas.openxmlformats.org/presentationml/2006/main">
  <p:tag name="AS_UNIQUEID" val="7116"/>
</p:tagLst>
</file>

<file path=ppt/tags/tag143.xml><?xml version="1.0" encoding="utf-8"?>
<p:tagLst xmlns:p="http://schemas.openxmlformats.org/presentationml/2006/main">
  <p:tag name="AS_UNIQUEID" val="904"/>
</p:tagLst>
</file>

<file path=ppt/tags/tag144.xml><?xml version="1.0" encoding="utf-8"?>
<p:tagLst xmlns:p="http://schemas.openxmlformats.org/presentationml/2006/main">
  <p:tag name="AS_UNIQUEID" val="6292"/>
  <p:tag name="KSO_WM_BEAUTIFY_FLAG" val=""/>
</p:tagLst>
</file>

<file path=ppt/tags/tag145.xml><?xml version="1.0" encoding="utf-8"?>
<p:tagLst xmlns:p="http://schemas.openxmlformats.org/presentationml/2006/main">
  <p:tag name="AS_UNIQUEID" val="7117"/>
  <p:tag name="KSO_WM_BEAUTIFY_FLAG" val=""/>
</p:tagLst>
</file>

<file path=ppt/tags/tag146.xml><?xml version="1.0" encoding="utf-8"?>
<p:tagLst xmlns:p="http://schemas.openxmlformats.org/presentationml/2006/main">
  <p:tag name="AS_UNIQUEID" val="7119"/>
  <p:tag name="KSO_WM_BEAUTIFY_FLAG" val=""/>
</p:tagLst>
</file>

<file path=ppt/tags/tag147.xml><?xml version="1.0" encoding="utf-8"?>
<p:tagLst xmlns:p="http://schemas.openxmlformats.org/presentationml/2006/main">
  <p:tag name="AS_UNIQUEID" val="7120"/>
  <p:tag name="KSO_WM_BEAUTIFY_FLAG" val=""/>
</p:tagLst>
</file>

<file path=ppt/tags/tag148.xml><?xml version="1.0" encoding="utf-8"?>
<p:tagLst xmlns:p="http://schemas.openxmlformats.org/presentationml/2006/main">
  <p:tag name="AS_UNIQUEID" val="7121"/>
</p:tagLst>
</file>

<file path=ppt/tags/tag149.xml><?xml version="1.0" encoding="utf-8"?>
<p:tagLst xmlns:p="http://schemas.openxmlformats.org/presentationml/2006/main">
  <p:tag name="AS_UNIQUEID" val="7122"/>
</p:tagLst>
</file>

<file path=ppt/tags/tag15.xml><?xml version="1.0" encoding="utf-8"?>
<p:tagLst xmlns:p="http://schemas.openxmlformats.org/presentationml/2006/main">
  <p:tag name="AS_UNIQUEID" val="7088"/>
  <p:tag name="KSO_WM_BEAUTIFY_FLAG" val="#wm#"/>
  <p:tag name="KSO_WM_TAG_VERSION" val="1.0"/>
  <p:tag name="KSO_WM_TEMPLATE_CATEGORY" val="diagram"/>
  <p:tag name="KSO_WM_TEMPLATE_INDEX" val="20186151"/>
  <p:tag name="KSO_WM_UNIT_ID" val="diagram20186151_2*h_i*1_1"/>
  <p:tag name="KSO_WM_UNIT_INDEX" val="1_1"/>
  <p:tag name="KSO_WM_UNIT_LAYERLEVEL" val="1_1"/>
  <p:tag name="KSO_WM_UNIT_TYPE" val="h_i"/>
</p:tagLst>
</file>

<file path=ppt/tags/tag150.xml><?xml version="1.0" encoding="utf-8"?>
<p:tagLst xmlns:p="http://schemas.openxmlformats.org/presentationml/2006/main">
  <p:tag name="AS_UNIQUEID" val="6309"/>
  <p:tag name="KSO_WM_BEAUTIFY_FLAG" val=""/>
</p:tagLst>
</file>

<file path=ppt/tags/tag151.xml><?xml version="1.0" encoding="utf-8"?>
<p:tagLst xmlns:p="http://schemas.openxmlformats.org/presentationml/2006/main">
  <p:tag name="AS_UNIQUEID" val="1312"/>
</p:tagLst>
</file>

<file path=ppt/tags/tag152.xml><?xml version="1.0" encoding="utf-8"?>
<p:tagLst xmlns:p="http://schemas.openxmlformats.org/presentationml/2006/main">
  <p:tag name="AS_UNIQUEID" val="1313"/>
</p:tagLst>
</file>

<file path=ppt/tags/tag153.xml><?xml version="1.0" encoding="utf-8"?>
<p:tagLst xmlns:p="http://schemas.openxmlformats.org/presentationml/2006/main">
  <p:tag name="AS_UNIQUEID" val="6300"/>
</p:tagLst>
</file>

<file path=ppt/tags/tag154.xml><?xml version="1.0" encoding="utf-8"?>
<p:tagLst xmlns:p="http://schemas.openxmlformats.org/presentationml/2006/main">
  <p:tag name="AS_UNIQUEID" val="837"/>
</p:tagLst>
</file>

<file path=ppt/tags/tag155.xml><?xml version="1.0" encoding="utf-8"?>
<p:tagLst xmlns:p="http://schemas.openxmlformats.org/presentationml/2006/main">
  <p:tag name="AS_UNIQUEID" val="838"/>
</p:tagLst>
</file>

<file path=ppt/tags/tag156.xml><?xml version="1.0" encoding="utf-8"?>
<p:tagLst xmlns:p="http://schemas.openxmlformats.org/presentationml/2006/main">
  <p:tag name="AS_UNIQUEID" val="415"/>
</p:tagLst>
</file>

<file path=ppt/tags/tag157.xml><?xml version="1.0" encoding="utf-8"?>
<p:tagLst xmlns:p="http://schemas.openxmlformats.org/presentationml/2006/main">
  <p:tag name="AS_UNIQUEID" val="839"/>
</p:tagLst>
</file>

<file path=ppt/tags/tag158.xml><?xml version="1.0" encoding="utf-8"?>
<p:tagLst xmlns:p="http://schemas.openxmlformats.org/presentationml/2006/main">
  <p:tag name="AS_UNIQUEID" val="840"/>
</p:tagLst>
</file>

<file path=ppt/tags/tag159.xml><?xml version="1.0" encoding="utf-8"?>
<p:tagLst xmlns:p="http://schemas.openxmlformats.org/presentationml/2006/main">
  <p:tag name="AS_UNIQUEID" val="7124"/>
</p:tagLst>
</file>

<file path=ppt/tags/tag16.xml><?xml version="1.0" encoding="utf-8"?>
<p:tagLst xmlns:p="http://schemas.openxmlformats.org/presentationml/2006/main">
  <p:tag name="AS_UNIQUEID" val="7089"/>
  <p:tag name="KSO_WM_BEAUTIFY_FLAG" val="#wm#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h_a*1_1"/>
  <p:tag name="KSO_WM_UNIT_INDEX" val="1_1"/>
  <p:tag name="KSO_WM_UNIT_LAYERLEVEL" val="1_1"/>
  <p:tag name="KSO_WM_UNIT_PRESET_TEXT" val="目录"/>
  <p:tag name="KSO_WM_UNIT_TYPE" val="h_a"/>
  <p:tag name="KSO_WM_UNIT_VALUE" val="2"/>
</p:tagLst>
</file>

<file path=ppt/tags/tag160.xml><?xml version="1.0" encoding="utf-8"?>
<p:tagLst xmlns:p="http://schemas.openxmlformats.org/presentationml/2006/main">
  <p:tag name="AS_UNIQUEID" val="7125"/>
</p:tagLst>
</file>

<file path=ppt/tags/tag161.xml><?xml version="1.0" encoding="utf-8"?>
<p:tagLst xmlns:p="http://schemas.openxmlformats.org/presentationml/2006/main">
  <p:tag name="AS_UNIQUEID" val="7126"/>
</p:tagLst>
</file>

<file path=ppt/tags/tag162.xml><?xml version="1.0" encoding="utf-8"?>
<p:tagLst xmlns:p="http://schemas.openxmlformats.org/presentationml/2006/main">
  <p:tag name="AS_UNIQUEID" val="7127"/>
</p:tagLst>
</file>

<file path=ppt/tags/tag163.xml><?xml version="1.0" encoding="utf-8"?>
<p:tagLst xmlns:p="http://schemas.openxmlformats.org/presentationml/2006/main">
  <p:tag name="AS_UNIQUEID" val="7128"/>
</p:tagLst>
</file>

<file path=ppt/tags/tag164.xml><?xml version="1.0" encoding="utf-8"?>
<p:tagLst xmlns:p="http://schemas.openxmlformats.org/presentationml/2006/main">
  <p:tag name="AS_UNIQUEID" val="7129"/>
</p:tagLst>
</file>

<file path=ppt/tags/tag165.xml><?xml version="1.0" encoding="utf-8"?>
<p:tagLst xmlns:p="http://schemas.openxmlformats.org/presentationml/2006/main">
  <p:tag name="AS_UNIQUEID" val="7130"/>
</p:tagLst>
</file>

<file path=ppt/tags/tag166.xml><?xml version="1.0" encoding="utf-8"?>
<p:tagLst xmlns:p="http://schemas.openxmlformats.org/presentationml/2006/main">
  <p:tag name="AS_UNIQUEID" val="7131"/>
</p:tagLst>
</file>

<file path=ppt/tags/tag167.xml><?xml version="1.0" encoding="utf-8"?>
<p:tagLst xmlns:p="http://schemas.openxmlformats.org/presentationml/2006/main">
  <p:tag name="AS_UNIQUEID" val="7132"/>
</p:tagLst>
</file>

<file path=ppt/tags/tag168.xml><?xml version="1.0" encoding="utf-8"?>
<p:tagLst xmlns:p="http://schemas.openxmlformats.org/presentationml/2006/main">
  <p:tag name="AS_UNIQUEID" val="7133"/>
</p:tagLst>
</file>

<file path=ppt/tags/tag169.xml><?xml version="1.0" encoding="utf-8"?>
<p:tagLst xmlns:p="http://schemas.openxmlformats.org/presentationml/2006/main">
  <p:tag name="AS_UNIQUEID" val="6301"/>
</p:tagLst>
</file>

<file path=ppt/tags/tag17.xml><?xml version="1.0" encoding="utf-8"?>
<p:tagLst xmlns:p="http://schemas.openxmlformats.org/presentationml/2006/main">
  <p:tag name="AS_UNIQUEID" val="7090"/>
  <p:tag name="KSO_WM_BEAUTIFY_FLAG" val="#wm#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h_a*1_2"/>
  <p:tag name="KSO_WM_UNIT_INDEX" val="1_2"/>
  <p:tag name="KSO_WM_UNIT_LAYERLEVEL" val="1_1"/>
  <p:tag name="KSO_WM_UNIT_PRESET_TEXT" val="CONTENT"/>
  <p:tag name="KSO_WM_UNIT_TYPE" val="h_a"/>
  <p:tag name="KSO_WM_UNIT_VALUE" val="6"/>
</p:tagLst>
</file>

<file path=ppt/tags/tag170.xml><?xml version="1.0" encoding="utf-8"?>
<p:tagLst xmlns:p="http://schemas.openxmlformats.org/presentationml/2006/main">
  <p:tag name="AS_UNIQUEID" val="1312"/>
</p:tagLst>
</file>

<file path=ppt/tags/tag171.xml><?xml version="1.0" encoding="utf-8"?>
<p:tagLst xmlns:p="http://schemas.openxmlformats.org/presentationml/2006/main">
  <p:tag name="AS_UNIQUEID" val="1313"/>
</p:tagLst>
</file>

<file path=ppt/tags/tag172.xml><?xml version="1.0" encoding="utf-8"?>
<p:tagLst xmlns:p="http://schemas.openxmlformats.org/presentationml/2006/main">
  <p:tag name="AS_UNIQUEID" val="6304"/>
</p:tagLst>
</file>

<file path=ppt/tags/tag173.xml><?xml version="1.0" encoding="utf-8"?>
<p:tagLst xmlns:p="http://schemas.openxmlformats.org/presentationml/2006/main">
  <p:tag name="AS_UNIQUEID" val="837"/>
</p:tagLst>
</file>

<file path=ppt/tags/tag174.xml><?xml version="1.0" encoding="utf-8"?>
<p:tagLst xmlns:p="http://schemas.openxmlformats.org/presentationml/2006/main">
  <p:tag name="AS_UNIQUEID" val="838"/>
</p:tagLst>
</file>

<file path=ppt/tags/tag175.xml><?xml version="1.0" encoding="utf-8"?>
<p:tagLst xmlns:p="http://schemas.openxmlformats.org/presentationml/2006/main">
  <p:tag name="AS_UNIQUEID" val="415"/>
</p:tagLst>
</file>

<file path=ppt/tags/tag176.xml><?xml version="1.0" encoding="utf-8"?>
<p:tagLst xmlns:p="http://schemas.openxmlformats.org/presentationml/2006/main">
  <p:tag name="AS_UNIQUEID" val="839"/>
</p:tagLst>
</file>

<file path=ppt/tags/tag177.xml><?xml version="1.0" encoding="utf-8"?>
<p:tagLst xmlns:p="http://schemas.openxmlformats.org/presentationml/2006/main">
  <p:tag name="AS_UNIQUEID" val="840"/>
</p:tagLst>
</file>

<file path=ppt/tags/tag178.xml><?xml version="1.0" encoding="utf-8"?>
<p:tagLst xmlns:p="http://schemas.openxmlformats.org/presentationml/2006/main">
  <p:tag name="AS_UNIQUEID" val="7135"/>
  <p:tag name="KSO_WM_BEAUTIFY_FLAG" val=""/>
</p:tagLst>
</file>

<file path=ppt/tags/tag179.xml><?xml version="1.0" encoding="utf-8"?>
<p:tagLst xmlns:p="http://schemas.openxmlformats.org/presentationml/2006/main">
  <p:tag name="AS_UNIQUEID" val="7136"/>
  <p:tag name="KSO_WM_BEAUTIFY_FLAG" val=""/>
</p:tagLst>
</file>

<file path=ppt/tags/tag18.xml><?xml version="1.0" encoding="utf-8"?>
<p:tagLst xmlns:p="http://schemas.openxmlformats.org/presentationml/2006/main">
  <p:tag name="AS_UNIQUEID" val="7091"/>
  <p:tag name="KSO_WM_BEAUTIFY_FLAG" val="#wm#"/>
  <p:tag name="KSO_WM_TAG_VERSION" val="1.0"/>
  <p:tag name="KSO_WM_TEMPLATE_CATEGORY" val="diagram"/>
  <p:tag name="KSO_WM_TEMPLATE_INDEX" val="20186151"/>
  <p:tag name="KSO_WM_UNIT_ID" val="diagram20186151_2*h_i*1_2"/>
  <p:tag name="KSO_WM_UNIT_INDEX" val="1_2"/>
  <p:tag name="KSO_WM_UNIT_LAYERLEVEL" val="1_1"/>
  <p:tag name="KSO_WM_UNIT_TYPE" val="h_i"/>
</p:tagLst>
</file>

<file path=ppt/tags/tag180.xml><?xml version="1.0" encoding="utf-8"?>
<p:tagLst xmlns:p="http://schemas.openxmlformats.org/presentationml/2006/main">
  <p:tag name="AS_UNIQUEID" val="7137"/>
</p:tagLst>
</file>

<file path=ppt/tags/tag181.xml><?xml version="1.0" encoding="utf-8"?>
<p:tagLst xmlns:p="http://schemas.openxmlformats.org/presentationml/2006/main">
  <p:tag name="AS_UNIQUEID" val="7138"/>
</p:tagLst>
</file>

<file path=ppt/tags/tag182.xml><?xml version="1.0" encoding="utf-8"?>
<p:tagLst xmlns:p="http://schemas.openxmlformats.org/presentationml/2006/main">
  <p:tag name="AS_UNIQUEID" val="7139"/>
</p:tagLst>
</file>

<file path=ppt/tags/tag183.xml><?xml version="1.0" encoding="utf-8"?>
<p:tagLst xmlns:p="http://schemas.openxmlformats.org/presentationml/2006/main">
  <p:tag name="AS_UNIQUEID" val="7140"/>
</p:tagLst>
</file>

<file path=ppt/tags/tag184.xml><?xml version="1.0" encoding="utf-8"?>
<p:tagLst xmlns:p="http://schemas.openxmlformats.org/presentationml/2006/main">
  <p:tag name="AS_UNIQUEID" val="7141"/>
</p:tagLst>
</file>

<file path=ppt/tags/tag185.xml><?xml version="1.0" encoding="utf-8"?>
<p:tagLst xmlns:p="http://schemas.openxmlformats.org/presentationml/2006/main">
  <p:tag name="AS_UNIQUEID" val="7142"/>
</p:tagLst>
</file>

<file path=ppt/tags/tag186.xml><?xml version="1.0" encoding="utf-8"?>
<p:tagLst xmlns:p="http://schemas.openxmlformats.org/presentationml/2006/main">
  <p:tag name="AS_UNIQUEID" val="7143"/>
</p:tagLst>
</file>

<file path=ppt/tags/tag187.xml><?xml version="1.0" encoding="utf-8"?>
<p:tagLst xmlns:p="http://schemas.openxmlformats.org/presentationml/2006/main">
  <p:tag name="AS_UNIQUEID" val="7144"/>
</p:tagLst>
</file>

<file path=ppt/tags/tag188.xml><?xml version="1.0" encoding="utf-8"?>
<p:tagLst xmlns:p="http://schemas.openxmlformats.org/presentationml/2006/main">
  <p:tag name="AS_UNIQUEID" val="6305"/>
</p:tagLst>
</file>

<file path=ppt/tags/tag189.xml><?xml version="1.0" encoding="utf-8"?>
<p:tagLst xmlns:p="http://schemas.openxmlformats.org/presentationml/2006/main">
  <p:tag name="AS_UNIQUEID" val="1312"/>
</p:tagLst>
</file>

<file path=ppt/tags/tag19.xml><?xml version="1.0" encoding="utf-8"?>
<p:tagLst xmlns:p="http://schemas.openxmlformats.org/presentationml/2006/main">
  <p:tag name="AS_UNIQUEID" val="7092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ID" val="diagram20186151_2*l_h_i*1_1_1"/>
  <p:tag name="KSO_WM_UNIT_INDEX" val="1_1_1"/>
  <p:tag name="KSO_WM_UNIT_LAYERLEVEL" val="1_1_1"/>
  <p:tag name="KSO_WM_UNIT_TEXT_FILL_FORE_SCHEMECOLOR_INDEX" val="15"/>
  <p:tag name="KSO_WM_UNIT_TEXT_FILL_TYPE" val="1"/>
  <p:tag name="KSO_WM_UNIT_TYPE" val="l_h_i"/>
  <p:tag name="KSO_WM_UNIT_USESOURCEFORMAT_APPLY" val="1"/>
</p:tagLst>
</file>

<file path=ppt/tags/tag190.xml><?xml version="1.0" encoding="utf-8"?>
<p:tagLst xmlns:p="http://schemas.openxmlformats.org/presentationml/2006/main">
  <p:tag name="AS_UNIQUEID" val="6308"/>
</p:tagLst>
</file>

<file path=ppt/tags/tag191.xml><?xml version="1.0" encoding="utf-8"?>
<p:tagLst xmlns:p="http://schemas.openxmlformats.org/presentationml/2006/main">
  <p:tag name="AS_UNIQUEID" val="837"/>
</p:tagLst>
</file>

<file path=ppt/tags/tag192.xml><?xml version="1.0" encoding="utf-8"?>
<p:tagLst xmlns:p="http://schemas.openxmlformats.org/presentationml/2006/main">
  <p:tag name="AS_UNIQUEID" val="838"/>
</p:tagLst>
</file>

<file path=ppt/tags/tag193.xml><?xml version="1.0" encoding="utf-8"?>
<p:tagLst xmlns:p="http://schemas.openxmlformats.org/presentationml/2006/main">
  <p:tag name="AS_UNIQUEID" val="415"/>
</p:tagLst>
</file>

<file path=ppt/tags/tag194.xml><?xml version="1.0" encoding="utf-8"?>
<p:tagLst xmlns:p="http://schemas.openxmlformats.org/presentationml/2006/main">
  <p:tag name="AS_UNIQUEID" val="839"/>
</p:tagLst>
</file>

<file path=ppt/tags/tag195.xml><?xml version="1.0" encoding="utf-8"?>
<p:tagLst xmlns:p="http://schemas.openxmlformats.org/presentationml/2006/main">
  <p:tag name="AS_UNIQUEID" val="840"/>
</p:tagLst>
</file>

<file path=ppt/tags/tag196.xml><?xml version="1.0" encoding="utf-8"?>
<p:tagLst xmlns:p="http://schemas.openxmlformats.org/presentationml/2006/main">
  <p:tag name="AS_UNIQUEID" val="837"/>
</p:tagLst>
</file>

<file path=ppt/tags/tag197.xml><?xml version="1.0" encoding="utf-8"?>
<p:tagLst xmlns:p="http://schemas.openxmlformats.org/presentationml/2006/main">
  <p:tag name="AS_UNIQUEID" val="838"/>
</p:tagLst>
</file>

<file path=ppt/tags/tag198.xml><?xml version="1.0" encoding="utf-8"?>
<p:tagLst xmlns:p="http://schemas.openxmlformats.org/presentationml/2006/main">
  <p:tag name="AS_UNIQUEID" val="415"/>
</p:tagLst>
</file>

<file path=ppt/tags/tag199.xml><?xml version="1.0" encoding="utf-8"?>
<p:tagLst xmlns:p="http://schemas.openxmlformats.org/presentationml/2006/main">
  <p:tag name="AS_UNIQUEID" val="839"/>
</p:tagLst>
</file>

<file path=ppt/tags/tag2.xml><?xml version="1.0" encoding="utf-8"?>
<p:tagLst xmlns:p="http://schemas.openxmlformats.org/presentationml/2006/main">
  <p:tag name="AS_UNIQUEID" val="7073"/>
</p:tagLst>
</file>

<file path=ppt/tags/tag20.xml><?xml version="1.0" encoding="utf-8"?>
<p:tagLst xmlns:p="http://schemas.openxmlformats.org/presentationml/2006/main">
  <p:tag name="AS_UNIQUEID" val="7093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l_h_a*1_1_1"/>
  <p:tag name="KSO_WM_UNIT_INDEX" val="1_1_1"/>
  <p:tag name="KSO_WM_UNIT_LAYERLEVEL" val="1_1_1"/>
  <p:tag name="KSO_WM_UNIT_PRESET_TEXT" val="标题文本预设"/>
  <p:tag name="KSO_WM_UNIT_TEXT_FILL_FORE_SCHEMECOLOR_INDEX" val="15"/>
  <p:tag name="KSO_WM_UNIT_TEXT_FILL_TYPE" val="1"/>
  <p:tag name="KSO_WM_UNIT_TYPE" val="l_h_a"/>
  <p:tag name="KSO_WM_UNIT_USESOURCEFORMAT_APPLY" val="1"/>
  <p:tag name="KSO_WM_UNIT_VALUE" val="17"/>
</p:tagLst>
</file>

<file path=ppt/tags/tag200.xml><?xml version="1.0" encoding="utf-8"?>
<p:tagLst xmlns:p="http://schemas.openxmlformats.org/presentationml/2006/main">
  <p:tag name="AS_UNIQUEID" val="840"/>
</p:tagLst>
</file>

<file path=ppt/tags/tag201.xml><?xml version="1.0" encoding="utf-8"?>
<p:tagLst xmlns:p="http://schemas.openxmlformats.org/presentationml/2006/main">
  <p:tag name="AS_UNIQUEID" val="6309"/>
</p:tagLst>
</file>

<file path=ppt/tags/tag202.xml><?xml version="1.0" encoding="utf-8"?>
<p:tagLst xmlns:p="http://schemas.openxmlformats.org/presentationml/2006/main">
  <p:tag name="AS_UNIQUEID" val="7146"/>
  <p:tag name="KSO_WM_BEAUTIFY_FLAG" val=""/>
</p:tagLst>
</file>

<file path=ppt/tags/tag203.xml><?xml version="1.0" encoding="utf-8"?>
<p:tagLst xmlns:p="http://schemas.openxmlformats.org/presentationml/2006/main">
  <p:tag name="AS_UNIQUEID" val="7147"/>
  <p:tag name="KSO_WM_BEAUTIFY_FLAG" val=""/>
</p:tagLst>
</file>

<file path=ppt/tags/tag204.xml><?xml version="1.0" encoding="utf-8"?>
<p:tagLst xmlns:p="http://schemas.openxmlformats.org/presentationml/2006/main">
  <p:tag name="AS_UNIQUEID" val="7148"/>
</p:tagLst>
</file>

<file path=ppt/tags/tag205.xml><?xml version="1.0" encoding="utf-8"?>
<p:tagLst xmlns:p="http://schemas.openxmlformats.org/presentationml/2006/main">
  <p:tag name="AS_UNIQUEID" val="7149"/>
</p:tagLst>
</file>

<file path=ppt/tags/tag206.xml><?xml version="1.0" encoding="utf-8"?>
<p:tagLst xmlns:p="http://schemas.openxmlformats.org/presentationml/2006/main">
  <p:tag name="AS_UNIQUEID" val="7150"/>
</p:tagLst>
</file>

<file path=ppt/tags/tag207.xml><?xml version="1.0" encoding="utf-8"?>
<p:tagLst xmlns:p="http://schemas.openxmlformats.org/presentationml/2006/main">
  <p:tag name="AS_UNIQUEID" val="7151"/>
</p:tagLst>
</file>

<file path=ppt/tags/tag208.xml><?xml version="1.0" encoding="utf-8"?>
<p:tagLst xmlns:p="http://schemas.openxmlformats.org/presentationml/2006/main">
  <p:tag name="AS_UNIQUEID" val="7152"/>
</p:tagLst>
</file>

<file path=ppt/tags/tag209.xml><?xml version="1.0" encoding="utf-8"?>
<p:tagLst xmlns:p="http://schemas.openxmlformats.org/presentationml/2006/main">
  <p:tag name="AS_UNIQUEID" val="7154"/>
  <p:tag name="KSO_WM_BEAUTIFY_FLAG" val=""/>
</p:tagLst>
</file>

<file path=ppt/tags/tag21.xml><?xml version="1.0" encoding="utf-8"?>
<p:tagLst xmlns:p="http://schemas.openxmlformats.org/presentationml/2006/main">
  <p:tag name="AS_UNIQUEID" val="7094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ID" val="diagram20186151_2*l_h_i*1_2_1"/>
  <p:tag name="KSO_WM_UNIT_INDEX" val="1_2_1"/>
  <p:tag name="KSO_WM_UNIT_LAYERLEVEL" val="1_1_1"/>
  <p:tag name="KSO_WM_UNIT_TEXT_FILL_FORE_SCHEMECOLOR_INDEX" val="15"/>
  <p:tag name="KSO_WM_UNIT_TEXT_FILL_TYPE" val="1"/>
  <p:tag name="KSO_WM_UNIT_TYPE" val="l_h_i"/>
  <p:tag name="KSO_WM_UNIT_USESOURCEFORMAT_APPLY" val="1"/>
</p:tagLst>
</file>

<file path=ppt/tags/tag210.xml><?xml version="1.0" encoding="utf-8"?>
<p:tagLst xmlns:p="http://schemas.openxmlformats.org/presentationml/2006/main">
  <p:tag name="AS_UNIQUEID" val="7155"/>
</p:tagLst>
</file>

<file path=ppt/tags/tag211.xml><?xml version="1.0" encoding="utf-8"?>
<p:tagLst xmlns:p="http://schemas.openxmlformats.org/presentationml/2006/main">
  <p:tag name="AS_UNIQUEID" val="7156"/>
</p:tagLst>
</file>

<file path=ppt/tags/tag212.xml><?xml version="1.0" encoding="utf-8"?>
<p:tagLst xmlns:p="http://schemas.openxmlformats.org/presentationml/2006/main">
  <p:tag name="AS_UNIQUEID" val="1723"/>
  <p:tag name="KSO_WM_BEAUTIFY_FLAG" val=""/>
</p:tagLst>
</file>

<file path=ppt/tags/tag213.xml><?xml version="1.0" encoding="utf-8"?>
<p:tagLst xmlns:p="http://schemas.openxmlformats.org/presentationml/2006/main">
  <p:tag name="AS_UNIQUEID" val="1723"/>
  <p:tag name="KSO_WM_BEAUTIFY_FLAG" val=""/>
</p:tagLst>
</file>

<file path=ppt/tags/tag214.xml><?xml version="1.0" encoding="utf-8"?>
<p:tagLst xmlns:p="http://schemas.openxmlformats.org/presentationml/2006/main">
  <p:tag name="AS_UNIQUEID" val="1723"/>
  <p:tag name="KSO_WM_BEAUTIFY_FLAG" val=""/>
</p:tagLst>
</file>

<file path=ppt/tags/tag215.xml><?xml version="1.0" encoding="utf-8"?>
<p:tagLst xmlns:p="http://schemas.openxmlformats.org/presentationml/2006/main">
  <p:tag name="AS_UNIQUEID" val="1723"/>
  <p:tag name="KSO_WM_BEAUTIFY_FLAG" val=""/>
</p:tagLst>
</file>

<file path=ppt/tags/tag216.xml><?xml version="1.0" encoding="utf-8"?>
<p:tagLst xmlns:p="http://schemas.openxmlformats.org/presentationml/2006/main">
  <p:tag name="AS_UNIQUEID" val="3978"/>
</p:tagLst>
</file>

<file path=ppt/tags/tag217.xml><?xml version="1.0" encoding="utf-8"?>
<p:tagLst xmlns:p="http://schemas.openxmlformats.org/presentationml/2006/main">
  <p:tag name="AS_UNIQUEID" val="3982"/>
</p:tagLst>
</file>

<file path=ppt/tags/tag218.xml><?xml version="1.0" encoding="utf-8"?>
<p:tagLst xmlns:p="http://schemas.openxmlformats.org/presentationml/2006/main">
  <p:tag name="AS_UNIQUEID" val="1898"/>
</p:tagLst>
</file>

<file path=ppt/tags/tag219.xml><?xml version="1.0" encoding="utf-8"?>
<p:tagLst xmlns:p="http://schemas.openxmlformats.org/presentationml/2006/main">
  <p:tag name="AS_UNIQUEID" val="423"/>
</p:tagLst>
</file>

<file path=ppt/tags/tag22.xml><?xml version="1.0" encoding="utf-8"?>
<p:tagLst xmlns:p="http://schemas.openxmlformats.org/presentationml/2006/main">
  <p:tag name="AS_UNIQUEID" val="7095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l_h_a*1_2_1"/>
  <p:tag name="KSO_WM_UNIT_INDEX" val="1_2_1"/>
  <p:tag name="KSO_WM_UNIT_LAYERLEVEL" val="1_1_1"/>
  <p:tag name="KSO_WM_UNIT_PRESET_TEXT" val="标题文本预设"/>
  <p:tag name="KSO_WM_UNIT_TEXT_FILL_FORE_SCHEMECOLOR_INDEX" val="15"/>
  <p:tag name="KSO_WM_UNIT_TEXT_FILL_TYPE" val="1"/>
  <p:tag name="KSO_WM_UNIT_TYPE" val="l_h_a"/>
  <p:tag name="KSO_WM_UNIT_USESOURCEFORMAT_APPLY" val="1"/>
  <p:tag name="KSO_WM_UNIT_VALUE" val="17"/>
</p:tagLst>
</file>

<file path=ppt/tags/tag220.xml><?xml version="1.0" encoding="utf-8"?>
<p:tagLst xmlns:p="http://schemas.openxmlformats.org/presentationml/2006/main">
  <p:tag name="AS_UNIQUEID" val="6"/>
</p:tagLst>
</file>

<file path=ppt/tags/tag221.xml><?xml version="1.0" encoding="utf-8"?>
<p:tagLst xmlns:p="http://schemas.openxmlformats.org/presentationml/2006/main">
  <p:tag name="AS_UNIQUEID" val="7158"/>
</p:tagLst>
</file>

<file path=ppt/tags/tag222.xml><?xml version="1.0" encoding="utf-8"?>
<p:tagLst xmlns:p="http://schemas.openxmlformats.org/presentationml/2006/main">
  <p:tag name="AS_UNIQUEID" val="413"/>
</p:tagLst>
</file>

<file path=ppt/tags/tag223.xml><?xml version="1.0" encoding="utf-8"?>
<p:tagLst xmlns:p="http://schemas.openxmlformats.org/presentationml/2006/main">
  <p:tag name="AS_UNIQUEID" val="414"/>
</p:tagLst>
</file>

<file path=ppt/tags/tag224.xml><?xml version="1.0" encoding="utf-8"?>
<p:tagLst xmlns:p="http://schemas.openxmlformats.org/presentationml/2006/main">
  <p:tag name="AS_UNIQUEID" val="415"/>
</p:tagLst>
</file>

<file path=ppt/tags/tag225.xml><?xml version="1.0" encoding="utf-8"?>
<p:tagLst xmlns:p="http://schemas.openxmlformats.org/presentationml/2006/main">
  <p:tag name="AS_UNIQUEID" val="1111"/>
</p:tagLst>
</file>

<file path=ppt/tags/tag226.xml><?xml version="1.0" encoding="utf-8"?>
<p:tagLst xmlns:p="http://schemas.openxmlformats.org/presentationml/2006/main">
  <p:tag name="AS_UNIQUEID" val="1112"/>
</p:tagLst>
</file>

<file path=ppt/tags/tag227.xml><?xml version="1.0" encoding="utf-8"?>
<p:tagLst xmlns:p="http://schemas.openxmlformats.org/presentationml/2006/main">
  <p:tag name="AS_UNIQUEID" val="1113"/>
</p:tagLst>
</file>

<file path=ppt/tags/tag228.xml><?xml version="1.0" encoding="utf-8"?>
<p:tagLst xmlns:p="http://schemas.openxmlformats.org/presentationml/2006/main">
  <p:tag name="AS_UNIQUEID" val="1114"/>
</p:tagLst>
</file>

<file path=ppt/tags/tag229.xml><?xml version="1.0" encoding="utf-8"?>
<p:tagLst xmlns:p="http://schemas.openxmlformats.org/presentationml/2006/main">
  <p:tag name="AS_UNIQUEID" val="1115"/>
</p:tagLst>
</file>

<file path=ppt/tags/tag23.xml><?xml version="1.0" encoding="utf-8"?>
<p:tagLst xmlns:p="http://schemas.openxmlformats.org/presentationml/2006/main">
  <p:tag name="AS_UNIQUEID" val="7096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ID" val="diagram20186151_2*l_h_i*1_3_1"/>
  <p:tag name="KSO_WM_UNIT_INDEX" val="1_3_1"/>
  <p:tag name="KSO_WM_UNIT_LAYERLEVEL" val="1_1_1"/>
  <p:tag name="KSO_WM_UNIT_TEXT_FILL_FORE_SCHEMECOLOR_INDEX" val="15"/>
  <p:tag name="KSO_WM_UNIT_TEXT_FILL_TYPE" val="1"/>
  <p:tag name="KSO_WM_UNIT_TYPE" val="l_h_i"/>
  <p:tag name="KSO_WM_UNIT_USESOURCEFORMAT_APPLY" val="1"/>
</p:tagLst>
</file>

<file path=ppt/tags/tag230.xml><?xml version="1.0" encoding="utf-8"?>
<p:tagLst xmlns:p="http://schemas.openxmlformats.org/presentationml/2006/main">
  <p:tag name="AS_UNIQUEID" val="1116"/>
</p:tagLst>
</file>

<file path=ppt/tags/tag231.xml><?xml version="1.0" encoding="utf-8"?>
<p:tagLst xmlns:p="http://schemas.openxmlformats.org/presentationml/2006/main">
  <p:tag name="AS_UNIQUEID" val="1117"/>
</p:tagLst>
</file>

<file path=ppt/tags/tag232.xml><?xml version="1.0" encoding="utf-8"?>
<p:tagLst xmlns:p="http://schemas.openxmlformats.org/presentationml/2006/main">
  <p:tag name="AS_UNIQUEID" val="2174"/>
</p:tagLst>
</file>

<file path=ppt/tags/tag233.xml><?xml version="1.0" encoding="utf-8"?>
<p:tagLst xmlns:p="http://schemas.openxmlformats.org/presentationml/2006/main">
  <p:tag name="AS_UNIQUEID" val="2176"/>
</p:tagLst>
</file>

<file path=ppt/tags/tag234.xml><?xml version="1.0" encoding="utf-8"?>
<p:tagLst xmlns:p="http://schemas.openxmlformats.org/presentationml/2006/main">
  <p:tag name="AS_UNIQUEID" val="2177"/>
</p:tagLst>
</file>

<file path=ppt/tags/tag235.xml><?xml version="1.0" encoding="utf-8"?>
<p:tagLst xmlns:p="http://schemas.openxmlformats.org/presentationml/2006/main">
  <p:tag name="AS_UNIQUEID" val="2178"/>
</p:tagLst>
</file>

<file path=ppt/tags/tag236.xml><?xml version="1.0" encoding="utf-8"?>
<p:tagLst xmlns:p="http://schemas.openxmlformats.org/presentationml/2006/main">
  <p:tag name="AS_UNIQUEID" val="3991"/>
</p:tagLst>
</file>

<file path=ppt/tags/tag237.xml><?xml version="1.0" encoding="utf-8"?>
<p:tagLst xmlns:p="http://schemas.openxmlformats.org/presentationml/2006/main">
  <p:tag name="AS_UNIQUEID" val="3992"/>
</p:tagLst>
</file>

<file path=ppt/tags/tag238.xml><?xml version="1.0" encoding="utf-8"?>
<p:tagLst xmlns:p="http://schemas.openxmlformats.org/presentationml/2006/main">
  <p:tag name="AS_UNIQUEID" val="2174"/>
</p:tagLst>
</file>

<file path=ppt/tags/tag239.xml><?xml version="1.0" encoding="utf-8"?>
<p:tagLst xmlns:p="http://schemas.openxmlformats.org/presentationml/2006/main">
  <p:tag name="AS_UNIQUEID" val="6313"/>
</p:tagLst>
</file>

<file path=ppt/tags/tag24.xml><?xml version="1.0" encoding="utf-8"?>
<p:tagLst xmlns:p="http://schemas.openxmlformats.org/presentationml/2006/main">
  <p:tag name="AS_UNIQUEID" val="7097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l_h_a*1_3_1"/>
  <p:tag name="KSO_WM_UNIT_INDEX" val="1_3_1"/>
  <p:tag name="KSO_WM_UNIT_LAYERLEVEL" val="1_1_1"/>
  <p:tag name="KSO_WM_UNIT_PRESET_TEXT" val="标题文本预设"/>
  <p:tag name="KSO_WM_UNIT_TEXT_FILL_FORE_SCHEMECOLOR_INDEX" val="15"/>
  <p:tag name="KSO_WM_UNIT_TEXT_FILL_TYPE" val="1"/>
  <p:tag name="KSO_WM_UNIT_TYPE" val="l_h_a"/>
  <p:tag name="KSO_WM_UNIT_USESOURCEFORMAT_APPLY" val="1"/>
  <p:tag name="KSO_WM_UNIT_VALUE" val="17"/>
</p:tagLst>
</file>

<file path=ppt/tags/tag240.xml><?xml version="1.0" encoding="utf-8"?>
<p:tagLst xmlns:p="http://schemas.openxmlformats.org/presentationml/2006/main">
  <p:tag name="AS_UNIQUEID" val="2174"/>
</p:tagLst>
</file>

<file path=ppt/tags/tag241.xml><?xml version="1.0" encoding="utf-8"?>
<p:tagLst xmlns:p="http://schemas.openxmlformats.org/presentationml/2006/main">
  <p:tag name="AS_UNIQUEID" val="7159"/>
  <p:tag name="KSO_WM_BEAUTIFY_FLAG" val=""/>
</p:tagLst>
</file>

<file path=ppt/tags/tag242.xml><?xml version="1.0" encoding="utf-8"?>
<p:tagLst xmlns:p="http://schemas.openxmlformats.org/presentationml/2006/main">
  <p:tag name="AS_UNIQUEID" val="3981"/>
</p:tagLst>
</file>

<file path=ppt/tags/tag243.xml><?xml version="1.0" encoding="utf-8"?>
<p:tagLst xmlns:p="http://schemas.openxmlformats.org/presentationml/2006/main">
  <p:tag name="AS_UNIQUEID" val="3977"/>
</p:tagLst>
</file>

<file path=ppt/tags/tag244.xml><?xml version="1.0" encoding="utf-8"?>
<p:tagLst xmlns:p="http://schemas.openxmlformats.org/presentationml/2006/main">
  <p:tag name="AS_UNIQUEID" val="611"/>
</p:tagLst>
</file>

<file path=ppt/tags/tag245.xml><?xml version="1.0" encoding="utf-8"?>
<p:tagLst xmlns:p="http://schemas.openxmlformats.org/presentationml/2006/main">
  <p:tag name="AS_UNIQUEID" val="418"/>
</p:tagLst>
</file>

<file path=ppt/tags/tag246.xml><?xml version="1.0" encoding="utf-8"?>
<p:tagLst xmlns:p="http://schemas.openxmlformats.org/presentationml/2006/main">
  <p:tag name="AS_UNIQUEID" val="415"/>
</p:tagLst>
</file>

<file path=ppt/tags/tag247.xml><?xml version="1.0" encoding="utf-8"?>
<p:tagLst xmlns:p="http://schemas.openxmlformats.org/presentationml/2006/main">
  <p:tag name="AS_UNIQUEID" val="415"/>
</p:tagLst>
</file>

<file path=ppt/tags/tag248.xml><?xml version="1.0" encoding="utf-8"?>
<p:tagLst xmlns:p="http://schemas.openxmlformats.org/presentationml/2006/main">
  <p:tag name="AS_UNIQUEID" val="418"/>
</p:tagLst>
</file>

<file path=ppt/tags/tag249.xml><?xml version="1.0" encoding="utf-8"?>
<p:tagLst xmlns:p="http://schemas.openxmlformats.org/presentationml/2006/main">
  <p:tag name="AS_UNIQUEID" val="418"/>
</p:tagLst>
</file>

<file path=ppt/tags/tag25.xml><?xml version="1.0" encoding="utf-8"?>
<p:tagLst xmlns:p="http://schemas.openxmlformats.org/presentationml/2006/main">
  <p:tag name="AS_UNIQUEID" val="698"/>
  <p:tag name="KSO_WM_BEAUTIFY_FLAG" val=""/>
</p:tagLst>
</file>

<file path=ppt/tags/tag250.xml><?xml version="1.0" encoding="utf-8"?>
<p:tagLst xmlns:p="http://schemas.openxmlformats.org/presentationml/2006/main">
  <p:tag name="AS_UNIQUEID" val="415"/>
</p:tagLst>
</file>

<file path=ppt/tags/tag251.xml><?xml version="1.0" encoding="utf-8"?>
<p:tagLst xmlns:p="http://schemas.openxmlformats.org/presentationml/2006/main">
  <p:tag name="AS_UNIQUEID" val="418"/>
</p:tagLst>
</file>

<file path=ppt/tags/tag252.xml><?xml version="1.0" encoding="utf-8"?>
<p:tagLst xmlns:p="http://schemas.openxmlformats.org/presentationml/2006/main">
  <p:tag name="AS_UNIQUEID" val="418"/>
</p:tagLst>
</file>

<file path=ppt/tags/tag253.xml><?xml version="1.0" encoding="utf-8"?>
<p:tagLst xmlns:p="http://schemas.openxmlformats.org/presentationml/2006/main">
  <p:tag name="AS_UNIQUEID" val="415"/>
</p:tagLst>
</file>

<file path=ppt/tags/tag254.xml><?xml version="1.0" encoding="utf-8"?>
<p:tagLst xmlns:p="http://schemas.openxmlformats.org/presentationml/2006/main">
  <p:tag name="AS_UNIQUEID" val="418"/>
</p:tagLst>
</file>

<file path=ppt/tags/tag255.xml><?xml version="1.0" encoding="utf-8"?>
<p:tagLst xmlns:p="http://schemas.openxmlformats.org/presentationml/2006/main">
  <p:tag name="AS_UNIQUEID" val="418"/>
</p:tagLst>
</file>

<file path=ppt/tags/tag256.xml><?xml version="1.0" encoding="utf-8"?>
<p:tagLst xmlns:p="http://schemas.openxmlformats.org/presentationml/2006/main">
  <p:tag name="AS_UNIQUEID" val="415"/>
</p:tagLst>
</file>

<file path=ppt/tags/tag257.xml><?xml version="1.0" encoding="utf-8"?>
<p:tagLst xmlns:p="http://schemas.openxmlformats.org/presentationml/2006/main">
  <p:tag name="AS_UNIQUEID" val="415"/>
</p:tagLst>
</file>

<file path=ppt/tags/tag258.xml><?xml version="1.0" encoding="utf-8"?>
<p:tagLst xmlns:p="http://schemas.openxmlformats.org/presentationml/2006/main">
  <p:tag name="AS_UNIQUEID" val="415"/>
</p:tagLst>
</file>

<file path=ppt/tags/tag259.xml><?xml version="1.0" encoding="utf-8"?>
<p:tagLst xmlns:p="http://schemas.openxmlformats.org/presentationml/2006/main">
  <p:tag name="AS_UNIQUEID" val="418"/>
</p:tagLst>
</file>

<file path=ppt/tags/tag26.xml><?xml version="1.0" encoding="utf-8"?>
<p:tagLst xmlns:p="http://schemas.openxmlformats.org/presentationml/2006/main">
  <p:tag name="KSO_WM_BEAUTIFY_FLAG" val="#wm#"/>
  <p:tag name="KSO_WM_DIAGRAM_GROUP_CODE" val="l1-1"/>
  <p:tag name="KSO_WM_SLIDE_ID" val="diagram20186151_2"/>
  <p:tag name="KSO_WM_SLIDE_INDEX" val="2"/>
  <p:tag name="KSO_WM_SLIDE_ITEM_CNT" val="4"/>
  <p:tag name="KSO_WM_SLIDE_LAYOUT" val="h_l"/>
  <p:tag name="KSO_WM_SLIDE_LAYOUT_CNT" val="1_1"/>
  <p:tag name="KSO_WM_SLIDE_POSITION" val="90*120"/>
  <p:tag name="KSO_WM_SLIDE_SIZE" val="738*327"/>
  <p:tag name="KSO_WM_SLIDE_SUBTYPE" val="diag"/>
  <p:tag name="KSO_WM_SLIDE_TYPE" val="contents"/>
  <p:tag name="KSO_WM_TAG_VERSION" val="1.0"/>
  <p:tag name="KSO_WM_TEMPLATE_CATEGORY" val="diagram"/>
  <p:tag name="KSO_WM_TEMPLATE_INDEX" val="20186151"/>
</p:tagLst>
</file>

<file path=ppt/tags/tag260.xml><?xml version="1.0" encoding="utf-8"?>
<p:tagLst xmlns:p="http://schemas.openxmlformats.org/presentationml/2006/main">
  <p:tag name="AS_UNIQUEID" val="1973"/>
</p:tagLst>
</file>

<file path=ppt/tags/tag261.xml><?xml version="1.0" encoding="utf-8"?>
<p:tagLst xmlns:p="http://schemas.openxmlformats.org/presentationml/2006/main">
  <p:tag name="AS_UNIQUEID" val="7161"/>
  <p:tag name="KSO_WM_BEAUTIFY_FLAG" val=""/>
</p:tagLst>
</file>

<file path=ppt/tags/tag262.xml><?xml version="1.0" encoding="utf-8"?>
<p:tagLst xmlns:p="http://schemas.openxmlformats.org/presentationml/2006/main">
  <p:tag name="AS_UNIQUEID" val="3941"/>
</p:tagLst>
</file>

<file path=ppt/tags/tag263.xml><?xml version="1.0" encoding="utf-8"?>
<p:tagLst xmlns:p="http://schemas.openxmlformats.org/presentationml/2006/main">
  <p:tag name="AS_UNIQUEID" val="3941"/>
</p:tagLst>
</file>

<file path=ppt/tags/tag264.xml><?xml version="1.0" encoding="utf-8"?>
<p:tagLst xmlns:p="http://schemas.openxmlformats.org/presentationml/2006/main">
  <p:tag name="AS_UNIQUEID" val="3941"/>
</p:tagLst>
</file>

<file path=ppt/tags/tag265.xml><?xml version="1.0" encoding="utf-8"?>
<p:tagLst xmlns:p="http://schemas.openxmlformats.org/presentationml/2006/main">
  <p:tag name="AS_UNIQUEID" val="3941"/>
</p:tagLst>
</file>

<file path=ppt/tags/tag266.xml><?xml version="1.0" encoding="utf-8"?>
<p:tagLst xmlns:p="http://schemas.openxmlformats.org/presentationml/2006/main">
  <p:tag name="AS_UNIQUEID" val="7163"/>
  <p:tag name="KSO_WM_BEAUTIFY_FLAG" val=""/>
</p:tagLst>
</file>

<file path=ppt/tags/tag267.xml><?xml version="1.0" encoding="utf-8"?>
<p:tagLst xmlns:p="http://schemas.openxmlformats.org/presentationml/2006/main">
  <p:tag name="AS_UNIQUEID" val="7164"/>
  <p:tag name="KSO_WM_BEAUTIFY_FLAG" val=""/>
</p:tagLst>
</file>

<file path=ppt/tags/tag268.xml><?xml version="1.0" encoding="utf-8"?>
<p:tagLst xmlns:p="http://schemas.openxmlformats.org/presentationml/2006/main">
  <p:tag name="AS_UNIQUEID" val="7165"/>
</p:tagLst>
</file>

<file path=ppt/tags/tag269.xml><?xml version="1.0" encoding="utf-8"?>
<p:tagLst xmlns:p="http://schemas.openxmlformats.org/presentationml/2006/main">
  <p:tag name="AS_UNIQUEID" val="1723"/>
  <p:tag name="KSO_WM_BEAUTIFY_FLAG" val=""/>
</p:tagLst>
</file>

<file path=ppt/tags/tag27.xml><?xml version="1.0" encoding="utf-8"?>
<p:tagLst xmlns:p="http://schemas.openxmlformats.org/presentationml/2006/main">
  <p:tag name="AS_UNIQUEID" val="7099"/>
</p:tagLst>
</file>

<file path=ppt/tags/tag270.xml><?xml version="1.0" encoding="utf-8"?>
<p:tagLst xmlns:p="http://schemas.openxmlformats.org/presentationml/2006/main">
  <p:tag name="AS_UNIQUEID" val="1723"/>
  <p:tag name="KSO_WM_BEAUTIFY_FLAG" val=""/>
</p:tagLst>
</file>

<file path=ppt/tags/tag271.xml><?xml version="1.0" encoding="utf-8"?>
<p:tagLst xmlns:p="http://schemas.openxmlformats.org/presentationml/2006/main">
  <p:tag name="AS_UNIQUEID" val="1723"/>
  <p:tag name="KSO_WM_BEAUTIFY_FLAG" val=""/>
</p:tagLst>
</file>

<file path=ppt/tags/tag272.xml><?xml version="1.0" encoding="utf-8"?>
<p:tagLst xmlns:p="http://schemas.openxmlformats.org/presentationml/2006/main">
  <p:tag name="AS_UNIQUEID" val="1723"/>
  <p:tag name="KSO_WM_BEAUTIFY_FLAG" val=""/>
</p:tagLst>
</file>

<file path=ppt/tags/tag273.xml><?xml version="1.0" encoding="utf-8"?>
<p:tagLst xmlns:p="http://schemas.openxmlformats.org/presentationml/2006/main">
  <p:tag name="AS_UNIQUEID" val="3994"/>
</p:tagLst>
</file>

<file path=ppt/tags/tag274.xml><?xml version="1.0" encoding="utf-8"?>
<p:tagLst xmlns:p="http://schemas.openxmlformats.org/presentationml/2006/main">
  <p:tag name="AS_UNIQUEID" val="3995"/>
</p:tagLst>
</file>

<file path=ppt/tags/tag275.xml><?xml version="1.0" encoding="utf-8"?>
<p:tagLst xmlns:p="http://schemas.openxmlformats.org/presentationml/2006/main">
  <p:tag name="AS_UNIQUEID" val="3996"/>
</p:tagLst>
</file>

<file path=ppt/tags/tag276.xml><?xml version="1.0" encoding="utf-8"?>
<p:tagLst xmlns:p="http://schemas.openxmlformats.org/presentationml/2006/main">
  <p:tag name="AS_UNIQUEID" val="3997"/>
</p:tagLst>
</file>

<file path=ppt/tags/tag277.xml><?xml version="1.0" encoding="utf-8"?>
<p:tagLst xmlns:p="http://schemas.openxmlformats.org/presentationml/2006/main">
  <p:tag name="AS_UNIQUEID" val="3998"/>
</p:tagLst>
</file>

<file path=ppt/tags/tag278.xml><?xml version="1.0" encoding="utf-8"?>
<p:tagLst xmlns:p="http://schemas.openxmlformats.org/presentationml/2006/main">
  <p:tag name="AS_UNIQUEID" val="7167"/>
</p:tagLst>
</file>

<file path=ppt/tags/tag279.xml><?xml version="1.0" encoding="utf-8"?>
<p:tagLst xmlns:p="http://schemas.openxmlformats.org/presentationml/2006/main">
  <p:tag name="AS_UNIQUEID" val="7168"/>
</p:tagLst>
</file>

<file path=ppt/tags/tag28.xml><?xml version="1.0" encoding="utf-8"?>
<p:tagLst xmlns:p="http://schemas.openxmlformats.org/presentationml/2006/main">
  <p:tag name="AS_UNIQUEID" val="589"/>
</p:tagLst>
</file>

<file path=ppt/tags/tag280.xml><?xml version="1.0" encoding="utf-8"?>
<p:tagLst xmlns:p="http://schemas.openxmlformats.org/presentationml/2006/main">
  <p:tag name="AS_UNIQUEID" val="4005"/>
</p:tagLst>
</file>

<file path=ppt/tags/tag281.xml><?xml version="1.0" encoding="utf-8"?>
<p:tagLst xmlns:p="http://schemas.openxmlformats.org/presentationml/2006/main">
  <p:tag name="AS_UNIQUEID" val="7169"/>
</p:tagLst>
</file>

<file path=ppt/tags/tag282.xml><?xml version="1.0" encoding="utf-8"?>
<p:tagLst xmlns:p="http://schemas.openxmlformats.org/presentationml/2006/main">
  <p:tag name="AS_UNIQUEID" val="4002"/>
</p:tagLst>
</file>

<file path=ppt/tags/tag283.xml><?xml version="1.0" encoding="utf-8"?>
<p:tagLst xmlns:p="http://schemas.openxmlformats.org/presentationml/2006/main">
  <p:tag name="AS_UNIQUEID" val="4003"/>
</p:tagLst>
</file>

<file path=ppt/tags/tag284.xml><?xml version="1.0" encoding="utf-8"?>
<p:tagLst xmlns:p="http://schemas.openxmlformats.org/presentationml/2006/main">
  <p:tag name="AS_UNIQUEID" val="4004"/>
</p:tagLst>
</file>

<file path=ppt/tags/tag285.xml><?xml version="1.0" encoding="utf-8"?>
<p:tagLst xmlns:p="http://schemas.openxmlformats.org/presentationml/2006/main">
  <p:tag name="AS_UNIQUEID" val="4007"/>
</p:tagLst>
</file>

<file path=ppt/tags/tag286.xml><?xml version="1.0" encoding="utf-8"?>
<p:tagLst xmlns:p="http://schemas.openxmlformats.org/presentationml/2006/main">
  <p:tag name="AS_UNIQUEID" val="4008"/>
</p:tagLst>
</file>

<file path=ppt/tags/tag287.xml><?xml version="1.0" encoding="utf-8"?>
<p:tagLst xmlns:p="http://schemas.openxmlformats.org/presentationml/2006/main">
  <p:tag name="AS_UNIQUEID" val="4009"/>
</p:tagLst>
</file>

<file path=ppt/tags/tag288.xml><?xml version="1.0" encoding="utf-8"?>
<p:tagLst xmlns:p="http://schemas.openxmlformats.org/presentationml/2006/main">
  <p:tag name="AS_UNIQUEID" val="4011"/>
</p:tagLst>
</file>

<file path=ppt/tags/tag289.xml><?xml version="1.0" encoding="utf-8"?>
<p:tagLst xmlns:p="http://schemas.openxmlformats.org/presentationml/2006/main">
  <p:tag name="AS_UNIQUEID" val="4012"/>
</p:tagLst>
</file>

<file path=ppt/tags/tag29.xml><?xml version="1.0" encoding="utf-8"?>
<p:tagLst xmlns:p="http://schemas.openxmlformats.org/presentationml/2006/main">
  <p:tag name="AS_UNIQUEID" val="591"/>
</p:tagLst>
</file>

<file path=ppt/tags/tag290.xml><?xml version="1.0" encoding="utf-8"?>
<p:tagLst xmlns:p="http://schemas.openxmlformats.org/presentationml/2006/main">
  <p:tag name="AS_UNIQUEID" val="796"/>
</p:tagLst>
</file>

<file path=ppt/tags/tag291.xml><?xml version="1.0" encoding="utf-8"?>
<p:tagLst xmlns:p="http://schemas.openxmlformats.org/presentationml/2006/main">
  <p:tag name="AS_UNIQUEID" val="797"/>
</p:tagLst>
</file>

<file path=ppt/tags/tag292.xml><?xml version="1.0" encoding="utf-8"?>
<p:tagLst xmlns:p="http://schemas.openxmlformats.org/presentationml/2006/main">
  <p:tag name="AS_UNIQUEID" val="6166"/>
</p:tagLst>
</file>

<file path=ppt/tags/tag293.xml><?xml version="1.0" encoding="utf-8"?>
<p:tagLst xmlns:p="http://schemas.openxmlformats.org/presentationml/2006/main">
  <p:tag name="AS_UNIQUEID" val="6167"/>
</p:tagLst>
</file>

<file path=ppt/tags/tag294.xml><?xml version="1.0" encoding="utf-8"?>
<p:tagLst xmlns:p="http://schemas.openxmlformats.org/presentationml/2006/main">
  <p:tag name="AS_UNIQUEID" val="7170"/>
  <p:tag name="KSO_WM_BEAUTIFY_FLAG" val=""/>
</p:tagLst>
</file>

<file path=ppt/tags/tag295.xml><?xml version="1.0" encoding="utf-8"?>
<p:tagLst xmlns:p="http://schemas.openxmlformats.org/presentationml/2006/main">
  <p:tag name="AS_UNIQUEID" val="7171"/>
</p:tagLst>
</file>

<file path=ppt/tags/tag296.xml><?xml version="1.0" encoding="utf-8"?>
<p:tagLst xmlns:p="http://schemas.openxmlformats.org/presentationml/2006/main">
  <p:tag name="AS_UNIQUEID" val="6323"/>
</p:tagLst>
</file>

<file path=ppt/tags/tag297.xml><?xml version="1.0" encoding="utf-8"?>
<p:tagLst xmlns:p="http://schemas.openxmlformats.org/presentationml/2006/main">
  <p:tag name="AS_UNIQUEID" val="942"/>
</p:tagLst>
</file>

<file path=ppt/tags/tag298.xml><?xml version="1.0" encoding="utf-8"?>
<p:tagLst xmlns:p="http://schemas.openxmlformats.org/presentationml/2006/main">
  <p:tag name="AS_UNIQUEID" val="943"/>
</p:tagLst>
</file>

<file path=ppt/tags/tag299.xml><?xml version="1.0" encoding="utf-8"?>
<p:tagLst xmlns:p="http://schemas.openxmlformats.org/presentationml/2006/main">
  <p:tag name="AS_UNIQUEID" val="944"/>
</p:tagLst>
</file>

<file path=ppt/tags/tag3.xml><?xml version="1.0" encoding="utf-8"?>
<p:tagLst xmlns:p="http://schemas.openxmlformats.org/presentationml/2006/main">
  <p:tag name="AS_UNIQUEID" val="7076"/>
</p:tagLst>
</file>

<file path=ppt/tags/tag30.xml><?xml version="1.0" encoding="utf-8"?>
<p:tagLst xmlns:p="http://schemas.openxmlformats.org/presentationml/2006/main">
  <p:tag name="AS_UNIQUEID" val="587"/>
  <p:tag name="KSO_WM_UNIT_PLACING_PICTURE_USER_VIEWPORT" val="{&quot;height&quot;:3915.2897637795277,&quot;width&quot;:6199.1133858267713}"/>
</p:tagLst>
</file>

<file path=ppt/tags/tag300.xml><?xml version="1.0" encoding="utf-8"?>
<p:tagLst xmlns:p="http://schemas.openxmlformats.org/presentationml/2006/main">
  <p:tag name="AS_UNIQUEID" val="945"/>
</p:tagLst>
</file>

<file path=ppt/tags/tag301.xml><?xml version="1.0" encoding="utf-8"?>
<p:tagLst xmlns:p="http://schemas.openxmlformats.org/presentationml/2006/main">
  <p:tag name="AS_UNIQUEID" val="946"/>
</p:tagLst>
</file>

<file path=ppt/tags/tag302.xml><?xml version="1.0" encoding="utf-8"?>
<p:tagLst xmlns:p="http://schemas.openxmlformats.org/presentationml/2006/main">
  <p:tag name="AS_UNIQUEID" val="947"/>
</p:tagLst>
</file>

<file path=ppt/tags/tag303.xml><?xml version="1.0" encoding="utf-8"?>
<p:tagLst xmlns:p="http://schemas.openxmlformats.org/presentationml/2006/main">
  <p:tag name="AS_UNIQUEID" val="948"/>
</p:tagLst>
</file>

<file path=ppt/tags/tag304.xml><?xml version="1.0" encoding="utf-8"?>
<p:tagLst xmlns:p="http://schemas.openxmlformats.org/presentationml/2006/main">
  <p:tag name="AS_UNIQUEID" val="949"/>
</p:tagLst>
</file>

<file path=ppt/tags/tag305.xml><?xml version="1.0" encoding="utf-8"?>
<p:tagLst xmlns:p="http://schemas.openxmlformats.org/presentationml/2006/main">
  <p:tag name="AS_UNIQUEID" val="950"/>
</p:tagLst>
</file>

<file path=ppt/tags/tag306.xml><?xml version="1.0" encoding="utf-8"?>
<p:tagLst xmlns:p="http://schemas.openxmlformats.org/presentationml/2006/main">
  <p:tag name="AS_UNIQUEID" val="951"/>
</p:tagLst>
</file>

<file path=ppt/tags/tag307.xml><?xml version="1.0" encoding="utf-8"?>
<p:tagLst xmlns:p="http://schemas.openxmlformats.org/presentationml/2006/main">
  <p:tag name="AS_UNIQUEID" val="952"/>
</p:tagLst>
</file>

<file path=ppt/tags/tag308.xml><?xml version="1.0" encoding="utf-8"?>
<p:tagLst xmlns:p="http://schemas.openxmlformats.org/presentationml/2006/main">
  <p:tag name="AS_UNIQUEID" val="953"/>
</p:tagLst>
</file>

<file path=ppt/tags/tag309.xml><?xml version="1.0" encoding="utf-8"?>
<p:tagLst xmlns:p="http://schemas.openxmlformats.org/presentationml/2006/main">
  <p:tag name="AS_UNIQUEID" val="7176"/>
  <p:tag name="KSO_WM_BEAUTIFY_FLAG" val=""/>
</p:tagLst>
</file>

<file path=ppt/tags/tag31.xml><?xml version="1.0" encoding="utf-8"?>
<p:tagLst xmlns:p="http://schemas.openxmlformats.org/presentationml/2006/main">
  <p:tag name="AS_UNIQUEID" val="590"/>
  <p:tag name="KSO_WM_UNIT_PLACING_PICTURE_USER_VIEWPORT" val="{&quot;height&quot;:4687.1354330708664,&quot;width&quot;:5594.322834645669}"/>
</p:tagLst>
</file>

<file path=ppt/tags/tag310.xml><?xml version="1.0" encoding="utf-8"?>
<p:tagLst xmlns:p="http://schemas.openxmlformats.org/presentationml/2006/main">
  <p:tag name="AS_UNIQUEID" val="7177"/>
  <p:tag name="KSO_WM_BEAUTIFY_FLAG" val=""/>
</p:tagLst>
</file>

<file path=ppt/tags/tag311.xml><?xml version="1.0" encoding="utf-8"?>
<p:tagLst xmlns:p="http://schemas.openxmlformats.org/presentationml/2006/main">
  <p:tag name="AS_UNIQUEID" val="7179"/>
  <p:tag name="KSO_WM_BEAUTIFY_FLAG" val=""/>
</p:tagLst>
</file>

<file path=ppt/tags/tag312.xml><?xml version="1.0" encoding="utf-8"?>
<p:tagLst xmlns:p="http://schemas.openxmlformats.org/presentationml/2006/main">
  <p:tag name="AS_UNIQUEID" val="7180"/>
  <p:tag name="KSO_WM_BEAUTIFY_FLAG" val=""/>
</p:tagLst>
</file>

<file path=ppt/tags/tag313.xml><?xml version="1.0" encoding="utf-8"?>
<p:tagLst xmlns:p="http://schemas.openxmlformats.org/presentationml/2006/main">
  <p:tag name="AS_UNIQUEID" val="7181"/>
</p:tagLst>
</file>

<file path=ppt/tags/tag314.xml><?xml version="1.0" encoding="utf-8"?>
<p:tagLst xmlns:p="http://schemas.openxmlformats.org/presentationml/2006/main">
  <p:tag name="AS_UNIQUEID" val="7182"/>
</p:tagLst>
</file>

<file path=ppt/tags/tag315.xml><?xml version="1.0" encoding="utf-8"?>
<p:tagLst xmlns:p="http://schemas.openxmlformats.org/presentationml/2006/main">
  <p:tag name="AS_UNIQUEID" val="7244"/>
</p:tagLst>
</file>

<file path=ppt/tags/tag316.xml><?xml version="1.0" encoding="utf-8"?>
<p:tagLst xmlns:p="http://schemas.openxmlformats.org/presentationml/2006/main">
  <p:tag name="AS_UNIQUEID" val="6325"/>
</p:tagLst>
</file>

<file path=ppt/tags/tag317.xml><?xml version="1.0" encoding="utf-8"?>
<p:tagLst xmlns:p="http://schemas.openxmlformats.org/presentationml/2006/main">
  <p:tag name="AS_UNIQUEID" val="4049"/>
</p:tagLst>
</file>

<file path=ppt/tags/tag318.xml><?xml version="1.0" encoding="utf-8"?>
<p:tagLst xmlns:p="http://schemas.openxmlformats.org/presentationml/2006/main">
  <p:tag name="AS_UNIQUEID" val="4050"/>
</p:tagLst>
</file>

<file path=ppt/tags/tag319.xml><?xml version="1.0" encoding="utf-8"?>
<p:tagLst xmlns:p="http://schemas.openxmlformats.org/presentationml/2006/main">
  <p:tag name="AS_UNIQUEID" val="1898"/>
</p:tagLst>
</file>

<file path=ppt/tags/tag32.xml><?xml version="1.0" encoding="utf-8"?>
<p:tagLst xmlns:p="http://schemas.openxmlformats.org/presentationml/2006/main">
  <p:tag name="AS_UNIQUEID" val="418"/>
</p:tagLst>
</file>

<file path=ppt/tags/tag320.xml><?xml version="1.0" encoding="utf-8"?>
<p:tagLst xmlns:p="http://schemas.openxmlformats.org/presentationml/2006/main">
  <p:tag name="AS_UNIQUEID" val="423"/>
</p:tagLst>
</file>

<file path=ppt/tags/tag321.xml><?xml version="1.0" encoding="utf-8"?>
<p:tagLst xmlns:p="http://schemas.openxmlformats.org/presentationml/2006/main">
  <p:tag name="AS_UNIQUEID" val="7184"/>
</p:tagLst>
</file>

<file path=ppt/tags/tag322.xml><?xml version="1.0" encoding="utf-8"?>
<p:tagLst xmlns:p="http://schemas.openxmlformats.org/presentationml/2006/main">
  <p:tag name="AS_UNIQUEID" val="413"/>
</p:tagLst>
</file>

<file path=ppt/tags/tag323.xml><?xml version="1.0" encoding="utf-8"?>
<p:tagLst xmlns:p="http://schemas.openxmlformats.org/presentationml/2006/main">
  <p:tag name="AS_UNIQUEID" val="414"/>
</p:tagLst>
</file>

<file path=ppt/tags/tag324.xml><?xml version="1.0" encoding="utf-8"?>
<p:tagLst xmlns:p="http://schemas.openxmlformats.org/presentationml/2006/main">
  <p:tag name="AS_UNIQUEID" val="415"/>
</p:tagLst>
</file>

<file path=ppt/tags/tag325.xml><?xml version="1.0" encoding="utf-8"?>
<p:tagLst xmlns:p="http://schemas.openxmlformats.org/presentationml/2006/main">
  <p:tag name="AS_UNIQUEID" val="4057"/>
</p:tagLst>
</file>

<file path=ppt/tags/tag326.xml><?xml version="1.0" encoding="utf-8"?>
<p:tagLst xmlns:p="http://schemas.openxmlformats.org/presentationml/2006/main">
  <p:tag name="AS_UNIQUEID" val="7185"/>
</p:tagLst>
</file>

<file path=ppt/tags/tag327.xml><?xml version="1.0" encoding="utf-8"?>
<p:tagLst xmlns:p="http://schemas.openxmlformats.org/presentationml/2006/main">
  <p:tag name="AS_UNIQUEID" val="2174"/>
</p:tagLst>
</file>

<file path=ppt/tags/tag328.xml><?xml version="1.0" encoding="utf-8"?>
<p:tagLst xmlns:p="http://schemas.openxmlformats.org/presentationml/2006/main">
  <p:tag name="AS_UNIQUEID" val="2176"/>
</p:tagLst>
</file>

<file path=ppt/tags/tag329.xml><?xml version="1.0" encoding="utf-8"?>
<p:tagLst xmlns:p="http://schemas.openxmlformats.org/presentationml/2006/main">
  <p:tag name="AS_UNIQUEID" val="2178"/>
</p:tagLst>
</file>

<file path=ppt/tags/tag33.xml><?xml version="1.0" encoding="utf-8"?>
<p:tagLst xmlns:p="http://schemas.openxmlformats.org/presentationml/2006/main">
  <p:tag name="AS_UNIQUEID" val="1221"/>
</p:tagLst>
</file>

<file path=ppt/tags/tag330.xml><?xml version="1.0" encoding="utf-8"?>
<p:tagLst xmlns:p="http://schemas.openxmlformats.org/presentationml/2006/main">
  <p:tag name="AS_UNIQUEID" val="1111"/>
</p:tagLst>
</file>

<file path=ppt/tags/tag331.xml><?xml version="1.0" encoding="utf-8"?>
<p:tagLst xmlns:p="http://schemas.openxmlformats.org/presentationml/2006/main">
  <p:tag name="AS_UNIQUEID" val="1112"/>
</p:tagLst>
</file>

<file path=ppt/tags/tag332.xml><?xml version="1.0" encoding="utf-8"?>
<p:tagLst xmlns:p="http://schemas.openxmlformats.org/presentationml/2006/main">
  <p:tag name="AS_UNIQUEID" val="1113"/>
</p:tagLst>
</file>

<file path=ppt/tags/tag333.xml><?xml version="1.0" encoding="utf-8"?>
<p:tagLst xmlns:p="http://schemas.openxmlformats.org/presentationml/2006/main">
  <p:tag name="AS_UNIQUEID" val="1114"/>
</p:tagLst>
</file>

<file path=ppt/tags/tag334.xml><?xml version="1.0" encoding="utf-8"?>
<p:tagLst xmlns:p="http://schemas.openxmlformats.org/presentationml/2006/main">
  <p:tag name="AS_UNIQUEID" val="1115"/>
</p:tagLst>
</file>

<file path=ppt/tags/tag335.xml><?xml version="1.0" encoding="utf-8"?>
<p:tagLst xmlns:p="http://schemas.openxmlformats.org/presentationml/2006/main">
  <p:tag name="AS_UNIQUEID" val="1117"/>
</p:tagLst>
</file>

<file path=ppt/tags/tag336.xml><?xml version="1.0" encoding="utf-8"?>
<p:tagLst xmlns:p="http://schemas.openxmlformats.org/presentationml/2006/main">
  <p:tag name="AS_UNIQUEID" val="1114"/>
</p:tagLst>
</file>

<file path=ppt/tags/tag337.xml><?xml version="1.0" encoding="utf-8"?>
<p:tagLst xmlns:p="http://schemas.openxmlformats.org/presentationml/2006/main">
  <p:tag name="AS_UNIQUEID" val="2178"/>
</p:tagLst>
</file>

<file path=ppt/tags/tag338.xml><?xml version="1.0" encoding="utf-8"?>
<p:tagLst xmlns:p="http://schemas.openxmlformats.org/presentationml/2006/main">
  <p:tag name="AS_UNIQUEID" val="6157"/>
</p:tagLst>
</file>

<file path=ppt/tags/tag339.xml><?xml version="1.0" encoding="utf-8"?>
<p:tagLst xmlns:p="http://schemas.openxmlformats.org/presentationml/2006/main">
  <p:tag name="AS_UNIQUEID" val="7186"/>
  <p:tag name="KSO_WM_BEAUTIFY_FLAG" val=""/>
</p:tagLst>
</file>

<file path=ppt/tags/tag34.xml><?xml version="1.0" encoding="utf-8"?>
<p:tagLst xmlns:p="http://schemas.openxmlformats.org/presentationml/2006/main">
  <p:tag name="AS_UNIQUEID" val="3901"/>
</p:tagLst>
</file>

<file path=ppt/tags/tag340.xml><?xml version="1.0" encoding="utf-8"?>
<p:tagLst xmlns:p="http://schemas.openxmlformats.org/presentationml/2006/main">
  <p:tag name="AS_UNIQUEID" val="1898"/>
</p:tagLst>
</file>

<file path=ppt/tags/tag341.xml><?xml version="1.0" encoding="utf-8"?>
<p:tagLst xmlns:p="http://schemas.openxmlformats.org/presentationml/2006/main">
  <p:tag name="AS_UNIQUEID" val="423"/>
</p:tagLst>
</file>

<file path=ppt/tags/tag342.xml><?xml version="1.0" encoding="utf-8"?>
<p:tagLst xmlns:p="http://schemas.openxmlformats.org/presentationml/2006/main">
  <p:tag name="AS_UNIQUEID" val="6"/>
</p:tagLst>
</file>

<file path=ppt/tags/tag343.xml><?xml version="1.0" encoding="utf-8"?>
<p:tagLst xmlns:p="http://schemas.openxmlformats.org/presentationml/2006/main">
  <p:tag name="AS_UNIQUEID" val="7188"/>
</p:tagLst>
</file>

<file path=ppt/tags/tag344.xml><?xml version="1.0" encoding="utf-8"?>
<p:tagLst xmlns:p="http://schemas.openxmlformats.org/presentationml/2006/main">
  <p:tag name="AS_UNIQUEID" val="413"/>
</p:tagLst>
</file>

<file path=ppt/tags/tag345.xml><?xml version="1.0" encoding="utf-8"?>
<p:tagLst xmlns:p="http://schemas.openxmlformats.org/presentationml/2006/main">
  <p:tag name="AS_UNIQUEID" val="414"/>
</p:tagLst>
</file>

<file path=ppt/tags/tag346.xml><?xml version="1.0" encoding="utf-8"?>
<p:tagLst xmlns:p="http://schemas.openxmlformats.org/presentationml/2006/main">
  <p:tag name="AS_UNIQUEID" val="415"/>
</p:tagLst>
</file>

<file path=ppt/tags/tag347.xml><?xml version="1.0" encoding="utf-8"?>
<p:tagLst xmlns:p="http://schemas.openxmlformats.org/presentationml/2006/main">
  <p:tag name="AS_UNIQUEID" val="2174"/>
</p:tagLst>
</file>

<file path=ppt/tags/tag348.xml><?xml version="1.0" encoding="utf-8"?>
<p:tagLst xmlns:p="http://schemas.openxmlformats.org/presentationml/2006/main">
  <p:tag name="AS_UNIQUEID" val="2176"/>
</p:tagLst>
</file>

<file path=ppt/tags/tag349.xml><?xml version="1.0" encoding="utf-8"?>
<p:tagLst xmlns:p="http://schemas.openxmlformats.org/presentationml/2006/main">
  <p:tag name="AS_UNIQUEID" val="2178"/>
</p:tagLst>
</file>

<file path=ppt/tags/tag35.xml><?xml version="1.0" encoding="utf-8"?>
<p:tagLst xmlns:p="http://schemas.openxmlformats.org/presentationml/2006/main">
  <p:tag name="AS_UNIQUEID" val="1211"/>
</p:tagLst>
</file>

<file path=ppt/tags/tag350.xml><?xml version="1.0" encoding="utf-8"?>
<p:tagLst xmlns:p="http://schemas.openxmlformats.org/presentationml/2006/main">
  <p:tag name="AS_UNIQUEID" val="4066"/>
</p:tagLst>
</file>

<file path=ppt/tags/tag351.xml><?xml version="1.0" encoding="utf-8"?>
<p:tagLst xmlns:p="http://schemas.openxmlformats.org/presentationml/2006/main">
  <p:tag name="AS_UNIQUEID" val="1111"/>
</p:tagLst>
</file>

<file path=ppt/tags/tag352.xml><?xml version="1.0" encoding="utf-8"?>
<p:tagLst xmlns:p="http://schemas.openxmlformats.org/presentationml/2006/main">
  <p:tag name="AS_UNIQUEID" val="1112"/>
</p:tagLst>
</file>

<file path=ppt/tags/tag353.xml><?xml version="1.0" encoding="utf-8"?>
<p:tagLst xmlns:p="http://schemas.openxmlformats.org/presentationml/2006/main">
  <p:tag name="AS_UNIQUEID" val="1113"/>
</p:tagLst>
</file>

<file path=ppt/tags/tag354.xml><?xml version="1.0" encoding="utf-8"?>
<p:tagLst xmlns:p="http://schemas.openxmlformats.org/presentationml/2006/main">
  <p:tag name="AS_UNIQUEID" val="1115"/>
</p:tagLst>
</file>

<file path=ppt/tags/tag355.xml><?xml version="1.0" encoding="utf-8"?>
<p:tagLst xmlns:p="http://schemas.openxmlformats.org/presentationml/2006/main">
  <p:tag name="AS_UNIQUEID" val="1117"/>
</p:tagLst>
</file>

<file path=ppt/tags/tag356.xml><?xml version="1.0" encoding="utf-8"?>
<p:tagLst xmlns:p="http://schemas.openxmlformats.org/presentationml/2006/main">
  <p:tag name="AS_UNIQUEID" val="1114"/>
</p:tagLst>
</file>

<file path=ppt/tags/tag357.xml><?xml version="1.0" encoding="utf-8"?>
<p:tagLst xmlns:p="http://schemas.openxmlformats.org/presentationml/2006/main">
  <p:tag name="AS_UNIQUEID" val="7189"/>
</p:tagLst>
</file>

<file path=ppt/tags/tag358.xml><?xml version="1.0" encoding="utf-8"?>
<p:tagLst xmlns:p="http://schemas.openxmlformats.org/presentationml/2006/main">
  <p:tag name="AS_UNIQUEID" val="7190"/>
</p:tagLst>
</file>

<file path=ppt/tags/tag359.xml><?xml version="1.0" encoding="utf-8"?>
<p:tagLst xmlns:p="http://schemas.openxmlformats.org/presentationml/2006/main">
  <p:tag name="AS_UNIQUEID" val="413"/>
</p:tagLst>
</file>

<file path=ppt/tags/tag36.xml><?xml version="1.0" encoding="utf-8"?>
<p:tagLst xmlns:p="http://schemas.openxmlformats.org/presentationml/2006/main">
  <p:tag name="AS_UNIQUEID" val="3902"/>
</p:tagLst>
</file>

<file path=ppt/tags/tag360.xml><?xml version="1.0" encoding="utf-8"?>
<p:tagLst xmlns:p="http://schemas.openxmlformats.org/presentationml/2006/main">
  <p:tag name="AS_UNIQUEID" val="414"/>
</p:tagLst>
</file>

<file path=ppt/tags/tag361.xml><?xml version="1.0" encoding="utf-8"?>
<p:tagLst xmlns:p="http://schemas.openxmlformats.org/presentationml/2006/main">
  <p:tag name="AS_UNIQUEID" val="415"/>
</p:tagLst>
</file>

<file path=ppt/tags/tag362.xml><?xml version="1.0" encoding="utf-8"?>
<p:tagLst xmlns:p="http://schemas.openxmlformats.org/presentationml/2006/main">
  <p:tag name="AS_UNIQUEID" val="4057"/>
</p:tagLst>
</file>

<file path=ppt/tags/tag363.xml><?xml version="1.0" encoding="utf-8"?>
<p:tagLst xmlns:p="http://schemas.openxmlformats.org/presentationml/2006/main">
  <p:tag name="AS_UNIQUEID" val="2174"/>
</p:tagLst>
</file>

<file path=ppt/tags/tag364.xml><?xml version="1.0" encoding="utf-8"?>
<p:tagLst xmlns:p="http://schemas.openxmlformats.org/presentationml/2006/main">
  <p:tag name="AS_UNIQUEID" val="1898"/>
</p:tagLst>
</file>

<file path=ppt/tags/tag365.xml><?xml version="1.0" encoding="utf-8"?>
<p:tagLst xmlns:p="http://schemas.openxmlformats.org/presentationml/2006/main">
  <p:tag name="AS_UNIQUEID" val="1898"/>
</p:tagLst>
</file>

<file path=ppt/tags/tag366.xml><?xml version="1.0" encoding="utf-8"?>
<p:tagLst xmlns:p="http://schemas.openxmlformats.org/presentationml/2006/main">
  <p:tag name="AS_UNIQUEID" val="6325"/>
</p:tagLst>
</file>

<file path=ppt/tags/tag367.xml><?xml version="1.0" encoding="utf-8"?>
<p:tagLst xmlns:p="http://schemas.openxmlformats.org/presentationml/2006/main">
  <p:tag name="AS_UNIQUEID" val="7191"/>
  <p:tag name="KSO_WM_BEAUTIFY_FLAG" val=""/>
</p:tagLst>
</file>

<file path=ppt/tags/tag368.xml><?xml version="1.0" encoding="utf-8"?>
<p:tagLst xmlns:p="http://schemas.openxmlformats.org/presentationml/2006/main">
  <p:tag name="AS_UNIQUEID" val="6332"/>
</p:tagLst>
</file>

<file path=ppt/tags/tag369.xml><?xml version="1.0" encoding="utf-8"?>
<p:tagLst xmlns:p="http://schemas.openxmlformats.org/presentationml/2006/main">
  <p:tag name="AS_UNIQUEID" val="1311"/>
</p:tagLst>
</file>

<file path=ppt/tags/tag37.xml><?xml version="1.0" encoding="utf-8"?>
<p:tagLst xmlns:p="http://schemas.openxmlformats.org/presentationml/2006/main">
  <p:tag name="AS_UNIQUEID" val="3903"/>
</p:tagLst>
</file>

<file path=ppt/tags/tag370.xml><?xml version="1.0" encoding="utf-8"?>
<p:tagLst xmlns:p="http://schemas.openxmlformats.org/presentationml/2006/main">
  <p:tag name="AS_UNIQUEID" val="6333"/>
</p:tagLst>
</file>

<file path=ppt/tags/tag371.xml><?xml version="1.0" encoding="utf-8"?>
<p:tagLst xmlns:p="http://schemas.openxmlformats.org/presentationml/2006/main">
  <p:tag name="AS_UNIQUEID" val="6334"/>
</p:tagLst>
</file>

<file path=ppt/tags/tag372.xml><?xml version="1.0" encoding="utf-8"?>
<p:tagLst xmlns:p="http://schemas.openxmlformats.org/presentationml/2006/main">
  <p:tag name="AS_UNIQUEID" val="6335"/>
</p:tagLst>
</file>

<file path=ppt/tags/tag373.xml><?xml version="1.0" encoding="utf-8"?>
<p:tagLst xmlns:p="http://schemas.openxmlformats.org/presentationml/2006/main">
  <p:tag name="AS_UNIQUEID" val="6336"/>
</p:tagLst>
</file>

<file path=ppt/tags/tag374.xml><?xml version="1.0" encoding="utf-8"?>
<p:tagLst xmlns:p="http://schemas.openxmlformats.org/presentationml/2006/main">
  <p:tag name="AS_UNIQUEID" val="6337"/>
</p:tagLst>
</file>

<file path=ppt/tags/tag375.xml><?xml version="1.0" encoding="utf-8"?>
<p:tagLst xmlns:p="http://schemas.openxmlformats.org/presentationml/2006/main">
  <p:tag name="AS_UNIQUEID" val="6338"/>
</p:tagLst>
</file>

<file path=ppt/tags/tag376.xml><?xml version="1.0" encoding="utf-8"?>
<p:tagLst xmlns:p="http://schemas.openxmlformats.org/presentationml/2006/main">
  <p:tag name="AS_UNIQUEID" val="6339"/>
</p:tagLst>
</file>

<file path=ppt/tags/tag377.xml><?xml version="1.0" encoding="utf-8"?>
<p:tagLst xmlns:p="http://schemas.openxmlformats.org/presentationml/2006/main">
  <p:tag name="AS_UNIQUEID" val="6340"/>
</p:tagLst>
</file>

<file path=ppt/tags/tag378.xml><?xml version="1.0" encoding="utf-8"?>
<p:tagLst xmlns:p="http://schemas.openxmlformats.org/presentationml/2006/main">
  <p:tag name="AS_UNIQUEID" val="6341"/>
</p:tagLst>
</file>

<file path=ppt/tags/tag379.xml><?xml version="1.0" encoding="utf-8"?>
<p:tagLst xmlns:p="http://schemas.openxmlformats.org/presentationml/2006/main">
  <p:tag name="AS_UNIQUEID" val="6342"/>
</p:tagLst>
</file>

<file path=ppt/tags/tag38.xml><?xml version="1.0" encoding="utf-8"?>
<p:tagLst xmlns:p="http://schemas.openxmlformats.org/presentationml/2006/main">
  <p:tag name="AS_UNIQUEID" val="1211"/>
</p:tagLst>
</file>

<file path=ppt/tags/tag380.xml><?xml version="1.0" encoding="utf-8"?>
<p:tagLst xmlns:p="http://schemas.openxmlformats.org/presentationml/2006/main">
  <p:tag name="AS_UNIQUEID" val="6343"/>
</p:tagLst>
</file>

<file path=ppt/tags/tag381.xml><?xml version="1.0" encoding="utf-8"?>
<p:tagLst xmlns:p="http://schemas.openxmlformats.org/presentationml/2006/main">
  <p:tag name="AS_UNIQUEID" val="6344"/>
</p:tagLst>
</file>

<file path=ppt/tags/tag382.xml><?xml version="1.0" encoding="utf-8"?>
<p:tagLst xmlns:p="http://schemas.openxmlformats.org/presentationml/2006/main">
  <p:tag name="AS_UNIQUEID" val="6345"/>
</p:tagLst>
</file>

<file path=ppt/tags/tag383.xml><?xml version="1.0" encoding="utf-8"?>
<p:tagLst xmlns:p="http://schemas.openxmlformats.org/presentationml/2006/main">
  <p:tag name="AS_UNIQUEID" val="6346"/>
</p:tagLst>
</file>

<file path=ppt/tags/tag384.xml><?xml version="1.0" encoding="utf-8"?>
<p:tagLst xmlns:p="http://schemas.openxmlformats.org/presentationml/2006/main">
  <p:tag name="AS_UNIQUEID" val="6347"/>
</p:tagLst>
</file>

<file path=ppt/tags/tag385.xml><?xml version="1.0" encoding="utf-8"?>
<p:tagLst xmlns:p="http://schemas.openxmlformats.org/presentationml/2006/main">
  <p:tag name="AS_UNIQUEID" val="6348"/>
</p:tagLst>
</file>

<file path=ppt/tags/tag386.xml><?xml version="1.0" encoding="utf-8"?>
<p:tagLst xmlns:p="http://schemas.openxmlformats.org/presentationml/2006/main">
  <p:tag name="AS_UNIQUEID" val="6349"/>
</p:tagLst>
</file>

<file path=ppt/tags/tag387.xml><?xml version="1.0" encoding="utf-8"?>
<p:tagLst xmlns:p="http://schemas.openxmlformats.org/presentationml/2006/main">
  <p:tag name="AS_UNIQUEID" val="6350"/>
</p:tagLst>
</file>

<file path=ppt/tags/tag388.xml><?xml version="1.0" encoding="utf-8"?>
<p:tagLst xmlns:p="http://schemas.openxmlformats.org/presentationml/2006/main">
  <p:tag name="AS_UNIQUEID" val="6351"/>
</p:tagLst>
</file>

<file path=ppt/tags/tag389.xml><?xml version="1.0" encoding="utf-8"?>
<p:tagLst xmlns:p="http://schemas.openxmlformats.org/presentationml/2006/main">
  <p:tag name="AS_UNIQUEID" val="6352"/>
</p:tagLst>
</file>

<file path=ppt/tags/tag39.xml><?xml version="1.0" encoding="utf-8"?>
<p:tagLst xmlns:p="http://schemas.openxmlformats.org/presentationml/2006/main">
  <p:tag name="AS_UNIQUEID" val="3904"/>
</p:tagLst>
</file>

<file path=ppt/tags/tag390.xml><?xml version="1.0" encoding="utf-8"?>
<p:tagLst xmlns:p="http://schemas.openxmlformats.org/presentationml/2006/main">
  <p:tag name="AS_UNIQUEID" val="6353"/>
</p:tagLst>
</file>

<file path=ppt/tags/tag391.xml><?xml version="1.0" encoding="utf-8"?>
<p:tagLst xmlns:p="http://schemas.openxmlformats.org/presentationml/2006/main">
  <p:tag name="AS_UNIQUEID" val="6354"/>
</p:tagLst>
</file>

<file path=ppt/tags/tag392.xml><?xml version="1.0" encoding="utf-8"?>
<p:tagLst xmlns:p="http://schemas.openxmlformats.org/presentationml/2006/main">
  <p:tag name="AS_UNIQUEID" val="6355"/>
</p:tagLst>
</file>

<file path=ppt/tags/tag393.xml><?xml version="1.0" encoding="utf-8"?>
<p:tagLst xmlns:p="http://schemas.openxmlformats.org/presentationml/2006/main">
  <p:tag name="AS_UNIQUEID" val="6356"/>
</p:tagLst>
</file>

<file path=ppt/tags/tag394.xml><?xml version="1.0" encoding="utf-8"?>
<p:tagLst xmlns:p="http://schemas.openxmlformats.org/presentationml/2006/main">
  <p:tag name="AS_UNIQUEID" val="6357"/>
</p:tagLst>
</file>

<file path=ppt/tags/tag395.xml><?xml version="1.0" encoding="utf-8"?>
<p:tagLst xmlns:p="http://schemas.openxmlformats.org/presentationml/2006/main">
  <p:tag name="AS_UNIQUEID" val="6358"/>
</p:tagLst>
</file>

<file path=ppt/tags/tag396.xml><?xml version="1.0" encoding="utf-8"?>
<p:tagLst xmlns:p="http://schemas.openxmlformats.org/presentationml/2006/main">
  <p:tag name="AS_UNIQUEID" val="6359"/>
</p:tagLst>
</file>

<file path=ppt/tags/tag397.xml><?xml version="1.0" encoding="utf-8"?>
<p:tagLst xmlns:p="http://schemas.openxmlformats.org/presentationml/2006/main">
  <p:tag name="AS_UNIQUEID" val="6360"/>
</p:tagLst>
</file>

<file path=ppt/tags/tag398.xml><?xml version="1.0" encoding="utf-8"?>
<p:tagLst xmlns:p="http://schemas.openxmlformats.org/presentationml/2006/main">
  <p:tag name="AS_UNIQUEID" val="6361"/>
</p:tagLst>
</file>

<file path=ppt/tags/tag399.xml><?xml version="1.0" encoding="utf-8"?>
<p:tagLst xmlns:p="http://schemas.openxmlformats.org/presentationml/2006/main">
  <p:tag name="AS_UNIQUEID" val="6362"/>
</p:tagLst>
</file>

<file path=ppt/tags/tag4.xml><?xml version="1.0" encoding="utf-8"?>
<p:tagLst xmlns:p="http://schemas.openxmlformats.org/presentationml/2006/main">
  <p:tag name="AS_UNIQUEID" val="7077"/>
  <p:tag name="KSO_WM_BEAUTIFY_FLAG" val=""/>
</p:tagLst>
</file>

<file path=ppt/tags/tag40.xml><?xml version="1.0" encoding="utf-8"?>
<p:tagLst xmlns:p="http://schemas.openxmlformats.org/presentationml/2006/main">
  <p:tag name="AS_UNIQUEID" val="3905"/>
</p:tagLst>
</file>

<file path=ppt/tags/tag400.xml><?xml version="1.0" encoding="utf-8"?>
<p:tagLst xmlns:p="http://schemas.openxmlformats.org/presentationml/2006/main">
  <p:tag name="AS_UNIQUEID" val="6363"/>
</p:tagLst>
</file>

<file path=ppt/tags/tag401.xml><?xml version="1.0" encoding="utf-8"?>
<p:tagLst xmlns:p="http://schemas.openxmlformats.org/presentationml/2006/main">
  <p:tag name="AS_UNIQUEID" val="6364"/>
</p:tagLst>
</file>

<file path=ppt/tags/tag402.xml><?xml version="1.0" encoding="utf-8"?>
<p:tagLst xmlns:p="http://schemas.openxmlformats.org/presentationml/2006/main">
  <p:tag name="AS_UNIQUEID" val="6365"/>
</p:tagLst>
</file>

<file path=ppt/tags/tag403.xml><?xml version="1.0" encoding="utf-8"?>
<p:tagLst xmlns:p="http://schemas.openxmlformats.org/presentationml/2006/main">
  <p:tag name="AS_UNIQUEID" val="6366"/>
</p:tagLst>
</file>

<file path=ppt/tags/tag404.xml><?xml version="1.0" encoding="utf-8"?>
<p:tagLst xmlns:p="http://schemas.openxmlformats.org/presentationml/2006/main">
  <p:tag name="AS_UNIQUEID" val="6367"/>
</p:tagLst>
</file>

<file path=ppt/tags/tag405.xml><?xml version="1.0" encoding="utf-8"?>
<p:tagLst xmlns:p="http://schemas.openxmlformats.org/presentationml/2006/main">
  <p:tag name="AS_UNIQUEID" val="6368"/>
</p:tagLst>
</file>

<file path=ppt/tags/tag406.xml><?xml version="1.0" encoding="utf-8"?>
<p:tagLst xmlns:p="http://schemas.openxmlformats.org/presentationml/2006/main">
  <p:tag name="AS_UNIQUEID" val="6369"/>
</p:tagLst>
</file>

<file path=ppt/tags/tag407.xml><?xml version="1.0" encoding="utf-8"?>
<p:tagLst xmlns:p="http://schemas.openxmlformats.org/presentationml/2006/main">
  <p:tag name="AS_UNIQUEID" val="7193"/>
  <p:tag name="KSO_WM_BEAUTIFY_FLAG" val=""/>
</p:tagLst>
</file>

<file path=ppt/tags/tag408.xml><?xml version="1.0" encoding="utf-8"?>
<p:tagLst xmlns:p="http://schemas.openxmlformats.org/presentationml/2006/main">
  <p:tag name="AS_UNIQUEID" val="6371"/>
</p:tagLst>
</file>

<file path=ppt/tags/tag409.xml><?xml version="1.0" encoding="utf-8"?>
<p:tagLst xmlns:p="http://schemas.openxmlformats.org/presentationml/2006/main">
  <p:tag name="AS_UNIQUEID" val="6372"/>
</p:tagLst>
</file>

<file path=ppt/tags/tag41.xml><?xml version="1.0" encoding="utf-8"?>
<p:tagLst xmlns:p="http://schemas.openxmlformats.org/presentationml/2006/main">
  <p:tag name="AS_UNIQUEID" val="1211"/>
</p:tagLst>
</file>

<file path=ppt/tags/tag410.xml><?xml version="1.0" encoding="utf-8"?>
<p:tagLst xmlns:p="http://schemas.openxmlformats.org/presentationml/2006/main">
  <p:tag name="AS_UNIQUEID" val="6373"/>
</p:tagLst>
</file>

<file path=ppt/tags/tag411.xml><?xml version="1.0" encoding="utf-8"?>
<p:tagLst xmlns:p="http://schemas.openxmlformats.org/presentationml/2006/main">
  <p:tag name="AS_UNIQUEID" val="7195"/>
  <p:tag name="KSO_WM_BEAUTIFY_FLAG" val=""/>
</p:tagLst>
</file>

<file path=ppt/tags/tag412.xml><?xml version="1.0" encoding="utf-8"?>
<p:tagLst xmlns:p="http://schemas.openxmlformats.org/presentationml/2006/main">
  <p:tag name="AS_UNIQUEID" val="7197"/>
  <p:tag name="KSO_WM_BEAUTIFY_FLAG" val=""/>
</p:tagLst>
</file>

<file path=ppt/tags/tag413.xml><?xml version="1.0" encoding="utf-8"?>
<p:tagLst xmlns:p="http://schemas.openxmlformats.org/presentationml/2006/main">
  <p:tag name="AS_UNIQUEID" val="7198"/>
</p:tagLst>
</file>

<file path=ppt/tags/tag414.xml><?xml version="1.0" encoding="utf-8"?>
<p:tagLst xmlns:p="http://schemas.openxmlformats.org/presentationml/2006/main">
  <p:tag name="AS_UNIQUEID" val="6379"/>
  <p:tag name="KSO_WM_BEAUTIFY_FLAG" val=""/>
  <p:tag name="KSO_WM_UNIT_TABLE_BEAUTIFY" val="smartTable{862349d3-415e-4091-91a5-2583e30d627b}"/>
</p:tagLst>
</file>

<file path=ppt/tags/tag415.xml><?xml version="1.0" encoding="utf-8"?>
<p:tagLst xmlns:p="http://schemas.openxmlformats.org/presentationml/2006/main">
  <p:tag name="AS_UNIQUEID" val="6379"/>
  <p:tag name="KSO_WM_UNIT_TABLE_BEAUTIFY" val="smartTable{4f858b44-7eea-4c23-be30-994e821ee88f}"/>
</p:tagLst>
</file>

<file path=ppt/tags/tag416.xml><?xml version="1.0" encoding="utf-8"?>
<p:tagLst xmlns:p="http://schemas.openxmlformats.org/presentationml/2006/main">
  <p:tag name="AS_UNIQUEID" val="2039"/>
</p:tagLst>
</file>

<file path=ppt/tags/tag417.xml><?xml version="1.0" encoding="utf-8"?>
<p:tagLst xmlns:p="http://schemas.openxmlformats.org/presentationml/2006/main">
  <p:tag name="AS_UNIQUEID" val="2040"/>
</p:tagLst>
</file>

<file path=ppt/tags/tag418.xml><?xml version="1.0" encoding="utf-8"?>
<p:tagLst xmlns:p="http://schemas.openxmlformats.org/presentationml/2006/main">
  <p:tag name="AS_UNIQUEID" val="2041"/>
</p:tagLst>
</file>

<file path=ppt/tags/tag419.xml><?xml version="1.0" encoding="utf-8"?>
<p:tagLst xmlns:p="http://schemas.openxmlformats.org/presentationml/2006/main">
  <p:tag name="AS_UNIQUEID" val="2042"/>
</p:tagLst>
</file>

<file path=ppt/tags/tag42.xml><?xml version="1.0" encoding="utf-8"?>
<p:tagLst xmlns:p="http://schemas.openxmlformats.org/presentationml/2006/main">
  <p:tag name="AS_UNIQUEID" val="3906"/>
</p:tagLst>
</file>

<file path=ppt/tags/tag420.xml><?xml version="1.0" encoding="utf-8"?>
<p:tagLst xmlns:p="http://schemas.openxmlformats.org/presentationml/2006/main">
  <p:tag name="AS_UNIQUEID" val="2043"/>
</p:tagLst>
</file>

<file path=ppt/tags/tag421.xml><?xml version="1.0" encoding="utf-8"?>
<p:tagLst xmlns:p="http://schemas.openxmlformats.org/presentationml/2006/main">
  <p:tag name="AS_UNIQUEID" val="2044"/>
</p:tagLst>
</file>

<file path=ppt/tags/tag422.xml><?xml version="1.0" encoding="utf-8"?>
<p:tagLst xmlns:p="http://schemas.openxmlformats.org/presentationml/2006/main">
  <p:tag name="AS_UNIQUEID" val="2045"/>
</p:tagLst>
</file>

<file path=ppt/tags/tag423.xml><?xml version="1.0" encoding="utf-8"?>
<p:tagLst xmlns:p="http://schemas.openxmlformats.org/presentationml/2006/main">
  <p:tag name="AS_UNIQUEID" val="6380"/>
</p:tagLst>
</file>

<file path=ppt/tags/tag424.xml><?xml version="1.0" encoding="utf-8"?>
<p:tagLst xmlns:p="http://schemas.openxmlformats.org/presentationml/2006/main">
  <p:tag name="AS_UNIQUEID" val="2046"/>
</p:tagLst>
</file>

<file path=ppt/tags/tag425.xml><?xml version="1.0" encoding="utf-8"?>
<p:tagLst xmlns:p="http://schemas.openxmlformats.org/presentationml/2006/main">
  <p:tag name="AS_UNIQUEID" val="2047"/>
</p:tagLst>
</file>

<file path=ppt/tags/tag426.xml><?xml version="1.0" encoding="utf-8"?>
<p:tagLst xmlns:p="http://schemas.openxmlformats.org/presentationml/2006/main">
  <p:tag name="AS_UNIQUEID" val="2048"/>
</p:tagLst>
</file>

<file path=ppt/tags/tag427.xml><?xml version="1.0" encoding="utf-8"?>
<p:tagLst xmlns:p="http://schemas.openxmlformats.org/presentationml/2006/main">
  <p:tag name="AS_UNIQUEID" val="6381"/>
</p:tagLst>
</file>

<file path=ppt/tags/tag428.xml><?xml version="1.0" encoding="utf-8"?>
<p:tagLst xmlns:p="http://schemas.openxmlformats.org/presentationml/2006/main">
  <p:tag name="AS_UNIQUEID" val="2049"/>
</p:tagLst>
</file>

<file path=ppt/tags/tag429.xml><?xml version="1.0" encoding="utf-8"?>
<p:tagLst xmlns:p="http://schemas.openxmlformats.org/presentationml/2006/main">
  <p:tag name="AS_UNIQUEID" val="2050"/>
</p:tagLst>
</file>

<file path=ppt/tags/tag43.xml><?xml version="1.0" encoding="utf-8"?>
<p:tagLst xmlns:p="http://schemas.openxmlformats.org/presentationml/2006/main">
  <p:tag name="AS_UNIQUEID" val="3907"/>
</p:tagLst>
</file>

<file path=ppt/tags/tag430.xml><?xml version="1.0" encoding="utf-8"?>
<p:tagLst xmlns:p="http://schemas.openxmlformats.org/presentationml/2006/main">
  <p:tag name="AS_UNIQUEID" val="2051"/>
</p:tagLst>
</file>

<file path=ppt/tags/tag431.xml><?xml version="1.0" encoding="utf-8"?>
<p:tagLst xmlns:p="http://schemas.openxmlformats.org/presentationml/2006/main">
  <p:tag name="AS_UNIQUEID" val="2052"/>
</p:tagLst>
</file>

<file path=ppt/tags/tag432.xml><?xml version="1.0" encoding="utf-8"?>
<p:tagLst xmlns:p="http://schemas.openxmlformats.org/presentationml/2006/main">
  <p:tag name="AS_UNIQUEID" val="6382"/>
</p:tagLst>
</file>

<file path=ppt/tags/tag433.xml><?xml version="1.0" encoding="utf-8"?>
<p:tagLst xmlns:p="http://schemas.openxmlformats.org/presentationml/2006/main">
  <p:tag name="AS_UNIQUEID" val="2053"/>
</p:tagLst>
</file>

<file path=ppt/tags/tag434.xml><?xml version="1.0" encoding="utf-8"?>
<p:tagLst xmlns:p="http://schemas.openxmlformats.org/presentationml/2006/main">
  <p:tag name="AS_UNIQUEID" val="2054"/>
</p:tagLst>
</file>

<file path=ppt/tags/tag435.xml><?xml version="1.0" encoding="utf-8"?>
<p:tagLst xmlns:p="http://schemas.openxmlformats.org/presentationml/2006/main">
  <p:tag name="AS_UNIQUEID" val="2055"/>
</p:tagLst>
</file>

<file path=ppt/tags/tag436.xml><?xml version="1.0" encoding="utf-8"?>
<p:tagLst xmlns:p="http://schemas.openxmlformats.org/presentationml/2006/main">
  <p:tag name="AS_UNIQUEID" val="6383"/>
</p:tagLst>
</file>

<file path=ppt/tags/tag437.xml><?xml version="1.0" encoding="utf-8"?>
<p:tagLst xmlns:p="http://schemas.openxmlformats.org/presentationml/2006/main">
  <p:tag name="AS_UNIQUEID" val="2056"/>
</p:tagLst>
</file>

<file path=ppt/tags/tag438.xml><?xml version="1.0" encoding="utf-8"?>
<p:tagLst xmlns:p="http://schemas.openxmlformats.org/presentationml/2006/main">
  <p:tag name="AS_UNIQUEID" val="2057"/>
</p:tagLst>
</file>

<file path=ppt/tags/tag439.xml><?xml version="1.0" encoding="utf-8"?>
<p:tagLst xmlns:p="http://schemas.openxmlformats.org/presentationml/2006/main">
  <p:tag name="AS_UNIQUEID" val="2058"/>
</p:tagLst>
</file>

<file path=ppt/tags/tag44.xml><?xml version="1.0" encoding="utf-8"?>
<p:tagLst xmlns:p="http://schemas.openxmlformats.org/presentationml/2006/main">
  <p:tag name="AS_UNIQUEID" val="1211"/>
</p:tagLst>
</file>

<file path=ppt/tags/tag440.xml><?xml version="1.0" encoding="utf-8"?>
<p:tagLst xmlns:p="http://schemas.openxmlformats.org/presentationml/2006/main">
  <p:tag name="AS_UNIQUEID" val="2059"/>
</p:tagLst>
</file>

<file path=ppt/tags/tag441.xml><?xml version="1.0" encoding="utf-8"?>
<p:tagLst xmlns:p="http://schemas.openxmlformats.org/presentationml/2006/main">
  <p:tag name="AS_UNIQUEID" val="2060"/>
</p:tagLst>
</file>

<file path=ppt/tags/tag442.xml><?xml version="1.0" encoding="utf-8"?>
<p:tagLst xmlns:p="http://schemas.openxmlformats.org/presentationml/2006/main">
  <p:tag name="AS_UNIQUEID" val="2061"/>
</p:tagLst>
</file>

<file path=ppt/tags/tag443.xml><?xml version="1.0" encoding="utf-8"?>
<p:tagLst xmlns:p="http://schemas.openxmlformats.org/presentationml/2006/main">
  <p:tag name="AS_UNIQUEID" val="2062"/>
</p:tagLst>
</file>

<file path=ppt/tags/tag444.xml><?xml version="1.0" encoding="utf-8"?>
<p:tagLst xmlns:p="http://schemas.openxmlformats.org/presentationml/2006/main">
  <p:tag name="AS_UNIQUEID" val="2063"/>
</p:tagLst>
</file>

<file path=ppt/tags/tag445.xml><?xml version="1.0" encoding="utf-8"?>
<p:tagLst xmlns:p="http://schemas.openxmlformats.org/presentationml/2006/main">
  <p:tag name="AS_UNIQUEID" val="2064"/>
</p:tagLst>
</file>

<file path=ppt/tags/tag446.xml><?xml version="1.0" encoding="utf-8"?>
<p:tagLst xmlns:p="http://schemas.openxmlformats.org/presentationml/2006/main">
  <p:tag name="AS_UNIQUEID" val="7200"/>
</p:tagLst>
</file>

<file path=ppt/tags/tag447.xml><?xml version="1.0" encoding="utf-8"?>
<p:tagLst xmlns:p="http://schemas.openxmlformats.org/presentationml/2006/main">
  <p:tag name="AS_UNIQUEID" val="7201"/>
</p:tagLst>
</file>

<file path=ppt/tags/tag448.xml><?xml version="1.0" encoding="utf-8"?>
<p:tagLst xmlns:p="http://schemas.openxmlformats.org/presentationml/2006/main">
  <p:tag name="AS_UNIQUEID" val="7202"/>
</p:tagLst>
</file>

<file path=ppt/tags/tag449.xml><?xml version="1.0" encoding="utf-8"?>
<p:tagLst xmlns:p="http://schemas.openxmlformats.org/presentationml/2006/main">
  <p:tag name="AS_UNIQUEID" val="7203"/>
</p:tagLst>
</file>

<file path=ppt/tags/tag45.xml><?xml version="1.0" encoding="utf-8"?>
<p:tagLst xmlns:p="http://schemas.openxmlformats.org/presentationml/2006/main">
  <p:tag name="AS_UNIQUEID" val="3908"/>
</p:tagLst>
</file>

<file path=ppt/tags/tag450.xml><?xml version="1.0" encoding="utf-8"?>
<p:tagLst xmlns:p="http://schemas.openxmlformats.org/presentationml/2006/main">
  <p:tag name="AS_UNIQUEID" val="7204"/>
  <p:tag name="KSO_WM_BEAUTIFY_FLAG" val=""/>
</p:tagLst>
</file>

<file path=ppt/tags/tag451.xml><?xml version="1.0" encoding="utf-8"?>
<p:tagLst xmlns:p="http://schemas.openxmlformats.org/presentationml/2006/main">
  <p:tag name="AS_UNIQUEID" val="7205"/>
  <p:tag name="KSO_WM_BEAUTIFY_FLAG" val=""/>
</p:tagLst>
</file>

<file path=ppt/tags/tag452.xml><?xml version="1.0" encoding="utf-8"?>
<p:tagLst xmlns:p="http://schemas.openxmlformats.org/presentationml/2006/main">
  <p:tag name="AS_UNIQUEID" val="7208"/>
</p:tagLst>
</file>

<file path=ppt/tags/tag453.xml><?xml version="1.0" encoding="utf-8"?>
<p:tagLst xmlns:p="http://schemas.openxmlformats.org/presentationml/2006/main">
  <p:tag name="AS_UNIQUEID" val="7209"/>
  <p:tag name="KSO_WM_BEAUTIFY_FLAG" val=""/>
</p:tagLst>
</file>

<file path=ppt/tags/tag454.xml><?xml version="1.0" encoding="utf-8"?>
<p:tagLst xmlns:p="http://schemas.openxmlformats.org/presentationml/2006/main">
  <p:tag name="AS_UNIQUEID" val="7210"/>
</p:tagLst>
</file>

<file path=ppt/tags/tag455.xml><?xml version="1.0" encoding="utf-8"?>
<p:tagLst xmlns:p="http://schemas.openxmlformats.org/presentationml/2006/main">
  <p:tag name="AS_UNIQUEID" val="7211"/>
</p:tagLst>
</file>

<file path=ppt/tags/tag456.xml><?xml version="1.0" encoding="utf-8"?>
<p:tagLst xmlns:p="http://schemas.openxmlformats.org/presentationml/2006/main">
  <p:tag name="AS_UNIQUEID" val="7212"/>
</p:tagLst>
</file>

<file path=ppt/tags/tag457.xml><?xml version="1.0" encoding="utf-8"?>
<p:tagLst xmlns:p="http://schemas.openxmlformats.org/presentationml/2006/main">
  <p:tag name="AS_UNIQUEID" val="7213"/>
</p:tagLst>
</file>

<file path=ppt/tags/tag458.xml><?xml version="1.0" encoding="utf-8"?>
<p:tagLst xmlns:p="http://schemas.openxmlformats.org/presentationml/2006/main">
  <p:tag name="AS_UNIQUEID" val="7214"/>
</p:tagLst>
</file>

<file path=ppt/tags/tag459.xml><?xml version="1.0" encoding="utf-8"?>
<p:tagLst xmlns:p="http://schemas.openxmlformats.org/presentationml/2006/main">
  <p:tag name="AS_UNIQUEID" val="7215"/>
</p:tagLst>
</file>

<file path=ppt/tags/tag46.xml><?xml version="1.0" encoding="utf-8"?>
<p:tagLst xmlns:p="http://schemas.openxmlformats.org/presentationml/2006/main">
  <p:tag name="AS_UNIQUEID" val="3909"/>
</p:tagLst>
</file>

<file path=ppt/tags/tag460.xml><?xml version="1.0" encoding="utf-8"?>
<p:tagLst xmlns:p="http://schemas.openxmlformats.org/presentationml/2006/main">
  <p:tag name="AS_UNIQUEID" val="7216"/>
  <p:tag name="KSO_WM_BEAUTIFY_FLAG" val=""/>
</p:tagLst>
</file>

<file path=ppt/tags/tag461.xml><?xml version="1.0" encoding="utf-8"?>
<p:tagLst xmlns:p="http://schemas.openxmlformats.org/presentationml/2006/main">
  <p:tag name="AS_UNIQUEID" val="7217"/>
</p:tagLst>
</file>

<file path=ppt/tags/tag462.xml><?xml version="1.0" encoding="utf-8"?>
<p:tagLst xmlns:p="http://schemas.openxmlformats.org/presentationml/2006/main">
  <p:tag name="AS_UNIQUEID" val="7218"/>
</p:tagLst>
</file>

<file path=ppt/tags/tag463.xml><?xml version="1.0" encoding="utf-8"?>
<p:tagLst xmlns:p="http://schemas.openxmlformats.org/presentationml/2006/main">
  <p:tag name="AS_UNIQUEID" val="7219"/>
</p:tagLst>
</file>

<file path=ppt/tags/tag464.xml><?xml version="1.0" encoding="utf-8"?>
<p:tagLst xmlns:p="http://schemas.openxmlformats.org/presentationml/2006/main">
  <p:tag name="AS_UNIQUEID" val="6388"/>
</p:tagLst>
</file>

<file path=ppt/tags/tag465.xml><?xml version="1.0" encoding="utf-8"?>
<p:tagLst xmlns:p="http://schemas.openxmlformats.org/presentationml/2006/main">
  <p:tag name="AS_UNIQUEID" val="6389"/>
</p:tagLst>
</file>

<file path=ppt/tags/tag466.xml><?xml version="1.0" encoding="utf-8"?>
<p:tagLst xmlns:p="http://schemas.openxmlformats.org/presentationml/2006/main">
  <p:tag name="AS_UNIQUEID" val="7222"/>
</p:tagLst>
</file>

<file path=ppt/tags/tag467.xml><?xml version="1.0" encoding="utf-8"?>
<p:tagLst xmlns:p="http://schemas.openxmlformats.org/presentationml/2006/main">
  <p:tag name="AS_UNIQUEID" val="7223"/>
  <p:tag name="KSO_WM_BEAUTIFY_FLAG" val=""/>
</p:tagLst>
</file>

<file path=ppt/tags/tag468.xml><?xml version="1.0" encoding="utf-8"?>
<p:tagLst xmlns:p="http://schemas.openxmlformats.org/presentationml/2006/main">
  <p:tag name="AS_UNIQUEID" val="7224"/>
</p:tagLst>
</file>

<file path=ppt/tags/tag469.xml><?xml version="1.0" encoding="utf-8"?>
<p:tagLst xmlns:p="http://schemas.openxmlformats.org/presentationml/2006/main">
  <p:tag name="AS_UNIQUEID" val="7225"/>
</p:tagLst>
</file>

<file path=ppt/tags/tag47.xml><?xml version="1.0" encoding="utf-8"?>
<p:tagLst xmlns:p="http://schemas.openxmlformats.org/presentationml/2006/main">
  <p:tag name="AS_UNIQUEID" val="1211"/>
</p:tagLst>
</file>

<file path=ppt/tags/tag470.xml><?xml version="1.0" encoding="utf-8"?>
<p:tagLst xmlns:p="http://schemas.openxmlformats.org/presentationml/2006/main">
  <p:tag name="AS_UNIQUEID" val="7226"/>
</p:tagLst>
</file>

<file path=ppt/tags/tag471.xml><?xml version="1.0" encoding="utf-8"?>
<p:tagLst xmlns:p="http://schemas.openxmlformats.org/presentationml/2006/main">
  <p:tag name="AS_UNIQUEID" val="7227"/>
</p:tagLst>
</file>

<file path=ppt/tags/tag472.xml><?xml version="1.0" encoding="utf-8"?>
<p:tagLst xmlns:p="http://schemas.openxmlformats.org/presentationml/2006/main">
  <p:tag name="AS_UNIQUEID" val="7228"/>
</p:tagLst>
</file>

<file path=ppt/tags/tag473.xml><?xml version="1.0" encoding="utf-8"?>
<p:tagLst xmlns:p="http://schemas.openxmlformats.org/presentationml/2006/main">
  <p:tag name="AS_UNIQUEID" val="7229"/>
</p:tagLst>
</file>

<file path=ppt/tags/tag474.xml><?xml version="1.0" encoding="utf-8"?>
<p:tagLst xmlns:p="http://schemas.openxmlformats.org/presentationml/2006/main">
  <p:tag name="AS_UNIQUEID" val="7230"/>
</p:tagLst>
</file>

<file path=ppt/tags/tag475.xml><?xml version="1.0" encoding="utf-8"?>
<p:tagLst xmlns:p="http://schemas.openxmlformats.org/presentationml/2006/main">
  <p:tag name="AS_UNIQUEID" val="7231"/>
</p:tagLst>
</file>

<file path=ppt/tags/tag476.xml><?xml version="1.0" encoding="utf-8"?>
<p:tagLst xmlns:p="http://schemas.openxmlformats.org/presentationml/2006/main">
  <p:tag name="AS_UNIQUEID" val="7232"/>
</p:tagLst>
</file>

<file path=ppt/tags/tag477.xml><?xml version="1.0" encoding="utf-8"?>
<p:tagLst xmlns:p="http://schemas.openxmlformats.org/presentationml/2006/main">
  <p:tag name="AS_UNIQUEID" val="7233"/>
</p:tagLst>
</file>

<file path=ppt/tags/tag478.xml><?xml version="1.0" encoding="utf-8"?>
<p:tagLst xmlns:p="http://schemas.openxmlformats.org/presentationml/2006/main">
  <p:tag name="AS_UNIQUEID" val="6388"/>
</p:tagLst>
</file>

<file path=ppt/tags/tag479.xml><?xml version="1.0" encoding="utf-8"?>
<p:tagLst xmlns:p="http://schemas.openxmlformats.org/presentationml/2006/main">
  <p:tag name="AS_UNIQUEID" val="6389"/>
</p:tagLst>
</file>

<file path=ppt/tags/tag48.xml><?xml version="1.0" encoding="utf-8"?>
<p:tagLst xmlns:p="http://schemas.openxmlformats.org/presentationml/2006/main">
  <p:tag name="AS_UNIQUEID" val="3910"/>
</p:tagLst>
</file>

<file path=ppt/tags/tag480.xml><?xml version="1.0" encoding="utf-8"?>
<p:tagLst xmlns:p="http://schemas.openxmlformats.org/presentationml/2006/main">
  <p:tag name="AS_UNIQUEID" val="7236"/>
  <p:tag name="KSO_WM_BEAUTIFY_FLAG" val=""/>
</p:tagLst>
</file>

<file path=ppt/tags/tag481.xml><?xml version="1.0" encoding="utf-8"?>
<p:tagLst xmlns:p="http://schemas.openxmlformats.org/presentationml/2006/main">
  <p:tag name="AS_UNIQUEID" val="7237"/>
</p:tagLst>
</file>

<file path=ppt/tags/tag482.xml><?xml version="1.0" encoding="utf-8"?>
<p:tagLst xmlns:p="http://schemas.openxmlformats.org/presentationml/2006/main">
  <p:tag name="AS_UNIQUEID" val="7238"/>
</p:tagLst>
</file>

<file path=ppt/tags/tag483.xml><?xml version="1.0" encoding="utf-8"?>
<p:tagLst xmlns:p="http://schemas.openxmlformats.org/presentationml/2006/main">
  <p:tag name="AS_UNIQUEID" val="7239"/>
</p:tagLst>
</file>

<file path=ppt/tags/tag484.xml><?xml version="1.0" encoding="utf-8"?>
<p:tagLst xmlns:p="http://schemas.openxmlformats.org/presentationml/2006/main">
  <p:tag name="AS_UNIQUEID" val="7240"/>
</p:tagLst>
</file>

<file path=ppt/tags/tag485.xml><?xml version="1.0" encoding="utf-8"?>
<p:tagLst xmlns:p="http://schemas.openxmlformats.org/presentationml/2006/main">
  <p:tag name="AS_UNIQUEID" val="7241"/>
</p:tagLst>
</file>

<file path=ppt/tags/tag486.xml><?xml version="1.0" encoding="utf-8"?>
<p:tagLst xmlns:p="http://schemas.openxmlformats.org/presentationml/2006/main">
  <p:tag name="AS_UNIQUEID" val="7242"/>
</p:tagLst>
</file>

<file path=ppt/tags/tag487.xml><?xml version="1.0" encoding="utf-8"?>
<p:tagLst xmlns:p="http://schemas.openxmlformats.org/presentationml/2006/main">
  <p:tag name="AS_UNIQUEID" val="7243"/>
</p:tagLst>
</file>

<file path=ppt/tags/tag488.xml><?xml version="1.0" encoding="utf-8"?>
<p:tagLst xmlns:p="http://schemas.openxmlformats.org/presentationml/2006/main">
  <p:tag name="AS_UNIQUEID" val="6388"/>
</p:tagLst>
</file>

<file path=ppt/tags/tag489.xml><?xml version="1.0" encoding="utf-8"?>
<p:tagLst xmlns:p="http://schemas.openxmlformats.org/presentationml/2006/main">
  <p:tag name="AS_UNIQUEID" val="6389"/>
</p:tagLst>
</file>

<file path=ppt/tags/tag49.xml><?xml version="1.0" encoding="utf-8"?>
<p:tagLst xmlns:p="http://schemas.openxmlformats.org/presentationml/2006/main">
  <p:tag name="AS_UNIQUEID" val="3911"/>
</p:tagLst>
</file>

<file path=ppt/tags/tag490.xml><?xml version="1.0" encoding="utf-8"?>
<p:tagLst xmlns:p="http://schemas.openxmlformats.org/presentationml/2006/main">
  <p:tag name="AS_UNIQUEID" val="6275"/>
</p:tagLst>
</file>

<file path=ppt/tags/tag491.xml><?xml version="1.0" encoding="utf-8"?>
<p:tagLst xmlns:p="http://schemas.openxmlformats.org/presentationml/2006/main">
  <p:tag name="AS_UNIQUEID" val="6276"/>
</p:tagLst>
</file>

<file path=ppt/tags/tag492.xml><?xml version="1.0" encoding="utf-8"?>
<p:tagLst xmlns:p="http://schemas.openxmlformats.org/presentationml/2006/main">
  <p:tag name="AS_UNIQUEID" val="6277"/>
</p:tagLst>
</file>

<file path=ppt/tags/tag493.xml><?xml version="1.0" encoding="utf-8"?>
<p:tagLst xmlns:p="http://schemas.openxmlformats.org/presentationml/2006/main">
  <p:tag name="AS_UNIQUEID" val="6278"/>
</p:tagLst>
</file>

<file path=ppt/tags/tag494.xml><?xml version="1.0" encoding="utf-8"?>
<p:tagLst xmlns:p="http://schemas.openxmlformats.org/presentationml/2006/main">
  <p:tag name="AS_UNIQUEID" val="6279"/>
</p:tagLst>
</file>

<file path=ppt/tags/tag495.xml><?xml version="1.0" encoding="utf-8"?>
<p:tagLst xmlns:p="http://schemas.openxmlformats.org/presentationml/2006/main">
  <p:tag name="AS_UNIQUEID" val="6280"/>
</p:tagLst>
</file>

<file path=ppt/tags/tag49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TIzNTM4ZGIwYWI0NTZjMzk0Y2ViYTI1ODRkMjJlNDYifQ=="/>
  <p:tag name="KSO_WPP_MARK_KEY" val="c564271c-3a5f-4778-8dc8-f062a8855a98"/>
  <p:tag name="RESOURCE_RECORD_KEY" val="{&quot;13&quot;:[19965465,20482077,4364878],&quot;29&quot;:[20742492]}"/>
</p:tagLst>
</file>

<file path=ppt/tags/tag5.xml><?xml version="1.0" encoding="utf-8"?>
<p:tagLst xmlns:p="http://schemas.openxmlformats.org/presentationml/2006/main">
  <p:tag name="AS_UNIQUEID" val="7078"/>
</p:tagLst>
</file>

<file path=ppt/tags/tag50.xml><?xml version="1.0" encoding="utf-8"?>
<p:tagLst xmlns:p="http://schemas.openxmlformats.org/presentationml/2006/main">
  <p:tag name="AS_UNIQUEID" val="1211"/>
</p:tagLst>
</file>

<file path=ppt/tags/tag51.xml><?xml version="1.0" encoding="utf-8"?>
<p:tagLst xmlns:p="http://schemas.openxmlformats.org/presentationml/2006/main">
  <p:tag name="AS_UNIQUEID" val="3912"/>
</p:tagLst>
</file>

<file path=ppt/tags/tag52.xml><?xml version="1.0" encoding="utf-8"?>
<p:tagLst xmlns:p="http://schemas.openxmlformats.org/presentationml/2006/main">
  <p:tag name="AS_UNIQUEID" val="3913"/>
</p:tagLst>
</file>

<file path=ppt/tags/tag53.xml><?xml version="1.0" encoding="utf-8"?>
<p:tagLst xmlns:p="http://schemas.openxmlformats.org/presentationml/2006/main">
  <p:tag name="AS_UNIQUEID" val="1211"/>
</p:tagLst>
</file>

<file path=ppt/tags/tag54.xml><?xml version="1.0" encoding="utf-8"?>
<p:tagLst xmlns:p="http://schemas.openxmlformats.org/presentationml/2006/main">
  <p:tag name="AS_UNIQUEID" val="3914"/>
</p:tagLst>
</file>

<file path=ppt/tags/tag55.xml><?xml version="1.0" encoding="utf-8"?>
<p:tagLst xmlns:p="http://schemas.openxmlformats.org/presentationml/2006/main">
  <p:tag name="AS_UNIQUEID" val="923"/>
</p:tagLst>
</file>

<file path=ppt/tags/tag56.xml><?xml version="1.0" encoding="utf-8"?>
<p:tagLst xmlns:p="http://schemas.openxmlformats.org/presentationml/2006/main">
  <p:tag name="AS_UNIQUEID" val="927"/>
</p:tagLst>
</file>

<file path=ppt/tags/tag57.xml><?xml version="1.0" encoding="utf-8"?>
<p:tagLst xmlns:p="http://schemas.openxmlformats.org/presentationml/2006/main">
  <p:tag name="AS_UNIQUEID" val="930"/>
</p:tagLst>
</file>

<file path=ppt/tags/tag58.xml><?xml version="1.0" encoding="utf-8"?>
<p:tagLst xmlns:p="http://schemas.openxmlformats.org/presentationml/2006/main">
  <p:tag name="AS_UNIQUEID" val="932"/>
</p:tagLst>
</file>

<file path=ppt/tags/tag59.xml><?xml version="1.0" encoding="utf-8"?>
<p:tagLst xmlns:p="http://schemas.openxmlformats.org/presentationml/2006/main">
  <p:tag name="AS_UNIQUEID" val="938"/>
</p:tagLst>
</file>

<file path=ppt/tags/tag6.xml><?xml version="1.0" encoding="utf-8"?>
<p:tagLst xmlns:p="http://schemas.openxmlformats.org/presentationml/2006/main">
  <p:tag name="AS_UNIQUEID" val="7066"/>
  <p:tag name="KSO_WM_UNIT_TEXT_FILL_FORE_SCHEMECOLOR_INDEX" val="13"/>
  <p:tag name="KSO_WM_UNIT_TEXT_FILL_FORE_SCHEMECOLOR_INDEX_BRIGHTNESS" val="0"/>
  <p:tag name="KSO_WM_UNIT_TEXT_FILL_TYPE" val="1"/>
</p:tagLst>
</file>

<file path=ppt/tags/tag60.xml><?xml version="1.0" encoding="utf-8"?>
<p:tagLst xmlns:p="http://schemas.openxmlformats.org/presentationml/2006/main">
  <p:tag name="AS_UNIQUEID" val="941"/>
</p:tagLst>
</file>

<file path=ppt/tags/tag61.xml><?xml version="1.0" encoding="utf-8"?>
<p:tagLst xmlns:p="http://schemas.openxmlformats.org/presentationml/2006/main">
  <p:tag name="AS_UNIQUEID" val="945"/>
</p:tagLst>
</file>

<file path=ppt/tags/tag62.xml><?xml version="1.0" encoding="utf-8"?>
<p:tagLst xmlns:p="http://schemas.openxmlformats.org/presentationml/2006/main">
  <p:tag name="AS_UNIQUEID" val="3915"/>
</p:tagLst>
</file>

<file path=ppt/tags/tag63.xml><?xml version="1.0" encoding="utf-8"?>
<p:tagLst xmlns:p="http://schemas.openxmlformats.org/presentationml/2006/main">
  <p:tag name="AS_UNIQUEID" val="3916"/>
</p:tagLst>
</file>

<file path=ppt/tags/tag64.xml><?xml version="1.0" encoding="utf-8"?>
<p:tagLst xmlns:p="http://schemas.openxmlformats.org/presentationml/2006/main">
  <p:tag name="AS_UNIQUEID" val="3917"/>
</p:tagLst>
</file>

<file path=ppt/tags/tag65.xml><?xml version="1.0" encoding="utf-8"?>
<p:tagLst xmlns:p="http://schemas.openxmlformats.org/presentationml/2006/main">
  <p:tag name="AS_UNIQUEID" val="3918"/>
</p:tagLst>
</file>

<file path=ppt/tags/tag66.xml><?xml version="1.0" encoding="utf-8"?>
<p:tagLst xmlns:p="http://schemas.openxmlformats.org/presentationml/2006/main">
  <p:tag name="AS_UNIQUEID" val="3919"/>
</p:tagLst>
</file>

<file path=ppt/tags/tag67.xml><?xml version="1.0" encoding="utf-8"?>
<p:tagLst xmlns:p="http://schemas.openxmlformats.org/presentationml/2006/main">
  <p:tag name="AS_UNIQUEID" val="3919"/>
</p:tagLst>
</file>

<file path=ppt/tags/tag68.xml><?xml version="1.0" encoding="utf-8"?>
<p:tagLst xmlns:p="http://schemas.openxmlformats.org/presentationml/2006/main">
  <p:tag name="AS_UNIQUEID" val="5860"/>
</p:tagLst>
</file>

<file path=ppt/tags/tag69.xml><?xml version="1.0" encoding="utf-8"?>
<p:tagLst xmlns:p="http://schemas.openxmlformats.org/presentationml/2006/main">
  <p:tag name="AS_UNIQUEID" val="5861"/>
</p:tagLst>
</file>

<file path=ppt/tags/tag7.xml><?xml version="1.0" encoding="utf-8"?>
<p:tagLst xmlns:p="http://schemas.openxmlformats.org/presentationml/2006/main">
  <p:tag name="AS_UNIQUEID" val="7082"/>
  <p:tag name="KSO_WM_BEAUTIFY_FLAG" val="#wm#"/>
  <p:tag name="KSO_WM_TAG_VERSION" val="1.0"/>
  <p:tag name="KSO_WM_TEMPLATE_CATEGORY" val="custom"/>
  <p:tag name="KSO_WM_TEMPLATE_INDEX" val="20176295"/>
  <p:tag name="KSO_WM_UNIT_COMPATIBLE" val="0"/>
  <p:tag name="KSO_WM_UNIT_DIAGRAM_ISNUMVISUAL" val="0"/>
  <p:tag name="KSO_WM_UNIT_DIAGRAM_ISREFERUNIT" val="0"/>
  <p:tag name="KSO_WM_UNIT_HIGHLIGHT" val="0"/>
  <p:tag name="KSO_WM_UNIT_ID" val="custom20176295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_INDEX" val="3"/>
  <p:tag name="KSO_WM_UNIT_PRESET_TEXT_LEN" val="17"/>
  <p:tag name="KSO_WM_UNIT_TEXT_FILL_FORE_SCHEMECOLOR_INDEX" val="10"/>
  <p:tag name="KSO_WM_UNIT_TEXT_FILL_FORE_SCHEMECOLOR_INDEX_BRIGHTNESS" val="0"/>
  <p:tag name="KSO_WM_UNIT_TEXT_FILL_TYPE" val="1"/>
  <p:tag name="KSO_WM_UNIT_TYPE" val="a"/>
  <p:tag name="KSO_WM_UNIT_VALUE" val="17"/>
</p:tagLst>
</file>

<file path=ppt/tags/tag70.xml><?xml version="1.0" encoding="utf-8"?>
<p:tagLst xmlns:p="http://schemas.openxmlformats.org/presentationml/2006/main">
  <p:tag name="AS_UNIQUEID" val="1448"/>
</p:tagLst>
</file>

<file path=ppt/tags/tag71.xml><?xml version="1.0" encoding="utf-8"?>
<p:tagLst xmlns:p="http://schemas.openxmlformats.org/presentationml/2006/main">
  <p:tag name="AS_UNIQUEID" val="814"/>
</p:tagLst>
</file>

<file path=ppt/tags/tag72.xml><?xml version="1.0" encoding="utf-8"?>
<p:tagLst xmlns:p="http://schemas.openxmlformats.org/presentationml/2006/main">
  <p:tag name="AS_UNIQUEID" val="1290"/>
</p:tagLst>
</file>

<file path=ppt/tags/tag73.xml><?xml version="1.0" encoding="utf-8"?>
<p:tagLst xmlns:p="http://schemas.openxmlformats.org/presentationml/2006/main">
  <p:tag name="AS_UNIQUEID" val="425"/>
</p:tagLst>
</file>

<file path=ppt/tags/tag74.xml><?xml version="1.0" encoding="utf-8"?>
<p:tagLst xmlns:p="http://schemas.openxmlformats.org/presentationml/2006/main">
  <p:tag name="AS_UNIQUEID" val="1292"/>
</p:tagLst>
</file>

<file path=ppt/tags/tag75.xml><?xml version="1.0" encoding="utf-8"?>
<p:tagLst xmlns:p="http://schemas.openxmlformats.org/presentationml/2006/main">
  <p:tag name="AS_UNIQUEID" val="1293"/>
</p:tagLst>
</file>

<file path=ppt/tags/tag76.xml><?xml version="1.0" encoding="utf-8"?>
<p:tagLst xmlns:p="http://schemas.openxmlformats.org/presentationml/2006/main">
  <p:tag name="AS_UNIQUEID" val="1295"/>
</p:tagLst>
</file>

<file path=ppt/tags/tag77.xml><?xml version="1.0" encoding="utf-8"?>
<p:tagLst xmlns:p="http://schemas.openxmlformats.org/presentationml/2006/main">
  <p:tag name="AS_UNIQUEID" val="1296"/>
</p:tagLst>
</file>

<file path=ppt/tags/tag78.xml><?xml version="1.0" encoding="utf-8"?>
<p:tagLst xmlns:p="http://schemas.openxmlformats.org/presentationml/2006/main">
  <p:tag name="AS_UNIQUEID" val="1447"/>
</p:tagLst>
</file>

<file path=ppt/tags/tag79.xml><?xml version="1.0" encoding="utf-8"?>
<p:tagLst xmlns:p="http://schemas.openxmlformats.org/presentationml/2006/main">
  <p:tag name="AS_UNIQUEID" val="4423"/>
</p:tagLst>
</file>

<file path=ppt/tags/tag8.xml><?xml version="1.0" encoding="utf-8"?>
<p:tagLst xmlns:p="http://schemas.openxmlformats.org/presentationml/2006/main">
  <p:tag name="AS_UNIQUEID" val="7083"/>
  <p:tag name="KSO_WM_BEAUTIFY_FLAG" val="#wm#"/>
  <p:tag name="KSO_WM_TAG_VERSION" val="1.0"/>
  <p:tag name="KSO_WM_TEMPLATE_CATEGORY" val="custom"/>
  <p:tag name="KSO_WM_TEMPLATE_INDEX" val="20176295"/>
  <p:tag name="KSO_WM_UNIT_COMPATIBLE" val="0"/>
  <p:tag name="KSO_WM_UNIT_DIAGRAM_ISNUMVISUAL" val="0"/>
  <p:tag name="KSO_WM_UNIT_DIAGRAM_ISREFERUNIT" val="0"/>
  <p:tag name="KSO_WM_UNIT_HIGHLIGHT" val="0"/>
  <p:tag name="KSO_WM_UNIT_ID" val="custom20176295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_INDEX" val="3"/>
  <p:tag name="KSO_WM_UNIT_PRESET_TEXT_LEN" val="17"/>
  <p:tag name="KSO_WM_UNIT_TEXT_FILL_FORE_SCHEMECOLOR_INDEX" val="10"/>
  <p:tag name="KSO_WM_UNIT_TEXT_FILL_FORE_SCHEMECOLOR_INDEX_BRIGHTNESS" val="0"/>
  <p:tag name="KSO_WM_UNIT_TEXT_FILL_TYPE" val="1"/>
  <p:tag name="KSO_WM_UNIT_TYPE" val="b"/>
  <p:tag name="KSO_WM_UNIT_VALUE" val="70"/>
</p:tagLst>
</file>

<file path=ppt/tags/tag80.xml><?xml version="1.0" encoding="utf-8"?>
<p:tagLst xmlns:p="http://schemas.openxmlformats.org/presentationml/2006/main">
  <p:tag name="AS_UNIQUEID" val="6292"/>
</p:tagLst>
</file>

<file path=ppt/tags/tag81.xml><?xml version="1.0" encoding="utf-8"?>
<p:tagLst xmlns:p="http://schemas.openxmlformats.org/presentationml/2006/main">
  <p:tag name="AS_UNIQUEID" val="7101"/>
</p:tagLst>
</file>

<file path=ppt/tags/tag82.xml><?xml version="1.0" encoding="utf-8"?>
<p:tagLst xmlns:p="http://schemas.openxmlformats.org/presentationml/2006/main">
  <p:tag name="AS_UNIQUEID" val="7102"/>
</p:tagLst>
</file>

<file path=ppt/tags/tag83.xml><?xml version="1.0" encoding="utf-8"?>
<p:tagLst xmlns:p="http://schemas.openxmlformats.org/presentationml/2006/main">
  <p:tag name="AS_UNIQUEID" val="6292"/>
  <p:tag name="KSO_WM_BEAUTIFY_FLAG" val=""/>
</p:tagLst>
</file>

<file path=ppt/tags/tag84.xml><?xml version="1.0" encoding="utf-8"?>
<p:tagLst xmlns:p="http://schemas.openxmlformats.org/presentationml/2006/main">
  <p:tag name="AS_UNIQUEID" val="7104"/>
</p:tagLst>
</file>

<file path=ppt/tags/tag85.xml><?xml version="1.0" encoding="utf-8"?>
<p:tagLst xmlns:p="http://schemas.openxmlformats.org/presentationml/2006/main">
  <p:tag name="AS_UNIQUEID" val="7105"/>
</p:tagLst>
</file>

<file path=ppt/tags/tag86.xml><?xml version="1.0" encoding="utf-8"?>
<p:tagLst xmlns:p="http://schemas.openxmlformats.org/presentationml/2006/main">
  <p:tag name="AS_UNIQUEID" val="7106"/>
</p:tagLst>
</file>

<file path=ppt/tags/tag87.xml><?xml version="1.0" encoding="utf-8"?>
<p:tagLst xmlns:p="http://schemas.openxmlformats.org/presentationml/2006/main">
  <p:tag name="AS_UNIQUEID" val="7107"/>
</p:tagLst>
</file>

<file path=ppt/tags/tag88.xml><?xml version="1.0" encoding="utf-8"?>
<p:tagLst xmlns:p="http://schemas.openxmlformats.org/presentationml/2006/main">
  <p:tag name="AS_UNIQUEID" val="6292"/>
  <p:tag name="KSO_WM_BEAUTIFY_FLAG" val=""/>
</p:tagLst>
</file>

<file path=ppt/tags/tag89.xml><?xml version="1.0" encoding="utf-8"?>
<p:tagLst xmlns:p="http://schemas.openxmlformats.org/presentationml/2006/main">
  <p:tag name="AS_UNIQUEID" val="7109"/>
  <p:tag name="KSO_WM_BEAUTIFY_FLAG" val=""/>
</p:tagLst>
</file>

<file path=ppt/tags/tag9.xml><?xml version="1.0" encoding="utf-8"?>
<p:tagLst xmlns:p="http://schemas.openxmlformats.org/presentationml/2006/main">
  <p:tag name="AS_UNIQUEID" val="7084"/>
</p:tagLst>
</file>

<file path=ppt/tags/tag90.xml><?xml version="1.0" encoding="utf-8"?>
<p:tagLst xmlns:p="http://schemas.openxmlformats.org/presentationml/2006/main">
  <p:tag name="AS_UNIQUEID" val="1287"/>
</p:tagLst>
</file>

<file path=ppt/tags/tag91.xml><?xml version="1.0" encoding="utf-8"?>
<p:tagLst xmlns:p="http://schemas.openxmlformats.org/presentationml/2006/main">
  <p:tag name="AS_UNIQUEID" val="1723"/>
</p:tagLst>
</file>

<file path=ppt/tags/tag92.xml><?xml version="1.0" encoding="utf-8"?>
<p:tagLst xmlns:p="http://schemas.openxmlformats.org/presentationml/2006/main">
  <p:tag name="AS_UNIQUEID" val="1723"/>
</p:tagLst>
</file>

<file path=ppt/tags/tag93.xml><?xml version="1.0" encoding="utf-8"?>
<p:tagLst xmlns:p="http://schemas.openxmlformats.org/presentationml/2006/main">
  <p:tag name="AS_UNIQUEID" val="7110"/>
</p:tagLst>
</file>

<file path=ppt/tags/tag94.xml><?xml version="1.0" encoding="utf-8"?>
<p:tagLst xmlns:p="http://schemas.openxmlformats.org/presentationml/2006/main">
  <p:tag name="AS_UNIQUEID" val="3945"/>
</p:tagLst>
</file>

<file path=ppt/tags/tag95.xml><?xml version="1.0" encoding="utf-8"?>
<p:tagLst xmlns:p="http://schemas.openxmlformats.org/presentationml/2006/main">
  <p:tag name="AS_UNIQUEID" val="3946"/>
</p:tagLst>
</file>

<file path=ppt/tags/tag96.xml><?xml version="1.0" encoding="utf-8"?>
<p:tagLst xmlns:p="http://schemas.openxmlformats.org/presentationml/2006/main">
  <p:tag name="AS_UNIQUEID" val="3947"/>
</p:tagLst>
</file>

<file path=ppt/tags/tag97.xml><?xml version="1.0" encoding="utf-8"?>
<p:tagLst xmlns:p="http://schemas.openxmlformats.org/presentationml/2006/main">
  <p:tag name="AS_UNIQUEID" val="3948"/>
</p:tagLst>
</file>

<file path=ppt/tags/tag98.xml><?xml version="1.0" encoding="utf-8"?>
<p:tagLst xmlns:p="http://schemas.openxmlformats.org/presentationml/2006/main">
  <p:tag name="AS_UNIQUEID" val="3951"/>
</p:tagLst>
</file>

<file path=ppt/tags/tag99.xml><?xml version="1.0" encoding="utf-8"?>
<p:tagLst xmlns:p="http://schemas.openxmlformats.org/presentationml/2006/main">
  <p:tag name="AS_UNIQUEID" val="395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主题1">
  <a:themeElements>
    <a:clrScheme name="自定义 87">
      <a:dk1>
        <a:srgbClr val="393939"/>
      </a:dk1>
      <a:lt1>
        <a:srgbClr val="FFFFFF"/>
      </a:lt1>
      <a:dk2>
        <a:srgbClr val="A77E39"/>
      </a:dk2>
      <a:lt2>
        <a:srgbClr val="F0F0F0"/>
      </a:lt2>
      <a:accent1>
        <a:srgbClr val="A3803F"/>
      </a:accent1>
      <a:accent2>
        <a:srgbClr val="A67D3A"/>
      </a:accent2>
      <a:accent3>
        <a:srgbClr val="9F8339"/>
      </a:accent3>
      <a:accent4>
        <a:srgbClr val="9E8032"/>
      </a:accent4>
      <a:accent5>
        <a:srgbClr val="A3803F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bg1">
              <a:lumMod val="95000"/>
            </a:schemeClr>
          </a:solidFill>
        </a:ln>
      </a:spPr>
      <a:bodyPr rtlCol="0" anchor="ctr"/>
      <a:lstStyle>
        <a:defPPr algn="ctr">
          <a:defRPr>
            <a:solidFill>
              <a:srgbClr val="75592A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6215</Words>
  <Application>WPS 演示</Application>
  <PresentationFormat/>
  <Paragraphs>809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汉仪行楷简</vt:lpstr>
      <vt:lpstr>Arial Narrow</vt:lpstr>
      <vt:lpstr>Calibri</vt:lpstr>
      <vt:lpstr>等线</vt:lpstr>
      <vt:lpstr>华文新魏</vt:lpstr>
      <vt:lpstr>黑体</vt:lpstr>
      <vt:lpstr>仿宋</vt:lpstr>
      <vt:lpstr>Times New Roman</vt:lpstr>
      <vt:lpstr>Arial</vt:lpstr>
      <vt:lpstr>楷体</vt:lpstr>
      <vt:lpstr>Times New Roman</vt:lpstr>
      <vt:lpstr>华文楷体</vt:lpstr>
      <vt:lpstr>Arial Unicode MS</vt:lpstr>
      <vt:lpstr>Arial Black</vt:lpstr>
      <vt:lpstr>华文仿宋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强</cp:lastModifiedBy>
  <cp:revision>3</cp:revision>
  <cp:lastPrinted>2023-12-08T15:17:00Z</cp:lastPrinted>
  <dcterms:created xsi:type="dcterms:W3CDTF">2023-12-08T15:17:00Z</dcterms:created>
  <dcterms:modified xsi:type="dcterms:W3CDTF">2025-02-15T02:34:01Z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9F0A58FEEDAC40F1B89A95BBBDEE5BDE_13</vt:lpwstr>
  </property>
  <property fmtid="{D5CDD505-2E9C-101B-9397-08002B2CF9AE}" pid="7" name="KSOProductBuildVer">
    <vt:lpwstr>2052-12.1.0.19770</vt:lpwstr>
  </property>
</Properties>
</file>