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346" r:id="rId3"/>
    <p:sldId id="347" r:id="rId5"/>
    <p:sldId id="256" r:id="rId6"/>
    <p:sldId id="261" r:id="rId7"/>
    <p:sldId id="269" r:id="rId8"/>
    <p:sldId id="271" r:id="rId9"/>
    <p:sldId id="270" r:id="rId10"/>
    <p:sldId id="275" r:id="rId11"/>
    <p:sldId id="274" r:id="rId12"/>
    <p:sldId id="279" r:id="rId13"/>
    <p:sldId id="348" r:id="rId14"/>
    <p:sldId id="273" r:id="rId15"/>
    <p:sldId id="266" r:id="rId16"/>
    <p:sldId id="349" r:id="rId17"/>
    <p:sldId id="330" r:id="rId18"/>
    <p:sldId id="267" r:id="rId19"/>
    <p:sldId id="312" r:id="rId20"/>
    <p:sldId id="313" r:id="rId21"/>
    <p:sldId id="315" r:id="rId22"/>
    <p:sldId id="316" r:id="rId23"/>
    <p:sldId id="317" r:id="rId24"/>
    <p:sldId id="318" r:id="rId25"/>
    <p:sldId id="321" r:id="rId26"/>
    <p:sldId id="323" r:id="rId27"/>
    <p:sldId id="325" r:id="rId28"/>
    <p:sldId id="326" r:id="rId29"/>
    <p:sldId id="333" r:id="rId30"/>
    <p:sldId id="345" r:id="rId31"/>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cmAuthor id="2" name="dhq" initials="d" lastIdx="0" clrIdx="1"/>
  <p:cmAuthor id="3" name="dell" initials="d" lastIdx="0" clrIdx="2"/>
  <p:cmAuthor id="4" name="yaosh" initials="y" lastIdx="0" clrIdx="3"/>
  <p:cmAuthor id="5" name="宋洁然" initials="宋" lastIdx="0" clrIdx="1"/>
  <p:cmAuthor id="6" name="雨林木风" initials="" lastIdx="0" clrIdx="0"/>
  <p:cmAuthor id="7" name="1206988966@qq.com" initials="1" lastIdx="0" clrIdx="2"/>
  <p:cmAuthor id="8" name="姜伟光" initials="姜" lastIdx="0" clrIdx="0"/>
  <p:cmAuthor id="10" name="yyyaogd@126.com" initials="y" lastIdx="0" clrIdx="0"/>
  <p:cmAuthor id="11" name="wucj" initials="w" lastIdx="0" clrIdx="0"/>
  <p:cmAuthor id="12" name="SkyUser" initials="S" lastIdx="0" clrIdx="0"/>
  <p:cmAuthor id="75" name="作者" initials="A" lastIdx="0" clrIdx="24"/>
  <p:cmAuthor id="9" name="86158" initials="8"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08" d="100"/>
          <a:sy n="108" d="100"/>
        </p:scale>
        <p:origin x="138" y="270"/>
      </p:cViewPr>
      <p:guideLst>
        <p:guide orient="horz" pos="2171"/>
        <p:guide pos="3837"/>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577.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custDataLst>
              <p:tags r:id="rId3"/>
            </p:custDataLst>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http://www.ypppt.com</a:t>
            </a:r>
            <a:endParaRPr lang="zh-CN" altLang="en-US" smtClean="0"/>
          </a:p>
        </p:txBody>
      </p:sp>
      <p:sp>
        <p:nvSpPr>
          <p:cNvPr id="6148" name="灯片编号占位符 3"/>
          <p:cNvSpPr>
            <a:spLocks noGrp="1"/>
          </p:cNvSpPr>
          <p:nvPr>
            <p:ph type="sldNum" sz="quarter" idx="5"/>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a:ea typeface="宋体" panose="02010600030101010101" pitchFamily="2" charset="-122"/>
              </a:rPr>
            </a:fld>
            <a:endParaRPr lang="zh-CN" altLang="en-US" smtClean="0">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1.jpeg"/><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3"/>
            </p:custDataLst>
          </p:nvPr>
        </p:nvSpPr>
        <p:spPr>
          <a:xfrm>
            <a:off x="5843" y="2213548"/>
            <a:ext cx="12192000" cy="304311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Title 1"/>
          <p:cNvSpPr>
            <a:spLocks noGrp="1"/>
          </p:cNvSpPr>
          <p:nvPr>
            <p:ph type="ctrTitle" hasCustomPrompt="1"/>
            <p:custDataLst>
              <p:tags r:id="rId4"/>
            </p:custDataLst>
          </p:nvPr>
        </p:nvSpPr>
        <p:spPr>
          <a:xfrm>
            <a:off x="1524000" y="2334987"/>
            <a:ext cx="9144000" cy="1305602"/>
          </a:xfrm>
        </p:spPr>
        <p:txBody>
          <a:bodyPr anchor="b">
            <a:normAutofit/>
          </a:bodyPr>
          <a:lstStyle>
            <a:lvl1pPr algn="ctr">
              <a:defRPr sz="6000">
                <a:solidFill>
                  <a:schemeClr val="accent1"/>
                </a:solidFill>
              </a:defRPr>
            </a:lvl1pPr>
          </a:lstStyle>
          <a:p>
            <a:r>
              <a:rPr lang="zh-CN" altLang="en-US"/>
              <a:t>单击此处编辑标题</a:t>
            </a:r>
            <a:endParaRPr lang="en-US"/>
          </a:p>
        </p:txBody>
      </p:sp>
      <p:sp>
        <p:nvSpPr>
          <p:cNvPr id="3" name="Subtitle 2"/>
          <p:cNvSpPr>
            <a:spLocks noGrp="1"/>
          </p:cNvSpPr>
          <p:nvPr>
            <p:ph type="subTitle" idx="1"/>
            <p:custDataLst>
              <p:tags r:id="rId5"/>
            </p:custDataLst>
          </p:nvPr>
        </p:nvSpPr>
        <p:spPr>
          <a:xfrm>
            <a:off x="1524000" y="3732663"/>
            <a:ext cx="9144000" cy="535531"/>
          </a:xfrm>
        </p:spPr>
        <p:txBody>
          <a:bodyPr>
            <a:normAutofit/>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custDataLst>
              <p:tags r:id="rId6"/>
            </p:custDataLst>
          </p:nvPr>
        </p:nvSpPr>
        <p:spPr/>
        <p:txBody>
          <a:bodyPr/>
          <a:lstStyle/>
          <a:p>
            <a:fld id="{039D6016-6797-4B92-A1F8-E40E028097DA}" type="datetimeFigureOut">
              <a:rPr lang="zh-CN" altLang="en-US" smtClean="0"/>
            </a:fld>
            <a:endParaRPr lang="zh-CN" altLang="en-US"/>
          </a:p>
        </p:txBody>
      </p:sp>
      <p:sp>
        <p:nvSpPr>
          <p:cNvPr id="5" name="Footer Placeholder 4"/>
          <p:cNvSpPr>
            <a:spLocks noGrp="1"/>
          </p:cNvSpPr>
          <p:nvPr>
            <p:ph type="ftr" sz="quarter" idx="11"/>
            <p:custDataLst>
              <p:tags r:id="rId7"/>
            </p:custDataLst>
          </p:nvPr>
        </p:nvSpPr>
        <p:spPr/>
        <p:txBody>
          <a:bodyPr/>
          <a:lstStyle/>
          <a:p>
            <a:endParaRPr lang="zh-CN" altLang="en-US"/>
          </a:p>
        </p:txBody>
      </p:sp>
      <p:sp>
        <p:nvSpPr>
          <p:cNvPr id="6" name="Slide Number Placeholder 5"/>
          <p:cNvSpPr>
            <a:spLocks noGrp="1"/>
          </p:cNvSpPr>
          <p:nvPr>
            <p:ph type="sldNum" sz="quarter" idx="12"/>
            <p:custDataLst>
              <p:tags r:id="rId8"/>
            </p:custDataLst>
          </p:nvPr>
        </p:nvSpPr>
        <p:spPr/>
        <p:txBody>
          <a:bodyPr/>
          <a:lstStyle/>
          <a:p>
            <a:fld id="{3FFCE2C0-B85F-4BE7-AFDE-870229294338}" type="slidenum">
              <a:rPr lang="zh-CN" altLang="en-US" smtClean="0"/>
            </a:fld>
            <a:endParaRPr lang="zh-CN" altLang="en-US"/>
          </a:p>
        </p:txBody>
      </p:sp>
      <p:sp>
        <p:nvSpPr>
          <p:cNvPr id="11" name="文本占位符 10"/>
          <p:cNvSpPr>
            <a:spLocks noGrp="1"/>
          </p:cNvSpPr>
          <p:nvPr>
            <p:ph type="body" sz="quarter" idx="13" hasCustomPrompt="1"/>
            <p:custDataLst>
              <p:tags r:id="rId9"/>
            </p:custDataLst>
          </p:nvPr>
        </p:nvSpPr>
        <p:spPr>
          <a:xfrm>
            <a:off x="3145293" y="4408030"/>
            <a:ext cx="2752725" cy="400050"/>
          </a:xfrm>
        </p:spPr>
        <p:txBody>
          <a:bodyPr>
            <a:normAutofit/>
          </a:bodyPr>
          <a:lstStyle>
            <a:lvl1pPr marL="0" indent="0" algn="ctr">
              <a:buNone/>
              <a:defRPr sz="2000"/>
            </a:lvl1pPr>
            <a:lvl2pPr marL="457200" indent="0">
              <a:buNone/>
              <a:defRPr sz="2400"/>
            </a:lvl2pPr>
            <a:lvl3pPr marL="914400" indent="0">
              <a:buNone/>
              <a:defRPr sz="2000"/>
            </a:lvl3pPr>
            <a:lvl4pPr marL="1371600" indent="0">
              <a:buNone/>
              <a:defRPr sz="2000"/>
            </a:lvl4pPr>
            <a:lvl5pPr marL="1828800" indent="0">
              <a:buNone/>
              <a:defRPr sz="2000"/>
            </a:lvl5pPr>
          </a:lstStyle>
          <a:p>
            <a:pPr lvl="0"/>
            <a:r>
              <a:rPr lang="zh-CN" altLang="en-US"/>
              <a:t>编辑文本</a:t>
            </a:r>
            <a:endParaRPr lang="zh-CN" altLang="en-US"/>
          </a:p>
        </p:txBody>
      </p:sp>
      <p:sp>
        <p:nvSpPr>
          <p:cNvPr id="13" name="文本占位符 12"/>
          <p:cNvSpPr>
            <a:spLocks noGrp="1"/>
          </p:cNvSpPr>
          <p:nvPr>
            <p:ph type="body" sz="quarter" idx="14" hasCustomPrompt="1"/>
            <p:custDataLst>
              <p:tags r:id="rId10"/>
            </p:custDataLst>
          </p:nvPr>
        </p:nvSpPr>
        <p:spPr>
          <a:xfrm>
            <a:off x="6293984" y="4408030"/>
            <a:ext cx="2706688" cy="400050"/>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solidFill>
                  <a:schemeClr val="accent1"/>
                </a:solidFill>
              </a:defRPr>
            </a:lvl1pPr>
          </a:lstStyle>
          <a:p>
            <a:r>
              <a:rPr lang="zh-CN" altLang="en-US"/>
              <a:t>单击此处编辑母版标题样式</a:t>
            </a:r>
            <a:endParaRPr lang="en-US"/>
          </a:p>
        </p:txBody>
      </p:sp>
      <p:sp>
        <p:nvSpPr>
          <p:cNvPr id="3" name="Content Placeholder 2"/>
          <p:cNvSpPr>
            <a:spLocks noGrp="1"/>
          </p:cNvSpPr>
          <p:nvPr>
            <p:ph idx="1"/>
            <p:custDataLst>
              <p:tags r:id="rId3"/>
            </p:custDataLst>
          </p:nvPr>
        </p:nvSpPr>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custDataLst>
              <p:tags r:id="rId4"/>
            </p:custDataLst>
          </p:nvPr>
        </p:nvSpPr>
        <p:spPr/>
        <p:txBody>
          <a:bodyPr/>
          <a:lstStyle/>
          <a:p>
            <a:fld id="{039D6016-6797-4B92-A1F8-E40E028097DA}"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平行四边形 6"/>
          <p:cNvSpPr/>
          <p:nvPr>
            <p:custDataLst>
              <p:tags r:id="rId3"/>
            </p:custDataLst>
          </p:nvPr>
        </p:nvSpPr>
        <p:spPr>
          <a:xfrm>
            <a:off x="0" y="0"/>
            <a:ext cx="12192000" cy="6858000"/>
          </a:xfrm>
          <a:prstGeom prst="parallelogram">
            <a:avLst>
              <a:gd name="adj" fmla="val 62136"/>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8" name="直接连接符 7"/>
          <p:cNvCxnSpPr/>
          <p:nvPr>
            <p:custDataLst>
              <p:tags r:id="rId4"/>
            </p:custDataLst>
          </p:nvPr>
        </p:nvCxnSpPr>
        <p:spPr>
          <a:xfrm flipH="1">
            <a:off x="1368215" y="0"/>
            <a:ext cx="3075093" cy="490389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5"/>
            </p:custDataLst>
          </p:nvPr>
        </p:nvCxnSpPr>
        <p:spPr>
          <a:xfrm flipH="1">
            <a:off x="7658779" y="1964506"/>
            <a:ext cx="3075093" cy="490389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6"/>
            </p:custDataLst>
          </p:nvPr>
        </p:nvCxnSpPr>
        <p:spPr>
          <a:xfrm flipH="1">
            <a:off x="7506078" y="4182649"/>
            <a:ext cx="1673919" cy="2669421"/>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flipH="1">
            <a:off x="2905762" y="0"/>
            <a:ext cx="1673919" cy="2669421"/>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custDataLst>
              <p:tags r:id="rId8"/>
            </p:custDataLst>
          </p:nvPr>
        </p:nvSpPr>
        <p:spPr>
          <a:xfrm>
            <a:off x="3004457" y="2228472"/>
            <a:ext cx="6635750" cy="978729"/>
          </a:xfrm>
        </p:spPr>
        <p:txBody>
          <a:bodyPr anchor="b">
            <a:normAutofit/>
          </a:bodyPr>
          <a:lstStyle>
            <a:lvl1pPr algn="ctr">
              <a:defRPr sz="4800" b="1">
                <a:solidFill>
                  <a:schemeClr val="accent1"/>
                </a:solidFill>
              </a:defRPr>
            </a:lvl1pPr>
          </a:lstStyle>
          <a:p>
            <a:r>
              <a:rPr lang="zh-CN" altLang="en-US"/>
              <a:t>单击此处编辑标题</a:t>
            </a:r>
            <a:endParaRPr lang="en-US"/>
          </a:p>
        </p:txBody>
      </p:sp>
      <p:sp>
        <p:nvSpPr>
          <p:cNvPr id="3" name="Text Placeholder 2"/>
          <p:cNvSpPr>
            <a:spLocks noGrp="1"/>
          </p:cNvSpPr>
          <p:nvPr>
            <p:ph type="body" idx="1"/>
            <p:custDataLst>
              <p:tags r:id="rId9"/>
            </p:custDataLst>
          </p:nvPr>
        </p:nvSpPr>
        <p:spPr>
          <a:xfrm>
            <a:off x="3004456" y="3315831"/>
            <a:ext cx="6635749" cy="684669"/>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custDataLst>
              <p:tags r:id="rId10"/>
            </p:custDataLst>
          </p:nvPr>
        </p:nvSpPr>
        <p:spPr/>
        <p:txBody>
          <a:bodyPr/>
          <a:lstStyle/>
          <a:p>
            <a:fld id="{039D6016-6797-4B92-A1F8-E40E028097DA}" type="datetimeFigureOut">
              <a:rPr lang="zh-CN" altLang="en-US" smtClean="0"/>
            </a:fld>
            <a:endParaRPr lang="zh-CN" altLang="en-US"/>
          </a:p>
        </p:txBody>
      </p:sp>
      <p:sp>
        <p:nvSpPr>
          <p:cNvPr id="5" name="Footer Placeholder 4"/>
          <p:cNvSpPr>
            <a:spLocks noGrp="1"/>
          </p:cNvSpPr>
          <p:nvPr>
            <p:ph type="ftr" sz="quarter" idx="11"/>
            <p:custDataLst>
              <p:tags r:id="rId11"/>
            </p:custDataLst>
          </p:nvPr>
        </p:nvSpPr>
        <p:spPr/>
        <p:txBody>
          <a:bodyPr/>
          <a:lstStyle/>
          <a:p>
            <a:endParaRPr lang="zh-CN" altLang="en-US"/>
          </a:p>
        </p:txBody>
      </p:sp>
      <p:sp>
        <p:nvSpPr>
          <p:cNvPr id="6" name="Slide Number Placeholder 5"/>
          <p:cNvSpPr>
            <a:spLocks noGrp="1"/>
          </p:cNvSpPr>
          <p:nvPr>
            <p:ph type="sldNum" sz="quarter" idx="12"/>
            <p:custDataLst>
              <p:tags r:id="rId12"/>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39D6016-6797-4B92-A1F8-E40E028097D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solidFill>
                  <a:schemeClr val="accent1"/>
                </a:solidFill>
              </a:defRPr>
            </a:lvl1pPr>
          </a:lstStyle>
          <a:p>
            <a:r>
              <a:rPr lang="zh-CN" altLang="en-US"/>
              <a:t>单击此处编辑母版标题样式</a:t>
            </a:r>
            <a:endParaRPr lang="en-US"/>
          </a:p>
        </p:txBody>
      </p:sp>
      <p:sp>
        <p:nvSpPr>
          <p:cNvPr id="3" name="Content Placeholder 2"/>
          <p:cNvSpPr>
            <a:spLocks noGrp="1"/>
          </p:cNvSpPr>
          <p:nvPr>
            <p:ph sz="half" idx="1"/>
            <p:custDataLst>
              <p:tags r:id="rId3"/>
            </p:custDataLst>
          </p:nvPr>
        </p:nvSpPr>
        <p:spPr>
          <a:xfrm>
            <a:off x="838200" y="1825625"/>
            <a:ext cx="51816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Content Placeholder 3"/>
          <p:cNvSpPr>
            <a:spLocks noGrp="1"/>
          </p:cNvSpPr>
          <p:nvPr>
            <p:ph sz="half" idx="2"/>
            <p:custDataLst>
              <p:tags r:id="rId4"/>
            </p:custDataLst>
          </p:nvPr>
        </p:nvSpPr>
        <p:spPr>
          <a:xfrm>
            <a:off x="6172200" y="1825625"/>
            <a:ext cx="5181600" cy="435133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Date Placeholder 4"/>
          <p:cNvSpPr>
            <a:spLocks noGrp="1"/>
          </p:cNvSpPr>
          <p:nvPr>
            <p:ph type="dt" sz="half" idx="10"/>
            <p:custDataLst>
              <p:tags r:id="rId5"/>
            </p:custDataLst>
          </p:nvPr>
        </p:nvSpPr>
        <p:spPr/>
        <p:txBody>
          <a:bodyPr/>
          <a:lstStyle/>
          <a:p>
            <a:fld id="{039D6016-6797-4B92-A1F8-E40E028097DA}"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9788" y="250822"/>
            <a:ext cx="10515600" cy="1325563"/>
          </a:xfrm>
        </p:spPr>
        <p:txBody>
          <a:bodyPr/>
          <a:lstStyle>
            <a:lvl1pPr>
              <a:defRPr>
                <a:solidFill>
                  <a:schemeClr val="accent1"/>
                </a:solidFill>
              </a:defRPr>
            </a:lvl1pPr>
          </a:lstStyle>
          <a:p>
            <a:r>
              <a:rPr lang="zh-CN" altLang="en-US"/>
              <a:t>单击此处编辑母版标题样式</a:t>
            </a:r>
            <a:endParaRPr lang="en-US"/>
          </a:p>
        </p:txBody>
      </p:sp>
      <p:sp>
        <p:nvSpPr>
          <p:cNvPr id="3" name="Text Placeholder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custDataLst>
              <p:tags r:id="rId4"/>
            </p:custDataLst>
          </p:nvPr>
        </p:nvSpPr>
        <p:spPr>
          <a:xfrm>
            <a:off x="839788" y="2505075"/>
            <a:ext cx="5157787" cy="368458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Text Placeholder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custDataLst>
              <p:tags r:id="rId6"/>
            </p:custDataLst>
          </p:nvPr>
        </p:nvSpPr>
        <p:spPr>
          <a:xfrm>
            <a:off x="6172200" y="2505075"/>
            <a:ext cx="5183188" cy="3684588"/>
          </a:xfrm>
        </p:spPr>
        <p:txBody>
          <a:bodyPr/>
          <a:lstStyle>
            <a:lvl1pPr>
              <a:defRPr/>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Date Placeholder 6"/>
          <p:cNvSpPr>
            <a:spLocks noGrp="1"/>
          </p:cNvSpPr>
          <p:nvPr>
            <p:ph type="dt" sz="half" idx="10"/>
            <p:custDataLst>
              <p:tags r:id="rId7"/>
            </p:custDataLst>
          </p:nvPr>
        </p:nvSpPr>
        <p:spPr/>
        <p:txBody>
          <a:bodyPr/>
          <a:lstStyle/>
          <a:p>
            <a:fld id="{039D6016-6797-4B92-A1F8-E40E028097DA}" type="datetimeFigureOut">
              <a:rPr lang="zh-CN" altLang="en-US" smtClean="0"/>
            </a:fld>
            <a:endParaRPr lang="zh-CN" altLang="en-US"/>
          </a:p>
        </p:txBody>
      </p:sp>
      <p:sp>
        <p:nvSpPr>
          <p:cNvPr id="8" name="Footer Placeholder 7"/>
          <p:cNvSpPr>
            <a:spLocks noGrp="1"/>
          </p:cNvSpPr>
          <p:nvPr>
            <p:ph type="ftr" sz="quarter" idx="11"/>
            <p:custDataLst>
              <p:tags r:id="rId8"/>
            </p:custDataLst>
          </p:nvPr>
        </p:nvSpPr>
        <p:spPr/>
        <p:txBody>
          <a:bodyPr/>
          <a:lstStyle/>
          <a:p>
            <a:endParaRPr lang="zh-CN" altLang="en-US"/>
          </a:p>
        </p:txBody>
      </p:sp>
      <p:sp>
        <p:nvSpPr>
          <p:cNvPr id="9" name="Slide Number Placeholder 8"/>
          <p:cNvSpPr>
            <a:spLocks noGrp="1"/>
          </p:cNvSpPr>
          <p:nvPr>
            <p:ph type="sldNum" sz="quarter" idx="12"/>
            <p:custDataLst>
              <p:tags r:id="rId9"/>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accent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039D6016-6797-4B92-A1F8-E40E028097DA}"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solidFill>
                  <a:schemeClr val="accent1"/>
                </a:solidFill>
              </a:defRPr>
            </a:lvl1pPr>
          </a:lstStyle>
          <a:p>
            <a:r>
              <a:rPr lang="zh-CN" altLang="en-US"/>
              <a:t>单击此处编辑母版标题样式</a:t>
            </a:r>
            <a:endParaRPr lang="zh-CN" altLang="en-US"/>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10123714" y="365125"/>
            <a:ext cx="1230086" cy="5811838"/>
          </a:xfrm>
        </p:spPr>
        <p:txBody>
          <a:bodyPr vert="eaVert">
            <a:normAutofit/>
          </a:bodyPr>
          <a:lstStyle>
            <a:lvl1pPr>
              <a:defRPr sz="3600"/>
            </a:lvl1pPr>
          </a:lstStyle>
          <a:p>
            <a:r>
              <a:rPr lang="zh-CN" altLang="en-US"/>
              <a:t>单击此处编辑母版标题样式</a:t>
            </a:r>
            <a:endParaRPr lang="en-US"/>
          </a:p>
        </p:txBody>
      </p:sp>
      <p:sp>
        <p:nvSpPr>
          <p:cNvPr id="3" name="Vertical Text Placeholder 2"/>
          <p:cNvSpPr>
            <a:spLocks noGrp="1"/>
          </p:cNvSpPr>
          <p:nvPr>
            <p:ph type="body" orient="vert" idx="1"/>
            <p:custDataLst>
              <p:tags r:id="rId3"/>
            </p:custDataLst>
          </p:nvPr>
        </p:nvSpPr>
        <p:spPr>
          <a:xfrm>
            <a:off x="838199" y="365125"/>
            <a:ext cx="9138557"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custDataLst>
              <p:tags r:id="rId4"/>
            </p:custDataLst>
          </p:nvPr>
        </p:nvSpPr>
        <p:spPr/>
        <p:txBody>
          <a:bodyPr/>
          <a:lstStyle/>
          <a:p>
            <a:fld id="{039D6016-6797-4B92-A1F8-E40E028097DA}"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3FFCE2C0-B85F-4BE7-AFDE-870229294338}"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image" Target="file:///D:\qq&#25991;&#20214;\712321467\Image\C2C\Image2\%7b75232B38-A165-1FB7-499C-2E1C792CACB5%7d.png" TargetMode="External"/><Relationship Id="rId46" Type="http://schemas.openxmlformats.org/officeDocument/2006/relationships/image" Target="../media/image3.png"/><Relationship Id="rId45" Type="http://schemas.openxmlformats.org/officeDocument/2006/relationships/tags" Target="../tags/tag168.xml"/><Relationship Id="rId44" Type="http://schemas.openxmlformats.org/officeDocument/2006/relationships/tags" Target="../tags/tag167.xml"/><Relationship Id="rId43" Type="http://schemas.openxmlformats.org/officeDocument/2006/relationships/image" Target="../media/image2.jpeg"/><Relationship Id="rId42" Type="http://schemas.openxmlformats.org/officeDocument/2006/relationships/tags" Target="../tags/tag166.xml"/><Relationship Id="rId41" Type="http://schemas.openxmlformats.org/officeDocument/2006/relationships/tags" Target="../tags/tag165.xml"/><Relationship Id="rId40" Type="http://schemas.openxmlformats.org/officeDocument/2006/relationships/tags" Target="../tags/tag164.xml"/><Relationship Id="rId4" Type="http://schemas.openxmlformats.org/officeDocument/2006/relationships/slideLayout" Target="../slideLayouts/slideLayout4.xml"/><Relationship Id="rId39" Type="http://schemas.openxmlformats.org/officeDocument/2006/relationships/tags" Target="../tags/tag163.xml"/><Relationship Id="rId38" Type="http://schemas.openxmlformats.org/officeDocument/2006/relationships/tags" Target="../tags/tag162.xml"/><Relationship Id="rId37" Type="http://schemas.openxmlformats.org/officeDocument/2006/relationships/tags" Target="../tags/tag161.xml"/><Relationship Id="rId36" Type="http://schemas.openxmlformats.org/officeDocument/2006/relationships/tags" Target="../tags/tag160.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3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custDataLst>
              <p:tags r:id="rId3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2"/>
            <p:custDataLst>
              <p:tags r:id="rId38"/>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039D6016-6797-4B92-A1F8-E40E028097DA}" type="datetimeFigureOut">
              <a:rPr lang="zh-CN" altLang="en-US" smtClean="0"/>
            </a:fld>
            <a:endParaRPr lang="zh-CN" altLang="en-US"/>
          </a:p>
        </p:txBody>
      </p:sp>
      <p:sp>
        <p:nvSpPr>
          <p:cNvPr id="5" name="Footer Placeholder 4"/>
          <p:cNvSpPr>
            <a:spLocks noGrp="1"/>
          </p:cNvSpPr>
          <p:nvPr>
            <p:ph type="ftr" sz="quarter" idx="3"/>
            <p:custDataLst>
              <p:tags r:id="rId39"/>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custDataLst>
              <p:tags r:id="rId40"/>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3FFCE2C0-B85F-4BE7-AFDE-870229294338}" type="slidenum">
              <a:rPr lang="zh-CN" altLang="en-US" smtClean="0"/>
            </a:fld>
            <a:endParaRPr lang="zh-CN" altLang="en-US"/>
          </a:p>
        </p:txBody>
      </p:sp>
      <p:sp>
        <p:nvSpPr>
          <p:cNvPr id="7" name="KSO_TEMPLATE" hidden="1"/>
          <p:cNvSpPr/>
          <p:nvPr>
            <p:custDataLst>
              <p:tags r:id="rId41"/>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https://photo-static-api.fotomore.com/creative/vcg/veer/612/veer-341689500.jpg" descr="templates\picture_hover\&amp;pky8068184823&amp;"/>
          <p:cNvPicPr>
            <a:picLocks noChangeAspect="1"/>
          </p:cNvPicPr>
          <p:nvPr userDrawn="1">
            <p:custDataLst>
              <p:tags r:id="rId42"/>
            </p:custDataLst>
          </p:nvPr>
        </p:nvPicPr>
        <p:blipFill>
          <a:blip r:embed="rId43"/>
          <a:stretch>
            <a:fillRect/>
          </a:stretch>
        </p:blipFill>
        <p:spPr>
          <a:xfrm>
            <a:off x="0" y="0"/>
            <a:ext cx="12192000" cy="6858635"/>
          </a:xfrm>
          <a:prstGeom prst="rect">
            <a:avLst/>
          </a:prstGeom>
        </p:spPr>
      </p:pic>
      <p:sp>
        <p:nvSpPr>
          <p:cNvPr id="9" name="文本框 8"/>
          <p:cNvSpPr txBox="1"/>
          <p:nvPr userDrawn="1">
            <p:custDataLst>
              <p:tags r:id="rId44"/>
            </p:custDataLst>
          </p:nvPr>
        </p:nvSpPr>
        <p:spPr>
          <a:xfrm>
            <a:off x="0" y="-12700"/>
            <a:ext cx="12221210" cy="6871970"/>
          </a:xfrm>
          <a:prstGeom prst="rect">
            <a:avLst/>
          </a:prstGeom>
          <a:solidFill>
            <a:schemeClr val="bg1">
              <a:alpha val="75000"/>
            </a:schemeClr>
          </a:solidFill>
        </p:spPr>
        <p:txBody>
          <a:bodyPr wrap="square" rtlCol="0">
            <a:noAutofit/>
          </a:bodyPr>
          <a:lstStyle/>
          <a:p>
            <a:endParaRPr lang="zh-CN" altLang="en-US"/>
          </a:p>
        </p:txBody>
      </p:sp>
      <p:pic>
        <p:nvPicPr>
          <p:cNvPr id="10" name="图片 1073743875" descr="学科网 zxxk.com"/>
          <p:cNvPicPr>
            <a:picLocks noChangeAspect="1"/>
          </p:cNvPicPr>
          <p:nvPr>
            <p:custDataLst>
              <p:tags r:id="rId45"/>
            </p:custDataLst>
          </p:nvPr>
        </p:nvPicPr>
        <p:blipFill>
          <a:blip r:embed="rId46" r:link="rId4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p:txStyles>
    <p:titleStyle>
      <a:lvl1pPr algn="l" defTabSz="914400" rtl="0" eaLnBrk="1" latinLnBrk="0" hangingPunct="1">
        <a:lnSpc>
          <a:spcPct val="12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4.xml"/><Relationship Id="rId7" Type="http://schemas.openxmlformats.org/officeDocument/2006/relationships/image" Target="../media/image5.jpeg"/><Relationship Id="rId6" Type="http://schemas.openxmlformats.org/officeDocument/2006/relationships/tags" Target="../tags/tag173.xml"/><Relationship Id="rId5" Type="http://schemas.openxmlformats.org/officeDocument/2006/relationships/image" Target="../media/image4.jpeg"/><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0" Type="http://schemas.openxmlformats.org/officeDocument/2006/relationships/notesSlide" Target="../notesSlides/notesSlide1.xml"/><Relationship Id="rId1" Type="http://schemas.openxmlformats.org/officeDocument/2006/relationships/tags" Target="../tags/tag169.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s>
</file>

<file path=ppt/slides/_rels/slide11.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4" Type="http://schemas.openxmlformats.org/officeDocument/2006/relationships/slideLayout" Target="../slideLayouts/slideLayout18.xml"/><Relationship Id="rId23" Type="http://schemas.openxmlformats.org/officeDocument/2006/relationships/tags" Target="../tags/tag326.xml"/><Relationship Id="rId22" Type="http://schemas.openxmlformats.org/officeDocument/2006/relationships/tags" Target="../tags/tag325.xml"/><Relationship Id="rId21" Type="http://schemas.openxmlformats.org/officeDocument/2006/relationships/tags" Target="../tags/tag324.xml"/><Relationship Id="rId20" Type="http://schemas.openxmlformats.org/officeDocument/2006/relationships/tags" Target="../tags/tag323.xml"/><Relationship Id="rId2" Type="http://schemas.openxmlformats.org/officeDocument/2006/relationships/tags" Target="../tags/tag305.xml"/><Relationship Id="rId19" Type="http://schemas.openxmlformats.org/officeDocument/2006/relationships/tags" Target="../tags/tag322.xml"/><Relationship Id="rId18" Type="http://schemas.openxmlformats.org/officeDocument/2006/relationships/tags" Target="../tags/tag321.xml"/><Relationship Id="rId17" Type="http://schemas.openxmlformats.org/officeDocument/2006/relationships/tags" Target="../tags/tag320.xml"/><Relationship Id="rId16" Type="http://schemas.openxmlformats.org/officeDocument/2006/relationships/tags" Target="../tags/tag319.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4.xml"/></Relationships>
</file>

<file path=ppt/slides/_rels/slide12.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4" Type="http://schemas.openxmlformats.org/officeDocument/2006/relationships/slideLayout" Target="../slideLayouts/slideLayout19.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tags" Target="../tags/tag327.xml"/></Relationships>
</file>

<file path=ppt/slides/_rels/slide13.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image" Target="../media/image18.png"/><Relationship Id="rId6" Type="http://schemas.openxmlformats.org/officeDocument/2006/relationships/tags" Target="../tags/tag344.xml"/><Relationship Id="rId5" Type="http://schemas.openxmlformats.org/officeDocument/2006/relationships/tags" Target="../tags/tag343.xml"/><Relationship Id="rId4" Type="http://schemas.openxmlformats.org/officeDocument/2006/relationships/image" Target="../media/image17.png"/><Relationship Id="rId3" Type="http://schemas.openxmlformats.org/officeDocument/2006/relationships/tags" Target="../tags/tag342.xml"/><Relationship Id="rId2" Type="http://schemas.openxmlformats.org/officeDocument/2006/relationships/tags" Target="../tags/tag341.xml"/><Relationship Id="rId15" Type="http://schemas.openxmlformats.org/officeDocument/2006/relationships/slideLayout" Target="../slideLayouts/slideLayout20.xml"/><Relationship Id="rId14" Type="http://schemas.openxmlformats.org/officeDocument/2006/relationships/tags" Target="../tags/tag351.xml"/><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4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56.xml"/><Relationship Id="rId6" Type="http://schemas.openxmlformats.org/officeDocument/2006/relationships/image" Target="../media/image20.jpeg"/><Relationship Id="rId5" Type="http://schemas.openxmlformats.org/officeDocument/2006/relationships/tags" Target="../tags/tag355.xml"/><Relationship Id="rId4" Type="http://schemas.openxmlformats.org/officeDocument/2006/relationships/image" Target="../media/image19.jpeg"/><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15.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3" Type="http://schemas.openxmlformats.org/officeDocument/2006/relationships/slideLayout" Target="../slideLayouts/slideLayout21.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tags" Target="../tags/tag366.xml"/><Relationship Id="rId1" Type="http://schemas.openxmlformats.org/officeDocument/2006/relationships/tags" Target="../tags/tag357.xml"/></Relationships>
</file>

<file path=ppt/slides/_rels/slide16.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image" Target="../media/image22.jpeg"/><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image" Target="../media/image21.png"/><Relationship Id="rId2" Type="http://schemas.openxmlformats.org/officeDocument/2006/relationships/tags" Target="../tags/tag370.xml"/><Relationship Id="rId14" Type="http://schemas.openxmlformats.org/officeDocument/2006/relationships/slideLayout" Target="../slideLayouts/slideLayout22.xml"/><Relationship Id="rId13" Type="http://schemas.openxmlformats.org/officeDocument/2006/relationships/tags" Target="../tags/tag378.xml"/><Relationship Id="rId12" Type="http://schemas.openxmlformats.org/officeDocument/2006/relationships/tags" Target="../tags/tag377.xml"/><Relationship Id="rId11" Type="http://schemas.openxmlformats.org/officeDocument/2006/relationships/tags" Target="../tags/tag376.xml"/><Relationship Id="rId10" Type="http://schemas.openxmlformats.org/officeDocument/2006/relationships/image" Target="../media/image23.jpeg"/><Relationship Id="rId1" Type="http://schemas.openxmlformats.org/officeDocument/2006/relationships/tags" Target="../tags/tag369.xml"/></Relationships>
</file>

<file path=ppt/slides/_rels/slide17.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tags" Target="../tags/tag384.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4" Type="http://schemas.openxmlformats.org/officeDocument/2006/relationships/slideLayout" Target="../slideLayouts/slideLayout23.xml"/><Relationship Id="rId23" Type="http://schemas.openxmlformats.org/officeDocument/2006/relationships/tags" Target="../tags/tag399.xml"/><Relationship Id="rId22" Type="http://schemas.openxmlformats.org/officeDocument/2006/relationships/tags" Target="../tags/tag398.xml"/><Relationship Id="rId21" Type="http://schemas.microsoft.com/office/2007/relationships/hdphoto" Target="../media/image25.wdp"/><Relationship Id="rId20" Type="http://schemas.openxmlformats.org/officeDocument/2006/relationships/image" Target="../media/image24.png"/><Relationship Id="rId2" Type="http://schemas.openxmlformats.org/officeDocument/2006/relationships/tags" Target="../tags/tag380.xml"/><Relationship Id="rId19" Type="http://schemas.openxmlformats.org/officeDocument/2006/relationships/tags" Target="../tags/tag397.xml"/><Relationship Id="rId18" Type="http://schemas.openxmlformats.org/officeDocument/2006/relationships/tags" Target="../tags/tag396.xml"/><Relationship Id="rId17" Type="http://schemas.openxmlformats.org/officeDocument/2006/relationships/tags" Target="../tags/tag395.xml"/><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tags" Target="../tags/tag388.xml"/><Relationship Id="rId1" Type="http://schemas.openxmlformats.org/officeDocument/2006/relationships/tags" Target="../tags/tag379.xml"/></Relationships>
</file>

<file path=ppt/slides/_rels/slide18.xml.rels><?xml version="1.0" encoding="UTF-8" standalone="yes"?>
<Relationships xmlns="http://schemas.openxmlformats.org/package/2006/relationships"><Relationship Id="rId9" Type="http://schemas.openxmlformats.org/officeDocument/2006/relationships/tags" Target="../tags/tag408.xml"/><Relationship Id="rId8" Type="http://schemas.openxmlformats.org/officeDocument/2006/relationships/tags" Target="../tags/tag407.xml"/><Relationship Id="rId7" Type="http://schemas.openxmlformats.org/officeDocument/2006/relationships/tags" Target="../tags/tag406.xml"/><Relationship Id="rId6" Type="http://schemas.openxmlformats.org/officeDocument/2006/relationships/tags" Target="../tags/tag405.xml"/><Relationship Id="rId5" Type="http://schemas.openxmlformats.org/officeDocument/2006/relationships/tags" Target="../tags/tag404.xml"/><Relationship Id="rId4" Type="http://schemas.openxmlformats.org/officeDocument/2006/relationships/tags" Target="../tags/tag403.xml"/><Relationship Id="rId3" Type="http://schemas.openxmlformats.org/officeDocument/2006/relationships/tags" Target="../tags/tag402.xml"/><Relationship Id="rId21" Type="http://schemas.openxmlformats.org/officeDocument/2006/relationships/slideLayout" Target="../slideLayouts/slideLayout24.xml"/><Relationship Id="rId20" Type="http://schemas.openxmlformats.org/officeDocument/2006/relationships/tags" Target="../tags/tag416.xml"/><Relationship Id="rId2" Type="http://schemas.openxmlformats.org/officeDocument/2006/relationships/tags" Target="../tags/tag401.xml"/><Relationship Id="rId19" Type="http://schemas.openxmlformats.org/officeDocument/2006/relationships/tags" Target="../tags/tag415.xml"/><Relationship Id="rId18" Type="http://schemas.openxmlformats.org/officeDocument/2006/relationships/tags" Target="../tags/tag414.xml"/><Relationship Id="rId17" Type="http://schemas.openxmlformats.org/officeDocument/2006/relationships/tags" Target="../tags/tag413.xml"/><Relationship Id="rId16" Type="http://schemas.openxmlformats.org/officeDocument/2006/relationships/image" Target="../media/image28.jpeg"/><Relationship Id="rId15" Type="http://schemas.openxmlformats.org/officeDocument/2006/relationships/tags" Target="../tags/tag412.xml"/><Relationship Id="rId14" Type="http://schemas.openxmlformats.org/officeDocument/2006/relationships/image" Target="../media/image27.png"/><Relationship Id="rId13" Type="http://schemas.openxmlformats.org/officeDocument/2006/relationships/tags" Target="../tags/tag411.xml"/><Relationship Id="rId12" Type="http://schemas.openxmlformats.org/officeDocument/2006/relationships/image" Target="../media/image26.png"/><Relationship Id="rId11" Type="http://schemas.openxmlformats.org/officeDocument/2006/relationships/tags" Target="../tags/tag410.xml"/><Relationship Id="rId10" Type="http://schemas.openxmlformats.org/officeDocument/2006/relationships/tags" Target="../tags/tag409.xml"/><Relationship Id="rId1" Type="http://schemas.openxmlformats.org/officeDocument/2006/relationships/tags" Target="../tags/tag400.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2.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3" Type="http://schemas.openxmlformats.org/officeDocument/2006/relationships/slideLayout" Target="../slideLayouts/slideLayout7.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20.xml.rels><?xml version="1.0" encoding="UTF-8" standalone="yes"?>
<Relationships xmlns="http://schemas.openxmlformats.org/package/2006/relationships"><Relationship Id="rId9" Type="http://schemas.openxmlformats.org/officeDocument/2006/relationships/tags" Target="../tags/tag431.xml"/><Relationship Id="rId8" Type="http://schemas.openxmlformats.org/officeDocument/2006/relationships/tags" Target="../tags/tag430.xml"/><Relationship Id="rId7" Type="http://schemas.openxmlformats.org/officeDocument/2006/relationships/tags" Target="../tags/tag429.xml"/><Relationship Id="rId6" Type="http://schemas.openxmlformats.org/officeDocument/2006/relationships/tags" Target="../tags/tag428.xml"/><Relationship Id="rId5" Type="http://schemas.openxmlformats.org/officeDocument/2006/relationships/tags" Target="../tags/tag427.xml"/><Relationship Id="rId4" Type="http://schemas.openxmlformats.org/officeDocument/2006/relationships/tags" Target="../tags/tag426.xml"/><Relationship Id="rId3" Type="http://schemas.openxmlformats.org/officeDocument/2006/relationships/tags" Target="../tags/tag425.xml"/><Relationship Id="rId22" Type="http://schemas.openxmlformats.org/officeDocument/2006/relationships/slideLayout" Target="../slideLayouts/slideLayout26.xml"/><Relationship Id="rId21" Type="http://schemas.openxmlformats.org/officeDocument/2006/relationships/tags" Target="../tags/tag440.xml"/><Relationship Id="rId20" Type="http://schemas.openxmlformats.org/officeDocument/2006/relationships/tags" Target="../tags/tag439.xml"/><Relationship Id="rId2" Type="http://schemas.openxmlformats.org/officeDocument/2006/relationships/tags" Target="../tags/tag424.xml"/><Relationship Id="rId19" Type="http://schemas.openxmlformats.org/officeDocument/2006/relationships/image" Target="../media/image31.jpeg"/><Relationship Id="rId18" Type="http://schemas.openxmlformats.org/officeDocument/2006/relationships/tags" Target="../tags/tag438.xml"/><Relationship Id="rId17" Type="http://schemas.openxmlformats.org/officeDocument/2006/relationships/image" Target="../media/image30.jpeg"/><Relationship Id="rId16" Type="http://schemas.openxmlformats.org/officeDocument/2006/relationships/tags" Target="../tags/tag437.xml"/><Relationship Id="rId15" Type="http://schemas.openxmlformats.org/officeDocument/2006/relationships/image" Target="../media/image29.jpeg"/><Relationship Id="rId14" Type="http://schemas.openxmlformats.org/officeDocument/2006/relationships/tags" Target="../tags/tag436.xml"/><Relationship Id="rId13" Type="http://schemas.openxmlformats.org/officeDocument/2006/relationships/tags" Target="../tags/tag435.xml"/><Relationship Id="rId12" Type="http://schemas.openxmlformats.org/officeDocument/2006/relationships/tags" Target="../tags/tag434.xml"/><Relationship Id="rId11" Type="http://schemas.openxmlformats.org/officeDocument/2006/relationships/tags" Target="../tags/tag433.xml"/><Relationship Id="rId10" Type="http://schemas.openxmlformats.org/officeDocument/2006/relationships/tags" Target="../tags/tag432.xml"/><Relationship Id="rId1" Type="http://schemas.openxmlformats.org/officeDocument/2006/relationships/tags" Target="../tags/tag42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image" Target="../media/image32.png"/><Relationship Id="rId2" Type="http://schemas.openxmlformats.org/officeDocument/2006/relationships/tags" Target="../tags/tag442.xml"/><Relationship Id="rId1" Type="http://schemas.openxmlformats.org/officeDocument/2006/relationships/tags" Target="../tags/tag441.xml"/></Relationships>
</file>

<file path=ppt/slides/_rels/slide22.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3" Type="http://schemas.openxmlformats.org/officeDocument/2006/relationships/slideLayout" Target="../slideLayouts/slideLayout28.xml"/><Relationship Id="rId12" Type="http://schemas.openxmlformats.org/officeDocument/2006/relationships/tags" Target="../tags/tag456.xml"/><Relationship Id="rId11" Type="http://schemas.openxmlformats.org/officeDocument/2006/relationships/image" Target="../media/image33.png"/><Relationship Id="rId10" Type="http://schemas.openxmlformats.org/officeDocument/2006/relationships/tags" Target="../tags/tag455.xml"/><Relationship Id="rId1" Type="http://schemas.openxmlformats.org/officeDocument/2006/relationships/tags" Target="../tags/tag446.xml"/></Relationships>
</file>

<file path=ppt/slides/_rels/slide23.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7" Type="http://schemas.openxmlformats.org/officeDocument/2006/relationships/notesSlide" Target="../notesSlides/notesSlide2.xml"/><Relationship Id="rId36" Type="http://schemas.openxmlformats.org/officeDocument/2006/relationships/slideLayout" Target="../slideLayouts/slideLayout29.xml"/><Relationship Id="rId35" Type="http://schemas.openxmlformats.org/officeDocument/2006/relationships/tags" Target="../tags/tag491.xml"/><Relationship Id="rId34" Type="http://schemas.openxmlformats.org/officeDocument/2006/relationships/tags" Target="../tags/tag490.xml"/><Relationship Id="rId33" Type="http://schemas.openxmlformats.org/officeDocument/2006/relationships/tags" Target="../tags/tag489.xml"/><Relationship Id="rId32" Type="http://schemas.openxmlformats.org/officeDocument/2006/relationships/tags" Target="../tags/tag488.xml"/><Relationship Id="rId31" Type="http://schemas.openxmlformats.org/officeDocument/2006/relationships/tags" Target="../tags/tag487.xml"/><Relationship Id="rId30" Type="http://schemas.openxmlformats.org/officeDocument/2006/relationships/tags" Target="../tags/tag486.xml"/><Relationship Id="rId3" Type="http://schemas.openxmlformats.org/officeDocument/2006/relationships/tags" Target="../tags/tag459.xml"/><Relationship Id="rId29" Type="http://schemas.openxmlformats.org/officeDocument/2006/relationships/tags" Target="../tags/tag485.xml"/><Relationship Id="rId28" Type="http://schemas.openxmlformats.org/officeDocument/2006/relationships/tags" Target="../tags/tag484.xml"/><Relationship Id="rId27" Type="http://schemas.openxmlformats.org/officeDocument/2006/relationships/tags" Target="../tags/tag483.xml"/><Relationship Id="rId26" Type="http://schemas.openxmlformats.org/officeDocument/2006/relationships/tags" Target="../tags/tag482.xml"/><Relationship Id="rId25" Type="http://schemas.openxmlformats.org/officeDocument/2006/relationships/tags" Target="../tags/tag481.xml"/><Relationship Id="rId24" Type="http://schemas.openxmlformats.org/officeDocument/2006/relationships/tags" Target="../tags/tag480.xml"/><Relationship Id="rId23" Type="http://schemas.openxmlformats.org/officeDocument/2006/relationships/tags" Target="../tags/tag479.xml"/><Relationship Id="rId22" Type="http://schemas.openxmlformats.org/officeDocument/2006/relationships/tags" Target="../tags/tag478.xml"/><Relationship Id="rId21" Type="http://schemas.openxmlformats.org/officeDocument/2006/relationships/tags" Target="../tags/tag477.xml"/><Relationship Id="rId20" Type="http://schemas.openxmlformats.org/officeDocument/2006/relationships/tags" Target="../tags/tag476.xml"/><Relationship Id="rId2" Type="http://schemas.openxmlformats.org/officeDocument/2006/relationships/tags" Target="../tags/tag458.xml"/><Relationship Id="rId19" Type="http://schemas.openxmlformats.org/officeDocument/2006/relationships/tags" Target="../tags/tag475.xml"/><Relationship Id="rId18" Type="http://schemas.openxmlformats.org/officeDocument/2006/relationships/tags" Target="../tags/tag474.xml"/><Relationship Id="rId17" Type="http://schemas.openxmlformats.org/officeDocument/2006/relationships/tags" Target="../tags/tag473.xml"/><Relationship Id="rId16" Type="http://schemas.openxmlformats.org/officeDocument/2006/relationships/tags" Target="../tags/tag472.xml"/><Relationship Id="rId15" Type="http://schemas.openxmlformats.org/officeDocument/2006/relationships/tags" Target="../tags/tag471.xml"/><Relationship Id="rId14" Type="http://schemas.openxmlformats.org/officeDocument/2006/relationships/tags" Target="../tags/tag470.xml"/><Relationship Id="rId13" Type="http://schemas.openxmlformats.org/officeDocument/2006/relationships/tags" Target="../tags/tag469.xml"/><Relationship Id="rId12" Type="http://schemas.openxmlformats.org/officeDocument/2006/relationships/tags" Target="../tags/tag468.xml"/><Relationship Id="rId11" Type="http://schemas.openxmlformats.org/officeDocument/2006/relationships/tags" Target="../tags/tag467.xml"/><Relationship Id="rId10" Type="http://schemas.openxmlformats.org/officeDocument/2006/relationships/tags" Target="../tags/tag466.xml"/><Relationship Id="rId1" Type="http://schemas.openxmlformats.org/officeDocument/2006/relationships/tags" Target="../tags/tag457.xml"/></Relationships>
</file>

<file path=ppt/slides/_rels/slide24.xml.rels><?xml version="1.0" encoding="UTF-8" standalone="yes"?>
<Relationships xmlns="http://schemas.openxmlformats.org/package/2006/relationships"><Relationship Id="rId9" Type="http://schemas.openxmlformats.org/officeDocument/2006/relationships/tags" Target="../tags/tag502.xml"/><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32" Type="http://schemas.openxmlformats.org/officeDocument/2006/relationships/slideLayout" Target="../slideLayouts/slideLayout30.xml"/><Relationship Id="rId31" Type="http://schemas.openxmlformats.org/officeDocument/2006/relationships/tags" Target="../tags/tag523.xml"/><Relationship Id="rId30" Type="http://schemas.openxmlformats.org/officeDocument/2006/relationships/tags" Target="../tags/tag522.xml"/><Relationship Id="rId3" Type="http://schemas.openxmlformats.org/officeDocument/2006/relationships/tags" Target="../tags/tag496.xml"/><Relationship Id="rId29" Type="http://schemas.openxmlformats.org/officeDocument/2006/relationships/image" Target="../media/image34.png"/><Relationship Id="rId28" Type="http://schemas.openxmlformats.org/officeDocument/2006/relationships/tags" Target="../tags/tag521.xml"/><Relationship Id="rId27" Type="http://schemas.openxmlformats.org/officeDocument/2006/relationships/tags" Target="../tags/tag520.xml"/><Relationship Id="rId26" Type="http://schemas.openxmlformats.org/officeDocument/2006/relationships/tags" Target="../tags/tag519.xml"/><Relationship Id="rId25" Type="http://schemas.openxmlformats.org/officeDocument/2006/relationships/tags" Target="../tags/tag518.xml"/><Relationship Id="rId24" Type="http://schemas.openxmlformats.org/officeDocument/2006/relationships/tags" Target="../tags/tag517.xml"/><Relationship Id="rId23" Type="http://schemas.openxmlformats.org/officeDocument/2006/relationships/tags" Target="../tags/tag516.xml"/><Relationship Id="rId22" Type="http://schemas.openxmlformats.org/officeDocument/2006/relationships/tags" Target="../tags/tag515.xml"/><Relationship Id="rId21" Type="http://schemas.openxmlformats.org/officeDocument/2006/relationships/tags" Target="../tags/tag514.xml"/><Relationship Id="rId20" Type="http://schemas.openxmlformats.org/officeDocument/2006/relationships/tags" Target="../tags/tag513.xml"/><Relationship Id="rId2" Type="http://schemas.openxmlformats.org/officeDocument/2006/relationships/tags" Target="../tags/tag495.xml"/><Relationship Id="rId19" Type="http://schemas.openxmlformats.org/officeDocument/2006/relationships/tags" Target="../tags/tag512.xml"/><Relationship Id="rId18" Type="http://schemas.openxmlformats.org/officeDocument/2006/relationships/tags" Target="../tags/tag511.xml"/><Relationship Id="rId17" Type="http://schemas.openxmlformats.org/officeDocument/2006/relationships/tags" Target="../tags/tag510.xml"/><Relationship Id="rId16" Type="http://schemas.openxmlformats.org/officeDocument/2006/relationships/tags" Target="../tags/tag509.xml"/><Relationship Id="rId15" Type="http://schemas.openxmlformats.org/officeDocument/2006/relationships/tags" Target="../tags/tag508.xml"/><Relationship Id="rId14" Type="http://schemas.openxmlformats.org/officeDocument/2006/relationships/tags" Target="../tags/tag507.xml"/><Relationship Id="rId13" Type="http://schemas.openxmlformats.org/officeDocument/2006/relationships/tags" Target="../tags/tag506.xml"/><Relationship Id="rId12" Type="http://schemas.openxmlformats.org/officeDocument/2006/relationships/tags" Target="../tags/tag505.xml"/><Relationship Id="rId11" Type="http://schemas.openxmlformats.org/officeDocument/2006/relationships/tags" Target="../tags/tag504.xml"/><Relationship Id="rId10" Type="http://schemas.openxmlformats.org/officeDocument/2006/relationships/tags" Target="../tags/tag503.xml"/><Relationship Id="rId1" Type="http://schemas.openxmlformats.org/officeDocument/2006/relationships/tags" Target="../tags/tag494.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tags" Target="../tags/tag528.xml"/><Relationship Id="rId4" Type="http://schemas.openxmlformats.org/officeDocument/2006/relationships/tags" Target="../tags/tag527.xml"/><Relationship Id="rId3" Type="http://schemas.openxmlformats.org/officeDocument/2006/relationships/tags" Target="../tags/tag526.xml"/><Relationship Id="rId2" Type="http://schemas.openxmlformats.org/officeDocument/2006/relationships/tags" Target="../tags/tag525.xml"/><Relationship Id="rId1" Type="http://schemas.openxmlformats.org/officeDocument/2006/relationships/tags" Target="../tags/tag524.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536.xml"/><Relationship Id="rId7" Type="http://schemas.openxmlformats.org/officeDocument/2006/relationships/tags" Target="../tags/tag535.xml"/><Relationship Id="rId6" Type="http://schemas.openxmlformats.org/officeDocument/2006/relationships/tags" Target="../tags/tag534.xml"/><Relationship Id="rId5" Type="http://schemas.openxmlformats.org/officeDocument/2006/relationships/tags" Target="../tags/tag533.xml"/><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s>
</file>

<file path=ppt/slides/_rels/slide27.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1" Type="http://schemas.openxmlformats.org/officeDocument/2006/relationships/slideLayout" Target="../slideLayouts/slideLayout33.xml"/><Relationship Id="rId10" Type="http://schemas.openxmlformats.org/officeDocument/2006/relationships/tags" Target="../tags/tag545.xml"/><Relationship Id="rId1" Type="http://schemas.openxmlformats.org/officeDocument/2006/relationships/tags" Target="../tags/tag537.xml"/></Relationships>
</file>

<file path=ppt/slides/_rels/slide28.xml.rels><?xml version="1.0" encoding="UTF-8" standalone="yes"?>
<Relationships xmlns="http://schemas.openxmlformats.org/package/2006/relationships"><Relationship Id="rId9" Type="http://schemas.openxmlformats.org/officeDocument/2006/relationships/tags" Target="../tags/tag552.xml"/><Relationship Id="rId8" Type="http://schemas.openxmlformats.org/officeDocument/2006/relationships/tags" Target="../tags/tag551.xml"/><Relationship Id="rId7" Type="http://schemas.openxmlformats.org/officeDocument/2006/relationships/tags" Target="../tags/tag550.xml"/><Relationship Id="rId6" Type="http://schemas.openxmlformats.org/officeDocument/2006/relationships/image" Target="../media/image36.png"/><Relationship Id="rId5" Type="http://schemas.openxmlformats.org/officeDocument/2006/relationships/tags" Target="../tags/tag549.xml"/><Relationship Id="rId4" Type="http://schemas.openxmlformats.org/officeDocument/2006/relationships/image" Target="../media/image35.png"/><Relationship Id="rId3" Type="http://schemas.openxmlformats.org/officeDocument/2006/relationships/tags" Target="../tags/tag548.xml"/><Relationship Id="rId24" Type="http://schemas.openxmlformats.org/officeDocument/2006/relationships/slideLayout" Target="../slideLayouts/slideLayout35.xml"/><Relationship Id="rId23" Type="http://schemas.openxmlformats.org/officeDocument/2006/relationships/tags" Target="../tags/tag566.xml"/><Relationship Id="rId22" Type="http://schemas.openxmlformats.org/officeDocument/2006/relationships/tags" Target="../tags/tag565.xml"/><Relationship Id="rId21" Type="http://schemas.openxmlformats.org/officeDocument/2006/relationships/tags" Target="../tags/tag564.xml"/><Relationship Id="rId20" Type="http://schemas.openxmlformats.org/officeDocument/2006/relationships/tags" Target="../tags/tag563.xml"/><Relationship Id="rId2" Type="http://schemas.openxmlformats.org/officeDocument/2006/relationships/tags" Target="../tags/tag547.xml"/><Relationship Id="rId19" Type="http://schemas.openxmlformats.org/officeDocument/2006/relationships/tags" Target="../tags/tag562.xml"/><Relationship Id="rId18" Type="http://schemas.openxmlformats.org/officeDocument/2006/relationships/tags" Target="../tags/tag561.xml"/><Relationship Id="rId17" Type="http://schemas.openxmlformats.org/officeDocument/2006/relationships/tags" Target="../tags/tag560.xml"/><Relationship Id="rId16" Type="http://schemas.openxmlformats.org/officeDocument/2006/relationships/tags" Target="../tags/tag559.xml"/><Relationship Id="rId15" Type="http://schemas.openxmlformats.org/officeDocument/2006/relationships/tags" Target="../tags/tag558.xml"/><Relationship Id="rId14" Type="http://schemas.openxmlformats.org/officeDocument/2006/relationships/tags" Target="../tags/tag557.xml"/><Relationship Id="rId13" Type="http://schemas.openxmlformats.org/officeDocument/2006/relationships/tags" Target="../tags/tag556.xml"/><Relationship Id="rId12" Type="http://schemas.openxmlformats.org/officeDocument/2006/relationships/tags" Target="../tags/tag555.xml"/><Relationship Id="rId11" Type="http://schemas.openxmlformats.org/officeDocument/2006/relationships/tags" Target="../tags/tag554.xml"/><Relationship Id="rId10" Type="http://schemas.openxmlformats.org/officeDocument/2006/relationships/tags" Target="../tags/tag553.xml"/><Relationship Id="rId1" Type="http://schemas.openxmlformats.org/officeDocument/2006/relationships/tags" Target="../tags/tag546.xml"/></Relationships>
</file>

<file path=ppt/slides/_rels/slide3.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6" Type="http://schemas.openxmlformats.org/officeDocument/2006/relationships/slideLayout" Target="../slideLayouts/slideLayout11.xml"/><Relationship Id="rId15" Type="http://schemas.openxmlformats.org/officeDocument/2006/relationships/tags" Target="../tags/tag201.xml"/><Relationship Id="rId14" Type="http://schemas.openxmlformats.org/officeDocument/2006/relationships/image" Target="../media/image8.jpeg"/><Relationship Id="rId13" Type="http://schemas.openxmlformats.org/officeDocument/2006/relationships/tags" Target="../tags/tag200.xml"/><Relationship Id="rId12" Type="http://schemas.openxmlformats.org/officeDocument/2006/relationships/tags" Target="../tags/tag199.xml"/><Relationship Id="rId11" Type="http://schemas.microsoft.com/office/2007/relationships/hdphoto" Target="../media/image7.wdp"/><Relationship Id="rId10" Type="http://schemas.openxmlformats.org/officeDocument/2006/relationships/image" Target="../media/image6.png"/><Relationship Id="rId1" Type="http://schemas.openxmlformats.org/officeDocument/2006/relationships/tags" Target="../tags/tag190.xml"/></Relationships>
</file>

<file path=ppt/slides/_rels/slide4.xml.rels><?xml version="1.0" encoding="UTF-8" standalone="yes"?>
<Relationships xmlns="http://schemas.openxmlformats.org/package/2006/relationships"><Relationship Id="rId9" Type="http://schemas.microsoft.com/office/2007/relationships/hdphoto" Target="../media/image7.wdp"/><Relationship Id="rId8" Type="http://schemas.openxmlformats.org/officeDocument/2006/relationships/image" Target="../media/image6.png"/><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7" Type="http://schemas.openxmlformats.org/officeDocument/2006/relationships/slideLayout" Target="../slideLayouts/slideLayout12.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2.xml"/></Relationships>
</file>

<file path=ppt/slides/_rels/slide5.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9" Type="http://schemas.openxmlformats.org/officeDocument/2006/relationships/slideLayout" Target="../slideLayouts/slideLayout13.xml"/><Relationship Id="rId18" Type="http://schemas.openxmlformats.org/officeDocument/2006/relationships/tags" Target="../tags/tag233.xml"/><Relationship Id="rId17" Type="http://schemas.openxmlformats.org/officeDocument/2006/relationships/tags" Target="../tags/tag232.xml"/><Relationship Id="rId16" Type="http://schemas.openxmlformats.org/officeDocument/2006/relationships/tags" Target="../tags/tag231.xml"/><Relationship Id="rId15" Type="http://schemas.openxmlformats.org/officeDocument/2006/relationships/tags" Target="../tags/tag230.xml"/><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16.xml"/></Relationships>
</file>

<file path=ppt/slides/_rels/slide6.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image" Target="../media/image10.png"/><Relationship Id="rId7" Type="http://schemas.openxmlformats.org/officeDocument/2006/relationships/tags" Target="../tags/tag239.xml"/><Relationship Id="rId6" Type="http://schemas.openxmlformats.org/officeDocument/2006/relationships/image" Target="../media/image9.png"/><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3" Type="http://schemas.openxmlformats.org/officeDocument/2006/relationships/slideLayout" Target="../slideLayouts/slideLayout14.xml"/><Relationship Id="rId22" Type="http://schemas.openxmlformats.org/officeDocument/2006/relationships/tags" Target="../tags/tag250.xml"/><Relationship Id="rId21" Type="http://schemas.openxmlformats.org/officeDocument/2006/relationships/tags" Target="../tags/tag249.xml"/><Relationship Id="rId20" Type="http://schemas.microsoft.com/office/2007/relationships/hdphoto" Target="../media/image7.wdp"/><Relationship Id="rId2" Type="http://schemas.openxmlformats.org/officeDocument/2006/relationships/tags" Target="../tags/tag235.xml"/><Relationship Id="rId19" Type="http://schemas.openxmlformats.org/officeDocument/2006/relationships/image" Target="../media/image6.png"/><Relationship Id="rId18" Type="http://schemas.openxmlformats.org/officeDocument/2006/relationships/tags" Target="../tags/tag248.xml"/><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image" Target="../media/image11.png"/><Relationship Id="rId1" Type="http://schemas.openxmlformats.org/officeDocument/2006/relationships/tags" Target="../tags/tag234.xml"/></Relationships>
</file>

<file path=ppt/slides/_rels/slide7.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image" Target="../media/image14.png"/><Relationship Id="rId7" Type="http://schemas.openxmlformats.org/officeDocument/2006/relationships/tags" Target="../tags/tag255.xml"/><Relationship Id="rId6" Type="http://schemas.openxmlformats.org/officeDocument/2006/relationships/image" Target="../media/image13.jpeg"/><Relationship Id="rId5" Type="http://schemas.openxmlformats.org/officeDocument/2006/relationships/tags" Target="../tags/tag254.xml"/><Relationship Id="rId4" Type="http://schemas.openxmlformats.org/officeDocument/2006/relationships/image" Target="../media/image12.jpeg"/><Relationship Id="rId3" Type="http://schemas.openxmlformats.org/officeDocument/2006/relationships/tags" Target="../tags/tag253.xml"/><Relationship Id="rId20" Type="http://schemas.openxmlformats.org/officeDocument/2006/relationships/slideLayout" Target="../slideLayouts/slideLayout15.xml"/><Relationship Id="rId2" Type="http://schemas.openxmlformats.org/officeDocument/2006/relationships/tags" Target="../tags/tag252.xml"/><Relationship Id="rId19" Type="http://schemas.openxmlformats.org/officeDocument/2006/relationships/tags" Target="../tags/tag265.xml"/><Relationship Id="rId18" Type="http://schemas.openxmlformats.org/officeDocument/2006/relationships/tags" Target="../tags/tag264.xml"/><Relationship Id="rId17" Type="http://schemas.openxmlformats.org/officeDocument/2006/relationships/tags" Target="../tags/tag26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image" Target="../media/image15.png"/><Relationship Id="rId1" Type="http://schemas.openxmlformats.org/officeDocument/2006/relationships/tags" Target="../tags/tag251.xml"/></Relationships>
</file>

<file path=ppt/slides/_rels/slide8.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5" Type="http://schemas.openxmlformats.org/officeDocument/2006/relationships/slideLayout" Target="../slideLayouts/slideLayout16.xml"/><Relationship Id="rId24" Type="http://schemas.openxmlformats.org/officeDocument/2006/relationships/tags" Target="../tags/tag289.xml"/><Relationship Id="rId23" Type="http://schemas.openxmlformats.org/officeDocument/2006/relationships/tags" Target="../tags/tag288.xml"/><Relationship Id="rId22" Type="http://schemas.openxmlformats.org/officeDocument/2006/relationships/tags" Target="../tags/tag287.xml"/><Relationship Id="rId21" Type="http://schemas.openxmlformats.org/officeDocument/2006/relationships/tags" Target="../tags/tag286.xml"/><Relationship Id="rId20" Type="http://schemas.openxmlformats.org/officeDocument/2006/relationships/tags" Target="../tags/tag285.xml"/><Relationship Id="rId2" Type="http://schemas.openxmlformats.org/officeDocument/2006/relationships/tags" Target="../tags/tag267.xml"/><Relationship Id="rId19" Type="http://schemas.openxmlformats.org/officeDocument/2006/relationships/tags" Target="../tags/tag284.xml"/><Relationship Id="rId18" Type="http://schemas.openxmlformats.org/officeDocument/2006/relationships/tags" Target="../tags/tag283.xml"/><Relationship Id="rId17" Type="http://schemas.openxmlformats.org/officeDocument/2006/relationships/tags" Target="../tags/tag282.xml"/><Relationship Id="rId16" Type="http://schemas.openxmlformats.org/officeDocument/2006/relationships/tags" Target="../tags/tag281.xml"/><Relationship Id="rId15" Type="http://schemas.openxmlformats.org/officeDocument/2006/relationships/tags" Target="../tags/tag280.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tags" Target="../tags/tag266.xml"/></Relationships>
</file>

<file path=ppt/slides/_rels/slide9.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2" Type="http://schemas.openxmlformats.org/officeDocument/2006/relationships/slideLayout" Target="../slideLayouts/slideLayout17.xml"/><Relationship Id="rId11" Type="http://schemas.openxmlformats.org/officeDocument/2006/relationships/tags" Target="../tags/tag299.xml"/><Relationship Id="rId10" Type="http://schemas.openxmlformats.org/officeDocument/2006/relationships/image" Target="../media/image16.png"/><Relationship Id="rId1" Type="http://schemas.openxmlformats.org/officeDocument/2006/relationships/tags" Target="../tags/tag2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7682230" y="4584065"/>
            <a:ext cx="4355465" cy="1945005"/>
          </a:xfrm>
          <a:prstGeom prst="rect">
            <a:avLst/>
          </a:prstGeom>
          <a:solidFill>
            <a:schemeClr val="bg1">
              <a:alpha val="60000"/>
            </a:schemeClr>
          </a:solidFill>
          <a:effectLst/>
        </p:spPr>
        <p:txBody>
          <a:bodyPr wrap="square" rtlCol="0" anchor="t">
            <a:noAutofit/>
          </a:bodyPr>
          <a:lstStyle/>
          <a:p>
            <a:r>
              <a:rPr lang="zh-CN" altLang="en-US" sz="2400">
                <a:solidFill>
                  <a:srgbClr val="7030A0"/>
                </a:solidFill>
              </a:rPr>
              <a:t>发酵工程是指利用微生物的特定功能，通过现代工程技术，规模化生产对人类有用的产品。它涉及菌种的选育和培养、产物的分离和提纯等方面。</a:t>
            </a:r>
            <a:endParaRPr lang="en-US" altLang="zh-CN" sz="2400">
              <a:solidFill>
                <a:srgbClr val="7030A0"/>
              </a:solidFill>
            </a:endParaRPr>
          </a:p>
        </p:txBody>
      </p:sp>
      <p:sp>
        <p:nvSpPr>
          <p:cNvPr id="12" name="标题 1"/>
          <p:cNvSpPr>
            <a:spLocks noGrp="1"/>
          </p:cNvSpPr>
          <p:nvPr>
            <p:custDataLst>
              <p:tags r:id="rId2"/>
            </p:custDataLst>
          </p:nvPr>
        </p:nvSpPr>
        <p:spPr>
          <a:xfrm>
            <a:off x="3028950" y="2824480"/>
            <a:ext cx="5429885" cy="965200"/>
          </a:xfrm>
          <a:prstGeom prst="rect">
            <a:avLst/>
          </a:prstGeom>
          <a:solidFill>
            <a:srgbClr val="ABCA9E">
              <a:alpha val="90000"/>
            </a:srgbClr>
          </a:solidFill>
        </p:spPr>
        <p:txBody>
          <a:bodyPr vert="horz" lIns="67500" tIns="35100" rIns="67500" bIns="35100" rtlCol="0" anchor="b">
            <a:noAutofit/>
            <a:scene3d>
              <a:camera prst="obliqueBottomLeft"/>
              <a:lightRig rig="contrasting" dir="t"/>
            </a:scene3d>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marL="0" lvl="0" indent="0" algn="l">
              <a:lnSpc>
                <a:spcPct val="120000"/>
              </a:lnSpc>
              <a:spcBef>
                <a:spcPct val="0"/>
              </a:spcBef>
              <a:spcAft>
                <a:spcPct val="0"/>
              </a:spcAft>
              <a:buSzTx/>
              <a:buNone/>
            </a:pP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第</a:t>
            </a:r>
            <a:r>
              <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1</a:t>
            </a: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章  发酵工程</a:t>
            </a:r>
            <a:endPar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endParaRPr>
          </a:p>
        </p:txBody>
      </p:sp>
      <p:sp>
        <p:nvSpPr>
          <p:cNvPr id="13" name="副标题 2"/>
          <p:cNvSpPr>
            <a:spLocks noGrp="1"/>
          </p:cNvSpPr>
          <p:nvPr>
            <p:custDataLst>
              <p:tags r:id="rId3"/>
            </p:custDataLst>
          </p:nvPr>
        </p:nvSpPr>
        <p:spPr>
          <a:xfrm>
            <a:off x="179705" y="713740"/>
            <a:ext cx="5231765" cy="584200"/>
          </a:xfrm>
          <a:prstGeom prst="rect">
            <a:avLst/>
          </a:prstGeom>
          <a:solidFill>
            <a:schemeClr val="bg1"/>
          </a:solidFill>
          <a:effectLst>
            <a:outerShdw blurRad="50800" dist="38100" dir="2700000" algn="tl" rotWithShape="0">
              <a:prstClr val="black">
                <a:alpha val="40000"/>
              </a:prstClr>
            </a:outerShdw>
          </a:effectLst>
        </p:spPr>
        <p:txBody>
          <a:bodyPr vert="horz" lIns="67500" tIns="35100" rIns="67500" bIns="351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20000"/>
              </a:lnSpc>
              <a:spcBef>
                <a:spcPct val="0"/>
              </a:spcBef>
              <a:spcAft>
                <a:spcPct val="0"/>
              </a:spcAft>
              <a:buSzTx/>
              <a:buNone/>
            </a:pPr>
            <a:r>
              <a:rPr lang="zh-CN" altLang="en-US" sz="2800">
                <a:solidFill>
                  <a:schemeClr val="dk1">
                    <a:lumMod val="85000"/>
                    <a:lumOff val="15000"/>
                  </a:schemeClr>
                </a:solidFill>
              </a:rPr>
              <a:t>选择性必修三   生物技术与工程</a:t>
            </a:r>
            <a:endParaRPr lang="zh-CN" altLang="en-US" sz="2800">
              <a:solidFill>
                <a:schemeClr val="dk1">
                  <a:lumMod val="85000"/>
                  <a:lumOff val="15000"/>
                </a:schemeClr>
              </a:solidFill>
            </a:endParaRPr>
          </a:p>
        </p:txBody>
      </p:sp>
      <p:pic>
        <p:nvPicPr>
          <p:cNvPr id="6" name="https://photo-static-api.fotomore.com/creative/vcg/veer/400/new/VCG41N675685016.jpg?uid=386&amp;timestamp=1701863185&amp;sign=5715839ac791ae2801819c0ebd3e3c5f"/>
          <p:cNvPicPr>
            <a:picLocks noChangeAspect="1"/>
          </p:cNvPicPr>
          <p:nvPr>
            <p:custDataLst>
              <p:tags r:id="rId4"/>
            </p:custDataLst>
          </p:nvPr>
        </p:nvPicPr>
        <p:blipFill>
          <a:blip r:embed="rId5"/>
          <a:srcRect t="7857" b="7857"/>
          <a:stretch>
            <a:fillRect/>
          </a:stretch>
        </p:blipFill>
        <p:spPr>
          <a:xfrm>
            <a:off x="7294245" y="-5715"/>
            <a:ext cx="4897755" cy="2751455"/>
          </a:xfrm>
          <a:prstGeom prst="rect">
            <a:avLst/>
          </a:prstGeom>
        </p:spPr>
      </p:pic>
      <p:pic>
        <p:nvPicPr>
          <p:cNvPr id="2" name="https://photo-static-api.fotomore.com/creative/vcg/veer/400/new/VCG41N598820174.jpg?uid=386&amp;timestamp=1701863181&amp;sign=26013873374f50412e996192dae81139"/>
          <p:cNvPicPr>
            <a:picLocks noChangeAspect="1"/>
          </p:cNvPicPr>
          <p:nvPr>
            <p:custDataLst>
              <p:tags r:id="rId6"/>
            </p:custDataLst>
          </p:nvPr>
        </p:nvPicPr>
        <p:blipFill>
          <a:blip r:embed="rId7"/>
          <a:stretch>
            <a:fillRect/>
          </a:stretch>
        </p:blipFill>
        <p:spPr>
          <a:xfrm>
            <a:off x="0" y="3909060"/>
            <a:ext cx="4516120" cy="3010535"/>
          </a:xfrm>
          <a:prstGeom prst="rect">
            <a:avLst/>
          </a:prstGeom>
        </p:spPr>
      </p:pic>
    </p:spTree>
    <p:custDataLst>
      <p:tags r:id="rId8"/>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表格 66561"/>
          <p:cNvGraphicFramePr>
            <a:graphicFrameLocks noGrp="1"/>
          </p:cNvGraphicFramePr>
          <p:nvPr>
            <p:custDataLst>
              <p:tags r:id="rId1"/>
            </p:custDataLst>
          </p:nvPr>
        </p:nvGraphicFramePr>
        <p:xfrm>
          <a:off x="201930" y="1864995"/>
          <a:ext cx="11781790" cy="4484370"/>
        </p:xfrm>
        <a:graphic>
          <a:graphicData uri="http://schemas.openxmlformats.org/drawingml/2006/table">
            <a:tbl>
              <a:tblPr>
                <a:tableStyleId>{C083E6E3-FA7D-4D7B-A595-EF9225AFEA82}</a:tableStyleId>
              </a:tblPr>
              <a:tblGrid>
                <a:gridCol w="1048385"/>
                <a:gridCol w="2166620"/>
                <a:gridCol w="5445760"/>
                <a:gridCol w="3121025"/>
              </a:tblGrid>
              <a:tr h="496761">
                <a:tc>
                  <a:txBody>
                    <a:bodyPr wrap="square"/>
                    <a:lstStyle/>
                    <a:p>
                      <a:pPr lvl="0" algn="ctr">
                        <a:buNone/>
                      </a:pPr>
                      <a:r>
                        <a:rPr lang="zh-CN" altLang="zh-CN" sz="2400"/>
                        <a:t>划分</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培养基种类</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特点</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用途</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463294">
                <a:tc rowSpan="3">
                  <a:txBody>
                    <a:bodyPr wrap="square"/>
                    <a:lstStyle/>
                    <a:p>
                      <a:pPr lvl="0" algn="ctr">
                        <a:buNone/>
                      </a:pPr>
                      <a:r>
                        <a:rPr lang="zh-CN" altLang="zh-CN" sz="2000"/>
                        <a:t>物理</a:t>
                      </a:r>
                      <a:endParaRPr lang="zh-CN" altLang="zh-CN" sz="2000"/>
                    </a:p>
                    <a:p>
                      <a:pPr lvl="0" algn="ctr">
                        <a:buNone/>
                      </a:pPr>
                      <a:r>
                        <a:rPr lang="zh-CN" altLang="zh-CN" sz="2000"/>
                        <a:t>性质</a:t>
                      </a:r>
                      <a:endParaRPr lang="zh-CN" altLang="zh-CN" sz="20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en-US" sz="2400" b="0">
                          <a:latin typeface="Times New Roman" panose="02020603050405020304" pitchFamily="18" charset="0"/>
                          <a:ea typeface="微软雅黑" panose="020B0503020204020204" pitchFamily="34" charset="-122"/>
                        </a:rPr>
                        <a:t>液体培养基</a:t>
                      </a:r>
                      <a:endParaRPr lang="zh-CN" altLang="en-US"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354330">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半固体培养基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rowSpan="2">
                  <a:txBody>
                    <a:bodyPr wrap="square"/>
                    <a:lstStyle/>
                    <a:p>
                      <a:pPr lvl="0" algn="ctr">
                        <a:buNone/>
                      </a:pP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478155">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固体培养基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529578">
                <a:tc rowSpan="2">
                  <a:txBody>
                    <a:bodyPr wrap="square"/>
                    <a:lstStyle/>
                    <a:p>
                      <a:pPr lvl="0" algn="ctr">
                        <a:buNone/>
                      </a:pPr>
                      <a:r>
                        <a:rPr lang="zh-CN" altLang="zh-CN" sz="2200"/>
                        <a:t>化学</a:t>
                      </a:r>
                      <a:endParaRPr lang="zh-CN" altLang="zh-CN" sz="2200"/>
                    </a:p>
                    <a:p>
                      <a:pPr lvl="0" algn="ctr">
                        <a:buNone/>
                      </a:pPr>
                      <a:r>
                        <a:rPr lang="zh-CN" altLang="zh-CN" sz="2200"/>
                        <a:t>成分</a:t>
                      </a: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天然培养基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575908">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合成培养基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687705">
                <a:tc rowSpan="2">
                  <a:txBody>
                    <a:bodyPr wrap="square"/>
                    <a:lstStyle/>
                    <a:p>
                      <a:pPr lvl="0" algn="ctr">
                        <a:buNone/>
                      </a:pPr>
                      <a:r>
                        <a:rPr lang="zh-CN" altLang="zh-CN" sz="2200"/>
                        <a:t>用途</a:t>
                      </a: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选择培养基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795976">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r>
                        <a:rPr lang="zh-CN" altLang="zh-CN" sz="2400" b="0">
                          <a:latin typeface="Times New Roman" panose="02020603050405020304" pitchFamily="18" charset="0"/>
                          <a:ea typeface="微软雅黑" panose="020B0503020204020204" pitchFamily="34" charset="-122"/>
                        </a:rPr>
                        <a:t>鉴别培养基</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r>
            </a:tbl>
          </a:graphicData>
        </a:graphic>
      </p:graphicFrame>
      <p:sp>
        <p:nvSpPr>
          <p:cNvPr id="77" name="矩形 76"/>
          <p:cNvSpPr/>
          <p:nvPr>
            <p:custDataLst>
              <p:tags r:id="rId2"/>
            </p:custDataLst>
          </p:nvPr>
        </p:nvSpPr>
        <p:spPr bwMode="auto">
          <a:xfrm>
            <a:off x="251779" y="11819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4" name="文本框 3"/>
          <p:cNvSpPr txBox="1"/>
          <p:nvPr>
            <p:custDataLst>
              <p:tags r:id="rId3"/>
            </p:custDataLst>
          </p:nvPr>
        </p:nvSpPr>
        <p:spPr>
          <a:xfrm>
            <a:off x="1122045" y="1011555"/>
            <a:ext cx="10184130" cy="48196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2.</a:t>
            </a:r>
            <a:r>
              <a:rPr lang="zh-CN" sz="2400">
                <a:latin typeface="楷体" panose="02010609060101010101" pitchFamily="49" charset="-122"/>
                <a:ea typeface="楷体" panose="02010609060101010101" pitchFamily="49" charset="-122"/>
                <a:cs typeface="楷体" panose="02010609060101010101" pitchFamily="49" charset="-122"/>
                <a:sym typeface="+mn-ea"/>
              </a:rPr>
              <a:t>结合学到的知识，小组讨论培养基的类型，尝试完成下表</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4"/>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表格 66561"/>
          <p:cNvGraphicFramePr>
            <a:graphicFrameLocks noGrp="1"/>
          </p:cNvGraphicFramePr>
          <p:nvPr>
            <p:custDataLst>
              <p:tags r:id="rId1"/>
            </p:custDataLst>
          </p:nvPr>
        </p:nvGraphicFramePr>
        <p:xfrm>
          <a:off x="201930" y="713105"/>
          <a:ext cx="11781790" cy="6011961"/>
        </p:xfrm>
        <a:graphic>
          <a:graphicData uri="http://schemas.openxmlformats.org/drawingml/2006/table">
            <a:tbl>
              <a:tblPr>
                <a:tableStyleId>{C083E6E3-FA7D-4D7B-A595-EF9225AFEA82}</a:tableStyleId>
              </a:tblPr>
              <a:tblGrid>
                <a:gridCol w="1048385"/>
                <a:gridCol w="2166620"/>
                <a:gridCol w="5445760"/>
                <a:gridCol w="3121025"/>
              </a:tblGrid>
              <a:tr h="496761">
                <a:tc>
                  <a:txBody>
                    <a:bodyPr wrap="square"/>
                    <a:lstStyle/>
                    <a:p>
                      <a:pPr lvl="0" algn="ctr">
                        <a:buNone/>
                      </a:pPr>
                      <a:r>
                        <a:rPr lang="zh-CN" altLang="zh-CN" sz="2400"/>
                        <a:t>划分</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培养基种类</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特点</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r>
                        <a:rPr lang="zh-CN" altLang="zh-CN" sz="2400"/>
                        <a:t>用途</a:t>
                      </a: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2857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463294">
                <a:tc rowSpan="3">
                  <a:txBody>
                    <a:bodyPr wrap="square"/>
                    <a:lstStyle/>
                    <a:p>
                      <a:pPr lvl="0" algn="ctr">
                        <a:buNone/>
                      </a:pPr>
                      <a:r>
                        <a:rPr lang="zh-CN" altLang="zh-CN" sz="2000"/>
                        <a:t>物理</a:t>
                      </a:r>
                      <a:endParaRPr lang="zh-CN" altLang="zh-CN" sz="2000"/>
                    </a:p>
                    <a:p>
                      <a:pPr lvl="0" algn="ctr">
                        <a:buNone/>
                      </a:pPr>
                      <a:r>
                        <a:rPr lang="zh-CN" altLang="zh-CN" sz="2000"/>
                        <a:t>性质</a:t>
                      </a:r>
                      <a:endParaRPr lang="zh-CN" altLang="zh-CN" sz="20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945262">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rowSpan="2">
                  <a:txBody>
                    <a:bodyPr wrap="square"/>
                    <a:lstStyle/>
                    <a:p>
                      <a:pPr lvl="0" algn="ctr">
                        <a:buNone/>
                      </a:pP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1023122">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529578">
                <a:tc rowSpan="2">
                  <a:txBody>
                    <a:bodyPr wrap="square"/>
                    <a:lstStyle/>
                    <a:p>
                      <a:pPr lvl="0" algn="ctr">
                        <a:buNone/>
                      </a:pPr>
                      <a:r>
                        <a:rPr lang="zh-CN" altLang="zh-CN" sz="2200"/>
                        <a:t>化学</a:t>
                      </a:r>
                      <a:endParaRPr lang="zh-CN" altLang="zh-CN" sz="2200"/>
                    </a:p>
                    <a:p>
                      <a:pPr lvl="0" algn="ctr">
                        <a:buNone/>
                      </a:pPr>
                      <a:r>
                        <a:rPr lang="zh-CN" altLang="zh-CN" sz="2200"/>
                        <a:t>成分</a:t>
                      </a: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575908">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1182060">
                <a:tc rowSpan="2">
                  <a:txBody>
                    <a:bodyPr wrap="square"/>
                    <a:lstStyle/>
                    <a:p>
                      <a:pPr lvl="0" algn="ctr">
                        <a:buNone/>
                      </a:pPr>
                      <a:r>
                        <a:rPr lang="zh-CN" altLang="zh-CN" sz="2200"/>
                        <a:t>用途</a:t>
                      </a:r>
                      <a:endParaRPr lang="zh-CN" altLang="zh-CN" sz="2200" b="0">
                        <a:latin typeface="Times New Roman" panose="02020603050405020304" pitchFamily="18" charset="0"/>
                        <a:ea typeface="微软雅黑" panose="020B0503020204020204" pitchFamily="34" charset="-122"/>
                      </a:endParaRPr>
                    </a:p>
                  </a:txBody>
                  <a:tcPr marL="121928" marR="121928" marT="45717" marB="45717" vert="horz" anchor="ctr">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9525" cap="flat" cmpd="sng" algn="ctr">
                      <a:solidFill>
                        <a:srgbClr val="8AB630"/>
                      </a:solidFill>
                      <a:prstDash val="solid"/>
                      <a:round/>
                      <a:headEnd type="none" w="med" len="med"/>
                      <a:tailEnd type="none" w="med" len="med"/>
                    </a:lnB>
                    <a:solidFill>
                      <a:schemeClr val="bg1"/>
                    </a:solidFill>
                  </a:tcPr>
                </a:tc>
              </a:tr>
              <a:tr h="795976">
                <a:tc vMerge="1">
                  <a:tcP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B w="12700" cap="flat" cmpd="sng">
                      <a:solidFill>
                        <a:srgbClr val="000000"/>
                      </a:solidFill>
                      <a:prstDash val="solid"/>
                      <a:round/>
                      <a:headEnd type="none" w="med" len="med"/>
                      <a:tailEnd type="none" w="med" len="med"/>
                    </a:lnB>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R w="9525" cap="flat" cmpd="sng" algn="ctr">
                      <a:solidFill>
                        <a:srgbClr val="8AB630"/>
                      </a:solidFill>
                      <a:prstDash val="solid"/>
                      <a:round/>
                      <a:headEnd type="none" w="med" len="med"/>
                      <a:tailEnd type="none" w="med" len="med"/>
                    </a:lnR>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c>
                  <a:txBody>
                    <a:bodyPr wrap="square"/>
                    <a:lstStyle/>
                    <a:p>
                      <a:pPr lvl="0" algn="ctr">
                        <a:buNone/>
                      </a:pPr>
                      <a:endParaRPr lang="zh-CN" altLang="zh-CN" sz="2400" b="0">
                        <a:latin typeface="Times New Roman" panose="02020603050405020304" pitchFamily="18" charset="0"/>
                        <a:ea typeface="微软雅黑" panose="020B0503020204020204" pitchFamily="34" charset="-122"/>
                      </a:endParaRPr>
                    </a:p>
                  </a:txBody>
                  <a:tcPr marL="121928" marR="121928" marT="45717" marB="45717" vert="horz" anchor="ctr">
                    <a:lnL w="9525" cap="flat" cmpd="sng" algn="ctr">
                      <a:solidFill>
                        <a:srgbClr val="8AB630"/>
                      </a:solidFill>
                      <a:prstDash val="solid"/>
                      <a:round/>
                      <a:headEnd type="none" w="med" len="med"/>
                      <a:tailEnd type="none" w="med" len="med"/>
                    </a:lnL>
                    <a:lnT w="9525" cap="flat" cmpd="sng" algn="ctr">
                      <a:solidFill>
                        <a:srgbClr val="8AB630"/>
                      </a:solidFill>
                      <a:prstDash val="solid"/>
                      <a:round/>
                      <a:headEnd type="none" w="med" len="med"/>
                      <a:tailEnd type="none" w="med" len="med"/>
                    </a:lnT>
                    <a:lnB w="28575" cap="flat" cmpd="sng" algn="ctr">
                      <a:solidFill>
                        <a:srgbClr val="8AB630"/>
                      </a:solidFill>
                      <a:prstDash val="solid"/>
                      <a:round/>
                      <a:headEnd type="none" w="med" len="med"/>
                      <a:tailEnd type="none" w="med" len="med"/>
                    </a:lnB>
                    <a:solidFill>
                      <a:schemeClr val="bg1"/>
                    </a:solidFill>
                  </a:tcPr>
                </a:tc>
              </a:tr>
            </a:tbl>
          </a:graphicData>
        </a:graphic>
      </p:graphicFrame>
      <p:sp>
        <p:nvSpPr>
          <p:cNvPr id="66605" name="Rectangle 46"/>
          <p:cNvSpPr/>
          <p:nvPr>
            <p:custDataLst>
              <p:tags r:id="rId2"/>
            </p:custDataLst>
          </p:nvPr>
        </p:nvSpPr>
        <p:spPr>
          <a:xfrm>
            <a:off x="5255260" y="1158921"/>
            <a:ext cx="1758950"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不加凝固剂</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06" name="Rectangle 47"/>
          <p:cNvSpPr/>
          <p:nvPr>
            <p:custDataLst>
              <p:tags r:id="rId3"/>
            </p:custDataLst>
          </p:nvPr>
        </p:nvSpPr>
        <p:spPr>
          <a:xfrm>
            <a:off x="4946968" y="2242447"/>
            <a:ext cx="2741295"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加凝固剂，如琼脂</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07" name="Rectangle 48"/>
          <p:cNvSpPr/>
          <p:nvPr>
            <p:custDataLst>
              <p:tags r:id="rId4"/>
            </p:custDataLst>
          </p:nvPr>
        </p:nvSpPr>
        <p:spPr>
          <a:xfrm>
            <a:off x="9740265" y="1158921"/>
            <a:ext cx="1635125"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工业生产</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08" name="Rectangle 49"/>
          <p:cNvSpPr/>
          <p:nvPr>
            <p:custDataLst>
              <p:tags r:id="rId5"/>
            </p:custDataLst>
          </p:nvPr>
        </p:nvSpPr>
        <p:spPr>
          <a:xfrm>
            <a:off x="9060180" y="1700208"/>
            <a:ext cx="2895600" cy="830997"/>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观察微生物的运动、分类鉴定</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09" name="Rectangle 50"/>
          <p:cNvSpPr/>
          <p:nvPr>
            <p:custDataLst>
              <p:tags r:id="rId6"/>
            </p:custDataLst>
          </p:nvPr>
        </p:nvSpPr>
        <p:spPr>
          <a:xfrm>
            <a:off x="8977312" y="2669615"/>
            <a:ext cx="3005455" cy="830997"/>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微生物分离、鉴定、活菌计数、保藏菌种</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0" name="Rectangle 51"/>
          <p:cNvSpPr/>
          <p:nvPr>
            <p:custDataLst>
              <p:tags r:id="rId7"/>
            </p:custDataLst>
          </p:nvPr>
        </p:nvSpPr>
        <p:spPr>
          <a:xfrm>
            <a:off x="3488055" y="3670935"/>
            <a:ext cx="4303395"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含化学成分不明确的天然物质</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1" name="Rectangle 52"/>
          <p:cNvSpPr/>
          <p:nvPr>
            <p:custDataLst>
              <p:tags r:id="rId8"/>
            </p:custDataLst>
          </p:nvPr>
        </p:nvSpPr>
        <p:spPr>
          <a:xfrm>
            <a:off x="9740265" y="3603310"/>
            <a:ext cx="1525588"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工业生产</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2" name="Rectangle 53"/>
          <p:cNvSpPr/>
          <p:nvPr>
            <p:custDataLst>
              <p:tags r:id="rId9"/>
            </p:custDataLst>
          </p:nvPr>
        </p:nvSpPr>
        <p:spPr>
          <a:xfrm>
            <a:off x="3487738" y="4177030"/>
            <a:ext cx="2389187"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培养基成分明确</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3" name="Rectangle 54"/>
          <p:cNvSpPr/>
          <p:nvPr>
            <p:custDataLst>
              <p:tags r:id="rId10"/>
            </p:custDataLst>
          </p:nvPr>
        </p:nvSpPr>
        <p:spPr>
          <a:xfrm>
            <a:off x="9557386" y="4167673"/>
            <a:ext cx="1781175"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分类、鉴定</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4" name="Rectangle 55"/>
          <p:cNvSpPr/>
          <p:nvPr>
            <p:custDataLst>
              <p:tags r:id="rId11"/>
            </p:custDataLst>
          </p:nvPr>
        </p:nvSpPr>
        <p:spPr>
          <a:xfrm>
            <a:off x="3392804" y="4695120"/>
            <a:ext cx="5583555" cy="1200329"/>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在培养基中加入某种化学物质</a:t>
            </a:r>
            <a:r>
              <a:rPr lang="en-US" altLang="zh-CN" sz="2400">
                <a:solidFill>
                  <a:srgbClr val="FF0000"/>
                </a:solidFill>
                <a:latin typeface="仿宋" panose="02010609060101010101" pitchFamily="49" charset="-122"/>
                <a:ea typeface="仿宋" panose="02010609060101010101" pitchFamily="49" charset="-122"/>
              </a:rPr>
              <a:t>,</a:t>
            </a:r>
            <a:r>
              <a:rPr lang="zh-CN" altLang="en-US" sz="2400">
                <a:solidFill>
                  <a:srgbClr val="FF0000"/>
                </a:solidFill>
                <a:latin typeface="仿宋" panose="02010609060101010101" pitchFamily="49" charset="-122"/>
                <a:ea typeface="仿宋" panose="02010609060101010101" pitchFamily="49" charset="-122"/>
              </a:rPr>
              <a:t>以抑制不需要的微生物的生长</a:t>
            </a:r>
            <a:r>
              <a:rPr lang="en-US" altLang="zh-CN" sz="2400">
                <a:solidFill>
                  <a:srgbClr val="FF0000"/>
                </a:solidFill>
                <a:latin typeface="仿宋" panose="02010609060101010101" pitchFamily="49" charset="-122"/>
                <a:ea typeface="仿宋" panose="02010609060101010101" pitchFamily="49" charset="-122"/>
              </a:rPr>
              <a:t>,</a:t>
            </a:r>
            <a:r>
              <a:rPr lang="zh-CN" altLang="en-US" sz="2400">
                <a:solidFill>
                  <a:srgbClr val="FF0000"/>
                </a:solidFill>
                <a:latin typeface="仿宋" panose="02010609060101010101" pitchFamily="49" charset="-122"/>
                <a:ea typeface="仿宋" panose="02010609060101010101" pitchFamily="49" charset="-122"/>
              </a:rPr>
              <a:t>促进所需要的微生物的生长</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5" name="Rectangle 56"/>
          <p:cNvSpPr/>
          <p:nvPr>
            <p:custDataLst>
              <p:tags r:id="rId12"/>
            </p:custDataLst>
          </p:nvPr>
        </p:nvSpPr>
        <p:spPr>
          <a:xfrm>
            <a:off x="9004300" y="4871085"/>
            <a:ext cx="2951480" cy="830997"/>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培养、分离出特定微生物</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6" name="Rectangle 57"/>
          <p:cNvSpPr/>
          <p:nvPr>
            <p:custDataLst>
              <p:tags r:id="rId13"/>
            </p:custDataLst>
          </p:nvPr>
        </p:nvSpPr>
        <p:spPr>
          <a:xfrm>
            <a:off x="3445510" y="5894070"/>
            <a:ext cx="5450840" cy="830997"/>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在培养基中加入某种指示剂或化学药品</a:t>
            </a:r>
            <a:r>
              <a:rPr lang="en-US" altLang="zh-CN" sz="2400">
                <a:solidFill>
                  <a:srgbClr val="FF0000"/>
                </a:solidFill>
                <a:latin typeface="仿宋" panose="02010609060101010101" pitchFamily="49" charset="-122"/>
                <a:ea typeface="仿宋" panose="02010609060101010101" pitchFamily="49" charset="-122"/>
              </a:rPr>
              <a:t>,</a:t>
            </a:r>
            <a:r>
              <a:rPr lang="zh-CN" altLang="en-US" sz="2400">
                <a:solidFill>
                  <a:srgbClr val="FF0000"/>
                </a:solidFill>
                <a:latin typeface="仿宋" panose="02010609060101010101" pitchFamily="49" charset="-122"/>
                <a:ea typeface="仿宋" panose="02010609060101010101" pitchFamily="49" charset="-122"/>
              </a:rPr>
              <a:t>用以鉴别不同种类的微生物</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7" name="Rectangle 58"/>
          <p:cNvSpPr/>
          <p:nvPr>
            <p:custDataLst>
              <p:tags r:id="rId14"/>
            </p:custDataLst>
          </p:nvPr>
        </p:nvSpPr>
        <p:spPr>
          <a:xfrm>
            <a:off x="9032240" y="5994400"/>
            <a:ext cx="2952115" cy="461665"/>
          </a:xfrm>
          <a:prstGeom prst="rect">
            <a:avLst/>
          </a:prstGeom>
          <a:noFill/>
          <a:ln w="9525">
            <a:noFill/>
          </a:ln>
        </p:spPr>
        <p:txBody>
          <a:bodyPr wrap="square" anchor="t" anchorCtr="0">
            <a:spAutoFit/>
          </a:bodyPr>
          <a:lstStyle/>
          <a:p>
            <a:r>
              <a:rPr lang="zh-CN" altLang="en-US" sz="2400">
                <a:solidFill>
                  <a:srgbClr val="FF0000"/>
                </a:solidFill>
                <a:latin typeface="仿宋" panose="02010609060101010101" pitchFamily="49" charset="-122"/>
                <a:ea typeface="仿宋" panose="02010609060101010101" pitchFamily="49" charset="-122"/>
              </a:rPr>
              <a:t>鉴别不同种类微生物</a:t>
            </a:r>
            <a:endParaRPr lang="zh-CN" altLang="en-US" sz="2400">
              <a:solidFill>
                <a:srgbClr val="FF0000"/>
              </a:solidFill>
              <a:latin typeface="仿宋" panose="02010609060101010101" pitchFamily="49" charset="-122"/>
              <a:ea typeface="仿宋" panose="02010609060101010101" pitchFamily="49" charset="-122"/>
            </a:endParaRPr>
          </a:p>
        </p:txBody>
      </p:sp>
      <p:sp>
        <p:nvSpPr>
          <p:cNvPr id="66618" name="Rectangle 59"/>
          <p:cNvSpPr/>
          <p:nvPr>
            <p:custDataLst>
              <p:tags r:id="rId15"/>
            </p:custDataLst>
          </p:nvPr>
        </p:nvSpPr>
        <p:spPr>
          <a:xfrm>
            <a:off x="1457960" y="5130800"/>
            <a:ext cx="209550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选择培养基</a:t>
            </a:r>
            <a:endParaRPr lang="zh-CN" altLang="en-US" sz="2400">
              <a:latin typeface="Times New Roman" panose="02020603050405020304" pitchFamily="18" charset="0"/>
              <a:ea typeface="微软雅黑" panose="020B0503020204020204" pitchFamily="34" charset="-122"/>
            </a:endParaRPr>
          </a:p>
        </p:txBody>
      </p:sp>
      <p:sp>
        <p:nvSpPr>
          <p:cNvPr id="66619" name="Rectangle 60"/>
          <p:cNvSpPr/>
          <p:nvPr>
            <p:custDataLst>
              <p:tags r:id="rId16"/>
            </p:custDataLst>
          </p:nvPr>
        </p:nvSpPr>
        <p:spPr>
          <a:xfrm>
            <a:off x="1456690" y="1273175"/>
            <a:ext cx="198882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液体培养基</a:t>
            </a:r>
            <a:endParaRPr lang="zh-CN" altLang="en-US" sz="2400">
              <a:latin typeface="Times New Roman" panose="02020603050405020304" pitchFamily="18" charset="0"/>
              <a:ea typeface="微软雅黑" panose="020B0503020204020204" pitchFamily="34" charset="-122"/>
            </a:endParaRPr>
          </a:p>
        </p:txBody>
      </p:sp>
      <p:sp>
        <p:nvSpPr>
          <p:cNvPr id="66620" name="Rectangle 61"/>
          <p:cNvSpPr/>
          <p:nvPr>
            <p:custDataLst>
              <p:tags r:id="rId17"/>
            </p:custDataLst>
          </p:nvPr>
        </p:nvSpPr>
        <p:spPr>
          <a:xfrm>
            <a:off x="1456690" y="1875790"/>
            <a:ext cx="209677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半固体培养基</a:t>
            </a:r>
            <a:endParaRPr lang="zh-CN" altLang="en-US" sz="2400">
              <a:latin typeface="Times New Roman" panose="02020603050405020304" pitchFamily="18" charset="0"/>
              <a:ea typeface="微软雅黑" panose="020B0503020204020204" pitchFamily="34" charset="-122"/>
            </a:endParaRPr>
          </a:p>
        </p:txBody>
      </p:sp>
      <p:sp>
        <p:nvSpPr>
          <p:cNvPr id="66621" name="Rectangle 62"/>
          <p:cNvSpPr/>
          <p:nvPr>
            <p:custDataLst>
              <p:tags r:id="rId18"/>
            </p:custDataLst>
          </p:nvPr>
        </p:nvSpPr>
        <p:spPr>
          <a:xfrm>
            <a:off x="1456690" y="3007995"/>
            <a:ext cx="209677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固体培养基</a:t>
            </a:r>
            <a:endParaRPr lang="zh-CN" altLang="en-US" sz="2400">
              <a:latin typeface="Times New Roman" panose="02020603050405020304" pitchFamily="18" charset="0"/>
              <a:ea typeface="微软雅黑" panose="020B0503020204020204" pitchFamily="34" charset="-122"/>
            </a:endParaRPr>
          </a:p>
        </p:txBody>
      </p:sp>
      <p:sp>
        <p:nvSpPr>
          <p:cNvPr id="66622" name="矩形 1"/>
          <p:cNvSpPr/>
          <p:nvPr>
            <p:custDataLst>
              <p:tags r:id="rId19"/>
            </p:custDataLst>
          </p:nvPr>
        </p:nvSpPr>
        <p:spPr>
          <a:xfrm>
            <a:off x="1456690" y="3670935"/>
            <a:ext cx="198882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天然培养基</a:t>
            </a:r>
            <a:endParaRPr lang="zh-CN" altLang="en-US" sz="2400">
              <a:latin typeface="Times New Roman" panose="02020603050405020304" pitchFamily="18" charset="0"/>
              <a:ea typeface="微软雅黑" panose="020B0503020204020204" pitchFamily="34" charset="-122"/>
            </a:endParaRPr>
          </a:p>
        </p:txBody>
      </p:sp>
      <p:sp>
        <p:nvSpPr>
          <p:cNvPr id="66623" name="矩形 2"/>
          <p:cNvSpPr/>
          <p:nvPr>
            <p:custDataLst>
              <p:tags r:id="rId20"/>
            </p:custDataLst>
          </p:nvPr>
        </p:nvSpPr>
        <p:spPr>
          <a:xfrm>
            <a:off x="1456690" y="4189730"/>
            <a:ext cx="1922780"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合成培养基</a:t>
            </a:r>
            <a:endParaRPr lang="zh-CN" altLang="en-US" sz="2400">
              <a:latin typeface="Times New Roman" panose="02020603050405020304" pitchFamily="18" charset="0"/>
              <a:ea typeface="微软雅黑" panose="020B0503020204020204" pitchFamily="34" charset="-122"/>
            </a:endParaRPr>
          </a:p>
        </p:txBody>
      </p:sp>
      <p:sp>
        <p:nvSpPr>
          <p:cNvPr id="66624" name="矩形 3"/>
          <p:cNvSpPr/>
          <p:nvPr>
            <p:custDataLst>
              <p:tags r:id="rId21"/>
            </p:custDataLst>
          </p:nvPr>
        </p:nvSpPr>
        <p:spPr>
          <a:xfrm>
            <a:off x="1456690" y="5995035"/>
            <a:ext cx="1922145" cy="461665"/>
          </a:xfrm>
          <a:prstGeom prst="rect">
            <a:avLst/>
          </a:prstGeom>
          <a:noFill/>
          <a:ln w="9525">
            <a:noFill/>
          </a:ln>
        </p:spPr>
        <p:txBody>
          <a:bodyPr wrap="square" anchor="t" anchorCtr="0">
            <a:spAutoFit/>
          </a:bodyPr>
          <a:lstStyle/>
          <a:p>
            <a:r>
              <a:rPr lang="zh-CN" altLang="en-US" sz="2400">
                <a:latin typeface="Times New Roman" panose="02020603050405020304" pitchFamily="18" charset="0"/>
                <a:ea typeface="微软雅黑" panose="020B0503020204020204" pitchFamily="34" charset="-122"/>
              </a:rPr>
              <a:t>鉴别培养基</a:t>
            </a:r>
            <a:endParaRPr lang="zh-CN" altLang="en-US" sz="2400">
              <a:latin typeface="Times New Roman" panose="02020603050405020304" pitchFamily="18" charset="0"/>
              <a:ea typeface="微软雅黑" panose="020B0503020204020204" pitchFamily="34" charset="-122"/>
            </a:endParaRPr>
          </a:p>
        </p:txBody>
      </p:sp>
      <p:sp>
        <p:nvSpPr>
          <p:cNvPr id="77" name="矩形 76"/>
          <p:cNvSpPr/>
          <p:nvPr>
            <p:custDataLst>
              <p:tags r:id="rId22"/>
            </p:custDataLst>
          </p:nvPr>
        </p:nvSpPr>
        <p:spPr bwMode="auto">
          <a:xfrm>
            <a:off x="251779" y="11819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605"/>
                                        </p:tgtEl>
                                        <p:attrNameLst>
                                          <p:attrName>style.visibility</p:attrName>
                                        </p:attrNameLst>
                                      </p:cBhvr>
                                      <p:to>
                                        <p:strVal val="visible"/>
                                      </p:to>
                                    </p:set>
                                    <p:anim calcmode="lin" valueType="num">
                                      <p:cBhvr additive="base">
                                        <p:cTn id="7" dur="500" fill="hold"/>
                                        <p:tgtEl>
                                          <p:spTgt spid="66605"/>
                                        </p:tgtEl>
                                        <p:attrNameLst>
                                          <p:attrName>ppt_x</p:attrName>
                                        </p:attrNameLst>
                                      </p:cBhvr>
                                      <p:tavLst>
                                        <p:tav tm="0">
                                          <p:val>
                                            <p:strVal val="#ppt_x"/>
                                          </p:val>
                                        </p:tav>
                                        <p:tav tm="100000">
                                          <p:val>
                                            <p:strVal val="#ppt_x"/>
                                          </p:val>
                                        </p:tav>
                                      </p:tavLst>
                                    </p:anim>
                                    <p:anim calcmode="lin" valueType="num">
                                      <p:cBhvr additive="base">
                                        <p:cTn id="8" dur="500" fill="hold"/>
                                        <p:tgtEl>
                                          <p:spTgt spid="666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606"/>
                                        </p:tgtEl>
                                        <p:attrNameLst>
                                          <p:attrName>style.visibility</p:attrName>
                                        </p:attrNameLst>
                                      </p:cBhvr>
                                      <p:to>
                                        <p:strVal val="visible"/>
                                      </p:to>
                                    </p:set>
                                    <p:anim calcmode="lin" valueType="num">
                                      <p:cBhvr additive="base">
                                        <p:cTn id="13" dur="500" fill="hold"/>
                                        <p:tgtEl>
                                          <p:spTgt spid="66606"/>
                                        </p:tgtEl>
                                        <p:attrNameLst>
                                          <p:attrName>ppt_x</p:attrName>
                                        </p:attrNameLst>
                                      </p:cBhvr>
                                      <p:tavLst>
                                        <p:tav tm="0">
                                          <p:val>
                                            <p:strVal val="#ppt_x"/>
                                          </p:val>
                                        </p:tav>
                                        <p:tav tm="100000">
                                          <p:val>
                                            <p:strVal val="#ppt_x"/>
                                          </p:val>
                                        </p:tav>
                                      </p:tavLst>
                                    </p:anim>
                                    <p:anim calcmode="lin" valueType="num">
                                      <p:cBhvr additive="base">
                                        <p:cTn id="14" dur="500" fill="hold"/>
                                        <p:tgtEl>
                                          <p:spTgt spid="666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607"/>
                                        </p:tgtEl>
                                        <p:attrNameLst>
                                          <p:attrName>style.visibility</p:attrName>
                                        </p:attrNameLst>
                                      </p:cBhvr>
                                      <p:to>
                                        <p:strVal val="visible"/>
                                      </p:to>
                                    </p:set>
                                    <p:anim calcmode="lin" valueType="num">
                                      <p:cBhvr additive="base">
                                        <p:cTn id="19" dur="500" fill="hold"/>
                                        <p:tgtEl>
                                          <p:spTgt spid="66607"/>
                                        </p:tgtEl>
                                        <p:attrNameLst>
                                          <p:attrName>ppt_x</p:attrName>
                                        </p:attrNameLst>
                                      </p:cBhvr>
                                      <p:tavLst>
                                        <p:tav tm="0">
                                          <p:val>
                                            <p:strVal val="#ppt_x"/>
                                          </p:val>
                                        </p:tav>
                                        <p:tav tm="100000">
                                          <p:val>
                                            <p:strVal val="#ppt_x"/>
                                          </p:val>
                                        </p:tav>
                                      </p:tavLst>
                                    </p:anim>
                                    <p:anim calcmode="lin" valueType="num">
                                      <p:cBhvr additive="base">
                                        <p:cTn id="20" dur="500" fill="hold"/>
                                        <p:tgtEl>
                                          <p:spTgt spid="6660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608"/>
                                        </p:tgtEl>
                                        <p:attrNameLst>
                                          <p:attrName>style.visibility</p:attrName>
                                        </p:attrNameLst>
                                      </p:cBhvr>
                                      <p:to>
                                        <p:strVal val="visible"/>
                                      </p:to>
                                    </p:set>
                                    <p:anim calcmode="lin" valueType="num">
                                      <p:cBhvr additive="base">
                                        <p:cTn id="25" dur="500" fill="hold"/>
                                        <p:tgtEl>
                                          <p:spTgt spid="66608"/>
                                        </p:tgtEl>
                                        <p:attrNameLst>
                                          <p:attrName>ppt_x</p:attrName>
                                        </p:attrNameLst>
                                      </p:cBhvr>
                                      <p:tavLst>
                                        <p:tav tm="0">
                                          <p:val>
                                            <p:strVal val="#ppt_x"/>
                                          </p:val>
                                        </p:tav>
                                        <p:tav tm="100000">
                                          <p:val>
                                            <p:strVal val="#ppt_x"/>
                                          </p:val>
                                        </p:tav>
                                      </p:tavLst>
                                    </p:anim>
                                    <p:anim calcmode="lin" valueType="num">
                                      <p:cBhvr additive="base">
                                        <p:cTn id="26" dur="500" fill="hold"/>
                                        <p:tgtEl>
                                          <p:spTgt spid="6660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609"/>
                                        </p:tgtEl>
                                        <p:attrNameLst>
                                          <p:attrName>style.visibility</p:attrName>
                                        </p:attrNameLst>
                                      </p:cBhvr>
                                      <p:to>
                                        <p:strVal val="visible"/>
                                      </p:to>
                                    </p:set>
                                    <p:anim calcmode="lin" valueType="num">
                                      <p:cBhvr additive="base">
                                        <p:cTn id="31" dur="500" fill="hold"/>
                                        <p:tgtEl>
                                          <p:spTgt spid="66609"/>
                                        </p:tgtEl>
                                        <p:attrNameLst>
                                          <p:attrName>ppt_x</p:attrName>
                                        </p:attrNameLst>
                                      </p:cBhvr>
                                      <p:tavLst>
                                        <p:tav tm="0">
                                          <p:val>
                                            <p:strVal val="#ppt_x"/>
                                          </p:val>
                                        </p:tav>
                                        <p:tav tm="100000">
                                          <p:val>
                                            <p:strVal val="#ppt_x"/>
                                          </p:val>
                                        </p:tav>
                                      </p:tavLst>
                                    </p:anim>
                                    <p:anim calcmode="lin" valueType="num">
                                      <p:cBhvr additive="base">
                                        <p:cTn id="32" dur="500" fill="hold"/>
                                        <p:tgtEl>
                                          <p:spTgt spid="6660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6610"/>
                                        </p:tgtEl>
                                        <p:attrNameLst>
                                          <p:attrName>style.visibility</p:attrName>
                                        </p:attrNameLst>
                                      </p:cBhvr>
                                      <p:to>
                                        <p:strVal val="visible"/>
                                      </p:to>
                                    </p:set>
                                    <p:anim calcmode="lin" valueType="num">
                                      <p:cBhvr additive="base">
                                        <p:cTn id="37" dur="500" fill="hold"/>
                                        <p:tgtEl>
                                          <p:spTgt spid="66610"/>
                                        </p:tgtEl>
                                        <p:attrNameLst>
                                          <p:attrName>ppt_x</p:attrName>
                                        </p:attrNameLst>
                                      </p:cBhvr>
                                      <p:tavLst>
                                        <p:tav tm="0">
                                          <p:val>
                                            <p:strVal val="#ppt_x"/>
                                          </p:val>
                                        </p:tav>
                                        <p:tav tm="100000">
                                          <p:val>
                                            <p:strVal val="#ppt_x"/>
                                          </p:val>
                                        </p:tav>
                                      </p:tavLst>
                                    </p:anim>
                                    <p:anim calcmode="lin" valueType="num">
                                      <p:cBhvr additive="base">
                                        <p:cTn id="38" dur="500" fill="hold"/>
                                        <p:tgtEl>
                                          <p:spTgt spid="666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612"/>
                                        </p:tgtEl>
                                        <p:attrNameLst>
                                          <p:attrName>style.visibility</p:attrName>
                                        </p:attrNameLst>
                                      </p:cBhvr>
                                      <p:to>
                                        <p:strVal val="visible"/>
                                      </p:to>
                                    </p:set>
                                    <p:anim calcmode="lin" valueType="num">
                                      <p:cBhvr additive="base">
                                        <p:cTn id="43" dur="500" fill="hold"/>
                                        <p:tgtEl>
                                          <p:spTgt spid="66612"/>
                                        </p:tgtEl>
                                        <p:attrNameLst>
                                          <p:attrName>ppt_x</p:attrName>
                                        </p:attrNameLst>
                                      </p:cBhvr>
                                      <p:tavLst>
                                        <p:tav tm="0">
                                          <p:val>
                                            <p:strVal val="#ppt_x"/>
                                          </p:val>
                                        </p:tav>
                                        <p:tav tm="100000">
                                          <p:val>
                                            <p:strVal val="#ppt_x"/>
                                          </p:val>
                                        </p:tav>
                                      </p:tavLst>
                                    </p:anim>
                                    <p:anim calcmode="lin" valueType="num">
                                      <p:cBhvr additive="base">
                                        <p:cTn id="44" dur="500" fill="hold"/>
                                        <p:tgtEl>
                                          <p:spTgt spid="666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6611"/>
                                        </p:tgtEl>
                                        <p:attrNameLst>
                                          <p:attrName>style.visibility</p:attrName>
                                        </p:attrNameLst>
                                      </p:cBhvr>
                                      <p:to>
                                        <p:strVal val="visible"/>
                                      </p:to>
                                    </p:set>
                                    <p:anim calcmode="lin" valueType="num">
                                      <p:cBhvr additive="base">
                                        <p:cTn id="49" dur="500" fill="hold"/>
                                        <p:tgtEl>
                                          <p:spTgt spid="66611"/>
                                        </p:tgtEl>
                                        <p:attrNameLst>
                                          <p:attrName>ppt_x</p:attrName>
                                        </p:attrNameLst>
                                      </p:cBhvr>
                                      <p:tavLst>
                                        <p:tav tm="0">
                                          <p:val>
                                            <p:strVal val="#ppt_x"/>
                                          </p:val>
                                        </p:tav>
                                        <p:tav tm="100000">
                                          <p:val>
                                            <p:strVal val="#ppt_x"/>
                                          </p:val>
                                        </p:tav>
                                      </p:tavLst>
                                    </p:anim>
                                    <p:anim calcmode="lin" valueType="num">
                                      <p:cBhvr additive="base">
                                        <p:cTn id="50" dur="500" fill="hold"/>
                                        <p:tgtEl>
                                          <p:spTgt spid="666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6613"/>
                                        </p:tgtEl>
                                        <p:attrNameLst>
                                          <p:attrName>style.visibility</p:attrName>
                                        </p:attrNameLst>
                                      </p:cBhvr>
                                      <p:to>
                                        <p:strVal val="visible"/>
                                      </p:to>
                                    </p:set>
                                    <p:anim calcmode="lin" valueType="num">
                                      <p:cBhvr additive="base">
                                        <p:cTn id="55" dur="500" fill="hold"/>
                                        <p:tgtEl>
                                          <p:spTgt spid="66613"/>
                                        </p:tgtEl>
                                        <p:attrNameLst>
                                          <p:attrName>ppt_x</p:attrName>
                                        </p:attrNameLst>
                                      </p:cBhvr>
                                      <p:tavLst>
                                        <p:tav tm="0">
                                          <p:val>
                                            <p:strVal val="#ppt_x"/>
                                          </p:val>
                                        </p:tav>
                                        <p:tav tm="100000">
                                          <p:val>
                                            <p:strVal val="#ppt_x"/>
                                          </p:val>
                                        </p:tav>
                                      </p:tavLst>
                                    </p:anim>
                                    <p:anim calcmode="lin" valueType="num">
                                      <p:cBhvr additive="base">
                                        <p:cTn id="56" dur="500" fill="hold"/>
                                        <p:tgtEl>
                                          <p:spTgt spid="666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614"/>
                                        </p:tgtEl>
                                        <p:attrNameLst>
                                          <p:attrName>style.visibility</p:attrName>
                                        </p:attrNameLst>
                                      </p:cBhvr>
                                      <p:to>
                                        <p:strVal val="visible"/>
                                      </p:to>
                                    </p:set>
                                    <p:anim calcmode="lin" valueType="num">
                                      <p:cBhvr additive="base">
                                        <p:cTn id="61" dur="500" fill="hold"/>
                                        <p:tgtEl>
                                          <p:spTgt spid="66614"/>
                                        </p:tgtEl>
                                        <p:attrNameLst>
                                          <p:attrName>ppt_x</p:attrName>
                                        </p:attrNameLst>
                                      </p:cBhvr>
                                      <p:tavLst>
                                        <p:tav tm="0">
                                          <p:val>
                                            <p:strVal val="#ppt_x"/>
                                          </p:val>
                                        </p:tav>
                                        <p:tav tm="100000">
                                          <p:val>
                                            <p:strVal val="#ppt_x"/>
                                          </p:val>
                                        </p:tav>
                                      </p:tavLst>
                                    </p:anim>
                                    <p:anim calcmode="lin" valueType="num">
                                      <p:cBhvr additive="base">
                                        <p:cTn id="62" dur="500" fill="hold"/>
                                        <p:tgtEl>
                                          <p:spTgt spid="666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6616"/>
                                        </p:tgtEl>
                                        <p:attrNameLst>
                                          <p:attrName>style.visibility</p:attrName>
                                        </p:attrNameLst>
                                      </p:cBhvr>
                                      <p:to>
                                        <p:strVal val="visible"/>
                                      </p:to>
                                    </p:set>
                                    <p:anim calcmode="lin" valueType="num">
                                      <p:cBhvr additive="base">
                                        <p:cTn id="67" dur="500" fill="hold"/>
                                        <p:tgtEl>
                                          <p:spTgt spid="66616"/>
                                        </p:tgtEl>
                                        <p:attrNameLst>
                                          <p:attrName>ppt_x</p:attrName>
                                        </p:attrNameLst>
                                      </p:cBhvr>
                                      <p:tavLst>
                                        <p:tav tm="0">
                                          <p:val>
                                            <p:strVal val="#ppt_x"/>
                                          </p:val>
                                        </p:tav>
                                        <p:tav tm="100000">
                                          <p:val>
                                            <p:strVal val="#ppt_x"/>
                                          </p:val>
                                        </p:tav>
                                      </p:tavLst>
                                    </p:anim>
                                    <p:anim calcmode="lin" valueType="num">
                                      <p:cBhvr additive="base">
                                        <p:cTn id="68" dur="500" fill="hold"/>
                                        <p:tgtEl>
                                          <p:spTgt spid="666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6615"/>
                                        </p:tgtEl>
                                        <p:attrNameLst>
                                          <p:attrName>style.visibility</p:attrName>
                                        </p:attrNameLst>
                                      </p:cBhvr>
                                      <p:to>
                                        <p:strVal val="visible"/>
                                      </p:to>
                                    </p:set>
                                    <p:anim calcmode="lin" valueType="num">
                                      <p:cBhvr additive="base">
                                        <p:cTn id="73" dur="500" fill="hold"/>
                                        <p:tgtEl>
                                          <p:spTgt spid="66615"/>
                                        </p:tgtEl>
                                        <p:attrNameLst>
                                          <p:attrName>ppt_x</p:attrName>
                                        </p:attrNameLst>
                                      </p:cBhvr>
                                      <p:tavLst>
                                        <p:tav tm="0">
                                          <p:val>
                                            <p:strVal val="#ppt_x"/>
                                          </p:val>
                                        </p:tav>
                                        <p:tav tm="100000">
                                          <p:val>
                                            <p:strVal val="#ppt_x"/>
                                          </p:val>
                                        </p:tav>
                                      </p:tavLst>
                                    </p:anim>
                                    <p:anim calcmode="lin" valueType="num">
                                      <p:cBhvr additive="base">
                                        <p:cTn id="74" dur="500" fill="hold"/>
                                        <p:tgtEl>
                                          <p:spTgt spid="666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6617"/>
                                        </p:tgtEl>
                                        <p:attrNameLst>
                                          <p:attrName>style.visibility</p:attrName>
                                        </p:attrNameLst>
                                      </p:cBhvr>
                                      <p:to>
                                        <p:strVal val="visible"/>
                                      </p:to>
                                    </p:set>
                                    <p:anim calcmode="lin" valueType="num">
                                      <p:cBhvr additive="base">
                                        <p:cTn id="79" dur="500" fill="hold"/>
                                        <p:tgtEl>
                                          <p:spTgt spid="66617"/>
                                        </p:tgtEl>
                                        <p:attrNameLst>
                                          <p:attrName>ppt_x</p:attrName>
                                        </p:attrNameLst>
                                      </p:cBhvr>
                                      <p:tavLst>
                                        <p:tav tm="0">
                                          <p:val>
                                            <p:strVal val="#ppt_x"/>
                                          </p:val>
                                        </p:tav>
                                        <p:tav tm="100000">
                                          <p:val>
                                            <p:strVal val="#ppt_x"/>
                                          </p:val>
                                        </p:tav>
                                      </p:tavLst>
                                    </p:anim>
                                    <p:anim calcmode="lin" valueType="num">
                                      <p:cBhvr additive="base">
                                        <p:cTn id="80" dur="500" fill="hold"/>
                                        <p:tgtEl>
                                          <p:spTgt spid="666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05" grpId="0"/>
      <p:bldP spid="66606" grpId="0"/>
      <p:bldP spid="66607" grpId="0"/>
      <p:bldP spid="66608" grpId="0"/>
      <p:bldP spid="66609" grpId="0"/>
      <p:bldP spid="66610" grpId="0"/>
      <p:bldP spid="66612" grpId="0"/>
      <p:bldP spid="66611" grpId="0"/>
      <p:bldP spid="66613" grpId="0"/>
      <p:bldP spid="66614" grpId="0"/>
      <p:bldP spid="66616" grpId="0"/>
      <p:bldP spid="66617" grpId="0"/>
      <p:bldP spid="666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custDataLst>
              <p:tags r:id="rId1"/>
            </p:custDataLst>
          </p:nvPr>
        </p:nvSpPr>
        <p:spPr bwMode="auto">
          <a:xfrm>
            <a:off x="207010" y="130810"/>
            <a:ext cx="279908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三、无菌技术</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grpSp>
        <p:nvGrpSpPr>
          <p:cNvPr id="27" name="组合 26"/>
          <p:cNvGrpSpPr/>
          <p:nvPr>
            <p:custDataLst>
              <p:tags r:id="rId2"/>
            </p:custDataLst>
          </p:nvPr>
        </p:nvGrpSpPr>
        <p:grpSpPr>
          <a:xfrm>
            <a:off x="1981136" y="1796569"/>
            <a:ext cx="8134985" cy="463550"/>
            <a:chOff x="2892" y="1955"/>
            <a:chExt cx="12811" cy="730"/>
          </a:xfrm>
        </p:grpSpPr>
        <p:sp>
          <p:nvSpPr>
            <p:cNvPr id="28" name="文本框 27"/>
            <p:cNvSpPr txBox="1"/>
            <p:nvPr>
              <p:custDataLst>
                <p:tags r:id="rId3"/>
              </p:custDataLst>
            </p:nvPr>
          </p:nvSpPr>
          <p:spPr>
            <a:xfrm>
              <a:off x="2892" y="1960"/>
              <a:ext cx="5782" cy="725"/>
            </a:xfrm>
            <a:prstGeom prst="rect">
              <a:avLst/>
            </a:prstGeom>
            <a:solidFill>
              <a:schemeClr val="bg1"/>
            </a:solidFill>
            <a:ln>
              <a:solidFill>
                <a:schemeClr val="accent1"/>
              </a:solidFill>
            </a:ln>
          </p:spPr>
          <p:txBody>
            <a:bodyPr wrap="square" rtlCol="0" anchor="t">
              <a:spAutoFit/>
            </a:bodyPr>
            <a:lstStyle/>
            <a:p>
              <a:r>
                <a:rPr lang="zh-CN" altLang="en-US" sz="2400">
                  <a:solidFill>
                    <a:prstClr val="black"/>
                  </a:solidFill>
                  <a:latin typeface="微软雅黑" panose="020B0503020204020204" pitchFamily="34" charset="-122"/>
                  <a:ea typeface="微软雅黑" panose="020B0503020204020204" pitchFamily="34" charset="-122"/>
                </a:rPr>
                <a:t>（1）防止培养物被污染</a:t>
              </a: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4"/>
              </p:custDataLst>
            </p:nvPr>
          </p:nvSpPr>
          <p:spPr>
            <a:xfrm>
              <a:off x="9838" y="1955"/>
              <a:ext cx="5865" cy="727"/>
            </a:xfrm>
            <a:prstGeom prst="rect">
              <a:avLst/>
            </a:prstGeom>
            <a:solidFill>
              <a:schemeClr val="bg1"/>
            </a:solidFill>
            <a:ln>
              <a:solidFill>
                <a:schemeClr val="accent1"/>
              </a:solidFill>
            </a:ln>
          </p:spPr>
          <p:txBody>
            <a:bodyPr wrap="none" rtlCol="0" anchor="t">
              <a:spAutoFit/>
            </a:bodyPr>
            <a:lstStyle/>
            <a:p>
              <a:pPr algn="l">
                <a:buClrTx/>
                <a:buSzTx/>
                <a:buFontTx/>
              </a:pPr>
              <a:r>
                <a:rPr lang="zh-CN" altLang="en-US" sz="2400">
                  <a:solidFill>
                    <a:prstClr val="black"/>
                  </a:solidFill>
                  <a:latin typeface="微软雅黑" panose="020B0503020204020204" pitchFamily="34" charset="-122"/>
                  <a:ea typeface="微软雅黑" panose="020B0503020204020204" pitchFamily="34" charset="-122"/>
                  <a:sym typeface="+mn-ea"/>
                </a:rPr>
                <a:t>（2）防止感染实验操作者</a:t>
              </a:r>
              <a:endParaRPr lang="zh-CN" altLang="en-US" sz="2400">
                <a:solidFill>
                  <a:prstClr val="black"/>
                </a:solidFill>
                <a:latin typeface="微软雅黑" panose="020B0503020204020204" pitchFamily="34" charset="-122"/>
                <a:ea typeface="微软雅黑" panose="020B0503020204020204" pitchFamily="34" charset="-122"/>
                <a:sym typeface="+mn-ea"/>
              </a:endParaRPr>
            </a:p>
          </p:txBody>
        </p:sp>
      </p:grpSp>
      <p:sp>
        <p:nvSpPr>
          <p:cNvPr id="30" name="矩形 29"/>
          <p:cNvSpPr/>
          <p:nvPr>
            <p:custDataLst>
              <p:tags r:id="rId5"/>
            </p:custDataLst>
          </p:nvPr>
        </p:nvSpPr>
        <p:spPr bwMode="auto">
          <a:xfrm>
            <a:off x="492760" y="1797427"/>
            <a:ext cx="1210752"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1.目的 </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1" name="矩形 30"/>
          <p:cNvSpPr/>
          <p:nvPr>
            <p:custDataLst>
              <p:tags r:id="rId6"/>
            </p:custDataLst>
          </p:nvPr>
        </p:nvSpPr>
        <p:spPr bwMode="auto">
          <a:xfrm>
            <a:off x="495085" y="2900254"/>
            <a:ext cx="1210752"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2.类型 </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2" name="文本框 31"/>
          <p:cNvSpPr txBox="1"/>
          <p:nvPr>
            <p:custDataLst>
              <p:tags r:id="rId7"/>
            </p:custDataLst>
          </p:nvPr>
        </p:nvSpPr>
        <p:spPr>
          <a:xfrm>
            <a:off x="765810" y="4116070"/>
            <a:ext cx="10647045" cy="119888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342900" indent="-342900" defTabSz="1219200">
              <a:lnSpc>
                <a:spcPct val="150000"/>
              </a:lnSpc>
              <a:buFont typeface="Wingdings" panose="05000000000000000000" pitchFamily="2" charset="2"/>
              <a:buChar char="u"/>
            </a:pPr>
            <a:r>
              <a:rPr lang="zh-CN" altLang="en-US" sz="2400" b="1" smtClean="0">
                <a:solidFill>
                  <a:srgbClr val="0532D9"/>
                </a:solidFill>
                <a:effectLst/>
                <a:latin typeface="微软雅黑" panose="020B0503020204020204" pitchFamily="34" charset="-122"/>
                <a:ea typeface="微软雅黑" panose="020B0503020204020204" pitchFamily="34" charset="-122"/>
              </a:rPr>
              <a:t>消毒</a:t>
            </a:r>
            <a:r>
              <a:rPr lang="zh-CN" altLang="en-US" sz="2400" b="1">
                <a:solidFill>
                  <a:srgbClr val="0532D9"/>
                </a:solidFill>
                <a:effectLst/>
                <a:latin typeface="微软雅黑" panose="020B0503020204020204" pitchFamily="34" charset="-122"/>
                <a:ea typeface="微软雅黑" panose="020B0503020204020204" pitchFamily="34" charset="-122"/>
              </a:rPr>
              <a:t>：</a:t>
            </a:r>
            <a:r>
              <a:rPr lang="zh-CN" altLang="en-US" sz="2400">
                <a:solidFill>
                  <a:prstClr val="black"/>
                </a:solidFill>
                <a:latin typeface="微软雅黑" panose="020B0503020204020204" pitchFamily="34" charset="-122"/>
                <a:ea typeface="微软雅黑" panose="020B0503020204020204" pitchFamily="34" charset="-122"/>
                <a:sym typeface="+mn-ea"/>
              </a:rPr>
              <a:t>是指使用较为</a:t>
            </a:r>
            <a:r>
              <a:rPr lang="zh-CN" altLang="en-US" sz="2400">
                <a:solidFill>
                  <a:srgbClr val="FF0000"/>
                </a:solidFill>
                <a:latin typeface="微软雅黑" panose="020B0503020204020204" pitchFamily="34" charset="-122"/>
                <a:ea typeface="微软雅黑" panose="020B0503020204020204" pitchFamily="34" charset="-122"/>
                <a:sym typeface="+mn-ea"/>
              </a:rPr>
              <a:t>温和</a:t>
            </a:r>
            <a:r>
              <a:rPr lang="zh-CN" altLang="en-US" sz="2400">
                <a:solidFill>
                  <a:prstClr val="black"/>
                </a:solidFill>
                <a:latin typeface="微软雅黑" panose="020B0503020204020204" pitchFamily="34" charset="-122"/>
                <a:ea typeface="微软雅黑" panose="020B0503020204020204" pitchFamily="34" charset="-122"/>
                <a:sym typeface="+mn-ea"/>
              </a:rPr>
              <a:t>的</a:t>
            </a:r>
            <a:r>
              <a:rPr lang="zh-CN" altLang="en-US" sz="2400">
                <a:solidFill>
                  <a:srgbClr val="FF0000"/>
                </a:solidFill>
                <a:latin typeface="微软雅黑" panose="020B0503020204020204" pitchFamily="34" charset="-122"/>
                <a:ea typeface="微软雅黑" panose="020B0503020204020204" pitchFamily="34" charset="-122"/>
                <a:sym typeface="+mn-ea"/>
              </a:rPr>
              <a:t>物理、化学或生物</a:t>
            </a:r>
            <a:r>
              <a:rPr lang="zh-CN" altLang="en-US" sz="2400">
                <a:solidFill>
                  <a:prstClr val="black"/>
                </a:solidFill>
                <a:latin typeface="微软雅黑" panose="020B0503020204020204" pitchFamily="34" charset="-122"/>
                <a:ea typeface="微软雅黑" panose="020B0503020204020204" pitchFamily="34" charset="-122"/>
                <a:sym typeface="+mn-ea"/>
              </a:rPr>
              <a:t>等方法杀死物体表面或内部</a:t>
            </a:r>
            <a:r>
              <a:rPr lang="zh-CN" altLang="en-US" sz="2400">
                <a:solidFill>
                  <a:srgbClr val="FF0000"/>
                </a:solidFill>
                <a:latin typeface="微软雅黑" panose="020B0503020204020204" pitchFamily="34" charset="-122"/>
                <a:ea typeface="微软雅黑" panose="020B0503020204020204" pitchFamily="34" charset="-122"/>
                <a:sym typeface="+mn-ea"/>
              </a:rPr>
              <a:t>一部分</a:t>
            </a:r>
            <a:r>
              <a:rPr lang="zh-CN" altLang="en-US" sz="2400">
                <a:solidFill>
                  <a:prstClr val="black"/>
                </a:solidFill>
                <a:latin typeface="微软雅黑" panose="020B0503020204020204" pitchFamily="34" charset="-122"/>
                <a:ea typeface="微软雅黑" panose="020B0503020204020204" pitchFamily="34" charset="-122"/>
                <a:sym typeface="+mn-ea"/>
              </a:rPr>
              <a:t>微生物。</a:t>
            </a: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3" name="文本框 32"/>
          <p:cNvSpPr txBox="1"/>
          <p:nvPr>
            <p:custDataLst>
              <p:tags r:id="rId8"/>
            </p:custDataLst>
          </p:nvPr>
        </p:nvSpPr>
        <p:spPr>
          <a:xfrm>
            <a:off x="765810" y="5603240"/>
            <a:ext cx="10647045" cy="64516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defPPr>
              <a:defRPr lang="en-US"/>
            </a:defPPr>
            <a:lvl1pPr>
              <a:defRPr kumimoji="0" sz="4000" b="0" i="0" u="none" strike="noStrike" cap="none" spc="0" normalizeH="0" baseline="0">
                <a:ln>
                  <a:noFill/>
                </a:ln>
                <a:solidFill>
                  <a:srgbClr val="FF0000"/>
                </a:solidFill>
                <a:effectLst/>
                <a:uLnTx/>
                <a:uFillTx/>
                <a:latin typeface="黑体" panose="02010609060101010101" pitchFamily="49" charset="-122"/>
                <a:ea typeface="黑体" panose="02010609060101010101" pitchFamily="49" charset="-122"/>
              </a:defRPr>
            </a:lvl1pPr>
          </a:lstStyle>
          <a:p>
            <a:pPr marL="342900" marR="0" lvl="0" indent="-342900" defTabSz="1219200" eaLnBrk="1" fontAlgn="auto" latinLnBrk="0" hangingPunct="1">
              <a:lnSpc>
                <a:spcPct val="150000"/>
              </a:lnSpc>
              <a:spcBef>
                <a:spcPct val="0"/>
              </a:spcBef>
              <a:spcAft>
                <a:spcPct val="0"/>
              </a:spcAft>
              <a:buClrTx/>
              <a:buSzTx/>
              <a:buFont typeface="Wingdings" panose="05000000000000000000" pitchFamily="2" charset="2"/>
              <a:buChar char="u"/>
              <a:defRPr/>
            </a:pPr>
            <a:r>
              <a:rPr kumimoji="0" lang="zh-CN" altLang="en-US" sz="2400" b="1" i="0" u="none" strike="noStrike" cap="none" spc="0" normalizeH="0" baseline="0" smtClean="0">
                <a:solidFill>
                  <a:srgbClr val="0532D9"/>
                </a:solidFill>
                <a:effectLst/>
                <a:latin typeface="微软雅黑" panose="020B0503020204020204" pitchFamily="34" charset="-122"/>
                <a:ea typeface="微软雅黑" panose="020B0503020204020204" pitchFamily="34" charset="-122"/>
              </a:rPr>
              <a:t>灭菌</a:t>
            </a:r>
            <a:r>
              <a:rPr kumimoji="0" lang="zh-CN" altLang="en-US" sz="2400" b="1" i="0" u="none" strike="noStrike" cap="none" spc="0" normalizeH="0" baseline="0">
                <a:solidFill>
                  <a:srgbClr val="0532D9"/>
                </a:solidFill>
                <a:effectLst/>
                <a:latin typeface="微软雅黑" panose="020B0503020204020204" pitchFamily="34" charset="-122"/>
                <a:ea typeface="微软雅黑" panose="020B0503020204020204" pitchFamily="34" charset="-122"/>
              </a:rPr>
              <a:t>：</a:t>
            </a:r>
            <a:r>
              <a:rPr kumimoji="0" lang="zh-CN" altLang="en-US" sz="2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mn-ea"/>
              </a:rPr>
              <a:t>是指使用</a:t>
            </a:r>
            <a:r>
              <a:rPr kumimoji="0" lang="zh-CN" altLang="en-US" sz="2300" b="0" i="0" u="none" strike="noStrike" kern="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sym typeface="+mn-ea"/>
              </a:rPr>
              <a:t>强烈</a:t>
            </a:r>
            <a:r>
              <a:rPr kumimoji="0" lang="zh-CN" altLang="en-US" sz="2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mn-ea"/>
              </a:rPr>
              <a:t>的</a:t>
            </a:r>
            <a:r>
              <a:rPr kumimoji="0" lang="zh-CN" altLang="en-US" sz="2300" b="0" i="0" u="none" strike="noStrike" kern="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sym typeface="+mn-ea"/>
              </a:rPr>
              <a:t>理化</a:t>
            </a:r>
            <a:r>
              <a:rPr kumimoji="0" lang="zh-CN" altLang="en-US" sz="2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mn-ea"/>
              </a:rPr>
              <a:t>方法杀死物体内外</a:t>
            </a:r>
            <a:r>
              <a:rPr kumimoji="0" lang="zh-CN" altLang="en-US" sz="2300" b="0" i="0" u="none" strike="noStrike" kern="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sym typeface="+mn-ea"/>
              </a:rPr>
              <a:t>所有的</a:t>
            </a:r>
            <a:r>
              <a:rPr kumimoji="0" lang="zh-CN" altLang="en-US" sz="2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mn-ea"/>
              </a:rPr>
              <a:t>微生物，包括芽孢和孢子。</a:t>
            </a:r>
            <a:endParaRPr kumimoji="0" lang="zh-CN" altLang="en-US" sz="2300" b="0" i="0" u="none" strike="noStrike" kern="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34" name="左大括号 17412"/>
          <p:cNvSpPr>
            <a:spLocks noChangeArrowheads="1"/>
          </p:cNvSpPr>
          <p:nvPr>
            <p:custDataLst>
              <p:tags r:id="rId9"/>
            </p:custDataLst>
          </p:nvPr>
        </p:nvSpPr>
        <p:spPr bwMode="auto">
          <a:xfrm>
            <a:off x="1826702" y="2800710"/>
            <a:ext cx="262830" cy="906070"/>
          </a:xfrm>
          <a:prstGeom prst="leftBrace">
            <a:avLst>
              <a:gd name="adj1" fmla="val 16310"/>
              <a:gd name="adj2" fmla="val 50000"/>
            </a:avLst>
          </a:prstGeom>
          <a:noFill/>
          <a:ln w="19050" algn="ctr">
            <a:solidFill>
              <a:srgbClr val="000000"/>
            </a:solidFill>
            <a:rou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sz="2400">
              <a:latin typeface="+mn-ea"/>
            </a:endParaRPr>
          </a:p>
        </p:txBody>
      </p:sp>
      <p:sp>
        <p:nvSpPr>
          <p:cNvPr id="35" name="矩形 34"/>
          <p:cNvSpPr/>
          <p:nvPr>
            <p:custDataLst>
              <p:tags r:id="rId10"/>
            </p:custDataLst>
          </p:nvPr>
        </p:nvSpPr>
        <p:spPr>
          <a:xfrm>
            <a:off x="2517007" y="2711478"/>
            <a:ext cx="800219" cy="461665"/>
          </a:xfrm>
          <a:prstGeom prst="rect">
            <a:avLst/>
          </a:prstGeom>
        </p:spPr>
        <p:txBody>
          <a:bodyPr wrap="none">
            <a:spAutoFit/>
          </a:bodyPr>
          <a:lstStyle/>
          <a:p>
            <a:r>
              <a:rPr lang="zh-CN" altLang="en-US" sz="2400">
                <a:solidFill>
                  <a:srgbClr val="0532D9"/>
                </a:solidFill>
                <a:latin typeface="微软雅黑" panose="020B0503020204020204" pitchFamily="34" charset="-122"/>
                <a:ea typeface="微软雅黑" panose="020B0503020204020204" pitchFamily="34" charset="-122"/>
              </a:rPr>
              <a:t>消毒</a:t>
            </a:r>
            <a:endParaRPr lang="zh-CN" altLang="en-US" sz="2400"/>
          </a:p>
        </p:txBody>
      </p:sp>
      <p:sp>
        <p:nvSpPr>
          <p:cNvPr id="36" name="矩形 35"/>
          <p:cNvSpPr/>
          <p:nvPr>
            <p:custDataLst>
              <p:tags r:id="rId11"/>
            </p:custDataLst>
          </p:nvPr>
        </p:nvSpPr>
        <p:spPr>
          <a:xfrm>
            <a:off x="2517007" y="3367634"/>
            <a:ext cx="800219" cy="461665"/>
          </a:xfrm>
          <a:prstGeom prst="rect">
            <a:avLst/>
          </a:prstGeom>
        </p:spPr>
        <p:txBody>
          <a:bodyPr wrap="none">
            <a:spAutoFit/>
          </a:bodyPr>
          <a:lstStyle/>
          <a:p>
            <a:r>
              <a:rPr lang="zh-CN" altLang="en-US" sz="2400">
                <a:solidFill>
                  <a:srgbClr val="0532D9"/>
                </a:solidFill>
                <a:latin typeface="微软雅黑" panose="020B0503020204020204" pitchFamily="34" charset="-122"/>
                <a:ea typeface="微软雅黑" panose="020B0503020204020204" pitchFamily="34" charset="-122"/>
              </a:rPr>
              <a:t>灭菌</a:t>
            </a:r>
            <a:endParaRPr lang="zh-CN" altLang="en-US" sz="2400"/>
          </a:p>
        </p:txBody>
      </p:sp>
      <p:sp>
        <p:nvSpPr>
          <p:cNvPr id="2" name="文本框 1"/>
          <p:cNvSpPr txBox="1"/>
          <p:nvPr>
            <p:custDataLst>
              <p:tags r:id="rId12"/>
            </p:custDataLst>
          </p:nvPr>
        </p:nvSpPr>
        <p:spPr>
          <a:xfrm>
            <a:off x="1296035" y="828675"/>
            <a:ext cx="8939530" cy="48006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阅读课本10页3-5段，明确无菌技术的目的、类型。</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anim calcmode="lin" valueType="num">
                                      <p:cBhvr>
                                        <p:cTn id="36" dur="500" fill="hold"/>
                                        <p:tgtEl>
                                          <p:spTgt spid="32"/>
                                        </p:tgtEl>
                                        <p:attrNameLst>
                                          <p:attrName>ppt_x</p:attrName>
                                        </p:attrNameLst>
                                      </p:cBhvr>
                                      <p:tavLst>
                                        <p:tav tm="0">
                                          <p:val>
                                            <p:strVal val="#ppt_x"/>
                                          </p:val>
                                        </p:tav>
                                        <p:tav tm="100000">
                                          <p:val>
                                            <p:strVal val="#ppt_x"/>
                                          </p:val>
                                        </p:tav>
                                      </p:tavLst>
                                    </p:anim>
                                    <p:anim calcmode="lin" valueType="num">
                                      <p:cBhvr>
                                        <p:cTn id="3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anim calcmode="lin" valueType="num">
                                      <p:cBhvr>
                                        <p:cTn id="43" dur="500" fill="hold"/>
                                        <p:tgtEl>
                                          <p:spTgt spid="33"/>
                                        </p:tgtEl>
                                        <p:attrNameLst>
                                          <p:attrName>ppt_x</p:attrName>
                                        </p:attrNameLst>
                                      </p:cBhvr>
                                      <p:tavLst>
                                        <p:tav tm="0">
                                          <p:val>
                                            <p:strVal val="#ppt_x"/>
                                          </p:val>
                                        </p:tav>
                                        <p:tav tm="100000">
                                          <p:val>
                                            <p:strVal val="#ppt_x"/>
                                          </p:val>
                                        </p:tav>
                                      </p:tavLst>
                                    </p:anim>
                                    <p:anim calcmode="lin" valueType="num">
                                      <p:cBhvr>
                                        <p:cTn id="4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052195" y="1899920"/>
            <a:ext cx="8519795" cy="105029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indent="457200" fontAlgn="auto">
              <a:lnSpc>
                <a:spcPct val="130000"/>
              </a:lnSpc>
            </a:pPr>
            <a:r>
              <a:rPr lang="zh-CN" altLang="zh-CN" sz="2400" kern="100">
                <a:latin typeface="楷体" panose="02010609060101010101" pitchFamily="49" charset="-122"/>
                <a:ea typeface="楷体" panose="02010609060101010101" pitchFamily="49" charset="-122"/>
                <a:cs typeface="楷体" panose="02010609060101010101" pitchFamily="49" charset="-122"/>
              </a:rPr>
              <a:t>有些细菌在一定的条件下，细胞里面形成一个椭圆形的休眠体</a:t>
            </a:r>
            <a:r>
              <a:rPr lang="en-US" altLang="zh-CN" sz="2400" kern="10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zh-CN" sz="2400" kern="100">
                <a:solidFill>
                  <a:srgbClr val="FF0000"/>
                </a:solidFill>
                <a:latin typeface="楷体" panose="02010609060101010101" pitchFamily="49" charset="-122"/>
                <a:ea typeface="楷体" panose="02010609060101010101" pitchFamily="49" charset="-122"/>
                <a:cs typeface="楷体" panose="02010609060101010101" pitchFamily="49" charset="-122"/>
              </a:rPr>
              <a:t>不是繁殖体</a:t>
            </a:r>
            <a:r>
              <a:rPr lang="en-US" altLang="zh-CN" sz="2400" kern="10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zh-CN" sz="2400" kern="100">
                <a:latin typeface="楷体" panose="02010609060101010101" pitchFamily="49" charset="-122"/>
                <a:ea typeface="楷体" panose="02010609060101010101" pitchFamily="49" charset="-122"/>
                <a:cs typeface="楷体" panose="02010609060101010101" pitchFamily="49" charset="-122"/>
              </a:rPr>
              <a:t>，叫作芽孢</a:t>
            </a:r>
            <a:r>
              <a:rPr lang="zh-CN" altLang="en-US" sz="2400"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3" name="文本框 12"/>
          <p:cNvSpPr txBox="1"/>
          <p:nvPr>
            <p:custDataLst>
              <p:tags r:id="rId2"/>
            </p:custDataLst>
          </p:nvPr>
        </p:nvSpPr>
        <p:spPr>
          <a:xfrm>
            <a:off x="1061085" y="3089910"/>
            <a:ext cx="8387715" cy="17145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indent="457200" algn="just" fontAlgn="auto">
              <a:lnSpc>
                <a:spcPct val="110000"/>
              </a:lnSpc>
              <a:spcAft>
                <a:spcPct val="0"/>
              </a:spcAft>
            </a:pPr>
            <a:r>
              <a:rPr lang="zh-CN" altLang="zh-CN" sz="2400" kern="100">
                <a:latin typeface="楷体" panose="02010609060101010101" pitchFamily="49" charset="-122"/>
                <a:ea typeface="楷体" panose="02010609060101010101" pitchFamily="49" charset="-122"/>
                <a:cs typeface="楷体" panose="02010609060101010101" pitchFamily="49" charset="-122"/>
              </a:rPr>
              <a:t>芽孢的壁很厚，对干旱、低温、高温等恶劣的环境有很强的抵抗力。例如，有的细菌的芽孢煮沸</a:t>
            </a:r>
            <a:r>
              <a:rPr lang="en-US" altLang="zh-CN" sz="2400" kern="100">
                <a:latin typeface="楷体" panose="02010609060101010101" pitchFamily="49" charset="-122"/>
                <a:ea typeface="楷体" panose="02010609060101010101" pitchFamily="49" charset="-122"/>
                <a:cs typeface="楷体" panose="02010609060101010101" pitchFamily="49" charset="-122"/>
              </a:rPr>
              <a:t>3</a:t>
            </a:r>
            <a:r>
              <a:rPr lang="zh-CN" altLang="zh-CN" sz="2400" kern="100">
                <a:latin typeface="楷体" panose="02010609060101010101" pitchFamily="49" charset="-122"/>
                <a:ea typeface="楷体" panose="02010609060101010101" pitchFamily="49" charset="-122"/>
                <a:cs typeface="楷体" panose="02010609060101010101" pitchFamily="49" charset="-122"/>
              </a:rPr>
              <a:t>小时以后才死亡。芽孢又小又轻，可以随风飘散。当环境适宜</a:t>
            </a:r>
            <a:r>
              <a:rPr lang="en-US" altLang="zh-CN" sz="2400" kern="100">
                <a:latin typeface="楷体" panose="02010609060101010101" pitchFamily="49" charset="-122"/>
                <a:ea typeface="楷体" panose="02010609060101010101" pitchFamily="49" charset="-122"/>
                <a:cs typeface="楷体" panose="02010609060101010101" pitchFamily="49" charset="-122"/>
              </a:rPr>
              <a:t>(</a:t>
            </a:r>
            <a:r>
              <a:rPr lang="zh-CN" altLang="zh-CN" sz="2400" kern="100">
                <a:latin typeface="楷体" panose="02010609060101010101" pitchFamily="49" charset="-122"/>
                <a:ea typeface="楷体" panose="02010609060101010101" pitchFamily="49" charset="-122"/>
                <a:cs typeface="楷体" panose="02010609060101010101" pitchFamily="49" charset="-122"/>
              </a:rPr>
              <a:t>如温度、水分适宜</a:t>
            </a:r>
            <a:r>
              <a:rPr lang="en-US" altLang="zh-CN" sz="2400" kern="100">
                <a:latin typeface="楷体" panose="02010609060101010101" pitchFamily="49" charset="-122"/>
                <a:ea typeface="楷体" panose="02010609060101010101" pitchFamily="49" charset="-122"/>
                <a:cs typeface="楷体" panose="02010609060101010101" pitchFamily="49" charset="-122"/>
              </a:rPr>
              <a:t>)</a:t>
            </a:r>
            <a:r>
              <a:rPr lang="zh-CN" altLang="zh-CN" sz="2400" kern="100">
                <a:latin typeface="楷体" panose="02010609060101010101" pitchFamily="49" charset="-122"/>
                <a:ea typeface="楷体" panose="02010609060101010101" pitchFamily="49" charset="-122"/>
                <a:cs typeface="楷体" panose="02010609060101010101" pitchFamily="49" charset="-122"/>
              </a:rPr>
              <a:t>的时候，芽孢又可以萌发，形成一个细菌。</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p:txBody>
      </p:sp>
      <p:pic>
        <p:nvPicPr>
          <p:cNvPr id="15" name="Picture 22"/>
          <p:cNvPicPr>
            <a:picLocks noChangeAspect="1" noChangeArrowheads="1"/>
          </p:cNvPicPr>
          <p:nvPr>
            <p:custDataLst>
              <p:tags r:id="rId3"/>
            </p:custDataLst>
          </p:nvPr>
        </p:nvPicPr>
        <p:blipFill>
          <a:blip r:embed="rId4"/>
          <a:stretch>
            <a:fillRect/>
          </a:stretch>
        </p:blipFill>
        <p:spPr bwMode="auto">
          <a:xfrm>
            <a:off x="9648825" y="1760220"/>
            <a:ext cx="1956435" cy="1834515"/>
          </a:xfrm>
          <a:prstGeom prst="rect">
            <a:avLst/>
          </a:prstGeom>
          <a:noFill/>
        </p:spPr>
      </p:pic>
      <p:sp>
        <p:nvSpPr>
          <p:cNvPr id="16" name="Rectangle 24"/>
          <p:cNvSpPr>
            <a:spLocks noChangeArrowheads="1"/>
          </p:cNvSpPr>
          <p:nvPr>
            <p:custDataLst>
              <p:tags r:id="rId5"/>
            </p:custDataLst>
          </p:nvPr>
        </p:nvSpPr>
        <p:spPr bwMode="auto">
          <a:xfrm>
            <a:off x="1012825" y="5434965"/>
            <a:ext cx="8374380" cy="1050290"/>
          </a:xfrm>
          <a:prstGeom prst="rect">
            <a:avLst/>
          </a:prstGeom>
          <a:solidFill>
            <a:schemeClr val="bg1"/>
          </a:solidFill>
          <a:ln w="9525" algn="ctr">
            <a:solidFill>
              <a:schemeClr val="accent1"/>
            </a:solidFill>
            <a:miter lim="800000"/>
          </a:ln>
          <a:effectLst>
            <a:outerShdw blurRad="50800" dist="38100" dir="2700000" algn="tl" rotWithShape="0">
              <a:prstClr val="black">
                <a:alpha val="40000"/>
              </a:prstClr>
            </a:outerShdw>
          </a:effectLst>
        </p:spPr>
        <p:txBody>
          <a:bodyPr wrap="square" anchor="ctr">
            <a:spAutoFit/>
          </a:bodyPr>
          <a:lstStyle/>
          <a:p>
            <a:pPr indent="457200" fontAlgn="auto">
              <a:lnSpc>
                <a:spcPct val="130000"/>
              </a:lnSpc>
            </a:pPr>
            <a:r>
              <a:rPr lang="zh-CN" altLang="en-US" sz="2400" smtClean="0">
                <a:latin typeface="楷体" panose="02010609060101010101" pitchFamily="49" charset="-122"/>
                <a:ea typeface="楷体" panose="02010609060101010101" pitchFamily="49" charset="-122"/>
                <a:cs typeface="楷体" panose="02010609060101010101" pitchFamily="49" charset="-122"/>
              </a:rPr>
              <a:t>细菌、原生动物、真菌和植物等产生的一种有繁殖作用的</a:t>
            </a:r>
            <a:r>
              <a:rPr lang="zh-CN" altLang="en-US" sz="2400" smtClean="0">
                <a:solidFill>
                  <a:srgbClr val="FF0000"/>
                </a:solidFill>
                <a:latin typeface="楷体" panose="02010609060101010101" pitchFamily="49" charset="-122"/>
                <a:ea typeface="楷体" panose="02010609060101010101" pitchFamily="49" charset="-122"/>
                <a:cs typeface="楷体" panose="02010609060101010101" pitchFamily="49" charset="-122"/>
              </a:rPr>
              <a:t>无性生殖细胞</a:t>
            </a:r>
            <a:r>
              <a:rPr lang="zh-CN" altLang="en-US" sz="2400" smtClean="0">
                <a:latin typeface="楷体" panose="02010609060101010101" pitchFamily="49" charset="-122"/>
                <a:ea typeface="楷体" panose="02010609060101010101" pitchFamily="49" charset="-122"/>
                <a:cs typeface="楷体" panose="02010609060101010101" pitchFamily="49" charset="-122"/>
              </a:rPr>
              <a:t>。能直接发育成新个体。 </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17" name="Picture 26"/>
          <p:cNvPicPr>
            <a:picLocks noChangeAspect="1" noChangeArrowheads="1"/>
          </p:cNvPicPr>
          <p:nvPr>
            <p:custDataLst>
              <p:tags r:id="rId6"/>
            </p:custDataLst>
          </p:nvPr>
        </p:nvPicPr>
        <p:blipFill>
          <a:blip r:embed="rId7">
            <a:clrChange>
              <a:clrFrom>
                <a:srgbClr val="FFFFFF"/>
              </a:clrFrom>
              <a:clrTo>
                <a:srgbClr val="FFFFFF">
                  <a:alpha val="0"/>
                </a:srgbClr>
              </a:clrTo>
            </a:clrChange>
          </a:blip>
          <a:stretch>
            <a:fillRect/>
          </a:stretch>
        </p:blipFill>
        <p:spPr bwMode="auto">
          <a:xfrm>
            <a:off x="9638665" y="3870325"/>
            <a:ext cx="1810385" cy="2275205"/>
          </a:xfrm>
          <a:prstGeom prst="rect">
            <a:avLst/>
          </a:prstGeom>
          <a:noFill/>
        </p:spPr>
      </p:pic>
      <p:sp>
        <p:nvSpPr>
          <p:cNvPr id="18" name="圆角矩形 17"/>
          <p:cNvSpPr/>
          <p:nvPr>
            <p:custDataLst>
              <p:tags r:id="rId8"/>
            </p:custDataLst>
          </p:nvPr>
        </p:nvSpPr>
        <p:spPr>
          <a:xfrm>
            <a:off x="560070" y="1124585"/>
            <a:ext cx="11019155" cy="5513705"/>
          </a:xfrm>
          <a:prstGeom prst="roundRect">
            <a:avLst>
              <a:gd name="adj" fmla="val 0"/>
            </a:avLst>
          </a:prstGeom>
          <a:noFill/>
          <a:ln w="28575" cmpd="thickThin">
            <a:solidFill>
              <a:schemeClr val="accent1">
                <a:shade val="50000"/>
              </a:schemeClr>
            </a:solidFill>
            <a:prstDash val="sysDash"/>
          </a:ln>
          <a:extLst>
            <a:ext uri="{909E8E84-426E-40DD-AFC4-6F175D3DCCD1}">
              <a14:hiddenFill xmlns:a14="http://schemas.microsoft.com/office/drawing/2010/main">
                <a:solidFill>
                  <a:srgbClr val="92D0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pitchFamily="18" charset="0"/>
            </a:endParaRPr>
          </a:p>
        </p:txBody>
      </p:sp>
      <p:sp>
        <p:nvSpPr>
          <p:cNvPr id="3" name="文本框 2"/>
          <p:cNvSpPr txBox="1"/>
          <p:nvPr>
            <p:custDataLst>
              <p:tags r:id="rId9"/>
            </p:custDataLst>
          </p:nvPr>
        </p:nvSpPr>
        <p:spPr>
          <a:xfrm>
            <a:off x="9865360" y="0"/>
            <a:ext cx="4064000" cy="706755"/>
          </a:xfrm>
          <a:prstGeom prst="rect">
            <a:avLst/>
          </a:prstGeom>
          <a:noFill/>
        </p:spPr>
        <p:txBody>
          <a:bodyPr wrap="square" rtlCol="0">
            <a:spAutoFit/>
          </a:bodyPr>
          <a:lstStyle/>
          <a:p>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知识拓展</a:t>
            </a:r>
            <a:endPar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文本框 1"/>
          <p:cNvSpPr txBox="1"/>
          <p:nvPr>
            <p:custDataLst>
              <p:tags r:id="rId10"/>
            </p:custDataLst>
          </p:nvPr>
        </p:nvSpPr>
        <p:spPr>
          <a:xfrm>
            <a:off x="4588510" y="881380"/>
            <a:ext cx="2407285" cy="52197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zh-CN" altLang="en-US" sz="2800"/>
              <a:t>芽孢和孢子</a:t>
            </a:r>
            <a:endParaRPr lang="zh-CN" altLang="en-US" sz="2800"/>
          </a:p>
        </p:txBody>
      </p:sp>
      <p:sp>
        <p:nvSpPr>
          <p:cNvPr id="77" name="矩形 76"/>
          <p:cNvSpPr/>
          <p:nvPr>
            <p:custDataLst>
              <p:tags r:id="rId11"/>
            </p:custDataLst>
          </p:nvPr>
        </p:nvSpPr>
        <p:spPr bwMode="auto">
          <a:xfrm>
            <a:off x="207010" y="130810"/>
            <a:ext cx="279908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三、无菌技术</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4" name="文本框 3"/>
          <p:cNvSpPr txBox="1"/>
          <p:nvPr>
            <p:custDataLst>
              <p:tags r:id="rId12"/>
            </p:custDataLst>
          </p:nvPr>
        </p:nvSpPr>
        <p:spPr>
          <a:xfrm>
            <a:off x="1012825" y="1227455"/>
            <a:ext cx="1014730" cy="5327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a:lnSpc>
                <a:spcPct val="130000"/>
              </a:lnSpc>
            </a:pPr>
            <a:r>
              <a:rPr lang="zh-CN" altLang="en-US" sz="2400" b="1" kern="10">
                <a:solidFill>
                  <a:srgbClr val="FF0000"/>
                </a:solidFill>
                <a:latin typeface="+mn-ea"/>
                <a:sym typeface="+mn-ea"/>
              </a:rPr>
              <a:t>芽孢</a:t>
            </a:r>
            <a:endParaRPr lang="zh-CN" altLang="en-US" sz="2400" b="1" kern="10">
              <a:solidFill>
                <a:srgbClr val="FF0000"/>
              </a:solidFill>
              <a:latin typeface="+mn-ea"/>
              <a:sym typeface="+mn-ea"/>
            </a:endParaRPr>
          </a:p>
        </p:txBody>
      </p:sp>
      <p:sp>
        <p:nvSpPr>
          <p:cNvPr id="5" name="文本框 4"/>
          <p:cNvSpPr txBox="1"/>
          <p:nvPr>
            <p:custDataLst>
              <p:tags r:id="rId13"/>
            </p:custDataLst>
          </p:nvPr>
        </p:nvSpPr>
        <p:spPr>
          <a:xfrm>
            <a:off x="1012825" y="4864100"/>
            <a:ext cx="1014730" cy="48895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30000"/>
              </a:lnSpc>
              <a:buClrTx/>
              <a:buSzTx/>
              <a:buFontTx/>
            </a:pPr>
            <a:r>
              <a:rPr lang="zh-CN" altLang="en-US" sz="2400" b="1" kern="10">
                <a:solidFill>
                  <a:srgbClr val="FF0000"/>
                </a:solidFill>
                <a:latin typeface="+mn-ea"/>
                <a:sym typeface="+mn-ea"/>
              </a:rPr>
              <a:t>孢子</a:t>
            </a:r>
            <a:endParaRPr lang="zh-CN" altLang="en-US" sz="2400" b="1" kern="10">
              <a:solidFill>
                <a:srgbClr val="FF0000"/>
              </a:solidFill>
              <a:latin typeface="+mn-ea"/>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custDataLst>
              <p:tags r:id="rId1"/>
            </p:custDataLst>
          </p:nvPr>
        </p:nvSpPr>
        <p:spPr bwMode="auto">
          <a:xfrm>
            <a:off x="207010" y="130810"/>
            <a:ext cx="279908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三、无菌技术</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4" name="文本框 3"/>
          <p:cNvSpPr txBox="1"/>
          <p:nvPr>
            <p:custDataLst>
              <p:tags r:id="rId2"/>
            </p:custDataLst>
          </p:nvPr>
        </p:nvSpPr>
        <p:spPr>
          <a:xfrm>
            <a:off x="782320" y="1549400"/>
            <a:ext cx="9834245" cy="45720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【任务三】2.阅读课本11页资料卡，明确消毒和灭菌的方法和应用对象。</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5" name="https://photo-static-api.fotomore.com/creative/vcg/400/new/VCG41N1227486108.jpg?uid=386&amp;timestamp=1702030230&amp;sign=a222c8ec9ac8f980cb5018c47f4db388"/>
          <p:cNvPicPr>
            <a:picLocks noChangeAspect="1"/>
          </p:cNvPicPr>
          <p:nvPr>
            <p:custDataLst>
              <p:tags r:id="rId3"/>
            </p:custDataLst>
          </p:nvPr>
        </p:nvPicPr>
        <p:blipFill>
          <a:blip r:embed="rId4"/>
          <a:stretch>
            <a:fillRect/>
          </a:stretch>
        </p:blipFill>
        <p:spPr>
          <a:xfrm>
            <a:off x="529590" y="2677160"/>
            <a:ext cx="4904105" cy="3268980"/>
          </a:xfrm>
          <a:prstGeom prst="rect">
            <a:avLst/>
          </a:prstGeom>
          <a:effectLst>
            <a:outerShdw blurRad="50800" dist="38100" dir="2700000" algn="tl" rotWithShape="0">
              <a:prstClr val="black">
                <a:alpha val="40000"/>
              </a:prstClr>
            </a:outerShdw>
          </a:effectLst>
        </p:spPr>
      </p:pic>
      <p:pic>
        <p:nvPicPr>
          <p:cNvPr id="6" name="https://photo-static-api.fotomore.com/creative/vcg/veer/400/new/VCG41N467204275.jpg?uid=386&amp;timestamp=1702030370&amp;sign=253db881b56271a215b7c9cc9d7b6d5c"/>
          <p:cNvPicPr>
            <a:picLocks noChangeAspect="1"/>
          </p:cNvPicPr>
          <p:nvPr>
            <p:custDataLst>
              <p:tags r:id="rId5"/>
            </p:custDataLst>
          </p:nvPr>
        </p:nvPicPr>
        <p:blipFill>
          <a:blip r:embed="rId6"/>
          <a:stretch>
            <a:fillRect/>
          </a:stretch>
        </p:blipFill>
        <p:spPr>
          <a:xfrm>
            <a:off x="6125845" y="2677160"/>
            <a:ext cx="4904740" cy="3269615"/>
          </a:xfrm>
          <a:prstGeom prst="rect">
            <a:avLst/>
          </a:prstGeom>
          <a:effectLst>
            <a:outerShdw blurRad="50800" dist="38100" dir="2700000" algn="tl" rotWithShape="0">
              <a:prstClr val="black">
                <a:alpha val="40000"/>
              </a:prstClr>
            </a:outerShdw>
          </a:effectLst>
        </p:spPr>
      </p:pic>
    </p:spTree>
    <p:custDataLst>
      <p:tags r:id="rId7"/>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custDataLst>
              <p:tags r:id="rId1"/>
            </p:custDataLst>
          </p:nvPr>
        </p:nvGraphicFramePr>
        <p:xfrm>
          <a:off x="514662" y="2322241"/>
          <a:ext cx="10530131" cy="4283075"/>
        </p:xfrm>
        <a:graphic>
          <a:graphicData uri="http://schemas.openxmlformats.org/drawingml/2006/table">
            <a:tbl>
              <a:tblPr firstRow="1" bandRow="1">
                <a:effectLst>
                  <a:outerShdw blurRad="50800" dist="38100" dir="2700000" algn="tl" rotWithShape="0">
                    <a:prstClr val="black">
                      <a:alpha val="40000"/>
                    </a:prstClr>
                  </a:outerShdw>
                </a:effectLst>
                <a:tableStyleId>{17292A2E-F333-43FB-9621-5CBBE7FDCDCB}</a:tableStyleId>
              </a:tblPr>
              <a:tblGrid>
                <a:gridCol w="976923"/>
                <a:gridCol w="2134399"/>
                <a:gridCol w="3962424"/>
                <a:gridCol w="3456385"/>
              </a:tblGrid>
              <a:tr h="535305">
                <a:tc>
                  <a:txBody>
                    <a:bodyPr wrap="square"/>
                    <a:lstStyle/>
                    <a:p>
                      <a:pPr indent="0" algn="ctr">
                        <a:buNone/>
                      </a:pPr>
                      <a:r>
                        <a:rPr lang="en-US" sz="2200" b="1">
                          <a:solidFill>
                            <a:schemeClr val="tx1"/>
                          </a:solidFill>
                        </a:rPr>
                        <a:t>项目</a:t>
                      </a:r>
                      <a:endParaRPr lang="en-US" altLang="en-US" sz="2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miter lim="800000"/>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lnT>
                    <a:lnB w="12700" cap="flat" cmpd="sng" algn="ctr">
                      <a:solidFill>
                        <a:schemeClr val="tx1"/>
                      </a:solidFill>
                      <a:prstDash val="solid"/>
                      <a:round/>
                      <a:headEnd type="none" w="med" len="med"/>
                      <a:tailEnd type="none" w="med" len="med"/>
                    </a:lnB>
                    <a:solidFill>
                      <a:schemeClr val="bg1"/>
                    </a:solidFill>
                  </a:tcPr>
                </a:tc>
                <a:tc gridSpan="2">
                  <a:txBody>
                    <a:bodyPr wrap="square"/>
                    <a:lstStyle/>
                    <a:p>
                      <a:pPr indent="0" algn="ctr">
                        <a:buNone/>
                      </a:pPr>
                      <a:r>
                        <a:rPr lang="en-US" sz="2200">
                          <a:solidFill>
                            <a:schemeClr val="tx1"/>
                          </a:solidFill>
                        </a:rPr>
                        <a:t>主要方法</a:t>
                      </a:r>
                      <a:endParaRPr lang="en-US" sz="2200" b="1">
                        <a:solidFill>
                          <a:schemeClr val="tx1"/>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miter lim="800000"/>
                    </a:lnT>
                    <a:lnB w="12700" cap="flat" cmpd="sng" algn="ctr">
                      <a:solidFill>
                        <a:schemeClr val="tx1"/>
                      </a:solidFill>
                      <a:prstDash val="solid"/>
                      <a:round/>
                      <a:headEnd type="none" w="med" len="med"/>
                      <a:tailEnd type="none" w="med" len="med"/>
                    </a:lnB>
                    <a:solidFill>
                      <a:schemeClr val="bg1"/>
                    </a:solid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wrap="square"/>
                    <a:lstStyle/>
                    <a:p>
                      <a:pPr algn="ctr">
                        <a:buClrTx/>
                        <a:buSzTx/>
                        <a:buFontTx/>
                        <a:buNone/>
                      </a:pPr>
                      <a:r>
                        <a:rPr lang="en-US" sz="2200">
                          <a:solidFill>
                            <a:schemeClr val="tx1"/>
                          </a:solidFill>
                        </a:rPr>
                        <a:t>应用范围</a:t>
                      </a:r>
                      <a:endParaRPr lang="en-US" sz="2200" b="1">
                        <a:solidFill>
                          <a:schemeClr val="tx1"/>
                        </a:solidFill>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round/>
                      <a:headEnd type="none" w="med" len="med"/>
                      <a:tailEnd type="none" w="med" len="med"/>
                    </a:lnB>
                    <a:solidFill>
                      <a:schemeClr val="bg1"/>
                    </a:solidFill>
                  </a:tcPr>
                </a:tc>
              </a:tr>
              <a:tr h="1070610">
                <a:tc rowSpan="5">
                  <a:txBody>
                    <a:bodyPr wrap="square"/>
                    <a:lstStyle/>
                    <a:p>
                      <a:pPr indent="0" algn="ctr">
                        <a:buNone/>
                      </a:pPr>
                      <a:r>
                        <a:rPr lang="en-US" sz="2000" b="1"/>
                        <a:t>消毒</a:t>
                      </a:r>
                      <a:endParaRPr lang="en-US" sz="2000" b="1"/>
                    </a:p>
                    <a:p>
                      <a:pPr indent="0" algn="ctr">
                        <a:buNone/>
                      </a:pPr>
                      <a:r>
                        <a:rPr lang="en-US" altLang="zh-CN" sz="2000" b="1"/>
                        <a:t> </a:t>
                      </a:r>
                      <a:endParaRPr lang="en-US" sz="2000" b="1">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miter lim="800000"/>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solidFill>
                      <a:schemeClr val="bg1"/>
                    </a:solidFill>
                  </a:tcPr>
                </a:tc>
                <a:tc>
                  <a:txBody>
                    <a:bodyPr wrap="square"/>
                    <a:lstStyle/>
                    <a:p>
                      <a:pPr indent="0" algn="ctr">
                        <a:buNone/>
                      </a:pPr>
                      <a:r>
                        <a:rPr lang="en-US" sz="2000"/>
                        <a:t>巴氏消毒法</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altLang="zh-CN" sz="2000" u="sng">
                          <a:ln w="9525" cap="flat" cmpd="sng" algn="ctr">
                            <a:noFill/>
                            <a:prstDash val="solid"/>
                            <a:round/>
                            <a:headEnd type="none" w="med" len="med"/>
                            <a:tailEnd type="none" w="med" len="med"/>
                          </a:ln>
                          <a:sym typeface="Arial" panose="020B0604020202020204" pitchFamily="34" charset="0"/>
                        </a:rPr>
                        <a:t>            </a:t>
                      </a:r>
                      <a:r>
                        <a:rPr lang="en-US" sz="2000"/>
                        <a:t>℃消毒30 min</a:t>
                      </a:r>
                      <a:endParaRPr lang="en-US" sz="2000"/>
                    </a:p>
                    <a:p>
                      <a:pPr indent="0" algn="ctr">
                        <a:buNone/>
                      </a:pPr>
                      <a:r>
                        <a:rPr lang="en-US" sz="2000"/>
                        <a:t>或</a:t>
                      </a:r>
                      <a:r>
                        <a:rPr lang="en-US" altLang="zh-CN" sz="2000" u="sng">
                          <a:ln w="9525" cap="flat" cmpd="sng" algn="ctr">
                            <a:noFill/>
                            <a:prstDash val="solid"/>
                            <a:round/>
                            <a:headEnd type="none" w="med" len="med"/>
                            <a:tailEnd type="none" w="med" len="med"/>
                          </a:ln>
                          <a:sym typeface="Arial" panose="020B0604020202020204" pitchFamily="34" charset="0"/>
                        </a:rPr>
                        <a:t>            </a:t>
                      </a:r>
                      <a:r>
                        <a:rPr lang="en-US" sz="2000"/>
                        <a:t>℃处理30 s～1 min</a:t>
                      </a:r>
                      <a:endParaRPr lang="en-US" altLang="en-US" sz="2000" b="0" u="sng">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altLang="zh-CN" sz="2000" u="sng">
                          <a:ln w="9525" cap="flat" cmpd="sng" algn="ctr">
                            <a:noFill/>
                            <a:prstDash val="solid"/>
                            <a:round/>
                            <a:headEnd type="none" w="med" len="med"/>
                            <a:tailEnd type="none" w="med" len="med"/>
                          </a:ln>
                          <a:sym typeface="Arial" panose="020B0604020202020204" pitchFamily="34" charset="0"/>
                        </a:rPr>
                        <a:t>            </a:t>
                      </a:r>
                      <a:r>
                        <a:rPr lang="en-US" sz="2000"/>
                        <a:t>、啤酒、果酒和酱油等不耐高温的液体</a:t>
                      </a:r>
                      <a:endParaRPr lang="en-US" altLang="en-US" sz="2000" b="0" u="sng">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5940">
                <a:tc vMerge="1">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a:t>煮沸消毒法</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sz="2000"/>
                        <a:t>100 ℃煮沸</a:t>
                      </a:r>
                      <a:r>
                        <a:rPr lang="en-US" altLang="zh-CN" sz="2000" u="sng">
                          <a:ln w="9525" cap="flat" cmpd="sng" algn="ctr">
                            <a:noFill/>
                            <a:prstDash val="solid"/>
                            <a:round/>
                            <a:headEnd type="none" w="med" len="med"/>
                            <a:tailEnd type="none" w="med" len="med"/>
                          </a:ln>
                          <a:sym typeface="Arial" panose="020B0604020202020204" pitchFamily="34" charset="0"/>
                        </a:rPr>
                        <a:t>           </a:t>
                      </a:r>
                      <a:r>
                        <a:rPr lang="en-US" sz="2000"/>
                        <a:t>min</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sz="2000"/>
                        <a:t>家庭餐具等生活用品</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0610">
                <a:tc vMerge="1">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000"/>
                        <a:t>紫外线消毒</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sz="2000"/>
                        <a:t>30 W紫外灯照射</a:t>
                      </a:r>
                      <a:r>
                        <a:rPr lang="en-US" altLang="zh-CN" sz="2000" u="sng">
                          <a:ln w="9525" cap="flat" cmpd="sng" algn="ctr">
                            <a:noFill/>
                            <a:prstDash val="solid"/>
                            <a:round/>
                            <a:headEnd type="none" w="med" len="med"/>
                            <a:tailEnd type="none" w="med" len="med"/>
                          </a:ln>
                          <a:sym typeface="Arial" panose="020B0604020202020204" pitchFamily="34" charset="0"/>
                        </a:rPr>
                        <a:t>    </a:t>
                      </a:r>
                      <a:r>
                        <a:rPr lang="en-US" sz="2000" u="sng"/>
                        <a:t> </a:t>
                      </a:r>
                      <a:r>
                        <a:rPr lang="en-US" sz="2000" smtClean="0"/>
                        <a:t>min</a:t>
                      </a:r>
                      <a:endParaRPr lang="en-US" sz="2000" smtClean="0"/>
                    </a:p>
                    <a:p>
                      <a:pPr indent="0" algn="ctr">
                        <a:buNone/>
                      </a:pPr>
                      <a:r>
                        <a:rPr lang="en-US" sz="2000" smtClean="0"/>
                        <a:t>(</a:t>
                      </a:r>
                      <a:r>
                        <a:rPr lang="en-US" sz="2000"/>
                        <a:t>损伤细菌的DNA)</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endParaRPr lang="en-US" altLang="en-US" sz="2000" b="0" u="sng">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5305">
                <a:tc vMerge="1">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wrap="square"/>
                    <a:lstStyle/>
                    <a:p>
                      <a:pPr indent="0" algn="ctr">
                        <a:buNone/>
                      </a:pPr>
                      <a:r>
                        <a:rPr lang="en-US" sz="2000"/>
                        <a:t>化学药物消毒</a:t>
                      </a:r>
                      <a:endParaRPr lang="en-US" sz="2000"/>
                    </a:p>
                    <a:p>
                      <a:pPr indent="0" algn="ctr">
                        <a:buNone/>
                      </a:pPr>
                      <a:r>
                        <a:rPr lang="en-US" altLang="zh-CN" sz="2000"/>
                        <a:t> </a:t>
                      </a:r>
                      <a:endParaRPr lang="en-US" sz="2000" b="0">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solidFill>
                      <a:schemeClr val="bg1"/>
                    </a:solidFill>
                  </a:tcPr>
                </a:tc>
                <a:tc>
                  <a:txBody>
                    <a:bodyPr wrap="square"/>
                    <a:lstStyle/>
                    <a:p>
                      <a:pPr indent="0" algn="ctr">
                        <a:buNone/>
                      </a:pPr>
                      <a:r>
                        <a:rPr lang="en-US" altLang="zh-CN" sz="2000">
                          <a:ln w="9525" cap="flat" cmpd="sng" algn="ctr">
                            <a:noFill/>
                            <a:prstDash val="solid"/>
                            <a:round/>
                            <a:headEnd type="none" w="med" len="med"/>
                            <a:tailEnd type="none" w="med" len="med"/>
                          </a:ln>
                          <a:sym typeface="Arial" panose="020B0604020202020204" pitchFamily="34" charset="0"/>
                        </a:rPr>
                        <a:t>     </a:t>
                      </a:r>
                      <a:r>
                        <a:rPr lang="en-US" altLang="zh-CN" sz="2000" u="sng">
                          <a:ln w="9525" cap="flat" cmpd="sng" algn="ctr">
                            <a:noFill/>
                            <a:prstDash val="solid"/>
                            <a:round/>
                            <a:headEnd type="none" w="med" len="med"/>
                            <a:tailEnd type="none" w="med" len="med"/>
                          </a:ln>
                          <a:sym typeface="Arial" panose="020B0604020202020204" pitchFamily="34" charset="0"/>
                        </a:rPr>
                        <a:t> </a:t>
                      </a:r>
                      <a:endParaRPr lang="en-US" altLang="zh-CN" sz="2000" b="0" u="sng">
                        <a:ln w="9525" cap="flat" cmpd="sng" algn="ctr">
                          <a:noFill/>
                          <a:prstDash val="solid"/>
                          <a:round/>
                          <a:headEnd type="none" w="med" len="med"/>
                          <a:tailEnd type="none" w="med" len="med"/>
                        </a:ln>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pitchFamily="34"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indent="0" algn="ctr">
                        <a:buNone/>
                      </a:pPr>
                      <a:r>
                        <a:rPr lang="en-US" sz="2000"/>
                        <a:t>擦拭实验者双手</a:t>
                      </a:r>
                      <a:endParaRPr lang="en-US" sz="2000" b="0">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5305">
                <a:tc vMerge="1">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wrap="square"/>
                    <a:lstStyle/>
                    <a:p>
                      <a:pPr indent="0" algn="ctr">
                        <a:buNone/>
                      </a:pPr>
                      <a:endParaRPr lang="en-US" sz="2000" b="0">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lnB>
                    <a:solidFill>
                      <a:schemeClr val="bg1"/>
                    </a:solidFill>
                  </a:tcPr>
                </a:tc>
                <a:tc>
                  <a:txBody>
                    <a:bodyPr wrap="square"/>
                    <a:lstStyle/>
                    <a:p>
                      <a:pPr indent="0" algn="ctr">
                        <a:buNone/>
                      </a:pPr>
                      <a:r>
                        <a:rPr lang="en-US" sz="2000"/>
                        <a:t>水源</a:t>
                      </a:r>
                      <a:endParaRPr lang="en-US" sz="2000" b="0">
                        <a:latin typeface="Times New Roman" panose="02020603050405020304" pitchFamily="18" charset="0"/>
                        <a:cs typeface="Times New Roman" panose="02020603050405020304" pitchFamily="18" charset="0"/>
                      </a:endParaRPr>
                    </a:p>
                  </a:txBody>
                  <a:tcPr marL="68580" marR="68580" marT="0" marB="0"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lnB>
                    <a:solidFill>
                      <a:schemeClr val="bg1"/>
                    </a:solidFill>
                  </a:tcPr>
                </a:tc>
              </a:tr>
            </a:tbl>
          </a:graphicData>
        </a:graphic>
      </p:graphicFrame>
      <p:sp>
        <p:nvSpPr>
          <p:cNvPr id="12" name="文本框 11"/>
          <p:cNvSpPr txBox="1"/>
          <p:nvPr>
            <p:custDataLst>
              <p:tags r:id="rId2"/>
            </p:custDataLst>
          </p:nvPr>
        </p:nvSpPr>
        <p:spPr>
          <a:xfrm>
            <a:off x="7817797" y="3013121"/>
            <a:ext cx="690880" cy="398780"/>
          </a:xfrm>
          <a:prstGeom prst="rect">
            <a:avLst/>
          </a:prstGeom>
          <a:noFill/>
        </p:spPr>
        <p:txBody>
          <a:bodyPr wrap="none" rtlCol="0">
            <a:spAutoFit/>
          </a:bodyPr>
          <a:lstStyle/>
          <a:p>
            <a:r>
              <a:rPr lang="zh-CN" altLang="en-US" sz="2000">
                <a:solidFill>
                  <a:srgbClr val="FF0000"/>
                </a:solidFill>
              </a:rPr>
              <a:t>牛奶</a:t>
            </a:r>
            <a:endParaRPr lang="zh-CN" altLang="en-US" sz="2000">
              <a:solidFill>
                <a:srgbClr val="FF0000"/>
              </a:solidFill>
            </a:endParaRPr>
          </a:p>
        </p:txBody>
      </p:sp>
      <p:sp>
        <p:nvSpPr>
          <p:cNvPr id="13" name="文本框 12"/>
          <p:cNvSpPr txBox="1"/>
          <p:nvPr>
            <p:custDataLst>
              <p:tags r:id="rId3"/>
            </p:custDataLst>
          </p:nvPr>
        </p:nvSpPr>
        <p:spPr>
          <a:xfrm>
            <a:off x="4356412" y="2960099"/>
            <a:ext cx="944880" cy="398780"/>
          </a:xfrm>
          <a:prstGeom prst="rect">
            <a:avLst/>
          </a:prstGeom>
          <a:noFill/>
        </p:spPr>
        <p:txBody>
          <a:bodyPr wrap="none" rtlCol="0">
            <a:spAutoFit/>
          </a:bodyPr>
          <a:lstStyle/>
          <a:p>
            <a:r>
              <a:rPr lang="en-US" sz="2000">
                <a:solidFill>
                  <a:srgbClr val="FF0000"/>
                </a:solidFill>
                <a:latin typeface="Times New Roman" panose="02020603050405020304" pitchFamily="18" charset="0"/>
                <a:cs typeface="Times New Roman" panose="02020603050405020304" pitchFamily="18" charset="0"/>
                <a:sym typeface="+mn-ea"/>
              </a:rPr>
              <a:t>62～65 </a:t>
            </a:r>
            <a:endParaRPr lang="en-US" altLang="en-US" sz="2000">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custDataLst>
              <p:tags r:id="rId4"/>
            </p:custDataLst>
          </p:nvPr>
        </p:nvSpPr>
        <p:spPr>
          <a:xfrm>
            <a:off x="4169087" y="3340781"/>
            <a:ext cx="1132205" cy="398780"/>
          </a:xfrm>
          <a:prstGeom prst="rect">
            <a:avLst/>
          </a:prstGeom>
          <a:noFill/>
          <a:ln w="9525">
            <a:noFill/>
          </a:ln>
        </p:spPr>
        <p:txBody>
          <a:bodyPr wrap="square">
            <a:spAutoFit/>
          </a:bodyPr>
          <a:lstStyle/>
          <a:p>
            <a:pPr indent="0"/>
            <a:r>
              <a:rPr lang="en-US" sz="2000" b="0">
                <a:solidFill>
                  <a:srgbClr val="FF0000"/>
                </a:solidFill>
                <a:latin typeface="Times New Roman" panose="02020603050405020304" pitchFamily="18" charset="0"/>
                <a:cs typeface="仿宋_GB2312" charset="0"/>
              </a:rPr>
              <a:t>80</a:t>
            </a:r>
            <a:r>
              <a:rPr lang="zh-CN" sz="2000" b="0">
                <a:solidFill>
                  <a:srgbClr val="FF0000"/>
                </a:solidFill>
                <a:cs typeface="仿宋_GB2312" charset="0"/>
              </a:rPr>
              <a:t>～</a:t>
            </a:r>
            <a:r>
              <a:rPr lang="en-US" sz="2000" b="0">
                <a:solidFill>
                  <a:srgbClr val="FF0000"/>
                </a:solidFill>
                <a:latin typeface="Times New Roman" panose="02020603050405020304" pitchFamily="18" charset="0"/>
                <a:cs typeface="仿宋_GB2312" charset="0"/>
              </a:rPr>
              <a:t>90 </a:t>
            </a:r>
            <a:endParaRPr lang="en-US" altLang="en-US" sz="2000" b="0">
              <a:solidFill>
                <a:srgbClr val="FF0000"/>
              </a:solidFill>
              <a:latin typeface="Times New Roman" panose="02020603050405020304" pitchFamily="18" charset="0"/>
              <a:cs typeface="仿宋_GB2312" charset="0"/>
            </a:endParaRPr>
          </a:p>
        </p:txBody>
      </p:sp>
      <p:sp>
        <p:nvSpPr>
          <p:cNvPr id="15" name="文本框 14"/>
          <p:cNvSpPr txBox="1"/>
          <p:nvPr>
            <p:custDataLst>
              <p:tags r:id="rId5"/>
            </p:custDataLst>
          </p:nvPr>
        </p:nvSpPr>
        <p:spPr>
          <a:xfrm>
            <a:off x="5672771" y="3998006"/>
            <a:ext cx="690880" cy="398780"/>
          </a:xfrm>
          <a:prstGeom prst="rect">
            <a:avLst/>
          </a:prstGeom>
          <a:noFill/>
        </p:spPr>
        <p:txBody>
          <a:bodyPr wrap="none" rtlCol="0">
            <a:spAutoFit/>
          </a:bodyPr>
          <a:lstStyle/>
          <a:p>
            <a:pPr algn="l"/>
            <a:r>
              <a:rPr lang="en-US" sz="2000">
                <a:solidFill>
                  <a:srgbClr val="FF0000"/>
                </a:solidFill>
                <a:latin typeface="Times New Roman" panose="02020603050405020304" pitchFamily="18" charset="0"/>
                <a:cs typeface="Times New Roman" panose="02020603050405020304" pitchFamily="18" charset="0"/>
                <a:sym typeface="+mn-ea"/>
              </a:rPr>
              <a:t>5～6</a:t>
            </a:r>
            <a:endParaRPr lang="en-US" altLang="en-US" sz="2000">
              <a:solidFill>
                <a:srgbClr val="FF0000"/>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custDataLst>
              <p:tags r:id="rId6"/>
            </p:custDataLst>
          </p:nvPr>
        </p:nvSpPr>
        <p:spPr>
          <a:xfrm>
            <a:off x="6076240" y="4614273"/>
            <a:ext cx="436880" cy="398780"/>
          </a:xfrm>
          <a:prstGeom prst="rect">
            <a:avLst/>
          </a:prstGeom>
          <a:noFill/>
        </p:spPr>
        <p:txBody>
          <a:bodyPr wrap="none" rtlCol="0">
            <a:spAutoFit/>
          </a:bodyPr>
          <a:lstStyle/>
          <a:p>
            <a:r>
              <a:rPr lang="en-US" altLang="zh-CN" sz="2000">
                <a:solidFill>
                  <a:srgbClr val="FF0000"/>
                </a:solidFill>
                <a:latin typeface="Times New Roman" panose="02020603050405020304" pitchFamily="18" charset="0"/>
                <a:cs typeface="Times New Roman" panose="02020603050405020304" pitchFamily="18" charset="0"/>
              </a:rPr>
              <a:t>30</a:t>
            </a:r>
            <a:endParaRPr lang="en-US" altLang="zh-CN" sz="2000">
              <a:solidFill>
                <a:srgbClr val="FF0000"/>
              </a:solidFill>
              <a:latin typeface="Times New Roman" panose="02020603050405020304" pitchFamily="18" charset="0"/>
              <a:cs typeface="Times New Roman" panose="02020603050405020304" pitchFamily="18" charset="0"/>
            </a:endParaRPr>
          </a:p>
        </p:txBody>
      </p:sp>
      <p:sp>
        <p:nvSpPr>
          <p:cNvPr id="17" name="文本框 16"/>
          <p:cNvSpPr txBox="1"/>
          <p:nvPr>
            <p:custDataLst>
              <p:tags r:id="rId7"/>
            </p:custDataLst>
          </p:nvPr>
        </p:nvSpPr>
        <p:spPr>
          <a:xfrm>
            <a:off x="3916000" y="5603286"/>
            <a:ext cx="3399790" cy="398780"/>
          </a:xfrm>
          <a:prstGeom prst="rect">
            <a:avLst/>
          </a:prstGeom>
          <a:noFill/>
        </p:spPr>
        <p:txBody>
          <a:bodyPr wrap="none" rtlCol="0">
            <a:spAutoFit/>
          </a:bodyPr>
          <a:lstStyle/>
          <a:p>
            <a:pPr algn="l"/>
            <a:r>
              <a:rPr lang="en-US" sz="2000">
                <a:solidFill>
                  <a:srgbClr val="FF0000"/>
                </a:solidFill>
                <a:latin typeface="Times New Roman" panose="02020603050405020304" pitchFamily="18" charset="0"/>
                <a:cs typeface="Times New Roman" panose="02020603050405020304" pitchFamily="18" charset="0"/>
                <a:sym typeface="+mn-ea"/>
              </a:rPr>
              <a:t>体积分数为70%～75%的</a:t>
            </a:r>
            <a:r>
              <a:rPr lang="zh-CN" altLang="en-US" sz="2000">
                <a:solidFill>
                  <a:srgbClr val="FF0000"/>
                </a:solidFill>
                <a:latin typeface="Times New Roman" panose="02020603050405020304" pitchFamily="18" charset="0"/>
                <a:cs typeface="Times New Roman" panose="02020603050405020304" pitchFamily="18" charset="0"/>
                <a:sym typeface="+mn-ea"/>
              </a:rPr>
              <a:t>酒精</a:t>
            </a:r>
            <a:endParaRPr lang="zh-CN" altLang="en-US" sz="2000">
              <a:solidFill>
                <a:srgbClr val="FF0000"/>
              </a:solidFill>
              <a:latin typeface="Times New Roman" panose="02020603050405020304" pitchFamily="18" charset="0"/>
              <a:cs typeface="Times New Roman" panose="02020603050405020304" pitchFamily="18" charset="0"/>
              <a:sym typeface="+mn-ea"/>
            </a:endParaRPr>
          </a:p>
        </p:txBody>
      </p:sp>
      <p:sp>
        <p:nvSpPr>
          <p:cNvPr id="18" name="文本框 17"/>
          <p:cNvSpPr txBox="1"/>
          <p:nvPr>
            <p:custDataLst>
              <p:tags r:id="rId8"/>
            </p:custDataLst>
          </p:nvPr>
        </p:nvSpPr>
        <p:spPr>
          <a:xfrm>
            <a:off x="5404442" y="6115890"/>
            <a:ext cx="750570" cy="398780"/>
          </a:xfrm>
          <a:prstGeom prst="rect">
            <a:avLst/>
          </a:prstGeom>
          <a:noFill/>
        </p:spPr>
        <p:txBody>
          <a:bodyPr wrap="square" rtlCol="0">
            <a:spAutoFit/>
          </a:bodyPr>
          <a:lstStyle/>
          <a:p>
            <a:pPr algn="l"/>
            <a:r>
              <a:rPr lang="en-US" sz="2000">
                <a:solidFill>
                  <a:srgbClr val="FF0000"/>
                </a:solidFill>
                <a:latin typeface="Times New Roman" panose="02020603050405020304" pitchFamily="18" charset="0"/>
                <a:cs typeface="Times New Roman" panose="02020603050405020304" pitchFamily="18" charset="0"/>
                <a:sym typeface="+mn-ea"/>
              </a:rPr>
              <a:t>氯水</a:t>
            </a:r>
            <a:endParaRPr lang="en-US" altLang="en-US" sz="2000">
              <a:solidFill>
                <a:srgbClr val="FF0000"/>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custDataLst>
              <p:tags r:id="rId9"/>
            </p:custDataLst>
          </p:nvPr>
        </p:nvSpPr>
        <p:spPr>
          <a:xfrm>
            <a:off x="7555925" y="4808553"/>
            <a:ext cx="3488868" cy="400110"/>
          </a:xfrm>
          <a:prstGeom prst="rect">
            <a:avLst/>
          </a:prstGeom>
          <a:noFill/>
        </p:spPr>
        <p:txBody>
          <a:bodyPr wrap="square" rtlCol="0">
            <a:spAutoFit/>
          </a:bodyPr>
          <a:lstStyle/>
          <a:p>
            <a:pPr algn="l"/>
            <a:r>
              <a:rPr lang="en-US" sz="2000">
                <a:solidFill>
                  <a:srgbClr val="FF0000"/>
                </a:solidFill>
                <a:latin typeface="Times New Roman" panose="02020603050405020304" pitchFamily="18" charset="0"/>
                <a:cs typeface="Times New Roman" panose="02020603050405020304" pitchFamily="18" charset="0"/>
                <a:sym typeface="+mn-ea"/>
              </a:rPr>
              <a:t>接种室、</a:t>
            </a:r>
            <a:r>
              <a:rPr lang="en-US" sz="2000" smtClean="0">
                <a:solidFill>
                  <a:srgbClr val="FF0000"/>
                </a:solidFill>
                <a:latin typeface="Times New Roman" panose="02020603050405020304" pitchFamily="18" charset="0"/>
                <a:cs typeface="Times New Roman" panose="02020603050405020304" pitchFamily="18" charset="0"/>
                <a:sym typeface="+mn-ea"/>
              </a:rPr>
              <a:t>接种箱或超净工作台</a:t>
            </a:r>
            <a:endParaRPr lang="en-US" altLang="en-US" sz="2000" b="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2"/>
          <p:cNvSpPr txBox="1"/>
          <p:nvPr>
            <p:custDataLst>
              <p:tags r:id="rId10"/>
            </p:custDataLst>
          </p:nvPr>
        </p:nvSpPr>
        <p:spPr>
          <a:xfrm>
            <a:off x="782320" y="1549400"/>
            <a:ext cx="9834245" cy="45720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【任务三】2.阅读课本11页资料卡，明确消毒和灭菌的方法和应用对象。</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7" name="矩形 76"/>
          <p:cNvSpPr/>
          <p:nvPr>
            <p:custDataLst>
              <p:tags r:id="rId11"/>
            </p:custDataLst>
          </p:nvPr>
        </p:nvSpPr>
        <p:spPr bwMode="auto">
          <a:xfrm>
            <a:off x="207010" y="346710"/>
            <a:ext cx="279908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三、无菌技术</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85190" y="764540"/>
            <a:ext cx="9834245" cy="45720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【任务三】2.阅读课本11页资料卡，明确消毒和灭菌的方法和应用对象。</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34" name="图片 3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8797765" y="1401167"/>
            <a:ext cx="1925059" cy="1700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ectangle 4"/>
          <p:cNvSpPr/>
          <p:nvPr>
            <p:custDataLst>
              <p:tags r:id="rId4"/>
            </p:custDataLst>
          </p:nvPr>
        </p:nvSpPr>
        <p:spPr>
          <a:xfrm>
            <a:off x="598805" y="2014855"/>
            <a:ext cx="7430135" cy="1198880"/>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chor="t">
            <a:spAutoFit/>
          </a:bodyPr>
          <a:lstStyle/>
          <a:p>
            <a:pPr>
              <a:lnSpc>
                <a:spcPct val="150000"/>
              </a:lnSpc>
            </a:pPr>
            <a:r>
              <a:rPr lang="en-US" altLang="zh-CN" sz="2400" smtClean="0">
                <a:solidFill>
                  <a:srgbClr val="7030A0"/>
                </a:solidFill>
                <a:latin typeface="微软雅黑" panose="020B0503020204020204" pitchFamily="34" charset="-122"/>
                <a:ea typeface="微软雅黑" panose="020B0503020204020204" pitchFamily="34" charset="-122"/>
              </a:rPr>
              <a:t>(1)</a:t>
            </a:r>
            <a:r>
              <a:rPr lang="zh-CN" altLang="en-US" sz="2400" smtClean="0">
                <a:solidFill>
                  <a:srgbClr val="7030A0"/>
                </a:solidFill>
                <a:latin typeface="微软雅黑" panose="020B0503020204020204" pitchFamily="34" charset="-122"/>
                <a:ea typeface="微软雅黑" panose="020B0503020204020204" pitchFamily="34" charset="-122"/>
              </a:rPr>
              <a:t>灼烧灭菌</a:t>
            </a:r>
            <a:r>
              <a:rPr lang="en-US" altLang="zh-CN" sz="2400" smtClean="0">
                <a:solidFill>
                  <a:srgbClr val="7030A0"/>
                </a:solidFill>
                <a:latin typeface="微软雅黑" panose="020B0503020204020204" pitchFamily="34" charset="-122"/>
                <a:ea typeface="微软雅黑" panose="020B0503020204020204" pitchFamily="34" charset="-122"/>
              </a:rPr>
              <a:t>:</a:t>
            </a:r>
            <a:endParaRPr lang="en-US" altLang="zh-CN" sz="2400" smtClean="0">
              <a:solidFill>
                <a:srgbClr val="7030A0"/>
              </a:solidFill>
              <a:latin typeface="微软雅黑" panose="020B0503020204020204" pitchFamily="34" charset="-122"/>
              <a:ea typeface="微软雅黑" panose="020B0503020204020204" pitchFamily="34" charset="-122"/>
            </a:endParaRPr>
          </a:p>
          <a:p>
            <a:pPr>
              <a:lnSpc>
                <a:spcPct val="150000"/>
              </a:lnSpc>
            </a:pPr>
            <a:r>
              <a:rPr lang="zh-CN" altLang="en-US" sz="2400" smtClean="0">
                <a:solidFill>
                  <a:srgbClr val="000000"/>
                </a:solidFill>
                <a:latin typeface="微软雅黑" panose="020B0503020204020204" pitchFamily="34" charset="-122"/>
                <a:ea typeface="微软雅黑" panose="020B0503020204020204" pitchFamily="34" charset="-122"/>
              </a:rPr>
              <a:t> 常用</a:t>
            </a:r>
            <a:r>
              <a:rPr lang="zh-CN" altLang="en-US" sz="2400">
                <a:solidFill>
                  <a:srgbClr val="000000"/>
                </a:solidFill>
                <a:latin typeface="微软雅黑" panose="020B0503020204020204" pitchFamily="34" charset="-122"/>
                <a:ea typeface="微软雅黑" panose="020B0503020204020204" pitchFamily="34" charset="-122"/>
              </a:rPr>
              <a:t>于</a:t>
            </a:r>
            <a:r>
              <a:rPr lang="zh-CN" altLang="en-US" sz="2400">
                <a:solidFill>
                  <a:srgbClr val="C00000"/>
                </a:solidFill>
                <a:latin typeface="微软雅黑" panose="020B0503020204020204" pitchFamily="34" charset="-122"/>
                <a:ea typeface="微软雅黑" panose="020B0503020204020204" pitchFamily="34" charset="-122"/>
              </a:rPr>
              <a:t>涂布器、接种环、接种针、试管口</a:t>
            </a:r>
            <a:r>
              <a:rPr lang="zh-CN" altLang="en-US" sz="2400">
                <a:solidFill>
                  <a:srgbClr val="000000"/>
                </a:solidFill>
                <a:latin typeface="微软雅黑" panose="020B0503020204020204" pitchFamily="34" charset="-122"/>
                <a:ea typeface="微软雅黑" panose="020B0503020204020204" pitchFamily="34" charset="-122"/>
              </a:rPr>
              <a:t>等的灭菌。</a:t>
            </a:r>
            <a:endParaRPr lang="zh-CN" altLang="en-US" sz="2400">
              <a:solidFill>
                <a:srgbClr val="000000"/>
              </a:solidFill>
              <a:latin typeface="微软雅黑" panose="020B0503020204020204" pitchFamily="34" charset="-122"/>
              <a:ea typeface="微软雅黑" panose="020B0503020204020204" pitchFamily="34" charset="-122"/>
            </a:endParaRPr>
          </a:p>
        </p:txBody>
      </p:sp>
      <p:pic>
        <p:nvPicPr>
          <p:cNvPr id="36" name="Picture 2"/>
          <p:cNvPicPr>
            <a:picLocks noChangeAspect="1"/>
          </p:cNvPicPr>
          <p:nvPr>
            <p:custDataLst>
              <p:tags r:id="rId5"/>
            </p:custDataLst>
          </p:nvPr>
        </p:nvPicPr>
        <p:blipFill>
          <a:blip r:embed="rId6">
            <a:clrChange>
              <a:clrFrom>
                <a:srgbClr val="FDFDFD"/>
              </a:clrFrom>
              <a:clrTo>
                <a:srgbClr val="FDFDFD">
                  <a:alpha val="0"/>
                </a:srgbClr>
              </a:clrTo>
            </a:clrChange>
          </a:blip>
          <a:stretch>
            <a:fillRect/>
          </a:stretch>
        </p:blipFill>
        <p:spPr>
          <a:xfrm>
            <a:off x="8550378" y="3282480"/>
            <a:ext cx="2419833" cy="1781171"/>
          </a:xfrm>
          <a:prstGeom prst="rect">
            <a:avLst/>
          </a:prstGeom>
          <a:noFill/>
          <a:ln w="9525">
            <a:noFill/>
          </a:ln>
        </p:spPr>
      </p:pic>
      <p:sp>
        <p:nvSpPr>
          <p:cNvPr id="37" name="文本框 36"/>
          <p:cNvSpPr txBox="1"/>
          <p:nvPr>
            <p:custDataLst>
              <p:tags r:id="rId7"/>
            </p:custDataLst>
          </p:nvPr>
        </p:nvSpPr>
        <p:spPr>
          <a:xfrm>
            <a:off x="598805" y="3282315"/>
            <a:ext cx="7430135" cy="175323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chor="t">
            <a:spAutoFit/>
          </a:bodyPr>
          <a:lstStyle/>
          <a:p>
            <a:pPr>
              <a:lnSpc>
                <a:spcPct val="150000"/>
              </a:lnSpc>
            </a:pPr>
            <a:r>
              <a:rPr lang="en-US" altLang="zh-CN" sz="2400" smtClean="0">
                <a:solidFill>
                  <a:srgbClr val="7030A0"/>
                </a:solidFill>
                <a:latin typeface="微软雅黑" panose="020B0503020204020204" pitchFamily="34" charset="-122"/>
                <a:ea typeface="微软雅黑" panose="020B0503020204020204" pitchFamily="34" charset="-122"/>
              </a:rPr>
              <a:t>(2)</a:t>
            </a:r>
            <a:r>
              <a:rPr lang="zh-CN" altLang="en-US" sz="2400" smtClean="0">
                <a:solidFill>
                  <a:srgbClr val="7030A0"/>
                </a:solidFill>
                <a:latin typeface="微软雅黑" panose="020B0503020204020204" pitchFamily="34" charset="-122"/>
                <a:ea typeface="微软雅黑" panose="020B0503020204020204" pitchFamily="34" charset="-122"/>
              </a:rPr>
              <a:t>干热灭菌：</a:t>
            </a:r>
            <a:endParaRPr lang="en-US" altLang="zh-CN" sz="2400" smtClean="0">
              <a:solidFill>
                <a:srgbClr val="7030A0"/>
              </a:solidFill>
              <a:latin typeface="微软雅黑" panose="020B0503020204020204" pitchFamily="34" charset="-122"/>
              <a:ea typeface="微软雅黑" panose="020B0503020204020204" pitchFamily="34" charset="-122"/>
            </a:endParaRPr>
          </a:p>
          <a:p>
            <a:pPr>
              <a:lnSpc>
                <a:spcPct val="150000"/>
              </a:lnSpc>
            </a:pPr>
            <a:r>
              <a:rPr lang="en-US" altLang="zh-CN" sz="2400" smtClean="0">
                <a:solidFill>
                  <a:srgbClr val="000000"/>
                </a:solidFill>
                <a:latin typeface="微软雅黑" panose="020B0503020204020204" pitchFamily="34" charset="-122"/>
                <a:ea typeface="微软雅黑" panose="020B0503020204020204" pitchFamily="34" charset="-122"/>
              </a:rPr>
              <a:t>160-170</a:t>
            </a:r>
            <a:r>
              <a:rPr lang="en-US" altLang="zh-CN" sz="2400">
                <a:solidFill>
                  <a:srgbClr val="000000"/>
                </a:solidFill>
                <a:latin typeface="微软雅黑" panose="020B0503020204020204" pitchFamily="34" charset="-122"/>
                <a:ea typeface="微软雅黑" panose="020B0503020204020204" pitchFamily="34" charset="-122"/>
              </a:rPr>
              <a:t>℃</a:t>
            </a:r>
            <a:r>
              <a:rPr lang="zh-CN" altLang="en-US" sz="2400">
                <a:solidFill>
                  <a:srgbClr val="000000"/>
                </a:solidFill>
                <a:latin typeface="微软雅黑" panose="020B0503020204020204" pitchFamily="34" charset="-122"/>
                <a:ea typeface="微软雅黑" panose="020B0503020204020204" pitchFamily="34" charset="-122"/>
              </a:rPr>
              <a:t>下加热</a:t>
            </a:r>
            <a:r>
              <a:rPr lang="en-US" altLang="zh-CN" sz="2400">
                <a:solidFill>
                  <a:srgbClr val="000000"/>
                </a:solidFill>
                <a:latin typeface="微软雅黑" panose="020B0503020204020204" pitchFamily="34" charset="-122"/>
                <a:ea typeface="微软雅黑" panose="020B0503020204020204" pitchFamily="34" charset="-122"/>
              </a:rPr>
              <a:t>1-2h</a:t>
            </a:r>
            <a:r>
              <a:rPr lang="zh-CN" altLang="en-US" sz="2400">
                <a:solidFill>
                  <a:srgbClr val="000000"/>
                </a:solidFill>
                <a:latin typeface="微软雅黑" panose="020B0503020204020204" pitchFamily="34" charset="-122"/>
                <a:ea typeface="微软雅黑" panose="020B0503020204020204" pitchFamily="34" charset="-122"/>
              </a:rPr>
              <a:t>。常用于</a:t>
            </a:r>
            <a:r>
              <a:rPr lang="zh-CN" altLang="en-US" sz="2400">
                <a:solidFill>
                  <a:srgbClr val="C00000"/>
                </a:solidFill>
                <a:latin typeface="微软雅黑" panose="020B0503020204020204" pitchFamily="34" charset="-122"/>
                <a:ea typeface="微软雅黑" panose="020B0503020204020204" pitchFamily="34" charset="-122"/>
              </a:rPr>
              <a:t>玻璃</a:t>
            </a:r>
            <a:r>
              <a:rPr lang="zh-CN" altLang="en-US" sz="2400" smtClean="0">
                <a:solidFill>
                  <a:srgbClr val="C00000"/>
                </a:solidFill>
                <a:latin typeface="微软雅黑" panose="020B0503020204020204" pitchFamily="34" charset="-122"/>
                <a:ea typeface="微软雅黑" panose="020B0503020204020204" pitchFamily="34" charset="-122"/>
              </a:rPr>
              <a:t>器皿</a:t>
            </a:r>
            <a:endParaRPr lang="en-US" altLang="zh-CN" sz="2400" smtClean="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2400" smtClean="0">
                <a:solidFill>
                  <a:srgbClr val="C00000"/>
                </a:solidFill>
                <a:latin typeface="微软雅黑" panose="020B0503020204020204" pitchFamily="34" charset="-122"/>
                <a:ea typeface="微软雅黑" panose="020B0503020204020204" pitchFamily="34" charset="-122"/>
              </a:rPr>
              <a:t> （</a:t>
            </a:r>
            <a:r>
              <a:rPr lang="zh-CN" altLang="en-US" sz="2400">
                <a:solidFill>
                  <a:srgbClr val="C00000"/>
                </a:solidFill>
                <a:latin typeface="微软雅黑" panose="020B0503020204020204" pitchFamily="34" charset="-122"/>
                <a:ea typeface="微软雅黑" panose="020B0503020204020204" pitchFamily="34" charset="-122"/>
              </a:rPr>
              <a:t>如：吸管、培养皿等）和金属器具</a:t>
            </a:r>
            <a:r>
              <a:rPr lang="zh-CN" altLang="en-US" sz="2400" smtClean="0">
                <a:solidFill>
                  <a:srgbClr val="C00000"/>
                </a:solidFill>
                <a:latin typeface="微软雅黑" panose="020B0503020204020204" pitchFamily="34" charset="-122"/>
                <a:ea typeface="微软雅黑" panose="020B0503020204020204" pitchFamily="34" charset="-122"/>
              </a:rPr>
              <a:t>。 </a:t>
            </a:r>
            <a:endParaRPr lang="en-US" altLang="zh-CN" sz="2400">
              <a:solidFill>
                <a:srgbClr val="C00000"/>
              </a:solidFill>
              <a:latin typeface="微软雅黑" panose="020B0503020204020204" pitchFamily="34" charset="-122"/>
              <a:ea typeface="微软雅黑" panose="020B0503020204020204" pitchFamily="34" charset="-122"/>
            </a:endParaRPr>
          </a:p>
        </p:txBody>
      </p:sp>
      <p:sp>
        <p:nvSpPr>
          <p:cNvPr id="39" name="Rectangle 2"/>
          <p:cNvSpPr/>
          <p:nvPr>
            <p:custDataLst>
              <p:tags r:id="rId8"/>
            </p:custDataLst>
          </p:nvPr>
        </p:nvSpPr>
        <p:spPr>
          <a:xfrm>
            <a:off x="598682" y="5103341"/>
            <a:ext cx="7430893" cy="1754326"/>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chor="t">
            <a:spAutoFit/>
          </a:bodyPr>
          <a:lstStyle/>
          <a:p>
            <a:pPr>
              <a:lnSpc>
                <a:spcPct val="150000"/>
              </a:lnSpc>
            </a:pPr>
            <a:r>
              <a:rPr lang="en-US" altLang="zh-CN" sz="2400" smtClean="0">
                <a:solidFill>
                  <a:srgbClr val="7030A0"/>
                </a:solidFill>
                <a:latin typeface="微软雅黑" panose="020B0503020204020204" pitchFamily="34" charset="-122"/>
                <a:ea typeface="微软雅黑" panose="020B0503020204020204" pitchFamily="34" charset="-122"/>
              </a:rPr>
              <a:t>(3)</a:t>
            </a:r>
            <a:r>
              <a:rPr lang="zh-CN" altLang="en-US" sz="2400" smtClean="0">
                <a:solidFill>
                  <a:srgbClr val="7030A0"/>
                </a:solidFill>
                <a:latin typeface="微软雅黑" panose="020B0503020204020204" pitchFamily="34" charset="-122"/>
                <a:ea typeface="微软雅黑" panose="020B0503020204020204" pitchFamily="34" charset="-122"/>
              </a:rPr>
              <a:t>湿热灭菌（高压</a:t>
            </a:r>
            <a:r>
              <a:rPr lang="zh-CN" altLang="en-US" sz="2400">
                <a:solidFill>
                  <a:srgbClr val="7030A0"/>
                </a:solidFill>
                <a:latin typeface="微软雅黑" panose="020B0503020204020204" pitchFamily="34" charset="-122"/>
                <a:ea typeface="微软雅黑" panose="020B0503020204020204" pitchFamily="34" charset="-122"/>
              </a:rPr>
              <a:t>蒸气</a:t>
            </a:r>
            <a:r>
              <a:rPr lang="zh-CN" altLang="en-US" sz="2400" smtClean="0">
                <a:solidFill>
                  <a:srgbClr val="7030A0"/>
                </a:solidFill>
                <a:latin typeface="微软雅黑" panose="020B0503020204020204" pitchFamily="34" charset="-122"/>
                <a:ea typeface="微软雅黑" panose="020B0503020204020204" pitchFamily="34" charset="-122"/>
              </a:rPr>
              <a:t>灭菌</a:t>
            </a:r>
            <a:r>
              <a:rPr lang="en-US" altLang="zh-CN" sz="2400" smtClean="0">
                <a:solidFill>
                  <a:srgbClr val="7030A0"/>
                </a:solidFill>
                <a:latin typeface="微软雅黑" panose="020B0503020204020204" pitchFamily="34" charset="-122"/>
                <a:ea typeface="微软雅黑" panose="020B0503020204020204" pitchFamily="34" charset="-122"/>
              </a:rPr>
              <a:t>---</a:t>
            </a:r>
            <a:r>
              <a:rPr lang="zh-CN" altLang="en-US" sz="2400" smtClean="0">
                <a:solidFill>
                  <a:srgbClr val="7030A0"/>
                </a:solidFill>
                <a:latin typeface="微软雅黑" panose="020B0503020204020204" pitchFamily="34" charset="-122"/>
                <a:ea typeface="微软雅黑" panose="020B0503020204020204" pitchFamily="34" charset="-122"/>
              </a:rPr>
              <a:t>效果</a:t>
            </a:r>
            <a:r>
              <a:rPr lang="zh-CN" altLang="en-US" sz="2400">
                <a:solidFill>
                  <a:srgbClr val="7030A0"/>
                </a:solidFill>
                <a:latin typeface="微软雅黑" panose="020B0503020204020204" pitchFamily="34" charset="-122"/>
                <a:ea typeface="微软雅黑" panose="020B0503020204020204" pitchFamily="34" charset="-122"/>
              </a:rPr>
              <a:t>最好）：</a:t>
            </a:r>
            <a:endParaRPr lang="en-US" altLang="zh-CN" sz="2400">
              <a:solidFill>
                <a:srgbClr val="7030A0"/>
              </a:solidFill>
              <a:latin typeface="微软雅黑" panose="020B0503020204020204" pitchFamily="34" charset="-122"/>
              <a:ea typeface="微软雅黑" panose="020B0503020204020204" pitchFamily="34" charset="-122"/>
            </a:endParaRPr>
          </a:p>
          <a:p>
            <a:pPr>
              <a:lnSpc>
                <a:spcPct val="150000"/>
              </a:lnSpc>
            </a:pPr>
            <a:r>
              <a:rPr lang="en-US" altLang="zh-CN" sz="2400" smtClean="0">
                <a:solidFill>
                  <a:srgbClr val="000000"/>
                </a:solidFill>
                <a:latin typeface="微软雅黑" panose="020B0503020204020204" pitchFamily="34" charset="-122"/>
                <a:ea typeface="微软雅黑" panose="020B0503020204020204" pitchFamily="34" charset="-122"/>
              </a:rPr>
              <a:t>  100kPa</a:t>
            </a:r>
            <a:r>
              <a:rPr lang="zh-CN" altLang="en-US" sz="2400">
                <a:solidFill>
                  <a:srgbClr val="000000"/>
                </a:solidFill>
                <a:latin typeface="微软雅黑" panose="020B0503020204020204" pitchFamily="34" charset="-122"/>
                <a:ea typeface="微软雅黑" panose="020B0503020204020204" pitchFamily="34" charset="-122"/>
              </a:rPr>
              <a:t>、</a:t>
            </a:r>
            <a:r>
              <a:rPr lang="en-US" altLang="zh-CN" sz="2400">
                <a:solidFill>
                  <a:srgbClr val="000000"/>
                </a:solidFill>
                <a:latin typeface="微软雅黑" panose="020B0503020204020204" pitchFamily="34" charset="-122"/>
                <a:ea typeface="微软雅黑" panose="020B0503020204020204" pitchFamily="34" charset="-122"/>
              </a:rPr>
              <a:t>121℃</a:t>
            </a:r>
            <a:r>
              <a:rPr lang="zh-CN" altLang="en-US" sz="2400">
                <a:solidFill>
                  <a:srgbClr val="000000"/>
                </a:solidFill>
                <a:latin typeface="微软雅黑" panose="020B0503020204020204" pitchFamily="34" charset="-122"/>
                <a:ea typeface="微软雅黑" panose="020B0503020204020204" pitchFamily="34" charset="-122"/>
              </a:rPr>
              <a:t>下维持</a:t>
            </a:r>
            <a:r>
              <a:rPr lang="en-US" altLang="zh-CN" sz="2400">
                <a:solidFill>
                  <a:srgbClr val="000000"/>
                </a:solidFill>
                <a:latin typeface="微软雅黑" panose="020B0503020204020204" pitchFamily="34" charset="-122"/>
                <a:ea typeface="微软雅黑" panose="020B0503020204020204" pitchFamily="34" charset="-122"/>
              </a:rPr>
              <a:t>15-30min.</a:t>
            </a:r>
            <a:r>
              <a:rPr lang="zh-CN" altLang="en-US" sz="2400">
                <a:solidFill>
                  <a:srgbClr val="000000"/>
                </a:solidFill>
                <a:latin typeface="微软雅黑" panose="020B0503020204020204" pitchFamily="34" charset="-122"/>
                <a:ea typeface="微软雅黑" panose="020B0503020204020204" pitchFamily="34" charset="-122"/>
              </a:rPr>
              <a:t>常用于</a:t>
            </a:r>
            <a:r>
              <a:rPr lang="zh-CN" altLang="en-US" sz="2400">
                <a:solidFill>
                  <a:srgbClr val="C00000"/>
                </a:solidFill>
                <a:latin typeface="微软雅黑" panose="020B0503020204020204" pitchFamily="34" charset="-122"/>
                <a:ea typeface="微软雅黑" panose="020B0503020204020204" pitchFamily="34" charset="-122"/>
              </a:rPr>
              <a:t>培养基、无菌水等</a:t>
            </a:r>
            <a:r>
              <a:rPr lang="zh-CN" altLang="en-US" sz="2400">
                <a:solidFill>
                  <a:srgbClr val="000000"/>
                </a:solidFill>
                <a:latin typeface="微软雅黑" panose="020B0503020204020204" pitchFamily="34" charset="-122"/>
                <a:ea typeface="微软雅黑" panose="020B0503020204020204" pitchFamily="34" charset="-122"/>
              </a:rPr>
              <a:t>的灭菌。</a:t>
            </a:r>
            <a:endParaRPr lang="zh-CN" altLang="en-US" sz="2400">
              <a:solidFill>
                <a:srgbClr val="000000"/>
              </a:solidFill>
              <a:latin typeface="微软雅黑" panose="020B0503020204020204" pitchFamily="34" charset="-122"/>
              <a:ea typeface="微软雅黑" panose="020B0503020204020204" pitchFamily="34" charset="-122"/>
            </a:endParaRPr>
          </a:p>
        </p:txBody>
      </p:sp>
      <p:pic>
        <p:nvPicPr>
          <p:cNvPr id="40" name="Picture 4"/>
          <p:cNvPicPr>
            <a:picLocks noChangeAspect="1"/>
          </p:cNvPicPr>
          <p:nvPr>
            <p:custDataLst>
              <p:tags r:id="rId9"/>
            </p:custDataLst>
          </p:nvPr>
        </p:nvPicPr>
        <p:blipFill>
          <a:blip r:embed="rId10">
            <a:clrChange>
              <a:clrFrom>
                <a:srgbClr val="FDFDFD"/>
              </a:clrFrom>
              <a:clrTo>
                <a:srgbClr val="FDFDFD">
                  <a:alpha val="0"/>
                </a:srgbClr>
              </a:clrTo>
            </a:clrChange>
          </a:blip>
          <a:stretch>
            <a:fillRect/>
          </a:stretch>
        </p:blipFill>
        <p:spPr>
          <a:xfrm>
            <a:off x="8592977" y="5103797"/>
            <a:ext cx="2334634" cy="1606776"/>
          </a:xfrm>
          <a:prstGeom prst="rect">
            <a:avLst/>
          </a:prstGeom>
          <a:noFill/>
          <a:ln w="9525">
            <a:noFill/>
          </a:ln>
        </p:spPr>
      </p:pic>
      <p:sp>
        <p:nvSpPr>
          <p:cNvPr id="41" name="文本框 40"/>
          <p:cNvSpPr txBox="1"/>
          <p:nvPr>
            <p:custDataLst>
              <p:tags r:id="rId11"/>
            </p:custDataLst>
          </p:nvPr>
        </p:nvSpPr>
        <p:spPr>
          <a:xfrm>
            <a:off x="441970" y="1325965"/>
            <a:ext cx="1283392" cy="64516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defPPr>
              <a:defRPr lang="en-US"/>
            </a:defPPr>
            <a:lvl1pPr>
              <a:defRPr kumimoji="0" sz="4000" b="0" i="0" u="none" strike="noStrike" cap="none" spc="0" normalizeH="0" baseline="0">
                <a:ln>
                  <a:noFill/>
                </a:ln>
                <a:solidFill>
                  <a:srgbClr val="FF0000"/>
                </a:solidFill>
                <a:effectLst/>
                <a:uLnTx/>
                <a:uFillTx/>
                <a:latin typeface="黑体" panose="02010609060101010101" pitchFamily="49" charset="-122"/>
                <a:ea typeface="黑体" panose="02010609060101010101" pitchFamily="49" charset="-122"/>
              </a:defRPr>
            </a:lvl1pPr>
          </a:lstStyle>
          <a:p>
            <a:pPr lvl="0" algn="ctr">
              <a:lnSpc>
                <a:spcPct val="130000"/>
              </a:lnSpc>
              <a:buClrTx/>
              <a:buSzTx/>
              <a:buFontTx/>
            </a:pPr>
            <a:r>
              <a:rPr lang="zh-CN" altLang="en-US" sz="2400" b="1" kern="10">
                <a:latin typeface="+mn-ea"/>
                <a:ea typeface="+mn-ea"/>
                <a:sym typeface="+mn-ea"/>
              </a:rPr>
              <a:t>灭菌</a:t>
            </a:r>
            <a:endParaRPr lang="zh-CN" altLang="en-US" sz="2400" b="1" kern="10">
              <a:latin typeface="+mn-ea"/>
              <a:ea typeface="+mn-ea"/>
              <a:sym typeface="+mn-ea"/>
            </a:endParaRPr>
          </a:p>
        </p:txBody>
      </p:sp>
      <p:sp>
        <p:nvSpPr>
          <p:cNvPr id="77" name="矩形 76"/>
          <p:cNvSpPr/>
          <p:nvPr>
            <p:custDataLst>
              <p:tags r:id="rId12"/>
            </p:custDataLst>
          </p:nvPr>
        </p:nvSpPr>
        <p:spPr bwMode="auto">
          <a:xfrm>
            <a:off x="207010" y="179705"/>
            <a:ext cx="279908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三、无菌技术</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059901" y="2291356"/>
            <a:ext cx="7626558" cy="100641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45711" tIns="22855" rIns="45711" bIns="22855">
            <a:spAutoFit/>
          </a:bodyPr>
          <a:lstStyle/>
          <a:p>
            <a:pPr>
              <a:lnSpc>
                <a:spcPct val="130000"/>
              </a:lnSpc>
            </a:pPr>
            <a:r>
              <a:rPr lang="zh-CN" altLang="en-US" sz="2400" smtClean="0">
                <a:latin typeface="+mn-ea"/>
              </a:rPr>
              <a:t>在</a:t>
            </a:r>
            <a:r>
              <a:rPr lang="zh-CN" altLang="en-US" sz="2400">
                <a:latin typeface="+mn-ea"/>
              </a:rPr>
              <a:t>微生物学中，将接种于培养基内，在合适条件</a:t>
            </a:r>
            <a:r>
              <a:rPr lang="zh-CN" altLang="en-US" sz="2400" smtClean="0">
                <a:latin typeface="+mn-ea"/>
              </a:rPr>
              <a:t>下形成</a:t>
            </a:r>
            <a:r>
              <a:rPr lang="zh-CN" altLang="en-US" sz="2400">
                <a:latin typeface="+mn-ea"/>
              </a:rPr>
              <a:t>的含特定种类</a:t>
            </a:r>
            <a:r>
              <a:rPr lang="zh-CN" altLang="en-US" sz="2400" smtClean="0">
                <a:latin typeface="+mn-ea"/>
              </a:rPr>
              <a:t>微生物的</a:t>
            </a:r>
            <a:r>
              <a:rPr lang="zh-CN" altLang="en-US" sz="2400">
                <a:latin typeface="+mn-ea"/>
              </a:rPr>
              <a:t>群体称为</a:t>
            </a:r>
            <a:r>
              <a:rPr lang="zh-CN" altLang="en-US" sz="2400">
                <a:solidFill>
                  <a:srgbClr val="FF0000"/>
                </a:solidFill>
                <a:latin typeface="+mn-ea"/>
              </a:rPr>
              <a:t>培养物</a:t>
            </a:r>
            <a:r>
              <a:rPr lang="zh-CN" altLang="en-US" sz="2400">
                <a:latin typeface="+mn-ea"/>
              </a:rPr>
              <a:t>。</a:t>
            </a:r>
            <a:endParaRPr lang="zh-CN" altLang="en-US" sz="2400">
              <a:latin typeface="+mn-ea"/>
            </a:endParaRPr>
          </a:p>
        </p:txBody>
      </p:sp>
      <p:sp>
        <p:nvSpPr>
          <p:cNvPr id="12" name="文本框 11"/>
          <p:cNvSpPr txBox="1"/>
          <p:nvPr>
            <p:custDataLst>
              <p:tags r:id="rId2"/>
            </p:custDataLst>
          </p:nvPr>
        </p:nvSpPr>
        <p:spPr>
          <a:xfrm>
            <a:off x="2019935" y="3365500"/>
            <a:ext cx="7664450" cy="59817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45711" tIns="22855" rIns="45711" bIns="22855">
            <a:spAutoFit/>
          </a:bodyPr>
          <a:lstStyle>
            <a:defPPr>
              <a:defRPr lang="en-US"/>
            </a:defPPr>
            <a:lvl1pPr indent="791845">
              <a:lnSpc>
                <a:spcPct val="120000"/>
              </a:lnSpc>
              <a:defRPr sz="4000">
                <a:latin typeface="黑体" panose="02010609060101010101" pitchFamily="49" charset="-122"/>
                <a:ea typeface="黑体" panose="02010609060101010101" pitchFamily="49" charset="-122"/>
              </a:defRPr>
            </a:lvl1pPr>
          </a:lstStyle>
          <a:p>
            <a:pPr indent="0">
              <a:lnSpc>
                <a:spcPct val="150000"/>
              </a:lnSpc>
            </a:pPr>
            <a:r>
              <a:rPr lang="zh-CN" altLang="en-US" sz="2400">
                <a:latin typeface="+mn-ea"/>
                <a:ea typeface="+mn-ea"/>
              </a:rPr>
              <a:t>由单一个体繁殖所获得的微生物群体称为</a:t>
            </a:r>
            <a:r>
              <a:rPr lang="zh-CN" altLang="en-US" sz="2400">
                <a:solidFill>
                  <a:srgbClr val="FF0000"/>
                </a:solidFill>
                <a:latin typeface="+mn-ea"/>
                <a:ea typeface="+mn-ea"/>
              </a:rPr>
              <a:t>纯培养</a:t>
            </a:r>
            <a:r>
              <a:rPr lang="zh-CN" altLang="en-US" sz="2400" smtClean="0">
                <a:solidFill>
                  <a:srgbClr val="FF0000"/>
                </a:solidFill>
                <a:latin typeface="+mn-ea"/>
                <a:ea typeface="+mn-ea"/>
              </a:rPr>
              <a:t>物</a:t>
            </a:r>
            <a:r>
              <a:rPr lang="zh-CN" altLang="en-US" sz="2400" smtClean="0">
                <a:latin typeface="+mn-ea"/>
                <a:ea typeface="+mn-ea"/>
              </a:rPr>
              <a:t>。</a:t>
            </a:r>
            <a:endParaRPr lang="zh-CN" altLang="en-US" sz="2400">
              <a:latin typeface="+mn-ea"/>
              <a:ea typeface="+mn-ea"/>
            </a:endParaRPr>
          </a:p>
        </p:txBody>
      </p:sp>
      <p:sp>
        <p:nvSpPr>
          <p:cNvPr id="7" name="矩形 7"/>
          <p:cNvSpPr>
            <a:spLocks noChangeArrowheads="1"/>
          </p:cNvSpPr>
          <p:nvPr>
            <p:custDataLst>
              <p:tags r:id="rId3"/>
            </p:custDataLst>
          </p:nvPr>
        </p:nvSpPr>
        <p:spPr bwMode="auto">
          <a:xfrm>
            <a:off x="535833" y="1828594"/>
            <a:ext cx="1686460"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1.相关概念</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9" name="矩形 7"/>
          <p:cNvSpPr>
            <a:spLocks noChangeArrowheads="1"/>
          </p:cNvSpPr>
          <p:nvPr>
            <p:custDataLst>
              <p:tags r:id="rId4"/>
            </p:custDataLst>
          </p:nvPr>
        </p:nvSpPr>
        <p:spPr bwMode="auto">
          <a:xfrm>
            <a:off x="534772" y="4849608"/>
            <a:ext cx="3269692"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2.微生物纯培养的步骤</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13" name="TextBox 12"/>
          <p:cNvSpPr txBox="1"/>
          <p:nvPr>
            <p:custDataLst>
              <p:tags r:id="rId5"/>
            </p:custDataLst>
          </p:nvPr>
        </p:nvSpPr>
        <p:spPr>
          <a:xfrm>
            <a:off x="349885" y="2426970"/>
            <a:ext cx="1670050"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zh-CN" altLang="en-US" sz="2400" smtClean="0">
                <a:solidFill>
                  <a:srgbClr val="C00000"/>
                </a:solidFill>
                <a:latin typeface="+mn-ea"/>
              </a:rPr>
              <a:t>培养物</a:t>
            </a:r>
            <a:endParaRPr lang="zh-CN" altLang="en-US" sz="2400">
              <a:solidFill>
                <a:srgbClr val="C00000"/>
              </a:solidFill>
              <a:latin typeface="+mn-ea"/>
            </a:endParaRPr>
          </a:p>
        </p:txBody>
      </p:sp>
      <p:sp>
        <p:nvSpPr>
          <p:cNvPr id="14" name="TextBox 13"/>
          <p:cNvSpPr txBox="1"/>
          <p:nvPr>
            <p:custDataLst>
              <p:tags r:id="rId6"/>
            </p:custDataLst>
          </p:nvPr>
        </p:nvSpPr>
        <p:spPr>
          <a:xfrm>
            <a:off x="349494" y="3361749"/>
            <a:ext cx="1638652"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lvl="0" algn="ctr">
              <a:buClrTx/>
              <a:buSzTx/>
              <a:buFontTx/>
            </a:pPr>
            <a:r>
              <a:rPr lang="zh-CN" altLang="en-US" sz="2400" smtClean="0">
                <a:solidFill>
                  <a:srgbClr val="C00000"/>
                </a:solidFill>
                <a:latin typeface="+mn-ea"/>
                <a:sym typeface="+mn-ea"/>
              </a:rPr>
              <a:t>纯培养物</a:t>
            </a:r>
            <a:endParaRPr lang="zh-CN" altLang="en-US" sz="2400" smtClean="0">
              <a:solidFill>
                <a:srgbClr val="C00000"/>
              </a:solidFill>
              <a:latin typeface="+mn-ea"/>
              <a:sym typeface="+mn-ea"/>
            </a:endParaRPr>
          </a:p>
        </p:txBody>
      </p:sp>
      <p:sp>
        <p:nvSpPr>
          <p:cNvPr id="15" name="TextBox 14"/>
          <p:cNvSpPr txBox="1"/>
          <p:nvPr>
            <p:custDataLst>
              <p:tags r:id="rId7"/>
            </p:custDataLst>
          </p:nvPr>
        </p:nvSpPr>
        <p:spPr>
          <a:xfrm>
            <a:off x="348615" y="4093210"/>
            <a:ext cx="1613535"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lvl="0" algn="ctr">
              <a:buClrTx/>
              <a:buSzTx/>
              <a:buFontTx/>
            </a:pPr>
            <a:r>
              <a:rPr lang="zh-CN" altLang="en-US" sz="2400" smtClean="0">
                <a:solidFill>
                  <a:srgbClr val="C00000"/>
                </a:solidFill>
                <a:latin typeface="+mn-ea"/>
                <a:sym typeface="+mn-ea"/>
              </a:rPr>
              <a:t>纯培养</a:t>
            </a:r>
            <a:endParaRPr lang="zh-CN" altLang="en-US" sz="2400" smtClean="0">
              <a:solidFill>
                <a:srgbClr val="C00000"/>
              </a:solidFill>
              <a:latin typeface="+mn-ea"/>
              <a:sym typeface="+mn-ea"/>
            </a:endParaRPr>
          </a:p>
        </p:txBody>
      </p:sp>
      <p:sp>
        <p:nvSpPr>
          <p:cNvPr id="16" name="矩形 15"/>
          <p:cNvSpPr/>
          <p:nvPr>
            <p:custDataLst>
              <p:tags r:id="rId8"/>
            </p:custDataLst>
          </p:nvPr>
        </p:nvSpPr>
        <p:spPr>
          <a:xfrm>
            <a:off x="2059940" y="4097020"/>
            <a:ext cx="7625080"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p>
            <a:r>
              <a:rPr lang="zh-CN" altLang="en-US" sz="2400" smtClean="0">
                <a:latin typeface="+mn-ea"/>
              </a:rPr>
              <a:t>获得纯培养物的过程就是</a:t>
            </a:r>
            <a:r>
              <a:rPr lang="zh-CN" altLang="en-US" sz="2400" smtClean="0">
                <a:solidFill>
                  <a:srgbClr val="FF0000"/>
                </a:solidFill>
                <a:latin typeface="+mn-ea"/>
              </a:rPr>
              <a:t>纯培养</a:t>
            </a:r>
            <a:r>
              <a:rPr lang="zh-CN" altLang="en-US" sz="2400" smtClean="0">
                <a:latin typeface="+mn-ea"/>
              </a:rPr>
              <a:t>。</a:t>
            </a:r>
            <a:endParaRPr lang="zh-CN" altLang="en-US" sz="2400">
              <a:latin typeface="+mn-ea"/>
            </a:endParaRPr>
          </a:p>
        </p:txBody>
      </p:sp>
      <p:grpSp>
        <p:nvGrpSpPr>
          <p:cNvPr id="17" name="组合 16"/>
          <p:cNvGrpSpPr/>
          <p:nvPr>
            <p:custDataLst>
              <p:tags r:id="rId9"/>
            </p:custDataLst>
          </p:nvPr>
        </p:nvGrpSpPr>
        <p:grpSpPr>
          <a:xfrm>
            <a:off x="2089060" y="5790727"/>
            <a:ext cx="8086902" cy="1010862"/>
            <a:chOff x="1053665" y="3745958"/>
            <a:chExt cx="8086902" cy="1010862"/>
          </a:xfrm>
        </p:grpSpPr>
        <p:sp>
          <p:nvSpPr>
            <p:cNvPr id="18" name="任意多边形: 形状 10"/>
            <p:cNvSpPr/>
            <p:nvPr>
              <p:custDataLst>
                <p:tags r:id="rId10"/>
              </p:custDataLst>
            </p:nvPr>
          </p:nvSpPr>
          <p:spPr>
            <a:xfrm>
              <a:off x="1053665" y="3745958"/>
              <a:ext cx="1225288" cy="1010862"/>
            </a:xfrm>
            <a:custGeom>
              <a:avLst/>
              <a:gdLst>
                <a:gd name="connsiteX0" fmla="*/ 0 w 1225288"/>
                <a:gd name="connsiteY0" fmla="*/ 101086 h 1010862"/>
                <a:gd name="connsiteX1" fmla="*/ 101086 w 1225288"/>
                <a:gd name="connsiteY1" fmla="*/ 0 h 1010862"/>
                <a:gd name="connsiteX2" fmla="*/ 1124202 w 1225288"/>
                <a:gd name="connsiteY2" fmla="*/ 0 h 1010862"/>
                <a:gd name="connsiteX3" fmla="*/ 1225288 w 1225288"/>
                <a:gd name="connsiteY3" fmla="*/ 101086 h 1010862"/>
                <a:gd name="connsiteX4" fmla="*/ 1225288 w 1225288"/>
                <a:gd name="connsiteY4" fmla="*/ 909776 h 1010862"/>
                <a:gd name="connsiteX5" fmla="*/ 1124202 w 1225288"/>
                <a:gd name="connsiteY5" fmla="*/ 1010862 h 1010862"/>
                <a:gd name="connsiteX6" fmla="*/ 101086 w 1225288"/>
                <a:gd name="connsiteY6" fmla="*/ 1010862 h 1010862"/>
                <a:gd name="connsiteX7" fmla="*/ 0 w 1225288"/>
                <a:gd name="connsiteY7" fmla="*/ 909776 h 1010862"/>
                <a:gd name="connsiteX8" fmla="*/ 0 w 1225288"/>
                <a:gd name="connsiteY8" fmla="*/ 101086 h 101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88" h="1010861">
                  <a:moveTo>
                    <a:pt x="0" y="101086"/>
                  </a:moveTo>
                  <a:cubicBezTo>
                    <a:pt x="0" y="45258"/>
                    <a:pt x="45258" y="0"/>
                    <a:pt x="101086" y="0"/>
                  </a:cubicBezTo>
                  <a:lnTo>
                    <a:pt x="1124202" y="0"/>
                  </a:lnTo>
                  <a:cubicBezTo>
                    <a:pt x="1180030" y="0"/>
                    <a:pt x="1225288" y="45258"/>
                    <a:pt x="1225288" y="101086"/>
                  </a:cubicBezTo>
                  <a:lnTo>
                    <a:pt x="1225288" y="909776"/>
                  </a:lnTo>
                  <a:cubicBezTo>
                    <a:pt x="1225288" y="965604"/>
                    <a:pt x="1180030" y="1010862"/>
                    <a:pt x="1124202" y="1010862"/>
                  </a:cubicBezTo>
                  <a:lnTo>
                    <a:pt x="101086" y="1010862"/>
                  </a:lnTo>
                  <a:cubicBezTo>
                    <a:pt x="45258" y="1010862"/>
                    <a:pt x="0" y="965604"/>
                    <a:pt x="0" y="909776"/>
                  </a:cubicBezTo>
                  <a:lnTo>
                    <a:pt x="0" y="101086"/>
                  </a:lnTo>
                  <a:close/>
                </a:path>
              </a:pathLst>
            </a:custGeom>
            <a:ln w="28575" cmpd="dbl">
              <a:solidFill>
                <a:schemeClr val="accent1">
                  <a:shade val="50000"/>
                </a:schemeClr>
              </a:solidFill>
              <a:prstDash val="sysDot"/>
            </a:ln>
            <a:effectLst>
              <a:outerShdw blurRad="50800" dist="38100" dir="2700000" algn="tl" rotWithShape="0">
                <a:prstClr val="black">
                  <a:alpha val="40000"/>
                </a:prstClr>
              </a:outerShdw>
            </a:effectLst>
          </p:spPr>
          <p:style>
            <a:lnRef idx="0">
              <a:srgbClr val="FFFFFF"/>
            </a:lnRef>
            <a:fillRef idx="1">
              <a:schemeClr val="accent3"/>
            </a:fillRef>
            <a:effectRef idx="0">
              <a:srgbClr val="FFFFFF"/>
            </a:effectRef>
            <a:fontRef idx="minor">
              <a:schemeClr val="dk1"/>
            </a:fontRef>
          </p:style>
          <p:txBody>
            <a:bodyPr spcFirstLastPara="0" vert="horz" wrap="square" lIns="121047" tIns="121047" rIns="121047" bIns="121047" numCol="1" spcCol="1270" anchor="ctr" anchorCtr="0">
              <a:noAutofit/>
            </a:bodyPr>
            <a:lstStyle/>
            <a:p>
              <a:pPr marL="0" lvl="0" indent="0" algn="ctr" defTabSz="1066800">
                <a:lnSpc>
                  <a:spcPct val="90000"/>
                </a:lnSpc>
                <a:spcBef>
                  <a:spcPct val="0"/>
                </a:spcBef>
                <a:spcAft>
                  <a:spcPct val="35000"/>
                </a:spcAft>
                <a:buNone/>
              </a:pPr>
              <a:r>
                <a:rPr lang="zh-CN" altLang="en-US" sz="2400" b="1" kern="1200"/>
                <a:t>配制培养基</a:t>
              </a:r>
              <a:endParaRPr lang="zh-CN" altLang="en-US" sz="2400" b="1" kern="1200"/>
            </a:p>
          </p:txBody>
        </p:sp>
        <p:sp>
          <p:nvSpPr>
            <p:cNvPr id="19" name="任意多边形: 形状 11"/>
            <p:cNvSpPr/>
            <p:nvPr>
              <p:custDataLst>
                <p:tags r:id="rId11"/>
              </p:custDataLst>
            </p:nvPr>
          </p:nvSpPr>
          <p:spPr>
            <a:xfrm>
              <a:off x="2401482" y="4099454"/>
              <a:ext cx="259761" cy="303871"/>
            </a:xfrm>
            <a:custGeom>
              <a:avLst/>
              <a:gdLst>
                <a:gd name="connsiteX0" fmla="*/ 0 w 259761"/>
                <a:gd name="connsiteY0" fmla="*/ 60774 h 303871"/>
                <a:gd name="connsiteX1" fmla="*/ 129881 w 259761"/>
                <a:gd name="connsiteY1" fmla="*/ 60774 h 303871"/>
                <a:gd name="connsiteX2" fmla="*/ 129881 w 259761"/>
                <a:gd name="connsiteY2" fmla="*/ 0 h 303871"/>
                <a:gd name="connsiteX3" fmla="*/ 259761 w 259761"/>
                <a:gd name="connsiteY3" fmla="*/ 151936 h 303871"/>
                <a:gd name="connsiteX4" fmla="*/ 129881 w 259761"/>
                <a:gd name="connsiteY4" fmla="*/ 303871 h 303871"/>
                <a:gd name="connsiteX5" fmla="*/ 129881 w 259761"/>
                <a:gd name="connsiteY5" fmla="*/ 243097 h 303871"/>
                <a:gd name="connsiteX6" fmla="*/ 0 w 259761"/>
                <a:gd name="connsiteY6" fmla="*/ 243097 h 303871"/>
                <a:gd name="connsiteX7" fmla="*/ 0 w 259761"/>
                <a:gd name="connsiteY7" fmla="*/ 60774 h 30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61" h="303871">
                  <a:moveTo>
                    <a:pt x="0" y="60774"/>
                  </a:moveTo>
                  <a:lnTo>
                    <a:pt x="129881" y="60774"/>
                  </a:lnTo>
                  <a:lnTo>
                    <a:pt x="129881" y="0"/>
                  </a:lnTo>
                  <a:lnTo>
                    <a:pt x="259761" y="151936"/>
                  </a:lnTo>
                  <a:lnTo>
                    <a:pt x="129881" y="303871"/>
                  </a:lnTo>
                  <a:lnTo>
                    <a:pt x="129881" y="243097"/>
                  </a:lnTo>
                  <a:lnTo>
                    <a:pt x="0" y="243097"/>
                  </a:lnTo>
                  <a:lnTo>
                    <a:pt x="0" y="6077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0774" rIns="77928" bIns="60774" numCol="1" spcCol="1270" anchor="ctr" anchorCtr="0">
              <a:noAutofit/>
            </a:bodyPr>
            <a:lstStyle/>
            <a:p>
              <a:pPr marL="0" lvl="0" indent="0" algn="ctr" defTabSz="1066800">
                <a:lnSpc>
                  <a:spcPct val="90000"/>
                </a:lnSpc>
                <a:spcBef>
                  <a:spcPct val="0"/>
                </a:spcBef>
                <a:spcAft>
                  <a:spcPct val="35000"/>
                </a:spcAft>
                <a:buNone/>
              </a:pPr>
              <a:endParaRPr lang="zh-CN" altLang="en-US" sz="2400" b="1" kern="1200"/>
            </a:p>
          </p:txBody>
        </p:sp>
        <p:sp>
          <p:nvSpPr>
            <p:cNvPr id="20" name="任意多边形: 形状 12"/>
            <p:cNvSpPr/>
            <p:nvPr>
              <p:custDataLst>
                <p:tags r:id="rId12"/>
              </p:custDataLst>
            </p:nvPr>
          </p:nvSpPr>
          <p:spPr>
            <a:xfrm>
              <a:off x="2769068" y="3745958"/>
              <a:ext cx="1225288" cy="1010862"/>
            </a:xfrm>
            <a:custGeom>
              <a:avLst/>
              <a:gdLst>
                <a:gd name="connsiteX0" fmla="*/ 0 w 1225288"/>
                <a:gd name="connsiteY0" fmla="*/ 101086 h 1010862"/>
                <a:gd name="connsiteX1" fmla="*/ 101086 w 1225288"/>
                <a:gd name="connsiteY1" fmla="*/ 0 h 1010862"/>
                <a:gd name="connsiteX2" fmla="*/ 1124202 w 1225288"/>
                <a:gd name="connsiteY2" fmla="*/ 0 h 1010862"/>
                <a:gd name="connsiteX3" fmla="*/ 1225288 w 1225288"/>
                <a:gd name="connsiteY3" fmla="*/ 101086 h 1010862"/>
                <a:gd name="connsiteX4" fmla="*/ 1225288 w 1225288"/>
                <a:gd name="connsiteY4" fmla="*/ 909776 h 1010862"/>
                <a:gd name="connsiteX5" fmla="*/ 1124202 w 1225288"/>
                <a:gd name="connsiteY5" fmla="*/ 1010862 h 1010862"/>
                <a:gd name="connsiteX6" fmla="*/ 101086 w 1225288"/>
                <a:gd name="connsiteY6" fmla="*/ 1010862 h 1010862"/>
                <a:gd name="connsiteX7" fmla="*/ 0 w 1225288"/>
                <a:gd name="connsiteY7" fmla="*/ 909776 h 1010862"/>
                <a:gd name="connsiteX8" fmla="*/ 0 w 1225288"/>
                <a:gd name="connsiteY8" fmla="*/ 101086 h 101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88" h="1010861">
                  <a:moveTo>
                    <a:pt x="0" y="101086"/>
                  </a:moveTo>
                  <a:cubicBezTo>
                    <a:pt x="0" y="45258"/>
                    <a:pt x="45258" y="0"/>
                    <a:pt x="101086" y="0"/>
                  </a:cubicBezTo>
                  <a:lnTo>
                    <a:pt x="1124202" y="0"/>
                  </a:lnTo>
                  <a:cubicBezTo>
                    <a:pt x="1180030" y="0"/>
                    <a:pt x="1225288" y="45258"/>
                    <a:pt x="1225288" y="101086"/>
                  </a:cubicBezTo>
                  <a:lnTo>
                    <a:pt x="1225288" y="909776"/>
                  </a:lnTo>
                  <a:cubicBezTo>
                    <a:pt x="1225288" y="965604"/>
                    <a:pt x="1180030" y="1010862"/>
                    <a:pt x="1124202" y="1010862"/>
                  </a:cubicBezTo>
                  <a:lnTo>
                    <a:pt x="101086" y="1010862"/>
                  </a:lnTo>
                  <a:cubicBezTo>
                    <a:pt x="45258" y="1010862"/>
                    <a:pt x="0" y="965604"/>
                    <a:pt x="0" y="909776"/>
                  </a:cubicBezTo>
                  <a:lnTo>
                    <a:pt x="0" y="101086"/>
                  </a:lnTo>
                  <a:close/>
                </a:path>
              </a:pathLst>
            </a:custGeom>
            <a:ln w="28575" cmpd="dbl">
              <a:solidFill>
                <a:schemeClr val="accent1">
                  <a:shade val="50000"/>
                </a:schemeClr>
              </a:solidFill>
              <a:prstDash val="sysDot"/>
            </a:ln>
            <a:effectLst>
              <a:outerShdw blurRad="50800" dist="38100" dir="2700000" algn="tl" rotWithShape="0">
                <a:prstClr val="black">
                  <a:alpha val="40000"/>
                </a:prstClr>
              </a:outerShdw>
            </a:effectLst>
          </p:spPr>
          <p:style>
            <a:lnRef idx="0">
              <a:srgbClr val="FFFFFF"/>
            </a:lnRef>
            <a:fillRef idx="1">
              <a:schemeClr val="accent3"/>
            </a:fillRef>
            <a:effectRef idx="0">
              <a:srgbClr val="FFFFFF"/>
            </a:effectRef>
            <a:fontRef idx="minor">
              <a:schemeClr val="dk1"/>
            </a:fontRef>
          </p:style>
          <p:txBody>
            <a:bodyPr spcFirstLastPara="0" vert="horz" wrap="square" lIns="121047" tIns="121047" rIns="121047" bIns="121047" numCol="1" spcCol="1270" anchor="ctr" anchorCtr="0">
              <a:noAutofit/>
            </a:bodyPr>
            <a:lstStyle/>
            <a:p>
              <a:pPr marL="0" lvl="0" indent="0" algn="ctr" defTabSz="1066800">
                <a:lnSpc>
                  <a:spcPct val="90000"/>
                </a:lnSpc>
                <a:spcBef>
                  <a:spcPct val="0"/>
                </a:spcBef>
                <a:spcAft>
                  <a:spcPct val="35000"/>
                </a:spcAft>
                <a:buNone/>
              </a:pPr>
              <a:r>
                <a:rPr lang="zh-CN" altLang="en-US" sz="2400" b="1" kern="1200"/>
                <a:t>灭菌</a:t>
              </a:r>
              <a:endParaRPr lang="zh-CN" altLang="en-US" sz="2400" b="1" kern="1200"/>
            </a:p>
          </p:txBody>
        </p:sp>
        <p:sp>
          <p:nvSpPr>
            <p:cNvPr id="21" name="任意多边形: 形状 13"/>
            <p:cNvSpPr/>
            <p:nvPr>
              <p:custDataLst>
                <p:tags r:id="rId13"/>
              </p:custDataLst>
            </p:nvPr>
          </p:nvSpPr>
          <p:spPr>
            <a:xfrm>
              <a:off x="4116885" y="4099454"/>
              <a:ext cx="259761" cy="303871"/>
            </a:xfrm>
            <a:custGeom>
              <a:avLst/>
              <a:gdLst>
                <a:gd name="connsiteX0" fmla="*/ 0 w 259761"/>
                <a:gd name="connsiteY0" fmla="*/ 60774 h 303871"/>
                <a:gd name="connsiteX1" fmla="*/ 129881 w 259761"/>
                <a:gd name="connsiteY1" fmla="*/ 60774 h 303871"/>
                <a:gd name="connsiteX2" fmla="*/ 129881 w 259761"/>
                <a:gd name="connsiteY2" fmla="*/ 0 h 303871"/>
                <a:gd name="connsiteX3" fmla="*/ 259761 w 259761"/>
                <a:gd name="connsiteY3" fmla="*/ 151936 h 303871"/>
                <a:gd name="connsiteX4" fmla="*/ 129881 w 259761"/>
                <a:gd name="connsiteY4" fmla="*/ 303871 h 303871"/>
                <a:gd name="connsiteX5" fmla="*/ 129881 w 259761"/>
                <a:gd name="connsiteY5" fmla="*/ 243097 h 303871"/>
                <a:gd name="connsiteX6" fmla="*/ 0 w 259761"/>
                <a:gd name="connsiteY6" fmla="*/ 243097 h 303871"/>
                <a:gd name="connsiteX7" fmla="*/ 0 w 259761"/>
                <a:gd name="connsiteY7" fmla="*/ 60774 h 30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61" h="303871">
                  <a:moveTo>
                    <a:pt x="0" y="60774"/>
                  </a:moveTo>
                  <a:lnTo>
                    <a:pt x="129881" y="60774"/>
                  </a:lnTo>
                  <a:lnTo>
                    <a:pt x="129881" y="0"/>
                  </a:lnTo>
                  <a:lnTo>
                    <a:pt x="259761" y="151936"/>
                  </a:lnTo>
                  <a:lnTo>
                    <a:pt x="129881" y="303871"/>
                  </a:lnTo>
                  <a:lnTo>
                    <a:pt x="129881" y="243097"/>
                  </a:lnTo>
                  <a:lnTo>
                    <a:pt x="0" y="243097"/>
                  </a:lnTo>
                  <a:lnTo>
                    <a:pt x="0" y="6077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0774" rIns="77928" bIns="60774" numCol="1" spcCol="1270" anchor="ctr" anchorCtr="0">
              <a:noAutofit/>
            </a:bodyPr>
            <a:lstStyle/>
            <a:p>
              <a:pPr marL="0" lvl="0" indent="0" algn="ctr" defTabSz="1066800">
                <a:lnSpc>
                  <a:spcPct val="90000"/>
                </a:lnSpc>
                <a:spcBef>
                  <a:spcPct val="0"/>
                </a:spcBef>
                <a:spcAft>
                  <a:spcPct val="35000"/>
                </a:spcAft>
                <a:buNone/>
              </a:pPr>
              <a:endParaRPr lang="zh-CN" altLang="en-US" sz="2400" b="1" kern="1200"/>
            </a:p>
          </p:txBody>
        </p:sp>
        <p:sp>
          <p:nvSpPr>
            <p:cNvPr id="22" name="任意多边形: 形状 14"/>
            <p:cNvSpPr/>
            <p:nvPr>
              <p:custDataLst>
                <p:tags r:id="rId14"/>
              </p:custDataLst>
            </p:nvPr>
          </p:nvSpPr>
          <p:spPr>
            <a:xfrm>
              <a:off x="4484472" y="3745958"/>
              <a:ext cx="1225288" cy="1010862"/>
            </a:xfrm>
            <a:custGeom>
              <a:avLst/>
              <a:gdLst>
                <a:gd name="connsiteX0" fmla="*/ 0 w 1225288"/>
                <a:gd name="connsiteY0" fmla="*/ 101086 h 1010862"/>
                <a:gd name="connsiteX1" fmla="*/ 101086 w 1225288"/>
                <a:gd name="connsiteY1" fmla="*/ 0 h 1010862"/>
                <a:gd name="connsiteX2" fmla="*/ 1124202 w 1225288"/>
                <a:gd name="connsiteY2" fmla="*/ 0 h 1010862"/>
                <a:gd name="connsiteX3" fmla="*/ 1225288 w 1225288"/>
                <a:gd name="connsiteY3" fmla="*/ 101086 h 1010862"/>
                <a:gd name="connsiteX4" fmla="*/ 1225288 w 1225288"/>
                <a:gd name="connsiteY4" fmla="*/ 909776 h 1010862"/>
                <a:gd name="connsiteX5" fmla="*/ 1124202 w 1225288"/>
                <a:gd name="connsiteY5" fmla="*/ 1010862 h 1010862"/>
                <a:gd name="connsiteX6" fmla="*/ 101086 w 1225288"/>
                <a:gd name="connsiteY6" fmla="*/ 1010862 h 1010862"/>
                <a:gd name="connsiteX7" fmla="*/ 0 w 1225288"/>
                <a:gd name="connsiteY7" fmla="*/ 909776 h 1010862"/>
                <a:gd name="connsiteX8" fmla="*/ 0 w 1225288"/>
                <a:gd name="connsiteY8" fmla="*/ 101086 h 101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88" h="1010861">
                  <a:moveTo>
                    <a:pt x="0" y="101086"/>
                  </a:moveTo>
                  <a:cubicBezTo>
                    <a:pt x="0" y="45258"/>
                    <a:pt x="45258" y="0"/>
                    <a:pt x="101086" y="0"/>
                  </a:cubicBezTo>
                  <a:lnTo>
                    <a:pt x="1124202" y="0"/>
                  </a:lnTo>
                  <a:cubicBezTo>
                    <a:pt x="1180030" y="0"/>
                    <a:pt x="1225288" y="45258"/>
                    <a:pt x="1225288" y="101086"/>
                  </a:cubicBezTo>
                  <a:lnTo>
                    <a:pt x="1225288" y="909776"/>
                  </a:lnTo>
                  <a:cubicBezTo>
                    <a:pt x="1225288" y="965604"/>
                    <a:pt x="1180030" y="1010862"/>
                    <a:pt x="1124202" y="1010862"/>
                  </a:cubicBezTo>
                  <a:lnTo>
                    <a:pt x="101086" y="1010862"/>
                  </a:lnTo>
                  <a:cubicBezTo>
                    <a:pt x="45258" y="1010862"/>
                    <a:pt x="0" y="965604"/>
                    <a:pt x="0" y="909776"/>
                  </a:cubicBezTo>
                  <a:lnTo>
                    <a:pt x="0" y="101086"/>
                  </a:lnTo>
                  <a:close/>
                </a:path>
              </a:pathLst>
            </a:custGeom>
            <a:ln w="28575" cmpd="dbl">
              <a:solidFill>
                <a:schemeClr val="accent1">
                  <a:shade val="50000"/>
                </a:schemeClr>
              </a:solidFill>
              <a:prstDash val="sysDot"/>
            </a:ln>
            <a:effectLst>
              <a:outerShdw blurRad="50800" dist="38100" dir="2700000" algn="tl" rotWithShape="0">
                <a:prstClr val="black">
                  <a:alpha val="40000"/>
                </a:prstClr>
              </a:outerShdw>
            </a:effectLst>
          </p:spPr>
          <p:style>
            <a:lnRef idx="0">
              <a:srgbClr val="FFFFFF"/>
            </a:lnRef>
            <a:fillRef idx="1">
              <a:schemeClr val="accent3"/>
            </a:fillRef>
            <a:effectRef idx="0">
              <a:srgbClr val="FFFFFF"/>
            </a:effectRef>
            <a:fontRef idx="minor">
              <a:schemeClr val="dk1"/>
            </a:fontRef>
          </p:style>
          <p:txBody>
            <a:bodyPr spcFirstLastPara="0" vert="horz" wrap="square" lIns="121047" tIns="121047" rIns="121047" bIns="121047" numCol="1" spcCol="1270" anchor="ctr" anchorCtr="0">
              <a:noAutofit/>
            </a:bodyPr>
            <a:lstStyle/>
            <a:p>
              <a:pPr marL="0" lvl="0" indent="0" algn="ctr" defTabSz="1066800">
                <a:lnSpc>
                  <a:spcPct val="90000"/>
                </a:lnSpc>
                <a:spcBef>
                  <a:spcPct val="0"/>
                </a:spcBef>
                <a:spcAft>
                  <a:spcPct val="35000"/>
                </a:spcAft>
                <a:buNone/>
              </a:pPr>
              <a:r>
                <a:rPr lang="zh-CN" altLang="en-US" sz="2400" b="1" kern="1200"/>
                <a:t>接种</a:t>
              </a:r>
              <a:endParaRPr lang="zh-CN" altLang="en-US" sz="2400" b="1" kern="1200"/>
            </a:p>
          </p:txBody>
        </p:sp>
        <p:sp>
          <p:nvSpPr>
            <p:cNvPr id="23" name="任意多边形: 形状 15"/>
            <p:cNvSpPr/>
            <p:nvPr>
              <p:custDataLst>
                <p:tags r:id="rId15"/>
              </p:custDataLst>
            </p:nvPr>
          </p:nvSpPr>
          <p:spPr>
            <a:xfrm>
              <a:off x="5832289" y="4099454"/>
              <a:ext cx="259761" cy="303871"/>
            </a:xfrm>
            <a:custGeom>
              <a:avLst/>
              <a:gdLst>
                <a:gd name="connsiteX0" fmla="*/ 0 w 259761"/>
                <a:gd name="connsiteY0" fmla="*/ 60774 h 303871"/>
                <a:gd name="connsiteX1" fmla="*/ 129881 w 259761"/>
                <a:gd name="connsiteY1" fmla="*/ 60774 h 303871"/>
                <a:gd name="connsiteX2" fmla="*/ 129881 w 259761"/>
                <a:gd name="connsiteY2" fmla="*/ 0 h 303871"/>
                <a:gd name="connsiteX3" fmla="*/ 259761 w 259761"/>
                <a:gd name="connsiteY3" fmla="*/ 151936 h 303871"/>
                <a:gd name="connsiteX4" fmla="*/ 129881 w 259761"/>
                <a:gd name="connsiteY4" fmla="*/ 303871 h 303871"/>
                <a:gd name="connsiteX5" fmla="*/ 129881 w 259761"/>
                <a:gd name="connsiteY5" fmla="*/ 243097 h 303871"/>
                <a:gd name="connsiteX6" fmla="*/ 0 w 259761"/>
                <a:gd name="connsiteY6" fmla="*/ 243097 h 303871"/>
                <a:gd name="connsiteX7" fmla="*/ 0 w 259761"/>
                <a:gd name="connsiteY7" fmla="*/ 60774 h 30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61" h="303871">
                  <a:moveTo>
                    <a:pt x="0" y="60774"/>
                  </a:moveTo>
                  <a:lnTo>
                    <a:pt x="129881" y="60774"/>
                  </a:lnTo>
                  <a:lnTo>
                    <a:pt x="129881" y="0"/>
                  </a:lnTo>
                  <a:lnTo>
                    <a:pt x="259761" y="151936"/>
                  </a:lnTo>
                  <a:lnTo>
                    <a:pt x="129881" y="303871"/>
                  </a:lnTo>
                  <a:lnTo>
                    <a:pt x="129881" y="243097"/>
                  </a:lnTo>
                  <a:lnTo>
                    <a:pt x="0" y="243097"/>
                  </a:lnTo>
                  <a:lnTo>
                    <a:pt x="0" y="6077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0774" rIns="77928" bIns="60774" numCol="1" spcCol="1270" anchor="ctr" anchorCtr="0">
              <a:noAutofit/>
            </a:bodyPr>
            <a:lstStyle/>
            <a:p>
              <a:pPr marL="0" lvl="0" indent="0" algn="ctr" defTabSz="1066800">
                <a:lnSpc>
                  <a:spcPct val="90000"/>
                </a:lnSpc>
                <a:spcBef>
                  <a:spcPct val="0"/>
                </a:spcBef>
                <a:spcAft>
                  <a:spcPct val="35000"/>
                </a:spcAft>
                <a:buNone/>
              </a:pPr>
              <a:endParaRPr lang="zh-CN" altLang="en-US" sz="2400" b="1" kern="1200"/>
            </a:p>
          </p:txBody>
        </p:sp>
        <p:sp>
          <p:nvSpPr>
            <p:cNvPr id="24" name="任意多边形: 形状 16"/>
            <p:cNvSpPr/>
            <p:nvPr>
              <p:custDataLst>
                <p:tags r:id="rId16"/>
              </p:custDataLst>
            </p:nvPr>
          </p:nvSpPr>
          <p:spPr>
            <a:xfrm>
              <a:off x="6199875" y="3745958"/>
              <a:ext cx="1225288" cy="1010862"/>
            </a:xfrm>
            <a:custGeom>
              <a:avLst/>
              <a:gdLst>
                <a:gd name="connsiteX0" fmla="*/ 0 w 1225288"/>
                <a:gd name="connsiteY0" fmla="*/ 101086 h 1010862"/>
                <a:gd name="connsiteX1" fmla="*/ 101086 w 1225288"/>
                <a:gd name="connsiteY1" fmla="*/ 0 h 1010862"/>
                <a:gd name="connsiteX2" fmla="*/ 1124202 w 1225288"/>
                <a:gd name="connsiteY2" fmla="*/ 0 h 1010862"/>
                <a:gd name="connsiteX3" fmla="*/ 1225288 w 1225288"/>
                <a:gd name="connsiteY3" fmla="*/ 101086 h 1010862"/>
                <a:gd name="connsiteX4" fmla="*/ 1225288 w 1225288"/>
                <a:gd name="connsiteY4" fmla="*/ 909776 h 1010862"/>
                <a:gd name="connsiteX5" fmla="*/ 1124202 w 1225288"/>
                <a:gd name="connsiteY5" fmla="*/ 1010862 h 1010862"/>
                <a:gd name="connsiteX6" fmla="*/ 101086 w 1225288"/>
                <a:gd name="connsiteY6" fmla="*/ 1010862 h 1010862"/>
                <a:gd name="connsiteX7" fmla="*/ 0 w 1225288"/>
                <a:gd name="connsiteY7" fmla="*/ 909776 h 1010862"/>
                <a:gd name="connsiteX8" fmla="*/ 0 w 1225288"/>
                <a:gd name="connsiteY8" fmla="*/ 101086 h 101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88" h="1010861">
                  <a:moveTo>
                    <a:pt x="0" y="101086"/>
                  </a:moveTo>
                  <a:cubicBezTo>
                    <a:pt x="0" y="45258"/>
                    <a:pt x="45258" y="0"/>
                    <a:pt x="101086" y="0"/>
                  </a:cubicBezTo>
                  <a:lnTo>
                    <a:pt x="1124202" y="0"/>
                  </a:lnTo>
                  <a:cubicBezTo>
                    <a:pt x="1180030" y="0"/>
                    <a:pt x="1225288" y="45258"/>
                    <a:pt x="1225288" y="101086"/>
                  </a:cubicBezTo>
                  <a:lnTo>
                    <a:pt x="1225288" y="909776"/>
                  </a:lnTo>
                  <a:cubicBezTo>
                    <a:pt x="1225288" y="965604"/>
                    <a:pt x="1180030" y="1010862"/>
                    <a:pt x="1124202" y="1010862"/>
                  </a:cubicBezTo>
                  <a:lnTo>
                    <a:pt x="101086" y="1010862"/>
                  </a:lnTo>
                  <a:cubicBezTo>
                    <a:pt x="45258" y="1010862"/>
                    <a:pt x="0" y="965604"/>
                    <a:pt x="0" y="909776"/>
                  </a:cubicBezTo>
                  <a:lnTo>
                    <a:pt x="0" y="101086"/>
                  </a:lnTo>
                  <a:close/>
                </a:path>
              </a:pathLst>
            </a:custGeom>
            <a:ln w="28575" cmpd="dbl">
              <a:solidFill>
                <a:schemeClr val="accent1">
                  <a:shade val="50000"/>
                </a:schemeClr>
              </a:solidFill>
              <a:prstDash val="sysDot"/>
            </a:ln>
            <a:effectLst>
              <a:outerShdw blurRad="50800" dist="38100" dir="2700000" algn="tl" rotWithShape="0">
                <a:prstClr val="black">
                  <a:alpha val="40000"/>
                </a:prstClr>
              </a:outerShdw>
            </a:effectLst>
          </p:spPr>
          <p:style>
            <a:lnRef idx="0">
              <a:srgbClr val="FFFFFF"/>
            </a:lnRef>
            <a:fillRef idx="1">
              <a:schemeClr val="accent3"/>
            </a:fillRef>
            <a:effectRef idx="0">
              <a:srgbClr val="FFFFFF"/>
            </a:effectRef>
            <a:fontRef idx="minor">
              <a:schemeClr val="dk1"/>
            </a:fontRef>
          </p:style>
          <p:txBody>
            <a:bodyPr spcFirstLastPara="0" vert="horz" wrap="square" lIns="121047" tIns="121047" rIns="121047" bIns="121047" numCol="1" spcCol="1270" anchor="ctr" anchorCtr="0">
              <a:noAutofit/>
            </a:bodyPr>
            <a:lstStyle/>
            <a:p>
              <a:pPr marL="0" lvl="0" indent="0" algn="ctr" defTabSz="1066800">
                <a:lnSpc>
                  <a:spcPct val="90000"/>
                </a:lnSpc>
                <a:spcBef>
                  <a:spcPct val="0"/>
                </a:spcBef>
                <a:spcAft>
                  <a:spcPct val="35000"/>
                </a:spcAft>
                <a:buNone/>
              </a:pPr>
              <a:r>
                <a:rPr lang="zh-CN" altLang="en-US" sz="2400" b="1" kern="1200"/>
                <a:t>分离</a:t>
              </a:r>
              <a:endParaRPr lang="zh-CN" altLang="en-US" sz="2400" b="1" kern="1200"/>
            </a:p>
          </p:txBody>
        </p:sp>
        <p:sp>
          <p:nvSpPr>
            <p:cNvPr id="25" name="任意多边形: 形状 17"/>
            <p:cNvSpPr/>
            <p:nvPr>
              <p:custDataLst>
                <p:tags r:id="rId17"/>
              </p:custDataLst>
            </p:nvPr>
          </p:nvSpPr>
          <p:spPr>
            <a:xfrm>
              <a:off x="7547692" y="4099454"/>
              <a:ext cx="259761" cy="303871"/>
            </a:xfrm>
            <a:custGeom>
              <a:avLst/>
              <a:gdLst>
                <a:gd name="connsiteX0" fmla="*/ 0 w 259761"/>
                <a:gd name="connsiteY0" fmla="*/ 60774 h 303871"/>
                <a:gd name="connsiteX1" fmla="*/ 129881 w 259761"/>
                <a:gd name="connsiteY1" fmla="*/ 60774 h 303871"/>
                <a:gd name="connsiteX2" fmla="*/ 129881 w 259761"/>
                <a:gd name="connsiteY2" fmla="*/ 0 h 303871"/>
                <a:gd name="connsiteX3" fmla="*/ 259761 w 259761"/>
                <a:gd name="connsiteY3" fmla="*/ 151936 h 303871"/>
                <a:gd name="connsiteX4" fmla="*/ 129881 w 259761"/>
                <a:gd name="connsiteY4" fmla="*/ 303871 h 303871"/>
                <a:gd name="connsiteX5" fmla="*/ 129881 w 259761"/>
                <a:gd name="connsiteY5" fmla="*/ 243097 h 303871"/>
                <a:gd name="connsiteX6" fmla="*/ 0 w 259761"/>
                <a:gd name="connsiteY6" fmla="*/ 243097 h 303871"/>
                <a:gd name="connsiteX7" fmla="*/ 0 w 259761"/>
                <a:gd name="connsiteY7" fmla="*/ 60774 h 30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61" h="303871">
                  <a:moveTo>
                    <a:pt x="0" y="60774"/>
                  </a:moveTo>
                  <a:lnTo>
                    <a:pt x="129881" y="60774"/>
                  </a:lnTo>
                  <a:lnTo>
                    <a:pt x="129881" y="0"/>
                  </a:lnTo>
                  <a:lnTo>
                    <a:pt x="259761" y="151936"/>
                  </a:lnTo>
                  <a:lnTo>
                    <a:pt x="129881" y="303871"/>
                  </a:lnTo>
                  <a:lnTo>
                    <a:pt x="129881" y="243097"/>
                  </a:lnTo>
                  <a:lnTo>
                    <a:pt x="0" y="243097"/>
                  </a:lnTo>
                  <a:lnTo>
                    <a:pt x="0" y="6077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0774" rIns="77928" bIns="60774" numCol="1" spcCol="1270" anchor="ctr" anchorCtr="0">
              <a:noAutofit/>
            </a:bodyPr>
            <a:lstStyle/>
            <a:p>
              <a:pPr marL="0" lvl="0" indent="0" algn="ctr" defTabSz="1066800">
                <a:lnSpc>
                  <a:spcPct val="90000"/>
                </a:lnSpc>
                <a:spcBef>
                  <a:spcPct val="0"/>
                </a:spcBef>
                <a:spcAft>
                  <a:spcPct val="35000"/>
                </a:spcAft>
                <a:buNone/>
              </a:pPr>
              <a:endParaRPr lang="zh-CN" altLang="en-US" sz="2400" b="1" kern="1200"/>
            </a:p>
          </p:txBody>
        </p:sp>
        <p:sp>
          <p:nvSpPr>
            <p:cNvPr id="26" name="任意多边形: 形状 18"/>
            <p:cNvSpPr/>
            <p:nvPr>
              <p:custDataLst>
                <p:tags r:id="rId18"/>
              </p:custDataLst>
            </p:nvPr>
          </p:nvSpPr>
          <p:spPr>
            <a:xfrm>
              <a:off x="7915279" y="3745958"/>
              <a:ext cx="1225288" cy="1010862"/>
            </a:xfrm>
            <a:custGeom>
              <a:avLst/>
              <a:gdLst>
                <a:gd name="connsiteX0" fmla="*/ 0 w 1225288"/>
                <a:gd name="connsiteY0" fmla="*/ 101086 h 1010862"/>
                <a:gd name="connsiteX1" fmla="*/ 101086 w 1225288"/>
                <a:gd name="connsiteY1" fmla="*/ 0 h 1010862"/>
                <a:gd name="connsiteX2" fmla="*/ 1124202 w 1225288"/>
                <a:gd name="connsiteY2" fmla="*/ 0 h 1010862"/>
                <a:gd name="connsiteX3" fmla="*/ 1225288 w 1225288"/>
                <a:gd name="connsiteY3" fmla="*/ 101086 h 1010862"/>
                <a:gd name="connsiteX4" fmla="*/ 1225288 w 1225288"/>
                <a:gd name="connsiteY4" fmla="*/ 909776 h 1010862"/>
                <a:gd name="connsiteX5" fmla="*/ 1124202 w 1225288"/>
                <a:gd name="connsiteY5" fmla="*/ 1010862 h 1010862"/>
                <a:gd name="connsiteX6" fmla="*/ 101086 w 1225288"/>
                <a:gd name="connsiteY6" fmla="*/ 1010862 h 1010862"/>
                <a:gd name="connsiteX7" fmla="*/ 0 w 1225288"/>
                <a:gd name="connsiteY7" fmla="*/ 909776 h 1010862"/>
                <a:gd name="connsiteX8" fmla="*/ 0 w 1225288"/>
                <a:gd name="connsiteY8" fmla="*/ 101086 h 101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288" h="1010861">
                  <a:moveTo>
                    <a:pt x="0" y="101086"/>
                  </a:moveTo>
                  <a:cubicBezTo>
                    <a:pt x="0" y="45258"/>
                    <a:pt x="45258" y="0"/>
                    <a:pt x="101086" y="0"/>
                  </a:cubicBezTo>
                  <a:lnTo>
                    <a:pt x="1124202" y="0"/>
                  </a:lnTo>
                  <a:cubicBezTo>
                    <a:pt x="1180030" y="0"/>
                    <a:pt x="1225288" y="45258"/>
                    <a:pt x="1225288" y="101086"/>
                  </a:cubicBezTo>
                  <a:lnTo>
                    <a:pt x="1225288" y="909776"/>
                  </a:lnTo>
                  <a:cubicBezTo>
                    <a:pt x="1225288" y="965604"/>
                    <a:pt x="1180030" y="1010862"/>
                    <a:pt x="1124202" y="1010862"/>
                  </a:cubicBezTo>
                  <a:lnTo>
                    <a:pt x="101086" y="1010862"/>
                  </a:lnTo>
                  <a:cubicBezTo>
                    <a:pt x="45258" y="1010862"/>
                    <a:pt x="0" y="965604"/>
                    <a:pt x="0" y="909776"/>
                  </a:cubicBezTo>
                  <a:lnTo>
                    <a:pt x="0" y="101086"/>
                  </a:lnTo>
                  <a:close/>
                </a:path>
              </a:pathLst>
            </a:custGeom>
            <a:ln w="28575" cmpd="dbl">
              <a:solidFill>
                <a:schemeClr val="accent1">
                  <a:shade val="50000"/>
                </a:schemeClr>
              </a:solidFill>
              <a:prstDash val="sysDot"/>
            </a:ln>
            <a:effectLst>
              <a:outerShdw blurRad="50800" dist="38100" dir="2700000" algn="tl" rotWithShape="0">
                <a:prstClr val="black">
                  <a:alpha val="40000"/>
                </a:prstClr>
              </a:outerShdw>
            </a:effectLst>
          </p:spPr>
          <p:style>
            <a:lnRef idx="0">
              <a:srgbClr val="FFFFFF"/>
            </a:lnRef>
            <a:fillRef idx="1">
              <a:schemeClr val="accent3"/>
            </a:fillRef>
            <a:effectRef idx="0">
              <a:srgbClr val="FFFFFF"/>
            </a:effectRef>
            <a:fontRef idx="minor">
              <a:schemeClr val="dk1"/>
            </a:fontRef>
          </p:style>
          <p:txBody>
            <a:bodyPr spcFirstLastPara="0" vert="horz" wrap="square" lIns="121047" tIns="121047" rIns="121047" bIns="121047" numCol="1" spcCol="1270" anchor="ctr" anchorCtr="0">
              <a:noAutofit/>
            </a:bodyPr>
            <a:lstStyle/>
            <a:p>
              <a:pPr marL="0" lvl="0" indent="0" algn="ctr" defTabSz="1066800">
                <a:lnSpc>
                  <a:spcPct val="90000"/>
                </a:lnSpc>
                <a:spcBef>
                  <a:spcPct val="0"/>
                </a:spcBef>
                <a:spcAft>
                  <a:spcPct val="35000"/>
                </a:spcAft>
                <a:buNone/>
              </a:pPr>
              <a:r>
                <a:rPr lang="zh-CN" altLang="en-US" sz="2400" b="1" kern="1200"/>
                <a:t>培养等</a:t>
              </a:r>
              <a:endParaRPr lang="zh-CN" altLang="en-US" sz="2400" b="1" kern="1200"/>
            </a:p>
          </p:txBody>
        </p:sp>
      </p:grpSp>
      <p:pic>
        <p:nvPicPr>
          <p:cNvPr id="27" name="图片 26"/>
          <p:cNvPicPr>
            <a:picLocks noChangeAspect="1"/>
          </p:cNvPicPr>
          <p:nvPr>
            <p:custDataLst>
              <p:tags r:id="rId19"/>
            </p:custDataLst>
          </p:nvPr>
        </p:nvPicPr>
        <p:blipFill>
          <a:blip r:embed="rId20">
            <a:extLst>
              <a:ext uri="{BEBA8EAE-BF5A-486C-A8C5-ECC9F3942E4B}">
                <a14:imgProps xmlns:a14="http://schemas.microsoft.com/office/drawing/2010/main">
                  <a14:imgLayer r:embed="rId21">
                    <a14:imgEffect>
                      <a14:backgroundRemoval t="1279" b="100000" l="1282" r="100000"/>
                    </a14:imgEffect>
                  </a14:imgLayer>
                </a14:imgProps>
              </a:ext>
            </a:extLst>
          </a:blip>
          <a:stretch>
            <a:fillRect/>
          </a:stretch>
        </p:blipFill>
        <p:spPr>
          <a:xfrm>
            <a:off x="9686152" y="2461542"/>
            <a:ext cx="2372498" cy="2445423"/>
          </a:xfrm>
          <a:prstGeom prst="rect">
            <a:avLst/>
          </a:prstGeom>
        </p:spPr>
      </p:pic>
      <p:sp>
        <p:nvSpPr>
          <p:cNvPr id="35" name="矩形 34"/>
          <p:cNvSpPr/>
          <p:nvPr>
            <p:custDataLst>
              <p:tags r:id="rId22"/>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3" name="文本框 2"/>
          <p:cNvSpPr txBox="1"/>
          <p:nvPr>
            <p:custDataLst>
              <p:tags r:id="rId23"/>
            </p:custDataLst>
          </p:nvPr>
        </p:nvSpPr>
        <p:spPr>
          <a:xfrm>
            <a:off x="1201420" y="803275"/>
            <a:ext cx="10194290" cy="84328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【任务四】1.阅读课本11页第1-2段，明确微生物纯培养中的培养物、纯培养物和纯培养的概念以及微生物纯培养的步骤。</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P spid="13" grpId="0" animBg="1"/>
      <p:bldP spid="14" grpId="0" animBg="1"/>
      <p:bldP spid="15" grpId="0" animBg="1"/>
      <p:bldP spid="1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994368" y="4166385"/>
            <a:ext cx="1402080" cy="460375"/>
          </a:xfrm>
          <a:prstGeom prst="rect">
            <a:avLst/>
          </a:prstGeom>
          <a:solidFill>
            <a:schemeClr val="bg1"/>
          </a:solidFill>
          <a:ln>
            <a:solidFill>
              <a:schemeClr val="tx1"/>
            </a:solid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微生物群</a:t>
            </a:r>
            <a:endPar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12" name="组合 11"/>
          <p:cNvGrpSpPr/>
          <p:nvPr>
            <p:custDataLst>
              <p:tags r:id="rId2"/>
            </p:custDataLst>
          </p:nvPr>
        </p:nvGrpSpPr>
        <p:grpSpPr>
          <a:xfrm>
            <a:off x="3661860" y="4086196"/>
            <a:ext cx="1546225" cy="407035"/>
            <a:chOff x="3193" y="5031"/>
            <a:chExt cx="2435" cy="641"/>
          </a:xfrm>
        </p:grpSpPr>
        <p:cxnSp>
          <p:nvCxnSpPr>
            <p:cNvPr id="52" name="直接箭头连接符 51"/>
            <p:cNvCxnSpPr/>
            <p:nvPr>
              <p:custDataLst>
                <p:tags r:id="rId3"/>
              </p:custDataLst>
            </p:nvPr>
          </p:nvCxnSpPr>
          <p:spPr>
            <a:xfrm flipV="1">
              <a:off x="3193" y="5660"/>
              <a:ext cx="2435" cy="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4"/>
              </p:custDataLst>
            </p:nvPr>
          </p:nvSpPr>
          <p:spPr>
            <a:xfrm>
              <a:off x="3261" y="5031"/>
              <a:ext cx="2323" cy="63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分散</a:t>
              </a:r>
              <a:r>
                <a:rPr lang="zh-CN" altLang="en-US" sz="2000" kern="100" smtClean="0">
                  <a:solidFill>
                    <a:srgbClr val="1313E4"/>
                  </a:solidFill>
                  <a:latin typeface="楷体" panose="02010609060101010101" pitchFamily="49" charset="-122"/>
                  <a:ea typeface="楷体" panose="02010609060101010101" pitchFamily="49" charset="-122"/>
                  <a:cs typeface="宋体" panose="02010600030101010101" pitchFamily="2" charset="-122"/>
                  <a:sym typeface="+mn-ea"/>
                </a:rPr>
                <a:t>或</a:t>
              </a:r>
              <a:r>
                <a:rPr lang="zh-CN" altLang="en-US" sz="20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稀释</a:t>
              </a:r>
              <a:endParaRPr lang="zh-CN" altLang="en-US" sz="20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sp>
        <p:nvSpPr>
          <p:cNvPr id="15" name="矩形 14"/>
          <p:cNvSpPr/>
          <p:nvPr>
            <p:custDataLst>
              <p:tags r:id="rId5"/>
            </p:custDataLst>
          </p:nvPr>
        </p:nvSpPr>
        <p:spPr>
          <a:xfrm>
            <a:off x="5208085" y="4166366"/>
            <a:ext cx="1402080" cy="460375"/>
          </a:xfrm>
          <a:prstGeom prst="rect">
            <a:avLst/>
          </a:prstGeom>
          <a:solidFill>
            <a:schemeClr val="bg1"/>
          </a:solidFill>
          <a:ln>
            <a:solidFill>
              <a:schemeClr val="tx1"/>
            </a:solid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单个细胞</a:t>
            </a:r>
            <a:endPar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16" name="组合 15"/>
          <p:cNvGrpSpPr/>
          <p:nvPr>
            <p:custDataLst>
              <p:tags r:id="rId6"/>
            </p:custDataLst>
          </p:nvPr>
        </p:nvGrpSpPr>
        <p:grpSpPr>
          <a:xfrm>
            <a:off x="6848925" y="4086359"/>
            <a:ext cx="783590" cy="400050"/>
            <a:chOff x="3193" y="5047"/>
            <a:chExt cx="1234" cy="630"/>
          </a:xfrm>
        </p:grpSpPr>
        <p:cxnSp>
          <p:nvCxnSpPr>
            <p:cNvPr id="17" name="直接箭头连接符 16"/>
            <p:cNvCxnSpPr/>
            <p:nvPr>
              <p:custDataLst>
                <p:tags r:id="rId7"/>
              </p:custDataLst>
            </p:nvPr>
          </p:nvCxnSpPr>
          <p:spPr>
            <a:xfrm>
              <a:off x="3193" y="5673"/>
              <a:ext cx="123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custDataLst>
                <p:tags r:id="rId8"/>
              </p:custDataLst>
            </p:nvPr>
          </p:nvSpPr>
          <p:spPr>
            <a:xfrm>
              <a:off x="3264" y="5047"/>
              <a:ext cx="1104" cy="63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繁殖</a:t>
              </a:r>
              <a:endParaRPr lang="zh-CN" altLang="en-US" sz="20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endParaRPr>
            </a:p>
          </p:txBody>
        </p:sp>
      </p:grpSp>
      <p:sp>
        <p:nvSpPr>
          <p:cNvPr id="19" name="矩形 18"/>
          <p:cNvSpPr/>
          <p:nvPr>
            <p:custDataLst>
              <p:tags r:id="rId9"/>
            </p:custDataLst>
          </p:nvPr>
        </p:nvSpPr>
        <p:spPr>
          <a:xfrm>
            <a:off x="7647145" y="4166366"/>
            <a:ext cx="1097280" cy="460375"/>
          </a:xfrm>
          <a:prstGeom prst="rect">
            <a:avLst/>
          </a:prstGeom>
          <a:solidFill>
            <a:schemeClr val="bg1"/>
          </a:solidFill>
          <a:ln>
            <a:solidFill>
              <a:schemeClr val="tx1"/>
            </a:solid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单菌落</a:t>
            </a:r>
            <a:endParaRPr lang="zh-CN" altLang="en-US" sz="2400" kern="100" smtClean="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21" name="组合 20"/>
          <p:cNvGrpSpPr/>
          <p:nvPr>
            <p:custDataLst>
              <p:tags r:id="rId10"/>
            </p:custDataLst>
          </p:nvPr>
        </p:nvGrpSpPr>
        <p:grpSpPr>
          <a:xfrm>
            <a:off x="2036590" y="4956564"/>
            <a:ext cx="7418056" cy="1802117"/>
            <a:chOff x="269" y="6496"/>
            <a:chExt cx="13122" cy="3463"/>
          </a:xfrm>
        </p:grpSpPr>
        <p:pic>
          <p:nvPicPr>
            <p:cNvPr id="28" name="Picture 16"/>
            <p:cNvPicPr>
              <a:picLocks noChangeAspect="1" noChangeArrowheads="1"/>
            </p:cNvPicPr>
            <p:nvPr>
              <p:custDataLst>
                <p:tags r:id="rId11"/>
              </p:custDataLst>
            </p:nvPr>
          </p:nvPicPr>
          <p:blipFill>
            <a:blip r:embed="rId12"/>
            <a:srcRect l="24602" t="25255" r="51547" b="42477"/>
            <a:stretch>
              <a:fillRect/>
            </a:stretch>
          </p:blipFill>
          <p:spPr bwMode="auto">
            <a:xfrm>
              <a:off x="269" y="6500"/>
              <a:ext cx="3681" cy="3459"/>
            </a:xfrm>
            <a:prstGeom prst="rect">
              <a:avLst/>
            </a:prstGeom>
            <a:noFill/>
            <a:ln w="9525">
              <a:noFill/>
              <a:miter lim="800000"/>
              <a:headEnd/>
              <a:tailEnd/>
            </a:ln>
          </p:spPr>
        </p:pic>
        <p:pic>
          <p:nvPicPr>
            <p:cNvPr id="20" name="图片 19" descr="C:\Users\Administrator\Desktop\Rfb65c1711f28409d2d953d3faa559928_副本.pngRfb65c1711f28409d2d953d3faa559928_副本"/>
            <p:cNvPicPr>
              <a:picLocks noChangeAspect="1"/>
            </p:cNvPicPr>
            <p:nvPr>
              <p:custDataLst>
                <p:tags r:id="rId13"/>
              </p:custDataLst>
            </p:nvPr>
          </p:nvPicPr>
          <p:blipFill>
            <a:blip r:embed="rId14"/>
            <a:stretch>
              <a:fillRect/>
            </a:stretch>
          </p:blipFill>
          <p:spPr>
            <a:xfrm>
              <a:off x="4998" y="6496"/>
              <a:ext cx="3651" cy="3458"/>
            </a:xfrm>
            <a:prstGeom prst="rect">
              <a:avLst/>
            </a:prstGeom>
          </p:spPr>
        </p:pic>
        <p:pic>
          <p:nvPicPr>
            <p:cNvPr id="47" name="Picture 43" descr="菌落3"/>
            <p:cNvPicPr>
              <a:picLocks noChangeAspect="1" noChangeArrowheads="1"/>
            </p:cNvPicPr>
            <p:nvPr>
              <p:custDataLst>
                <p:tags r:id="rId15"/>
              </p:custDataLst>
            </p:nvPr>
          </p:nvPicPr>
          <p:blipFill>
            <a:blip r:embed="rId16"/>
            <a:srcRect l="5904" t="3175" b="24703"/>
            <a:stretch>
              <a:fillRect/>
            </a:stretch>
          </p:blipFill>
          <p:spPr bwMode="auto">
            <a:xfrm>
              <a:off x="9969" y="6496"/>
              <a:ext cx="3422" cy="3458"/>
            </a:xfrm>
            <a:prstGeom prst="rect">
              <a:avLst/>
            </a:prstGeom>
            <a:noFill/>
            <a:ln w="9525">
              <a:noFill/>
              <a:miter lim="800000"/>
              <a:headEnd/>
              <a:tailEnd/>
            </a:ln>
          </p:spPr>
        </p:pic>
      </p:grpSp>
      <p:sp>
        <p:nvSpPr>
          <p:cNvPr id="24" name="文本框 1"/>
          <p:cNvSpPr txBox="1"/>
          <p:nvPr>
            <p:custDataLst>
              <p:tags r:id="rId17"/>
            </p:custDataLst>
          </p:nvPr>
        </p:nvSpPr>
        <p:spPr>
          <a:xfrm>
            <a:off x="874714" y="1702684"/>
            <a:ext cx="10178649" cy="230832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2400" smtClean="0">
                <a:solidFill>
                  <a:srgbClr val="C00000"/>
                </a:solidFill>
                <a:latin typeface="+mn-ea"/>
              </a:rPr>
              <a:t>(1)</a:t>
            </a:r>
            <a:r>
              <a:rPr lang="zh-CN" altLang="en-US" sz="2400" smtClean="0">
                <a:solidFill>
                  <a:srgbClr val="C00000"/>
                </a:solidFill>
                <a:latin typeface="+mn-ea"/>
              </a:rPr>
              <a:t>菌落：</a:t>
            </a:r>
            <a:r>
              <a:rPr lang="zh-CN" altLang="en-US" sz="2400" smtClean="0">
                <a:latin typeface="+mn-ea"/>
              </a:rPr>
              <a:t>分散的微生物在适宜的固体培养基表面或内部可以繁殖形成肉眼可见的、有一定形态结构的子细胞群体，这就是菌落</a:t>
            </a:r>
            <a:endParaRPr lang="en-US" altLang="zh-CN" sz="2400" smtClean="0">
              <a:latin typeface="+mn-ea"/>
            </a:endParaRPr>
          </a:p>
          <a:p>
            <a:pPr>
              <a:lnSpc>
                <a:spcPct val="150000"/>
              </a:lnSpc>
            </a:pPr>
            <a:r>
              <a:rPr lang="en-US" altLang="zh-CN" sz="2400" smtClean="0">
                <a:solidFill>
                  <a:srgbClr val="C00000"/>
                </a:solidFill>
                <a:latin typeface="+mn-ea"/>
              </a:rPr>
              <a:t>(2)</a:t>
            </a:r>
            <a:r>
              <a:rPr lang="zh-CN" altLang="en-US" sz="2400" smtClean="0">
                <a:solidFill>
                  <a:srgbClr val="C00000"/>
                </a:solidFill>
                <a:latin typeface="+mn-ea"/>
              </a:rPr>
              <a:t>单菌落：</a:t>
            </a:r>
            <a:r>
              <a:rPr lang="zh-CN" altLang="en-US" sz="2400" smtClean="0">
                <a:latin typeface="+mn-ea"/>
              </a:rPr>
              <a:t>一般是由</a:t>
            </a:r>
            <a:r>
              <a:rPr lang="zh-CN" altLang="en-US" sz="2400" smtClean="0">
                <a:solidFill>
                  <a:srgbClr val="FF0000"/>
                </a:solidFill>
                <a:latin typeface="+mn-ea"/>
              </a:rPr>
              <a:t>单个微生物</a:t>
            </a:r>
            <a:r>
              <a:rPr lang="zh-CN" altLang="en-US" sz="2400" smtClean="0">
                <a:latin typeface="+mn-ea"/>
              </a:rPr>
              <a:t>繁殖形成的纯培养物。</a:t>
            </a:r>
            <a:endParaRPr lang="en-US" altLang="zh-CN" sz="2400" smtClean="0">
              <a:latin typeface="+mn-ea"/>
            </a:endParaRPr>
          </a:p>
          <a:p>
            <a:pPr>
              <a:lnSpc>
                <a:spcPct val="150000"/>
              </a:lnSpc>
            </a:pPr>
            <a:r>
              <a:rPr lang="en-US" altLang="zh-CN" sz="2400" smtClean="0">
                <a:solidFill>
                  <a:srgbClr val="C00000"/>
                </a:solidFill>
                <a:latin typeface="+mn-ea"/>
              </a:rPr>
              <a:t>(3)</a:t>
            </a:r>
            <a:r>
              <a:rPr lang="zh-CN" altLang="en-US" sz="2400" smtClean="0">
                <a:solidFill>
                  <a:srgbClr val="C00000"/>
                </a:solidFill>
                <a:latin typeface="+mn-ea"/>
              </a:rPr>
              <a:t>获得</a:t>
            </a:r>
            <a:r>
              <a:rPr lang="zh-CN" altLang="en-US" sz="2400">
                <a:solidFill>
                  <a:srgbClr val="C00000"/>
                </a:solidFill>
                <a:latin typeface="+mn-ea"/>
              </a:rPr>
              <a:t>单菌落的方法</a:t>
            </a:r>
            <a:r>
              <a:rPr lang="zh-CN" altLang="en-US" sz="2400" smtClean="0">
                <a:solidFill>
                  <a:srgbClr val="C00000"/>
                </a:solidFill>
                <a:latin typeface="+mn-ea"/>
              </a:rPr>
              <a:t>：</a:t>
            </a:r>
            <a:r>
              <a:rPr lang="zh-CN" altLang="en-US" sz="2400">
                <a:latin typeface="+mn-ea"/>
              </a:rPr>
              <a:t>稀释涂布平板法、平板划线</a:t>
            </a:r>
            <a:r>
              <a:rPr lang="zh-CN" altLang="en-US" sz="2400" smtClean="0">
                <a:latin typeface="+mn-ea"/>
              </a:rPr>
              <a:t>法</a:t>
            </a:r>
            <a:endParaRPr lang="zh-CN" altLang="en-US" sz="2400">
              <a:latin typeface="+mn-ea"/>
            </a:endParaRPr>
          </a:p>
        </p:txBody>
      </p:sp>
      <p:sp>
        <p:nvSpPr>
          <p:cNvPr id="25" name="矩形 24"/>
          <p:cNvSpPr/>
          <p:nvPr>
            <p:custDataLst>
              <p:tags r:id="rId18"/>
            </p:custDataLst>
          </p:nvPr>
        </p:nvSpPr>
        <p:spPr bwMode="auto">
          <a:xfrm>
            <a:off x="227330" y="1443990"/>
            <a:ext cx="2018665" cy="47053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no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1.实验原理</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5" name="矩形 34"/>
          <p:cNvSpPr/>
          <p:nvPr>
            <p:custDataLst>
              <p:tags r:id="rId19"/>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3" name="文本框 2"/>
          <p:cNvSpPr txBox="1"/>
          <p:nvPr>
            <p:custDataLst>
              <p:tags r:id="rId20"/>
            </p:custDataLst>
          </p:nvPr>
        </p:nvSpPr>
        <p:spPr>
          <a:xfrm>
            <a:off x="426085" y="507365"/>
            <a:ext cx="11533505" cy="8540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【任务四】2.阅读课本12和13页的探究实践“酵母菌的纯培养”，明确本实验的实验原理、目的要求、方法步骤和结果分析与评价等，完成思考讨论题。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文本框 3"/>
          <p:cNvSpPr txBox="1"/>
          <p:nvPr>
            <p:custDataLst>
              <p:tags r:id="rId1"/>
            </p:custDataLst>
          </p:nvPr>
        </p:nvSpPr>
        <p:spPr bwMode="auto">
          <a:xfrm>
            <a:off x="534670" y="4903470"/>
            <a:ext cx="10537190" cy="179451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lIns="91440" tIns="45720" rIns="91440" bIns="45720" rtlCol="0" anchor="t" anchorCtr="0">
            <a:noAutofit/>
          </a:bodyPr>
          <a:lstStyle/>
          <a:p>
            <a:pPr lvl="0" algn="l">
              <a:lnSpc>
                <a:spcPct val="150000"/>
              </a:lnSpc>
              <a:buClrTx/>
              <a:buSzTx/>
              <a:buFontTx/>
            </a:pPr>
            <a:r>
              <a:rPr lang="en-US" altLang="zh-CN" sz="2400" smtClean="0">
                <a:latin typeface="+mn-ea"/>
                <a:sym typeface="+mn-ea"/>
              </a:rPr>
              <a:t>酵母菌培养液、马铃薯、葡萄糖(或蔗糖)、琼脂、蒸馏水、天平、小刀、纱布、烧杯、锥形瓶、棉塞、牛皮纸(或报纸)、皮筋、培养皿、接种环、酒精灯、超净工作台、高压蒸汽灭菌锅、干热灭菌箱和恒温培养箱等。</a:t>
            </a:r>
            <a:endParaRPr lang="en-US" altLang="zh-CN" sz="2400" smtClean="0">
              <a:latin typeface="+mn-ea"/>
              <a:sym typeface="+mn-ea"/>
            </a:endParaRPr>
          </a:p>
        </p:txBody>
      </p:sp>
      <p:sp>
        <p:nvSpPr>
          <p:cNvPr id="2" name="矩形 1"/>
          <p:cNvSpPr/>
          <p:nvPr>
            <p:custDataLst>
              <p:tags r:id="rId2"/>
            </p:custDataLst>
          </p:nvPr>
        </p:nvSpPr>
        <p:spPr bwMode="auto">
          <a:xfrm>
            <a:off x="310515" y="1625600"/>
            <a:ext cx="2145665"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nchorCtr="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2.目的要求</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 name="文本框 2"/>
          <p:cNvSpPr txBox="1"/>
          <p:nvPr>
            <p:custDataLst>
              <p:tags r:id="rId3"/>
            </p:custDataLst>
          </p:nvPr>
        </p:nvSpPr>
        <p:spPr>
          <a:xfrm>
            <a:off x="534035" y="2187575"/>
            <a:ext cx="10537825" cy="16840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50000"/>
              </a:lnSpc>
              <a:buClrTx/>
              <a:buSzTx/>
              <a:buFontTx/>
            </a:pPr>
            <a:r>
              <a:rPr lang="en-US" altLang="zh-CN" sz="2400" smtClean="0">
                <a:solidFill>
                  <a:schemeClr val="tx1"/>
                </a:solidFill>
                <a:latin typeface="+mn-ea"/>
                <a:sym typeface="+mn-ea"/>
              </a:rPr>
              <a:t> (1)学会配制培养酵母菌的培养基并倒平板。</a:t>
            </a:r>
            <a:endParaRPr lang="en-US" altLang="zh-CN" sz="2400" smtClean="0">
              <a:solidFill>
                <a:schemeClr val="tx1"/>
              </a:solidFill>
              <a:latin typeface="+mn-ea"/>
              <a:sym typeface="+mn-ea"/>
            </a:endParaRPr>
          </a:p>
          <a:p>
            <a:pPr lvl="0" algn="l">
              <a:lnSpc>
                <a:spcPct val="150000"/>
              </a:lnSpc>
              <a:buClrTx/>
              <a:buSzTx/>
              <a:buFontTx/>
            </a:pPr>
            <a:r>
              <a:rPr lang="en-US" altLang="zh-CN" sz="2400" smtClean="0">
                <a:solidFill>
                  <a:schemeClr val="tx1"/>
                </a:solidFill>
                <a:latin typeface="+mn-ea"/>
                <a:sym typeface="+mn-ea"/>
              </a:rPr>
              <a:t> (2)学会进行无菌操作。</a:t>
            </a:r>
            <a:endParaRPr lang="en-US" altLang="zh-CN" sz="2400" smtClean="0">
              <a:solidFill>
                <a:schemeClr val="tx1"/>
              </a:solidFill>
              <a:latin typeface="+mn-ea"/>
              <a:sym typeface="+mn-ea"/>
            </a:endParaRPr>
          </a:p>
          <a:p>
            <a:pPr lvl="0" algn="l">
              <a:lnSpc>
                <a:spcPct val="150000"/>
              </a:lnSpc>
              <a:buClrTx/>
              <a:buSzTx/>
              <a:buFontTx/>
            </a:pPr>
            <a:r>
              <a:rPr lang="en-US" altLang="zh-CN" sz="2400" smtClean="0">
                <a:solidFill>
                  <a:schemeClr val="tx1"/>
                </a:solidFill>
                <a:latin typeface="+mn-ea"/>
                <a:sym typeface="+mn-ea"/>
              </a:rPr>
              <a:t> (3)尝试通过平板划线操作来获得纯化的酵母菌菌落。</a:t>
            </a:r>
            <a:endParaRPr lang="en-US" altLang="zh-CN" sz="2400" smtClean="0">
              <a:solidFill>
                <a:schemeClr val="tx1"/>
              </a:solidFill>
              <a:latin typeface="+mn-ea"/>
              <a:sym typeface="+mn-ea"/>
            </a:endParaRPr>
          </a:p>
        </p:txBody>
      </p:sp>
      <p:sp>
        <p:nvSpPr>
          <p:cNvPr id="4" name="矩形 3"/>
          <p:cNvSpPr/>
          <p:nvPr>
            <p:custDataLst>
              <p:tags r:id="rId4"/>
            </p:custDataLst>
          </p:nvPr>
        </p:nvSpPr>
        <p:spPr bwMode="auto">
          <a:xfrm>
            <a:off x="310515" y="4081145"/>
            <a:ext cx="2145665"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nchorCtr="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3.材料用具</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5" name="矩形 34"/>
          <p:cNvSpPr/>
          <p:nvPr>
            <p:custDataLst>
              <p:tags r:id="rId5"/>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5" name="文本框 4"/>
          <p:cNvSpPr txBox="1"/>
          <p:nvPr>
            <p:custDataLst>
              <p:tags r:id="rId6"/>
            </p:custDataLst>
          </p:nvPr>
        </p:nvSpPr>
        <p:spPr>
          <a:xfrm>
            <a:off x="426085" y="669925"/>
            <a:ext cx="11533505" cy="8540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【任务四】2.阅读课本12和13页的探究实践“酵母菌的纯培养”，明确本实验的实验原理、目的要求、方法步骤和结果分析与评价等，完成思考讨论题。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bwMode="auto">
          <a:xfrm>
            <a:off x="2105220" y="2111462"/>
            <a:ext cx="2088232" cy="4140460"/>
          </a:xfrm>
          <a:prstGeom prst="rect">
            <a:avLst/>
          </a:prstGeom>
          <a:noFill/>
          <a:ln w="76200">
            <a:solidFill>
              <a:srgbClr val="778495"/>
            </a:solidFill>
            <a:round/>
          </a:ln>
        </p:spPr>
        <p:txBody>
          <a:bodyPr anchor="ctr"/>
          <a:lstStyle/>
          <a:p>
            <a:pPr algn="ctr"/>
          </a:p>
        </p:txBody>
      </p:sp>
      <p:sp>
        <p:nvSpPr>
          <p:cNvPr id="4" name="矩形 3"/>
          <p:cNvSpPr/>
          <p:nvPr>
            <p:custDataLst>
              <p:tags r:id="rId2"/>
            </p:custDataLst>
          </p:nvPr>
        </p:nvSpPr>
        <p:spPr>
          <a:xfrm>
            <a:off x="3369306" y="3155578"/>
            <a:ext cx="1648291" cy="1044116"/>
          </a:xfrm>
          <a:prstGeom prst="rect">
            <a:avLst/>
          </a:prstGeom>
          <a:solidFill>
            <a:srgbClr val="FFFFFF"/>
          </a:solidFill>
        </p:spPr>
        <p:txBody>
          <a:bodyPr wrap="square">
            <a:normAutofit/>
          </a:bodyPr>
          <a:lstStyle/>
          <a:p>
            <a:pPr algn="r"/>
            <a:r>
              <a:rPr lang="zh-CN" altLang="en-US" sz="5400" b="1" spc="300">
                <a:solidFill>
                  <a:srgbClr val="778495"/>
                </a:solidFill>
                <a:latin typeface="Arial" panose="020B0604020202020204" pitchFamily="34" charset="0"/>
                <a:ea typeface="微软雅黑" panose="020B0503020204020204" pitchFamily="34" charset="-122"/>
                <a:cs typeface="+mn-ea"/>
              </a:rPr>
              <a:t>目录</a:t>
            </a:r>
            <a:endParaRPr lang="zh-CN" altLang="en-US" sz="5400" b="1" spc="300">
              <a:solidFill>
                <a:srgbClr val="778495"/>
              </a:solidFill>
              <a:latin typeface="Arial" panose="020B0604020202020204" pitchFamily="34" charset="0"/>
              <a:ea typeface="微软雅黑" panose="020B0503020204020204" pitchFamily="34" charset="-122"/>
              <a:cs typeface="+mn-ea"/>
            </a:endParaRPr>
          </a:p>
        </p:txBody>
      </p:sp>
      <p:sp>
        <p:nvSpPr>
          <p:cNvPr id="5" name="矩形 4"/>
          <p:cNvSpPr/>
          <p:nvPr>
            <p:custDataLst>
              <p:tags r:id="rId3"/>
            </p:custDataLst>
          </p:nvPr>
        </p:nvSpPr>
        <p:spPr>
          <a:xfrm>
            <a:off x="1257071" y="2471502"/>
            <a:ext cx="1696298" cy="400110"/>
          </a:xfrm>
          <a:prstGeom prst="rect">
            <a:avLst/>
          </a:prstGeom>
          <a:solidFill>
            <a:srgbClr val="FFFFFF"/>
          </a:solidFill>
        </p:spPr>
        <p:txBody>
          <a:bodyPr wrap="none">
            <a:normAutofit/>
          </a:bodyPr>
          <a:lstStyle/>
          <a:p>
            <a:r>
              <a:rPr lang="en-US" altLang="zh-CN" sz="2000" b="1" spc="300">
                <a:solidFill>
                  <a:srgbClr val="778495"/>
                </a:solidFill>
                <a:latin typeface="Arial" panose="020B0604020202020204" pitchFamily="34" charset="0"/>
                <a:ea typeface="微软雅黑" panose="020B0503020204020204" pitchFamily="34" charset="-122"/>
                <a:cs typeface="+mn-ea"/>
              </a:rPr>
              <a:t>CONTENT</a:t>
            </a:r>
            <a:endParaRPr lang="en-US" altLang="zh-CN" sz="2000" b="1" spc="300">
              <a:solidFill>
                <a:srgbClr val="778495"/>
              </a:solidFill>
              <a:latin typeface="Arial" panose="020B0604020202020204" pitchFamily="34" charset="0"/>
              <a:ea typeface="微软雅黑" panose="020B0503020204020204" pitchFamily="34" charset="-122"/>
              <a:cs typeface="+mn-ea"/>
            </a:endParaRPr>
          </a:p>
        </p:txBody>
      </p:sp>
      <p:sp>
        <p:nvSpPr>
          <p:cNvPr id="6" name="矩形 5"/>
          <p:cNvSpPr/>
          <p:nvPr>
            <p:custDataLst>
              <p:tags r:id="rId4"/>
            </p:custDataLst>
          </p:nvPr>
        </p:nvSpPr>
        <p:spPr bwMode="auto">
          <a:xfrm>
            <a:off x="3851413" y="4127686"/>
            <a:ext cx="684076" cy="72008"/>
          </a:xfrm>
          <a:prstGeom prst="rect">
            <a:avLst/>
          </a:prstGeom>
          <a:solidFill>
            <a:srgbClr val="778495"/>
          </a:solidFill>
          <a:ln w="19050">
            <a:noFill/>
            <a:round/>
          </a:ln>
        </p:spPr>
        <p:txBody>
          <a:bodyPr anchor="ctr"/>
          <a:lstStyle/>
          <a:p>
            <a:pPr algn="ctr"/>
          </a:p>
        </p:txBody>
      </p:sp>
      <p:sp>
        <p:nvSpPr>
          <p:cNvPr id="23" name="文本框 22"/>
          <p:cNvSpPr txBox="1"/>
          <p:nvPr>
            <p:custDataLst>
              <p:tags r:id="rId5"/>
            </p:custDataLst>
          </p:nvPr>
        </p:nvSpPr>
        <p:spPr>
          <a:xfrm>
            <a:off x="5427949" y="2635230"/>
            <a:ext cx="655949" cy="707886"/>
          </a:xfrm>
          <a:prstGeom prst="rect">
            <a:avLst/>
          </a:prstGeom>
          <a:noFill/>
        </p:spPr>
        <p:txBody>
          <a:bodyPr wrap="none" anchor="ctr">
            <a:normAutofit/>
          </a:bodyPr>
          <a:lstStyle/>
          <a:p>
            <a:r>
              <a:rPr lang="en-US" altLang="zh-CN" sz="4000" b="1">
                <a:solidFill>
                  <a:srgbClr val="778495"/>
                </a:solidFill>
              </a:rPr>
              <a:t>01</a:t>
            </a:r>
            <a:endParaRPr lang="en-US" altLang="zh-CN" sz="4000" b="1">
              <a:solidFill>
                <a:srgbClr val="778495"/>
              </a:solidFill>
            </a:endParaRPr>
          </a:p>
        </p:txBody>
      </p:sp>
      <p:sp>
        <p:nvSpPr>
          <p:cNvPr id="25" name="文本框 24"/>
          <p:cNvSpPr txBox="1"/>
          <p:nvPr>
            <p:custDataLst>
              <p:tags r:id="rId6"/>
            </p:custDataLst>
          </p:nvPr>
        </p:nvSpPr>
        <p:spPr>
          <a:xfrm>
            <a:off x="6196965" y="2746375"/>
            <a:ext cx="3962400" cy="444500"/>
          </a:xfrm>
          <a:prstGeom prst="rect">
            <a:avLst/>
          </a:prstGeom>
          <a:noFill/>
        </p:spPr>
        <p:txBody>
          <a:bodyPr wrap="none" lIns="360000" tIns="0" rIns="0" bIns="0" anchor="b" anchorCtr="0">
            <a:noAutofit/>
          </a:bodyPr>
          <a:lstStyle/>
          <a:p>
            <a:r>
              <a:rPr lang="zh-CN" altLang="en-US" sz="2700" b="1">
                <a:solidFill>
                  <a:srgbClr val="778495"/>
                </a:solidFill>
                <a:latin typeface="Arial" panose="020B0604020202020204" pitchFamily="34" charset="0"/>
                <a:ea typeface="微软雅黑" panose="020B0503020204020204" pitchFamily="34" charset="-122"/>
                <a:cs typeface="+mn-ea"/>
              </a:rPr>
              <a:t>新课导入</a:t>
            </a:r>
            <a:endParaRPr lang="zh-CN" altLang="en-US" sz="2700" b="1">
              <a:solidFill>
                <a:srgbClr val="778495"/>
              </a:solidFill>
              <a:latin typeface="Arial" panose="020B0604020202020204" pitchFamily="34" charset="0"/>
              <a:ea typeface="微软雅黑" panose="020B0503020204020204" pitchFamily="34" charset="-122"/>
              <a:cs typeface="+mn-ea"/>
            </a:endParaRPr>
          </a:p>
        </p:txBody>
      </p:sp>
      <p:sp>
        <p:nvSpPr>
          <p:cNvPr id="19" name="文本框 18"/>
          <p:cNvSpPr txBox="1"/>
          <p:nvPr>
            <p:custDataLst>
              <p:tags r:id="rId7"/>
            </p:custDataLst>
          </p:nvPr>
        </p:nvSpPr>
        <p:spPr>
          <a:xfrm>
            <a:off x="5427949" y="3752399"/>
            <a:ext cx="718466" cy="707886"/>
          </a:xfrm>
          <a:prstGeom prst="rect">
            <a:avLst/>
          </a:prstGeom>
          <a:noFill/>
        </p:spPr>
        <p:txBody>
          <a:bodyPr wrap="none" anchor="ctr">
            <a:normAutofit/>
          </a:bodyPr>
          <a:lstStyle/>
          <a:p>
            <a:r>
              <a:rPr lang="en-US" altLang="zh-CN" sz="4000" b="1">
                <a:solidFill>
                  <a:srgbClr val="778495"/>
                </a:solidFill>
              </a:rPr>
              <a:t>02</a:t>
            </a:r>
            <a:endParaRPr lang="en-US" altLang="zh-CN" sz="4000" b="1">
              <a:solidFill>
                <a:srgbClr val="778495"/>
              </a:solidFill>
            </a:endParaRPr>
          </a:p>
        </p:txBody>
      </p:sp>
      <p:sp>
        <p:nvSpPr>
          <p:cNvPr id="21" name="文本框 20"/>
          <p:cNvSpPr txBox="1"/>
          <p:nvPr>
            <p:custDataLst>
              <p:tags r:id="rId8"/>
            </p:custDataLst>
          </p:nvPr>
        </p:nvSpPr>
        <p:spPr>
          <a:xfrm>
            <a:off x="6196965" y="3863340"/>
            <a:ext cx="3962400" cy="489585"/>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任务探究</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15" name="文本框 14"/>
          <p:cNvSpPr txBox="1"/>
          <p:nvPr>
            <p:custDataLst>
              <p:tags r:id="rId9"/>
            </p:custDataLst>
          </p:nvPr>
        </p:nvSpPr>
        <p:spPr>
          <a:xfrm>
            <a:off x="5427949" y="4869568"/>
            <a:ext cx="732893" cy="707886"/>
          </a:xfrm>
          <a:prstGeom prst="rect">
            <a:avLst/>
          </a:prstGeom>
          <a:noFill/>
        </p:spPr>
        <p:txBody>
          <a:bodyPr wrap="none" anchor="ctr">
            <a:normAutofit/>
          </a:bodyPr>
          <a:lstStyle/>
          <a:p>
            <a:r>
              <a:rPr lang="en-US" altLang="zh-CN" sz="4000" b="1">
                <a:solidFill>
                  <a:srgbClr val="778495"/>
                </a:solidFill>
              </a:rPr>
              <a:t>03</a:t>
            </a:r>
            <a:endParaRPr lang="en-US" altLang="zh-CN" sz="4000" b="1">
              <a:solidFill>
                <a:srgbClr val="778495"/>
              </a:solidFill>
            </a:endParaRPr>
          </a:p>
        </p:txBody>
      </p:sp>
      <p:sp>
        <p:nvSpPr>
          <p:cNvPr id="17" name="文本框 16"/>
          <p:cNvSpPr txBox="1"/>
          <p:nvPr>
            <p:custDataLst>
              <p:tags r:id="rId10"/>
            </p:custDataLst>
          </p:nvPr>
        </p:nvSpPr>
        <p:spPr>
          <a:xfrm>
            <a:off x="6196965" y="5102225"/>
            <a:ext cx="3962400" cy="345440"/>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课堂练习</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2" name="文本框 1"/>
          <p:cNvSpPr txBox="1">
            <a:spLocks noChangeArrowheads="1"/>
          </p:cNvSpPr>
          <p:nvPr>
            <p:custDataLst>
              <p:tags r:id="rId11"/>
            </p:custDataLst>
          </p:nvPr>
        </p:nvSpPr>
        <p:spPr bwMode="auto">
          <a:xfrm>
            <a:off x="324485" y="299085"/>
            <a:ext cx="1079119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等线" panose="02010600030101010101" charset="-122"/>
                <a:ea typeface="等线" panose="02010600030101010101" charset="-122"/>
              </a:defRPr>
            </a:lvl1pPr>
            <a:lvl2pPr marL="742950" indent="-285750">
              <a:defRPr>
                <a:solidFill>
                  <a:srgbClr val="000000"/>
                </a:solidFill>
                <a:latin typeface="等线" panose="02010600030101010101" charset="-122"/>
                <a:ea typeface="等线" panose="02010600030101010101" charset="-122"/>
              </a:defRPr>
            </a:lvl2pPr>
            <a:lvl3pPr marL="1143000" indent="-228600">
              <a:defRPr>
                <a:solidFill>
                  <a:srgbClr val="000000"/>
                </a:solidFill>
                <a:latin typeface="等线" panose="02010600030101010101" charset="-122"/>
                <a:ea typeface="等线" panose="02010600030101010101" charset="-122"/>
              </a:defRPr>
            </a:lvl3pPr>
            <a:lvl4pPr marL="1600200" indent="-228600">
              <a:defRPr>
                <a:solidFill>
                  <a:srgbClr val="000000"/>
                </a:solidFill>
                <a:latin typeface="等线" panose="02010600030101010101" charset="-122"/>
                <a:ea typeface="等线" panose="02010600030101010101" charset="-122"/>
              </a:defRPr>
            </a:lvl4pPr>
            <a:lvl5pPr marL="2057400" indent="-228600">
              <a:defRPr>
                <a:solidFill>
                  <a:srgbClr val="000000"/>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9pPr>
          </a:lstStyle>
          <a:p>
            <a:pPr algn="ctr">
              <a:spcBef>
                <a:spcPct val="50000"/>
              </a:spcBef>
            </a:pP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2</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节</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微生物的培养技术及应用</a:t>
            </a:r>
            <a:endPar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a:p>
            <a:pPr algn="ctr">
              <a:spcBef>
                <a:spcPct val="50000"/>
              </a:spcBef>
            </a:pPr>
            <a:r>
              <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第一课时</a:t>
            </a:r>
            <a:r>
              <a:rPr lang="en-US" altLang="zh-CN"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微生物的基本培养技术</a:t>
            </a:r>
            <a:endPar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bwMode="auto">
          <a:xfrm>
            <a:off x="597444" y="718311"/>
            <a:ext cx="1889127" cy="57086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4.方法步骤</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11" name="文本框 10"/>
          <p:cNvSpPr txBox="1"/>
          <p:nvPr>
            <p:custDataLst>
              <p:tags r:id="rId2"/>
            </p:custDataLst>
          </p:nvPr>
        </p:nvSpPr>
        <p:spPr>
          <a:xfrm>
            <a:off x="200025" y="2131055"/>
            <a:ext cx="1281430" cy="830997"/>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lnSpc>
                <a:spcPct val="100000"/>
              </a:lnSpc>
              <a:spcBef>
                <a:spcPct val="0"/>
              </a:spcBef>
              <a:spcAft>
                <a:spcPct val="0"/>
              </a:spcAft>
              <a:buClrTx/>
              <a:buSzTx/>
              <a:buFontTx/>
            </a:pPr>
            <a:r>
              <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rPr>
              <a:t>配制</a:t>
            </a:r>
            <a:endPar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endParaRPr>
          </a:p>
          <a:p>
            <a:pPr algn="ctr">
              <a:lnSpc>
                <a:spcPct val="100000"/>
              </a:lnSpc>
              <a:spcBef>
                <a:spcPct val="0"/>
              </a:spcBef>
              <a:spcAft>
                <a:spcPct val="0"/>
              </a:spcAft>
              <a:buClrTx/>
              <a:buSzTx/>
              <a:buFontTx/>
            </a:pPr>
            <a:r>
              <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rPr>
              <a:t>培养基</a:t>
            </a:r>
            <a:endPar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cxnSp>
        <p:nvCxnSpPr>
          <p:cNvPr id="18" name="直接箭头连接符 17"/>
          <p:cNvCxnSpPr>
            <a:stCxn id="11" idx="2"/>
            <a:endCxn id="4" idx="0"/>
          </p:cNvCxnSpPr>
          <p:nvPr>
            <p:custDataLst>
              <p:tags r:id="rId3"/>
            </p:custDataLst>
          </p:nvPr>
        </p:nvCxnSpPr>
        <p:spPr>
          <a:xfrm flipH="1">
            <a:off x="840423" y="2962052"/>
            <a:ext cx="317" cy="13465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a:stCxn id="11" idx="3"/>
            <a:endCxn id="16" idx="1"/>
          </p:cNvCxnSpPr>
          <p:nvPr>
            <p:custDataLst>
              <p:tags r:id="rId4"/>
            </p:custDataLst>
          </p:nvPr>
        </p:nvCxnSpPr>
        <p:spPr>
          <a:xfrm>
            <a:off x="1481455" y="2547189"/>
            <a:ext cx="33147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5"/>
            </p:custDataLst>
          </p:nvPr>
        </p:nvSpPr>
        <p:spPr>
          <a:xfrm>
            <a:off x="1812811" y="2193318"/>
            <a:ext cx="10088037" cy="706755"/>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l">
              <a:lnSpc>
                <a:spcPct val="100000"/>
              </a:lnSpc>
              <a:buClrTx/>
              <a:buSzTx/>
              <a:buFontTx/>
            </a:pP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称取去皮</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马铃薯</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200g</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，切成小块，加水</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1000ml</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，加热煮沸至马铃薯软烂，用</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纱布过滤</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。向滤液中加入</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20g</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葡萄糖</a:t>
            </a:r>
            <a:r>
              <a:rPr lang="zh-CN" altLang="en-US" sz="20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（也可用</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蔗糖</a:t>
            </a:r>
            <a:r>
              <a:rPr lang="zh-CN" altLang="en-US" sz="20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代替）</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20g</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琼脂</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，用</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蒸馏水</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定容至</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1000ml</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custDataLst>
              <p:tags r:id="rId6"/>
            </p:custDataLst>
          </p:nvPr>
        </p:nvSpPr>
        <p:spPr>
          <a:xfrm>
            <a:off x="200025" y="4308590"/>
            <a:ext cx="1280795" cy="461665"/>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lnSpc>
                <a:spcPct val="100000"/>
              </a:lnSpc>
              <a:spcBef>
                <a:spcPct val="0"/>
              </a:spcBef>
              <a:spcAft>
                <a:spcPct val="0"/>
              </a:spcAft>
              <a:buClrTx/>
              <a:buSzTx/>
              <a:buFontTx/>
            </a:pPr>
            <a:r>
              <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rPr>
              <a:t>灭菌</a:t>
            </a:r>
            <a:endPar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cxnSp>
        <p:nvCxnSpPr>
          <p:cNvPr id="9" name="直接箭头连接符 8"/>
          <p:cNvCxnSpPr/>
          <p:nvPr>
            <p:custDataLst>
              <p:tags r:id="rId7"/>
            </p:custDataLst>
          </p:nvPr>
        </p:nvCxnSpPr>
        <p:spPr>
          <a:xfrm>
            <a:off x="1468755" y="4650616"/>
            <a:ext cx="263462" cy="5781"/>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8"/>
            </p:custDataLst>
          </p:nvPr>
        </p:nvSpPr>
        <p:spPr>
          <a:xfrm>
            <a:off x="1772503" y="3622381"/>
            <a:ext cx="4439920" cy="224536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l">
              <a:lnSpc>
                <a:spcPct val="100000"/>
              </a:lnSpc>
              <a:buClrTx/>
              <a:buSzTx/>
              <a:buFontTx/>
            </a:pPr>
            <a:r>
              <a:rPr lang="zh-CN" altLang="en-US" sz="2000" smtClean="0">
                <a:effectLst/>
                <a:latin typeface="楷体" panose="02010609060101010101" pitchFamily="49" charset="-122"/>
                <a:ea typeface="楷体" panose="02010609060101010101" pitchFamily="49" charset="-122"/>
                <a:cs typeface="楷体" panose="02010609060101010101" pitchFamily="49" charset="-122"/>
                <a:sym typeface="+mn-ea"/>
              </a:rPr>
              <a:t>将</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配制好的</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培养基</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转移到锥形瓶中，加棉塞，包上牛皮纸，并用皮筋勒紧，再放入</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高压蒸汽灭菌锅</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中，在压力为</a:t>
            </a:r>
            <a:r>
              <a:rPr lang="en-US" alt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100kPa</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、温度为</a:t>
            </a:r>
            <a:r>
              <a:rPr lang="en-US" alt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121</a:t>
            </a:r>
            <a:r>
              <a:rPr 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的条件下，灭菌</a:t>
            </a:r>
            <a:r>
              <a:rPr lang="en-US" alt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30min</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。将</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5</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8</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套</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培养皿包成一包</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，用几层牛皮纸包紧，放入</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干热灭菌箱</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内，在</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160</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170</a:t>
            </a:r>
            <a:r>
              <a:rPr lang="en-US" sz="2000">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灭菌</a:t>
            </a:r>
            <a:r>
              <a:rPr lang="en-US" altLang="zh-CN" sz="2000">
                <a:effectLst/>
                <a:latin typeface="楷体" panose="02010609060101010101" pitchFamily="49" charset="-122"/>
                <a:ea typeface="楷体" panose="02010609060101010101" pitchFamily="49" charset="-122"/>
                <a:cs typeface="楷体" panose="02010609060101010101" pitchFamily="49" charset="-122"/>
                <a:sym typeface="+mn-ea"/>
              </a:rPr>
              <a:t>2h</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smtClean="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3" name="文本框 12"/>
          <p:cNvSpPr txBox="1"/>
          <p:nvPr>
            <p:custDataLst>
              <p:tags r:id="rId9"/>
            </p:custDataLst>
          </p:nvPr>
        </p:nvSpPr>
        <p:spPr>
          <a:xfrm>
            <a:off x="200025" y="6173615"/>
            <a:ext cx="1268730" cy="461665"/>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ctr">
              <a:lnSpc>
                <a:spcPct val="100000"/>
              </a:lnSpc>
              <a:spcBef>
                <a:spcPct val="0"/>
              </a:spcBef>
              <a:spcAft>
                <a:spcPct val="0"/>
              </a:spcAft>
              <a:buClrTx/>
              <a:buSzTx/>
              <a:buFontTx/>
            </a:pPr>
            <a:r>
              <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rPr>
              <a:t>倒平板</a:t>
            </a:r>
            <a:endParaRPr lang="zh-CN" altLang="en-US" sz="2400" b="1" smtClean="0">
              <a:solidFill>
                <a:srgbClr val="1313E4"/>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cxnSp>
        <p:nvCxnSpPr>
          <p:cNvPr id="21" name="直接箭头连接符 20"/>
          <p:cNvCxnSpPr>
            <a:stCxn id="13" idx="3"/>
            <a:endCxn id="22" idx="1"/>
          </p:cNvCxnSpPr>
          <p:nvPr>
            <p:custDataLst>
              <p:tags r:id="rId10"/>
            </p:custDataLst>
          </p:nvPr>
        </p:nvCxnSpPr>
        <p:spPr>
          <a:xfrm flipV="1">
            <a:off x="1468755" y="6387303"/>
            <a:ext cx="357505" cy="17145"/>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1"/>
            </p:custDataLst>
          </p:nvPr>
        </p:nvSpPr>
        <p:spPr>
          <a:xfrm>
            <a:off x="1826459" y="6188103"/>
            <a:ext cx="8066405" cy="39878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algn="l">
              <a:lnSpc>
                <a:spcPct val="100000"/>
              </a:lnSpc>
              <a:buClrTx/>
              <a:buSzTx/>
              <a:buFontTx/>
            </a:pPr>
            <a:r>
              <a:rPr lang="zh-CN" sz="2000">
                <a:effectLst/>
                <a:latin typeface="楷体" panose="02010609060101010101" pitchFamily="49" charset="-122"/>
                <a:ea typeface="楷体" panose="02010609060101010101" pitchFamily="49" charset="-122"/>
                <a:cs typeface="楷体" panose="02010609060101010101" pitchFamily="49" charset="-122"/>
                <a:sym typeface="+mn-ea"/>
              </a:rPr>
              <a:t>待培养基</a:t>
            </a:r>
            <a:r>
              <a:rPr 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冷却到</a:t>
            </a:r>
            <a:r>
              <a:rPr lang="en-US" altLang="zh-CN"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50</a:t>
            </a:r>
            <a:r>
              <a:rPr 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左右</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时，在</a:t>
            </a:r>
            <a:r>
              <a:rPr lang="zh-CN" altLang="en-US" sz="20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酒精灯火焰附近</a:t>
            </a:r>
            <a:r>
              <a:rPr lang="zh-CN" altLang="en-US" sz="2000">
                <a:effectLst/>
                <a:latin typeface="楷体" panose="02010609060101010101" pitchFamily="49" charset="-122"/>
                <a:ea typeface="楷体" panose="02010609060101010101" pitchFamily="49" charset="-122"/>
                <a:cs typeface="楷体" panose="02010609060101010101" pitchFamily="49" charset="-122"/>
                <a:sym typeface="+mn-ea"/>
              </a:rPr>
              <a:t>倒平板。</a:t>
            </a:r>
            <a:endParaRPr lang="zh-CN" altLang="en-US" sz="2000"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cxnSp>
        <p:nvCxnSpPr>
          <p:cNvPr id="27" name="直接箭头连接符 26"/>
          <p:cNvCxnSpPr>
            <a:endCxn id="13" idx="0"/>
          </p:cNvCxnSpPr>
          <p:nvPr>
            <p:custDataLst>
              <p:tags r:id="rId12"/>
            </p:custDataLst>
          </p:nvPr>
        </p:nvCxnSpPr>
        <p:spPr>
          <a:xfrm>
            <a:off x="826135" y="4859165"/>
            <a:ext cx="8255" cy="1314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 name="组合 14"/>
          <p:cNvGrpSpPr/>
          <p:nvPr>
            <p:custDataLst>
              <p:tags r:id="rId13"/>
            </p:custDataLst>
          </p:nvPr>
        </p:nvGrpSpPr>
        <p:grpSpPr>
          <a:xfrm>
            <a:off x="6486241" y="3635825"/>
            <a:ext cx="4981859" cy="2218471"/>
            <a:chOff x="10712" y="6308"/>
            <a:chExt cx="6136" cy="2205"/>
          </a:xfrm>
        </p:grpSpPr>
        <p:pic>
          <p:nvPicPr>
            <p:cNvPr id="12" name="Picture 5" descr="DSC00034"/>
            <p:cNvPicPr>
              <a:picLocks noChangeAspect="1" noChangeArrowheads="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10712" y="6309"/>
              <a:ext cx="2795" cy="2204"/>
            </a:xfrm>
            <a:prstGeom prst="rect">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SC00014"/>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rcRect t="47632" r="5098"/>
            <a:stretch>
              <a:fillRect/>
            </a:stretch>
          </p:blipFill>
          <p:spPr bwMode="auto">
            <a:xfrm>
              <a:off x="13853" y="6308"/>
              <a:ext cx="2995" cy="2204"/>
            </a:xfrm>
            <a:prstGeom prst="rect">
              <a:avLst/>
            </a:prstGeom>
            <a:ln>
              <a:noFill/>
            </a:ln>
            <a:effectLst/>
            <a:scene3d>
              <a:camera prst="orthographicFront"/>
              <a:lightRig rig="contrasting" dir="t">
                <a:rot lat="0" lon="0" rev="4200000"/>
              </a:lightRig>
            </a:scene3d>
            <a:sp3d prstMaterial="matte">
              <a:bevelT w="381000" h="114300" prst="relaxedInset"/>
              <a:contourClr>
                <a:schemeClr val="bg1"/>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16"/>
          <p:cNvPicPr>
            <a:picLocks noChangeAspect="1"/>
          </p:cNvPicPr>
          <p:nvPr>
            <p:custDataLst>
              <p:tags r:id="rId18"/>
            </p:custDataLst>
          </p:nvPr>
        </p:nvPicPr>
        <p:blipFill>
          <a:blip r:embed="rId19"/>
          <a:srcRect t="23947" b="7617"/>
          <a:stretch>
            <a:fillRect/>
          </a:stretch>
        </p:blipFill>
        <p:spPr>
          <a:xfrm>
            <a:off x="7256202" y="165259"/>
            <a:ext cx="4469073" cy="1952920"/>
          </a:xfrm>
          <a:prstGeom prst="rect">
            <a:avLst/>
          </a:prstGeom>
        </p:spPr>
      </p:pic>
      <p:sp>
        <p:nvSpPr>
          <p:cNvPr id="24" name="矩形 23"/>
          <p:cNvSpPr/>
          <p:nvPr>
            <p:custDataLst>
              <p:tags r:id="rId20"/>
            </p:custDataLst>
          </p:nvPr>
        </p:nvSpPr>
        <p:spPr>
          <a:xfrm>
            <a:off x="404814" y="1407175"/>
            <a:ext cx="2505814" cy="461665"/>
          </a:xfrm>
          <a:prstGeom prst="rect">
            <a:avLst/>
          </a:prstGeom>
          <a:solidFill>
            <a:schemeClr val="tx2">
              <a:lumMod val="90000"/>
            </a:schemeClr>
          </a:solidFill>
          <a:ln w="28575" cmpd="dbl">
            <a:solidFill>
              <a:schemeClr val="accent1">
                <a:shade val="50000"/>
              </a:schemeClr>
            </a:solidFill>
            <a:prstDash val="dashDot"/>
          </a:ln>
          <a:effectLst>
            <a:outerShdw blurRad="50800" dist="38100" dir="2700000" algn="tl" rotWithShape="0">
              <a:prstClr val="black">
                <a:alpha val="40000"/>
              </a:prstClr>
            </a:outerShdw>
          </a:effectLst>
        </p:spPr>
        <p:txBody>
          <a:bodyPr wrap="none">
            <a:spAutoFit/>
          </a:bodyPr>
          <a:lstStyle/>
          <a:p>
            <a:r>
              <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en-US" altLang="zh-CN"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1</a:t>
            </a:r>
            <a:r>
              <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）制备培养基</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5" name="矩形 34"/>
          <p:cNvSpPr/>
          <p:nvPr>
            <p:custDataLst>
              <p:tags r:id="rId21"/>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4" grpId="0" animBg="1"/>
      <p:bldP spid="10" grpId="0" animBg="1"/>
      <p:bldP spid="13"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1"/>
          <p:cNvSpPr>
            <a:spLocks noChangeArrowheads="1"/>
          </p:cNvSpPr>
          <p:nvPr>
            <p:custDataLst>
              <p:tags r:id="rId1"/>
            </p:custDataLst>
          </p:nvPr>
        </p:nvSpPr>
        <p:spPr bwMode="auto">
          <a:xfrm>
            <a:off x="708660" y="4986652"/>
            <a:ext cx="3663032" cy="169277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l">
              <a:lnSpc>
                <a:spcPct val="130000"/>
              </a:lnSpc>
            </a:pPr>
            <a:r>
              <a:rPr lang="zh-CN" altLang="en-US" sz="2000">
                <a:solidFill>
                  <a:schemeClr val="tx1"/>
                </a:solidFill>
                <a:latin typeface="仿宋" panose="02010609060101010101" pitchFamily="49" charset="-122"/>
                <a:ea typeface="仿宋" panose="02010609060101010101" pitchFamily="49" charset="-122"/>
              </a:rPr>
              <a:t>倒平板注意事项：</a:t>
            </a:r>
            <a:endParaRPr lang="zh-CN" altLang="en-US" sz="2000">
              <a:solidFill>
                <a:schemeClr val="tx1"/>
              </a:solidFill>
              <a:latin typeface="仿宋" panose="02010609060101010101" pitchFamily="49" charset="-122"/>
              <a:ea typeface="仿宋" panose="02010609060101010101" pitchFamily="49" charset="-122"/>
            </a:endParaRPr>
          </a:p>
          <a:p>
            <a:pPr>
              <a:lnSpc>
                <a:spcPct val="130000"/>
              </a:lnSpc>
            </a:pPr>
            <a:r>
              <a:rPr lang="zh-CN" altLang="en-US" sz="2000">
                <a:solidFill>
                  <a:schemeClr val="tx1"/>
                </a:solidFill>
                <a:latin typeface="仿宋" panose="02010609060101010101" pitchFamily="49" charset="-122"/>
                <a:ea typeface="仿宋" panose="02010609060101010101" pitchFamily="49" charset="-122"/>
              </a:rPr>
              <a:t>①温度：</a:t>
            </a:r>
            <a:r>
              <a:rPr lang="en-US" altLang="zh-CN" sz="2000">
                <a:solidFill>
                  <a:schemeClr val="tx1"/>
                </a:solidFill>
                <a:latin typeface="仿宋" panose="02010609060101010101" pitchFamily="49" charset="-122"/>
                <a:ea typeface="仿宋" panose="02010609060101010101" pitchFamily="49" charset="-122"/>
              </a:rPr>
              <a:t>50℃</a:t>
            </a:r>
            <a:r>
              <a:rPr lang="zh-CN" altLang="en-US" sz="2000">
                <a:solidFill>
                  <a:schemeClr val="tx1"/>
                </a:solidFill>
                <a:latin typeface="仿宋" panose="02010609060101010101" pitchFamily="49" charset="-122"/>
                <a:ea typeface="仿宋" panose="02010609060101010101" pitchFamily="49" charset="-122"/>
              </a:rPr>
              <a:t>左右</a:t>
            </a:r>
            <a:endParaRPr lang="zh-CN" altLang="en-US" sz="2000">
              <a:solidFill>
                <a:schemeClr val="tx1"/>
              </a:solidFill>
              <a:latin typeface="仿宋" panose="02010609060101010101" pitchFamily="49" charset="-122"/>
              <a:ea typeface="仿宋" panose="02010609060101010101" pitchFamily="49" charset="-122"/>
            </a:endParaRPr>
          </a:p>
          <a:p>
            <a:pPr>
              <a:lnSpc>
                <a:spcPct val="130000"/>
              </a:lnSpc>
            </a:pPr>
            <a:r>
              <a:rPr lang="zh-CN" altLang="en-US" sz="2000">
                <a:solidFill>
                  <a:schemeClr val="tx1"/>
                </a:solidFill>
                <a:latin typeface="仿宋" panose="02010609060101010101" pitchFamily="49" charset="-122"/>
                <a:ea typeface="仿宋" panose="02010609060101010101" pitchFamily="49" charset="-122"/>
              </a:rPr>
              <a:t>②操作：在酒精灯火焰附近</a:t>
            </a:r>
            <a:endParaRPr lang="zh-CN" altLang="en-US" sz="2000">
              <a:solidFill>
                <a:schemeClr val="tx1"/>
              </a:solidFill>
              <a:latin typeface="仿宋" panose="02010609060101010101" pitchFamily="49" charset="-122"/>
              <a:ea typeface="仿宋" panose="02010609060101010101" pitchFamily="49" charset="-122"/>
            </a:endParaRPr>
          </a:p>
          <a:p>
            <a:pPr>
              <a:lnSpc>
                <a:spcPct val="130000"/>
              </a:lnSpc>
            </a:pPr>
            <a:r>
              <a:rPr lang="zh-CN" altLang="en-US" sz="2000">
                <a:solidFill>
                  <a:schemeClr val="tx1"/>
                </a:solidFill>
                <a:latin typeface="仿宋" panose="02010609060101010101" pitchFamily="49" charset="-122"/>
                <a:ea typeface="仿宋" panose="02010609060101010101" pitchFamily="49" charset="-122"/>
              </a:rPr>
              <a:t>③冷凝后平板倒置</a:t>
            </a:r>
            <a:endParaRPr lang="zh-CN" altLang="en-US" sz="2000">
              <a:solidFill>
                <a:schemeClr val="tx1"/>
              </a:solidFill>
              <a:latin typeface="仿宋" panose="02010609060101010101" pitchFamily="49" charset="-122"/>
              <a:ea typeface="仿宋" panose="02010609060101010101" pitchFamily="49" charset="-122"/>
            </a:endParaRPr>
          </a:p>
        </p:txBody>
      </p:sp>
      <p:pic>
        <p:nvPicPr>
          <p:cNvPr id="25" name="图片 2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8225" y="1961009"/>
            <a:ext cx="9512688" cy="3472282"/>
          </a:xfrm>
          <a:prstGeom prst="rect">
            <a:avLst/>
          </a:prstGeom>
        </p:spPr>
      </p:pic>
      <p:sp>
        <p:nvSpPr>
          <p:cNvPr id="9" name="矩形 8"/>
          <p:cNvSpPr/>
          <p:nvPr>
            <p:custDataLst>
              <p:tags r:id="rId4"/>
            </p:custDataLst>
          </p:nvPr>
        </p:nvSpPr>
        <p:spPr>
          <a:xfrm>
            <a:off x="708508" y="1667876"/>
            <a:ext cx="3262433" cy="461665"/>
          </a:xfrm>
          <a:prstGeom prst="rect">
            <a:avLst/>
          </a:prstGeom>
          <a:solidFill>
            <a:schemeClr val="accent6">
              <a:lumMod val="20000"/>
              <a:lumOff val="80000"/>
            </a:schemeClr>
          </a:solidFill>
          <a:ln>
            <a:solidFill>
              <a:schemeClr val="accent1"/>
            </a:solidFill>
          </a:ln>
          <a:effectLst>
            <a:outerShdw blurRad="50800" dist="38100" dir="2700000" algn="tl" rotWithShape="0">
              <a:prstClr val="black">
                <a:alpha val="40000"/>
              </a:prstClr>
            </a:outerShdw>
          </a:effectLst>
        </p:spPr>
        <p:txBody>
          <a:bodyPr wrap="none">
            <a:spAutoFit/>
          </a:bodyPr>
          <a:lstStyle/>
          <a:p>
            <a:pPr algn="ctr">
              <a:lnSpc>
                <a:spcPct val="100000"/>
              </a:lnSpc>
              <a:spcBef>
                <a:spcPct val="0"/>
              </a:spcBef>
              <a:spcAft>
                <a:spcPct val="0"/>
              </a:spcAft>
              <a:buClrTx/>
              <a:buSzTx/>
              <a:buFontTx/>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倒</a:t>
            </a:r>
            <a:r>
              <a:rPr lang="zh-CN" altLang="en-US" sz="24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平板具体操作步骤：</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5" name="矩形 34"/>
          <p:cNvSpPr/>
          <p:nvPr>
            <p:custDataLst>
              <p:tags r:id="rId5"/>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5" name="文本框 4"/>
          <p:cNvSpPr txBox="1"/>
          <p:nvPr>
            <p:custDataLst>
              <p:tags r:id="rId6"/>
            </p:custDataLst>
          </p:nvPr>
        </p:nvSpPr>
        <p:spPr>
          <a:xfrm>
            <a:off x="426085" y="669925"/>
            <a:ext cx="11533505" cy="8540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【任务四】2.阅读课本12和13页的探究实践“酵母菌的纯培养”，明确本实验的实验原理、目的要求、方法步骤和结果分析与评价等，完成思考讨论题。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bwMode="auto">
          <a:xfrm>
            <a:off x="487680" y="2550160"/>
            <a:ext cx="10832465" cy="60007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a:spAutoFit/>
          </a:bodyPr>
          <a:lstStyle/>
          <a:p>
            <a:pPr lvl="0" algn="l">
              <a:lnSpc>
                <a:spcPct val="130000"/>
              </a:lnSpc>
              <a:buClrTx/>
              <a:buSzTx/>
              <a:buFontTx/>
            </a:pPr>
            <a:r>
              <a:rPr lang="en-US" altLang="zh-CN" sz="2400" smtClean="0">
                <a:latin typeface="+mn-ea"/>
                <a:sym typeface="+mn-ea"/>
              </a:rPr>
              <a:t>2.为什么倒平板时，将培养皿打开一条稍大于瓶口的缝隙，不能完全打开？</a:t>
            </a:r>
            <a:endParaRPr lang="en-US" altLang="zh-CN" sz="2400" smtClean="0">
              <a:latin typeface="+mn-ea"/>
              <a:sym typeface="+mn-ea"/>
            </a:endParaRPr>
          </a:p>
        </p:txBody>
      </p:sp>
      <p:sp>
        <p:nvSpPr>
          <p:cNvPr id="7" name="矩形 6"/>
          <p:cNvSpPr/>
          <p:nvPr>
            <p:custDataLst>
              <p:tags r:id="rId2"/>
            </p:custDataLst>
          </p:nvPr>
        </p:nvSpPr>
        <p:spPr>
          <a:xfrm>
            <a:off x="617594" y="3264765"/>
            <a:ext cx="3681095"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防止杂菌污染培养基</a:t>
            </a:r>
            <a:endPar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14" name="Rectangle 2"/>
          <p:cNvSpPr>
            <a:spLocks noChangeArrowheads="1"/>
          </p:cNvSpPr>
          <p:nvPr>
            <p:custDataLst>
              <p:tags r:id="rId3"/>
            </p:custDataLst>
          </p:nvPr>
        </p:nvSpPr>
        <p:spPr bwMode="auto">
          <a:xfrm>
            <a:off x="487045" y="848995"/>
            <a:ext cx="10832465" cy="1079500"/>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a:spAutoFit/>
          </a:bodyPr>
          <a:lstStyle/>
          <a:p>
            <a:pPr>
              <a:lnSpc>
                <a:spcPct val="130000"/>
              </a:lnSpc>
            </a:pPr>
            <a:r>
              <a:rPr lang="en-US" altLang="zh-CN" sz="2400" smtClean="0">
                <a:latin typeface="+mn-ea"/>
              </a:rPr>
              <a:t>1.</a:t>
            </a:r>
            <a:r>
              <a:rPr lang="zh-CN" altLang="en-US" sz="2400">
                <a:latin typeface="+mn-ea"/>
              </a:rPr>
              <a:t>培养基灭菌后，需要冷却到</a:t>
            </a:r>
            <a:r>
              <a:rPr lang="en-US" altLang="zh-CN" sz="2400">
                <a:latin typeface="+mn-ea"/>
              </a:rPr>
              <a:t>50℃</a:t>
            </a:r>
            <a:r>
              <a:rPr lang="zh-CN" altLang="en-US" sz="2400">
                <a:latin typeface="+mn-ea"/>
              </a:rPr>
              <a:t>左右时，才能用来倒平板。你用什么办法来估计培养基的温度？</a:t>
            </a:r>
            <a:endParaRPr lang="zh-CN" altLang="en-US" sz="2400">
              <a:latin typeface="+mn-ea"/>
            </a:endParaRPr>
          </a:p>
        </p:txBody>
      </p:sp>
      <p:sp>
        <p:nvSpPr>
          <p:cNvPr id="15" name="Rectangle 4"/>
          <p:cNvSpPr>
            <a:spLocks noChangeArrowheads="1"/>
          </p:cNvSpPr>
          <p:nvPr>
            <p:custDataLst>
              <p:tags r:id="rId4"/>
            </p:custDataLst>
          </p:nvPr>
        </p:nvSpPr>
        <p:spPr bwMode="auto">
          <a:xfrm>
            <a:off x="617594" y="1946767"/>
            <a:ext cx="11085342" cy="603238"/>
          </a:xfrm>
          <a:prstGeom prst="rect">
            <a:avLst/>
          </a:prstGeom>
          <a:noFill/>
          <a:ln w="12700" cap="sq">
            <a:noFill/>
            <a:miter lim="800000"/>
            <a:headEnd type="none" w="sm" len="sm"/>
            <a:tailEnd type="none" w="sm" len="sm"/>
          </a:ln>
        </p:spPr>
        <p:txBody>
          <a:bodyPr wrap="square" lIns="121917" tIns="60958" rIns="121917" bIns="60958">
            <a:spAutoFit/>
          </a:bodyPr>
          <a:lstStyle/>
          <a:p>
            <a:pPr>
              <a:lnSpc>
                <a:spcPct val="130000"/>
              </a:lnSpc>
            </a:pPr>
            <a:r>
              <a:rPr lang="zh-CN" altLang="en-US" sz="2400" smtClean="0">
                <a:solidFill>
                  <a:srgbClr val="FF0000"/>
                </a:solidFill>
                <a:latin typeface="楷体" panose="02010609060101010101" pitchFamily="49" charset="-122"/>
                <a:ea typeface="楷体" panose="02010609060101010101" pitchFamily="49" charset="-122"/>
              </a:rPr>
              <a:t>可以</a:t>
            </a:r>
            <a:r>
              <a:rPr lang="zh-CN" altLang="en-US" sz="2400">
                <a:solidFill>
                  <a:srgbClr val="FF0000"/>
                </a:solidFill>
                <a:latin typeface="楷体" panose="02010609060101010101" pitchFamily="49" charset="-122"/>
                <a:ea typeface="楷体" panose="02010609060101010101" pitchFamily="49" charset="-122"/>
              </a:rPr>
              <a:t>用手触摸盛有培养基的锥形瓶，感觉温度下降到刚刚不烫手即可。</a:t>
            </a:r>
            <a:endParaRPr lang="zh-CN" altLang="en-US" sz="2400">
              <a:solidFill>
                <a:srgbClr val="FF0000"/>
              </a:solidFill>
              <a:latin typeface="楷体" panose="02010609060101010101" pitchFamily="49" charset="-122"/>
              <a:ea typeface="楷体" panose="02010609060101010101" pitchFamily="49" charset="-122"/>
            </a:endParaRPr>
          </a:p>
        </p:txBody>
      </p:sp>
      <p:sp>
        <p:nvSpPr>
          <p:cNvPr id="20" name="Rectangle 3"/>
          <p:cNvSpPr>
            <a:spLocks noChangeArrowheads="1"/>
          </p:cNvSpPr>
          <p:nvPr>
            <p:custDataLst>
              <p:tags r:id="rId5"/>
            </p:custDataLst>
          </p:nvPr>
        </p:nvSpPr>
        <p:spPr bwMode="auto">
          <a:xfrm>
            <a:off x="488315" y="4866640"/>
            <a:ext cx="10831830" cy="1079500"/>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a:spAutoFit/>
          </a:bodyPr>
          <a:lstStyle/>
          <a:p>
            <a:pPr lvl="0" algn="l">
              <a:lnSpc>
                <a:spcPct val="130000"/>
              </a:lnSpc>
              <a:buClrTx/>
              <a:buSzTx/>
              <a:buFontTx/>
            </a:pPr>
            <a:r>
              <a:rPr lang="en-US" altLang="zh-CN" sz="2400" smtClean="0">
                <a:latin typeface="+mn-ea"/>
                <a:sym typeface="+mn-ea"/>
              </a:rPr>
              <a:t>4.在倒平板的过程中，如果不小心将培养基溅在皿盖与皿底之间的部位，这个平板还能用来培养微生物吗？为什么？</a:t>
            </a:r>
            <a:endParaRPr lang="en-US" altLang="zh-CN" sz="2400" smtClean="0">
              <a:latin typeface="+mn-ea"/>
              <a:sym typeface="+mn-ea"/>
            </a:endParaRPr>
          </a:p>
        </p:txBody>
      </p:sp>
      <p:sp>
        <p:nvSpPr>
          <p:cNvPr id="21" name="Rectangle 5"/>
          <p:cNvSpPr>
            <a:spLocks noChangeArrowheads="1"/>
          </p:cNvSpPr>
          <p:nvPr>
            <p:custDataLst>
              <p:tags r:id="rId6"/>
            </p:custDataLst>
          </p:nvPr>
        </p:nvSpPr>
        <p:spPr bwMode="auto">
          <a:xfrm>
            <a:off x="581732" y="5874054"/>
            <a:ext cx="10645521" cy="1046436"/>
          </a:xfrm>
          <a:prstGeom prst="rect">
            <a:avLst/>
          </a:prstGeom>
          <a:noFill/>
          <a:ln w="12700" cap="sq" algn="ctr">
            <a:noFill/>
            <a:miter lim="800000"/>
            <a:headEnd type="none" w="sm" len="sm"/>
            <a:tailEnd type="none" w="sm" len="sm"/>
          </a:ln>
        </p:spPr>
        <p:txBody>
          <a:bodyPr wrap="square" lIns="121917" tIns="60958" rIns="121917" bIns="60958">
            <a:spAutoFit/>
          </a:bodyPr>
          <a:lstStyle/>
          <a:p>
            <a:pPr eaLnBrk="0" hangingPunct="0">
              <a:lnSpc>
                <a:spcPct val="125000"/>
              </a:lnSpc>
            </a:pPr>
            <a:r>
              <a:rPr lang="zh-CN" altLang="en-US" sz="2400">
                <a:solidFill>
                  <a:srgbClr val="FF0000"/>
                </a:solidFill>
                <a:latin typeface="楷体" panose="02010609060101010101" pitchFamily="49" charset="-122"/>
                <a:ea typeface="楷体" panose="02010609060101010101" pitchFamily="49" charset="-122"/>
              </a:rPr>
              <a:t>最好不要用这个平板培养微生物</a:t>
            </a:r>
            <a:r>
              <a:rPr lang="zh-CN" altLang="en-US" sz="2400" smtClean="0">
                <a:solidFill>
                  <a:srgbClr val="FF0000"/>
                </a:solidFill>
                <a:latin typeface="楷体" panose="02010609060101010101" pitchFamily="49" charset="-122"/>
                <a:ea typeface="楷体" panose="02010609060101010101" pitchFamily="49" charset="-122"/>
              </a:rPr>
              <a:t>。防止</a:t>
            </a:r>
            <a:r>
              <a:rPr lang="zh-CN" altLang="en-US" sz="2400">
                <a:solidFill>
                  <a:srgbClr val="FF0000"/>
                </a:solidFill>
                <a:latin typeface="楷体" panose="02010609060101010101" pitchFamily="49" charset="-122"/>
                <a:ea typeface="楷体" panose="02010609060101010101" pitchFamily="49" charset="-122"/>
              </a:rPr>
              <a:t>空气中的微生物可能在皿盖与皿底之间的培养基上滋生。</a:t>
            </a:r>
            <a:endParaRPr lang="zh-CN" altLang="en-US" sz="2400">
              <a:solidFill>
                <a:srgbClr val="FF0000"/>
              </a:solidFill>
              <a:latin typeface="楷体" panose="02010609060101010101" pitchFamily="49" charset="-122"/>
              <a:ea typeface="楷体" panose="02010609060101010101" pitchFamily="49" charset="-122"/>
            </a:endParaRPr>
          </a:p>
        </p:txBody>
      </p:sp>
      <p:sp>
        <p:nvSpPr>
          <p:cNvPr id="22" name="矩形 21"/>
          <p:cNvSpPr/>
          <p:nvPr>
            <p:custDataLst>
              <p:tags r:id="rId7"/>
            </p:custDataLst>
          </p:nvPr>
        </p:nvSpPr>
        <p:spPr bwMode="auto">
          <a:xfrm>
            <a:off x="487680" y="3708400"/>
            <a:ext cx="10832465" cy="60007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a:spAutoFit/>
          </a:bodyPr>
          <a:lstStyle/>
          <a:p>
            <a:pPr lvl="0" algn="l">
              <a:lnSpc>
                <a:spcPct val="130000"/>
              </a:lnSpc>
              <a:buClrTx/>
              <a:buSzTx/>
              <a:buFontTx/>
            </a:pPr>
            <a:r>
              <a:rPr lang="en-US" altLang="zh-CN" sz="2400" smtClean="0">
                <a:latin typeface="+mn-ea"/>
                <a:sym typeface="+mn-ea"/>
              </a:rPr>
              <a:t>3.为什么倒平板和接种整个过程要在酒精灯火焰旁进行？</a:t>
            </a:r>
            <a:endParaRPr lang="en-US" altLang="zh-CN" sz="2400" smtClean="0">
              <a:latin typeface="+mn-ea"/>
              <a:sym typeface="+mn-ea"/>
            </a:endParaRPr>
          </a:p>
        </p:txBody>
      </p:sp>
      <p:sp>
        <p:nvSpPr>
          <p:cNvPr id="23" name="矩形 22"/>
          <p:cNvSpPr/>
          <p:nvPr>
            <p:custDataLst>
              <p:tags r:id="rId8"/>
            </p:custDataLst>
          </p:nvPr>
        </p:nvSpPr>
        <p:spPr>
          <a:xfrm>
            <a:off x="617594" y="4356447"/>
            <a:ext cx="2811780"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避免杂菌污染</a:t>
            </a:r>
            <a:endPar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35" name="矩形 34"/>
          <p:cNvSpPr/>
          <p:nvPr>
            <p:custDataLst>
              <p:tags r:id="rId9"/>
            </p:custDataLst>
          </p:nvPr>
        </p:nvSpPr>
        <p:spPr bwMode="auto">
          <a:xfrm>
            <a:off x="227330" y="18669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pic>
        <p:nvPicPr>
          <p:cNvPr id="2" name="https://photo-static-api.fotomore.com/creative/vcg/veer/400/new/VCG41N653394786.jpg?uid=386&amp;timestamp=1702031969&amp;sign=8928345ab6bfb43932928de0191d9d2d"/>
          <p:cNvPicPr>
            <a:picLocks noChangeAspect="1"/>
          </p:cNvPicPr>
          <p:nvPr>
            <p:custDataLst>
              <p:tags r:id="rId10"/>
            </p:custDataLst>
          </p:nvPr>
        </p:nvPicPr>
        <p:blipFill>
          <a:blip r:embed="rId11"/>
          <a:stretch>
            <a:fillRect/>
          </a:stretch>
        </p:blipFill>
        <p:spPr>
          <a:xfrm rot="19980000">
            <a:off x="9234170" y="-1017905"/>
            <a:ext cx="3429000" cy="3429000"/>
          </a:xfrm>
          <a:prstGeom prst="rect">
            <a:avLst/>
          </a:prstGeom>
        </p:spPr>
      </p:pic>
      <p:sp>
        <p:nvSpPr>
          <p:cNvPr id="3" name="矩形 2"/>
          <p:cNvSpPr/>
          <p:nvPr>
            <p:custDataLst>
              <p:tags r:id="rId12"/>
            </p:custDataLst>
          </p:nvPr>
        </p:nvSpPr>
        <p:spPr>
          <a:xfrm>
            <a:off x="9497060" y="1905"/>
            <a:ext cx="1203960" cy="706755"/>
          </a:xfrm>
          <a:prstGeom prst="rect">
            <a:avLst/>
          </a:prstGeom>
          <a:noFill/>
          <a:ln>
            <a:noFill/>
          </a:ln>
        </p:spPr>
        <p:txBody>
          <a:bodyPr wrap="none" rtlCol="0" anchor="t">
            <a:spAutoFit/>
          </a:bodyPr>
          <a:lstStyle/>
          <a:p>
            <a:pPr algn="ctr"/>
            <a:r>
              <a:rPr lang="zh-CN" alt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rPr>
              <a:t>思考</a:t>
            </a:r>
            <a:endParaRPr lang="zh-CN" alt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
          <p:cNvSpPr>
            <a:spLocks noChangeArrowheads="1"/>
          </p:cNvSpPr>
          <p:nvPr>
            <p:custDataLst>
              <p:tags r:id="rId1"/>
            </p:custDataLst>
          </p:nvPr>
        </p:nvSpPr>
        <p:spPr bwMode="auto">
          <a:xfrm>
            <a:off x="6540888" y="3639214"/>
            <a:ext cx="2840990" cy="2839085"/>
          </a:xfrm>
          <a:prstGeom prst="ellipse">
            <a:avLst/>
          </a:prstGeom>
          <a:solidFill>
            <a:srgbClr val="FFFF99"/>
          </a:solidFill>
          <a:ln w="9525">
            <a:solidFill>
              <a:schemeClr val="tx1"/>
            </a:solidFill>
            <a:round/>
          </a:ln>
        </p:spPr>
        <p:txBody>
          <a:bodyPr wrap="none" anchor="ctr"/>
          <a:lstStyle/>
          <a:p>
            <a:endParaRPr lang="zh-CN" altLang="zh-CN"/>
          </a:p>
        </p:txBody>
      </p:sp>
      <p:sp>
        <p:nvSpPr>
          <p:cNvPr id="2" name="矩形 1"/>
          <p:cNvSpPr/>
          <p:nvPr>
            <p:custDataLst>
              <p:tags r:id="rId2"/>
            </p:custDataLst>
          </p:nvPr>
        </p:nvSpPr>
        <p:spPr>
          <a:xfrm>
            <a:off x="800500" y="2355266"/>
            <a:ext cx="10004425" cy="112458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l" fontAlgn="auto">
              <a:lnSpc>
                <a:spcPct val="140000"/>
              </a:lnSpc>
              <a:buClrTx/>
              <a:buSzTx/>
              <a:buFontTx/>
            </a:pP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通过</a:t>
            </a:r>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接种环</a:t>
            </a: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在</a:t>
            </a:r>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固体培养基表面连续划线</a:t>
            </a: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的操作，将</a:t>
            </a:r>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聚集的菌种逐步稀释分散到培养基表面</a:t>
            </a: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。经过</a:t>
            </a:r>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数次划线</a:t>
            </a: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后培养可以</a:t>
            </a:r>
            <a:r>
              <a:rPr lang="zh-CN" altLang="en-US" sz="2400" kern="100"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rPr>
              <a:t>分离得到</a:t>
            </a:r>
            <a:r>
              <a:rPr lang="zh-CN" altLang="en-US" sz="2400" kern="100" smtClean="0">
                <a:solidFill>
                  <a:srgbClr val="FF0000"/>
                </a:solidFill>
                <a:latin typeface="楷体" panose="02010609060101010101" pitchFamily="49" charset="-122"/>
                <a:ea typeface="楷体" panose="02010609060101010101" pitchFamily="49" charset="-122"/>
                <a:cs typeface="宋体" panose="02010600030101010101" pitchFamily="2" charset="-122"/>
                <a:sym typeface="+mn-ea"/>
              </a:rPr>
              <a:t>单菌落</a:t>
            </a:r>
            <a:r>
              <a:rPr lang="zh-CN" altLang="en-US" sz="2400" kern="100" smtClean="0">
                <a:latin typeface="楷体" panose="02010609060101010101" pitchFamily="49" charset="-122"/>
                <a:ea typeface="楷体" panose="02010609060101010101" pitchFamily="49" charset="-122"/>
                <a:cs typeface="宋体" panose="02010600030101010101" pitchFamily="2" charset="-122"/>
                <a:sym typeface="+mn-ea"/>
              </a:rPr>
              <a:t>。</a:t>
            </a:r>
            <a:endParaRPr lang="zh-CN" altLang="en-US" sz="2400" kern="100" smtClean="0">
              <a:solidFill>
                <a:schemeClr val="tx1"/>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8" name="Oval 6"/>
          <p:cNvSpPr>
            <a:spLocks noChangeArrowheads="1"/>
          </p:cNvSpPr>
          <p:nvPr>
            <p:custDataLst>
              <p:tags r:id="rId3"/>
            </p:custDataLst>
          </p:nvPr>
        </p:nvSpPr>
        <p:spPr bwMode="auto">
          <a:xfrm>
            <a:off x="1691289" y="3640824"/>
            <a:ext cx="2840990" cy="2839085"/>
          </a:xfrm>
          <a:prstGeom prst="ellipse">
            <a:avLst/>
          </a:prstGeom>
          <a:solidFill>
            <a:srgbClr val="FFFF99"/>
          </a:solidFill>
          <a:ln w="9525">
            <a:solidFill>
              <a:schemeClr val="tx1"/>
            </a:solidFill>
            <a:round/>
          </a:ln>
        </p:spPr>
        <p:txBody>
          <a:bodyPr wrap="none" anchor="ctr"/>
          <a:lstStyle/>
          <a:p>
            <a:endParaRPr lang="zh-CN" altLang="zh-CN"/>
          </a:p>
        </p:txBody>
      </p:sp>
      <p:grpSp>
        <p:nvGrpSpPr>
          <p:cNvPr id="50" name="Group 7"/>
          <p:cNvGrpSpPr/>
          <p:nvPr>
            <p:custDataLst>
              <p:tags r:id="rId4"/>
            </p:custDataLst>
          </p:nvPr>
        </p:nvGrpSpPr>
        <p:grpSpPr>
          <a:xfrm>
            <a:off x="1900202" y="4008695"/>
            <a:ext cx="2484408" cy="1854680"/>
            <a:chOff x="106" y="195"/>
            <a:chExt cx="2743" cy="2192"/>
          </a:xfrm>
        </p:grpSpPr>
        <p:sp>
          <p:nvSpPr>
            <p:cNvPr id="52" name="Freeform 8"/>
            <p:cNvSpPr/>
            <p:nvPr>
              <p:custDataLst>
                <p:tags r:id="rId5"/>
              </p:custDataLst>
            </p:nvPr>
          </p:nvSpPr>
          <p:spPr bwMode="auto">
            <a:xfrm>
              <a:off x="740" y="195"/>
              <a:ext cx="1233" cy="120"/>
            </a:xfrm>
            <a:custGeom>
              <a:avLst/>
              <a:gdLst>
                <a:gd name="T0" fmla="*/ 144 w 1233"/>
                <a:gd name="T1" fmla="*/ 15 h 120"/>
                <a:gd name="T2" fmla="*/ 1187 w 1233"/>
                <a:gd name="T3" fmla="*/ 15 h 120"/>
                <a:gd name="T4" fmla="*/ 8 w 1233"/>
                <a:gd name="T5" fmla="*/ 105 h 120"/>
                <a:gd name="T6" fmla="*/ 1233 w 1233"/>
                <a:gd name="T7" fmla="*/ 105 h 120"/>
                <a:gd name="T8" fmla="*/ 0 60000 65536"/>
                <a:gd name="T9" fmla="*/ 0 60000 65536"/>
                <a:gd name="T10" fmla="*/ 0 60000 65536"/>
                <a:gd name="T11" fmla="*/ 0 60000 65536"/>
                <a:gd name="T12" fmla="*/ 0 w 1233"/>
                <a:gd name="T13" fmla="*/ 0 h 120"/>
                <a:gd name="T14" fmla="*/ 1233 w 1233"/>
                <a:gd name="T15" fmla="*/ 120 h 120"/>
              </a:gdLst>
              <a:ahLst/>
              <a:cxnLst>
                <a:cxn ang="T8">
                  <a:pos x="T0" y="T1"/>
                </a:cxn>
                <a:cxn ang="T9">
                  <a:pos x="T2" y="T3"/>
                </a:cxn>
                <a:cxn ang="T10">
                  <a:pos x="T4" y="T5"/>
                </a:cxn>
                <a:cxn ang="T11">
                  <a:pos x="T6" y="T7"/>
                </a:cxn>
              </a:cxnLst>
              <a:rect l="T12" t="T13" r="T14" b="T15"/>
              <a:pathLst>
                <a:path w="1233" h="120">
                  <a:moveTo>
                    <a:pt x="144" y="15"/>
                  </a:moveTo>
                  <a:cubicBezTo>
                    <a:pt x="677" y="7"/>
                    <a:pt x="1210" y="0"/>
                    <a:pt x="1187" y="15"/>
                  </a:cubicBezTo>
                  <a:cubicBezTo>
                    <a:pt x="1164" y="30"/>
                    <a:pt x="0" y="90"/>
                    <a:pt x="8" y="105"/>
                  </a:cubicBezTo>
                  <a:cubicBezTo>
                    <a:pt x="16" y="120"/>
                    <a:pt x="624" y="112"/>
                    <a:pt x="1233" y="105"/>
                  </a:cubicBezTo>
                </a:path>
              </a:pathLst>
            </a:custGeom>
            <a:noFill/>
            <a:ln w="38100">
              <a:solidFill>
                <a:srgbClr val="FF0000"/>
              </a:solidFill>
              <a:round/>
            </a:ln>
          </p:spPr>
          <p:txBody>
            <a:bodyPr/>
            <a:lstStyle/>
            <a:p>
              <a:endParaRPr lang="zh-CN" altLang="zh-CN"/>
            </a:p>
          </p:txBody>
        </p:sp>
        <p:sp>
          <p:nvSpPr>
            <p:cNvPr id="54" name="Freeform 9"/>
            <p:cNvSpPr/>
            <p:nvPr>
              <p:custDataLst>
                <p:tags r:id="rId6"/>
              </p:custDataLst>
            </p:nvPr>
          </p:nvSpPr>
          <p:spPr bwMode="auto">
            <a:xfrm>
              <a:off x="537" y="300"/>
              <a:ext cx="1920" cy="287"/>
            </a:xfrm>
            <a:custGeom>
              <a:avLst/>
              <a:gdLst>
                <a:gd name="T0" fmla="*/ 1436 w 1920"/>
                <a:gd name="T1" fmla="*/ 0 h 287"/>
                <a:gd name="T2" fmla="*/ 75 w 1920"/>
                <a:gd name="T3" fmla="*/ 136 h 287"/>
                <a:gd name="T4" fmla="*/ 1527 w 1920"/>
                <a:gd name="T5" fmla="*/ 91 h 287"/>
                <a:gd name="T6" fmla="*/ 30 w 1920"/>
                <a:gd name="T7" fmla="*/ 272 h 287"/>
                <a:gd name="T8" fmla="*/ 1708 w 1920"/>
                <a:gd name="T9" fmla="*/ 182 h 287"/>
                <a:gd name="T10" fmla="*/ 1300 w 1920"/>
                <a:gd name="T11" fmla="*/ 272 h 287"/>
                <a:gd name="T12" fmla="*/ 1390 w 1920"/>
                <a:gd name="T13" fmla="*/ 272 h 287"/>
                <a:gd name="T14" fmla="*/ 0 60000 65536"/>
                <a:gd name="T15" fmla="*/ 0 60000 65536"/>
                <a:gd name="T16" fmla="*/ 0 60000 65536"/>
                <a:gd name="T17" fmla="*/ 0 60000 65536"/>
                <a:gd name="T18" fmla="*/ 0 60000 65536"/>
                <a:gd name="T19" fmla="*/ 0 60000 65536"/>
                <a:gd name="T20" fmla="*/ 0 60000 65536"/>
                <a:gd name="T21" fmla="*/ 0 w 1920"/>
                <a:gd name="T22" fmla="*/ 0 h 287"/>
                <a:gd name="T23" fmla="*/ 1920 w 1920"/>
                <a:gd name="T24" fmla="*/ 287 h 2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0" h="287">
                  <a:moveTo>
                    <a:pt x="1436" y="0"/>
                  </a:moveTo>
                  <a:cubicBezTo>
                    <a:pt x="748" y="60"/>
                    <a:pt x="60" y="121"/>
                    <a:pt x="75" y="136"/>
                  </a:cubicBezTo>
                  <a:cubicBezTo>
                    <a:pt x="90" y="151"/>
                    <a:pt x="1534" y="68"/>
                    <a:pt x="1527" y="91"/>
                  </a:cubicBezTo>
                  <a:cubicBezTo>
                    <a:pt x="1520" y="114"/>
                    <a:pt x="0" y="257"/>
                    <a:pt x="30" y="272"/>
                  </a:cubicBezTo>
                  <a:cubicBezTo>
                    <a:pt x="60" y="287"/>
                    <a:pt x="1496" y="182"/>
                    <a:pt x="1708" y="182"/>
                  </a:cubicBezTo>
                  <a:cubicBezTo>
                    <a:pt x="1920" y="182"/>
                    <a:pt x="1353" y="257"/>
                    <a:pt x="1300" y="272"/>
                  </a:cubicBezTo>
                  <a:cubicBezTo>
                    <a:pt x="1247" y="287"/>
                    <a:pt x="1318" y="279"/>
                    <a:pt x="1390" y="272"/>
                  </a:cubicBezTo>
                </a:path>
              </a:pathLst>
            </a:custGeom>
            <a:noFill/>
            <a:ln w="31750">
              <a:solidFill>
                <a:srgbClr val="FF0000"/>
              </a:solidFill>
              <a:round/>
            </a:ln>
          </p:spPr>
          <p:txBody>
            <a:bodyPr/>
            <a:lstStyle/>
            <a:p>
              <a:endParaRPr lang="zh-CN" altLang="zh-CN"/>
            </a:p>
          </p:txBody>
        </p:sp>
        <p:sp>
          <p:nvSpPr>
            <p:cNvPr id="55" name="Freeform 10"/>
            <p:cNvSpPr/>
            <p:nvPr>
              <p:custDataLst>
                <p:tags r:id="rId7"/>
              </p:custDataLst>
            </p:nvPr>
          </p:nvSpPr>
          <p:spPr bwMode="auto">
            <a:xfrm>
              <a:off x="445" y="572"/>
              <a:ext cx="2208" cy="242"/>
            </a:xfrm>
            <a:custGeom>
              <a:avLst/>
              <a:gdLst>
                <a:gd name="T0" fmla="*/ 1437 w 2208"/>
                <a:gd name="T1" fmla="*/ 0 h 242"/>
                <a:gd name="T2" fmla="*/ 76 w 2208"/>
                <a:gd name="T3" fmla="*/ 137 h 242"/>
                <a:gd name="T4" fmla="*/ 1891 w 2208"/>
                <a:gd name="T5" fmla="*/ 46 h 242"/>
                <a:gd name="T6" fmla="*/ 31 w 2208"/>
                <a:gd name="T7" fmla="*/ 227 h 242"/>
                <a:gd name="T8" fmla="*/ 1936 w 2208"/>
                <a:gd name="T9" fmla="*/ 137 h 242"/>
                <a:gd name="T10" fmla="*/ 1664 w 2208"/>
                <a:gd name="T11" fmla="*/ 182 h 242"/>
                <a:gd name="T12" fmla="*/ 0 60000 65536"/>
                <a:gd name="T13" fmla="*/ 0 60000 65536"/>
                <a:gd name="T14" fmla="*/ 0 60000 65536"/>
                <a:gd name="T15" fmla="*/ 0 60000 65536"/>
                <a:gd name="T16" fmla="*/ 0 60000 65536"/>
                <a:gd name="T17" fmla="*/ 0 60000 65536"/>
                <a:gd name="T18" fmla="*/ 0 w 2208"/>
                <a:gd name="T19" fmla="*/ 0 h 242"/>
                <a:gd name="T20" fmla="*/ 2208 w 2208"/>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208" h="241">
                  <a:moveTo>
                    <a:pt x="1437" y="0"/>
                  </a:moveTo>
                  <a:cubicBezTo>
                    <a:pt x="718" y="64"/>
                    <a:pt x="0" y="129"/>
                    <a:pt x="76" y="137"/>
                  </a:cubicBezTo>
                  <a:cubicBezTo>
                    <a:pt x="152" y="145"/>
                    <a:pt x="1898" y="31"/>
                    <a:pt x="1891" y="46"/>
                  </a:cubicBezTo>
                  <a:cubicBezTo>
                    <a:pt x="1884" y="61"/>
                    <a:pt x="24" y="212"/>
                    <a:pt x="31" y="227"/>
                  </a:cubicBezTo>
                  <a:cubicBezTo>
                    <a:pt x="38" y="242"/>
                    <a:pt x="1664" y="144"/>
                    <a:pt x="1936" y="137"/>
                  </a:cubicBezTo>
                  <a:cubicBezTo>
                    <a:pt x="2208" y="130"/>
                    <a:pt x="1936" y="156"/>
                    <a:pt x="1664" y="182"/>
                  </a:cubicBezTo>
                </a:path>
              </a:pathLst>
            </a:custGeom>
            <a:noFill/>
            <a:ln w="22225">
              <a:solidFill>
                <a:srgbClr val="FF0000"/>
              </a:solidFill>
              <a:round/>
            </a:ln>
          </p:spPr>
          <p:txBody>
            <a:bodyPr/>
            <a:lstStyle/>
            <a:p>
              <a:endParaRPr lang="zh-CN" altLang="zh-CN"/>
            </a:p>
          </p:txBody>
        </p:sp>
        <p:sp>
          <p:nvSpPr>
            <p:cNvPr id="56" name="Freeform 11"/>
            <p:cNvSpPr/>
            <p:nvPr>
              <p:custDataLst>
                <p:tags r:id="rId8"/>
              </p:custDataLst>
            </p:nvPr>
          </p:nvSpPr>
          <p:spPr bwMode="auto">
            <a:xfrm>
              <a:off x="377" y="754"/>
              <a:ext cx="2103" cy="257"/>
            </a:xfrm>
            <a:custGeom>
              <a:avLst/>
              <a:gdLst>
                <a:gd name="T0" fmla="*/ 1777 w 2103"/>
                <a:gd name="T1" fmla="*/ 0 h 257"/>
                <a:gd name="T2" fmla="*/ 54 w 2103"/>
                <a:gd name="T3" fmla="*/ 136 h 257"/>
                <a:gd name="T4" fmla="*/ 2095 w 2103"/>
                <a:gd name="T5" fmla="*/ 45 h 257"/>
                <a:gd name="T6" fmla="*/ 8 w 2103"/>
                <a:gd name="T7" fmla="*/ 227 h 257"/>
                <a:gd name="T8" fmla="*/ 2049 w 2103"/>
                <a:gd name="T9" fmla="*/ 227 h 257"/>
                <a:gd name="T10" fmla="*/ 0 60000 65536"/>
                <a:gd name="T11" fmla="*/ 0 60000 65536"/>
                <a:gd name="T12" fmla="*/ 0 60000 65536"/>
                <a:gd name="T13" fmla="*/ 0 60000 65536"/>
                <a:gd name="T14" fmla="*/ 0 60000 65536"/>
                <a:gd name="T15" fmla="*/ 0 w 2103"/>
                <a:gd name="T16" fmla="*/ 0 h 257"/>
                <a:gd name="T17" fmla="*/ 2103 w 2103"/>
                <a:gd name="T18" fmla="*/ 257 h 257"/>
              </a:gdLst>
              <a:ahLst/>
              <a:cxnLst>
                <a:cxn ang="T10">
                  <a:pos x="T0" y="T1"/>
                </a:cxn>
                <a:cxn ang="T11">
                  <a:pos x="T2" y="T3"/>
                </a:cxn>
                <a:cxn ang="T12">
                  <a:pos x="T4" y="T5"/>
                </a:cxn>
                <a:cxn ang="T13">
                  <a:pos x="T6" y="T7"/>
                </a:cxn>
                <a:cxn ang="T14">
                  <a:pos x="T8" y="T9"/>
                </a:cxn>
              </a:cxnLst>
              <a:rect l="T15" t="T16" r="T17" b="T18"/>
              <a:pathLst>
                <a:path w="2103" h="257">
                  <a:moveTo>
                    <a:pt x="1777" y="0"/>
                  </a:moveTo>
                  <a:cubicBezTo>
                    <a:pt x="889" y="64"/>
                    <a:pt x="1" y="129"/>
                    <a:pt x="54" y="136"/>
                  </a:cubicBezTo>
                  <a:cubicBezTo>
                    <a:pt x="107" y="143"/>
                    <a:pt x="2103" y="30"/>
                    <a:pt x="2095" y="45"/>
                  </a:cubicBezTo>
                  <a:cubicBezTo>
                    <a:pt x="2087" y="60"/>
                    <a:pt x="16" y="197"/>
                    <a:pt x="8" y="227"/>
                  </a:cubicBezTo>
                  <a:cubicBezTo>
                    <a:pt x="0" y="257"/>
                    <a:pt x="1709" y="227"/>
                    <a:pt x="2049" y="227"/>
                  </a:cubicBezTo>
                </a:path>
              </a:pathLst>
            </a:custGeom>
            <a:noFill/>
            <a:ln w="19050">
              <a:solidFill>
                <a:srgbClr val="FF0000"/>
              </a:solidFill>
              <a:round/>
            </a:ln>
          </p:spPr>
          <p:txBody>
            <a:bodyPr/>
            <a:lstStyle/>
            <a:p>
              <a:endParaRPr lang="zh-CN" altLang="zh-CN"/>
            </a:p>
          </p:txBody>
        </p:sp>
        <p:sp>
          <p:nvSpPr>
            <p:cNvPr id="57" name="Freeform 12"/>
            <p:cNvSpPr/>
            <p:nvPr>
              <p:custDataLst>
                <p:tags r:id="rId9"/>
              </p:custDataLst>
            </p:nvPr>
          </p:nvSpPr>
          <p:spPr bwMode="auto">
            <a:xfrm>
              <a:off x="340" y="951"/>
              <a:ext cx="2509" cy="393"/>
            </a:xfrm>
            <a:custGeom>
              <a:avLst/>
              <a:gdLst>
                <a:gd name="T0" fmla="*/ 2086 w 2509"/>
                <a:gd name="T1" fmla="*/ 30 h 393"/>
                <a:gd name="T2" fmla="*/ 2177 w 2509"/>
                <a:gd name="T3" fmla="*/ 30 h 393"/>
                <a:gd name="T4" fmla="*/ 91 w 2509"/>
                <a:gd name="T5" fmla="*/ 211 h 393"/>
                <a:gd name="T6" fmla="*/ 2177 w 2509"/>
                <a:gd name="T7" fmla="*/ 166 h 393"/>
                <a:gd name="T8" fmla="*/ 0 w 2509"/>
                <a:gd name="T9" fmla="*/ 393 h 393"/>
                <a:gd name="T10" fmla="*/ 0 60000 65536"/>
                <a:gd name="T11" fmla="*/ 0 60000 65536"/>
                <a:gd name="T12" fmla="*/ 0 60000 65536"/>
                <a:gd name="T13" fmla="*/ 0 60000 65536"/>
                <a:gd name="T14" fmla="*/ 0 60000 65536"/>
                <a:gd name="T15" fmla="*/ 0 w 2509"/>
                <a:gd name="T16" fmla="*/ 0 h 393"/>
                <a:gd name="T17" fmla="*/ 2509 w 2509"/>
                <a:gd name="T18" fmla="*/ 393 h 393"/>
              </a:gdLst>
              <a:ahLst/>
              <a:cxnLst>
                <a:cxn ang="T10">
                  <a:pos x="T0" y="T1"/>
                </a:cxn>
                <a:cxn ang="T11">
                  <a:pos x="T2" y="T3"/>
                </a:cxn>
                <a:cxn ang="T12">
                  <a:pos x="T4" y="T5"/>
                </a:cxn>
                <a:cxn ang="T13">
                  <a:pos x="T6" y="T7"/>
                </a:cxn>
                <a:cxn ang="T14">
                  <a:pos x="T8" y="T9"/>
                </a:cxn>
              </a:cxnLst>
              <a:rect l="T15" t="T16" r="T17" b="T18"/>
              <a:pathLst>
                <a:path w="2509" h="393">
                  <a:moveTo>
                    <a:pt x="2086" y="30"/>
                  </a:moveTo>
                  <a:cubicBezTo>
                    <a:pt x="2297" y="15"/>
                    <a:pt x="2509" y="0"/>
                    <a:pt x="2177" y="30"/>
                  </a:cubicBezTo>
                  <a:cubicBezTo>
                    <a:pt x="1845" y="60"/>
                    <a:pt x="91" y="188"/>
                    <a:pt x="91" y="211"/>
                  </a:cubicBezTo>
                  <a:cubicBezTo>
                    <a:pt x="91" y="234"/>
                    <a:pt x="2192" y="136"/>
                    <a:pt x="2177" y="166"/>
                  </a:cubicBezTo>
                  <a:cubicBezTo>
                    <a:pt x="2162" y="196"/>
                    <a:pt x="1081" y="294"/>
                    <a:pt x="0" y="393"/>
                  </a:cubicBezTo>
                </a:path>
              </a:pathLst>
            </a:custGeom>
            <a:noFill/>
            <a:ln w="9525">
              <a:solidFill>
                <a:srgbClr val="FF0000"/>
              </a:solidFill>
              <a:round/>
            </a:ln>
          </p:spPr>
          <p:txBody>
            <a:bodyPr/>
            <a:lstStyle/>
            <a:p>
              <a:endParaRPr lang="zh-CN" altLang="zh-CN"/>
            </a:p>
          </p:txBody>
        </p:sp>
        <p:sp>
          <p:nvSpPr>
            <p:cNvPr id="58" name="Freeform 13"/>
            <p:cNvSpPr/>
            <p:nvPr>
              <p:custDataLst>
                <p:tags r:id="rId10"/>
              </p:custDataLst>
            </p:nvPr>
          </p:nvSpPr>
          <p:spPr bwMode="auto">
            <a:xfrm>
              <a:off x="106" y="1344"/>
              <a:ext cx="1988" cy="1043"/>
            </a:xfrm>
            <a:custGeom>
              <a:avLst/>
              <a:gdLst>
                <a:gd name="T0" fmla="*/ 234 w 1988"/>
                <a:gd name="T1" fmla="*/ 0 h 1043"/>
                <a:gd name="T2" fmla="*/ 189 w 1988"/>
                <a:gd name="T3" fmla="*/ 45 h 1043"/>
                <a:gd name="T4" fmla="*/ 1368 w 1988"/>
                <a:gd name="T5" fmla="*/ 45 h 1043"/>
                <a:gd name="T6" fmla="*/ 824 w 1988"/>
                <a:gd name="T7" fmla="*/ 272 h 1043"/>
                <a:gd name="T8" fmla="*/ 1958 w 1988"/>
                <a:gd name="T9" fmla="*/ 181 h 1043"/>
                <a:gd name="T10" fmla="*/ 1005 w 1988"/>
                <a:gd name="T11" fmla="*/ 498 h 1043"/>
                <a:gd name="T12" fmla="*/ 1504 w 1988"/>
                <a:gd name="T13" fmla="*/ 544 h 1043"/>
                <a:gd name="T14" fmla="*/ 1141 w 1988"/>
                <a:gd name="T15" fmla="*/ 725 h 1043"/>
                <a:gd name="T16" fmla="*/ 1595 w 1988"/>
                <a:gd name="T17" fmla="*/ 771 h 1043"/>
                <a:gd name="T18" fmla="*/ 1186 w 1988"/>
                <a:gd name="T19" fmla="*/ 997 h 1043"/>
                <a:gd name="T20" fmla="*/ 1504 w 1988"/>
                <a:gd name="T21" fmla="*/ 1043 h 10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8"/>
                <a:gd name="T34" fmla="*/ 0 h 1043"/>
                <a:gd name="T35" fmla="*/ 1988 w 1988"/>
                <a:gd name="T36" fmla="*/ 1043 h 10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8" h="1043">
                  <a:moveTo>
                    <a:pt x="234" y="0"/>
                  </a:moveTo>
                  <a:cubicBezTo>
                    <a:pt x="117" y="19"/>
                    <a:pt x="0" y="38"/>
                    <a:pt x="189" y="45"/>
                  </a:cubicBezTo>
                  <a:cubicBezTo>
                    <a:pt x="378" y="52"/>
                    <a:pt x="1262" y="7"/>
                    <a:pt x="1368" y="45"/>
                  </a:cubicBezTo>
                  <a:cubicBezTo>
                    <a:pt x="1474" y="83"/>
                    <a:pt x="726" y="249"/>
                    <a:pt x="824" y="272"/>
                  </a:cubicBezTo>
                  <a:cubicBezTo>
                    <a:pt x="922" y="295"/>
                    <a:pt x="1928" y="143"/>
                    <a:pt x="1958" y="181"/>
                  </a:cubicBezTo>
                  <a:cubicBezTo>
                    <a:pt x="1988" y="219"/>
                    <a:pt x="1081" y="438"/>
                    <a:pt x="1005" y="498"/>
                  </a:cubicBezTo>
                  <a:cubicBezTo>
                    <a:pt x="929" y="558"/>
                    <a:pt x="1481" y="506"/>
                    <a:pt x="1504" y="544"/>
                  </a:cubicBezTo>
                  <a:cubicBezTo>
                    <a:pt x="1527" y="582"/>
                    <a:pt x="1126" y="687"/>
                    <a:pt x="1141" y="725"/>
                  </a:cubicBezTo>
                  <a:cubicBezTo>
                    <a:pt x="1156" y="763"/>
                    <a:pt x="1588" y="726"/>
                    <a:pt x="1595" y="771"/>
                  </a:cubicBezTo>
                  <a:cubicBezTo>
                    <a:pt x="1602" y="816"/>
                    <a:pt x="1201" y="952"/>
                    <a:pt x="1186" y="997"/>
                  </a:cubicBezTo>
                  <a:cubicBezTo>
                    <a:pt x="1171" y="1042"/>
                    <a:pt x="1451" y="1035"/>
                    <a:pt x="1504" y="1043"/>
                  </a:cubicBezTo>
                </a:path>
              </a:pathLst>
            </a:custGeom>
            <a:noFill/>
            <a:ln w="9525">
              <a:solidFill>
                <a:srgbClr val="FF0000"/>
              </a:solidFill>
              <a:prstDash val="dash"/>
              <a:round/>
            </a:ln>
          </p:spPr>
          <p:txBody>
            <a:bodyPr/>
            <a:lstStyle/>
            <a:p>
              <a:endParaRPr lang="zh-CN" altLang="zh-CN"/>
            </a:p>
          </p:txBody>
        </p:sp>
      </p:grpSp>
      <p:sp>
        <p:nvSpPr>
          <p:cNvPr id="59" name="Text Box 36"/>
          <p:cNvSpPr txBox="1">
            <a:spLocks noChangeArrowheads="1"/>
          </p:cNvSpPr>
          <p:nvPr>
            <p:custDataLst>
              <p:tags r:id="rId11"/>
            </p:custDataLst>
          </p:nvPr>
        </p:nvSpPr>
        <p:spPr bwMode="auto">
          <a:xfrm>
            <a:off x="2441181" y="6507164"/>
            <a:ext cx="1839595" cy="460375"/>
          </a:xfrm>
          <a:prstGeom prst="rect">
            <a:avLst/>
          </a:prstGeom>
          <a:noFill/>
          <a:ln w="9525">
            <a:noFill/>
            <a:miter lim="800000"/>
          </a:ln>
        </p:spPr>
        <p:txBody>
          <a:bodyPr wrap="square">
            <a:spAutoFit/>
          </a:bodyPr>
          <a:lstStyle/>
          <a:p>
            <a:pPr>
              <a:spcBef>
                <a:spcPct val="50000"/>
              </a:spcBef>
            </a:pPr>
            <a:r>
              <a:rPr lang="zh-CN" altLang="en-US" sz="2400">
                <a:solidFill>
                  <a:schemeClr val="tx1">
                    <a:lumMod val="95000"/>
                    <a:lumOff val="5000"/>
                  </a:schemeClr>
                </a:solidFill>
                <a:latin typeface="楷体" panose="02010609060101010101" pitchFamily="49" charset="-122"/>
                <a:ea typeface="楷体" panose="02010609060101010101" pitchFamily="49" charset="-122"/>
              </a:rPr>
              <a:t>连续划线法</a:t>
            </a:r>
            <a:endParaRPr lang="zh-CN" altLang="en-US" sz="2400">
              <a:solidFill>
                <a:schemeClr val="tx1">
                  <a:lumMod val="95000"/>
                  <a:lumOff val="5000"/>
                </a:schemeClr>
              </a:solidFill>
              <a:latin typeface="楷体" panose="02010609060101010101" pitchFamily="49" charset="-122"/>
              <a:ea typeface="楷体" panose="02010609060101010101" pitchFamily="49" charset="-122"/>
            </a:endParaRPr>
          </a:p>
        </p:txBody>
      </p:sp>
      <p:grpSp>
        <p:nvGrpSpPr>
          <p:cNvPr id="61" name="Group 15"/>
          <p:cNvGrpSpPr/>
          <p:nvPr>
            <p:custDataLst>
              <p:tags r:id="rId12"/>
            </p:custDataLst>
          </p:nvPr>
        </p:nvGrpSpPr>
        <p:grpSpPr>
          <a:xfrm rot="-1852081">
            <a:off x="6687821" y="4215580"/>
            <a:ext cx="1412746" cy="157051"/>
            <a:chOff x="2200" y="3385"/>
            <a:chExt cx="1134" cy="181"/>
          </a:xfrm>
        </p:grpSpPr>
        <p:sp>
          <p:nvSpPr>
            <p:cNvPr id="62" name="Line 16"/>
            <p:cNvSpPr>
              <a:spLocks noChangeShapeType="1"/>
            </p:cNvSpPr>
            <p:nvPr>
              <p:custDataLst>
                <p:tags r:id="rId13"/>
              </p:custDataLst>
            </p:nvPr>
          </p:nvSpPr>
          <p:spPr bwMode="auto">
            <a:xfrm>
              <a:off x="2200" y="3385"/>
              <a:ext cx="1134" cy="0"/>
            </a:xfrm>
            <a:prstGeom prst="line">
              <a:avLst/>
            </a:prstGeom>
            <a:noFill/>
            <a:ln w="444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63" name="Line 17"/>
            <p:cNvSpPr>
              <a:spLocks noChangeShapeType="1"/>
            </p:cNvSpPr>
            <p:nvPr>
              <p:custDataLst>
                <p:tags r:id="rId14"/>
              </p:custDataLst>
            </p:nvPr>
          </p:nvSpPr>
          <p:spPr bwMode="auto">
            <a:xfrm>
              <a:off x="2200" y="3475"/>
              <a:ext cx="1134" cy="0"/>
            </a:xfrm>
            <a:prstGeom prst="line">
              <a:avLst/>
            </a:prstGeom>
            <a:noFill/>
            <a:ln w="444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64" name="Line 18"/>
            <p:cNvSpPr>
              <a:spLocks noChangeShapeType="1"/>
            </p:cNvSpPr>
            <p:nvPr>
              <p:custDataLst>
                <p:tags r:id="rId15"/>
              </p:custDataLst>
            </p:nvPr>
          </p:nvSpPr>
          <p:spPr bwMode="auto">
            <a:xfrm>
              <a:off x="2200" y="3566"/>
              <a:ext cx="1134" cy="0"/>
            </a:xfrm>
            <a:prstGeom prst="line">
              <a:avLst/>
            </a:prstGeom>
            <a:noFill/>
            <a:ln w="444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grpSp>
      <p:grpSp>
        <p:nvGrpSpPr>
          <p:cNvPr id="65" name="Group 19"/>
          <p:cNvGrpSpPr/>
          <p:nvPr>
            <p:custDataLst>
              <p:tags r:id="rId16"/>
            </p:custDataLst>
          </p:nvPr>
        </p:nvGrpSpPr>
        <p:grpSpPr>
          <a:xfrm rot="1815339">
            <a:off x="7489673" y="4436531"/>
            <a:ext cx="1548973" cy="156539"/>
            <a:chOff x="2472" y="527"/>
            <a:chExt cx="1360" cy="181"/>
          </a:xfrm>
        </p:grpSpPr>
        <p:sp>
          <p:nvSpPr>
            <p:cNvPr id="66" name="Line 20"/>
            <p:cNvSpPr>
              <a:spLocks noChangeShapeType="1"/>
            </p:cNvSpPr>
            <p:nvPr>
              <p:custDataLst>
                <p:tags r:id="rId17"/>
              </p:custDataLst>
            </p:nvPr>
          </p:nvSpPr>
          <p:spPr bwMode="auto">
            <a:xfrm>
              <a:off x="2472" y="527"/>
              <a:ext cx="1360" cy="0"/>
            </a:xfrm>
            <a:prstGeom prst="line">
              <a:avLst/>
            </a:prstGeom>
            <a:noFill/>
            <a:ln w="317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67" name="Line 21"/>
            <p:cNvSpPr>
              <a:spLocks noChangeShapeType="1"/>
            </p:cNvSpPr>
            <p:nvPr>
              <p:custDataLst>
                <p:tags r:id="rId18"/>
              </p:custDataLst>
            </p:nvPr>
          </p:nvSpPr>
          <p:spPr bwMode="auto">
            <a:xfrm>
              <a:off x="2472" y="617"/>
              <a:ext cx="1360" cy="0"/>
            </a:xfrm>
            <a:prstGeom prst="line">
              <a:avLst/>
            </a:prstGeom>
            <a:noFill/>
            <a:ln w="317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68" name="Line 22"/>
            <p:cNvSpPr>
              <a:spLocks noChangeShapeType="1"/>
            </p:cNvSpPr>
            <p:nvPr>
              <p:custDataLst>
                <p:tags r:id="rId19"/>
              </p:custDataLst>
            </p:nvPr>
          </p:nvSpPr>
          <p:spPr bwMode="auto">
            <a:xfrm>
              <a:off x="2472" y="708"/>
              <a:ext cx="1360" cy="0"/>
            </a:xfrm>
            <a:prstGeom prst="line">
              <a:avLst/>
            </a:prstGeom>
            <a:noFill/>
            <a:ln w="31750">
              <a:solidFill>
                <a:srgbClr val="FF0000"/>
              </a:solidFill>
              <a:round/>
              <a:tailEnd type="triangle" w="med" len="med"/>
            </a:ln>
          </p:spPr>
          <p:txBody>
            <a:bodyPr/>
            <a:lstStyle/>
            <a:p>
              <a:endParaRPr lang="zh-CN" altLang="en-US" sz="2400">
                <a:latin typeface="微软雅黑" panose="020B0503020204020204" pitchFamily="34" charset="-122"/>
                <a:ea typeface="微软雅黑" panose="020B0503020204020204" pitchFamily="34" charset="-122"/>
              </a:endParaRPr>
            </a:p>
          </p:txBody>
        </p:sp>
      </p:grpSp>
      <p:grpSp>
        <p:nvGrpSpPr>
          <p:cNvPr id="69" name="Group 23"/>
          <p:cNvGrpSpPr/>
          <p:nvPr>
            <p:custDataLst>
              <p:tags r:id="rId20"/>
            </p:custDataLst>
          </p:nvPr>
        </p:nvGrpSpPr>
        <p:grpSpPr>
          <a:xfrm rot="6676327">
            <a:off x="8010845" y="5181243"/>
            <a:ext cx="1141334" cy="239103"/>
            <a:chOff x="2200" y="3385"/>
            <a:chExt cx="1134" cy="181"/>
          </a:xfrm>
        </p:grpSpPr>
        <p:sp>
          <p:nvSpPr>
            <p:cNvPr id="70" name="Line 24"/>
            <p:cNvSpPr>
              <a:spLocks noChangeShapeType="1"/>
            </p:cNvSpPr>
            <p:nvPr>
              <p:custDataLst>
                <p:tags r:id="rId21"/>
              </p:custDataLst>
            </p:nvPr>
          </p:nvSpPr>
          <p:spPr bwMode="auto">
            <a:xfrm>
              <a:off x="2200" y="3385"/>
              <a:ext cx="1134" cy="0"/>
            </a:xfrm>
            <a:prstGeom prst="line">
              <a:avLst/>
            </a:prstGeom>
            <a:noFill/>
            <a:ln w="19050">
              <a:solidFill>
                <a:srgbClr val="FF0000"/>
              </a:solidFill>
              <a:round/>
              <a:tailEnd type="triangle" w="med" len="med"/>
            </a:ln>
          </p:spPr>
          <p:txBody>
            <a:bodyPr/>
            <a:lstStyle/>
            <a:p>
              <a:endParaRPr lang="zh-CN" altLang="en-US"/>
            </a:p>
          </p:txBody>
        </p:sp>
        <p:sp>
          <p:nvSpPr>
            <p:cNvPr id="71" name="Line 25"/>
            <p:cNvSpPr>
              <a:spLocks noChangeShapeType="1"/>
            </p:cNvSpPr>
            <p:nvPr>
              <p:custDataLst>
                <p:tags r:id="rId22"/>
              </p:custDataLst>
            </p:nvPr>
          </p:nvSpPr>
          <p:spPr bwMode="auto">
            <a:xfrm>
              <a:off x="2200" y="3475"/>
              <a:ext cx="1134" cy="0"/>
            </a:xfrm>
            <a:prstGeom prst="line">
              <a:avLst/>
            </a:prstGeom>
            <a:noFill/>
            <a:ln w="19050">
              <a:solidFill>
                <a:srgbClr val="FF0000"/>
              </a:solidFill>
              <a:round/>
              <a:tailEnd type="triangle" w="med" len="med"/>
            </a:ln>
          </p:spPr>
          <p:txBody>
            <a:bodyPr/>
            <a:lstStyle/>
            <a:p>
              <a:endParaRPr lang="zh-CN" altLang="en-US"/>
            </a:p>
          </p:txBody>
        </p:sp>
        <p:sp>
          <p:nvSpPr>
            <p:cNvPr id="72" name="Line 26"/>
            <p:cNvSpPr>
              <a:spLocks noChangeShapeType="1"/>
            </p:cNvSpPr>
            <p:nvPr>
              <p:custDataLst>
                <p:tags r:id="rId23"/>
              </p:custDataLst>
            </p:nvPr>
          </p:nvSpPr>
          <p:spPr bwMode="auto">
            <a:xfrm>
              <a:off x="2200" y="3566"/>
              <a:ext cx="1134" cy="0"/>
            </a:xfrm>
            <a:prstGeom prst="line">
              <a:avLst/>
            </a:prstGeom>
            <a:noFill/>
            <a:ln w="19050">
              <a:solidFill>
                <a:srgbClr val="FF0000"/>
              </a:solidFill>
              <a:round/>
              <a:tailEnd type="triangle" w="med" len="med"/>
            </a:ln>
          </p:spPr>
          <p:txBody>
            <a:bodyPr/>
            <a:lstStyle/>
            <a:p>
              <a:endParaRPr lang="zh-CN" altLang="en-US"/>
            </a:p>
          </p:txBody>
        </p:sp>
      </p:grpSp>
      <p:grpSp>
        <p:nvGrpSpPr>
          <p:cNvPr id="73" name="Group 27"/>
          <p:cNvGrpSpPr/>
          <p:nvPr>
            <p:custDataLst>
              <p:tags r:id="rId24"/>
            </p:custDataLst>
          </p:nvPr>
        </p:nvGrpSpPr>
        <p:grpSpPr>
          <a:xfrm flipH="1">
            <a:off x="6807896" y="5665145"/>
            <a:ext cx="1674424" cy="150367"/>
            <a:chOff x="2200" y="3385"/>
            <a:chExt cx="1134" cy="181"/>
          </a:xfrm>
        </p:grpSpPr>
        <p:sp>
          <p:nvSpPr>
            <p:cNvPr id="74" name="Line 28"/>
            <p:cNvSpPr>
              <a:spLocks noChangeShapeType="1"/>
            </p:cNvSpPr>
            <p:nvPr>
              <p:custDataLst>
                <p:tags r:id="rId25"/>
              </p:custDataLst>
            </p:nvPr>
          </p:nvSpPr>
          <p:spPr bwMode="auto">
            <a:xfrm>
              <a:off x="2200" y="3385"/>
              <a:ext cx="1134" cy="0"/>
            </a:xfrm>
            <a:prstGeom prst="line">
              <a:avLst/>
            </a:prstGeom>
            <a:noFill/>
            <a:ln w="12700">
              <a:solidFill>
                <a:srgbClr val="FF0000"/>
              </a:solidFill>
              <a:round/>
              <a:tailEnd type="triangle" w="med" len="med"/>
            </a:ln>
          </p:spPr>
          <p:txBody>
            <a:bodyPr/>
            <a:lstStyle/>
            <a:p>
              <a:endParaRPr lang="zh-CN" altLang="en-US"/>
            </a:p>
          </p:txBody>
        </p:sp>
        <p:sp>
          <p:nvSpPr>
            <p:cNvPr id="75" name="Line 29"/>
            <p:cNvSpPr>
              <a:spLocks noChangeShapeType="1"/>
            </p:cNvSpPr>
            <p:nvPr>
              <p:custDataLst>
                <p:tags r:id="rId26"/>
              </p:custDataLst>
            </p:nvPr>
          </p:nvSpPr>
          <p:spPr bwMode="auto">
            <a:xfrm>
              <a:off x="2200" y="3475"/>
              <a:ext cx="1134" cy="0"/>
            </a:xfrm>
            <a:prstGeom prst="line">
              <a:avLst/>
            </a:prstGeom>
            <a:noFill/>
            <a:ln w="12700">
              <a:solidFill>
                <a:srgbClr val="FF0000"/>
              </a:solidFill>
              <a:round/>
              <a:tailEnd type="triangle" w="med" len="med"/>
            </a:ln>
          </p:spPr>
          <p:txBody>
            <a:bodyPr/>
            <a:lstStyle/>
            <a:p>
              <a:endParaRPr lang="zh-CN" altLang="en-US"/>
            </a:p>
          </p:txBody>
        </p:sp>
        <p:sp>
          <p:nvSpPr>
            <p:cNvPr id="76" name="Line 30"/>
            <p:cNvSpPr>
              <a:spLocks noChangeShapeType="1"/>
            </p:cNvSpPr>
            <p:nvPr>
              <p:custDataLst>
                <p:tags r:id="rId27"/>
              </p:custDataLst>
            </p:nvPr>
          </p:nvSpPr>
          <p:spPr bwMode="auto">
            <a:xfrm>
              <a:off x="2200" y="3566"/>
              <a:ext cx="1134" cy="0"/>
            </a:xfrm>
            <a:prstGeom prst="line">
              <a:avLst/>
            </a:prstGeom>
            <a:noFill/>
            <a:ln w="12700">
              <a:solidFill>
                <a:srgbClr val="FF0000"/>
              </a:solidFill>
              <a:round/>
              <a:tailEnd type="triangle" w="med" len="med"/>
            </a:ln>
          </p:spPr>
          <p:txBody>
            <a:bodyPr/>
            <a:lstStyle/>
            <a:p>
              <a:endParaRPr lang="zh-CN" altLang="en-US"/>
            </a:p>
          </p:txBody>
        </p:sp>
      </p:grpSp>
      <p:grpSp>
        <p:nvGrpSpPr>
          <p:cNvPr id="77" name="Group 31"/>
          <p:cNvGrpSpPr/>
          <p:nvPr>
            <p:custDataLst>
              <p:tags r:id="rId28"/>
            </p:custDataLst>
          </p:nvPr>
        </p:nvGrpSpPr>
        <p:grpSpPr>
          <a:xfrm rot="5400000" flipH="1" flipV="1">
            <a:off x="6825496" y="5294908"/>
            <a:ext cx="758522" cy="232086"/>
            <a:chOff x="2200" y="3385"/>
            <a:chExt cx="1134" cy="181"/>
          </a:xfrm>
        </p:grpSpPr>
        <p:sp>
          <p:nvSpPr>
            <p:cNvPr id="78" name="Line 32"/>
            <p:cNvSpPr>
              <a:spLocks noChangeShapeType="1"/>
            </p:cNvSpPr>
            <p:nvPr>
              <p:custDataLst>
                <p:tags r:id="rId29"/>
              </p:custDataLst>
            </p:nvPr>
          </p:nvSpPr>
          <p:spPr bwMode="auto">
            <a:xfrm>
              <a:off x="2200" y="3385"/>
              <a:ext cx="1134" cy="0"/>
            </a:xfrm>
            <a:prstGeom prst="line">
              <a:avLst/>
            </a:prstGeom>
            <a:noFill/>
            <a:ln w="6350">
              <a:solidFill>
                <a:srgbClr val="FF0000"/>
              </a:solidFill>
              <a:prstDash val="dash"/>
              <a:round/>
              <a:tailEnd type="triangle" w="med" len="med"/>
            </a:ln>
          </p:spPr>
          <p:txBody>
            <a:bodyPr/>
            <a:lstStyle/>
            <a:p>
              <a:endParaRPr lang="zh-CN" altLang="en-US"/>
            </a:p>
          </p:txBody>
        </p:sp>
        <p:sp>
          <p:nvSpPr>
            <p:cNvPr id="79" name="Line 33"/>
            <p:cNvSpPr>
              <a:spLocks noChangeShapeType="1"/>
            </p:cNvSpPr>
            <p:nvPr>
              <p:custDataLst>
                <p:tags r:id="rId30"/>
              </p:custDataLst>
            </p:nvPr>
          </p:nvSpPr>
          <p:spPr bwMode="auto">
            <a:xfrm>
              <a:off x="2200" y="3475"/>
              <a:ext cx="1134" cy="0"/>
            </a:xfrm>
            <a:prstGeom prst="line">
              <a:avLst/>
            </a:prstGeom>
            <a:noFill/>
            <a:ln w="6350">
              <a:solidFill>
                <a:srgbClr val="FF0000"/>
              </a:solidFill>
              <a:prstDash val="dash"/>
              <a:round/>
              <a:tailEnd type="triangle" w="med" len="med"/>
            </a:ln>
          </p:spPr>
          <p:txBody>
            <a:bodyPr/>
            <a:lstStyle/>
            <a:p>
              <a:endParaRPr lang="zh-CN" altLang="en-US"/>
            </a:p>
          </p:txBody>
        </p:sp>
        <p:sp>
          <p:nvSpPr>
            <p:cNvPr id="80" name="Line 34"/>
            <p:cNvSpPr>
              <a:spLocks noChangeShapeType="1"/>
            </p:cNvSpPr>
            <p:nvPr>
              <p:custDataLst>
                <p:tags r:id="rId31"/>
              </p:custDataLst>
            </p:nvPr>
          </p:nvSpPr>
          <p:spPr bwMode="auto">
            <a:xfrm>
              <a:off x="2200" y="3566"/>
              <a:ext cx="1134" cy="0"/>
            </a:xfrm>
            <a:prstGeom prst="line">
              <a:avLst/>
            </a:prstGeom>
            <a:noFill/>
            <a:ln w="6350">
              <a:solidFill>
                <a:srgbClr val="FF0000"/>
              </a:solidFill>
              <a:prstDash val="dash"/>
              <a:round/>
              <a:tailEnd type="triangle" w="med" len="med"/>
            </a:ln>
          </p:spPr>
          <p:txBody>
            <a:bodyPr/>
            <a:lstStyle/>
            <a:p>
              <a:endParaRPr lang="zh-CN" altLang="en-US"/>
            </a:p>
          </p:txBody>
        </p:sp>
      </p:grpSp>
      <p:sp>
        <p:nvSpPr>
          <p:cNvPr id="81" name="Text Box 35"/>
          <p:cNvSpPr txBox="1">
            <a:spLocks noChangeArrowheads="1"/>
          </p:cNvSpPr>
          <p:nvPr>
            <p:custDataLst>
              <p:tags r:id="rId32"/>
            </p:custDataLst>
          </p:nvPr>
        </p:nvSpPr>
        <p:spPr bwMode="auto">
          <a:xfrm>
            <a:off x="7055845" y="6507164"/>
            <a:ext cx="1903403" cy="460375"/>
          </a:xfrm>
          <a:prstGeom prst="rect">
            <a:avLst/>
          </a:prstGeom>
          <a:noFill/>
          <a:ln w="9525">
            <a:noFill/>
            <a:miter lim="800000"/>
          </a:ln>
        </p:spPr>
        <p:txBody>
          <a:bodyPr wrap="square">
            <a:spAutoFit/>
          </a:bodyPr>
          <a:lstStyle/>
          <a:p>
            <a:pPr>
              <a:spcBef>
                <a:spcPct val="50000"/>
              </a:spcBef>
            </a:pPr>
            <a:r>
              <a:rPr lang="zh-CN" altLang="en-US" sz="2400">
                <a:solidFill>
                  <a:schemeClr val="tx1">
                    <a:lumMod val="95000"/>
                    <a:lumOff val="5000"/>
                  </a:schemeClr>
                </a:solidFill>
                <a:latin typeface="楷体" panose="02010609060101010101" pitchFamily="49" charset="-122"/>
                <a:ea typeface="楷体" panose="02010609060101010101" pitchFamily="49" charset="-122"/>
              </a:rPr>
              <a:t>分区划线法</a:t>
            </a:r>
            <a:endParaRPr lang="zh-CN" altLang="en-US" sz="2400">
              <a:solidFill>
                <a:schemeClr val="tx1">
                  <a:lumMod val="95000"/>
                  <a:lumOff val="5000"/>
                </a:schemeClr>
              </a:solidFill>
              <a:latin typeface="楷体" panose="02010609060101010101" pitchFamily="49" charset="-122"/>
              <a:ea typeface="楷体" panose="02010609060101010101" pitchFamily="49" charset="-122"/>
            </a:endParaRPr>
          </a:p>
        </p:txBody>
      </p:sp>
      <p:sp>
        <p:nvSpPr>
          <p:cNvPr id="4" name="矩形 3"/>
          <p:cNvSpPr/>
          <p:nvPr>
            <p:custDataLst>
              <p:tags r:id="rId33"/>
            </p:custDataLst>
          </p:nvPr>
        </p:nvSpPr>
        <p:spPr>
          <a:xfrm>
            <a:off x="181820" y="1635561"/>
            <a:ext cx="3409315" cy="607695"/>
          </a:xfrm>
          <a:prstGeom prst="rect">
            <a:avLst/>
          </a:prstGeom>
          <a:solidFill>
            <a:schemeClr val="tx2">
              <a:lumMod val="90000"/>
            </a:schemeClr>
          </a:solidFill>
          <a:ln w="28575" cmpd="dbl">
            <a:solidFill>
              <a:schemeClr val="accent1">
                <a:shade val="50000"/>
              </a:schemeClr>
            </a:solidFill>
            <a:prstDash val="dashDot"/>
          </a:ln>
          <a:effectLst>
            <a:outerShdw blurRad="50800" dist="38100" dir="2700000" algn="tl" rotWithShape="0">
              <a:prstClr val="black">
                <a:alpha val="40000"/>
              </a:prstClr>
            </a:outerShdw>
          </a:effectLst>
        </p:spPr>
        <p:txBody>
          <a:bodyPr wrap="none">
            <a:spAutoFit/>
          </a:bodyPr>
          <a:lstStyle/>
          <a:p>
            <a:pPr lvl="0" algn="l">
              <a:buClrTx/>
              <a:buSzTx/>
              <a:buFontTx/>
            </a:pPr>
            <a:r>
              <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（2）接种和分离酵母菌</a:t>
            </a:r>
            <a:endPar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5" name="矩形 34"/>
          <p:cNvSpPr/>
          <p:nvPr>
            <p:custDataLst>
              <p:tags r:id="rId34"/>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5" name="文本框 4"/>
          <p:cNvSpPr txBox="1"/>
          <p:nvPr>
            <p:custDataLst>
              <p:tags r:id="rId35"/>
            </p:custDataLst>
          </p:nvPr>
        </p:nvSpPr>
        <p:spPr>
          <a:xfrm>
            <a:off x="426085" y="669925"/>
            <a:ext cx="11533505" cy="8540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【任务四】2.阅读课本12和13页的探究实践“酵母菌的纯培养”，明确本实验的实验原理、目的要求、方法步骤和结果分析与评价等，完成思考讨论题。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20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500"/>
                                        <p:tgtEl>
                                          <p:spTgt spid="65"/>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up)">
                                      <p:cBhvr>
                                        <p:cTn id="38" dur="500"/>
                                        <p:tgtEl>
                                          <p:spTgt spid="69"/>
                                        </p:tgtEl>
                                      </p:cBhvr>
                                    </p:animEffect>
                                  </p:childTnLst>
                                </p:cTn>
                              </p:par>
                            </p:childTnLst>
                          </p:cTn>
                        </p:par>
                        <p:par>
                          <p:cTn id="39" fill="hold">
                            <p:stCondLst>
                              <p:cond delay="1500"/>
                            </p:stCondLst>
                            <p:childTnLst>
                              <p:par>
                                <p:cTn id="40" presetID="22" presetClass="entr" presetSubtype="2"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right)">
                                      <p:cBhvr>
                                        <p:cTn id="42" dur="500"/>
                                        <p:tgtEl>
                                          <p:spTgt spid="73"/>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wipe(down)">
                                      <p:cBhvr>
                                        <p:cTn id="46" dur="500"/>
                                        <p:tgtEl>
                                          <p:spTgt spid="7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uiExpand="1" build="p"/>
      <p:bldP spid="8" grpId="0" animBg="1"/>
      <p:bldP spid="59" grpId="0"/>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538933" y="847380"/>
            <a:ext cx="3535680" cy="570865"/>
          </a:xfrm>
          <a:prstGeom prst="rect">
            <a:avLst/>
          </a:prstGeom>
          <a:solidFill>
            <a:schemeClr val="accent6">
              <a:lumMod val="20000"/>
              <a:lumOff val="80000"/>
            </a:schemeClr>
          </a:solidFill>
          <a:ln>
            <a:solidFill>
              <a:schemeClr val="accent1"/>
            </a:solidFill>
          </a:ln>
          <a:effectLst>
            <a:outerShdw blurRad="50800" dist="38100" dir="2700000" algn="tl" rotWithShape="0">
              <a:prstClr val="black">
                <a:alpha val="40000"/>
              </a:prstClr>
            </a:outerShdw>
          </a:effectLst>
        </p:spPr>
        <p:txBody>
          <a:bodyPr wrap="none">
            <a:spAutoFit/>
          </a:bodyPr>
          <a:lstStyle/>
          <a:p>
            <a:pPr lvl="0" algn="ctr">
              <a:buClrTx/>
              <a:buSzTx/>
              <a:buFontTx/>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平板划线的具体操作步骤</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 name="Oval 6"/>
          <p:cNvSpPr>
            <a:spLocks noChangeArrowheads="1"/>
          </p:cNvSpPr>
          <p:nvPr>
            <p:custDataLst>
              <p:tags r:id="rId2"/>
            </p:custDataLst>
          </p:nvPr>
        </p:nvSpPr>
        <p:spPr bwMode="auto">
          <a:xfrm>
            <a:off x="9043958" y="181900"/>
            <a:ext cx="2840990" cy="2839085"/>
          </a:xfrm>
          <a:prstGeom prst="ellipse">
            <a:avLst/>
          </a:prstGeom>
          <a:solidFill>
            <a:srgbClr val="FFFF99"/>
          </a:solidFill>
          <a:ln w="9525">
            <a:solidFill>
              <a:schemeClr val="tx1"/>
            </a:solidFill>
            <a:round/>
          </a:ln>
        </p:spPr>
        <p:txBody>
          <a:bodyPr wrap="none" anchor="ctr"/>
          <a:lstStyle/>
          <a:p>
            <a:endParaRPr lang="zh-CN" altLang="zh-CN"/>
          </a:p>
        </p:txBody>
      </p:sp>
      <p:grpSp>
        <p:nvGrpSpPr>
          <p:cNvPr id="61" name="Group 15"/>
          <p:cNvGrpSpPr/>
          <p:nvPr>
            <p:custDataLst>
              <p:tags r:id="rId3"/>
            </p:custDataLst>
          </p:nvPr>
        </p:nvGrpSpPr>
        <p:grpSpPr>
          <a:xfrm rot="-1852081">
            <a:off x="9341015" y="908392"/>
            <a:ext cx="1412746" cy="157051"/>
            <a:chOff x="2200" y="3385"/>
            <a:chExt cx="1134" cy="181"/>
          </a:xfrm>
        </p:grpSpPr>
        <p:sp>
          <p:nvSpPr>
            <p:cNvPr id="62" name="Line 16"/>
            <p:cNvSpPr>
              <a:spLocks noChangeShapeType="1"/>
            </p:cNvSpPr>
            <p:nvPr>
              <p:custDataLst>
                <p:tags r:id="rId4"/>
              </p:custDataLst>
            </p:nvPr>
          </p:nvSpPr>
          <p:spPr bwMode="auto">
            <a:xfrm>
              <a:off x="2200" y="3385"/>
              <a:ext cx="1134" cy="0"/>
            </a:xfrm>
            <a:prstGeom prst="line">
              <a:avLst/>
            </a:prstGeom>
            <a:noFill/>
            <a:ln w="44450">
              <a:solidFill>
                <a:srgbClr val="FF0000"/>
              </a:solidFill>
              <a:round/>
              <a:tailEnd type="triangle" w="med" len="med"/>
            </a:ln>
          </p:spPr>
          <p:txBody>
            <a:bodyPr/>
            <a:lstStyle/>
            <a:p>
              <a:endParaRPr lang="zh-CN" altLang="en-US"/>
            </a:p>
          </p:txBody>
        </p:sp>
        <p:sp>
          <p:nvSpPr>
            <p:cNvPr id="63" name="Line 17"/>
            <p:cNvSpPr>
              <a:spLocks noChangeShapeType="1"/>
            </p:cNvSpPr>
            <p:nvPr>
              <p:custDataLst>
                <p:tags r:id="rId5"/>
              </p:custDataLst>
            </p:nvPr>
          </p:nvSpPr>
          <p:spPr bwMode="auto">
            <a:xfrm>
              <a:off x="2200" y="3475"/>
              <a:ext cx="1134" cy="0"/>
            </a:xfrm>
            <a:prstGeom prst="line">
              <a:avLst/>
            </a:prstGeom>
            <a:noFill/>
            <a:ln w="44450">
              <a:solidFill>
                <a:srgbClr val="FF0000"/>
              </a:solidFill>
              <a:round/>
              <a:tailEnd type="triangle" w="med" len="med"/>
            </a:ln>
          </p:spPr>
          <p:txBody>
            <a:bodyPr/>
            <a:lstStyle/>
            <a:p>
              <a:endParaRPr lang="zh-CN" altLang="en-US"/>
            </a:p>
          </p:txBody>
        </p:sp>
        <p:sp>
          <p:nvSpPr>
            <p:cNvPr id="64" name="Line 18"/>
            <p:cNvSpPr>
              <a:spLocks noChangeShapeType="1"/>
            </p:cNvSpPr>
            <p:nvPr>
              <p:custDataLst>
                <p:tags r:id="rId6"/>
              </p:custDataLst>
            </p:nvPr>
          </p:nvSpPr>
          <p:spPr bwMode="auto">
            <a:xfrm>
              <a:off x="2200" y="3566"/>
              <a:ext cx="1134" cy="0"/>
            </a:xfrm>
            <a:prstGeom prst="line">
              <a:avLst/>
            </a:prstGeom>
            <a:noFill/>
            <a:ln w="44450">
              <a:solidFill>
                <a:srgbClr val="FF0000"/>
              </a:solidFill>
              <a:round/>
              <a:tailEnd type="triangle" w="med" len="med"/>
            </a:ln>
          </p:spPr>
          <p:txBody>
            <a:bodyPr/>
            <a:lstStyle/>
            <a:p>
              <a:endParaRPr lang="zh-CN" altLang="en-US"/>
            </a:p>
          </p:txBody>
        </p:sp>
      </p:grpSp>
      <p:grpSp>
        <p:nvGrpSpPr>
          <p:cNvPr id="65" name="Group 19"/>
          <p:cNvGrpSpPr/>
          <p:nvPr>
            <p:custDataLst>
              <p:tags r:id="rId7"/>
            </p:custDataLst>
          </p:nvPr>
        </p:nvGrpSpPr>
        <p:grpSpPr>
          <a:xfrm rot="1815339">
            <a:off x="10279347" y="1033808"/>
            <a:ext cx="1548973" cy="156539"/>
            <a:chOff x="2472" y="527"/>
            <a:chExt cx="1360" cy="181"/>
          </a:xfrm>
        </p:grpSpPr>
        <p:sp>
          <p:nvSpPr>
            <p:cNvPr id="66" name="Line 20"/>
            <p:cNvSpPr>
              <a:spLocks noChangeShapeType="1"/>
            </p:cNvSpPr>
            <p:nvPr>
              <p:custDataLst>
                <p:tags r:id="rId8"/>
              </p:custDataLst>
            </p:nvPr>
          </p:nvSpPr>
          <p:spPr bwMode="auto">
            <a:xfrm>
              <a:off x="2472" y="527"/>
              <a:ext cx="1360" cy="0"/>
            </a:xfrm>
            <a:prstGeom prst="line">
              <a:avLst/>
            </a:prstGeom>
            <a:noFill/>
            <a:ln w="31750">
              <a:solidFill>
                <a:srgbClr val="FF0000"/>
              </a:solidFill>
              <a:round/>
              <a:tailEnd type="triangle" w="med" len="med"/>
            </a:ln>
          </p:spPr>
          <p:txBody>
            <a:bodyPr/>
            <a:lstStyle/>
            <a:p>
              <a:endParaRPr lang="zh-CN" altLang="en-US"/>
            </a:p>
          </p:txBody>
        </p:sp>
        <p:sp>
          <p:nvSpPr>
            <p:cNvPr id="67" name="Line 21"/>
            <p:cNvSpPr>
              <a:spLocks noChangeShapeType="1"/>
            </p:cNvSpPr>
            <p:nvPr>
              <p:custDataLst>
                <p:tags r:id="rId9"/>
              </p:custDataLst>
            </p:nvPr>
          </p:nvSpPr>
          <p:spPr bwMode="auto">
            <a:xfrm>
              <a:off x="2472" y="617"/>
              <a:ext cx="1360" cy="0"/>
            </a:xfrm>
            <a:prstGeom prst="line">
              <a:avLst/>
            </a:prstGeom>
            <a:noFill/>
            <a:ln w="31750">
              <a:solidFill>
                <a:srgbClr val="FF0000"/>
              </a:solidFill>
              <a:round/>
              <a:tailEnd type="triangle" w="med" len="med"/>
            </a:ln>
          </p:spPr>
          <p:txBody>
            <a:bodyPr/>
            <a:lstStyle/>
            <a:p>
              <a:endParaRPr lang="zh-CN" altLang="en-US"/>
            </a:p>
          </p:txBody>
        </p:sp>
        <p:sp>
          <p:nvSpPr>
            <p:cNvPr id="68" name="Line 22"/>
            <p:cNvSpPr>
              <a:spLocks noChangeShapeType="1"/>
            </p:cNvSpPr>
            <p:nvPr>
              <p:custDataLst>
                <p:tags r:id="rId10"/>
              </p:custDataLst>
            </p:nvPr>
          </p:nvSpPr>
          <p:spPr bwMode="auto">
            <a:xfrm>
              <a:off x="2472" y="708"/>
              <a:ext cx="1360" cy="0"/>
            </a:xfrm>
            <a:prstGeom prst="line">
              <a:avLst/>
            </a:prstGeom>
            <a:noFill/>
            <a:ln w="31750">
              <a:solidFill>
                <a:srgbClr val="FF0000"/>
              </a:solidFill>
              <a:round/>
              <a:tailEnd type="triangle" w="med" len="med"/>
            </a:ln>
          </p:spPr>
          <p:txBody>
            <a:bodyPr/>
            <a:lstStyle/>
            <a:p>
              <a:endParaRPr lang="zh-CN" altLang="en-US"/>
            </a:p>
          </p:txBody>
        </p:sp>
      </p:grpSp>
      <p:grpSp>
        <p:nvGrpSpPr>
          <p:cNvPr id="69" name="Group 23"/>
          <p:cNvGrpSpPr/>
          <p:nvPr>
            <p:custDataLst>
              <p:tags r:id="rId11"/>
            </p:custDataLst>
          </p:nvPr>
        </p:nvGrpSpPr>
        <p:grpSpPr>
          <a:xfrm rot="6676327">
            <a:off x="10595800" y="1682986"/>
            <a:ext cx="1141334" cy="239103"/>
            <a:chOff x="2200" y="3385"/>
            <a:chExt cx="1134" cy="181"/>
          </a:xfrm>
        </p:grpSpPr>
        <p:sp>
          <p:nvSpPr>
            <p:cNvPr id="70" name="Line 24"/>
            <p:cNvSpPr>
              <a:spLocks noChangeShapeType="1"/>
            </p:cNvSpPr>
            <p:nvPr>
              <p:custDataLst>
                <p:tags r:id="rId12"/>
              </p:custDataLst>
            </p:nvPr>
          </p:nvSpPr>
          <p:spPr bwMode="auto">
            <a:xfrm>
              <a:off x="2200" y="3385"/>
              <a:ext cx="1134" cy="0"/>
            </a:xfrm>
            <a:prstGeom prst="line">
              <a:avLst/>
            </a:prstGeom>
            <a:noFill/>
            <a:ln w="19050">
              <a:solidFill>
                <a:srgbClr val="FF0000"/>
              </a:solidFill>
              <a:round/>
              <a:tailEnd type="triangle" w="med" len="med"/>
            </a:ln>
          </p:spPr>
          <p:txBody>
            <a:bodyPr/>
            <a:lstStyle/>
            <a:p>
              <a:endParaRPr lang="zh-CN" altLang="en-US"/>
            </a:p>
          </p:txBody>
        </p:sp>
        <p:sp>
          <p:nvSpPr>
            <p:cNvPr id="71" name="Line 25"/>
            <p:cNvSpPr>
              <a:spLocks noChangeShapeType="1"/>
            </p:cNvSpPr>
            <p:nvPr>
              <p:custDataLst>
                <p:tags r:id="rId13"/>
              </p:custDataLst>
            </p:nvPr>
          </p:nvSpPr>
          <p:spPr bwMode="auto">
            <a:xfrm>
              <a:off x="2200" y="3475"/>
              <a:ext cx="1134" cy="0"/>
            </a:xfrm>
            <a:prstGeom prst="line">
              <a:avLst/>
            </a:prstGeom>
            <a:noFill/>
            <a:ln w="19050">
              <a:solidFill>
                <a:srgbClr val="FF0000"/>
              </a:solidFill>
              <a:round/>
              <a:tailEnd type="triangle" w="med" len="med"/>
            </a:ln>
          </p:spPr>
          <p:txBody>
            <a:bodyPr/>
            <a:lstStyle/>
            <a:p>
              <a:endParaRPr lang="zh-CN" altLang="en-US"/>
            </a:p>
          </p:txBody>
        </p:sp>
        <p:sp>
          <p:nvSpPr>
            <p:cNvPr id="72" name="Line 26"/>
            <p:cNvSpPr>
              <a:spLocks noChangeShapeType="1"/>
            </p:cNvSpPr>
            <p:nvPr>
              <p:custDataLst>
                <p:tags r:id="rId14"/>
              </p:custDataLst>
            </p:nvPr>
          </p:nvSpPr>
          <p:spPr bwMode="auto">
            <a:xfrm>
              <a:off x="2200" y="3566"/>
              <a:ext cx="1134" cy="0"/>
            </a:xfrm>
            <a:prstGeom prst="line">
              <a:avLst/>
            </a:prstGeom>
            <a:noFill/>
            <a:ln w="19050">
              <a:solidFill>
                <a:srgbClr val="FF0000"/>
              </a:solidFill>
              <a:round/>
              <a:tailEnd type="triangle" w="med" len="med"/>
            </a:ln>
          </p:spPr>
          <p:txBody>
            <a:bodyPr/>
            <a:lstStyle/>
            <a:p>
              <a:endParaRPr lang="zh-CN" altLang="en-US"/>
            </a:p>
          </p:txBody>
        </p:sp>
      </p:grpSp>
      <p:grpSp>
        <p:nvGrpSpPr>
          <p:cNvPr id="73" name="Group 27"/>
          <p:cNvGrpSpPr/>
          <p:nvPr>
            <p:custDataLst>
              <p:tags r:id="rId15"/>
            </p:custDataLst>
          </p:nvPr>
        </p:nvGrpSpPr>
        <p:grpSpPr>
          <a:xfrm flipH="1">
            <a:off x="9515681" y="2112296"/>
            <a:ext cx="1674424" cy="150367"/>
            <a:chOff x="2200" y="3385"/>
            <a:chExt cx="1134" cy="181"/>
          </a:xfrm>
        </p:grpSpPr>
        <p:sp>
          <p:nvSpPr>
            <p:cNvPr id="74" name="Line 28"/>
            <p:cNvSpPr>
              <a:spLocks noChangeShapeType="1"/>
            </p:cNvSpPr>
            <p:nvPr>
              <p:custDataLst>
                <p:tags r:id="rId16"/>
              </p:custDataLst>
            </p:nvPr>
          </p:nvSpPr>
          <p:spPr bwMode="auto">
            <a:xfrm>
              <a:off x="2200" y="3385"/>
              <a:ext cx="1134" cy="0"/>
            </a:xfrm>
            <a:prstGeom prst="line">
              <a:avLst/>
            </a:prstGeom>
            <a:noFill/>
            <a:ln w="12700">
              <a:solidFill>
                <a:srgbClr val="FF0000"/>
              </a:solidFill>
              <a:round/>
              <a:tailEnd type="triangle" w="med" len="med"/>
            </a:ln>
          </p:spPr>
          <p:txBody>
            <a:bodyPr/>
            <a:lstStyle/>
            <a:p>
              <a:endParaRPr lang="zh-CN" altLang="en-US"/>
            </a:p>
          </p:txBody>
        </p:sp>
        <p:sp>
          <p:nvSpPr>
            <p:cNvPr id="75" name="Line 29"/>
            <p:cNvSpPr>
              <a:spLocks noChangeShapeType="1"/>
            </p:cNvSpPr>
            <p:nvPr>
              <p:custDataLst>
                <p:tags r:id="rId17"/>
              </p:custDataLst>
            </p:nvPr>
          </p:nvSpPr>
          <p:spPr bwMode="auto">
            <a:xfrm>
              <a:off x="2200" y="3475"/>
              <a:ext cx="1134" cy="0"/>
            </a:xfrm>
            <a:prstGeom prst="line">
              <a:avLst/>
            </a:prstGeom>
            <a:noFill/>
            <a:ln w="12700">
              <a:solidFill>
                <a:srgbClr val="FF0000"/>
              </a:solidFill>
              <a:round/>
              <a:tailEnd type="triangle" w="med" len="med"/>
            </a:ln>
          </p:spPr>
          <p:txBody>
            <a:bodyPr/>
            <a:lstStyle/>
            <a:p>
              <a:endParaRPr lang="zh-CN" altLang="en-US"/>
            </a:p>
          </p:txBody>
        </p:sp>
        <p:sp>
          <p:nvSpPr>
            <p:cNvPr id="76" name="Line 30"/>
            <p:cNvSpPr>
              <a:spLocks noChangeShapeType="1"/>
            </p:cNvSpPr>
            <p:nvPr>
              <p:custDataLst>
                <p:tags r:id="rId18"/>
              </p:custDataLst>
            </p:nvPr>
          </p:nvSpPr>
          <p:spPr bwMode="auto">
            <a:xfrm>
              <a:off x="2200" y="3566"/>
              <a:ext cx="1134" cy="0"/>
            </a:xfrm>
            <a:prstGeom prst="line">
              <a:avLst/>
            </a:prstGeom>
            <a:noFill/>
            <a:ln w="12700">
              <a:solidFill>
                <a:srgbClr val="FF0000"/>
              </a:solidFill>
              <a:round/>
              <a:tailEnd type="triangle" w="med" len="med"/>
            </a:ln>
          </p:spPr>
          <p:txBody>
            <a:bodyPr/>
            <a:lstStyle/>
            <a:p>
              <a:endParaRPr lang="zh-CN" altLang="en-US"/>
            </a:p>
          </p:txBody>
        </p:sp>
      </p:grpSp>
      <p:grpSp>
        <p:nvGrpSpPr>
          <p:cNvPr id="77" name="Group 31"/>
          <p:cNvGrpSpPr/>
          <p:nvPr>
            <p:custDataLst>
              <p:tags r:id="rId19"/>
            </p:custDataLst>
          </p:nvPr>
        </p:nvGrpSpPr>
        <p:grpSpPr>
          <a:xfrm rot="5400000" flipH="1" flipV="1">
            <a:off x="9601521" y="1755708"/>
            <a:ext cx="758522" cy="232086"/>
            <a:chOff x="2200" y="3385"/>
            <a:chExt cx="1134" cy="181"/>
          </a:xfrm>
        </p:grpSpPr>
        <p:sp>
          <p:nvSpPr>
            <p:cNvPr id="78" name="Line 32"/>
            <p:cNvSpPr>
              <a:spLocks noChangeShapeType="1"/>
            </p:cNvSpPr>
            <p:nvPr>
              <p:custDataLst>
                <p:tags r:id="rId20"/>
              </p:custDataLst>
            </p:nvPr>
          </p:nvSpPr>
          <p:spPr bwMode="auto">
            <a:xfrm>
              <a:off x="2200" y="3385"/>
              <a:ext cx="1134" cy="0"/>
            </a:xfrm>
            <a:prstGeom prst="line">
              <a:avLst/>
            </a:prstGeom>
            <a:noFill/>
            <a:ln w="6350">
              <a:solidFill>
                <a:srgbClr val="FF0000"/>
              </a:solidFill>
              <a:prstDash val="dash"/>
              <a:round/>
              <a:tailEnd type="triangle" w="med" len="med"/>
            </a:ln>
          </p:spPr>
          <p:txBody>
            <a:bodyPr/>
            <a:lstStyle/>
            <a:p>
              <a:endParaRPr lang="zh-CN" altLang="en-US"/>
            </a:p>
          </p:txBody>
        </p:sp>
        <p:sp>
          <p:nvSpPr>
            <p:cNvPr id="79" name="Line 33"/>
            <p:cNvSpPr>
              <a:spLocks noChangeShapeType="1"/>
            </p:cNvSpPr>
            <p:nvPr>
              <p:custDataLst>
                <p:tags r:id="rId21"/>
              </p:custDataLst>
            </p:nvPr>
          </p:nvSpPr>
          <p:spPr bwMode="auto">
            <a:xfrm>
              <a:off x="2200" y="3475"/>
              <a:ext cx="1134" cy="0"/>
            </a:xfrm>
            <a:prstGeom prst="line">
              <a:avLst/>
            </a:prstGeom>
            <a:noFill/>
            <a:ln w="6350">
              <a:solidFill>
                <a:srgbClr val="FF0000"/>
              </a:solidFill>
              <a:prstDash val="dash"/>
              <a:round/>
              <a:tailEnd type="triangle" w="med" len="med"/>
            </a:ln>
          </p:spPr>
          <p:txBody>
            <a:bodyPr/>
            <a:lstStyle/>
            <a:p>
              <a:endParaRPr lang="zh-CN" altLang="en-US"/>
            </a:p>
          </p:txBody>
        </p:sp>
        <p:sp>
          <p:nvSpPr>
            <p:cNvPr id="80" name="Line 34"/>
            <p:cNvSpPr>
              <a:spLocks noChangeShapeType="1"/>
            </p:cNvSpPr>
            <p:nvPr>
              <p:custDataLst>
                <p:tags r:id="rId22"/>
              </p:custDataLst>
            </p:nvPr>
          </p:nvSpPr>
          <p:spPr bwMode="auto">
            <a:xfrm>
              <a:off x="2200" y="3566"/>
              <a:ext cx="1134" cy="0"/>
            </a:xfrm>
            <a:prstGeom prst="line">
              <a:avLst/>
            </a:prstGeom>
            <a:noFill/>
            <a:ln w="6350">
              <a:solidFill>
                <a:srgbClr val="FF0000"/>
              </a:solidFill>
              <a:prstDash val="dash"/>
              <a:round/>
              <a:tailEnd type="triangle" w="med" len="med"/>
            </a:ln>
          </p:spPr>
          <p:txBody>
            <a:bodyPr/>
            <a:lstStyle/>
            <a:p>
              <a:endParaRPr lang="zh-CN" altLang="en-US"/>
            </a:p>
          </p:txBody>
        </p:sp>
      </p:grpSp>
      <p:sp>
        <p:nvSpPr>
          <p:cNvPr id="7" name="矩形 6"/>
          <p:cNvSpPr/>
          <p:nvPr>
            <p:custDataLst>
              <p:tags r:id="rId23"/>
            </p:custDataLst>
          </p:nvPr>
        </p:nvSpPr>
        <p:spPr>
          <a:xfrm>
            <a:off x="9681682" y="654045"/>
            <a:ext cx="298450"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rPr>
              <a:t>1</a:t>
            </a:r>
            <a:endPar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矩形 3"/>
          <p:cNvSpPr/>
          <p:nvPr>
            <p:custDataLst>
              <p:tags r:id="rId24"/>
            </p:custDataLst>
          </p:nvPr>
        </p:nvSpPr>
        <p:spPr>
          <a:xfrm>
            <a:off x="10945148" y="623225"/>
            <a:ext cx="245110"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rPr>
              <a:t>2</a:t>
            </a:r>
            <a:endPar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矩形 4"/>
          <p:cNvSpPr/>
          <p:nvPr>
            <p:custDataLst>
              <p:tags r:id="rId25"/>
            </p:custDataLst>
          </p:nvPr>
        </p:nvSpPr>
        <p:spPr>
          <a:xfrm>
            <a:off x="11262013" y="1687485"/>
            <a:ext cx="245110"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rPr>
              <a:t>3</a:t>
            </a:r>
            <a:endPar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矩形 5"/>
          <p:cNvSpPr/>
          <p:nvPr>
            <p:custDataLst>
              <p:tags r:id="rId26"/>
            </p:custDataLst>
          </p:nvPr>
        </p:nvSpPr>
        <p:spPr>
          <a:xfrm>
            <a:off x="10345708" y="2250730"/>
            <a:ext cx="245110"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rPr>
              <a:t>4</a:t>
            </a:r>
            <a:endPar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矩形 7"/>
          <p:cNvSpPr/>
          <p:nvPr>
            <p:custDataLst>
              <p:tags r:id="rId27"/>
            </p:custDataLst>
          </p:nvPr>
        </p:nvSpPr>
        <p:spPr>
          <a:xfrm>
            <a:off x="9619903" y="1570010"/>
            <a:ext cx="245110"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rPr>
              <a:t>5</a:t>
            </a:r>
            <a:endParaRPr lang="en-US" altLang="zh-CN" b="1" kern="100" smtClean="0">
              <a:solidFill>
                <a:srgbClr val="1313E4"/>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9" name="图片 8"/>
          <p:cNvPicPr>
            <a:picLocks noChangeAspect="1"/>
          </p:cNvPicPr>
          <p:nvPr>
            <p:custDataLst>
              <p:tags r:id="rId28"/>
            </p:custDataLst>
          </p:nvPr>
        </p:nvPicPr>
        <p:blipFill>
          <a:blip r:embed="rId29">
            <a:clrChange>
              <a:clrFrom>
                <a:srgbClr val="FFFFFF"/>
              </a:clrFrom>
              <a:clrTo>
                <a:srgbClr val="FFFFFF">
                  <a:alpha val="0"/>
                </a:srgbClr>
              </a:clrTo>
            </a:clrChange>
          </a:blip>
          <a:stretch>
            <a:fillRect/>
          </a:stretch>
        </p:blipFill>
        <p:spPr>
          <a:xfrm>
            <a:off x="474133" y="1569919"/>
            <a:ext cx="8368264" cy="4252511"/>
          </a:xfrm>
          <a:prstGeom prst="rect">
            <a:avLst/>
          </a:prstGeom>
          <a:solidFill>
            <a:schemeClr val="bg1"/>
          </a:solidFill>
        </p:spPr>
      </p:pic>
      <p:sp>
        <p:nvSpPr>
          <p:cNvPr id="35" name="矩形 34"/>
          <p:cNvSpPr/>
          <p:nvPr>
            <p:custDataLst>
              <p:tags r:id="rId30"/>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26" name="矩形 25"/>
          <p:cNvSpPr/>
          <p:nvPr>
            <p:custDataLst>
              <p:tags r:id="rId31"/>
            </p:custDataLst>
          </p:nvPr>
        </p:nvSpPr>
        <p:spPr>
          <a:xfrm>
            <a:off x="8804022" y="3924797"/>
            <a:ext cx="3320008" cy="2861310"/>
          </a:xfrm>
          <a:prstGeom prst="rect">
            <a:avLst/>
          </a:prstGeom>
          <a:solidFill>
            <a:schemeClr val="accent5">
              <a:lumMod val="20000"/>
              <a:lumOff val="80000"/>
            </a:schemeClr>
          </a:solidFill>
          <a:ln>
            <a:solidFill>
              <a:schemeClr val="accent1"/>
            </a:solidFill>
          </a:ln>
          <a:effectLst>
            <a:outerShdw blurRad="50800" dist="38100" dir="2700000" algn="tl" rotWithShape="0">
              <a:prstClr val="black">
                <a:alpha val="40000"/>
              </a:prstClr>
            </a:outerShdw>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Tx/>
              <a:buSzTx/>
              <a:buFontTx/>
            </a:pPr>
            <a:r>
              <a:rPr lang="zh-CN" altLang="en-US" sz="2000" b="1"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sym typeface="+mn-ea"/>
              </a:rPr>
              <a:t>注意：</a:t>
            </a:r>
            <a:endParaRPr lang="zh-CN" altLang="en-US" sz="2000" b="1"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sym typeface="+mn-ea"/>
            </a:endParaRPr>
          </a:p>
          <a:p>
            <a:pPr algn="l">
              <a:buClrTx/>
              <a:buSzTx/>
              <a:buFontTx/>
            </a:pPr>
            <a:r>
              <a:rPr lang="zh-CN" altLang="en-US" sz="2000"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sym typeface="+mn-ea"/>
              </a:rPr>
              <a:t>①接种环只蘸一次菌液,但要在培养基不同位置连续划线多次。</a:t>
            </a:r>
            <a:endParaRPr lang="zh-CN" altLang="en-US" sz="2000"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endParaRPr>
          </a:p>
          <a:p>
            <a:pPr algn="l">
              <a:buClrTx/>
              <a:buSzTx/>
              <a:buFontTx/>
            </a:pPr>
            <a:r>
              <a:rPr lang="zh-CN" altLang="en-US" sz="2000"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sym typeface="+mn-ea"/>
              </a:rPr>
              <a:t>②划线首尾不能相接</a:t>
            </a:r>
            <a:endParaRPr lang="zh-CN" altLang="en-US" sz="2000"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endParaRPr>
          </a:p>
          <a:p>
            <a:r>
              <a:rPr lang="zh-CN" altLang="en-US" sz="2000" smtClean="0">
                <a:solidFill>
                  <a:schemeClr val="tx1">
                    <a:lumMod val="95000"/>
                    <a:lumOff val="5000"/>
                  </a:schemeClr>
                </a:solidFill>
                <a:latin typeface="仿宋" panose="02010609060101010101" pitchFamily="49" charset="-122"/>
                <a:ea typeface="仿宋" panose="02010609060101010101" pitchFamily="49" charset="-122"/>
                <a:cs typeface="宋体" panose="02010600030101010101" pitchFamily="2" charset="-122"/>
                <a:sym typeface="+mn-ea"/>
              </a:rPr>
              <a:t>③每次划线前接种环进行灭菌；</a:t>
            </a:r>
            <a:r>
              <a:rPr lang="zh-CN" altLang="en-US" sz="2000" smtClean="0">
                <a:solidFill>
                  <a:schemeClr val="tx1">
                    <a:lumMod val="95000"/>
                    <a:lumOff val="5000"/>
                  </a:schemeClr>
                </a:solidFill>
                <a:latin typeface="仿宋" panose="02010609060101010101" pitchFamily="49" charset="-122"/>
                <a:ea typeface="仿宋" panose="02010609060101010101" pitchFamily="49" charset="-122"/>
              </a:rPr>
              <a:t>在</a:t>
            </a:r>
            <a:r>
              <a:rPr lang="en-US" altLang="zh-CN" sz="2000" smtClean="0">
                <a:solidFill>
                  <a:schemeClr val="tx1">
                    <a:lumMod val="95000"/>
                    <a:lumOff val="5000"/>
                  </a:schemeClr>
                </a:solidFill>
                <a:latin typeface="仿宋" panose="02010609060101010101" pitchFamily="49" charset="-122"/>
                <a:ea typeface="仿宋" panose="02010609060101010101" pitchFamily="49" charset="-122"/>
              </a:rPr>
              <a:t>5</a:t>
            </a:r>
            <a:r>
              <a:rPr lang="zh-CN" altLang="en-US" sz="2000" smtClean="0">
                <a:solidFill>
                  <a:schemeClr val="tx1">
                    <a:lumMod val="95000"/>
                    <a:lumOff val="5000"/>
                  </a:schemeClr>
                </a:solidFill>
                <a:latin typeface="仿宋" panose="02010609060101010101" pitchFamily="49" charset="-122"/>
                <a:ea typeface="仿宋" panose="02010609060101010101" pitchFamily="49" charset="-122"/>
              </a:rPr>
              <a:t>个区域划线，接种环灼烧灭菌共</a:t>
            </a:r>
            <a:r>
              <a:rPr lang="en-US" altLang="zh-CN" sz="2000" smtClean="0">
                <a:solidFill>
                  <a:schemeClr val="tx1">
                    <a:lumMod val="95000"/>
                    <a:lumOff val="5000"/>
                  </a:schemeClr>
                </a:solidFill>
                <a:latin typeface="仿宋" panose="02010609060101010101" pitchFamily="49" charset="-122"/>
                <a:ea typeface="仿宋" panose="02010609060101010101" pitchFamily="49" charset="-122"/>
              </a:rPr>
              <a:t>6</a:t>
            </a:r>
            <a:r>
              <a:rPr lang="zh-CN" altLang="en-US" sz="2000" smtClean="0">
                <a:solidFill>
                  <a:schemeClr val="tx1">
                    <a:lumMod val="95000"/>
                    <a:lumOff val="5000"/>
                  </a:schemeClr>
                </a:solidFill>
                <a:latin typeface="仿宋" panose="02010609060101010101" pitchFamily="49" charset="-122"/>
                <a:ea typeface="仿宋" panose="02010609060101010101" pitchFamily="49" charset="-122"/>
              </a:rPr>
              <a:t>次。</a:t>
            </a:r>
            <a:endParaRPr lang="en-US" altLang="zh-CN" sz="2000" smtClean="0">
              <a:solidFill>
                <a:schemeClr val="tx1">
                  <a:lumMod val="95000"/>
                  <a:lumOff val="5000"/>
                </a:schemeClr>
              </a:solidFill>
              <a:latin typeface="仿宋" panose="02010609060101010101" pitchFamily="49" charset="-122"/>
              <a:ea typeface="仿宋" panose="02010609060101010101" pitchFamily="49" charset="-122"/>
            </a:endParaRPr>
          </a:p>
          <a:p>
            <a:r>
              <a:rPr lang="en-US" altLang="en-US" sz="2000" smtClean="0">
                <a:solidFill>
                  <a:schemeClr val="tx1">
                    <a:lumMod val="95000"/>
                    <a:lumOff val="5000"/>
                  </a:schemeClr>
                </a:solidFill>
                <a:latin typeface="仿宋" panose="02010609060101010101" pitchFamily="49" charset="-122"/>
                <a:ea typeface="仿宋" panose="02010609060101010101" pitchFamily="49" charset="-122"/>
              </a:rPr>
              <a:t>④</a:t>
            </a:r>
            <a:r>
              <a:rPr lang="zh-CN" altLang="en-US" sz="2000" smtClean="0">
                <a:solidFill>
                  <a:schemeClr val="tx1">
                    <a:lumMod val="95000"/>
                    <a:lumOff val="5000"/>
                  </a:schemeClr>
                </a:solidFill>
                <a:latin typeface="仿宋" panose="02010609060101010101" pitchFamily="49" charset="-122"/>
                <a:ea typeface="仿宋" panose="02010609060101010101" pitchFamily="49" charset="-122"/>
              </a:rPr>
              <a:t>划线后</a:t>
            </a:r>
            <a:r>
              <a:rPr lang="en-US" altLang="zh-CN" sz="2000" smtClean="0">
                <a:solidFill>
                  <a:schemeClr val="tx1">
                    <a:lumMod val="95000"/>
                    <a:lumOff val="5000"/>
                  </a:schemeClr>
                </a:solidFill>
                <a:latin typeface="仿宋" panose="02010609060101010101" pitchFamily="49" charset="-122"/>
                <a:ea typeface="仿宋" panose="02010609060101010101" pitchFamily="49" charset="-122"/>
              </a:rPr>
              <a:t>,</a:t>
            </a:r>
            <a:r>
              <a:rPr lang="zh-CN" altLang="en-US" sz="2000" smtClean="0">
                <a:solidFill>
                  <a:schemeClr val="tx1">
                    <a:lumMod val="95000"/>
                    <a:lumOff val="5000"/>
                  </a:schemeClr>
                </a:solidFill>
                <a:latin typeface="仿宋" panose="02010609060101010101" pitchFamily="49" charset="-122"/>
                <a:ea typeface="仿宋" panose="02010609060101010101" pitchFamily="49" charset="-122"/>
              </a:rPr>
              <a:t>培养皿倒置培养</a:t>
            </a:r>
            <a:endParaRPr lang="zh-CN" altLang="en-US" sz="2000" smtClean="0">
              <a:solidFill>
                <a:schemeClr val="tx1">
                  <a:lumMod val="95000"/>
                  <a:lumOff val="5000"/>
                </a:schemeClr>
              </a:solidFill>
              <a:latin typeface="仿宋" panose="02010609060101010101" pitchFamily="49" charset="-122"/>
              <a:ea typeface="仿宋"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up)">
                                      <p:cBhvr>
                                        <p:cTn id="26" dur="500"/>
                                        <p:tgtEl>
                                          <p:spTgt spid="69"/>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right)">
                                      <p:cBhvr>
                                        <p:cTn id="34" dur="500"/>
                                        <p:tgtEl>
                                          <p:spTgt spid="73"/>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down)">
                                      <p:cBhvr>
                                        <p:cTn id="41" dur="500"/>
                                        <p:tgtEl>
                                          <p:spTgt spid="77"/>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anim calcmode="lin" valueType="num">
                                      <p:cBhvr>
                                        <p:cTn id="50" dur="500" fill="hold"/>
                                        <p:tgtEl>
                                          <p:spTgt spid="26"/>
                                        </p:tgtEl>
                                        <p:attrNameLst>
                                          <p:attrName>ppt_x</p:attrName>
                                        </p:attrNameLst>
                                      </p:cBhvr>
                                      <p:tavLst>
                                        <p:tav tm="0">
                                          <p:val>
                                            <p:strVal val="#ppt_x"/>
                                          </p:val>
                                        </p:tav>
                                        <p:tav tm="100000">
                                          <p:val>
                                            <p:strVal val="#ppt_x"/>
                                          </p:val>
                                        </p:tav>
                                      </p:tavLst>
                                    </p:anim>
                                    <p:anim calcmode="lin" valueType="num">
                                      <p:cBhvr>
                                        <p:cTn id="5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4" grpId="0"/>
      <p:bldP spid="5" grpId="0"/>
      <p:bldP spid="6" grpId="0"/>
      <p:bldP spid="8"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文本框 4"/>
          <p:cNvSpPr/>
          <p:nvPr>
            <p:custDataLst>
              <p:tags r:id="rId1"/>
            </p:custDataLst>
          </p:nvPr>
        </p:nvSpPr>
        <p:spPr>
          <a:xfrm>
            <a:off x="728023" y="2639163"/>
            <a:ext cx="10772985" cy="175323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chor="t" anchorCtr="0">
            <a:spAutoFit/>
          </a:bodyPr>
          <a:lstStyle/>
          <a:p>
            <a:pPr indent="457200" fontAlgn="auto">
              <a:lnSpc>
                <a:spcPct val="150000"/>
              </a:lnSpc>
            </a:pPr>
            <a:r>
              <a:rPr lang="zh-CN" altLang="en-US" sz="2400" smtClean="0">
                <a:latin typeface="楷体" panose="02010609060101010101" pitchFamily="49" charset="-122"/>
                <a:ea typeface="楷体" panose="02010609060101010101" pitchFamily="49" charset="-122"/>
                <a:cs typeface="楷体" panose="02010609060101010101" pitchFamily="49" charset="-122"/>
              </a:rPr>
              <a:t>完成</a:t>
            </a:r>
            <a:r>
              <a:rPr lang="zh-CN" altLang="en-US" sz="2400">
                <a:latin typeface="楷体" panose="02010609060101010101" pitchFamily="49" charset="-122"/>
                <a:ea typeface="楷体" panose="02010609060101010101" pitchFamily="49" charset="-122"/>
                <a:cs typeface="楷体" panose="02010609060101010101" pitchFamily="49" charset="-122"/>
              </a:rPr>
              <a:t>平板划线后，待菌液被培养基吸收，将接种后的平板和一个未接种的平板倒置，放入 28℃</a:t>
            </a: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左右（培养温度因酵母菌种类的不同而稍有差异）的恒温培养箱中培养 </a:t>
            </a:r>
            <a:r>
              <a:rPr lang="en-US" altLang="zh-CN" sz="2400">
                <a:latin typeface="楷体" panose="02010609060101010101" pitchFamily="49" charset="-122"/>
                <a:ea typeface="楷体" panose="02010609060101010101" pitchFamily="49" charset="-122"/>
                <a:cs typeface="楷体" panose="02010609060101010101" pitchFamily="49" charset="-122"/>
              </a:rPr>
              <a:t>24 ~ 48h</a:t>
            </a:r>
            <a:r>
              <a:rPr lang="zh-CN" altLang="en-US" sz="2400" smtClean="0">
                <a:latin typeface="楷体" panose="02010609060101010101" pitchFamily="49" charset="-122"/>
                <a:ea typeface="楷体" panose="02010609060101010101" pitchFamily="49" charset="-122"/>
                <a:cs typeface="楷体" panose="02010609060101010101" pitchFamily="49" charset="-122"/>
              </a:rPr>
              <a:t>。</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83974" name="文本框 5"/>
          <p:cNvSpPr/>
          <p:nvPr>
            <p:custDataLst>
              <p:tags r:id="rId2"/>
            </p:custDataLst>
          </p:nvPr>
        </p:nvSpPr>
        <p:spPr>
          <a:xfrm>
            <a:off x="727710" y="4826000"/>
            <a:ext cx="10773410" cy="1198880"/>
          </a:xfrm>
          <a:prstGeom prst="rect">
            <a:avLst/>
          </a:prstGeom>
          <a:solidFill>
            <a:schemeClr val="accent4">
              <a:lumMod val="60000"/>
              <a:lumOff val="40000"/>
            </a:schemeClr>
          </a:solidFill>
          <a:ln w="28575" cmpd="thickThin">
            <a:solidFill>
              <a:schemeClr val="accent1">
                <a:shade val="50000"/>
              </a:schemeClr>
            </a:solidFill>
            <a:prstDash val="lgDashDotDot"/>
          </a:ln>
        </p:spPr>
        <p:txBody>
          <a:bodyPr wrap="square" anchor="t" anchorCtr="0">
            <a:spAutoFit/>
          </a:bodyPr>
          <a:lstStyle/>
          <a:p>
            <a:pPr>
              <a:lnSpc>
                <a:spcPct val="150000"/>
              </a:lnSpc>
            </a:pPr>
            <a:r>
              <a:rPr lang="zh-CN" altLang="en-US" sz="2400" b="1">
                <a:solidFill>
                  <a:schemeClr val="tx1">
                    <a:lumMod val="95000"/>
                    <a:lumOff val="5000"/>
                  </a:schemeClr>
                </a:solidFill>
                <a:latin typeface="微软雅黑" panose="020B0503020204020204" pitchFamily="34" charset="-122"/>
                <a:ea typeface="微软雅黑" panose="020B0503020204020204" pitchFamily="34" charset="-122"/>
              </a:rPr>
              <a:t>警示</a:t>
            </a:r>
            <a:r>
              <a:rPr lang="zh-CN" altLang="en-US" sz="2400">
                <a:solidFill>
                  <a:srgbClr val="FF0000"/>
                </a:solidFill>
                <a:latin typeface="仿宋" panose="02010609060101010101" pitchFamily="49" charset="-122"/>
                <a:ea typeface="仿宋" panose="02010609060101010101" pitchFamily="49" charset="-122"/>
              </a:rPr>
              <a:t>：</a:t>
            </a:r>
            <a:r>
              <a:rPr lang="zh-CN" altLang="en-US" sz="2400">
                <a:latin typeface="仿宋" panose="02010609060101010101" pitchFamily="49" charset="-122"/>
                <a:ea typeface="仿宋" panose="02010609060101010101" pitchFamily="49" charset="-122"/>
              </a:rPr>
              <a:t>在实验室中，切不可吃东西、喝水，离开实验室时一定要洗手，以防止被微生物感染。使</a:t>
            </a:r>
            <a:r>
              <a:rPr lang="zh-CN" altLang="en-US" sz="2400">
                <a:latin typeface="仿宋" panose="02010609060101010101" pitchFamily="49" charset="-122"/>
                <a:ea typeface="仿宋" panose="02010609060101010101" pitchFamily="49" charset="-122"/>
                <a:sym typeface="宋体" panose="02010600030101010101" pitchFamily="2" charset="-122"/>
              </a:rPr>
              <a:t>用后的培养基在丢弃前一定要进行灭菌处理，以</a:t>
            </a:r>
            <a:r>
              <a:rPr lang="zh-CN" altLang="en-US" sz="2400">
                <a:latin typeface="仿宋" panose="02010609060101010101" pitchFamily="49" charset="-122"/>
                <a:ea typeface="仿宋" panose="02010609060101010101" pitchFamily="49" charset="-122"/>
              </a:rPr>
              <a:t>免污染环境。</a:t>
            </a:r>
            <a:endParaRPr lang="zh-CN" altLang="en-US" sz="2400">
              <a:latin typeface="仿宋" panose="02010609060101010101" pitchFamily="49" charset="-122"/>
              <a:ea typeface="仿宋" panose="02010609060101010101" pitchFamily="49" charset="-122"/>
            </a:endParaRPr>
          </a:p>
        </p:txBody>
      </p:sp>
      <p:sp>
        <p:nvSpPr>
          <p:cNvPr id="7" name="矩形 6"/>
          <p:cNvSpPr/>
          <p:nvPr>
            <p:custDataLst>
              <p:tags r:id="rId3"/>
            </p:custDataLst>
          </p:nvPr>
        </p:nvSpPr>
        <p:spPr>
          <a:xfrm>
            <a:off x="452755" y="1964690"/>
            <a:ext cx="2585085" cy="471805"/>
          </a:xfrm>
          <a:prstGeom prst="rect">
            <a:avLst/>
          </a:prstGeom>
          <a:solidFill>
            <a:schemeClr val="tx2">
              <a:lumMod val="90000"/>
            </a:schemeClr>
          </a:solidFill>
          <a:ln w="28575" cmpd="dbl">
            <a:solidFill>
              <a:schemeClr val="accent1">
                <a:shade val="50000"/>
              </a:schemeClr>
            </a:solidFill>
            <a:prstDash val="dashDot"/>
          </a:ln>
          <a:effectLst>
            <a:outerShdw blurRad="50800" dist="38100" dir="2700000" algn="tl" rotWithShape="0">
              <a:prstClr val="black">
                <a:alpha val="40000"/>
              </a:prstClr>
            </a:outerShdw>
          </a:effectLst>
        </p:spPr>
        <p:txBody>
          <a:bodyPr wrap="none">
            <a:noAutofit/>
          </a:bodyPr>
          <a:lstStyle/>
          <a:p>
            <a:pPr lvl="0" algn="l">
              <a:buClrTx/>
              <a:buSzTx/>
              <a:buFontTx/>
            </a:pPr>
            <a:r>
              <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rPr>
              <a:t> （3）培养酵母菌</a:t>
            </a:r>
            <a:endParaRPr lang="zh-CN" altLang="en-US" sz="2400" kern="100" smtClean="0">
              <a:solidFill>
                <a:schemeClr val="tx1">
                  <a:lumMod val="95000"/>
                  <a:lumOff val="5000"/>
                </a:schemeClr>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35" name="矩形 34"/>
          <p:cNvSpPr/>
          <p:nvPr>
            <p:custDataLst>
              <p:tags r:id="rId4"/>
            </p:custDataLst>
          </p:nvPr>
        </p:nvSpPr>
        <p:spPr bwMode="auto">
          <a:xfrm>
            <a:off x="227330" y="12065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5" name="文本框 4"/>
          <p:cNvSpPr txBox="1"/>
          <p:nvPr>
            <p:custDataLst>
              <p:tags r:id="rId5"/>
            </p:custDataLst>
          </p:nvPr>
        </p:nvSpPr>
        <p:spPr>
          <a:xfrm>
            <a:off x="426085" y="908050"/>
            <a:ext cx="11533505" cy="8540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【任务四】2.阅读课本12和13页的探究实践“酵母菌的纯培养”，明确本实验的实验原理、目的要求、方法步骤和结果分析与评价等，完成思考讨论题。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 calcmode="lin" valueType="num">
                                      <p:cBhvr additive="base">
                                        <p:cTn id="7" dur="500" fill="hold"/>
                                        <p:tgtEl>
                                          <p:spTgt spid="83973"/>
                                        </p:tgtEl>
                                        <p:attrNameLst>
                                          <p:attrName>ppt_x</p:attrName>
                                        </p:attrNameLst>
                                      </p:cBhvr>
                                      <p:tavLst>
                                        <p:tav tm="0">
                                          <p:val>
                                            <p:strVal val="#ppt_x"/>
                                          </p:val>
                                        </p:tav>
                                        <p:tav tm="100000">
                                          <p:val>
                                            <p:strVal val="#ppt_x"/>
                                          </p:val>
                                        </p:tav>
                                      </p:tavLst>
                                    </p:anim>
                                    <p:anim calcmode="lin" valueType="num">
                                      <p:cBhvr additive="base">
                                        <p:cTn id="8"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83974"/>
                                        </p:tgtEl>
                                        <p:attrNameLst>
                                          <p:attrName>style.visibility</p:attrName>
                                        </p:attrNameLst>
                                      </p:cBhvr>
                                      <p:to>
                                        <p:strVal val="visible"/>
                                      </p:to>
                                    </p:set>
                                    <p:animEffect transition="in" filter="barn(outVertical)">
                                      <p:cBhvr>
                                        <p:cTn id="13" dur="500"/>
                                        <p:tgtEl>
                                          <p:spTgt spid="83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文本框 2"/>
          <p:cNvSpPr/>
          <p:nvPr>
            <p:custDataLst>
              <p:tags r:id="rId1"/>
            </p:custDataLst>
          </p:nvPr>
        </p:nvSpPr>
        <p:spPr bwMode="auto">
          <a:xfrm>
            <a:off x="867569" y="5275030"/>
            <a:ext cx="10491470" cy="56324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anchor="t" anchorCtr="0">
            <a:spAutoFit/>
          </a:bodyPr>
          <a:lstStyle/>
          <a:p>
            <a:pPr lvl="0" algn="l">
              <a:lnSpc>
                <a:spcPct val="130000"/>
              </a:lnSpc>
              <a:buClrTx/>
              <a:buSzTx/>
              <a:buFontTx/>
            </a:pPr>
            <a:r>
              <a:rPr lang="en-US" altLang="zh-CN" sz="2400" smtClean="0">
                <a:latin typeface="+mn-ea"/>
                <a:sym typeface="+mn-ea"/>
              </a:rPr>
              <a:t>（3）你是如何记录实验结果的?   请与其他同学交流、互评。</a:t>
            </a:r>
            <a:endParaRPr lang="en-US" altLang="zh-CN" sz="2400" smtClean="0">
              <a:latin typeface="+mn-ea"/>
              <a:sym typeface="+mn-ea"/>
            </a:endParaRPr>
          </a:p>
        </p:txBody>
      </p:sp>
      <p:sp>
        <p:nvSpPr>
          <p:cNvPr id="8" name="矩形 7"/>
          <p:cNvSpPr/>
          <p:nvPr>
            <p:custDataLst>
              <p:tags r:id="rId2"/>
            </p:custDataLst>
          </p:nvPr>
        </p:nvSpPr>
        <p:spPr bwMode="auto">
          <a:xfrm>
            <a:off x="786497" y="861679"/>
            <a:ext cx="3231975" cy="53403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lIns="91440" tIns="45720" rIns="91440" bIns="45720"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5.实验结果分析与评价</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16" name="文本框 15"/>
          <p:cNvSpPr txBox="1"/>
          <p:nvPr>
            <p:custDataLst>
              <p:tags r:id="rId3"/>
            </p:custDataLst>
          </p:nvPr>
        </p:nvSpPr>
        <p:spPr>
          <a:xfrm>
            <a:off x="332740" y="2190115"/>
            <a:ext cx="11624945" cy="533400"/>
          </a:xfrm>
          <a:prstGeom prst="rect">
            <a:avLst/>
          </a:prstGeom>
          <a:noFill/>
        </p:spPr>
        <p:txBody>
          <a:bodyPr wrap="square" rtlCol="0">
            <a:spAutoFit/>
          </a:bodyPr>
          <a:lstStyle/>
          <a:p>
            <a:pPr>
              <a:lnSpc>
                <a:spcPct val="125000"/>
              </a:lnSpc>
            </a:pPr>
            <a:r>
              <a:rPr lang="zh-CN" sz="230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在</a:t>
            </a:r>
            <a:r>
              <a:rPr lang="zh-CN" sz="2300">
                <a:solidFill>
                  <a:srgbClr val="FF0000"/>
                </a:solidFill>
                <a:latin typeface="楷体" panose="02010609060101010101" pitchFamily="49" charset="-122"/>
                <a:ea typeface="楷体" panose="02010609060101010101" pitchFamily="49" charset="-122"/>
                <a:cs typeface="Times New Roman" panose="02020603050405020304" pitchFamily="18" charset="0"/>
              </a:rPr>
              <a:t>未接种的培养基表面应该没有菌落生长，如果有，说明培养基被杂菌污染或灭菌不彻底。</a:t>
            </a:r>
            <a:endParaRPr lang="zh-CN" sz="230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7" name="文本框 16"/>
          <p:cNvSpPr txBox="1"/>
          <p:nvPr>
            <p:custDataLst>
              <p:tags r:id="rId4"/>
            </p:custDataLst>
          </p:nvPr>
        </p:nvSpPr>
        <p:spPr>
          <a:xfrm>
            <a:off x="332105" y="5838190"/>
            <a:ext cx="11305540" cy="975995"/>
          </a:xfrm>
          <a:prstGeom prst="rect">
            <a:avLst/>
          </a:prstGeom>
          <a:noFill/>
        </p:spPr>
        <p:txBody>
          <a:bodyPr wrap="square" rtlCol="0" anchor="t">
            <a:spAutoFit/>
          </a:bodyPr>
          <a:lstStyle/>
          <a:p>
            <a:pPr>
              <a:lnSpc>
                <a:spcPct val="125000"/>
              </a:lnSpc>
            </a:pPr>
            <a:r>
              <a:rPr lang="zh-CN" sz="2300">
                <a:solidFill>
                  <a:srgbClr val="FF0000"/>
                </a:solidFill>
                <a:latin typeface="楷体" panose="02010609060101010101" pitchFamily="49" charset="-122"/>
                <a:ea typeface="楷体" panose="02010609060101010101" pitchFamily="49" charset="-122"/>
                <a:cs typeface="Times New Roman" panose="02020603050405020304" pitchFamily="18" charset="0"/>
              </a:rPr>
              <a:t>可以在培养12h和24h后，观察菌落的大小、形状、颜色。培养24h后，菌落的大小、形状是否发生变化，菌落颜色是否加深，光泽度是否增加，等等</a:t>
            </a:r>
            <a:endParaRPr lang="zh-CN" sz="230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18" name="矩形 17"/>
          <p:cNvSpPr/>
          <p:nvPr>
            <p:custDataLst>
              <p:tags r:id="rId5"/>
            </p:custDataLst>
          </p:nvPr>
        </p:nvSpPr>
        <p:spPr>
          <a:xfrm>
            <a:off x="332740" y="4297680"/>
            <a:ext cx="11196955" cy="975995"/>
          </a:xfrm>
          <a:prstGeom prst="rect">
            <a:avLst/>
          </a:prstGeom>
          <a:noFill/>
        </p:spPr>
        <p:txBody>
          <a:bodyPr wrap="square">
            <a:spAutoFit/>
          </a:bodyPr>
          <a:lstStyle/>
          <a:p>
            <a:pPr algn="just">
              <a:lnSpc>
                <a:spcPct val="125000"/>
              </a:lnSpc>
              <a:spcAft>
                <a:spcPct val="0"/>
              </a:spcAft>
            </a:pPr>
            <a:r>
              <a:rPr lang="zh-CN" altLang="zh-CN" sz="23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在</a:t>
            </a:r>
            <a:r>
              <a:rPr lang="zh-CN" altLang="zh-CN" sz="2300" kern="100">
                <a:solidFill>
                  <a:srgbClr val="FF0000"/>
                </a:solidFill>
                <a:latin typeface="楷体" panose="02010609060101010101" pitchFamily="49" charset="-122"/>
                <a:ea typeface="楷体" panose="02010609060101010101" pitchFamily="49" charset="-122"/>
                <a:cs typeface="Times New Roman" panose="02020603050405020304" pitchFamily="18" charset="0"/>
              </a:rPr>
              <a:t>接种酵母菌的培养基上可观察到独立的菌落，这些菌落在颜色、形状和大小上相似，酵母菌菌落一般表面光滑，多呈乳白色。</a:t>
            </a:r>
            <a:endParaRPr lang="zh-CN" altLang="zh-CN" sz="2300" kern="100">
              <a:solidFill>
                <a:srgbClr val="FF0000"/>
              </a:solidFill>
              <a:latin typeface="楷体" panose="02010609060101010101" pitchFamily="49" charset="-122"/>
              <a:ea typeface="楷体" panose="02010609060101010101" pitchFamily="49" charset="-122"/>
              <a:cs typeface="Courier New" panose="02070309020205020404" pitchFamily="49" charset="0"/>
            </a:endParaRPr>
          </a:p>
        </p:txBody>
      </p:sp>
      <p:sp>
        <p:nvSpPr>
          <p:cNvPr id="35" name="矩形 34"/>
          <p:cNvSpPr/>
          <p:nvPr>
            <p:custDataLst>
              <p:tags r:id="rId6"/>
            </p:custDataLst>
          </p:nvPr>
        </p:nvSpPr>
        <p:spPr bwMode="auto">
          <a:xfrm>
            <a:off x="227330" y="223520"/>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2" name="矩形 1"/>
          <p:cNvSpPr/>
          <p:nvPr>
            <p:custDataLst>
              <p:tags r:id="rId7"/>
            </p:custDataLst>
          </p:nvPr>
        </p:nvSpPr>
        <p:spPr bwMode="auto">
          <a:xfrm>
            <a:off x="778510" y="1511300"/>
            <a:ext cx="10491470" cy="56324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rtlCol="0" anchor="t">
            <a:spAutoFit/>
          </a:bodyPr>
          <a:lstStyle/>
          <a:p>
            <a:pPr lvl="0" algn="l">
              <a:lnSpc>
                <a:spcPct val="130000"/>
              </a:lnSpc>
              <a:buClrTx/>
              <a:buSzTx/>
              <a:buFontTx/>
            </a:pPr>
            <a:r>
              <a:rPr lang="en-US" altLang="zh-CN" sz="2400" smtClean="0">
                <a:latin typeface="+mn-ea"/>
                <a:sym typeface="+mn-ea"/>
              </a:rPr>
              <a:t>（1）在未接种的培养基表面是否有菌落生长?如果有,说明了什么?</a:t>
            </a:r>
            <a:endParaRPr lang="en-US" altLang="zh-CN" sz="2400" smtClean="0">
              <a:latin typeface="+mn-ea"/>
              <a:sym typeface="+mn-ea"/>
            </a:endParaRPr>
          </a:p>
        </p:txBody>
      </p:sp>
      <p:sp>
        <p:nvSpPr>
          <p:cNvPr id="3" name="矩形 2"/>
          <p:cNvSpPr/>
          <p:nvPr>
            <p:custDataLst>
              <p:tags r:id="rId8"/>
            </p:custDataLst>
          </p:nvPr>
        </p:nvSpPr>
        <p:spPr bwMode="auto">
          <a:xfrm>
            <a:off x="778510" y="2769870"/>
            <a:ext cx="10490835" cy="155892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rtlCol="0" anchor="t">
            <a:spAutoFit/>
          </a:bodyPr>
          <a:lstStyle/>
          <a:p>
            <a:pPr lvl="0" algn="l">
              <a:lnSpc>
                <a:spcPct val="130000"/>
              </a:lnSpc>
              <a:buClrTx/>
              <a:buSzTx/>
              <a:buFontTx/>
            </a:pPr>
            <a:r>
              <a:rPr lang="en-US" altLang="zh-CN" sz="2400" smtClean="0">
                <a:latin typeface="+mn-ea"/>
                <a:sym typeface="+mn-ea"/>
              </a:rPr>
              <a:t>（2）在接种酵母菌的培养基上,你是否观察到了单菌落?这些菌落的颜色、形状和大小是否一致?如果你观察到了不同形态的菌落,你能分析出可能是由哪些原因引起的吗?</a:t>
            </a:r>
            <a:endParaRPr lang="en-US" altLang="zh-CN" sz="2400" smtClean="0">
              <a:latin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bwMode="auto">
          <a:xfrm>
            <a:off x="787889" y="1143099"/>
            <a:ext cx="10156874" cy="56324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rtlCol="0" anchor="t">
            <a:spAutoFit/>
          </a:bodyPr>
          <a:lstStyle/>
          <a:p>
            <a:pPr lvl="0" algn="l">
              <a:lnSpc>
                <a:spcPct val="130000"/>
              </a:lnSpc>
              <a:buClrTx/>
              <a:buSzTx/>
              <a:buFontTx/>
            </a:pPr>
            <a:r>
              <a:rPr lang="en-US" altLang="zh-CN" sz="2400" smtClean="0">
                <a:latin typeface="+mn-ea"/>
                <a:sym typeface="+mn-ea"/>
              </a:rPr>
              <a:t>1.在灼烧接种环之后，要等其冷却再进行划线，目的是什么？</a:t>
            </a:r>
            <a:endParaRPr lang="en-US" altLang="zh-CN" sz="2400" smtClean="0">
              <a:latin typeface="+mn-ea"/>
              <a:sym typeface="+mn-ea"/>
            </a:endParaRPr>
          </a:p>
        </p:txBody>
      </p:sp>
      <p:sp>
        <p:nvSpPr>
          <p:cNvPr id="3" name="矩形 2"/>
          <p:cNvSpPr/>
          <p:nvPr>
            <p:custDataLst>
              <p:tags r:id="rId2"/>
            </p:custDataLst>
          </p:nvPr>
        </p:nvSpPr>
        <p:spPr>
          <a:xfrm>
            <a:off x="912290" y="1800979"/>
            <a:ext cx="3426954"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避免温度过高杀死菌种</a:t>
            </a:r>
            <a:endParaRPr lang="zh-CN" altLang="en-US" sz="24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7" name="矩形 6"/>
          <p:cNvSpPr/>
          <p:nvPr>
            <p:custDataLst>
              <p:tags r:id="rId3"/>
            </p:custDataLst>
          </p:nvPr>
        </p:nvSpPr>
        <p:spPr>
          <a:xfrm>
            <a:off x="912290" y="2907429"/>
            <a:ext cx="10086534" cy="9787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使细菌的数目随着划线次数的增加而逐渐减少，最终能得到由单个细菌繁殖而来的菌落</a:t>
            </a:r>
            <a:endParaRPr lang="zh-CN" altLang="en-US" sz="24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4" name="矩形 3"/>
          <p:cNvSpPr/>
          <p:nvPr>
            <p:custDataLst>
              <p:tags r:id="rId4"/>
            </p:custDataLst>
          </p:nvPr>
        </p:nvSpPr>
        <p:spPr>
          <a:xfrm>
            <a:off x="912290" y="4424657"/>
            <a:ext cx="10210139"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fontAlgn="auto">
              <a:lnSpc>
                <a:spcPct val="125000"/>
              </a:lnSpc>
            </a:pPr>
            <a:r>
              <a:rPr lang="zh-CN" altLang="en-US" sz="24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①一旦划破，会造成划线不均匀，难以达到分离单菌落的目的；</a:t>
            </a:r>
            <a:endParaRPr lang="zh-CN" altLang="en-US" sz="240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marL="0" lvl="1" fontAlgn="auto">
              <a:lnSpc>
                <a:spcPct val="125000"/>
              </a:lnSpc>
            </a:pPr>
            <a:r>
              <a:rPr lang="zh-CN" altLang="en-US" sz="240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rPr>
              <a:t>②存留在划破处的单个细胞无法形成规矩的菌落，菌落会沿着划破处生长，会形成一个条状的菌落</a:t>
            </a:r>
            <a:endParaRPr lang="zh-CN" altLang="en-US" sz="2400" kern="100" smtClean="0">
              <a:solidFill>
                <a:srgbClr val="FF0000"/>
              </a:solidFill>
              <a:latin typeface="楷体" panose="02010609060101010101" pitchFamily="49" charset="-122"/>
              <a:ea typeface="楷体" panose="02010609060101010101" pitchFamily="49" charset="-122"/>
              <a:cs typeface="Times New Roman" panose="02020603050405020304" pitchFamily="18" charset="0"/>
              <a:sym typeface="+mn-ea"/>
            </a:endParaRPr>
          </a:p>
        </p:txBody>
      </p:sp>
      <p:sp>
        <p:nvSpPr>
          <p:cNvPr id="12" name="矩形 11"/>
          <p:cNvSpPr/>
          <p:nvPr>
            <p:custDataLst>
              <p:tags r:id="rId5"/>
            </p:custDataLst>
          </p:nvPr>
        </p:nvSpPr>
        <p:spPr bwMode="auto">
          <a:xfrm>
            <a:off x="788035" y="3821430"/>
            <a:ext cx="5848985" cy="60007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rtlCol="0" anchor="t">
            <a:spAutoFit/>
          </a:bodyPr>
          <a:lstStyle/>
          <a:p>
            <a:pPr lvl="0" algn="l">
              <a:lnSpc>
                <a:spcPct val="130000"/>
              </a:lnSpc>
              <a:buClrTx/>
              <a:buSzTx/>
              <a:buFontTx/>
            </a:pPr>
            <a:r>
              <a:rPr lang="en-US" altLang="zh-CN" sz="2400" smtClean="0">
                <a:latin typeface="+mn-ea"/>
                <a:sym typeface="+mn-ea"/>
              </a:rPr>
              <a:t>3.为什么划线时要注意不能划破培养基？</a:t>
            </a:r>
            <a:endParaRPr lang="en-US" altLang="zh-CN" sz="2400" smtClean="0">
              <a:latin typeface="+mn-ea"/>
              <a:sym typeface="+mn-ea"/>
            </a:endParaRPr>
          </a:p>
        </p:txBody>
      </p:sp>
      <p:sp>
        <p:nvSpPr>
          <p:cNvPr id="13" name="矩形 12"/>
          <p:cNvSpPr/>
          <p:nvPr>
            <p:custDataLst>
              <p:tags r:id="rId6"/>
            </p:custDataLst>
          </p:nvPr>
        </p:nvSpPr>
        <p:spPr bwMode="auto">
          <a:xfrm>
            <a:off x="787790" y="2262644"/>
            <a:ext cx="10086535" cy="563245"/>
          </a:xfrm>
          <a:prstGeom prst="rect">
            <a:avLst/>
          </a:prstGeom>
          <a:solidFill>
            <a:schemeClr val="bg1"/>
          </a:solidFill>
          <a:ln w="12700" cap="sq" algn="ctr">
            <a:solidFill>
              <a:schemeClr val="accent1"/>
            </a:solidFill>
            <a:miter lim="800000"/>
            <a:headEnd type="none" w="sm" len="sm"/>
            <a:tailEnd type="none" w="sm" len="sm"/>
          </a:ln>
          <a:effectLst>
            <a:outerShdw blurRad="50800" dist="38100" dir="2700000" algn="tl" rotWithShape="0">
              <a:prstClr val="black">
                <a:alpha val="40000"/>
              </a:prstClr>
            </a:outerShdw>
          </a:effectLst>
        </p:spPr>
        <p:txBody>
          <a:bodyPr wrap="square" lIns="121917" tIns="60958" rIns="121917" bIns="60958" rtlCol="0" anchor="t">
            <a:spAutoFit/>
          </a:bodyPr>
          <a:lstStyle/>
          <a:p>
            <a:pPr lvl="0" algn="l">
              <a:lnSpc>
                <a:spcPct val="130000"/>
              </a:lnSpc>
              <a:buClrTx/>
              <a:buSzTx/>
              <a:buFontTx/>
            </a:pPr>
            <a:r>
              <a:rPr lang="en-US" altLang="zh-CN" sz="2400" smtClean="0">
                <a:latin typeface="+mn-ea"/>
                <a:sym typeface="+mn-ea"/>
              </a:rPr>
              <a:t>2.除第一次划线外，每次划线都从上一次划线的末端开始，目的是什么？</a:t>
            </a:r>
            <a:endParaRPr lang="en-US" altLang="zh-CN" sz="2400" smtClean="0">
              <a:latin typeface="+mn-ea"/>
              <a:sym typeface="+mn-ea"/>
            </a:endParaRPr>
          </a:p>
        </p:txBody>
      </p:sp>
      <p:sp>
        <p:nvSpPr>
          <p:cNvPr id="35" name="矩形 34"/>
          <p:cNvSpPr/>
          <p:nvPr>
            <p:custDataLst>
              <p:tags r:id="rId7"/>
            </p:custDataLst>
          </p:nvPr>
        </p:nvSpPr>
        <p:spPr bwMode="auto">
          <a:xfrm>
            <a:off x="0" y="142875"/>
            <a:ext cx="395986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四、微生物的纯培养</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pic>
        <p:nvPicPr>
          <p:cNvPr id="5" name="https://photo-static-api.fotomore.com/creative/vcg/veer/400/new/VCG41N653394786.jpg?uid=386&amp;timestamp=1702031969&amp;sign=8928345ab6bfb43932928de0191d9d2d"/>
          <p:cNvPicPr>
            <a:picLocks noChangeAspect="1"/>
          </p:cNvPicPr>
          <p:nvPr>
            <p:custDataLst>
              <p:tags r:id="rId8"/>
            </p:custDataLst>
          </p:nvPr>
        </p:nvPicPr>
        <p:blipFill>
          <a:blip r:embed="rId9"/>
          <a:stretch>
            <a:fillRect/>
          </a:stretch>
        </p:blipFill>
        <p:spPr>
          <a:xfrm rot="19980000">
            <a:off x="8925560" y="-678815"/>
            <a:ext cx="3429000" cy="3429000"/>
          </a:xfrm>
          <a:prstGeom prst="rect">
            <a:avLst/>
          </a:prstGeom>
        </p:spPr>
      </p:pic>
      <p:sp>
        <p:nvSpPr>
          <p:cNvPr id="6" name="矩形 5"/>
          <p:cNvSpPr/>
          <p:nvPr>
            <p:custDataLst>
              <p:tags r:id="rId10"/>
            </p:custDataLst>
          </p:nvPr>
        </p:nvSpPr>
        <p:spPr>
          <a:xfrm>
            <a:off x="9188450" y="340995"/>
            <a:ext cx="1203960" cy="706755"/>
          </a:xfrm>
          <a:prstGeom prst="rect">
            <a:avLst/>
          </a:prstGeom>
          <a:noFill/>
          <a:ln>
            <a:noFill/>
          </a:ln>
        </p:spPr>
        <p:txBody>
          <a:bodyPr wrap="none" rtlCol="0" anchor="t">
            <a:spAutoFit/>
          </a:bodyPr>
          <a:lstStyle/>
          <a:p>
            <a:pPr algn="ctr"/>
            <a:r>
              <a:rPr lang="zh-CN" alt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rPr>
              <a:t>思考</a:t>
            </a:r>
            <a:endParaRPr lang="zh-CN" altLang="en-US" sz="4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bwMode="auto">
          <a:xfrm>
            <a:off x="365760" y="228600"/>
            <a:ext cx="2367915" cy="49149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课堂练习</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4" name="文本框 3"/>
          <p:cNvSpPr txBox="1"/>
          <p:nvPr>
            <p:custDataLst>
              <p:tags r:id="rId2"/>
            </p:custDataLst>
          </p:nvPr>
        </p:nvSpPr>
        <p:spPr>
          <a:xfrm>
            <a:off x="365760" y="822325"/>
            <a:ext cx="11452860" cy="56261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r>
              <a:rPr lang="en-US" altLang="zh-CN"/>
              <a:t>1.</a:t>
            </a:r>
            <a:r>
              <a:rPr lang="zh-CN" altLang="en-US"/>
              <a:t>(2023·安徽卷)下表是某公司研发的一种培养大肠杆菌菌群的培养基配方，请根据表格和所学知识回答下列相关问题。</a:t>
            </a:r>
            <a:endParaRPr lang="zh-CN" altLang="en-US"/>
          </a:p>
          <a:p>
            <a:endParaRPr lang="zh-CN" altLang="en-US"/>
          </a:p>
          <a:p>
            <a:endParaRPr lang="zh-CN" altLang="en-US"/>
          </a:p>
          <a:p>
            <a:endParaRPr lang="zh-CN" altLang="en-US"/>
          </a:p>
          <a:p>
            <a:endParaRPr lang="zh-CN" altLang="en-US"/>
          </a:p>
          <a:p>
            <a:pPr>
              <a:lnSpc>
                <a:spcPct val="140000"/>
              </a:lnSpc>
            </a:pPr>
            <a:r>
              <a:rPr lang="zh-CN" altLang="en-US"/>
              <a:t>(1)从生态系统的成分上看，大肠杆菌属于____________。</a:t>
            </a:r>
            <a:endParaRPr lang="zh-CN" altLang="en-US"/>
          </a:p>
          <a:p>
            <a:pPr>
              <a:lnSpc>
                <a:spcPct val="140000"/>
              </a:lnSpc>
            </a:pPr>
            <a:r>
              <a:rPr lang="zh-CN" altLang="en-US"/>
              <a:t>(2)若根据用途划分，该培养基属于________(填“选择”或“鉴别”)培养基。若要用上述培养基来筛选出土壤中的尿素分解菌，培养基的营养成分必需怎样更改？________________________________。</a:t>
            </a:r>
            <a:endParaRPr lang="zh-CN" altLang="en-US"/>
          </a:p>
          <a:p>
            <a:pPr>
              <a:lnSpc>
                <a:spcPct val="140000"/>
              </a:lnSpc>
            </a:pPr>
            <a:r>
              <a:rPr lang="zh-CN" altLang="en-US"/>
              <a:t>(3)在微生物培养的过程中，为防止杂菌污染，需要对培养基进行_________________________。</a:t>
            </a:r>
            <a:endParaRPr lang="zh-CN" altLang="en-US"/>
          </a:p>
          <a:p>
            <a:pPr>
              <a:lnSpc>
                <a:spcPct val="140000"/>
              </a:lnSpc>
            </a:pPr>
            <a:r>
              <a:rPr lang="zh-CN" altLang="en-US"/>
              <a:t>(4)图1和图2是培养某细菌的结果图，其对应的接种方法分别是：____________和____________________。</a:t>
            </a:r>
            <a:endParaRPr lang="zh-CN" altLang="en-US"/>
          </a:p>
          <a:p>
            <a:pPr>
              <a:lnSpc>
                <a:spcPct val="140000"/>
              </a:lnSpc>
            </a:pPr>
            <a:endParaRPr lang="zh-CN" altLang="en-US"/>
          </a:p>
          <a:p>
            <a:pPr>
              <a:lnSpc>
                <a:spcPct val="140000"/>
              </a:lnSpc>
            </a:pPr>
            <a:endParaRPr lang="zh-CN" altLang="en-US"/>
          </a:p>
          <a:p>
            <a:pPr>
              <a:lnSpc>
                <a:spcPct val="140000"/>
              </a:lnSpc>
            </a:pPr>
            <a:endParaRPr lang="zh-CN" altLang="en-US"/>
          </a:p>
          <a:p>
            <a:pPr>
              <a:lnSpc>
                <a:spcPct val="140000"/>
              </a:lnSpc>
            </a:pPr>
            <a:r>
              <a:rPr lang="zh-CN" altLang="en-US"/>
              <a:t>(5)以下过程中所利用的主要微生物的细胞结构与大肠杆菌较相似的有_______。</a:t>
            </a:r>
            <a:endParaRPr lang="zh-CN" altLang="en-US"/>
          </a:p>
          <a:p>
            <a:pPr>
              <a:lnSpc>
                <a:spcPct val="140000"/>
              </a:lnSpc>
            </a:pPr>
            <a:r>
              <a:rPr lang="zh-CN" altLang="en-US"/>
              <a:t>A．制作果酒　　 </a:t>
            </a:r>
            <a:r>
              <a:rPr lang="en-US" altLang="zh-CN"/>
              <a:t>                      </a:t>
            </a:r>
            <a:r>
              <a:rPr lang="zh-CN" altLang="en-US"/>
              <a:t> B．由果酒制作果醋  </a:t>
            </a:r>
            <a:r>
              <a:rPr lang="en-US" altLang="zh-CN"/>
              <a:t>                      </a:t>
            </a:r>
            <a:r>
              <a:rPr lang="zh-CN" altLang="en-US"/>
              <a:t> C．制作泡菜   </a:t>
            </a:r>
            <a:r>
              <a:rPr lang="en-US" altLang="zh-CN"/>
              <a:t>                  </a:t>
            </a:r>
            <a:r>
              <a:rPr lang="zh-CN" altLang="en-US"/>
              <a:t> D．制作腐乳</a:t>
            </a:r>
            <a:endParaRPr lang="zh-CN" altLang="en-US"/>
          </a:p>
        </p:txBody>
      </p:sp>
      <p:pic>
        <p:nvPicPr>
          <p:cNvPr id="5" name="图片 4"/>
          <p:cNvPicPr>
            <a:picLocks noChangeAspect="1"/>
          </p:cNvPicPr>
          <p:nvPr>
            <p:custDataLst>
              <p:tags r:id="rId3"/>
            </p:custDataLst>
          </p:nvPr>
        </p:nvPicPr>
        <p:blipFill>
          <a:blip r:embed="rId4"/>
          <a:stretch>
            <a:fillRect/>
          </a:stretch>
        </p:blipFill>
        <p:spPr>
          <a:xfrm>
            <a:off x="1982470" y="1169670"/>
            <a:ext cx="6554470" cy="1226185"/>
          </a:xfrm>
          <a:prstGeom prst="rect">
            <a:avLst/>
          </a:prstGeom>
        </p:spPr>
      </p:pic>
      <p:pic>
        <p:nvPicPr>
          <p:cNvPr id="100" name="图片 99"/>
          <p:cNvPicPr/>
          <p:nvPr>
            <p:custDataLst>
              <p:tags r:id="rId5"/>
            </p:custDataLst>
          </p:nvPr>
        </p:nvPicPr>
        <p:blipFill>
          <a:blip r:embed="rId6"/>
          <a:stretch>
            <a:fillRect/>
          </a:stretch>
        </p:blipFill>
        <p:spPr>
          <a:xfrm>
            <a:off x="1578610" y="4432300"/>
            <a:ext cx="2222500" cy="1150620"/>
          </a:xfrm>
          <a:prstGeom prst="rect">
            <a:avLst/>
          </a:prstGeom>
          <a:noFill/>
          <a:ln w="9525">
            <a:noFill/>
          </a:ln>
        </p:spPr>
      </p:pic>
      <p:sp>
        <p:nvSpPr>
          <p:cNvPr id="6" name="文本框 5"/>
          <p:cNvSpPr txBox="1"/>
          <p:nvPr>
            <p:custDataLst>
              <p:tags r:id="rId7"/>
            </p:custDataLst>
          </p:nvPr>
        </p:nvSpPr>
        <p:spPr>
          <a:xfrm>
            <a:off x="4771390" y="2476500"/>
            <a:ext cx="977265" cy="368300"/>
          </a:xfrm>
          <a:prstGeom prst="rect">
            <a:avLst/>
          </a:prstGeom>
          <a:noFill/>
        </p:spPr>
        <p:txBody>
          <a:bodyPr wrap="square" rtlCol="0">
            <a:spAutoFit/>
          </a:bodyPr>
          <a:lstStyle/>
          <a:p>
            <a:r>
              <a:rPr lang="zh-CN" altLang="en-US">
                <a:solidFill>
                  <a:srgbClr val="FF0000"/>
                </a:solidFill>
              </a:rPr>
              <a:t>分解者</a:t>
            </a:r>
            <a:endParaRPr lang="zh-CN" altLang="en-US">
              <a:solidFill>
                <a:srgbClr val="FF0000"/>
              </a:solidFill>
            </a:endParaRPr>
          </a:p>
        </p:txBody>
      </p:sp>
      <p:sp>
        <p:nvSpPr>
          <p:cNvPr id="7" name="文本框 6"/>
          <p:cNvSpPr txBox="1"/>
          <p:nvPr>
            <p:custDataLst>
              <p:tags r:id="rId8"/>
            </p:custDataLst>
          </p:nvPr>
        </p:nvSpPr>
        <p:spPr>
          <a:xfrm>
            <a:off x="6605270" y="2476500"/>
            <a:ext cx="1615440"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zh-CN" altLang="en-US"/>
              <a:t>腐生性微生物</a:t>
            </a:r>
            <a:endParaRPr lang="zh-CN" altLang="en-US"/>
          </a:p>
        </p:txBody>
      </p:sp>
      <p:sp>
        <p:nvSpPr>
          <p:cNvPr id="8" name="文本框 7"/>
          <p:cNvSpPr txBox="1"/>
          <p:nvPr>
            <p:custDataLst>
              <p:tags r:id="rId9"/>
            </p:custDataLst>
          </p:nvPr>
        </p:nvSpPr>
        <p:spPr>
          <a:xfrm>
            <a:off x="4070985" y="2861310"/>
            <a:ext cx="700405" cy="368300"/>
          </a:xfrm>
          <a:prstGeom prst="rect">
            <a:avLst/>
          </a:prstGeom>
          <a:noFill/>
        </p:spPr>
        <p:txBody>
          <a:bodyPr wrap="square" rtlCol="0">
            <a:spAutoFit/>
          </a:bodyPr>
          <a:lstStyle/>
          <a:p>
            <a:pPr lvl="0" algn="l">
              <a:buClrTx/>
              <a:buSzTx/>
              <a:buFontTx/>
            </a:pPr>
            <a:r>
              <a:rPr lang="zh-CN" altLang="en-US">
                <a:solidFill>
                  <a:srgbClr val="FF0000"/>
                </a:solidFill>
                <a:sym typeface="+mn-ea"/>
              </a:rPr>
              <a:t>鉴别</a:t>
            </a:r>
            <a:endParaRPr lang="zh-CN" altLang="en-US">
              <a:solidFill>
                <a:srgbClr val="FF0000"/>
              </a:solidFill>
              <a:sym typeface="+mn-ea"/>
            </a:endParaRPr>
          </a:p>
        </p:txBody>
      </p:sp>
      <p:sp>
        <p:nvSpPr>
          <p:cNvPr id="9" name="文本框 8"/>
          <p:cNvSpPr txBox="1"/>
          <p:nvPr>
            <p:custDataLst>
              <p:tags r:id="rId10"/>
            </p:custDataLst>
          </p:nvPr>
        </p:nvSpPr>
        <p:spPr>
          <a:xfrm>
            <a:off x="5748655" y="3244850"/>
            <a:ext cx="2207260" cy="368300"/>
          </a:xfrm>
          <a:prstGeom prst="rect">
            <a:avLst/>
          </a:prstGeom>
          <a:noFill/>
        </p:spPr>
        <p:txBody>
          <a:bodyPr wrap="square" rtlCol="0" anchor="t">
            <a:spAutoFit/>
          </a:bodyPr>
          <a:lstStyle/>
          <a:p>
            <a:pPr lvl="0" algn="l">
              <a:buClrTx/>
              <a:buSzTx/>
              <a:buFontTx/>
            </a:pPr>
            <a:r>
              <a:rPr lang="zh-CN" altLang="en-US">
                <a:solidFill>
                  <a:srgbClr val="FF0000"/>
                </a:solidFill>
                <a:sym typeface="+mn-ea"/>
              </a:rPr>
              <a:t>将蛋白胨改为尿素</a:t>
            </a:r>
            <a:endParaRPr lang="zh-CN" altLang="en-US">
              <a:solidFill>
                <a:srgbClr val="FF0000"/>
              </a:solidFill>
              <a:sym typeface="+mn-ea"/>
            </a:endParaRPr>
          </a:p>
        </p:txBody>
      </p:sp>
      <p:sp>
        <p:nvSpPr>
          <p:cNvPr id="10" name="燕尾形箭头 9"/>
          <p:cNvSpPr/>
          <p:nvPr>
            <p:custDataLst>
              <p:tags r:id="rId11"/>
            </p:custDataLst>
          </p:nvPr>
        </p:nvSpPr>
        <p:spPr>
          <a:xfrm rot="21180000">
            <a:off x="4907280" y="2691765"/>
            <a:ext cx="3827145" cy="33972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custDataLst>
              <p:tags r:id="rId12"/>
            </p:custDataLst>
          </p:nvPr>
        </p:nvSpPr>
        <p:spPr>
          <a:xfrm>
            <a:off x="8870315" y="2395855"/>
            <a:ext cx="2078990"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lvl="0" algn="l">
              <a:buClrTx/>
              <a:buSzTx/>
              <a:buFontTx/>
            </a:pPr>
            <a:r>
              <a:rPr lang="zh-CN" altLang="en-US">
                <a:sym typeface="+mn-ea"/>
              </a:rPr>
              <a:t>培养基含有指示剂</a:t>
            </a:r>
            <a:endParaRPr lang="zh-CN" altLang="en-US">
              <a:sym typeface="+mn-ea"/>
            </a:endParaRPr>
          </a:p>
        </p:txBody>
      </p:sp>
      <p:sp>
        <p:nvSpPr>
          <p:cNvPr id="12" name="燕尾形箭头 11"/>
          <p:cNvSpPr/>
          <p:nvPr>
            <p:custDataLst>
              <p:tags r:id="rId13"/>
            </p:custDataLst>
          </p:nvPr>
        </p:nvSpPr>
        <p:spPr>
          <a:xfrm>
            <a:off x="7740015" y="3229610"/>
            <a:ext cx="1000760" cy="33972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14"/>
            </p:custDataLst>
          </p:nvPr>
        </p:nvSpPr>
        <p:spPr>
          <a:xfrm>
            <a:off x="8870315" y="3263265"/>
            <a:ext cx="1986915"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lvl="0" algn="l">
              <a:buClrTx/>
              <a:buSzTx/>
              <a:buFontTx/>
            </a:pPr>
            <a:r>
              <a:rPr lang="zh-CN" altLang="en-US">
                <a:sym typeface="+mn-ea"/>
              </a:rPr>
              <a:t>尿素为唯一氮源</a:t>
            </a:r>
            <a:endParaRPr lang="zh-CN" altLang="en-US">
              <a:sym typeface="+mn-ea"/>
            </a:endParaRPr>
          </a:p>
        </p:txBody>
      </p:sp>
      <p:sp>
        <p:nvSpPr>
          <p:cNvPr id="14" name="文本框 13"/>
          <p:cNvSpPr txBox="1"/>
          <p:nvPr>
            <p:custDataLst>
              <p:tags r:id="rId15"/>
            </p:custDataLst>
          </p:nvPr>
        </p:nvSpPr>
        <p:spPr>
          <a:xfrm>
            <a:off x="7050405" y="3628390"/>
            <a:ext cx="1689735" cy="368300"/>
          </a:xfrm>
          <a:prstGeom prst="rect">
            <a:avLst/>
          </a:prstGeom>
          <a:noFill/>
        </p:spPr>
        <p:txBody>
          <a:bodyPr wrap="square" rtlCol="0" anchor="t">
            <a:spAutoFit/>
          </a:bodyPr>
          <a:lstStyle/>
          <a:p>
            <a:pPr lvl="0" algn="l">
              <a:buClrTx/>
              <a:buSzTx/>
              <a:buFontTx/>
            </a:pPr>
            <a:r>
              <a:rPr lang="zh-CN" altLang="en-US">
                <a:solidFill>
                  <a:srgbClr val="FF0000"/>
                </a:solidFill>
                <a:sym typeface="+mn-ea"/>
              </a:rPr>
              <a:t>高压蒸汽灭菌</a:t>
            </a:r>
            <a:endParaRPr lang="zh-CN" altLang="en-US">
              <a:solidFill>
                <a:srgbClr val="FF0000"/>
              </a:solidFill>
              <a:sym typeface="+mn-ea"/>
            </a:endParaRPr>
          </a:p>
        </p:txBody>
      </p:sp>
      <p:sp>
        <p:nvSpPr>
          <p:cNvPr id="15" name="文本框 14"/>
          <p:cNvSpPr txBox="1"/>
          <p:nvPr>
            <p:custDataLst>
              <p:tags r:id="rId16"/>
            </p:custDataLst>
          </p:nvPr>
        </p:nvSpPr>
        <p:spPr>
          <a:xfrm>
            <a:off x="8870315" y="3613150"/>
            <a:ext cx="3159125"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lvl="0" algn="l">
              <a:buClrTx/>
              <a:buSzTx/>
              <a:buFontTx/>
            </a:pPr>
            <a:r>
              <a:rPr lang="zh-CN" altLang="en-US">
                <a:sym typeface="+mn-ea"/>
              </a:rPr>
              <a:t>培养基和培养皿的灭菌方式</a:t>
            </a:r>
            <a:endParaRPr lang="zh-CN" altLang="en-US">
              <a:sym typeface="+mn-ea"/>
            </a:endParaRPr>
          </a:p>
        </p:txBody>
      </p:sp>
      <p:sp>
        <p:nvSpPr>
          <p:cNvPr id="16" name="文本框 15"/>
          <p:cNvSpPr txBox="1"/>
          <p:nvPr>
            <p:custDataLst>
              <p:tags r:id="rId17"/>
            </p:custDataLst>
          </p:nvPr>
        </p:nvSpPr>
        <p:spPr>
          <a:xfrm>
            <a:off x="6732270" y="4055745"/>
            <a:ext cx="2008505" cy="368300"/>
          </a:xfrm>
          <a:prstGeom prst="rect">
            <a:avLst/>
          </a:prstGeom>
          <a:noFill/>
        </p:spPr>
        <p:txBody>
          <a:bodyPr wrap="square" rtlCol="0" anchor="t">
            <a:spAutoFit/>
          </a:bodyPr>
          <a:lstStyle/>
          <a:p>
            <a:pPr lvl="0" algn="l">
              <a:buClrTx/>
              <a:buSzTx/>
              <a:buFontTx/>
            </a:pPr>
            <a:r>
              <a:rPr lang="zh-CN" altLang="en-US">
                <a:solidFill>
                  <a:srgbClr val="FF0000"/>
                </a:solidFill>
                <a:sym typeface="+mn-ea"/>
              </a:rPr>
              <a:t>稀释涂布平板法</a:t>
            </a:r>
            <a:endParaRPr lang="zh-CN" altLang="en-US">
              <a:solidFill>
                <a:srgbClr val="FF0000"/>
              </a:solidFill>
              <a:sym typeface="+mn-ea"/>
            </a:endParaRPr>
          </a:p>
        </p:txBody>
      </p:sp>
      <p:sp>
        <p:nvSpPr>
          <p:cNvPr id="17" name="文本框 16"/>
          <p:cNvSpPr txBox="1"/>
          <p:nvPr>
            <p:custDataLst>
              <p:tags r:id="rId18"/>
            </p:custDataLst>
          </p:nvPr>
        </p:nvSpPr>
        <p:spPr>
          <a:xfrm>
            <a:off x="9072880" y="4055745"/>
            <a:ext cx="1581150" cy="368300"/>
          </a:xfrm>
          <a:prstGeom prst="rect">
            <a:avLst/>
          </a:prstGeom>
          <a:noFill/>
        </p:spPr>
        <p:txBody>
          <a:bodyPr wrap="square" rtlCol="0" anchor="t">
            <a:spAutoFit/>
          </a:bodyPr>
          <a:lstStyle/>
          <a:p>
            <a:r>
              <a:rPr lang="zh-CN" altLang="en-US">
                <a:solidFill>
                  <a:srgbClr val="FF0000"/>
                </a:solidFill>
              </a:rPr>
              <a:t>平板划线法</a:t>
            </a:r>
            <a:endParaRPr lang="zh-CN" altLang="en-US">
              <a:solidFill>
                <a:srgbClr val="FF0000"/>
              </a:solidFill>
            </a:endParaRPr>
          </a:p>
        </p:txBody>
      </p:sp>
      <p:sp>
        <p:nvSpPr>
          <p:cNvPr id="18" name="文本框 17"/>
          <p:cNvSpPr txBox="1"/>
          <p:nvPr>
            <p:custDataLst>
              <p:tags r:id="rId19"/>
            </p:custDataLst>
          </p:nvPr>
        </p:nvSpPr>
        <p:spPr>
          <a:xfrm>
            <a:off x="7490460" y="5582920"/>
            <a:ext cx="642620" cy="368300"/>
          </a:xfrm>
          <a:prstGeom prst="rect">
            <a:avLst/>
          </a:prstGeom>
          <a:noFill/>
        </p:spPr>
        <p:txBody>
          <a:bodyPr wrap="square" rtlCol="0" anchor="t">
            <a:spAutoFit/>
          </a:bodyPr>
          <a:lstStyle/>
          <a:p>
            <a:pPr lvl="0" algn="l">
              <a:buClrTx/>
              <a:buSzTx/>
              <a:buFontTx/>
            </a:pPr>
            <a:r>
              <a:rPr lang="zh-CN" altLang="en-US">
                <a:solidFill>
                  <a:srgbClr val="FF0000"/>
                </a:solidFill>
                <a:sym typeface="+mn-ea"/>
              </a:rPr>
              <a:t>BC</a:t>
            </a:r>
            <a:endParaRPr lang="zh-CN" altLang="en-US">
              <a:solidFill>
                <a:srgbClr val="FF0000"/>
              </a:solidFill>
              <a:sym typeface="+mn-ea"/>
            </a:endParaRPr>
          </a:p>
        </p:txBody>
      </p:sp>
      <p:sp>
        <p:nvSpPr>
          <p:cNvPr id="19" name="文本框 18"/>
          <p:cNvSpPr txBox="1"/>
          <p:nvPr>
            <p:custDataLst>
              <p:tags r:id="rId20"/>
            </p:custDataLst>
          </p:nvPr>
        </p:nvSpPr>
        <p:spPr>
          <a:xfrm>
            <a:off x="194310" y="6444615"/>
            <a:ext cx="2711450"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a:sym typeface="+mn-ea"/>
              </a:rPr>
              <a:t>酵母菌，属于真核生物</a:t>
            </a:r>
            <a:endParaRPr lang="zh-CN" altLang="en-US">
              <a:sym typeface="+mn-ea"/>
            </a:endParaRPr>
          </a:p>
        </p:txBody>
      </p:sp>
      <p:sp>
        <p:nvSpPr>
          <p:cNvPr id="20" name="文本框 19"/>
          <p:cNvSpPr txBox="1"/>
          <p:nvPr>
            <p:custDataLst>
              <p:tags r:id="rId21"/>
            </p:custDataLst>
          </p:nvPr>
        </p:nvSpPr>
        <p:spPr>
          <a:xfrm>
            <a:off x="3449955" y="6455410"/>
            <a:ext cx="2649220"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a:sym typeface="+mn-ea"/>
              </a:rPr>
              <a:t>醋酸菌，属于原核生物</a:t>
            </a:r>
            <a:endParaRPr lang="zh-CN" altLang="en-US">
              <a:sym typeface="+mn-ea"/>
            </a:endParaRPr>
          </a:p>
        </p:txBody>
      </p:sp>
      <p:sp>
        <p:nvSpPr>
          <p:cNvPr id="21" name="文本框 20"/>
          <p:cNvSpPr txBox="1"/>
          <p:nvPr>
            <p:custDataLst>
              <p:tags r:id="rId22"/>
            </p:custDataLst>
          </p:nvPr>
        </p:nvSpPr>
        <p:spPr>
          <a:xfrm>
            <a:off x="6732270" y="6455410"/>
            <a:ext cx="2684145"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a:sym typeface="+mn-ea"/>
              </a:rPr>
              <a:t>乳酸菌，属于原核生物</a:t>
            </a:r>
            <a:endParaRPr lang="zh-CN" altLang="en-US">
              <a:sym typeface="+mn-ea"/>
            </a:endParaRPr>
          </a:p>
        </p:txBody>
      </p:sp>
      <p:sp>
        <p:nvSpPr>
          <p:cNvPr id="22" name="文本框 21"/>
          <p:cNvSpPr txBox="1"/>
          <p:nvPr>
            <p:custDataLst>
              <p:tags r:id="rId23"/>
            </p:custDataLst>
          </p:nvPr>
        </p:nvSpPr>
        <p:spPr>
          <a:xfrm>
            <a:off x="9622790" y="6444615"/>
            <a:ext cx="2484755" cy="368300"/>
          </a:xfrm>
          <a:prstGeom prst="rect">
            <a:avLst/>
          </a:prstGeom>
          <a:solidFill>
            <a:schemeClr val="accent4">
              <a:lumMod val="75000"/>
            </a:schemeClr>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a:sym typeface="+mn-ea"/>
              </a:rPr>
              <a:t>毛霉，属于真核生物</a:t>
            </a:r>
            <a:endParaRPr lang="zh-CN" altLang="en-U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10" grpId="0" animBg="1"/>
      <p:bldP spid="11" grpId="0" animBg="1"/>
      <p:bldP spid="8" grpId="0"/>
      <p:bldP spid="13" grpId="0" animBg="1"/>
      <p:bldP spid="12" grpId="0" animBg="1"/>
      <p:bldP spid="9" grpId="0"/>
      <p:bldP spid="15" grpId="0" animBg="1"/>
      <p:bldP spid="14" grpId="0"/>
      <p:bldP spid="16" grpId="0"/>
      <p:bldP spid="17" grpId="0"/>
      <p:bldP spid="19" grpId="0" animBg="1"/>
      <p:bldP spid="20" grpId="0" animBg="1"/>
      <p:bldP spid="21" grpId="0" animBg="1"/>
      <p:bldP spid="22"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814705" y="1114425"/>
            <a:ext cx="10539095" cy="238188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chor="t">
            <a:noAutofit/>
          </a:bodyPr>
          <a:lstStyle/>
          <a:p>
            <a:pPr lvl="0" indent="457200" algn="l" fontAlgn="auto">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向经过杀菌处理的牛奶中添加某些对人体有益的细菌，再经过发酵酒可以形成酸奶。由于制作工艺并不复杂，一些人会在家里自制酸奶。自制酸奶虽然方便，但是由于自制酸奶造成肠胃不适的事屡见不鲜，主要原因是在制作过程中有杂菌混入。</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a:p>
            <a:pPr lvl="0" indent="457200" algn="l" fontAlgn="auto">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那么怎样才能保证无处不在的杂菌不混入发酵物呢？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7" name="矩形 76"/>
          <p:cNvSpPr/>
          <p:nvPr>
            <p:custDataLst>
              <p:tags r:id="rId2"/>
            </p:custDataLst>
          </p:nvPr>
        </p:nvSpPr>
        <p:spPr bwMode="auto">
          <a:xfrm>
            <a:off x="296864" y="194762"/>
            <a:ext cx="1980029"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从社会中来</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8" name="文本框 7"/>
          <p:cNvSpPr txBox="1"/>
          <p:nvPr>
            <p:custDataLst>
              <p:tags r:id="rId3"/>
            </p:custDataLst>
          </p:nvPr>
        </p:nvSpPr>
        <p:spPr>
          <a:xfrm>
            <a:off x="2073076" y="3899654"/>
            <a:ext cx="3185487"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altLang="zh-CN" sz="2400" smtClean="0">
                <a:latin typeface="Times New Roman" panose="02020603050405020304" pitchFamily="18" charset="0"/>
                <a:ea typeface="微软雅黑" panose="020B0503020204020204" pitchFamily="34" charset="-122"/>
              </a:rPr>
              <a:t>1.</a:t>
            </a:r>
            <a:r>
              <a:rPr lang="zh-CN" altLang="en-US" sz="2400" smtClean="0">
                <a:latin typeface="Times New Roman" panose="02020603050405020304" pitchFamily="18" charset="0"/>
                <a:ea typeface="微软雅黑" panose="020B0503020204020204" pitchFamily="34" charset="-122"/>
              </a:rPr>
              <a:t>制作</a:t>
            </a:r>
            <a:r>
              <a:rPr lang="zh-CN" altLang="en-US" sz="2400">
                <a:latin typeface="Times New Roman" panose="02020603050405020304" pitchFamily="18" charset="0"/>
                <a:ea typeface="微软雅黑" panose="020B0503020204020204" pitchFamily="34" charset="-122"/>
              </a:rPr>
              <a:t>工具和原料</a:t>
            </a:r>
            <a:r>
              <a:rPr lang="zh-CN" altLang="en-US" sz="2400" smtClean="0">
                <a:latin typeface="Times New Roman" panose="02020603050405020304" pitchFamily="18" charset="0"/>
                <a:ea typeface="微软雅黑" panose="020B0503020204020204" pitchFamily="34" charset="-122"/>
              </a:rPr>
              <a:t>灭菌</a:t>
            </a:r>
            <a:endParaRPr lang="zh-CN" altLang="en-US" sz="2400">
              <a:latin typeface="Times New Roman" panose="02020603050405020304" pitchFamily="18" charset="0"/>
              <a:ea typeface="微软雅黑" panose="020B0503020204020204" pitchFamily="34" charset="-122"/>
            </a:endParaRPr>
          </a:p>
        </p:txBody>
      </p:sp>
      <p:sp>
        <p:nvSpPr>
          <p:cNvPr id="9" name="文本框 8"/>
          <p:cNvSpPr txBox="1"/>
          <p:nvPr>
            <p:custDataLst>
              <p:tags r:id="rId4"/>
            </p:custDataLst>
          </p:nvPr>
        </p:nvSpPr>
        <p:spPr>
          <a:xfrm>
            <a:off x="2073076" y="4478976"/>
            <a:ext cx="2262158"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pPr algn="ctr"/>
            <a:r>
              <a:rPr lang="en-US" altLang="zh-CN" sz="2400" smtClean="0">
                <a:latin typeface="Times New Roman" panose="02020603050405020304" pitchFamily="18" charset="0"/>
                <a:ea typeface="微软雅黑" panose="020B0503020204020204" pitchFamily="34" charset="-122"/>
                <a:sym typeface="+mn-ea"/>
              </a:rPr>
              <a:t>2.</a:t>
            </a:r>
            <a:r>
              <a:rPr lang="zh-CN" altLang="en-US" sz="2400" smtClean="0">
                <a:latin typeface="Times New Roman" panose="02020603050405020304" pitchFamily="18" charset="0"/>
                <a:ea typeface="微软雅黑" panose="020B0503020204020204" pitchFamily="34" charset="-122"/>
                <a:sym typeface="+mn-ea"/>
              </a:rPr>
              <a:t>接种</a:t>
            </a:r>
            <a:r>
              <a:rPr lang="zh-CN" altLang="en-US" sz="2400">
                <a:latin typeface="Times New Roman" panose="02020603050405020304" pitchFamily="18" charset="0"/>
                <a:ea typeface="微软雅黑" panose="020B0503020204020204" pitchFamily="34" charset="-122"/>
                <a:sym typeface="+mn-ea"/>
              </a:rPr>
              <a:t>纯的菌种</a:t>
            </a:r>
            <a:endParaRPr lang="zh-CN" altLang="en-US" sz="2400">
              <a:latin typeface="Times New Roman" panose="02020603050405020304" pitchFamily="18" charset="0"/>
              <a:ea typeface="微软雅黑" panose="020B0503020204020204" pitchFamily="34" charset="-122"/>
            </a:endParaRPr>
          </a:p>
        </p:txBody>
      </p:sp>
      <p:sp>
        <p:nvSpPr>
          <p:cNvPr id="10" name="文本框 9"/>
          <p:cNvSpPr txBox="1"/>
          <p:nvPr>
            <p:custDataLst>
              <p:tags r:id="rId5"/>
            </p:custDataLst>
          </p:nvPr>
        </p:nvSpPr>
        <p:spPr>
          <a:xfrm>
            <a:off x="2073076" y="5066495"/>
            <a:ext cx="2262158"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pPr algn="ctr"/>
            <a:r>
              <a:rPr lang="en-US" altLang="zh-CN" sz="2400" smtClean="0">
                <a:latin typeface="Times New Roman" panose="02020603050405020304" pitchFamily="18" charset="0"/>
                <a:ea typeface="微软雅黑" panose="020B0503020204020204" pitchFamily="34" charset="-122"/>
                <a:sym typeface="+mn-ea"/>
              </a:rPr>
              <a:t>3.</a:t>
            </a:r>
            <a:r>
              <a:rPr lang="zh-CN" altLang="en-US" sz="2400" smtClean="0">
                <a:latin typeface="Times New Roman" panose="02020603050405020304" pitchFamily="18" charset="0"/>
                <a:ea typeface="微软雅黑" panose="020B0503020204020204" pitchFamily="34" charset="-122"/>
                <a:sym typeface="+mn-ea"/>
              </a:rPr>
              <a:t>控制</a:t>
            </a:r>
            <a:r>
              <a:rPr lang="zh-CN" altLang="en-US" sz="2400">
                <a:latin typeface="Times New Roman" panose="02020603050405020304" pitchFamily="18" charset="0"/>
                <a:ea typeface="微软雅黑" panose="020B0503020204020204" pitchFamily="34" charset="-122"/>
                <a:sym typeface="+mn-ea"/>
              </a:rPr>
              <a:t>发酵条件</a:t>
            </a:r>
            <a:endParaRPr lang="zh-CN" altLang="en-US" sz="2400">
              <a:latin typeface="Times New Roman" panose="02020603050405020304" pitchFamily="18" charset="0"/>
              <a:ea typeface="微软雅黑" panose="020B0503020204020204" pitchFamily="34" charset="-122"/>
              <a:sym typeface="+mn-ea"/>
            </a:endParaRPr>
          </a:p>
        </p:txBody>
      </p:sp>
      <p:sp>
        <p:nvSpPr>
          <p:cNvPr id="11" name="文本框 10"/>
          <p:cNvSpPr txBox="1"/>
          <p:nvPr>
            <p:custDataLst>
              <p:tags r:id="rId6"/>
            </p:custDataLst>
          </p:nvPr>
        </p:nvSpPr>
        <p:spPr>
          <a:xfrm>
            <a:off x="2073076" y="5714166"/>
            <a:ext cx="2262158"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pPr algn="ctr"/>
            <a:r>
              <a:rPr lang="en-US" altLang="zh-CN" sz="2400" smtClean="0">
                <a:latin typeface="Times New Roman" panose="02020603050405020304" pitchFamily="18" charset="0"/>
                <a:ea typeface="微软雅黑" panose="020B0503020204020204" pitchFamily="34" charset="-122"/>
                <a:sym typeface="+mn-ea"/>
              </a:rPr>
              <a:t>4.</a:t>
            </a:r>
            <a:r>
              <a:rPr lang="zh-CN" altLang="en-US" sz="2400" smtClean="0">
                <a:latin typeface="Times New Roman" panose="02020603050405020304" pitchFamily="18" charset="0"/>
                <a:ea typeface="微软雅黑" panose="020B0503020204020204" pitchFamily="34" charset="-122"/>
                <a:sym typeface="+mn-ea"/>
              </a:rPr>
              <a:t>避免</a:t>
            </a:r>
            <a:r>
              <a:rPr lang="zh-CN" altLang="en-US" sz="2400">
                <a:latin typeface="Times New Roman" panose="02020603050405020304" pitchFamily="18" charset="0"/>
                <a:ea typeface="微软雅黑" panose="020B0503020204020204" pitchFamily="34" charset="-122"/>
                <a:sym typeface="+mn-ea"/>
              </a:rPr>
              <a:t>杂菌进入</a:t>
            </a:r>
            <a:endParaRPr lang="zh-CN" altLang="en-US" sz="2400">
              <a:latin typeface="Times New Roman" panose="02020603050405020304" pitchFamily="18" charset="0"/>
              <a:ea typeface="微软雅黑" panose="020B0503020204020204" pitchFamily="34" charset="-122"/>
              <a:sym typeface="+mn-ea"/>
            </a:endParaRPr>
          </a:p>
        </p:txBody>
      </p:sp>
      <p:sp>
        <p:nvSpPr>
          <p:cNvPr id="14" name="右大括号 13"/>
          <p:cNvSpPr/>
          <p:nvPr>
            <p:custDataLst>
              <p:tags r:id="rId7"/>
            </p:custDataLst>
          </p:nvPr>
        </p:nvSpPr>
        <p:spPr>
          <a:xfrm>
            <a:off x="5437336" y="4111972"/>
            <a:ext cx="329450" cy="2063859"/>
          </a:xfrm>
          <a:prstGeom prst="rightBrace">
            <a:avLst>
              <a:gd name="adj1" fmla="val 0"/>
              <a:gd name="adj2" fmla="val 50000"/>
            </a:avLst>
          </a:prstGeom>
          <a:noFill/>
          <a:ln>
            <a:solidFill>
              <a:schemeClr val="accent1"/>
            </a:solidFill>
          </a:ln>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400">
              <a:solidFill>
                <a:schemeClr val="tx1">
                  <a:lumMod val="95000"/>
                  <a:lumOff val="5000"/>
                </a:schemeClr>
              </a:solidFill>
              <a:latin typeface="Times New Roman" panose="02020603050405020304" pitchFamily="18" charset="0"/>
              <a:ea typeface="微软雅黑" panose="020B0503020204020204" pitchFamily="34" charset="-122"/>
            </a:endParaRPr>
          </a:p>
        </p:txBody>
      </p:sp>
      <p:sp>
        <p:nvSpPr>
          <p:cNvPr id="16" name="文本框 15"/>
          <p:cNvSpPr txBox="1"/>
          <p:nvPr>
            <p:custDataLst>
              <p:tags r:id="rId8"/>
            </p:custDataLst>
          </p:nvPr>
        </p:nvSpPr>
        <p:spPr>
          <a:xfrm>
            <a:off x="5861852" y="4835662"/>
            <a:ext cx="3262432"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微生物的基本培育技术</a:t>
            </a:r>
            <a:endParaRPr lang="zh-CN" altLang="en-US" sz="2400">
              <a:latin typeface="Times New Roman" panose="02020603050405020304" pitchFamily="18" charset="0"/>
              <a:ea typeface="微软雅黑" panose="020B0503020204020204" pitchFamily="34" charset="-122"/>
            </a:endParaRPr>
          </a:p>
        </p:txBody>
      </p:sp>
      <p:pic>
        <p:nvPicPr>
          <p:cNvPr id="15" name="图片 14"/>
          <p:cNvPicPr>
            <a:picLocks noChangeAspect="1"/>
          </p:cNvPicPr>
          <p:nvPr>
            <p:custDataLst>
              <p:tags r:id="rId9"/>
            </p:custDataLst>
          </p:nvPr>
        </p:nvPicPr>
        <p:blipFill>
          <a:blip r:embed="rId10">
            <a:extLst>
              <a:ext uri="{BEBA8EAE-BF5A-486C-A8C5-ECC9F3942E4B}">
                <a14:imgProps xmlns:a14="http://schemas.microsoft.com/office/drawing/2010/main">
                  <a14:imgLayer r:embed="rId11">
                    <a14:imgEffect>
                      <a14:brightnessContrast bright="29000"/>
                    </a14:imgEffect>
                  </a14:imgLayer>
                </a14:imgProps>
              </a:ext>
              <a:ext uri="{28A0092B-C50C-407E-A947-70E740481C1C}">
                <a14:useLocalDpi xmlns:a14="http://schemas.microsoft.com/office/drawing/2010/main" val="0"/>
              </a:ext>
            </a:extLst>
          </a:blip>
          <a:stretch>
            <a:fillRect/>
          </a:stretch>
        </p:blipFill>
        <p:spPr>
          <a:xfrm>
            <a:off x="7530455" y="535078"/>
            <a:ext cx="1798476" cy="579170"/>
          </a:xfrm>
          <a:prstGeom prst="rect">
            <a:avLst/>
          </a:prstGeom>
        </p:spPr>
      </p:pic>
      <p:sp>
        <p:nvSpPr>
          <p:cNvPr id="2" name="矩形 1"/>
          <p:cNvSpPr/>
          <p:nvPr>
            <p:custDataLst>
              <p:tags r:id="rId12"/>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rPr>
              <a:t>新课导入</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endParaRPr>
          </a:p>
        </p:txBody>
      </p:sp>
      <p:pic>
        <p:nvPicPr>
          <p:cNvPr id="3" name="https://photo-static-api.fotomore.com/creative/vcg/veer/400/new/VCG41N157332698.jpg?uid=386&amp;timestamp=1702000159&amp;sign=742790246df50ddb7551c9a253e78807"/>
          <p:cNvPicPr>
            <a:picLocks noChangeAspect="1"/>
          </p:cNvPicPr>
          <p:nvPr>
            <p:custDataLst>
              <p:tags r:id="rId13"/>
            </p:custDataLst>
          </p:nvPr>
        </p:nvPicPr>
        <p:blipFill>
          <a:blip r:embed="rId14"/>
          <a:stretch>
            <a:fillRect/>
          </a:stretch>
        </p:blipFill>
        <p:spPr>
          <a:xfrm>
            <a:off x="9395460" y="4866005"/>
            <a:ext cx="2796540" cy="1991995"/>
          </a:xfrm>
          <a:prstGeom prst="rect">
            <a:avLst/>
          </a:prstGeom>
        </p:spPr>
      </p:pic>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custDataLst>
              <p:tags r:id="rId1"/>
            </p:custDataLst>
          </p:nvPr>
        </p:nvSpPr>
        <p:spPr bwMode="gray">
          <a:xfrm>
            <a:off x="4629586" y="2452427"/>
            <a:ext cx="892040" cy="313574"/>
          </a:xfrm>
          <a:prstGeom prst="rect">
            <a:avLst/>
          </a:prstGeom>
          <a:noFill/>
          <a:ln w="9525" algn="ctr">
            <a:noFill/>
            <a:miter lim="800000"/>
          </a:ln>
        </p:spPr>
        <p:txBody>
          <a:bodyPr wrap="none" anchor="ctr"/>
          <a:lstStyle/>
          <a:p>
            <a:pPr algn="ctr" eaLnBrk="1" fontAlgn="auto" hangingPunct="1">
              <a:lnSpc>
                <a:spcPct val="150000"/>
              </a:lnSpc>
              <a:spcBef>
                <a:spcPct val="0"/>
              </a:spcBef>
              <a:spcAft>
                <a:spcPct val="0"/>
              </a:spcAft>
              <a:defRPr/>
            </a:pPr>
            <a:endParaRPr lang="zh-CN" altLang="en-US" sz="2400">
              <a:latin typeface="Times New Roman" panose="02020603050405020304" pitchFamily="18" charset="0"/>
              <a:ea typeface="微软雅黑" panose="020B0503020204020204" pitchFamily="34" charset="-122"/>
            </a:endParaRPr>
          </a:p>
        </p:txBody>
      </p:sp>
      <p:sp>
        <p:nvSpPr>
          <p:cNvPr id="25" name="文本框 24"/>
          <p:cNvSpPr txBox="1"/>
          <p:nvPr>
            <p:custDataLst>
              <p:tags r:id="rId2"/>
            </p:custDataLst>
          </p:nvPr>
        </p:nvSpPr>
        <p:spPr>
          <a:xfrm>
            <a:off x="747728" y="1413536"/>
            <a:ext cx="6291248" cy="461665"/>
          </a:xfrm>
          <a:prstGeom prst="rect">
            <a:avLst/>
          </a:prstGeom>
          <a:solidFill>
            <a:schemeClr val="bg1"/>
          </a:solidFill>
        </p:spPr>
        <p:txBody>
          <a:bodyPr wrap="square" rtlCol="0" anchor="t">
            <a:spAutoFit/>
          </a:bodyPr>
          <a:lstStyle/>
          <a:p>
            <a:pPr algn="l"/>
            <a:r>
              <a:rPr lang="zh-CN" altLang="en-US" sz="2400">
                <a:latin typeface="Times New Roman" panose="02020603050405020304" pitchFamily="18" charset="0"/>
                <a:ea typeface="微软雅黑" panose="020B0503020204020204" pitchFamily="34" charset="-122"/>
                <a:sym typeface="+mn-ea"/>
              </a:rPr>
              <a:t>微生物</a:t>
            </a:r>
            <a:r>
              <a:rPr lang="zh-CN" altLang="en-US" sz="2400">
                <a:solidFill>
                  <a:srgbClr val="000000"/>
                </a:solidFill>
                <a:latin typeface="Times New Roman" panose="02020603050405020304" pitchFamily="18" charset="0"/>
                <a:ea typeface="微软雅黑" panose="020B0503020204020204" pitchFamily="34" charset="-122"/>
                <a:sym typeface="+mn-ea"/>
              </a:rPr>
              <a:t>：难以用肉眼观察的微小生物的统称。</a:t>
            </a:r>
            <a:endParaRPr lang="zh-CN" altLang="en-US" sz="2400">
              <a:solidFill>
                <a:srgbClr val="000000"/>
              </a:solidFill>
              <a:latin typeface="Times New Roman" panose="02020603050405020304" pitchFamily="18" charset="0"/>
              <a:ea typeface="微软雅黑" panose="020B0503020204020204" pitchFamily="34" charset="-122"/>
              <a:sym typeface="+mn-ea"/>
            </a:endParaRPr>
          </a:p>
        </p:txBody>
      </p:sp>
      <p:sp>
        <p:nvSpPr>
          <p:cNvPr id="38" name="矩形 37"/>
          <p:cNvSpPr/>
          <p:nvPr>
            <p:custDataLst>
              <p:tags r:id="rId3"/>
            </p:custDataLst>
          </p:nvPr>
        </p:nvSpPr>
        <p:spPr bwMode="auto">
          <a:xfrm>
            <a:off x="1006475" y="2162810"/>
            <a:ext cx="1858010" cy="70675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1.小</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a:p>
            <a:pPr lvl="0" algn="ctr" eaLnBrk="0" fontAlgn="base" hangingPunct="0">
              <a:buClrTx/>
              <a:buSzTx/>
              <a:buFontTx/>
            </a:pPr>
            <a:r>
              <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（个体微型）</a:t>
            </a:r>
            <a:endPar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9" name="矩形 38"/>
          <p:cNvSpPr/>
          <p:nvPr>
            <p:custDataLst>
              <p:tags r:id="rId4"/>
            </p:custDataLst>
          </p:nvPr>
        </p:nvSpPr>
        <p:spPr bwMode="auto">
          <a:xfrm>
            <a:off x="1006475" y="3307080"/>
            <a:ext cx="1858010" cy="70675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2.简</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a:p>
            <a:pPr lvl="0" algn="ctr" eaLnBrk="0" fontAlgn="base" hangingPunct="0">
              <a:buClrTx/>
              <a:buSzTx/>
              <a:buFontTx/>
            </a:pPr>
            <a:r>
              <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（结构简单）</a:t>
            </a:r>
            <a:endPar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40" name="矩形 39"/>
          <p:cNvSpPr/>
          <p:nvPr>
            <p:custDataLst>
              <p:tags r:id="rId5"/>
            </p:custDataLst>
          </p:nvPr>
        </p:nvSpPr>
        <p:spPr bwMode="auto">
          <a:xfrm>
            <a:off x="1006475" y="4340860"/>
            <a:ext cx="1858010" cy="70675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3.低</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a:p>
            <a:pPr lvl="0" algn="ctr" eaLnBrk="0" fontAlgn="base" hangingPunct="0">
              <a:buClrTx/>
              <a:buSzTx/>
              <a:buFontTx/>
            </a:pPr>
            <a:r>
              <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（进化的地位低）</a:t>
            </a:r>
            <a:endParaRPr lang="en-US" altLang="zh-CN" sz="16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41" name="文本框 40"/>
          <p:cNvSpPr txBox="1"/>
          <p:nvPr>
            <p:custDataLst>
              <p:tags r:id="rId6"/>
            </p:custDataLst>
          </p:nvPr>
        </p:nvSpPr>
        <p:spPr>
          <a:xfrm>
            <a:off x="1677354" y="6099174"/>
            <a:ext cx="7716836" cy="460375"/>
          </a:xfrm>
          <a:prstGeom prst="rect">
            <a:avLst/>
          </a:prstGeom>
          <a:solidFill>
            <a:schemeClr val="bg1"/>
          </a:solidFill>
          <a:ln w="28575" cmpd="sng">
            <a:solidFill>
              <a:schemeClr val="accent1">
                <a:shade val="50000"/>
              </a:schemeClr>
            </a:solidFill>
            <a:prstDash val="lgDash"/>
          </a:ln>
        </p:spPr>
        <p:txBody>
          <a:bodyPr wrap="square" rtlCol="0" anchor="t">
            <a:spAutoFit/>
          </a:bodyPr>
          <a:lstStyle/>
          <a:p>
            <a:pPr lvl="0" algn="l">
              <a:buClrTx/>
              <a:buSzTx/>
              <a:buFontTx/>
            </a:pPr>
            <a:r>
              <a:rPr lang="zh-CN" altLang="en-US" sz="2400" b="1">
                <a:latin typeface="Times New Roman" panose="02020603050405020304" pitchFamily="18" charset="0"/>
                <a:ea typeface="微软雅黑" panose="020B0503020204020204" pitchFamily="34" charset="-122"/>
                <a:sym typeface="+mn-ea"/>
              </a:rPr>
              <a:t>注</a:t>
            </a:r>
            <a:r>
              <a:rPr lang="zh-CN" altLang="en-US" sz="2400" b="1" smtClean="0">
                <a:latin typeface="Times New Roman" panose="02020603050405020304" pitchFamily="18" charset="0"/>
                <a:ea typeface="微软雅黑" panose="020B0503020204020204" pitchFamily="34" charset="-122"/>
                <a:sym typeface="+mn-ea"/>
              </a:rPr>
              <a:t>:</a:t>
            </a:r>
            <a:r>
              <a:rPr lang="zh-CN" altLang="en-US" sz="2400" smtClean="0">
                <a:latin typeface="+mj-ea"/>
                <a:ea typeface="+mj-ea"/>
                <a:sym typeface="+mn-ea"/>
              </a:rPr>
              <a:t>本章</a:t>
            </a:r>
            <a:r>
              <a:rPr lang="zh-CN" altLang="en-US" sz="2400">
                <a:latin typeface="+mj-ea"/>
                <a:ea typeface="+mj-ea"/>
                <a:sym typeface="+mn-ea"/>
              </a:rPr>
              <a:t>提及的微生物主要是指用于发酵的细菌和真菌</a:t>
            </a:r>
            <a:endParaRPr lang="zh-CN" altLang="en-US" sz="2400">
              <a:latin typeface="+mj-ea"/>
              <a:ea typeface="+mj-ea"/>
              <a:sym typeface="+mn-ea"/>
            </a:endParaRPr>
          </a:p>
        </p:txBody>
      </p:sp>
      <p:pic>
        <p:nvPicPr>
          <p:cNvPr id="13" name="图片 12"/>
          <p:cNvPicPr>
            <a:picLocks noChangeAspect="1"/>
          </p:cNvPicPr>
          <p:nvPr>
            <p:custDataLst>
              <p:tags r:id="rId7"/>
            </p:custDataLst>
          </p:nvPr>
        </p:nvPicPr>
        <p:blipFill>
          <a:blip r:embed="rId8">
            <a:extLst>
              <a:ext uri="{BEBA8EAE-BF5A-486C-A8C5-ECC9F3942E4B}">
                <a14:imgProps xmlns:a14="http://schemas.microsoft.com/office/drawing/2010/main">
                  <a14:imgLayer r:embed="rId9">
                    <a14:imgEffect>
                      <a14:brightnessContrast bright="29000"/>
                    </a14:imgEffect>
                  </a14:imgLayer>
                </a14:imgProps>
              </a:ext>
              <a:ext uri="{28A0092B-C50C-407E-A947-70E740481C1C}">
                <a14:useLocalDpi xmlns:a14="http://schemas.microsoft.com/office/drawing/2010/main" val="0"/>
              </a:ext>
            </a:extLst>
          </a:blip>
          <a:stretch>
            <a:fillRect/>
          </a:stretch>
        </p:blipFill>
        <p:spPr>
          <a:xfrm>
            <a:off x="6139738" y="5602"/>
            <a:ext cx="1798476" cy="579170"/>
          </a:xfrm>
          <a:prstGeom prst="rect">
            <a:avLst/>
          </a:prstGeom>
        </p:spPr>
      </p:pic>
      <p:sp>
        <p:nvSpPr>
          <p:cNvPr id="2" name="矩形 1"/>
          <p:cNvSpPr/>
          <p:nvPr>
            <p:custDataLst>
              <p:tags r:id="rId10"/>
            </p:custDataLst>
          </p:nvPr>
        </p:nvSpPr>
        <p:spPr bwMode="auto">
          <a:xfrm>
            <a:off x="297180" y="194945"/>
            <a:ext cx="234950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一、学前回顾</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3" name="文本框 2"/>
          <p:cNvSpPr txBox="1"/>
          <p:nvPr>
            <p:custDataLst>
              <p:tags r:id="rId11"/>
            </p:custDataLst>
          </p:nvPr>
        </p:nvSpPr>
        <p:spPr>
          <a:xfrm>
            <a:off x="1170305" y="808990"/>
            <a:ext cx="9206865" cy="41275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【任务一】1.结合之前学习到的知识，总结微生物的特点是什么？</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p:cNvSpPr/>
          <p:nvPr>
            <p:custDataLst>
              <p:tags r:id="rId12"/>
            </p:custDataLst>
          </p:nvPr>
        </p:nvSpPr>
        <p:spPr bwMode="auto">
          <a:xfrm>
            <a:off x="3430905" y="2124710"/>
            <a:ext cx="7855585" cy="1088390"/>
          </a:xfrm>
          <a:prstGeom prst="rect">
            <a:avLst/>
          </a:prstGeom>
          <a:solidFill>
            <a:schemeClr val="bg1"/>
          </a:solidFill>
          <a:ln w="28575" cmpd="sng">
            <a:solidFill>
              <a:schemeClr val="accent1">
                <a:shade val="50000"/>
              </a:schemeClr>
            </a:solidFill>
            <a:prstDash val="solid"/>
            <a:miter lim="800000"/>
          </a:ln>
          <a:effectLst>
            <a:outerShdw blurRad="50800" dist="38100" dir="2700000" algn="tl" rotWithShape="0">
              <a:prstClr val="black">
                <a:alpha val="40000"/>
              </a:prstClr>
            </a:outerShdw>
          </a:effectLst>
        </p:spPr>
        <p:txBody>
          <a:bodyPr wrap="square" rtlCol="0" anchor="t">
            <a:spAutoFit/>
          </a:bodyPr>
          <a:lstStyle>
            <a:lvl1pPr>
              <a:spcBef>
                <a:spcPct val="20000"/>
              </a:spcBef>
              <a:buSzTx/>
              <a:buChar char="•"/>
              <a:defRPr sz="3300">
                <a:solidFill>
                  <a:srgbClr val="000000"/>
                </a:solidFill>
                <a:latin typeface="Arial" panose="020B0604020202020204" pitchFamily="34" charset="0"/>
                <a:ea typeface="宋体" panose="02010600030101010101" pitchFamily="2" charset="-122"/>
                <a:cs typeface="Arial" panose="020B0604020202020204" pitchFamily="34" charset="0"/>
              </a:defRPr>
            </a:lvl1pPr>
            <a:lvl2pPr marL="754380" indent="-288925">
              <a:spcBef>
                <a:spcPct val="20000"/>
              </a:spcBef>
              <a:buSzTx/>
              <a:buChar char="–"/>
              <a:defRPr sz="2800">
                <a:solidFill>
                  <a:srgbClr val="000000"/>
                </a:solidFill>
                <a:latin typeface="Arial" panose="020B0604020202020204" pitchFamily="34" charset="0"/>
                <a:ea typeface="宋体" panose="02010600030101010101" pitchFamily="2" charset="-122"/>
                <a:cs typeface="Arial" panose="020B0604020202020204" pitchFamily="34" charset="0"/>
              </a:defRPr>
            </a:lvl2pPr>
            <a:lvl3pPr marL="1160780" indent="-231775">
              <a:spcBef>
                <a:spcPct val="20000"/>
              </a:spcBef>
              <a:buSzTx/>
              <a:buChar char="•"/>
              <a:defRPr sz="2400">
                <a:solidFill>
                  <a:srgbClr val="000000"/>
                </a:solidFill>
                <a:latin typeface="Arial" panose="020B0604020202020204" pitchFamily="34" charset="0"/>
                <a:ea typeface="宋体" panose="02010600030101010101" pitchFamily="2" charset="-122"/>
                <a:cs typeface="Arial" panose="020B0604020202020204" pitchFamily="34" charset="0"/>
              </a:defRPr>
            </a:lvl3pPr>
            <a:lvl4pPr marL="162433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4pPr>
            <a:lvl5pPr marL="208915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5pPr>
            <a:lvl6pPr marL="25463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6pPr>
            <a:lvl7pPr marL="30035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7pPr>
            <a:lvl8pPr marL="34607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8pPr>
            <a:lvl9pPr marL="39179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9pPr>
          </a:lstStyle>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光学显微镜可见细胞(μm)；</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电子显微镜可见细胞器、病毒(nm)</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p:txBody>
      </p:sp>
      <p:sp>
        <p:nvSpPr>
          <p:cNvPr id="5" name="矩形 4"/>
          <p:cNvSpPr/>
          <p:nvPr>
            <p:custDataLst>
              <p:tags r:id="rId13"/>
            </p:custDataLst>
          </p:nvPr>
        </p:nvSpPr>
        <p:spPr bwMode="auto">
          <a:xfrm>
            <a:off x="3430905" y="3281680"/>
            <a:ext cx="7855585" cy="590550"/>
          </a:xfrm>
          <a:prstGeom prst="rect">
            <a:avLst/>
          </a:prstGeom>
          <a:solidFill>
            <a:schemeClr val="bg1"/>
          </a:solidFill>
          <a:ln w="28575" cmpd="sng">
            <a:solidFill>
              <a:schemeClr val="accent1">
                <a:shade val="50000"/>
              </a:schemeClr>
            </a:solidFill>
            <a:prstDash val="solid"/>
            <a:miter lim="800000"/>
          </a:ln>
          <a:effectLst>
            <a:outerShdw blurRad="50800" dist="38100" dir="2700000" algn="tl" rotWithShape="0">
              <a:prstClr val="black">
                <a:alpha val="40000"/>
              </a:prstClr>
            </a:outerShdw>
          </a:effectLst>
        </p:spPr>
        <p:txBody>
          <a:bodyPr wrap="square" rtlCol="0" anchor="t">
            <a:noAutofit/>
          </a:bodyPr>
          <a:lstStyle>
            <a:lvl1pPr>
              <a:spcBef>
                <a:spcPct val="20000"/>
              </a:spcBef>
              <a:buSzTx/>
              <a:buChar char="•"/>
              <a:defRPr sz="3300">
                <a:solidFill>
                  <a:srgbClr val="000000"/>
                </a:solidFill>
                <a:latin typeface="Arial" panose="020B0604020202020204" pitchFamily="34" charset="0"/>
                <a:ea typeface="宋体" panose="02010600030101010101" pitchFamily="2" charset="-122"/>
                <a:cs typeface="Arial" panose="020B0604020202020204" pitchFamily="34" charset="0"/>
              </a:defRPr>
            </a:lvl1pPr>
            <a:lvl2pPr marL="754380" indent="-288925">
              <a:spcBef>
                <a:spcPct val="20000"/>
              </a:spcBef>
              <a:buSzTx/>
              <a:buChar char="–"/>
              <a:defRPr sz="2800">
                <a:solidFill>
                  <a:srgbClr val="000000"/>
                </a:solidFill>
                <a:latin typeface="Arial" panose="020B0604020202020204" pitchFamily="34" charset="0"/>
                <a:ea typeface="宋体" panose="02010600030101010101" pitchFamily="2" charset="-122"/>
                <a:cs typeface="Arial" panose="020B0604020202020204" pitchFamily="34" charset="0"/>
              </a:defRPr>
            </a:lvl2pPr>
            <a:lvl3pPr marL="1160780" indent="-231775">
              <a:spcBef>
                <a:spcPct val="20000"/>
              </a:spcBef>
              <a:buSzTx/>
              <a:buChar char="•"/>
              <a:defRPr sz="2400">
                <a:solidFill>
                  <a:srgbClr val="000000"/>
                </a:solidFill>
                <a:latin typeface="Arial" panose="020B0604020202020204" pitchFamily="34" charset="0"/>
                <a:ea typeface="宋体" panose="02010600030101010101" pitchFamily="2" charset="-122"/>
                <a:cs typeface="Arial" panose="020B0604020202020204" pitchFamily="34" charset="0"/>
              </a:defRPr>
            </a:lvl3pPr>
            <a:lvl4pPr marL="162433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4pPr>
            <a:lvl5pPr marL="208915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5pPr>
            <a:lvl6pPr marL="25463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6pPr>
            <a:lvl7pPr marL="30035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7pPr>
            <a:lvl8pPr marL="34607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8pPr>
            <a:lvl9pPr marL="39179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9pPr>
          </a:lstStyle>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单细胞、简单的多细胞、非细胞</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p:txBody>
      </p:sp>
      <p:sp>
        <p:nvSpPr>
          <p:cNvPr id="8" name="矩形 7"/>
          <p:cNvSpPr/>
          <p:nvPr>
            <p:custDataLst>
              <p:tags r:id="rId14"/>
            </p:custDataLst>
          </p:nvPr>
        </p:nvSpPr>
        <p:spPr bwMode="auto">
          <a:xfrm>
            <a:off x="3430905" y="4069080"/>
            <a:ext cx="7855585" cy="1753235"/>
          </a:xfrm>
          <a:prstGeom prst="rect">
            <a:avLst/>
          </a:prstGeom>
          <a:solidFill>
            <a:schemeClr val="bg1"/>
          </a:solidFill>
          <a:ln w="28575" cmpd="sng">
            <a:solidFill>
              <a:schemeClr val="accent1">
                <a:shade val="50000"/>
              </a:schemeClr>
            </a:solidFill>
            <a:prstDash val="solid"/>
            <a:miter lim="800000"/>
          </a:ln>
          <a:effectLst>
            <a:outerShdw blurRad="50800" dist="38100" dir="2700000" algn="tl" rotWithShape="0">
              <a:prstClr val="black">
                <a:alpha val="40000"/>
              </a:prstClr>
            </a:outerShdw>
          </a:effectLst>
        </p:spPr>
        <p:txBody>
          <a:bodyPr wrap="square" rtlCol="0" anchor="t">
            <a:spAutoFit/>
          </a:bodyPr>
          <a:lstStyle>
            <a:lvl1pPr>
              <a:spcBef>
                <a:spcPct val="20000"/>
              </a:spcBef>
              <a:buSzTx/>
              <a:buChar char="•"/>
              <a:defRPr sz="3300">
                <a:solidFill>
                  <a:srgbClr val="000000"/>
                </a:solidFill>
                <a:latin typeface="Arial" panose="020B0604020202020204" pitchFamily="34" charset="0"/>
                <a:ea typeface="宋体" panose="02010600030101010101" pitchFamily="2" charset="-122"/>
                <a:cs typeface="Arial" panose="020B0604020202020204" pitchFamily="34" charset="0"/>
              </a:defRPr>
            </a:lvl1pPr>
            <a:lvl2pPr marL="754380" indent="-288925">
              <a:spcBef>
                <a:spcPct val="20000"/>
              </a:spcBef>
              <a:buSzTx/>
              <a:buChar char="–"/>
              <a:defRPr sz="2800">
                <a:solidFill>
                  <a:srgbClr val="000000"/>
                </a:solidFill>
                <a:latin typeface="Arial" panose="020B0604020202020204" pitchFamily="34" charset="0"/>
                <a:ea typeface="宋体" panose="02010600030101010101" pitchFamily="2" charset="-122"/>
                <a:cs typeface="Arial" panose="020B0604020202020204" pitchFamily="34" charset="0"/>
              </a:defRPr>
            </a:lvl2pPr>
            <a:lvl3pPr marL="1160780" indent="-231775">
              <a:spcBef>
                <a:spcPct val="20000"/>
              </a:spcBef>
              <a:buSzTx/>
              <a:buChar char="•"/>
              <a:defRPr sz="2400">
                <a:solidFill>
                  <a:srgbClr val="000000"/>
                </a:solidFill>
                <a:latin typeface="Arial" panose="020B0604020202020204" pitchFamily="34" charset="0"/>
                <a:ea typeface="宋体" panose="02010600030101010101" pitchFamily="2" charset="-122"/>
                <a:cs typeface="Arial" panose="020B0604020202020204" pitchFamily="34" charset="0"/>
              </a:defRPr>
            </a:lvl3pPr>
            <a:lvl4pPr marL="162433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4pPr>
            <a:lvl5pPr marL="208915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5pPr>
            <a:lvl6pPr marL="25463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6pPr>
            <a:lvl7pPr marL="30035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7pPr>
            <a:lvl8pPr marL="34607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8pPr>
            <a:lvl9pPr marL="39179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9pPr>
          </a:lstStyle>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①原核类：细菌、古菌</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②真核类：真菌、原生动物、显微藻类</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③非细胞类：病毒、亚病毒（类病毒、拟病毒、朊病毒）</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p:txBody>
      </p:sp>
      <p:sp>
        <p:nvSpPr>
          <p:cNvPr id="9" name="矩形 8"/>
          <p:cNvSpPr/>
          <p:nvPr>
            <p:custDataLst>
              <p:tags r:id="rId15"/>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rPr>
              <a:t>任务探究</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8" grpId="0" animBg="1"/>
      <p:bldP spid="39" grpId="0" animBg="1"/>
      <p:bldP spid="40" grpId="0" animBg="1"/>
      <p:bldP spid="41" grpId="0" animBg="1"/>
      <p:bldP spid="4"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bwMode="auto">
          <a:xfrm>
            <a:off x="932815" y="1864406"/>
            <a:ext cx="2545080"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1.发酵工程的基础</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8" name="矩形 7"/>
          <p:cNvSpPr/>
          <p:nvPr>
            <p:custDataLst>
              <p:tags r:id="rId2"/>
            </p:custDataLst>
          </p:nvPr>
        </p:nvSpPr>
        <p:spPr bwMode="auto">
          <a:xfrm>
            <a:off x="932815" y="2490470"/>
            <a:ext cx="3071495"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2.实验室培养微生物</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9" name="文本框 8"/>
          <p:cNvSpPr txBox="1"/>
          <p:nvPr>
            <p:custDataLst>
              <p:tags r:id="rId3"/>
            </p:custDataLst>
          </p:nvPr>
        </p:nvSpPr>
        <p:spPr>
          <a:xfrm>
            <a:off x="1192530" y="3167360"/>
            <a:ext cx="4604385"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zh-CN" altLang="en-US" sz="2400">
                <a:latin typeface="Times New Roman" panose="02020603050405020304" pitchFamily="18" charset="0"/>
                <a:ea typeface="微软雅黑" panose="020B0503020204020204" pitchFamily="34" charset="-122"/>
              </a:rPr>
              <a:t>为需要的微生物提供合适的营养</a:t>
            </a:r>
            <a:endParaRPr lang="zh-CN" altLang="en-US" sz="2400">
              <a:latin typeface="Times New Roman" panose="02020603050405020304" pitchFamily="18" charset="0"/>
              <a:ea typeface="微软雅黑" panose="020B0503020204020204" pitchFamily="34" charset="-122"/>
            </a:endParaRPr>
          </a:p>
        </p:txBody>
      </p:sp>
      <p:sp>
        <p:nvSpPr>
          <p:cNvPr id="10" name="文本框 9"/>
          <p:cNvSpPr txBox="1"/>
          <p:nvPr>
            <p:custDataLst>
              <p:tags r:id="rId4"/>
            </p:custDataLst>
          </p:nvPr>
        </p:nvSpPr>
        <p:spPr>
          <a:xfrm>
            <a:off x="1203960" y="4017010"/>
            <a:ext cx="5109091"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为需要的微生物提供合适的环境条件</a:t>
            </a:r>
            <a:endParaRPr lang="zh-CN" altLang="en-US" sz="2400">
              <a:latin typeface="Times New Roman" panose="02020603050405020304" pitchFamily="18" charset="0"/>
              <a:ea typeface="微软雅黑" panose="020B0503020204020204" pitchFamily="34" charset="-122"/>
            </a:endParaRPr>
          </a:p>
        </p:txBody>
      </p:sp>
      <p:sp>
        <p:nvSpPr>
          <p:cNvPr id="11" name="文本框 10"/>
          <p:cNvSpPr txBox="1"/>
          <p:nvPr>
            <p:custDataLst>
              <p:tags r:id="rId5"/>
            </p:custDataLst>
          </p:nvPr>
        </p:nvSpPr>
        <p:spPr>
          <a:xfrm>
            <a:off x="1192530" y="4889500"/>
            <a:ext cx="3570208"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确保其他微生物无法混入</a:t>
            </a:r>
            <a:endParaRPr lang="zh-CN" altLang="en-US" sz="2400">
              <a:latin typeface="Times New Roman" panose="02020603050405020304" pitchFamily="18" charset="0"/>
              <a:ea typeface="微软雅黑" panose="020B0503020204020204" pitchFamily="34" charset="-122"/>
            </a:endParaRPr>
          </a:p>
        </p:txBody>
      </p:sp>
      <p:sp>
        <p:nvSpPr>
          <p:cNvPr id="12" name="文本框 11"/>
          <p:cNvSpPr txBox="1"/>
          <p:nvPr>
            <p:custDataLst>
              <p:tags r:id="rId6"/>
            </p:custDataLst>
          </p:nvPr>
        </p:nvSpPr>
        <p:spPr>
          <a:xfrm>
            <a:off x="1203960" y="5818957"/>
            <a:ext cx="3570208"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将需要的微生物分离出来</a:t>
            </a:r>
            <a:endParaRPr lang="zh-CN" altLang="en-US" sz="2400">
              <a:latin typeface="Times New Roman" panose="02020603050405020304" pitchFamily="18" charset="0"/>
              <a:ea typeface="微软雅黑" panose="020B0503020204020204" pitchFamily="34" charset="-122"/>
            </a:endParaRPr>
          </a:p>
        </p:txBody>
      </p:sp>
      <p:sp>
        <p:nvSpPr>
          <p:cNvPr id="13" name="文本框 12"/>
          <p:cNvSpPr txBox="1"/>
          <p:nvPr>
            <p:custDataLst>
              <p:tags r:id="rId7"/>
            </p:custDataLst>
          </p:nvPr>
        </p:nvSpPr>
        <p:spPr>
          <a:xfrm>
            <a:off x="7753985" y="3154025"/>
            <a:ext cx="1107996"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培养基</a:t>
            </a:r>
            <a:endParaRPr lang="zh-CN" altLang="en-US" sz="2400">
              <a:latin typeface="Times New Roman" panose="02020603050405020304" pitchFamily="18" charset="0"/>
              <a:ea typeface="微软雅黑" panose="020B0503020204020204" pitchFamily="34" charset="-122"/>
            </a:endParaRPr>
          </a:p>
        </p:txBody>
      </p:sp>
      <p:sp>
        <p:nvSpPr>
          <p:cNvPr id="14" name="文本框 13"/>
          <p:cNvSpPr txBox="1"/>
          <p:nvPr>
            <p:custDataLst>
              <p:tags r:id="rId8"/>
            </p:custDataLst>
          </p:nvPr>
        </p:nvSpPr>
        <p:spPr>
          <a:xfrm>
            <a:off x="7693660" y="4124940"/>
            <a:ext cx="1750060"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zh-CN" altLang="en-US" sz="2400">
                <a:latin typeface="Times New Roman" panose="02020603050405020304" pitchFamily="18" charset="0"/>
                <a:ea typeface="微软雅黑" panose="020B0503020204020204" pitchFamily="34" charset="-122"/>
              </a:rPr>
              <a:t>培养环境</a:t>
            </a:r>
            <a:endParaRPr lang="zh-CN" altLang="en-US" sz="2400">
              <a:latin typeface="Times New Roman" panose="02020603050405020304" pitchFamily="18" charset="0"/>
              <a:ea typeface="微软雅黑" panose="020B0503020204020204" pitchFamily="34" charset="-122"/>
            </a:endParaRPr>
          </a:p>
        </p:txBody>
      </p:sp>
      <p:sp>
        <p:nvSpPr>
          <p:cNvPr id="15" name="文本框 14"/>
          <p:cNvSpPr txBox="1"/>
          <p:nvPr>
            <p:custDataLst>
              <p:tags r:id="rId9"/>
            </p:custDataLst>
          </p:nvPr>
        </p:nvSpPr>
        <p:spPr>
          <a:xfrm>
            <a:off x="7693660" y="4997430"/>
            <a:ext cx="1415772"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无菌技术</a:t>
            </a:r>
            <a:endParaRPr lang="zh-CN" altLang="en-US" sz="2400">
              <a:latin typeface="Times New Roman" panose="02020603050405020304" pitchFamily="18" charset="0"/>
              <a:ea typeface="微软雅黑" panose="020B0503020204020204" pitchFamily="34" charset="-122"/>
            </a:endParaRPr>
          </a:p>
        </p:txBody>
      </p:sp>
      <p:sp>
        <p:nvSpPr>
          <p:cNvPr id="17" name="右箭头 16"/>
          <p:cNvSpPr/>
          <p:nvPr>
            <p:custDataLst>
              <p:tags r:id="rId10"/>
            </p:custDataLst>
          </p:nvPr>
        </p:nvSpPr>
        <p:spPr>
          <a:xfrm>
            <a:off x="5953536" y="3176250"/>
            <a:ext cx="1643485" cy="36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endParaRPr>
          </a:p>
        </p:txBody>
      </p:sp>
      <p:sp>
        <p:nvSpPr>
          <p:cNvPr id="18" name="右箭头 17"/>
          <p:cNvSpPr/>
          <p:nvPr>
            <p:custDataLst>
              <p:tags r:id="rId11"/>
            </p:custDataLst>
          </p:nvPr>
        </p:nvSpPr>
        <p:spPr>
          <a:xfrm>
            <a:off x="6494780" y="4065905"/>
            <a:ext cx="1102360" cy="36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endParaRPr>
          </a:p>
        </p:txBody>
      </p:sp>
      <p:sp>
        <p:nvSpPr>
          <p:cNvPr id="19" name="右箭头 18"/>
          <p:cNvSpPr/>
          <p:nvPr>
            <p:custDataLst>
              <p:tags r:id="rId12"/>
            </p:custDataLst>
          </p:nvPr>
        </p:nvSpPr>
        <p:spPr>
          <a:xfrm>
            <a:off x="5029132" y="4954839"/>
            <a:ext cx="2568008" cy="36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endParaRPr>
          </a:p>
        </p:txBody>
      </p:sp>
      <p:sp>
        <p:nvSpPr>
          <p:cNvPr id="21" name="文本框 20"/>
          <p:cNvSpPr txBox="1"/>
          <p:nvPr>
            <p:custDataLst>
              <p:tags r:id="rId13"/>
            </p:custDataLst>
          </p:nvPr>
        </p:nvSpPr>
        <p:spPr>
          <a:xfrm>
            <a:off x="7677150" y="5837652"/>
            <a:ext cx="1415772"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zh-CN" altLang="en-US" sz="2400">
                <a:latin typeface="Times New Roman" panose="02020603050405020304" pitchFamily="18" charset="0"/>
                <a:ea typeface="微软雅黑" panose="020B0503020204020204" pitchFamily="34" charset="-122"/>
              </a:rPr>
              <a:t>分离技术</a:t>
            </a:r>
            <a:endParaRPr lang="zh-CN" altLang="en-US" sz="2400">
              <a:latin typeface="Times New Roman" panose="02020603050405020304" pitchFamily="18" charset="0"/>
              <a:ea typeface="微软雅黑" panose="020B0503020204020204" pitchFamily="34" charset="-122"/>
            </a:endParaRPr>
          </a:p>
        </p:txBody>
      </p:sp>
      <p:sp>
        <p:nvSpPr>
          <p:cNvPr id="22" name="右箭头 21"/>
          <p:cNvSpPr/>
          <p:nvPr>
            <p:custDataLst>
              <p:tags r:id="rId14"/>
            </p:custDataLst>
          </p:nvPr>
        </p:nvSpPr>
        <p:spPr>
          <a:xfrm>
            <a:off x="5029200" y="5886450"/>
            <a:ext cx="2567940" cy="364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endParaRPr>
          </a:p>
        </p:txBody>
      </p:sp>
      <p:sp>
        <p:nvSpPr>
          <p:cNvPr id="2" name="文本框 1"/>
          <p:cNvSpPr txBox="1"/>
          <p:nvPr>
            <p:custDataLst>
              <p:tags r:id="rId15"/>
            </p:custDataLst>
          </p:nvPr>
        </p:nvSpPr>
        <p:spPr>
          <a:xfrm>
            <a:off x="814705" y="737235"/>
            <a:ext cx="10093325" cy="92202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阅读课本9页第一段，明确发酵工程的基础和在实验室培养微生物的条件。</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p:cNvSpPr/>
          <p:nvPr>
            <p:custDataLst>
              <p:tags r:id="rId16"/>
            </p:custDataLst>
          </p:nvPr>
        </p:nvSpPr>
        <p:spPr bwMode="auto">
          <a:xfrm>
            <a:off x="3754755" y="1844675"/>
            <a:ext cx="6096000" cy="542290"/>
          </a:xfrm>
          <a:prstGeom prst="rect">
            <a:avLst/>
          </a:prstGeom>
          <a:solidFill>
            <a:schemeClr val="bg1"/>
          </a:solidFill>
          <a:ln w="28575" cmpd="sng">
            <a:solidFill>
              <a:schemeClr val="accent1">
                <a:shade val="50000"/>
              </a:schemeClr>
            </a:solidFill>
            <a:prstDash val="solid"/>
            <a:miter lim="800000"/>
          </a:ln>
          <a:effectLst>
            <a:outerShdw blurRad="50800" dist="38100" dir="2700000" algn="tl" rotWithShape="0">
              <a:prstClr val="black">
                <a:alpha val="40000"/>
              </a:prstClr>
            </a:outerShdw>
          </a:effectLst>
        </p:spPr>
        <p:txBody>
          <a:bodyPr wrap="square" rtlCol="0" anchor="t">
            <a:noAutofit/>
          </a:bodyPr>
          <a:lstStyle>
            <a:lvl1pPr>
              <a:spcBef>
                <a:spcPct val="20000"/>
              </a:spcBef>
              <a:buSzTx/>
              <a:buChar char="•"/>
              <a:defRPr sz="3300">
                <a:solidFill>
                  <a:srgbClr val="000000"/>
                </a:solidFill>
                <a:latin typeface="Arial" panose="020B0604020202020204" pitchFamily="34" charset="0"/>
                <a:ea typeface="宋体" panose="02010600030101010101" pitchFamily="2" charset="-122"/>
                <a:cs typeface="Arial" panose="020B0604020202020204" pitchFamily="34" charset="0"/>
              </a:defRPr>
            </a:lvl1pPr>
            <a:lvl2pPr marL="754380" indent="-288925">
              <a:spcBef>
                <a:spcPct val="20000"/>
              </a:spcBef>
              <a:buSzTx/>
              <a:buChar char="–"/>
              <a:defRPr sz="2800">
                <a:solidFill>
                  <a:srgbClr val="000000"/>
                </a:solidFill>
                <a:latin typeface="Arial" panose="020B0604020202020204" pitchFamily="34" charset="0"/>
                <a:ea typeface="宋体" panose="02010600030101010101" pitchFamily="2" charset="-122"/>
                <a:cs typeface="Arial" panose="020B0604020202020204" pitchFamily="34" charset="0"/>
              </a:defRPr>
            </a:lvl2pPr>
            <a:lvl3pPr marL="1160780" indent="-231775">
              <a:spcBef>
                <a:spcPct val="20000"/>
              </a:spcBef>
              <a:buSzTx/>
              <a:buChar char="•"/>
              <a:defRPr sz="2400">
                <a:solidFill>
                  <a:srgbClr val="000000"/>
                </a:solidFill>
                <a:latin typeface="Arial" panose="020B0604020202020204" pitchFamily="34" charset="0"/>
                <a:ea typeface="宋体" panose="02010600030101010101" pitchFamily="2" charset="-122"/>
                <a:cs typeface="Arial" panose="020B0604020202020204" pitchFamily="34" charset="0"/>
              </a:defRPr>
            </a:lvl3pPr>
            <a:lvl4pPr marL="162433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4pPr>
            <a:lvl5pPr marL="2089150" indent="-231775">
              <a:spcBef>
                <a:spcPct val="20000"/>
              </a:spcBef>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5pPr>
            <a:lvl6pPr marL="25463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6pPr>
            <a:lvl7pPr marL="30035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7pPr>
            <a:lvl8pPr marL="34607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8pPr>
            <a:lvl9pPr marL="3917950" indent="-231775" eaLnBrk="0" fontAlgn="base" hangingPunct="0">
              <a:spcBef>
                <a:spcPct val="20000"/>
              </a:spcBef>
              <a:spcAft>
                <a:spcPct val="0"/>
              </a:spcAft>
              <a:buSzTx/>
              <a:buChar char="»"/>
              <a:defRPr sz="2000">
                <a:solidFill>
                  <a:srgbClr val="000000"/>
                </a:solidFill>
                <a:latin typeface="Arial" panose="020B0604020202020204" pitchFamily="34" charset="0"/>
                <a:ea typeface="宋体" panose="02010600030101010101" pitchFamily="2" charset="-122"/>
                <a:cs typeface="Arial" panose="020B0604020202020204" pitchFamily="34" charset="0"/>
              </a:defRPr>
            </a:lvl9pPr>
          </a:lstStyle>
          <a:p>
            <a:pPr lvl="0" algn="l" eaLnBrk="0" fontAlgn="base" hangingPunct="0">
              <a:lnSpc>
                <a:spcPts val="3600"/>
              </a:lnSpc>
              <a:buClrTx/>
              <a:buFontTx/>
              <a:buNone/>
            </a:pPr>
            <a:r>
              <a:rPr lang="zh-CN" altLang="en-US" sz="2400" smtClean="0">
                <a:latin typeface="华文楷体" panose="02010600040101010101" charset="-122"/>
                <a:ea typeface="华文楷体" panose="02010600040101010101" charset="-122"/>
                <a:cs typeface="华文楷体" panose="02010600040101010101" charset="-122"/>
                <a:sym typeface="+mn-ea"/>
              </a:rPr>
              <a:t>防止杂菌污染、获得纯净微生物的培养物</a:t>
            </a:r>
            <a:endParaRPr lang="zh-CN" altLang="en-US" sz="2400" smtClean="0">
              <a:latin typeface="华文楷体" panose="02010600040101010101" charset="-122"/>
              <a:ea typeface="华文楷体" panose="02010600040101010101" charset="-122"/>
              <a:cs typeface="华文楷体" panose="02010600040101010101" charset="-122"/>
              <a:sym typeface="+mn-ea"/>
            </a:endParaRPr>
          </a:p>
        </p:txBody>
      </p:sp>
      <p:sp>
        <p:nvSpPr>
          <p:cNvPr id="16" name="矩形 15"/>
          <p:cNvSpPr/>
          <p:nvPr>
            <p:custDataLst>
              <p:tags r:id="rId17"/>
            </p:custDataLst>
          </p:nvPr>
        </p:nvSpPr>
        <p:spPr bwMode="auto">
          <a:xfrm>
            <a:off x="297180" y="194945"/>
            <a:ext cx="234950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一、学前回顾</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custDataLst>
              <p:tags r:id="rId1"/>
            </p:custDataLst>
          </p:nvPr>
        </p:nvSpPr>
        <p:spPr bwMode="auto">
          <a:xfrm>
            <a:off x="320994" y="16645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5" name="矩形 4"/>
          <p:cNvSpPr/>
          <p:nvPr>
            <p:custDataLst>
              <p:tags r:id="rId2"/>
            </p:custDataLst>
          </p:nvPr>
        </p:nvSpPr>
        <p:spPr bwMode="auto">
          <a:xfrm>
            <a:off x="467995" y="1381125"/>
            <a:ext cx="2347117"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1.培养基的概念:</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8" name="文本框 7"/>
          <p:cNvSpPr txBox="1"/>
          <p:nvPr>
            <p:custDataLst>
              <p:tags r:id="rId3"/>
            </p:custDataLst>
          </p:nvPr>
        </p:nvSpPr>
        <p:spPr>
          <a:xfrm>
            <a:off x="3048000" y="1399540"/>
            <a:ext cx="9144000" cy="51435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l" fontAlgn="auto">
              <a:lnSpc>
                <a:spcPct val="125000"/>
              </a:lnSpc>
            </a:pPr>
            <a:r>
              <a:rPr lang="zh-CN" altLang="en-US" sz="2200">
                <a:latin typeface="Times New Roman" panose="02020603050405020304" pitchFamily="18" charset="0"/>
                <a:ea typeface="微软雅黑" panose="020B0503020204020204" pitchFamily="34" charset="-122"/>
                <a:sym typeface="+mn-ea"/>
              </a:rPr>
              <a:t>人们按照微生物对</a:t>
            </a:r>
            <a:r>
              <a:rPr lang="zh-CN" altLang="en-US" sz="2200">
                <a:gradFill>
                  <a:gsLst>
                    <a:gs pos="0">
                      <a:srgbClr val="7B32B2"/>
                    </a:gs>
                    <a:gs pos="100000">
                      <a:srgbClr val="401A5D"/>
                    </a:gs>
                  </a:gsLst>
                  <a:lin scaled="0"/>
                </a:gradFill>
                <a:latin typeface="Times New Roman" panose="02020603050405020304" pitchFamily="18" charset="0"/>
                <a:ea typeface="微软雅黑" panose="020B0503020204020204" pitchFamily="34" charset="-122"/>
                <a:sym typeface="+mn-ea"/>
              </a:rPr>
              <a:t>营养物质</a:t>
            </a:r>
            <a:r>
              <a:rPr lang="zh-CN" altLang="en-US" sz="2200">
                <a:latin typeface="Times New Roman" panose="02020603050405020304" pitchFamily="18" charset="0"/>
                <a:ea typeface="微软雅黑" panose="020B0503020204020204" pitchFamily="34" charset="-122"/>
                <a:sym typeface="+mn-ea"/>
              </a:rPr>
              <a:t>的不同需求，配制出供其生长繁殖的</a:t>
            </a:r>
            <a:r>
              <a:rPr lang="zh-CN" altLang="en-US" sz="2200">
                <a:solidFill>
                  <a:srgbClr val="DB1609"/>
                </a:solidFill>
                <a:latin typeface="Times New Roman" panose="02020603050405020304" pitchFamily="18" charset="0"/>
                <a:ea typeface="微软雅黑" panose="020B0503020204020204" pitchFamily="34" charset="-122"/>
                <a:sym typeface="+mn-ea"/>
              </a:rPr>
              <a:t>营养基质</a:t>
            </a:r>
            <a:r>
              <a:rPr lang="zh-CN" altLang="en-US" sz="2200">
                <a:latin typeface="Times New Roman" panose="02020603050405020304" pitchFamily="18" charset="0"/>
                <a:ea typeface="微软雅黑" panose="020B0503020204020204" pitchFamily="34" charset="-122"/>
                <a:sym typeface="+mn-ea"/>
              </a:rPr>
              <a:t>。</a:t>
            </a:r>
            <a:endParaRPr lang="zh-CN" altLang="en-US" sz="2200">
              <a:latin typeface="Times New Roman" panose="02020603050405020304" pitchFamily="18" charset="0"/>
              <a:ea typeface="微软雅黑" panose="020B0503020204020204" pitchFamily="34" charset="-122"/>
              <a:sym typeface="+mn-ea"/>
            </a:endParaRPr>
          </a:p>
        </p:txBody>
      </p:sp>
      <p:sp>
        <p:nvSpPr>
          <p:cNvPr id="9" name="矩形 8"/>
          <p:cNvSpPr/>
          <p:nvPr>
            <p:custDataLst>
              <p:tags r:id="rId4"/>
            </p:custDataLst>
          </p:nvPr>
        </p:nvSpPr>
        <p:spPr bwMode="auto">
          <a:xfrm>
            <a:off x="467995" y="3180715"/>
            <a:ext cx="2346960"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3.培养基类型</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pic>
        <p:nvPicPr>
          <p:cNvPr id="10" name="图片 9"/>
          <p:cNvPicPr>
            <a:picLocks noChangeAspect="1"/>
          </p:cNvPicPr>
          <p:nvPr>
            <p:custDataLst>
              <p:tags r:id="rId5"/>
            </p:custDataLst>
          </p:nvPr>
        </p:nvPicPr>
        <p:blipFill>
          <a:blip r:embed="rId6"/>
          <a:srcRect l="16134" r="18763"/>
          <a:stretch>
            <a:fillRect/>
          </a:stretch>
        </p:blipFill>
        <p:spPr>
          <a:xfrm>
            <a:off x="5487154" y="3883315"/>
            <a:ext cx="1710055" cy="1798320"/>
          </a:xfrm>
          <a:prstGeom prst="rect">
            <a:avLst/>
          </a:prstGeom>
        </p:spPr>
      </p:pic>
      <p:pic>
        <p:nvPicPr>
          <p:cNvPr id="11" name="图片 10"/>
          <p:cNvPicPr>
            <a:picLocks noChangeAspect="1"/>
          </p:cNvPicPr>
          <p:nvPr>
            <p:custDataLst>
              <p:tags r:id="rId7"/>
            </p:custDataLst>
          </p:nvPr>
        </p:nvPicPr>
        <p:blipFill>
          <a:blip r:embed="rId8"/>
          <a:srcRect l="11760" t="2240" r="9147"/>
          <a:stretch>
            <a:fillRect/>
          </a:stretch>
        </p:blipFill>
        <p:spPr>
          <a:xfrm>
            <a:off x="7336710" y="3883315"/>
            <a:ext cx="1888490" cy="1799590"/>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1351171" y="3889408"/>
            <a:ext cx="3344654" cy="2104934"/>
          </a:xfrm>
          <a:prstGeom prst="rect">
            <a:avLst/>
          </a:prstGeom>
        </p:spPr>
      </p:pic>
      <p:sp>
        <p:nvSpPr>
          <p:cNvPr id="13" name="文本框 12"/>
          <p:cNvSpPr txBox="1"/>
          <p:nvPr>
            <p:custDataLst>
              <p:tags r:id="rId11"/>
            </p:custDataLst>
          </p:nvPr>
        </p:nvSpPr>
        <p:spPr>
          <a:xfrm>
            <a:off x="6698294" y="5908180"/>
            <a:ext cx="1723549" cy="461665"/>
          </a:xfrm>
          <a:prstGeom prst="rect">
            <a:avLst/>
          </a:prstGeom>
          <a:noFill/>
        </p:spPr>
        <p:txBody>
          <a:bodyPr wrap="none" rtlCol="0">
            <a:spAutoFit/>
          </a:bodyPr>
          <a:lstStyle/>
          <a:p>
            <a:r>
              <a:rPr lang="zh-CN" altLang="en-US" sz="2400">
                <a:solidFill>
                  <a:schemeClr val="tx1"/>
                </a:solidFill>
                <a:latin typeface="Times New Roman" panose="02020603050405020304" pitchFamily="18" charset="0"/>
                <a:ea typeface="微软雅黑" panose="020B0503020204020204" pitchFamily="34" charset="-122"/>
              </a:rPr>
              <a:t>固体培养基</a:t>
            </a:r>
            <a:endParaRPr lang="zh-CN" altLang="en-US" sz="2400">
              <a:solidFill>
                <a:schemeClr val="tx1"/>
              </a:solidFill>
              <a:latin typeface="Times New Roman" panose="02020603050405020304" pitchFamily="18" charset="0"/>
              <a:ea typeface="微软雅黑" panose="020B0503020204020204" pitchFamily="34" charset="-122"/>
            </a:endParaRPr>
          </a:p>
        </p:txBody>
      </p:sp>
      <p:sp>
        <p:nvSpPr>
          <p:cNvPr id="14" name="文本框 13"/>
          <p:cNvSpPr txBox="1"/>
          <p:nvPr>
            <p:custDataLst>
              <p:tags r:id="rId12"/>
            </p:custDataLst>
          </p:nvPr>
        </p:nvSpPr>
        <p:spPr>
          <a:xfrm>
            <a:off x="2254883" y="5908181"/>
            <a:ext cx="1723549" cy="461665"/>
          </a:xfrm>
          <a:prstGeom prst="rect">
            <a:avLst/>
          </a:prstGeom>
          <a:noFill/>
        </p:spPr>
        <p:txBody>
          <a:bodyPr wrap="none" rtlCol="0">
            <a:spAutoFit/>
          </a:bodyPr>
          <a:lstStyle/>
          <a:p>
            <a:pPr algn="l">
              <a:buClrTx/>
              <a:buSzTx/>
              <a:buFontTx/>
            </a:pPr>
            <a:r>
              <a:rPr lang="zh-CN" altLang="en-US" sz="2400">
                <a:solidFill>
                  <a:schemeClr val="tx1"/>
                </a:solidFill>
                <a:latin typeface="Times New Roman" panose="02020603050405020304" pitchFamily="18" charset="0"/>
                <a:ea typeface="微软雅黑" panose="020B0503020204020204" pitchFamily="34" charset="-122"/>
              </a:rPr>
              <a:t>液体培养基</a:t>
            </a:r>
            <a:endParaRPr lang="zh-CN" altLang="en-US" sz="2400">
              <a:solidFill>
                <a:schemeClr val="tx1"/>
              </a:solidFill>
              <a:latin typeface="Times New Roman" panose="02020603050405020304" pitchFamily="18" charset="0"/>
              <a:ea typeface="微软雅黑" panose="020B0503020204020204" pitchFamily="34" charset="-122"/>
            </a:endParaRPr>
          </a:p>
        </p:txBody>
      </p:sp>
      <p:cxnSp>
        <p:nvCxnSpPr>
          <p:cNvPr id="15" name="直接箭头连接符 14"/>
          <p:cNvCxnSpPr/>
          <p:nvPr>
            <p:custDataLst>
              <p:tags r:id="rId13"/>
            </p:custDataLst>
          </p:nvPr>
        </p:nvCxnSpPr>
        <p:spPr>
          <a:xfrm>
            <a:off x="4084318" y="6271401"/>
            <a:ext cx="2508090" cy="8431"/>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6" name="文本框 15"/>
          <p:cNvSpPr txBox="1"/>
          <p:nvPr>
            <p:custDataLst>
              <p:tags r:id="rId14"/>
            </p:custDataLst>
          </p:nvPr>
        </p:nvSpPr>
        <p:spPr>
          <a:xfrm>
            <a:off x="4112417" y="5794287"/>
            <a:ext cx="2749471" cy="400110"/>
          </a:xfrm>
          <a:prstGeom prst="rect">
            <a:avLst/>
          </a:prstGeom>
          <a:noFill/>
        </p:spPr>
        <p:txBody>
          <a:bodyPr wrap="none" rtlCol="0">
            <a:spAutoFit/>
          </a:bodyPr>
          <a:lstStyle/>
          <a:p>
            <a:r>
              <a:rPr lang="zh-CN" altLang="en-US" sz="2000">
                <a:latin typeface="楷体" panose="02010609060101010101" pitchFamily="49" charset="-122"/>
                <a:ea typeface="楷体" panose="02010609060101010101" pitchFamily="49" charset="-122"/>
              </a:rPr>
              <a:t>加入凝固剂（如琼脂）</a:t>
            </a:r>
            <a:endParaRPr lang="zh-CN" altLang="en-US" sz="2000">
              <a:latin typeface="楷体" panose="02010609060101010101" pitchFamily="49" charset="-122"/>
              <a:ea typeface="楷体" panose="02010609060101010101" pitchFamily="49" charset="-122"/>
            </a:endParaRPr>
          </a:p>
        </p:txBody>
      </p:sp>
      <p:sp>
        <p:nvSpPr>
          <p:cNvPr id="17" name="文本框 16"/>
          <p:cNvSpPr txBox="1"/>
          <p:nvPr>
            <p:custDataLst>
              <p:tags r:id="rId15"/>
            </p:custDataLst>
          </p:nvPr>
        </p:nvSpPr>
        <p:spPr>
          <a:xfrm>
            <a:off x="3048233" y="2202716"/>
            <a:ext cx="7571303"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r>
              <a:rPr lang="zh-CN" altLang="en-US" sz="2400">
                <a:latin typeface="Times New Roman" panose="02020603050405020304" pitchFamily="18" charset="0"/>
                <a:ea typeface="微软雅黑" panose="020B0503020204020204" pitchFamily="34" charset="-122"/>
              </a:rPr>
              <a:t>用以</a:t>
            </a:r>
            <a:r>
              <a:rPr lang="zh-CN" altLang="en-US" sz="2400">
                <a:solidFill>
                  <a:srgbClr val="FF0000"/>
                </a:solidFill>
                <a:latin typeface="Times New Roman" panose="02020603050405020304" pitchFamily="18" charset="0"/>
                <a:ea typeface="微软雅黑" panose="020B0503020204020204" pitchFamily="34" charset="-122"/>
              </a:rPr>
              <a:t>培养</a:t>
            </a:r>
            <a:r>
              <a:rPr lang="zh-CN" altLang="en-US" sz="2400">
                <a:latin typeface="Times New Roman" panose="02020603050405020304" pitchFamily="18" charset="0"/>
                <a:ea typeface="微软雅黑" panose="020B0503020204020204" pitchFamily="34" charset="-122"/>
              </a:rPr>
              <a:t>、</a:t>
            </a:r>
            <a:r>
              <a:rPr lang="zh-CN" altLang="en-US" sz="2400">
                <a:solidFill>
                  <a:srgbClr val="FF0000"/>
                </a:solidFill>
                <a:latin typeface="Times New Roman" panose="02020603050405020304" pitchFamily="18" charset="0"/>
                <a:ea typeface="微软雅黑" panose="020B0503020204020204" pitchFamily="34" charset="-122"/>
              </a:rPr>
              <a:t>分离</a:t>
            </a:r>
            <a:r>
              <a:rPr lang="zh-CN" altLang="en-US" sz="2400">
                <a:latin typeface="Times New Roman" panose="02020603050405020304" pitchFamily="18" charset="0"/>
                <a:ea typeface="微软雅黑" panose="020B0503020204020204" pitchFamily="34" charset="-122"/>
              </a:rPr>
              <a:t>、</a:t>
            </a:r>
            <a:r>
              <a:rPr lang="zh-CN" altLang="en-US" sz="2400">
                <a:solidFill>
                  <a:srgbClr val="FF0000"/>
                </a:solidFill>
                <a:latin typeface="Times New Roman" panose="02020603050405020304" pitchFamily="18" charset="0"/>
                <a:ea typeface="微软雅黑" panose="020B0503020204020204" pitchFamily="34" charset="-122"/>
              </a:rPr>
              <a:t>鉴定</a:t>
            </a:r>
            <a:r>
              <a:rPr lang="zh-CN" altLang="en-US" sz="2400">
                <a:latin typeface="Times New Roman" panose="02020603050405020304" pitchFamily="18" charset="0"/>
                <a:ea typeface="微软雅黑" panose="020B0503020204020204" pitchFamily="34" charset="-122"/>
              </a:rPr>
              <a:t>、</a:t>
            </a:r>
            <a:r>
              <a:rPr lang="zh-CN" altLang="en-US" sz="2400">
                <a:solidFill>
                  <a:srgbClr val="FF0000"/>
                </a:solidFill>
                <a:latin typeface="Times New Roman" panose="02020603050405020304" pitchFamily="18" charset="0"/>
                <a:ea typeface="微软雅黑" panose="020B0503020204020204" pitchFamily="34" charset="-122"/>
              </a:rPr>
              <a:t>保存微生物</a:t>
            </a:r>
            <a:r>
              <a:rPr lang="zh-CN" altLang="en-US" sz="2400">
                <a:latin typeface="Times New Roman" panose="02020603050405020304" pitchFamily="18" charset="0"/>
                <a:ea typeface="微软雅黑" panose="020B0503020204020204" pitchFamily="34" charset="-122"/>
              </a:rPr>
              <a:t>或积累其代谢物。</a:t>
            </a:r>
            <a:endParaRPr lang="zh-CN" altLang="en-US" sz="2400">
              <a:latin typeface="Times New Roman" panose="02020603050405020304" pitchFamily="18" charset="0"/>
              <a:ea typeface="微软雅黑" panose="020B0503020204020204" pitchFamily="34" charset="-122"/>
            </a:endParaRPr>
          </a:p>
        </p:txBody>
      </p:sp>
      <p:sp>
        <p:nvSpPr>
          <p:cNvPr id="18" name="矩形 17"/>
          <p:cNvSpPr/>
          <p:nvPr>
            <p:custDataLst>
              <p:tags r:id="rId16"/>
            </p:custDataLst>
          </p:nvPr>
        </p:nvSpPr>
        <p:spPr bwMode="auto">
          <a:xfrm>
            <a:off x="467995" y="2200910"/>
            <a:ext cx="2346960"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2.培养基的作用</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19" name="文本框 18"/>
          <p:cNvSpPr txBox="1"/>
          <p:nvPr>
            <p:custDataLst>
              <p:tags r:id="rId17"/>
            </p:custDataLst>
          </p:nvPr>
        </p:nvSpPr>
        <p:spPr>
          <a:xfrm>
            <a:off x="1877695" y="6519545"/>
            <a:ext cx="6306185" cy="398780"/>
          </a:xfrm>
          <a:prstGeom prst="rect">
            <a:avLst/>
          </a:prstGeom>
          <a:solidFill>
            <a:schemeClr val="bg1"/>
          </a:solidFill>
        </p:spPr>
        <p:txBody>
          <a:bodyPr wrap="square" rtlCol="0">
            <a:spAutoFit/>
          </a:bodyPr>
          <a:lstStyle/>
          <a:p>
            <a:r>
              <a:rPr lang="zh-CN" altLang="en-US" sz="2000">
                <a:solidFill>
                  <a:srgbClr val="C00000"/>
                </a:solidFill>
                <a:latin typeface="仿宋" panose="02010609060101010101" pitchFamily="49" charset="-122"/>
                <a:ea typeface="仿宋" panose="02010609060101010101" pitchFamily="49" charset="-122"/>
              </a:rPr>
              <a:t>注：琼脂仅作为凝固剂不为微生物生长提供能量和碳源</a:t>
            </a:r>
            <a:endParaRPr lang="zh-CN" altLang="en-US" sz="2000">
              <a:solidFill>
                <a:srgbClr val="C00000"/>
              </a:solidFill>
              <a:latin typeface="仿宋" panose="02010609060101010101" pitchFamily="49" charset="-122"/>
              <a:ea typeface="仿宋" panose="02010609060101010101" pitchFamily="49" charset="-122"/>
            </a:endParaRPr>
          </a:p>
        </p:txBody>
      </p:sp>
      <p:pic>
        <p:nvPicPr>
          <p:cNvPr id="20" name="图片 19"/>
          <p:cNvPicPr>
            <a:picLocks noChangeAspect="1"/>
          </p:cNvPicPr>
          <p:nvPr>
            <p:custDataLst>
              <p:tags r:id="rId18"/>
            </p:custDataLst>
          </p:nvPr>
        </p:nvPicPr>
        <p:blipFill>
          <a:blip r:embed="rId19">
            <a:extLst>
              <a:ext uri="{BEBA8EAE-BF5A-486C-A8C5-ECC9F3942E4B}">
                <a14:imgProps xmlns:a14="http://schemas.microsoft.com/office/drawing/2010/main">
                  <a14:imgLayer r:embed="rId20">
                    <a14:imgEffect>
                      <a14:brightnessContrast bright="29000"/>
                    </a14:imgEffect>
                  </a14:imgLayer>
                </a14:imgProps>
              </a:ext>
              <a:ext uri="{28A0092B-C50C-407E-A947-70E740481C1C}">
                <a14:useLocalDpi xmlns:a14="http://schemas.microsoft.com/office/drawing/2010/main" val="0"/>
              </a:ext>
            </a:extLst>
          </a:blip>
          <a:stretch>
            <a:fillRect/>
          </a:stretch>
        </p:blipFill>
        <p:spPr>
          <a:xfrm>
            <a:off x="8280955" y="352662"/>
            <a:ext cx="1798476" cy="579170"/>
          </a:xfrm>
          <a:prstGeom prst="rect">
            <a:avLst/>
          </a:prstGeom>
        </p:spPr>
      </p:pic>
      <p:sp>
        <p:nvSpPr>
          <p:cNvPr id="3" name="文本框 2"/>
          <p:cNvSpPr txBox="1"/>
          <p:nvPr>
            <p:custDataLst>
              <p:tags r:id="rId21"/>
            </p:custDataLst>
          </p:nvPr>
        </p:nvSpPr>
        <p:spPr>
          <a:xfrm>
            <a:off x="804545" y="793750"/>
            <a:ext cx="10791190" cy="48196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阅读课本9页第二段和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页</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段，请说出培养基的概念、作用、类型及成分。</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par>
                                <p:cTn id="44" presetID="3" presetClass="entr" presetSubtype="1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6" grpId="0"/>
      <p:bldP spid="17" grpId="0" animBg="1"/>
      <p:bldP spid="19" grpId="0" animBg="1"/>
      <p:bldP spid="5" grpId="0" animBg="1"/>
      <p:bldP spid="1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522605" y="1121182"/>
            <a:ext cx="9006364"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fontAlgn="auto">
              <a:lnSpc>
                <a:spcPct val="150000"/>
              </a:lnSpc>
            </a:pPr>
            <a:r>
              <a:rPr lang="zh-CN" altLang="en-US" sz="2400">
                <a:latin typeface="Times New Roman" panose="02020603050405020304" pitchFamily="18" charset="0"/>
                <a:ea typeface="微软雅黑" panose="020B0503020204020204" pitchFamily="34" charset="-122"/>
              </a:rPr>
              <a:t>微生物在固体培养基表面或内部生长</a:t>
            </a:r>
            <a:r>
              <a:rPr lang="zh-CN" altLang="en-US" sz="2400" smtClean="0">
                <a:latin typeface="Times New Roman" panose="02020603050405020304" pitchFamily="18" charset="0"/>
                <a:ea typeface="微软雅黑" panose="020B0503020204020204" pitchFamily="34" charset="-122"/>
              </a:rPr>
              <a:t>，可以形成肉眼可见的</a:t>
            </a:r>
            <a:r>
              <a:rPr lang="zh-CN" altLang="en-US" sz="2400" smtClean="0">
                <a:solidFill>
                  <a:srgbClr val="FF0000"/>
                </a:solidFill>
                <a:latin typeface="Times New Roman" panose="02020603050405020304" pitchFamily="18" charset="0"/>
                <a:ea typeface="微软雅黑" panose="020B0503020204020204" pitchFamily="34" charset="-122"/>
              </a:rPr>
              <a:t>菌落</a:t>
            </a:r>
            <a:endParaRPr lang="zh-CN" altLang="en-US" sz="2400">
              <a:solidFill>
                <a:srgbClr val="FF0000"/>
              </a:solidFill>
              <a:latin typeface="Times New Roman" panose="02020603050405020304" pitchFamily="18" charset="0"/>
              <a:ea typeface="微软雅黑" panose="020B0503020204020204" pitchFamily="34" charset="-122"/>
            </a:endParaRPr>
          </a:p>
        </p:txBody>
      </p:sp>
      <p:sp>
        <p:nvSpPr>
          <p:cNvPr id="9" name="文本框 8"/>
          <p:cNvSpPr txBox="1"/>
          <p:nvPr>
            <p:custDataLst>
              <p:tags r:id="rId2"/>
            </p:custDataLst>
          </p:nvPr>
        </p:nvSpPr>
        <p:spPr>
          <a:xfrm>
            <a:off x="425688" y="1953402"/>
            <a:ext cx="11028363" cy="120032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144145" fontAlgn="auto">
              <a:lnSpc>
                <a:spcPct val="150000"/>
              </a:lnSpc>
            </a:pPr>
            <a:r>
              <a:rPr lang="zh-CN" altLang="en-US" sz="2400" b="1">
                <a:solidFill>
                  <a:srgbClr val="FF0000"/>
                </a:solidFill>
                <a:latin typeface="Times New Roman" panose="02020603050405020304" pitchFamily="18" charset="0"/>
                <a:ea typeface="微软雅黑" panose="020B0503020204020204" pitchFamily="34" charset="-122"/>
                <a:cs typeface="+mn-ea"/>
              </a:rPr>
              <a:t>菌落</a:t>
            </a:r>
            <a:r>
              <a:rPr lang="en-US" altLang="zh-CN" sz="2400" b="1">
                <a:solidFill>
                  <a:srgbClr val="FF0000"/>
                </a:solidFill>
                <a:latin typeface="Times New Roman" panose="02020603050405020304" pitchFamily="18" charset="0"/>
                <a:ea typeface="微软雅黑" panose="020B0503020204020204" pitchFamily="34" charset="-122"/>
                <a:cs typeface="+mn-ea"/>
              </a:rPr>
              <a:t>:</a:t>
            </a:r>
            <a:r>
              <a:rPr lang="zh-CN" altLang="en-US" sz="2400">
                <a:latin typeface="Times New Roman" panose="02020603050405020304" pitchFamily="18" charset="0"/>
                <a:ea typeface="微软雅黑" panose="020B0503020204020204" pitchFamily="34" charset="-122"/>
                <a:cs typeface="+mn-ea"/>
              </a:rPr>
              <a:t>是指由</a:t>
            </a:r>
            <a:r>
              <a:rPr lang="zh-CN" altLang="en-US" sz="2400">
                <a:solidFill>
                  <a:srgbClr val="C00000"/>
                </a:solidFill>
                <a:latin typeface="Times New Roman" panose="02020603050405020304" pitchFamily="18" charset="0"/>
                <a:ea typeface="微软雅黑" panose="020B0503020204020204" pitchFamily="34" charset="-122"/>
                <a:cs typeface="+mn-ea"/>
              </a:rPr>
              <a:t>单个微生物细胞</a:t>
            </a:r>
            <a:r>
              <a:rPr lang="zh-CN" altLang="en-US" sz="2400">
                <a:latin typeface="Times New Roman" panose="02020603050405020304" pitchFamily="18" charset="0"/>
                <a:ea typeface="微软雅黑" panose="020B0503020204020204" pitchFamily="34" charset="-122"/>
                <a:cs typeface="+mn-ea"/>
              </a:rPr>
              <a:t>在适宜固体培养基表面或内部生长繁殖到一定程度，形成以母细胞为中心的一团</a:t>
            </a:r>
            <a:r>
              <a:rPr lang="zh-CN" altLang="en-US" sz="2400">
                <a:solidFill>
                  <a:srgbClr val="C00000"/>
                </a:solidFill>
                <a:latin typeface="Times New Roman" panose="02020603050405020304" pitchFamily="18" charset="0"/>
                <a:ea typeface="微软雅黑" panose="020B0503020204020204" pitchFamily="34" charset="-122"/>
                <a:cs typeface="+mn-ea"/>
              </a:rPr>
              <a:t>肉眼可见的</a:t>
            </a:r>
            <a:r>
              <a:rPr lang="zh-CN" altLang="en-US" sz="2400">
                <a:latin typeface="Times New Roman" panose="02020603050405020304" pitchFamily="18" charset="0"/>
                <a:ea typeface="微软雅黑" panose="020B0503020204020204" pitchFamily="34" charset="-122"/>
                <a:cs typeface="+mn-ea"/>
              </a:rPr>
              <a:t>、有一定形态、构造等特征的子细胞集团。</a:t>
            </a:r>
            <a:endParaRPr lang="zh-CN" altLang="en-US" sz="2400">
              <a:latin typeface="Times New Roman" panose="02020603050405020304" pitchFamily="18" charset="0"/>
              <a:ea typeface="微软雅黑" panose="020B0503020204020204" pitchFamily="34" charset="-122"/>
              <a:cs typeface="+mn-ea"/>
            </a:endParaRPr>
          </a:p>
        </p:txBody>
      </p:sp>
      <p:pic>
        <p:nvPicPr>
          <p:cNvPr id="12" name="图片 11"/>
          <p:cNvPicPr>
            <a:picLocks noChangeAspect="1"/>
          </p:cNvPicPr>
          <p:nvPr>
            <p:custDataLst>
              <p:tags r:id="rId3"/>
            </p:custDataLst>
          </p:nvPr>
        </p:nvPicPr>
        <p:blipFill>
          <a:blip r:embed="rId4"/>
          <a:stretch>
            <a:fillRect/>
          </a:stretch>
        </p:blipFill>
        <p:spPr>
          <a:xfrm>
            <a:off x="9290050" y="3541395"/>
            <a:ext cx="2720975" cy="2145665"/>
          </a:xfrm>
          <a:prstGeom prst="rect">
            <a:avLst/>
          </a:prstGeom>
        </p:spPr>
      </p:pic>
      <p:pic>
        <p:nvPicPr>
          <p:cNvPr id="13" name="图片 12"/>
          <p:cNvPicPr>
            <a:picLocks noChangeAspect="1"/>
          </p:cNvPicPr>
          <p:nvPr>
            <p:custDataLst>
              <p:tags r:id="rId5"/>
            </p:custDataLst>
          </p:nvPr>
        </p:nvPicPr>
        <p:blipFill>
          <a:blip r:embed="rId6"/>
          <a:stretch>
            <a:fillRect/>
          </a:stretch>
        </p:blipFill>
        <p:spPr>
          <a:xfrm>
            <a:off x="6292850" y="3541395"/>
            <a:ext cx="2978150" cy="2145665"/>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3288665" y="3541395"/>
            <a:ext cx="3010535" cy="2145665"/>
          </a:xfrm>
          <a:prstGeom prst="rect">
            <a:avLst/>
          </a:prstGeom>
        </p:spPr>
      </p:pic>
      <p:pic>
        <p:nvPicPr>
          <p:cNvPr id="15" name="图片 14"/>
          <p:cNvPicPr>
            <a:picLocks noChangeAspect="1"/>
          </p:cNvPicPr>
          <p:nvPr>
            <p:custDataLst>
              <p:tags r:id="rId9"/>
            </p:custDataLst>
          </p:nvPr>
        </p:nvPicPr>
        <p:blipFill>
          <a:blip r:embed="rId10"/>
          <a:stretch>
            <a:fillRect/>
          </a:stretch>
        </p:blipFill>
        <p:spPr>
          <a:xfrm>
            <a:off x="252095" y="3541395"/>
            <a:ext cx="2998470" cy="2145665"/>
          </a:xfrm>
          <a:prstGeom prst="rect">
            <a:avLst/>
          </a:prstGeom>
        </p:spPr>
      </p:pic>
      <p:sp>
        <p:nvSpPr>
          <p:cNvPr id="16" name="文本框 15"/>
          <p:cNvSpPr txBox="1"/>
          <p:nvPr>
            <p:custDataLst>
              <p:tags r:id="rId11"/>
            </p:custDataLst>
          </p:nvPr>
        </p:nvSpPr>
        <p:spPr>
          <a:xfrm>
            <a:off x="913130" y="5711220"/>
            <a:ext cx="1107996" cy="461665"/>
          </a:xfrm>
          <a:prstGeom prst="rect">
            <a:avLst/>
          </a:prstGeom>
          <a:noFill/>
        </p:spPr>
        <p:txBody>
          <a:bodyPr wrap="none" rtlCol="0">
            <a:spAutoFit/>
          </a:bodyPr>
          <a:lstStyle/>
          <a:p>
            <a:pPr lvl="0" algn="l">
              <a:buClrTx/>
              <a:buSzTx/>
              <a:buFontTx/>
            </a:pPr>
            <a:r>
              <a:rPr lang="zh-CN" altLang="en-US" sz="2400">
                <a:latin typeface="Times New Roman" panose="02020603050405020304" pitchFamily="18" charset="0"/>
                <a:ea typeface="微软雅黑" panose="020B0503020204020204" pitchFamily="34" charset="-122"/>
                <a:sym typeface="+mn-ea"/>
              </a:rPr>
              <a:t>念珠菌</a:t>
            </a:r>
            <a:endParaRPr lang="zh-CN" altLang="en-US" sz="2400">
              <a:latin typeface="Times New Roman" panose="02020603050405020304" pitchFamily="18" charset="0"/>
              <a:ea typeface="微软雅黑" panose="020B0503020204020204" pitchFamily="34" charset="-122"/>
              <a:sym typeface="+mn-ea"/>
            </a:endParaRPr>
          </a:p>
        </p:txBody>
      </p:sp>
      <p:sp>
        <p:nvSpPr>
          <p:cNvPr id="17" name="文本框 16"/>
          <p:cNvSpPr txBox="1"/>
          <p:nvPr>
            <p:custDataLst>
              <p:tags r:id="rId12"/>
            </p:custDataLst>
          </p:nvPr>
        </p:nvSpPr>
        <p:spPr>
          <a:xfrm>
            <a:off x="4401820" y="5711220"/>
            <a:ext cx="800219" cy="461665"/>
          </a:xfrm>
          <a:prstGeom prst="rect">
            <a:avLst/>
          </a:prstGeom>
          <a:noFill/>
        </p:spPr>
        <p:txBody>
          <a:bodyPr wrap="none" rtlCol="0">
            <a:spAutoFit/>
          </a:bodyPr>
          <a:lstStyle/>
          <a:p>
            <a:pPr lvl="0" algn="l">
              <a:buClrTx/>
              <a:buSzTx/>
              <a:buFontTx/>
            </a:pPr>
            <a:r>
              <a:rPr lang="zh-CN" altLang="en-US" sz="2400">
                <a:latin typeface="Times New Roman" panose="02020603050405020304" pitchFamily="18" charset="0"/>
                <a:ea typeface="微软雅黑" panose="020B0503020204020204" pitchFamily="34" charset="-122"/>
                <a:sym typeface="+mn-ea"/>
              </a:rPr>
              <a:t>霉菌</a:t>
            </a:r>
            <a:endParaRPr lang="zh-CN" altLang="en-US" sz="2400">
              <a:latin typeface="Times New Roman" panose="02020603050405020304" pitchFamily="18" charset="0"/>
              <a:ea typeface="微软雅黑" panose="020B0503020204020204" pitchFamily="34" charset="-122"/>
              <a:sym typeface="+mn-ea"/>
            </a:endParaRPr>
          </a:p>
        </p:txBody>
      </p:sp>
      <p:sp>
        <p:nvSpPr>
          <p:cNvPr id="18" name="文本框 17"/>
          <p:cNvSpPr txBox="1"/>
          <p:nvPr>
            <p:custDataLst>
              <p:tags r:id="rId13"/>
            </p:custDataLst>
          </p:nvPr>
        </p:nvSpPr>
        <p:spPr>
          <a:xfrm>
            <a:off x="7571105" y="5711220"/>
            <a:ext cx="1107996" cy="461665"/>
          </a:xfrm>
          <a:prstGeom prst="rect">
            <a:avLst/>
          </a:prstGeom>
          <a:noFill/>
        </p:spPr>
        <p:txBody>
          <a:bodyPr wrap="none" rtlCol="0">
            <a:spAutoFit/>
          </a:bodyPr>
          <a:lstStyle/>
          <a:p>
            <a:pPr lvl="0" algn="l">
              <a:buClrTx/>
              <a:buSzTx/>
              <a:buFontTx/>
            </a:pPr>
            <a:r>
              <a:rPr lang="zh-CN" altLang="en-US" sz="2400">
                <a:latin typeface="Times New Roman" panose="02020603050405020304" pitchFamily="18" charset="0"/>
                <a:ea typeface="微软雅黑" panose="020B0503020204020204" pitchFamily="34" charset="-122"/>
                <a:sym typeface="+mn-ea"/>
              </a:rPr>
              <a:t>酵母菌</a:t>
            </a:r>
            <a:endParaRPr lang="zh-CN" altLang="en-US" sz="2400">
              <a:latin typeface="Times New Roman" panose="02020603050405020304" pitchFamily="18" charset="0"/>
              <a:ea typeface="微软雅黑" panose="020B0503020204020204" pitchFamily="34" charset="-122"/>
              <a:sym typeface="+mn-ea"/>
            </a:endParaRPr>
          </a:p>
        </p:txBody>
      </p:sp>
      <p:sp>
        <p:nvSpPr>
          <p:cNvPr id="19" name="文本框 18"/>
          <p:cNvSpPr txBox="1"/>
          <p:nvPr>
            <p:custDataLst>
              <p:tags r:id="rId14"/>
            </p:custDataLst>
          </p:nvPr>
        </p:nvSpPr>
        <p:spPr>
          <a:xfrm>
            <a:off x="10346055" y="5711220"/>
            <a:ext cx="1107996" cy="461665"/>
          </a:xfrm>
          <a:prstGeom prst="rect">
            <a:avLst/>
          </a:prstGeom>
          <a:noFill/>
        </p:spPr>
        <p:txBody>
          <a:bodyPr wrap="none" rtlCol="0">
            <a:spAutoFit/>
          </a:bodyPr>
          <a:lstStyle/>
          <a:p>
            <a:r>
              <a:rPr lang="zh-CN" altLang="en-US" sz="2400">
                <a:latin typeface="Times New Roman" panose="02020603050405020304" pitchFamily="18" charset="0"/>
                <a:ea typeface="微软雅黑" panose="020B0503020204020204" pitchFamily="34" charset="-122"/>
              </a:rPr>
              <a:t>放线菌</a:t>
            </a:r>
            <a:endParaRPr lang="zh-CN" altLang="en-US" sz="2400">
              <a:latin typeface="Times New Roman" panose="02020603050405020304" pitchFamily="18" charset="0"/>
              <a:ea typeface="微软雅黑" panose="020B0503020204020204" pitchFamily="34" charset="-122"/>
            </a:endParaRPr>
          </a:p>
        </p:txBody>
      </p:sp>
      <p:sp>
        <p:nvSpPr>
          <p:cNvPr id="2" name="矩形 1"/>
          <p:cNvSpPr/>
          <p:nvPr>
            <p:custDataLst>
              <p:tags r:id="rId15"/>
            </p:custDataLst>
          </p:nvPr>
        </p:nvSpPr>
        <p:spPr>
          <a:xfrm>
            <a:off x="228600" y="639961"/>
            <a:ext cx="11801476" cy="5771654"/>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16"/>
            </p:custDataLst>
          </p:nvPr>
        </p:nvSpPr>
        <p:spPr>
          <a:xfrm>
            <a:off x="4037568" y="370016"/>
            <a:ext cx="3840480" cy="460375"/>
          </a:xfrm>
          <a:prstGeom prst="rect">
            <a:avLst/>
          </a:prstGeom>
          <a:solidFill>
            <a:schemeClr val="accent3">
              <a:lumMod val="20000"/>
              <a:lumOff val="80000"/>
            </a:schemeClr>
          </a:solidFill>
          <a:ln w="28575" cmpd="dbl">
            <a:solidFill>
              <a:schemeClr val="accent1">
                <a:shade val="50000"/>
              </a:schemeClr>
            </a:solidFill>
            <a:prstDash val="lgDashDotDot"/>
          </a:ln>
        </p:spPr>
        <p:txBody>
          <a:bodyPr wrap="none" rtlCol="0">
            <a:spAutoFit/>
          </a:bodyPr>
          <a:lstStyle/>
          <a:p>
            <a:r>
              <a:rPr lang="zh-CN" altLang="en-US" sz="2400" b="1">
                <a:solidFill>
                  <a:srgbClr val="FF0000"/>
                </a:solidFill>
                <a:latin typeface="Times New Roman" panose="02020603050405020304" pitchFamily="18" charset="0"/>
                <a:ea typeface="微软雅黑" panose="020B0503020204020204" pitchFamily="34" charset="-122"/>
              </a:rPr>
              <a:t>菌落</a:t>
            </a:r>
            <a:r>
              <a:rPr lang="zh-CN" altLang="en-US" sz="2400">
                <a:gradFill>
                  <a:gsLst>
                    <a:gs pos="0">
                      <a:srgbClr val="012D86"/>
                    </a:gs>
                    <a:gs pos="100000">
                      <a:srgbClr val="0E2557"/>
                    </a:gs>
                  </a:gsLst>
                  <a:lin scaled="0"/>
                </a:gradFill>
                <a:latin typeface="Times New Roman" panose="02020603050405020304" pitchFamily="18" charset="0"/>
                <a:ea typeface="微软雅黑" panose="020B0503020204020204" pitchFamily="34" charset="-122"/>
              </a:rPr>
              <a:t>是鉴定菌种的重要依据</a:t>
            </a:r>
            <a:endParaRPr lang="zh-CN" altLang="en-US" sz="2400">
              <a:gradFill>
                <a:gsLst>
                  <a:gs pos="0">
                    <a:srgbClr val="012D86"/>
                  </a:gs>
                  <a:gs pos="100000">
                    <a:srgbClr val="0E2557"/>
                  </a:gs>
                </a:gsLst>
                <a:lin scaled="0"/>
              </a:gradFill>
              <a:latin typeface="Times New Roman" panose="02020603050405020304" pitchFamily="18" charset="0"/>
              <a:ea typeface="微软雅黑" panose="020B0503020204020204" pitchFamily="34" charset="-122"/>
            </a:endParaRPr>
          </a:p>
        </p:txBody>
      </p:sp>
      <p:sp>
        <p:nvSpPr>
          <p:cNvPr id="77" name="矩形 76"/>
          <p:cNvSpPr/>
          <p:nvPr>
            <p:custDataLst>
              <p:tags r:id="rId17"/>
            </p:custDataLst>
          </p:nvPr>
        </p:nvSpPr>
        <p:spPr bwMode="auto">
          <a:xfrm>
            <a:off x="251779" y="11819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3" name="文本框 2"/>
          <p:cNvSpPr txBox="1"/>
          <p:nvPr>
            <p:custDataLst>
              <p:tags r:id="rId18"/>
            </p:custDataLst>
          </p:nvPr>
        </p:nvSpPr>
        <p:spPr>
          <a:xfrm>
            <a:off x="9865360" y="0"/>
            <a:ext cx="4064000" cy="706755"/>
          </a:xfrm>
          <a:prstGeom prst="rect">
            <a:avLst/>
          </a:prstGeom>
          <a:noFill/>
        </p:spPr>
        <p:txBody>
          <a:bodyPr wrap="square" rtlCol="0">
            <a:spAutoFit/>
          </a:bodyPr>
          <a:lstStyle/>
          <a:p>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知识拓展</a:t>
            </a:r>
            <a:endPar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690880" y="1926590"/>
            <a:ext cx="1741170" cy="460375"/>
          </a:xfrm>
          <a:prstGeom prst="rect">
            <a:avLst/>
          </a:prstGeom>
          <a:solidFill>
            <a:schemeClr val="accent3">
              <a:lumMod val="20000"/>
              <a:lumOff val="80000"/>
            </a:schemeClr>
          </a:solidFill>
          <a:ln w="9525">
            <a:solidFill>
              <a:schemeClr val="accent1"/>
            </a:solidFill>
          </a:ln>
        </p:spPr>
        <p:txBody>
          <a:bodyPr wrap="square">
            <a:spAutoFit/>
            <a:scene3d>
              <a:camera prst="orthographicFront"/>
              <a:lightRig rig="threePt" dir="t"/>
            </a:scene3d>
          </a:bodyPr>
          <a:lstStyle/>
          <a:p>
            <a:pPr indent="0">
              <a:spcBef>
                <a:spcPct val="50000"/>
              </a:spcBef>
              <a:buFont typeface="Wingdings" panose="05000000000000000000" pitchFamily="2" charset="2"/>
              <a:buNone/>
            </a:pPr>
            <a:r>
              <a:rPr lang="en-US" altLang="zh-CN" sz="2400" b="1" smtClean="0">
                <a:solidFill>
                  <a:schemeClr val="accent1">
                    <a:lumMod val="75000"/>
                  </a:schemeClr>
                </a:solidFill>
                <a:latin typeface="+mn-ea"/>
              </a:rPr>
              <a:t>基本成分</a:t>
            </a:r>
            <a:r>
              <a:rPr lang="en-US" altLang="zh-CN" sz="2400" b="1">
                <a:solidFill>
                  <a:schemeClr val="accent1">
                    <a:lumMod val="75000"/>
                  </a:schemeClr>
                </a:solidFill>
                <a:latin typeface="+mn-ea"/>
              </a:rPr>
              <a:t>：</a:t>
            </a:r>
            <a:endParaRPr lang="zh-CN" altLang="en-US" b="1">
              <a:solidFill>
                <a:schemeClr val="accent1">
                  <a:lumMod val="75000"/>
                </a:schemeClr>
              </a:solidFill>
              <a:latin typeface="+mn-ea"/>
            </a:endParaRPr>
          </a:p>
        </p:txBody>
      </p:sp>
      <p:sp>
        <p:nvSpPr>
          <p:cNvPr id="15" name="文本框 14"/>
          <p:cNvSpPr txBox="1"/>
          <p:nvPr>
            <p:custDataLst>
              <p:tags r:id="rId2"/>
            </p:custDataLst>
          </p:nvPr>
        </p:nvSpPr>
        <p:spPr>
          <a:xfrm>
            <a:off x="2592602" y="1902197"/>
            <a:ext cx="3535680"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pPr>
              <a:spcBef>
                <a:spcPct val="50000"/>
              </a:spcBef>
            </a:pPr>
            <a:r>
              <a:rPr lang="zh-CN" altLang="en-US" sz="2400">
                <a:solidFill>
                  <a:srgbClr val="FF0000"/>
                </a:solidFill>
                <a:latin typeface="Times New Roman" panose="02020603050405020304" pitchFamily="18" charset="0"/>
                <a:ea typeface="微软雅黑" panose="020B0503020204020204" pitchFamily="34" charset="-122"/>
                <a:sym typeface="+mn-ea"/>
              </a:rPr>
              <a:t>碳源、氮源、水、无机盐</a:t>
            </a:r>
            <a:endParaRPr lang="zh-CN" altLang="en-US" sz="2400">
              <a:solidFill>
                <a:srgbClr val="FF0000"/>
              </a:solidFill>
              <a:latin typeface="Times New Roman" panose="02020603050405020304" pitchFamily="18" charset="0"/>
              <a:ea typeface="微软雅黑" panose="020B0503020204020204" pitchFamily="34" charset="-122"/>
              <a:sym typeface="+mn-ea"/>
            </a:endParaRPr>
          </a:p>
        </p:txBody>
      </p:sp>
      <p:sp>
        <p:nvSpPr>
          <p:cNvPr id="16" name="矩形 15"/>
          <p:cNvSpPr/>
          <p:nvPr>
            <p:custDataLst>
              <p:tags r:id="rId3"/>
            </p:custDataLst>
          </p:nvPr>
        </p:nvSpPr>
        <p:spPr>
          <a:xfrm>
            <a:off x="430623" y="3108255"/>
            <a:ext cx="1619885" cy="460375"/>
          </a:xfrm>
          <a:prstGeom prst="rect">
            <a:avLst/>
          </a:prstGeom>
          <a:solidFill>
            <a:schemeClr val="accent5">
              <a:lumMod val="40000"/>
              <a:lumOff val="60000"/>
            </a:schemeClr>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a:spcBef>
                <a:spcPct val="50000"/>
              </a:spcBef>
            </a:pPr>
            <a:r>
              <a:rPr lang="zh-CN" altLang="en-US" sz="2400" smtClean="0">
                <a:latin typeface="Times New Roman" panose="02020603050405020304" pitchFamily="18" charset="0"/>
                <a:ea typeface="微软雅黑" panose="020B0503020204020204" pitchFamily="34" charset="-122"/>
                <a:sym typeface="+mn-ea"/>
              </a:rPr>
              <a:t>（1）</a:t>
            </a:r>
            <a:r>
              <a:rPr lang="zh-CN" altLang="en-US" sz="2400" smtClean="0">
                <a:solidFill>
                  <a:schemeClr val="tx1"/>
                </a:solidFill>
                <a:latin typeface="Times New Roman" panose="02020603050405020304" pitchFamily="18" charset="0"/>
                <a:ea typeface="微软雅黑" panose="020B0503020204020204" pitchFamily="34" charset="-122"/>
              </a:rPr>
              <a:t>碳源</a:t>
            </a:r>
            <a:endParaRPr lang="zh-CN" altLang="en-US" sz="2400">
              <a:solidFill>
                <a:schemeClr val="tx1"/>
              </a:solidFill>
              <a:latin typeface="Times New Roman" panose="02020603050405020304" pitchFamily="18" charset="0"/>
              <a:ea typeface="微软雅黑" panose="020B0503020204020204" pitchFamily="34" charset="-122"/>
            </a:endParaRPr>
          </a:p>
        </p:txBody>
      </p:sp>
      <p:sp>
        <p:nvSpPr>
          <p:cNvPr id="17" name="左大括号 16"/>
          <p:cNvSpPr/>
          <p:nvPr>
            <p:custDataLst>
              <p:tags r:id="rId4"/>
            </p:custDataLst>
          </p:nvPr>
        </p:nvSpPr>
        <p:spPr>
          <a:xfrm>
            <a:off x="2048844" y="2876967"/>
            <a:ext cx="218003" cy="850374"/>
          </a:xfrm>
          <a:prstGeom prst="leftBrace">
            <a:avLst>
              <a:gd name="adj1" fmla="val 27615"/>
              <a:gd name="adj2" fmla="val 50000"/>
            </a:avLst>
          </a:prstGeom>
          <a:noFill/>
          <a:ln w="28575" cap="flat" cmpd="sng">
            <a:solidFill>
              <a:schemeClr val="tx1"/>
            </a:solidFill>
            <a:prstDash val="solid"/>
            <a:headEnd type="none" w="med" len="med"/>
            <a:tailEnd type="none" w="med" len="med"/>
          </a:ln>
        </p:spPr>
        <p:txBody>
          <a:bodyPr/>
          <a:lstStyle/>
          <a:p>
            <a:endParaRPr lang="zh-CN" altLang="en-US">
              <a:latin typeface="Times New Roman" panose="02020603050405020304" pitchFamily="18" charset="0"/>
              <a:ea typeface="微软雅黑" panose="020B0503020204020204" pitchFamily="34" charset="-122"/>
            </a:endParaRPr>
          </a:p>
        </p:txBody>
      </p:sp>
      <p:sp>
        <p:nvSpPr>
          <p:cNvPr id="18" name="矩形 17"/>
          <p:cNvSpPr/>
          <p:nvPr>
            <p:custDataLst>
              <p:tags r:id="rId5"/>
            </p:custDataLst>
          </p:nvPr>
        </p:nvSpPr>
        <p:spPr>
          <a:xfrm>
            <a:off x="2266950" y="2755900"/>
            <a:ext cx="1325880" cy="398780"/>
          </a:xfrm>
          <a:prstGeom prst="rect">
            <a:avLst/>
          </a:prstGeom>
          <a:solidFill>
            <a:schemeClr val="bg1"/>
          </a:solidFill>
          <a:ln w="9525">
            <a:noFill/>
          </a:ln>
        </p:spPr>
        <p:txBody>
          <a:bodyPr wrap="square">
            <a:spAutoFit/>
          </a:bodyPr>
          <a:lstStyle/>
          <a:p>
            <a:r>
              <a:rPr lang="zh-CN" altLang="en-US" sz="2000">
                <a:latin typeface="Times New Roman" panose="02020603050405020304" pitchFamily="18" charset="0"/>
                <a:ea typeface="微软雅黑" panose="020B0503020204020204" pitchFamily="34" charset="-122"/>
              </a:rPr>
              <a:t>无机碳源：</a:t>
            </a:r>
            <a:endParaRPr lang="zh-CN" altLang="en-US" sz="2000">
              <a:latin typeface="Times New Roman" panose="02020603050405020304" pitchFamily="18" charset="0"/>
              <a:ea typeface="微软雅黑" panose="020B0503020204020204" pitchFamily="34" charset="-122"/>
            </a:endParaRPr>
          </a:p>
        </p:txBody>
      </p:sp>
      <p:sp>
        <p:nvSpPr>
          <p:cNvPr id="19" name="矩形 18"/>
          <p:cNvSpPr/>
          <p:nvPr>
            <p:custDataLst>
              <p:tags r:id="rId6"/>
            </p:custDataLst>
          </p:nvPr>
        </p:nvSpPr>
        <p:spPr>
          <a:xfrm>
            <a:off x="3860784" y="2764477"/>
            <a:ext cx="2605795" cy="400050"/>
          </a:xfrm>
          <a:prstGeom prst="rect">
            <a:avLst/>
          </a:prstGeom>
          <a:noFill/>
          <a:ln w="9525">
            <a:noFill/>
          </a:ln>
        </p:spPr>
        <p:txBody>
          <a:bodyPr wrap="square">
            <a:spAutoFit/>
          </a:bodyPr>
          <a:lstStyle/>
          <a:p>
            <a:pPr>
              <a:spcBef>
                <a:spcPct val="50000"/>
              </a:spcBef>
            </a:pPr>
            <a:r>
              <a:rPr lang="en-US" altLang="zh-CN" sz="2000">
                <a:latin typeface="Times New Roman" panose="02020603050405020304" pitchFamily="18" charset="0"/>
                <a:ea typeface="微软雅黑" panose="020B0503020204020204" pitchFamily="34" charset="-122"/>
              </a:rPr>
              <a:t>CO</a:t>
            </a:r>
            <a:r>
              <a:rPr lang="en-US" altLang="zh-CN" sz="2000" baseline="-6000">
                <a:latin typeface="Times New Roman" panose="02020603050405020304" pitchFamily="18" charset="0"/>
                <a:ea typeface="微软雅黑" panose="020B0503020204020204" pitchFamily="34" charset="-122"/>
              </a:rPr>
              <a:t>2</a:t>
            </a:r>
            <a:r>
              <a:rPr lang="zh-CN" altLang="en-US" sz="2000">
                <a:latin typeface="Times New Roman" panose="02020603050405020304" pitchFamily="18" charset="0"/>
                <a:ea typeface="微软雅黑" panose="020B0503020204020204" pitchFamily="34" charset="-122"/>
              </a:rPr>
              <a:t>、</a:t>
            </a:r>
            <a:r>
              <a:rPr lang="en-US" altLang="zh-CN" sz="2000">
                <a:latin typeface="Times New Roman" panose="02020603050405020304" pitchFamily="18" charset="0"/>
                <a:ea typeface="微软雅黑" panose="020B0503020204020204" pitchFamily="34" charset="-122"/>
              </a:rPr>
              <a:t>CO</a:t>
            </a:r>
            <a:r>
              <a:rPr lang="en-US" altLang="zh-CN" sz="2000" baseline="-10000">
                <a:latin typeface="Times New Roman" panose="02020603050405020304" pitchFamily="18" charset="0"/>
                <a:ea typeface="微软雅黑" panose="020B0503020204020204" pitchFamily="34" charset="-122"/>
              </a:rPr>
              <a:t>3</a:t>
            </a:r>
            <a:r>
              <a:rPr lang="en-US" altLang="zh-CN" sz="2000" baseline="50000">
                <a:latin typeface="Times New Roman" panose="02020603050405020304" pitchFamily="18" charset="0"/>
                <a:ea typeface="微软雅黑" panose="020B0503020204020204" pitchFamily="34" charset="-122"/>
              </a:rPr>
              <a:t>2</a:t>
            </a:r>
            <a:r>
              <a:rPr lang="en-US" altLang="zh-CN" sz="2000" baseline="52000">
                <a:latin typeface="Times New Roman" panose="02020603050405020304" pitchFamily="18" charset="0"/>
                <a:ea typeface="微软雅黑" panose="020B0503020204020204" pitchFamily="34" charset="-122"/>
              </a:rPr>
              <a:t>-</a:t>
            </a:r>
            <a:r>
              <a:rPr lang="zh-CN" altLang="en-US" sz="2000">
                <a:latin typeface="Times New Roman" panose="02020603050405020304" pitchFamily="18" charset="0"/>
                <a:ea typeface="微软雅黑" panose="020B0503020204020204" pitchFamily="34" charset="-122"/>
              </a:rPr>
              <a:t>、</a:t>
            </a:r>
            <a:r>
              <a:rPr lang="en-US" altLang="zh-CN" sz="2000">
                <a:latin typeface="Times New Roman" panose="02020603050405020304" pitchFamily="18" charset="0"/>
                <a:ea typeface="微软雅黑" panose="020B0503020204020204" pitchFamily="34" charset="-122"/>
              </a:rPr>
              <a:t>HCO</a:t>
            </a:r>
            <a:r>
              <a:rPr lang="en-US" altLang="zh-CN" sz="2000" baseline="-10000">
                <a:latin typeface="Times New Roman" panose="02020603050405020304" pitchFamily="18" charset="0"/>
                <a:ea typeface="微软雅黑" panose="020B0503020204020204" pitchFamily="34" charset="-122"/>
              </a:rPr>
              <a:t>3</a:t>
            </a:r>
            <a:r>
              <a:rPr lang="en-US" altLang="zh-CN" sz="2000" baseline="52000">
                <a:latin typeface="Times New Roman" panose="02020603050405020304" pitchFamily="18" charset="0"/>
                <a:ea typeface="微软雅黑" panose="020B0503020204020204" pitchFamily="34" charset="-122"/>
              </a:rPr>
              <a:t>-</a:t>
            </a:r>
            <a:endParaRPr lang="en-US" altLang="zh-CN" sz="2000" baseline="52000">
              <a:latin typeface="Times New Roman" panose="02020603050405020304" pitchFamily="18" charset="0"/>
              <a:ea typeface="微软雅黑" panose="020B0503020204020204" pitchFamily="34" charset="-122"/>
            </a:endParaRPr>
          </a:p>
        </p:txBody>
      </p:sp>
      <p:sp>
        <p:nvSpPr>
          <p:cNvPr id="20" name="矩形 19"/>
          <p:cNvSpPr/>
          <p:nvPr>
            <p:custDataLst>
              <p:tags r:id="rId7"/>
            </p:custDataLst>
          </p:nvPr>
        </p:nvSpPr>
        <p:spPr>
          <a:xfrm>
            <a:off x="2266950" y="3459480"/>
            <a:ext cx="1217295" cy="398780"/>
          </a:xfrm>
          <a:prstGeom prst="rect">
            <a:avLst/>
          </a:prstGeom>
          <a:solidFill>
            <a:schemeClr val="bg1"/>
          </a:solidFill>
          <a:ln w="9525">
            <a:noFill/>
          </a:ln>
        </p:spPr>
        <p:txBody>
          <a:bodyPr wrap="square">
            <a:spAutoFit/>
          </a:bodyPr>
          <a:lstStyle/>
          <a:p>
            <a:r>
              <a:rPr lang="zh-CN" altLang="en-US" sz="2000">
                <a:latin typeface="Times New Roman" panose="02020603050405020304" pitchFamily="18" charset="0"/>
                <a:ea typeface="微软雅黑" panose="020B0503020204020204" pitchFamily="34" charset="-122"/>
              </a:rPr>
              <a:t>有机碳源：</a:t>
            </a:r>
            <a:endParaRPr lang="zh-CN" altLang="en-US" sz="2000">
              <a:latin typeface="Times New Roman" panose="02020603050405020304" pitchFamily="18" charset="0"/>
              <a:ea typeface="微软雅黑" panose="020B0503020204020204" pitchFamily="34" charset="-122"/>
            </a:endParaRPr>
          </a:p>
        </p:txBody>
      </p:sp>
      <p:sp>
        <p:nvSpPr>
          <p:cNvPr id="21" name="矩形 20"/>
          <p:cNvSpPr/>
          <p:nvPr>
            <p:custDataLst>
              <p:tags r:id="rId8"/>
            </p:custDataLst>
          </p:nvPr>
        </p:nvSpPr>
        <p:spPr>
          <a:xfrm>
            <a:off x="3557795" y="3479259"/>
            <a:ext cx="3355677" cy="400050"/>
          </a:xfrm>
          <a:prstGeom prst="rect">
            <a:avLst/>
          </a:prstGeom>
          <a:noFill/>
          <a:ln w="9525">
            <a:noFill/>
          </a:ln>
        </p:spPr>
        <p:txBody>
          <a:bodyPr wrap="square">
            <a:spAutoFit/>
          </a:bodyPr>
          <a:lstStyle/>
          <a:p>
            <a:r>
              <a:rPr lang="zh-CN" altLang="en-US" sz="2000">
                <a:latin typeface="Times New Roman" panose="02020603050405020304" pitchFamily="18" charset="0"/>
                <a:ea typeface="微软雅黑" panose="020B0503020204020204" pitchFamily="34" charset="-122"/>
              </a:rPr>
              <a:t>葡萄糖、牛肉膏、蛋白胨等</a:t>
            </a:r>
            <a:endParaRPr lang="zh-CN" altLang="en-US" sz="2000">
              <a:latin typeface="Times New Roman" panose="02020603050405020304" pitchFamily="18" charset="0"/>
              <a:ea typeface="微软雅黑" panose="020B0503020204020204" pitchFamily="34" charset="-122"/>
            </a:endParaRPr>
          </a:p>
        </p:txBody>
      </p:sp>
      <p:sp>
        <p:nvSpPr>
          <p:cNvPr id="22" name="文本框 21"/>
          <p:cNvSpPr txBox="1"/>
          <p:nvPr>
            <p:custDataLst>
              <p:tags r:id="rId9"/>
            </p:custDataLst>
          </p:nvPr>
        </p:nvSpPr>
        <p:spPr>
          <a:xfrm>
            <a:off x="6913472" y="2696304"/>
            <a:ext cx="1466415" cy="398780"/>
          </a:xfrm>
          <a:prstGeom prst="rect">
            <a:avLst/>
          </a:prstGeom>
          <a:noFill/>
          <a:ln w="9525" cap="flat" cmpd="sng">
            <a:solidFill>
              <a:schemeClr val="accent1"/>
            </a:solidFill>
            <a:prstDash val="solid"/>
            <a:miter/>
            <a:headEnd type="none" w="med" len="med"/>
            <a:tailEnd type="none" w="med" len="med"/>
          </a:ln>
        </p:spPr>
        <p:txBody>
          <a:bodyPr wrap="square">
            <a:spAutoFit/>
          </a:bodyPr>
          <a:lstStyle/>
          <a:p>
            <a:pPr algn="l">
              <a:spcBef>
                <a:spcPct val="50000"/>
              </a:spcBef>
            </a:pPr>
            <a:r>
              <a:rPr lang="zh-CN" altLang="en-US" sz="2000">
                <a:solidFill>
                  <a:srgbClr val="3E8F84"/>
                </a:solidFill>
                <a:latin typeface="Times New Roman" panose="02020603050405020304" pitchFamily="18" charset="0"/>
                <a:ea typeface="微软雅黑" panose="020B0503020204020204" pitchFamily="34" charset="-122"/>
              </a:rPr>
              <a:t>自养微生物</a:t>
            </a:r>
            <a:endParaRPr lang="zh-CN" altLang="en-US" sz="2000">
              <a:solidFill>
                <a:srgbClr val="3E8F84"/>
              </a:solidFill>
              <a:latin typeface="Times New Roman" panose="02020603050405020304" pitchFamily="18" charset="0"/>
              <a:ea typeface="微软雅黑" panose="020B0503020204020204" pitchFamily="34" charset="-122"/>
            </a:endParaRPr>
          </a:p>
        </p:txBody>
      </p:sp>
      <p:sp>
        <p:nvSpPr>
          <p:cNvPr id="23" name="文本框 22"/>
          <p:cNvSpPr txBox="1"/>
          <p:nvPr>
            <p:custDataLst>
              <p:tags r:id="rId10"/>
            </p:custDataLst>
          </p:nvPr>
        </p:nvSpPr>
        <p:spPr>
          <a:xfrm>
            <a:off x="6913472" y="3449406"/>
            <a:ext cx="1466415" cy="398780"/>
          </a:xfrm>
          <a:prstGeom prst="rect">
            <a:avLst/>
          </a:prstGeom>
          <a:noFill/>
          <a:ln w="9525" cap="flat" cmpd="sng">
            <a:solidFill>
              <a:schemeClr val="accent1"/>
            </a:solidFill>
            <a:prstDash val="solid"/>
            <a:miter/>
            <a:headEnd type="none" w="med" len="med"/>
            <a:tailEnd type="none" w="med" len="med"/>
          </a:ln>
        </p:spPr>
        <p:txBody>
          <a:bodyPr wrap="square">
            <a:spAutoFit/>
          </a:bodyPr>
          <a:lstStyle/>
          <a:p>
            <a:pPr algn="l">
              <a:spcBef>
                <a:spcPct val="50000"/>
              </a:spcBef>
            </a:pPr>
            <a:r>
              <a:rPr lang="zh-CN" altLang="en-US" sz="2000">
                <a:solidFill>
                  <a:srgbClr val="3E8F84"/>
                </a:solidFill>
                <a:latin typeface="Times New Roman" panose="02020603050405020304" pitchFamily="18" charset="0"/>
                <a:ea typeface="微软雅黑" panose="020B0503020204020204" pitchFamily="34" charset="-122"/>
              </a:rPr>
              <a:t>异养微生物</a:t>
            </a:r>
            <a:endParaRPr lang="zh-CN" altLang="en-US" sz="2000">
              <a:solidFill>
                <a:srgbClr val="3E8F84"/>
              </a:solidFill>
              <a:latin typeface="Times New Roman" panose="02020603050405020304" pitchFamily="18" charset="0"/>
              <a:ea typeface="微软雅黑" panose="020B0503020204020204" pitchFamily="34" charset="-122"/>
            </a:endParaRPr>
          </a:p>
        </p:txBody>
      </p:sp>
      <p:sp>
        <p:nvSpPr>
          <p:cNvPr id="24" name="矩形 23"/>
          <p:cNvSpPr/>
          <p:nvPr>
            <p:custDataLst>
              <p:tags r:id="rId11"/>
            </p:custDataLst>
          </p:nvPr>
        </p:nvSpPr>
        <p:spPr>
          <a:xfrm>
            <a:off x="430623" y="4432194"/>
            <a:ext cx="1752600" cy="460375"/>
          </a:xfrm>
          <a:prstGeom prst="rect">
            <a:avLst/>
          </a:prstGeom>
          <a:solidFill>
            <a:schemeClr val="accent5">
              <a:lumMod val="40000"/>
              <a:lumOff val="60000"/>
            </a:schemeClr>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lvl="0" algn="l">
              <a:spcBef>
                <a:spcPct val="50000"/>
              </a:spcBef>
              <a:buClrTx/>
              <a:buSzTx/>
              <a:buFontTx/>
            </a:pPr>
            <a:r>
              <a:rPr lang="zh-CN" altLang="en-US" sz="2400" smtClean="0">
                <a:latin typeface="Times New Roman" panose="02020603050405020304" pitchFamily="18" charset="0"/>
                <a:ea typeface="微软雅黑" panose="020B0503020204020204" pitchFamily="34" charset="-122"/>
                <a:sym typeface="+mn-ea"/>
              </a:rPr>
              <a:t>（2）氮源</a:t>
            </a:r>
            <a:endParaRPr lang="zh-CN" altLang="en-US" sz="2400" smtClean="0">
              <a:latin typeface="Times New Roman" panose="02020603050405020304" pitchFamily="18" charset="0"/>
              <a:ea typeface="微软雅黑" panose="020B0503020204020204" pitchFamily="34" charset="-122"/>
              <a:sym typeface="+mn-ea"/>
            </a:endParaRPr>
          </a:p>
        </p:txBody>
      </p:sp>
      <p:sp>
        <p:nvSpPr>
          <p:cNvPr id="25" name="左大括号 24"/>
          <p:cNvSpPr/>
          <p:nvPr>
            <p:custDataLst>
              <p:tags r:id="rId12"/>
            </p:custDataLst>
          </p:nvPr>
        </p:nvSpPr>
        <p:spPr>
          <a:xfrm>
            <a:off x="2144656" y="4256444"/>
            <a:ext cx="170815" cy="762000"/>
          </a:xfrm>
          <a:prstGeom prst="leftBrace">
            <a:avLst>
              <a:gd name="adj1" fmla="val 51948"/>
              <a:gd name="adj2" fmla="val 50000"/>
            </a:avLst>
          </a:prstGeom>
          <a:noFill/>
          <a:ln w="28575" cap="flat" cmpd="sng">
            <a:solidFill>
              <a:schemeClr val="tx1"/>
            </a:solidFill>
            <a:prstDash val="solid"/>
            <a:headEnd type="none" w="med" len="med"/>
            <a:tailEnd type="none" w="med" len="med"/>
          </a:ln>
        </p:spPr>
        <p:txBody>
          <a:bodyPr/>
          <a:lstStyle/>
          <a:p>
            <a:endParaRPr lang="zh-CN" altLang="en-US">
              <a:latin typeface="Times New Roman" panose="02020603050405020304" pitchFamily="18" charset="0"/>
              <a:ea typeface="微软雅黑" panose="020B0503020204020204" pitchFamily="34" charset="-122"/>
            </a:endParaRPr>
          </a:p>
        </p:txBody>
      </p:sp>
      <p:sp>
        <p:nvSpPr>
          <p:cNvPr id="26" name="矩形 25"/>
          <p:cNvSpPr/>
          <p:nvPr>
            <p:custDataLst>
              <p:tags r:id="rId13"/>
            </p:custDataLst>
          </p:nvPr>
        </p:nvSpPr>
        <p:spPr>
          <a:xfrm>
            <a:off x="2266950" y="4168775"/>
            <a:ext cx="1290320" cy="398780"/>
          </a:xfrm>
          <a:prstGeom prst="rect">
            <a:avLst/>
          </a:prstGeom>
          <a:solidFill>
            <a:schemeClr val="bg1"/>
          </a:solidFill>
          <a:ln w="9525">
            <a:noFill/>
          </a:ln>
        </p:spPr>
        <p:txBody>
          <a:bodyPr wrap="square">
            <a:spAutoFit/>
          </a:bodyPr>
          <a:lstStyle/>
          <a:p>
            <a:pPr>
              <a:spcBef>
                <a:spcPct val="50000"/>
              </a:spcBef>
            </a:pPr>
            <a:r>
              <a:rPr lang="zh-CN" altLang="en-US" sz="2000">
                <a:latin typeface="Times New Roman" panose="02020603050405020304" pitchFamily="18" charset="0"/>
                <a:ea typeface="微软雅黑" panose="020B0503020204020204" pitchFamily="34" charset="-122"/>
              </a:rPr>
              <a:t>无机氮源：</a:t>
            </a:r>
            <a:endParaRPr lang="zh-CN" altLang="en-US" sz="2000">
              <a:latin typeface="Times New Roman" panose="02020603050405020304" pitchFamily="18" charset="0"/>
              <a:ea typeface="微软雅黑" panose="020B0503020204020204" pitchFamily="34" charset="-122"/>
            </a:endParaRPr>
          </a:p>
        </p:txBody>
      </p:sp>
      <p:sp>
        <p:nvSpPr>
          <p:cNvPr id="27" name="矩形 26"/>
          <p:cNvSpPr/>
          <p:nvPr>
            <p:custDataLst>
              <p:tags r:id="rId14"/>
            </p:custDataLst>
          </p:nvPr>
        </p:nvSpPr>
        <p:spPr>
          <a:xfrm>
            <a:off x="3807992" y="4138424"/>
            <a:ext cx="4087495" cy="398780"/>
          </a:xfrm>
          <a:prstGeom prst="rect">
            <a:avLst/>
          </a:prstGeom>
          <a:noFill/>
          <a:ln w="9525">
            <a:noFill/>
          </a:ln>
        </p:spPr>
        <p:txBody>
          <a:bodyPr wrap="square">
            <a:spAutoFit/>
          </a:bodyPr>
          <a:lstStyle/>
          <a:p>
            <a:pPr>
              <a:spcBef>
                <a:spcPct val="50000"/>
              </a:spcBef>
            </a:pPr>
            <a:r>
              <a:rPr lang="en-US" altLang="zh-CN" sz="2000">
                <a:latin typeface="Times New Roman" panose="02020603050405020304" pitchFamily="18" charset="0"/>
                <a:ea typeface="微软雅黑" panose="020B0503020204020204" pitchFamily="34" charset="-122"/>
              </a:rPr>
              <a:t>N</a:t>
            </a:r>
            <a:r>
              <a:rPr lang="en-US" altLang="zh-CN" sz="2000" baseline="-25000">
                <a:latin typeface="Times New Roman" panose="02020603050405020304" pitchFamily="18" charset="0"/>
                <a:ea typeface="微软雅黑" panose="020B0503020204020204" pitchFamily="34" charset="-122"/>
              </a:rPr>
              <a:t>2</a:t>
            </a:r>
            <a:r>
              <a:rPr lang="zh-CN" altLang="en-US" sz="2000">
                <a:latin typeface="Times New Roman" panose="02020603050405020304" pitchFamily="18" charset="0"/>
                <a:ea typeface="微软雅黑" panose="020B0503020204020204" pitchFamily="34" charset="-122"/>
              </a:rPr>
              <a:t>、</a:t>
            </a:r>
            <a:r>
              <a:rPr lang="en-US" altLang="zh-CN" sz="2000">
                <a:latin typeface="Times New Roman" panose="02020603050405020304" pitchFamily="18" charset="0"/>
                <a:ea typeface="微软雅黑" panose="020B0503020204020204" pitchFamily="34" charset="-122"/>
              </a:rPr>
              <a:t>NH</a:t>
            </a:r>
            <a:r>
              <a:rPr lang="en-US" altLang="zh-CN" sz="2000" baseline="-25000">
                <a:latin typeface="Times New Roman" panose="02020603050405020304" pitchFamily="18" charset="0"/>
                <a:ea typeface="微软雅黑" panose="020B0503020204020204" pitchFamily="34" charset="-122"/>
              </a:rPr>
              <a:t>4</a:t>
            </a:r>
            <a:r>
              <a:rPr lang="zh-CN" altLang="en-US" sz="2000" baseline="30000">
                <a:latin typeface="Times New Roman" panose="02020603050405020304" pitchFamily="18" charset="0"/>
                <a:ea typeface="微软雅黑" panose="020B0503020204020204" pitchFamily="34" charset="-122"/>
              </a:rPr>
              <a:t>＋</a:t>
            </a:r>
            <a:r>
              <a:rPr lang="zh-CN" altLang="en-US" sz="2000">
                <a:latin typeface="Times New Roman" panose="02020603050405020304" pitchFamily="18" charset="0"/>
                <a:ea typeface="微软雅黑" panose="020B0503020204020204" pitchFamily="34" charset="-122"/>
              </a:rPr>
              <a:t>、</a:t>
            </a:r>
            <a:r>
              <a:rPr lang="en-US" altLang="zh-CN" sz="2000" smtClean="0">
                <a:latin typeface="Times New Roman" panose="02020603050405020304" pitchFamily="18" charset="0"/>
                <a:ea typeface="微软雅黑" panose="020B0503020204020204" pitchFamily="34" charset="-122"/>
              </a:rPr>
              <a:t>NO</a:t>
            </a:r>
            <a:r>
              <a:rPr lang="en-US" altLang="zh-CN" sz="2000" baseline="-25000" smtClean="0">
                <a:latin typeface="Times New Roman" panose="02020603050405020304" pitchFamily="18" charset="0"/>
                <a:ea typeface="微软雅黑" panose="020B0503020204020204" pitchFamily="34" charset="-122"/>
              </a:rPr>
              <a:t>3</a:t>
            </a:r>
            <a:r>
              <a:rPr lang="en-US" altLang="zh-CN" sz="2000" baseline="30000" smtClean="0">
                <a:latin typeface="Times New Roman" panose="02020603050405020304" pitchFamily="18" charset="0"/>
                <a:ea typeface="微软雅黑" panose="020B0503020204020204" pitchFamily="34" charset="-122"/>
              </a:rPr>
              <a:t>-</a:t>
            </a:r>
            <a:r>
              <a:rPr lang="zh-CN" altLang="en-US" sz="2000" smtClean="0">
                <a:latin typeface="Times New Roman" panose="02020603050405020304" pitchFamily="18" charset="0"/>
                <a:ea typeface="微软雅黑" panose="020B0503020204020204" pitchFamily="34" charset="-122"/>
              </a:rPr>
              <a:t>、</a:t>
            </a:r>
            <a:r>
              <a:rPr lang="en-US" altLang="zh-CN" sz="2000" smtClean="0">
                <a:latin typeface="Times New Roman" panose="02020603050405020304" pitchFamily="18" charset="0"/>
                <a:ea typeface="微软雅黑" panose="020B0503020204020204" pitchFamily="34" charset="-122"/>
              </a:rPr>
              <a:t>NH</a:t>
            </a:r>
            <a:r>
              <a:rPr lang="en-US" altLang="zh-CN" sz="2000" baseline="-25000" smtClean="0">
                <a:latin typeface="Times New Roman" panose="02020603050405020304" pitchFamily="18" charset="0"/>
                <a:ea typeface="微软雅黑" panose="020B0503020204020204" pitchFamily="34" charset="-122"/>
              </a:rPr>
              <a:t>3</a:t>
            </a:r>
            <a:r>
              <a:rPr lang="zh-CN" altLang="en-US" sz="2000" smtClean="0">
                <a:latin typeface="Times New Roman" panose="02020603050405020304" pitchFamily="18" charset="0"/>
                <a:ea typeface="微软雅黑" panose="020B0503020204020204" pitchFamily="34" charset="-122"/>
              </a:rPr>
              <a:t>等</a:t>
            </a:r>
            <a:endParaRPr lang="zh-CN" altLang="en-US" sz="2000" smtClean="0">
              <a:latin typeface="Times New Roman" panose="02020603050405020304" pitchFamily="18" charset="0"/>
              <a:ea typeface="微软雅黑" panose="020B0503020204020204" pitchFamily="34" charset="-122"/>
            </a:endParaRPr>
          </a:p>
        </p:txBody>
      </p:sp>
      <p:sp>
        <p:nvSpPr>
          <p:cNvPr id="28" name="矩形 27"/>
          <p:cNvSpPr/>
          <p:nvPr>
            <p:custDataLst>
              <p:tags r:id="rId15"/>
            </p:custDataLst>
          </p:nvPr>
        </p:nvSpPr>
        <p:spPr>
          <a:xfrm>
            <a:off x="2266950" y="4744085"/>
            <a:ext cx="1326515" cy="398780"/>
          </a:xfrm>
          <a:prstGeom prst="rect">
            <a:avLst/>
          </a:prstGeom>
          <a:solidFill>
            <a:schemeClr val="bg1"/>
          </a:solidFill>
          <a:ln w="9525">
            <a:noFill/>
          </a:ln>
        </p:spPr>
        <p:txBody>
          <a:bodyPr wrap="square">
            <a:spAutoFit/>
          </a:bodyPr>
          <a:lstStyle/>
          <a:p>
            <a:pPr>
              <a:spcBef>
                <a:spcPct val="50000"/>
              </a:spcBef>
            </a:pPr>
            <a:r>
              <a:rPr lang="zh-CN" altLang="en-US" sz="2000">
                <a:latin typeface="Times New Roman" panose="02020603050405020304" pitchFamily="18" charset="0"/>
                <a:ea typeface="微软雅黑" panose="020B0503020204020204" pitchFamily="34" charset="-122"/>
              </a:rPr>
              <a:t>有机氮源：</a:t>
            </a:r>
            <a:endParaRPr lang="zh-CN" altLang="en-US" sz="2000">
              <a:latin typeface="Times New Roman" panose="02020603050405020304" pitchFamily="18" charset="0"/>
              <a:ea typeface="微软雅黑" panose="020B0503020204020204" pitchFamily="34" charset="-122"/>
            </a:endParaRPr>
          </a:p>
        </p:txBody>
      </p:sp>
      <p:sp>
        <p:nvSpPr>
          <p:cNvPr id="29" name="矩形 28"/>
          <p:cNvSpPr/>
          <p:nvPr>
            <p:custDataLst>
              <p:tags r:id="rId16"/>
            </p:custDataLst>
          </p:nvPr>
        </p:nvSpPr>
        <p:spPr>
          <a:xfrm>
            <a:off x="3776242" y="4739134"/>
            <a:ext cx="4980940" cy="400050"/>
          </a:xfrm>
          <a:prstGeom prst="rect">
            <a:avLst/>
          </a:prstGeom>
          <a:noFill/>
          <a:ln w="9525">
            <a:noFill/>
          </a:ln>
        </p:spPr>
        <p:txBody>
          <a:bodyPr wrap="square">
            <a:spAutoFit/>
          </a:bodyPr>
          <a:lstStyle/>
          <a:p>
            <a:pPr>
              <a:spcBef>
                <a:spcPct val="50000"/>
              </a:spcBef>
            </a:pPr>
            <a:r>
              <a:rPr lang="zh-CN" altLang="en-US" sz="2000" smtClean="0">
                <a:latin typeface="Times New Roman" panose="02020603050405020304" pitchFamily="18" charset="0"/>
                <a:ea typeface="微软雅黑" panose="020B0503020204020204" pitchFamily="34" charset="-122"/>
              </a:rPr>
              <a:t>牛肉膏</a:t>
            </a:r>
            <a:r>
              <a:rPr lang="zh-CN" altLang="en-US" sz="2000">
                <a:latin typeface="Times New Roman" panose="02020603050405020304" pitchFamily="18" charset="0"/>
                <a:ea typeface="微软雅黑" panose="020B0503020204020204" pitchFamily="34" charset="-122"/>
              </a:rPr>
              <a:t>、蛋白胨、</a:t>
            </a:r>
            <a:r>
              <a:rPr lang="zh-CN" altLang="en-US" sz="2000" smtClean="0">
                <a:latin typeface="Times New Roman" panose="02020603050405020304" pitchFamily="18" charset="0"/>
                <a:ea typeface="微软雅黑" panose="020B0503020204020204" pitchFamily="34" charset="-122"/>
              </a:rPr>
              <a:t>尿素、氨基酸等</a:t>
            </a:r>
            <a:endParaRPr lang="zh-CN" altLang="en-US" sz="2000">
              <a:latin typeface="Times New Roman" panose="02020603050405020304" pitchFamily="18" charset="0"/>
              <a:ea typeface="微软雅黑" panose="020B0503020204020204" pitchFamily="34" charset="-122"/>
            </a:endParaRPr>
          </a:p>
        </p:txBody>
      </p:sp>
      <p:sp>
        <p:nvSpPr>
          <p:cNvPr id="30" name="文本框 29"/>
          <p:cNvSpPr txBox="1"/>
          <p:nvPr>
            <p:custDataLst>
              <p:tags r:id="rId17"/>
            </p:custDataLst>
          </p:nvPr>
        </p:nvSpPr>
        <p:spPr>
          <a:xfrm>
            <a:off x="1122312" y="5738792"/>
            <a:ext cx="7560840" cy="400110"/>
          </a:xfrm>
          <a:prstGeom prst="rect">
            <a:avLst/>
          </a:prstGeom>
          <a:solidFill>
            <a:schemeClr val="bg1"/>
          </a:solidFill>
        </p:spPr>
        <p:txBody>
          <a:bodyPr wrap="square" rtlCol="0" anchor="t">
            <a:spAutoFit/>
          </a:bodyPr>
          <a:lstStyle/>
          <a:p>
            <a:pPr marL="727075" indent="-727075">
              <a:spcBef>
                <a:spcPct val="50000"/>
              </a:spcBef>
            </a:pPr>
            <a:r>
              <a:rPr lang="zh-CN" altLang="en-US" sz="2000">
                <a:solidFill>
                  <a:srgbClr val="FF0000"/>
                </a:solidFill>
                <a:latin typeface="楷体" panose="02010609060101010101" pitchFamily="49" charset="-122"/>
                <a:ea typeface="楷体" panose="02010609060101010101" pitchFamily="49" charset="-122"/>
                <a:cs typeface="+mj-ea"/>
                <a:sym typeface="+mn-ea"/>
              </a:rPr>
              <a:t>注：</a:t>
            </a:r>
            <a:r>
              <a:rPr lang="zh-CN" altLang="en-US" sz="2000">
                <a:solidFill>
                  <a:schemeClr val="tx1"/>
                </a:solidFill>
                <a:latin typeface="楷体" panose="02010609060101010101" pitchFamily="49" charset="-122"/>
                <a:ea typeface="楷体" panose="02010609060101010101" pitchFamily="49" charset="-122"/>
                <a:cs typeface="+mj-ea"/>
                <a:sym typeface="+mn-ea"/>
              </a:rPr>
              <a:t>含</a:t>
            </a:r>
            <a:r>
              <a:rPr lang="en-US" altLang="zh-CN" sz="2000">
                <a:solidFill>
                  <a:srgbClr val="FF0000"/>
                </a:solidFill>
                <a:latin typeface="楷体" panose="02010609060101010101" pitchFamily="49" charset="-122"/>
                <a:ea typeface="楷体" panose="02010609060101010101" pitchFamily="49" charset="-122"/>
                <a:cs typeface="+mj-ea"/>
                <a:sym typeface="+mn-ea"/>
              </a:rPr>
              <a:t>C</a:t>
            </a:r>
            <a:r>
              <a:rPr lang="zh-CN" altLang="en-US" sz="2000">
                <a:solidFill>
                  <a:srgbClr val="FF0000"/>
                </a:solidFill>
                <a:latin typeface="楷体" panose="02010609060101010101" pitchFamily="49" charset="-122"/>
                <a:ea typeface="楷体" panose="02010609060101010101" pitchFamily="49" charset="-122"/>
                <a:cs typeface="+mj-ea"/>
                <a:sym typeface="+mn-ea"/>
              </a:rPr>
              <a:t>、</a:t>
            </a:r>
            <a:r>
              <a:rPr lang="en-US" altLang="zh-CN" sz="2000">
                <a:solidFill>
                  <a:srgbClr val="FF0000"/>
                </a:solidFill>
                <a:latin typeface="楷体" panose="02010609060101010101" pitchFamily="49" charset="-122"/>
                <a:ea typeface="楷体" panose="02010609060101010101" pitchFamily="49" charset="-122"/>
                <a:cs typeface="+mj-ea"/>
                <a:sym typeface="+mn-ea"/>
              </a:rPr>
              <a:t>H</a:t>
            </a:r>
            <a:r>
              <a:rPr lang="zh-CN" altLang="en-US" sz="2000">
                <a:solidFill>
                  <a:srgbClr val="FF0000"/>
                </a:solidFill>
                <a:latin typeface="楷体" panose="02010609060101010101" pitchFamily="49" charset="-122"/>
                <a:ea typeface="楷体" panose="02010609060101010101" pitchFamily="49" charset="-122"/>
                <a:cs typeface="+mj-ea"/>
                <a:sym typeface="+mn-ea"/>
              </a:rPr>
              <a:t>、</a:t>
            </a:r>
            <a:r>
              <a:rPr lang="en-US" altLang="zh-CN" sz="2000">
                <a:solidFill>
                  <a:srgbClr val="FF0000"/>
                </a:solidFill>
                <a:latin typeface="楷体" panose="02010609060101010101" pitchFamily="49" charset="-122"/>
                <a:ea typeface="楷体" panose="02010609060101010101" pitchFamily="49" charset="-122"/>
                <a:cs typeface="+mj-ea"/>
                <a:sym typeface="+mn-ea"/>
              </a:rPr>
              <a:t>O</a:t>
            </a:r>
            <a:r>
              <a:rPr lang="zh-CN" altLang="en-US" sz="2000">
                <a:solidFill>
                  <a:srgbClr val="FF0000"/>
                </a:solidFill>
                <a:latin typeface="楷体" panose="02010609060101010101" pitchFamily="49" charset="-122"/>
                <a:ea typeface="楷体" panose="02010609060101010101" pitchFamily="49" charset="-122"/>
                <a:cs typeface="+mj-ea"/>
                <a:sym typeface="+mn-ea"/>
              </a:rPr>
              <a:t>、</a:t>
            </a:r>
            <a:r>
              <a:rPr lang="en-US" altLang="zh-CN" sz="2000">
                <a:solidFill>
                  <a:srgbClr val="FF0000"/>
                </a:solidFill>
                <a:latin typeface="楷体" panose="02010609060101010101" pitchFamily="49" charset="-122"/>
                <a:ea typeface="楷体" panose="02010609060101010101" pitchFamily="49" charset="-122"/>
                <a:cs typeface="+mj-ea"/>
                <a:sym typeface="+mn-ea"/>
              </a:rPr>
              <a:t>N</a:t>
            </a:r>
            <a:r>
              <a:rPr lang="zh-CN" altLang="en-US" sz="2000">
                <a:solidFill>
                  <a:schemeClr val="tx1"/>
                </a:solidFill>
                <a:latin typeface="楷体" panose="02010609060101010101" pitchFamily="49" charset="-122"/>
                <a:ea typeface="楷体" panose="02010609060101010101" pitchFamily="49" charset="-122"/>
                <a:cs typeface="+mj-ea"/>
                <a:sym typeface="+mn-ea"/>
              </a:rPr>
              <a:t>的</a:t>
            </a:r>
            <a:r>
              <a:rPr lang="zh-CN" altLang="en-US" sz="2000">
                <a:solidFill>
                  <a:srgbClr val="FF0000"/>
                </a:solidFill>
                <a:latin typeface="楷体" panose="02010609060101010101" pitchFamily="49" charset="-122"/>
                <a:ea typeface="楷体" panose="02010609060101010101" pitchFamily="49" charset="-122"/>
                <a:cs typeface="+mj-ea"/>
                <a:sym typeface="+mn-ea"/>
              </a:rPr>
              <a:t>有机物</a:t>
            </a:r>
            <a:r>
              <a:rPr lang="zh-CN" altLang="en-US" sz="2000">
                <a:solidFill>
                  <a:schemeClr val="tx1"/>
                </a:solidFill>
                <a:latin typeface="楷体" panose="02010609060101010101" pitchFamily="49" charset="-122"/>
                <a:ea typeface="楷体" panose="02010609060101010101" pitchFamily="49" charset="-122"/>
                <a:cs typeface="+mj-ea"/>
                <a:sym typeface="+mn-ea"/>
              </a:rPr>
              <a:t>是异养型微生物的</a:t>
            </a:r>
            <a:r>
              <a:rPr lang="zh-CN" altLang="en-US" sz="2000">
                <a:solidFill>
                  <a:srgbClr val="FF0000"/>
                </a:solidFill>
                <a:latin typeface="楷体" panose="02010609060101010101" pitchFamily="49" charset="-122"/>
                <a:ea typeface="楷体" panose="02010609060101010101" pitchFamily="49" charset="-122"/>
                <a:cs typeface="+mj-ea"/>
                <a:sym typeface="+mn-ea"/>
              </a:rPr>
              <a:t>碳源、氮源、能源</a:t>
            </a:r>
            <a:endParaRPr lang="zh-CN" altLang="en-US" sz="2000">
              <a:solidFill>
                <a:srgbClr val="FF0000"/>
              </a:solidFill>
              <a:latin typeface="楷体" panose="02010609060101010101" pitchFamily="49" charset="-122"/>
              <a:ea typeface="楷体" panose="02010609060101010101" pitchFamily="49" charset="-122"/>
              <a:cs typeface="+mj-ea"/>
              <a:sym typeface="+mn-ea"/>
            </a:endParaRPr>
          </a:p>
        </p:txBody>
      </p:sp>
      <p:sp>
        <p:nvSpPr>
          <p:cNvPr id="31" name="矩形 30"/>
          <p:cNvSpPr/>
          <p:nvPr>
            <p:custDataLst>
              <p:tags r:id="rId18"/>
            </p:custDataLst>
          </p:nvPr>
        </p:nvSpPr>
        <p:spPr>
          <a:xfrm>
            <a:off x="406175" y="6325125"/>
            <a:ext cx="1619885" cy="460375"/>
          </a:xfrm>
          <a:prstGeom prst="rect">
            <a:avLst/>
          </a:prstGeom>
          <a:solidFill>
            <a:schemeClr val="accent5">
              <a:lumMod val="40000"/>
              <a:lumOff val="60000"/>
            </a:schemeClr>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lvl="0" algn="l">
              <a:spcBef>
                <a:spcPct val="50000"/>
              </a:spcBef>
              <a:buClrTx/>
              <a:buSzTx/>
              <a:buFontTx/>
            </a:pPr>
            <a:r>
              <a:rPr lang="zh-CN" altLang="en-US" sz="2400" smtClean="0">
                <a:latin typeface="Times New Roman" panose="02020603050405020304" pitchFamily="18" charset="0"/>
                <a:ea typeface="微软雅黑" panose="020B0503020204020204" pitchFamily="34" charset="-122"/>
                <a:sym typeface="+mn-ea"/>
              </a:rPr>
              <a:t>（3）水</a:t>
            </a:r>
            <a:endParaRPr lang="zh-CN" altLang="en-US" sz="2400" smtClean="0">
              <a:latin typeface="Times New Roman" panose="02020603050405020304" pitchFamily="18" charset="0"/>
              <a:ea typeface="微软雅黑" panose="020B0503020204020204" pitchFamily="34" charset="-122"/>
              <a:sym typeface="+mn-ea"/>
            </a:endParaRPr>
          </a:p>
        </p:txBody>
      </p:sp>
      <p:sp>
        <p:nvSpPr>
          <p:cNvPr id="32" name="Rectangle 2"/>
          <p:cNvSpPr>
            <a:spLocks noChangeArrowheads="1"/>
          </p:cNvSpPr>
          <p:nvPr>
            <p:custDataLst>
              <p:tags r:id="rId19"/>
            </p:custDataLst>
          </p:nvPr>
        </p:nvSpPr>
        <p:spPr bwMode="auto">
          <a:xfrm>
            <a:off x="2469185" y="6325106"/>
            <a:ext cx="1901825" cy="460375"/>
          </a:xfrm>
          <a:prstGeom prst="rect">
            <a:avLst/>
          </a:prstGeom>
          <a:solidFill>
            <a:schemeClr val="accent5">
              <a:lumMod val="40000"/>
              <a:lumOff val="60000"/>
            </a:schemeClr>
          </a:solidFill>
          <a:ln w="9525">
            <a:solidFill>
              <a:schemeClr val="accent1"/>
            </a:solidFill>
          </a:ln>
          <a:effectLst>
            <a:outerShdw blurRad="50800" dist="38100" dir="2700000" algn="tl" rotWithShape="0">
              <a:prstClr val="black">
                <a:alpha val="40000"/>
              </a:prstClr>
            </a:outerShdw>
          </a:effectLst>
        </p:spPr>
        <p:txBody>
          <a:bodyPr wrap="square">
            <a:spAutoFit/>
          </a:bodyPr>
          <a:lstStyle/>
          <a:p>
            <a:pPr lvl="0" algn="l">
              <a:spcBef>
                <a:spcPct val="50000"/>
              </a:spcBef>
              <a:buClrTx/>
              <a:buSzTx/>
              <a:buFontTx/>
            </a:pPr>
            <a:r>
              <a:rPr lang="zh-CN" altLang="en-US" sz="2400" smtClean="0">
                <a:latin typeface="Times New Roman" panose="02020603050405020304" pitchFamily="18" charset="0"/>
                <a:ea typeface="微软雅黑" panose="020B0503020204020204" pitchFamily="34" charset="-122"/>
                <a:sym typeface="+mn-ea"/>
              </a:rPr>
              <a:t>（4）无机盐</a:t>
            </a:r>
            <a:endParaRPr lang="zh-CN" altLang="en-US" sz="2400" smtClean="0">
              <a:latin typeface="Times New Roman" panose="02020603050405020304" pitchFamily="18" charset="0"/>
              <a:ea typeface="微软雅黑" panose="020B0503020204020204" pitchFamily="34" charset="-122"/>
              <a:sym typeface="+mn-ea"/>
            </a:endParaRPr>
          </a:p>
        </p:txBody>
      </p:sp>
      <p:sp>
        <p:nvSpPr>
          <p:cNvPr id="33" name="线形标注 2 32"/>
          <p:cNvSpPr/>
          <p:nvPr>
            <p:custDataLst>
              <p:tags r:id="rId20"/>
            </p:custDataLst>
          </p:nvPr>
        </p:nvSpPr>
        <p:spPr>
          <a:xfrm>
            <a:off x="2315515" y="5186432"/>
            <a:ext cx="7102190" cy="488950"/>
          </a:xfrm>
          <a:prstGeom prst="borderCallout2">
            <a:avLst>
              <a:gd name="adj1" fmla="val 53815"/>
              <a:gd name="adj2" fmla="val 151"/>
              <a:gd name="adj3" fmla="val 53815"/>
              <a:gd name="adj4" fmla="val -5875"/>
              <a:gd name="adj5" fmla="val -66721"/>
              <a:gd name="adj6" fmla="val -8219"/>
            </a:avLst>
          </a:prstGeom>
          <a:solidFill>
            <a:schemeClr val="bg2">
              <a:lumMod val="40000"/>
              <a:lumOff val="60000"/>
            </a:schemeClr>
          </a:solidFill>
          <a:ln>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zh-CN" altLang="en-US" sz="2000">
                <a:solidFill>
                  <a:srgbClr val="FF0000"/>
                </a:solidFill>
                <a:latin typeface="楷体" panose="02010609060101010101" pitchFamily="49" charset="-122"/>
                <a:ea typeface="楷体" panose="02010609060101010101" pitchFamily="49" charset="-122"/>
                <a:sym typeface="+mn-ea"/>
              </a:rPr>
              <a:t>培养基中的氮元素是微生物合成蛋白质、核酸等物质所必需的</a:t>
            </a:r>
            <a:endParaRPr kumimoji="1" lang="zh-CN" altLang="en-US" sz="2000">
              <a:solidFill>
                <a:srgbClr val="FF0000"/>
              </a:solidFill>
              <a:latin typeface="楷体" panose="02010609060101010101" pitchFamily="49" charset="-122"/>
              <a:ea typeface="楷体" panose="02010609060101010101" pitchFamily="49" charset="-122"/>
              <a:sym typeface="+mn-ea"/>
            </a:endParaRPr>
          </a:p>
        </p:txBody>
      </p:sp>
      <p:sp>
        <p:nvSpPr>
          <p:cNvPr id="35" name="矩形 34"/>
          <p:cNvSpPr/>
          <p:nvPr>
            <p:custDataLst>
              <p:tags r:id="rId21"/>
            </p:custDataLst>
          </p:nvPr>
        </p:nvSpPr>
        <p:spPr bwMode="auto">
          <a:xfrm>
            <a:off x="430623" y="1363381"/>
            <a:ext cx="2262158" cy="460375"/>
          </a:xfrm>
          <a:prstGeom prst="rect">
            <a:avLst/>
          </a:prstGeom>
          <a:solidFill>
            <a:schemeClr val="accent3">
              <a:lumMod val="60000"/>
              <a:lumOff val="40000"/>
            </a:schemeClr>
          </a:solidFill>
          <a:ln w="28575" cmpd="sng">
            <a:solidFill>
              <a:srgbClr val="000099"/>
            </a:solidFill>
            <a:prstDash val="solid"/>
            <a:miter lim="800000"/>
          </a:ln>
          <a:effectLst>
            <a:outerShdw blurRad="50800" dist="38100" dir="2700000" algn="tl" rotWithShape="0">
              <a:prstClr val="black">
                <a:alpha val="40000"/>
              </a:prstClr>
            </a:outerShdw>
          </a:effectLst>
        </p:spPr>
        <p:txBody>
          <a:bodyPr wrap="square" rtlCol="0" anchor="t">
            <a:spAutoFit/>
          </a:bodyPr>
          <a:lstStyle/>
          <a:p>
            <a:pPr lvl="0" algn="ctr" eaLnBrk="0" fontAlgn="base" hangingPunct="0">
              <a:buClrTx/>
              <a:buSzTx/>
              <a:buFontTx/>
            </a:pPr>
            <a:r>
              <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rPr>
              <a:t>4.培养基的成分</a:t>
            </a:r>
            <a:endParaRPr lang="en-US" altLang="zh-CN" sz="2400" smtClean="0">
              <a:solidFill>
                <a:srgbClr val="000000"/>
              </a:solidFill>
              <a:latin typeface="Times New Roman" panose="02020603050405020304" pitchFamily="18" charset="0"/>
              <a:ea typeface="微软雅黑" panose="020B0503020204020204" pitchFamily="34" charset="-122"/>
              <a:cs typeface="Arial" panose="020B0604020202020204"/>
              <a:sym typeface="+mn-ea"/>
            </a:endParaRPr>
          </a:p>
        </p:txBody>
      </p:sp>
      <p:sp>
        <p:nvSpPr>
          <p:cNvPr id="3" name="文本框 2"/>
          <p:cNvSpPr txBox="1"/>
          <p:nvPr>
            <p:custDataLst>
              <p:tags r:id="rId22"/>
            </p:custDataLst>
          </p:nvPr>
        </p:nvSpPr>
        <p:spPr>
          <a:xfrm>
            <a:off x="1122045" y="723265"/>
            <a:ext cx="10791190" cy="48196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阅读课本9页第二段和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页</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段，请说出培养基的概念、作用、类型及成分。</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7" name="矩形 76"/>
          <p:cNvSpPr/>
          <p:nvPr>
            <p:custDataLst>
              <p:tags r:id="rId23"/>
            </p:custDataLst>
          </p:nvPr>
        </p:nvSpPr>
        <p:spPr bwMode="auto">
          <a:xfrm>
            <a:off x="251779" y="11819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4" grpId="0" animBg="1"/>
      <p:bldP spid="15" grpId="0" animBg="1"/>
      <p:bldP spid="16" grpId="0" animBg="1"/>
      <p:bldP spid="17" grpId="0" animBg="1"/>
      <p:bldP spid="18" grpId="0" animBg="1"/>
      <p:bldP spid="20" grpId="0" animBg="1"/>
      <p:bldP spid="19" grpId="0"/>
      <p:bldP spid="21" grpId="0"/>
      <p:bldP spid="22" grpId="0" animBg="1"/>
      <p:bldP spid="23" grpId="0" animBg="1"/>
      <p:bldP spid="24" grpId="0" animBg="1"/>
      <p:bldP spid="26" grpId="0" animBg="1"/>
      <p:bldP spid="25" grpId="0" animBg="1"/>
      <p:bldP spid="28" grpId="0" animBg="1"/>
      <p:bldP spid="27" grpId="0"/>
      <p:bldP spid="29" grpId="0"/>
      <p:bldP spid="33"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722630" y="1433522"/>
            <a:ext cx="1706880" cy="460375"/>
          </a:xfrm>
          <a:prstGeom prst="rect">
            <a:avLst/>
          </a:prstGeom>
          <a:solidFill>
            <a:schemeClr val="accent3">
              <a:lumMod val="20000"/>
              <a:lumOff val="80000"/>
            </a:schemeClr>
          </a:solidFill>
          <a:ln w="9525">
            <a:solidFill>
              <a:schemeClr val="accent1"/>
            </a:solidFill>
          </a:ln>
        </p:spPr>
        <p:txBody>
          <a:bodyPr wrap="square" rtlCol="0">
            <a:spAutoFit/>
            <a:scene3d>
              <a:camera prst="orthographicFront"/>
              <a:lightRig rig="threePt" dir="t"/>
            </a:scene3d>
          </a:bodyPr>
          <a:lstStyle/>
          <a:p>
            <a:pPr lvl="0" algn="l">
              <a:spcBef>
                <a:spcPct val="50000"/>
              </a:spcBef>
              <a:buClrTx/>
              <a:buSzTx/>
              <a:buFont typeface="Wingdings" panose="05000000000000000000" pitchFamily="2" charset="2"/>
            </a:pPr>
            <a:r>
              <a:rPr lang="en-US" altLang="zh-CN" sz="2400" b="1" smtClean="0">
                <a:solidFill>
                  <a:schemeClr val="accent1">
                    <a:lumMod val="75000"/>
                  </a:schemeClr>
                </a:solidFill>
                <a:latin typeface="+mn-ea"/>
                <a:sym typeface="+mn-ea"/>
              </a:rPr>
              <a:t>其他条件：</a:t>
            </a:r>
            <a:endParaRPr lang="en-US" altLang="zh-CN" sz="2400" b="1" smtClean="0">
              <a:solidFill>
                <a:schemeClr val="accent1">
                  <a:lumMod val="75000"/>
                </a:schemeClr>
              </a:solidFill>
              <a:latin typeface="+mn-ea"/>
              <a:sym typeface="+mn-ea"/>
            </a:endParaRPr>
          </a:p>
        </p:txBody>
      </p:sp>
      <p:sp>
        <p:nvSpPr>
          <p:cNvPr id="2" name="文本框 1"/>
          <p:cNvSpPr txBox="1"/>
          <p:nvPr>
            <p:custDataLst>
              <p:tags r:id="rId2"/>
            </p:custDataLst>
          </p:nvPr>
        </p:nvSpPr>
        <p:spPr>
          <a:xfrm>
            <a:off x="1813560" y="2089785"/>
            <a:ext cx="7480935" cy="19380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nSpc>
                <a:spcPct val="125000"/>
              </a:lnSpc>
            </a:pPr>
            <a:r>
              <a:rPr lang="zh-CN" altLang="en-US" sz="2400" b="1">
                <a:latin typeface="华文楷体" panose="02010600040101010101" charset="-122"/>
                <a:ea typeface="华文楷体" panose="02010600040101010101" charset="-122"/>
                <a:cs typeface="华文楷体" panose="02010600040101010101" charset="-122"/>
              </a:rPr>
              <a:t>例：</a:t>
            </a:r>
            <a:r>
              <a:rPr lang="en-US" altLang="zh-CN" sz="2400" b="1">
                <a:latin typeface="华文楷体" panose="02010600040101010101" charset="-122"/>
                <a:ea typeface="华文楷体" panose="02010600040101010101" charset="-122"/>
                <a:cs typeface="华文楷体" panose="02010600040101010101" charset="-122"/>
              </a:rPr>
              <a:t> </a:t>
            </a:r>
            <a:r>
              <a:rPr lang="en-US" altLang="zh-CN" sz="2400" smtClean="0">
                <a:latin typeface="华文楷体" panose="02010600040101010101" charset="-122"/>
                <a:ea typeface="华文楷体" panose="02010600040101010101" charset="-122"/>
                <a:cs typeface="华文楷体" panose="02010600040101010101" charset="-122"/>
              </a:rPr>
              <a:t>1.</a:t>
            </a:r>
            <a:r>
              <a:rPr lang="zh-CN" altLang="en-US" sz="2400" smtClean="0">
                <a:latin typeface="华文楷体" panose="02010600040101010101" charset="-122"/>
                <a:ea typeface="华文楷体" panose="02010600040101010101" charset="-122"/>
                <a:cs typeface="华文楷体" panose="02010600040101010101" charset="-122"/>
              </a:rPr>
              <a:t>培养</a:t>
            </a:r>
            <a:r>
              <a:rPr lang="zh-CN" altLang="en-US" sz="2400">
                <a:solidFill>
                  <a:schemeClr val="accent1">
                    <a:lumMod val="75000"/>
                  </a:schemeClr>
                </a:solidFill>
                <a:latin typeface="华文楷体" panose="02010600040101010101" charset="-122"/>
                <a:ea typeface="华文楷体" panose="02010600040101010101" charset="-122"/>
                <a:cs typeface="华文楷体" panose="02010600040101010101" charset="-122"/>
              </a:rPr>
              <a:t>乳酸杆菌</a:t>
            </a:r>
            <a:r>
              <a:rPr lang="zh-CN" altLang="en-US" sz="2400">
                <a:latin typeface="华文楷体" panose="02010600040101010101" charset="-122"/>
                <a:ea typeface="华文楷体" panose="02010600040101010101" charset="-122"/>
                <a:cs typeface="华文楷体" panose="02010600040101010101" charset="-122"/>
              </a:rPr>
              <a:t>时，需要在培养基中添加</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维生素</a:t>
            </a:r>
            <a:r>
              <a:rPr lang="zh-CN" altLang="en-US" sz="2400">
                <a:latin typeface="华文楷体" panose="02010600040101010101" charset="-122"/>
                <a:ea typeface="华文楷体" panose="02010600040101010101" charset="-122"/>
                <a:cs typeface="华文楷体" panose="02010600040101010101" charset="-122"/>
              </a:rPr>
              <a:t>；</a:t>
            </a:r>
            <a:endParaRPr lang="zh-CN" altLang="en-US" sz="2400">
              <a:latin typeface="华文楷体" panose="02010600040101010101" charset="-122"/>
              <a:ea typeface="华文楷体" panose="02010600040101010101" charset="-122"/>
              <a:cs typeface="华文楷体" panose="02010600040101010101" charset="-122"/>
            </a:endParaRPr>
          </a:p>
          <a:p>
            <a:pPr>
              <a:lnSpc>
                <a:spcPct val="125000"/>
              </a:lnSpc>
            </a:pPr>
            <a:r>
              <a:rPr lang="en-US" altLang="zh-CN" sz="2400">
                <a:latin typeface="华文楷体" panose="02010600040101010101" charset="-122"/>
                <a:ea typeface="华文楷体" panose="02010600040101010101" charset="-122"/>
                <a:cs typeface="华文楷体" panose="02010600040101010101" charset="-122"/>
              </a:rPr>
              <a:t>         </a:t>
            </a:r>
            <a:r>
              <a:rPr lang="en-US" altLang="zh-CN" sz="2400" smtClean="0">
                <a:latin typeface="华文楷体" panose="02010600040101010101" charset="-122"/>
                <a:ea typeface="华文楷体" panose="02010600040101010101" charset="-122"/>
                <a:cs typeface="华文楷体" panose="02010600040101010101" charset="-122"/>
              </a:rPr>
              <a:t>2.</a:t>
            </a:r>
            <a:r>
              <a:rPr lang="zh-CN" altLang="en-US" sz="2400" smtClean="0">
                <a:latin typeface="华文楷体" panose="02010600040101010101" charset="-122"/>
                <a:ea typeface="华文楷体" panose="02010600040101010101" charset="-122"/>
                <a:cs typeface="华文楷体" panose="02010600040101010101" charset="-122"/>
              </a:rPr>
              <a:t>培养</a:t>
            </a:r>
            <a:r>
              <a:rPr lang="zh-CN" altLang="en-US" sz="2400">
                <a:solidFill>
                  <a:schemeClr val="accent1">
                    <a:lumMod val="75000"/>
                  </a:schemeClr>
                </a:solidFill>
                <a:latin typeface="华文楷体" panose="02010600040101010101" charset="-122"/>
                <a:ea typeface="华文楷体" panose="02010600040101010101" charset="-122"/>
                <a:cs typeface="华文楷体" panose="02010600040101010101" charset="-122"/>
              </a:rPr>
              <a:t>霉菌</a:t>
            </a:r>
            <a:r>
              <a:rPr lang="zh-CN" altLang="en-US" sz="2400">
                <a:latin typeface="华文楷体" panose="02010600040101010101" charset="-122"/>
                <a:ea typeface="华文楷体" panose="02010600040101010101" charset="-122"/>
                <a:cs typeface="华文楷体" panose="02010600040101010101" charset="-122"/>
              </a:rPr>
              <a:t>时，需要将培养基调制</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酸性</a:t>
            </a:r>
            <a:r>
              <a:rPr lang="zh-CN" altLang="en-US" sz="2400">
                <a:latin typeface="华文楷体" panose="02010600040101010101" charset="-122"/>
                <a:ea typeface="华文楷体" panose="02010600040101010101" charset="-122"/>
                <a:cs typeface="华文楷体" panose="02010600040101010101" charset="-122"/>
              </a:rPr>
              <a:t>；</a:t>
            </a:r>
            <a:endParaRPr lang="zh-CN" altLang="en-US" sz="2400">
              <a:latin typeface="华文楷体" panose="02010600040101010101" charset="-122"/>
              <a:ea typeface="华文楷体" panose="02010600040101010101" charset="-122"/>
              <a:cs typeface="华文楷体" panose="02010600040101010101" charset="-122"/>
            </a:endParaRPr>
          </a:p>
          <a:p>
            <a:pPr>
              <a:lnSpc>
                <a:spcPct val="125000"/>
              </a:lnSpc>
            </a:pPr>
            <a:r>
              <a:rPr lang="en-US" altLang="zh-CN" sz="2400">
                <a:latin typeface="华文楷体" panose="02010600040101010101" charset="-122"/>
                <a:ea typeface="华文楷体" panose="02010600040101010101" charset="-122"/>
                <a:cs typeface="华文楷体" panose="02010600040101010101" charset="-122"/>
              </a:rPr>
              <a:t>         </a:t>
            </a:r>
            <a:r>
              <a:rPr lang="en-US" altLang="zh-CN" sz="2400" smtClean="0">
                <a:latin typeface="华文楷体" panose="02010600040101010101" charset="-122"/>
                <a:ea typeface="华文楷体" panose="02010600040101010101" charset="-122"/>
                <a:cs typeface="华文楷体" panose="02010600040101010101" charset="-122"/>
              </a:rPr>
              <a:t>3.</a:t>
            </a:r>
            <a:r>
              <a:rPr lang="zh-CN" altLang="en-US" sz="2400" smtClean="0">
                <a:latin typeface="华文楷体" panose="02010600040101010101" charset="-122"/>
                <a:ea typeface="华文楷体" panose="02010600040101010101" charset="-122"/>
                <a:cs typeface="华文楷体" panose="02010600040101010101" charset="-122"/>
              </a:rPr>
              <a:t>培养</a:t>
            </a:r>
            <a:r>
              <a:rPr lang="zh-CN" altLang="en-US" sz="2400">
                <a:solidFill>
                  <a:schemeClr val="accent1">
                    <a:lumMod val="75000"/>
                  </a:schemeClr>
                </a:solidFill>
                <a:latin typeface="华文楷体" panose="02010600040101010101" charset="-122"/>
                <a:ea typeface="华文楷体" panose="02010600040101010101" charset="-122"/>
                <a:cs typeface="华文楷体" panose="02010600040101010101" charset="-122"/>
              </a:rPr>
              <a:t>细菌</a:t>
            </a:r>
            <a:r>
              <a:rPr lang="zh-CN" altLang="en-US" sz="2400">
                <a:latin typeface="华文楷体" panose="02010600040101010101" charset="-122"/>
                <a:ea typeface="华文楷体" panose="02010600040101010101" charset="-122"/>
                <a:cs typeface="华文楷体" panose="02010600040101010101" charset="-122"/>
              </a:rPr>
              <a:t>时，需要将培养基调制</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中性或弱碱性</a:t>
            </a:r>
            <a:r>
              <a:rPr lang="zh-CN" altLang="en-US" sz="2400">
                <a:latin typeface="华文楷体" panose="02010600040101010101" charset="-122"/>
                <a:ea typeface="华文楷体" panose="02010600040101010101" charset="-122"/>
                <a:cs typeface="华文楷体" panose="02010600040101010101" charset="-122"/>
              </a:rPr>
              <a:t>；</a:t>
            </a:r>
            <a:endParaRPr lang="zh-CN" altLang="en-US" sz="2400">
              <a:latin typeface="华文楷体" panose="02010600040101010101" charset="-122"/>
              <a:ea typeface="华文楷体" panose="02010600040101010101" charset="-122"/>
              <a:cs typeface="华文楷体" panose="02010600040101010101" charset="-122"/>
            </a:endParaRPr>
          </a:p>
          <a:p>
            <a:pPr>
              <a:lnSpc>
                <a:spcPct val="125000"/>
              </a:lnSpc>
            </a:pPr>
            <a:r>
              <a:rPr lang="en-US" altLang="zh-CN" sz="2400">
                <a:latin typeface="华文楷体" panose="02010600040101010101" charset="-122"/>
                <a:ea typeface="华文楷体" panose="02010600040101010101" charset="-122"/>
                <a:cs typeface="华文楷体" panose="02010600040101010101" charset="-122"/>
              </a:rPr>
              <a:t>        </a:t>
            </a:r>
            <a:r>
              <a:rPr lang="en-US" altLang="zh-CN" sz="2400" smtClean="0">
                <a:latin typeface="华文楷体" panose="02010600040101010101" charset="-122"/>
                <a:ea typeface="华文楷体" panose="02010600040101010101" charset="-122"/>
                <a:cs typeface="华文楷体" panose="02010600040101010101" charset="-122"/>
              </a:rPr>
              <a:t> 4.</a:t>
            </a:r>
            <a:r>
              <a:rPr lang="zh-CN" altLang="en-US" sz="2400" smtClean="0">
                <a:latin typeface="华文楷体" panose="02010600040101010101" charset="-122"/>
                <a:ea typeface="华文楷体" panose="02010600040101010101" charset="-122"/>
                <a:cs typeface="华文楷体" panose="02010600040101010101" charset="-122"/>
              </a:rPr>
              <a:t>培养</a:t>
            </a:r>
            <a:r>
              <a:rPr lang="zh-CN" altLang="en-US" sz="2400">
                <a:solidFill>
                  <a:schemeClr val="accent1">
                    <a:lumMod val="75000"/>
                  </a:schemeClr>
                </a:solidFill>
                <a:latin typeface="华文楷体" panose="02010600040101010101" charset="-122"/>
                <a:ea typeface="华文楷体" panose="02010600040101010101" charset="-122"/>
                <a:cs typeface="华文楷体" panose="02010600040101010101" charset="-122"/>
              </a:rPr>
              <a:t>厌氧微生物</a:t>
            </a:r>
            <a:r>
              <a:rPr lang="zh-CN" altLang="en-US" sz="2400">
                <a:latin typeface="华文楷体" panose="02010600040101010101" charset="-122"/>
                <a:ea typeface="华文楷体" panose="02010600040101010101" charset="-122"/>
                <a:cs typeface="华文楷体" panose="02010600040101010101" charset="-122"/>
              </a:rPr>
              <a:t>时，需要提供</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无氧</a:t>
            </a:r>
            <a:r>
              <a:rPr lang="zh-CN" altLang="en-US" sz="2400">
                <a:latin typeface="华文楷体" panose="02010600040101010101" charset="-122"/>
                <a:ea typeface="华文楷体" panose="02010600040101010101" charset="-122"/>
                <a:cs typeface="华文楷体" panose="02010600040101010101" charset="-122"/>
              </a:rPr>
              <a:t>条件</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3" name="文本框 2"/>
          <p:cNvSpPr txBox="1"/>
          <p:nvPr>
            <p:custDataLst>
              <p:tags r:id="rId3"/>
            </p:custDataLst>
          </p:nvPr>
        </p:nvSpPr>
        <p:spPr>
          <a:xfrm>
            <a:off x="1122045" y="4326870"/>
            <a:ext cx="4493538" cy="461665"/>
          </a:xfrm>
          <a:prstGeom prst="rect">
            <a:avLst/>
          </a:prstGeom>
          <a:solidFill>
            <a:schemeClr val="bg1"/>
          </a:solidFill>
          <a:ln w="28575" cmpd="sng">
            <a:solidFill>
              <a:schemeClr val="accent1">
                <a:shade val="50000"/>
              </a:schemeClr>
            </a:solidFill>
            <a:prstDash val="lgDashDotDot"/>
          </a:ln>
          <a:effectLst>
            <a:outerShdw blurRad="50800" dist="38100" dir="2700000" algn="tl" rotWithShape="0">
              <a:prstClr val="black">
                <a:alpha val="40000"/>
              </a:prstClr>
            </a:outerShdw>
          </a:effectLst>
        </p:spPr>
        <p:txBody>
          <a:bodyPr wrap="none" rtlCol="0">
            <a:spAutoFit/>
          </a:bodyPr>
          <a:lstStyle/>
          <a:p>
            <a:r>
              <a:rPr lang="zh-CN" altLang="en-US"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特殊营养物质：主要指生长因子</a:t>
            </a:r>
            <a:endParaRPr lang="zh-CN" altLang="en-US"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custDataLst>
              <p:tags r:id="rId4"/>
            </p:custDataLst>
          </p:nvPr>
        </p:nvSpPr>
        <p:spPr>
          <a:xfrm>
            <a:off x="795268" y="4912360"/>
            <a:ext cx="10608310" cy="1754326"/>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zh-CN" altLang="en-US" sz="2400" b="1">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生长因子：</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微生物生长所必须的、微量的、自身不能</a:t>
            </a:r>
            <a:r>
              <a:rPr lang="zh-CN" altLang="en-US" sz="2400" smtClean="0">
                <a:latin typeface="Times New Roman" panose="02020603050405020304" pitchFamily="18" charset="0"/>
                <a:ea typeface="微软雅黑" panose="020B0503020204020204" pitchFamily="34" charset="-122"/>
                <a:cs typeface="Times New Roman" panose="02020603050405020304" pitchFamily="18" charset="0"/>
              </a:rPr>
              <a:t>合成或</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合成很少的有机物。</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a:latin typeface="Times New Roman" panose="02020603050405020304" pitchFamily="18" charset="0"/>
                <a:ea typeface="微软雅黑" panose="020B0503020204020204" pitchFamily="34" charset="-122"/>
                <a:cs typeface="Times New Roman" panose="02020603050405020304" pitchFamily="18" charset="0"/>
              </a:rPr>
              <a:t>种类：</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维生素、碱基、嘌呤、嘧啶、胺类</a:t>
            </a:r>
            <a:r>
              <a:rPr lang="en-US" altLang="zh-CN" sz="2400">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2400" smtClean="0">
                <a:latin typeface="Times New Roman" panose="02020603050405020304" pitchFamily="18" charset="0"/>
                <a:ea typeface="微软雅黑" panose="020B0503020204020204" pitchFamily="34" charset="-122"/>
                <a:cs typeface="Times New Roman" panose="02020603050405020304" pitchFamily="18" charset="0"/>
              </a:rPr>
              <a:t>等</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a:latin typeface="Times New Roman" panose="02020603050405020304" pitchFamily="18" charset="0"/>
                <a:ea typeface="微软雅黑" panose="020B0503020204020204" pitchFamily="34" charset="-122"/>
                <a:cs typeface="Times New Roman" panose="02020603050405020304" pitchFamily="18" charset="0"/>
              </a:rPr>
              <a:t>来源：</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酵母膏、蛋白胨、动植物组织提取液等</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custDataLst>
              <p:tags r:id="rId5"/>
            </p:custDataLst>
          </p:nvPr>
        </p:nvSpPr>
        <p:spPr>
          <a:xfrm>
            <a:off x="1122045" y="723265"/>
            <a:ext cx="10791190" cy="48196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阅读课本9页第二段和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10</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页</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段，请说出培养基的概念、作用、类型及成分。</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7" name="矩形 76"/>
          <p:cNvSpPr/>
          <p:nvPr>
            <p:custDataLst>
              <p:tags r:id="rId6"/>
            </p:custDataLst>
          </p:nvPr>
        </p:nvSpPr>
        <p:spPr bwMode="auto">
          <a:xfrm>
            <a:off x="251779" y="118190"/>
            <a:ext cx="3057247"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二、培养基的配置</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7" name="文本框 6"/>
          <p:cNvSpPr txBox="1"/>
          <p:nvPr>
            <p:custDataLst>
              <p:tags r:id="rId7"/>
            </p:custDataLst>
          </p:nvPr>
        </p:nvSpPr>
        <p:spPr>
          <a:xfrm>
            <a:off x="2697480" y="1437005"/>
            <a:ext cx="3406775" cy="46037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nchor="t">
            <a:spAutoFit/>
          </a:bodyPr>
          <a:lstStyle/>
          <a:p>
            <a:pPr lvl="0" algn="l">
              <a:spcBef>
                <a:spcPct val="50000"/>
              </a:spcBef>
              <a:buClrTx/>
              <a:buSzTx/>
              <a:buFontTx/>
            </a:pPr>
            <a:r>
              <a:rPr lang="zh-CN" altLang="en-US" sz="2400">
                <a:solidFill>
                  <a:srgbClr val="FF0000"/>
                </a:solidFill>
                <a:latin typeface="Times New Roman" panose="02020603050405020304" pitchFamily="18" charset="0"/>
                <a:ea typeface="微软雅黑" panose="020B0503020204020204" pitchFamily="34" charset="-122"/>
                <a:sym typeface="+mn-ea"/>
              </a:rPr>
              <a:t>PH、O</a:t>
            </a:r>
            <a:r>
              <a:rPr lang="zh-CN" altLang="en-US" sz="2400" baseline="-25000">
                <a:solidFill>
                  <a:srgbClr val="FF0000"/>
                </a:solidFill>
                <a:latin typeface="Times New Roman" panose="02020603050405020304" pitchFamily="18" charset="0"/>
                <a:ea typeface="微软雅黑" panose="020B0503020204020204" pitchFamily="34" charset="-122"/>
                <a:sym typeface="+mn-ea"/>
              </a:rPr>
              <a:t>2</a:t>
            </a:r>
            <a:r>
              <a:rPr lang="zh-CN" altLang="en-US" sz="2400">
                <a:solidFill>
                  <a:srgbClr val="FF0000"/>
                </a:solidFill>
                <a:latin typeface="Times New Roman" panose="02020603050405020304" pitchFamily="18" charset="0"/>
                <a:ea typeface="微软雅黑" panose="020B0503020204020204" pitchFamily="34" charset="-122"/>
                <a:sym typeface="+mn-ea"/>
              </a:rPr>
              <a:t>和 特殊营养物质</a:t>
            </a:r>
            <a:endParaRPr lang="zh-CN" altLang="en-US" sz="2400">
              <a:solidFill>
                <a:srgbClr val="FF0000"/>
              </a:solidFill>
              <a:latin typeface="Times New Roman" panose="02020603050405020304" pitchFamily="18" charset="0"/>
              <a:ea typeface="微软雅黑" panose="020B0503020204020204" pitchFamily="34" charset="-122"/>
              <a:sym typeface="+mn-ea"/>
            </a:endParaRPr>
          </a:p>
        </p:txBody>
      </p:sp>
      <p:sp>
        <p:nvSpPr>
          <p:cNvPr id="8" name="右弧形箭头 7"/>
          <p:cNvSpPr/>
          <p:nvPr>
            <p:custDataLst>
              <p:tags r:id="rId8"/>
            </p:custDataLst>
          </p:nvPr>
        </p:nvSpPr>
        <p:spPr>
          <a:xfrm>
            <a:off x="5967095" y="4441190"/>
            <a:ext cx="565785" cy="730250"/>
          </a:xfrm>
          <a:prstGeom prst="curvedLeftArrow">
            <a:avLst/>
          </a:prstGeom>
          <a:solidFill>
            <a:schemeClr val="accent6">
              <a:lumMod val="50000"/>
            </a:schemeClr>
          </a:solidFill>
          <a:ln w="2857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pic>
        <p:nvPicPr>
          <p:cNvPr id="9" name="Picture 9"/>
          <p:cNvPicPr>
            <a:picLocks noChangeAspect="1"/>
          </p:cNvPicPr>
          <p:nvPr>
            <p:custDataLst>
              <p:tags r:id="rId9"/>
            </p:custDataLst>
          </p:nvPr>
        </p:nvPicPr>
        <p:blipFill>
          <a:blip r:embed="rId10"/>
          <a:stretch>
            <a:fillRect/>
          </a:stretch>
        </p:blipFill>
        <p:spPr>
          <a:xfrm flipH="1">
            <a:off x="11125200" y="12293600"/>
            <a:ext cx="0" cy="0"/>
          </a:xfrm>
          <a:prstGeom prst="rect">
            <a:avLst/>
          </a:prstGeom>
          <a:ln>
            <a:noFill/>
          </a:ln>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P spid="8" grpId="0" animBg="1"/>
      <p:bldP spid="5" grpId="0" animBg="1"/>
    </p:bldLst>
  </p:timing>
</p:sld>
</file>

<file path=ppt/tags/tag1.xml><?xml version="1.0" encoding="utf-8"?>
<p:tagLst xmlns:p="http://schemas.openxmlformats.org/presentationml/2006/main">
  <p:tag name="AS_UNIQUEID" val="706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707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7187"/>
</p:tagLst>
</file>

<file path=ppt/tags/tag101.xml><?xml version="1.0" encoding="utf-8"?>
<p:tagLst xmlns:p="http://schemas.openxmlformats.org/presentationml/2006/main">
  <p:tag name="AS_UNIQUEID" val="7188"/>
</p:tagLst>
</file>

<file path=ppt/tags/tag102.xml><?xml version="1.0" encoding="utf-8"?>
<p:tagLst xmlns:p="http://schemas.openxmlformats.org/presentationml/2006/main">
  <p:tag name="AS_UNIQUEID" val="7189"/>
</p:tagLst>
</file>

<file path=ppt/tags/tag103.xml><?xml version="1.0" encoding="utf-8"?>
<p:tagLst xmlns:p="http://schemas.openxmlformats.org/presentationml/2006/main">
  <p:tag name="AS_UNIQUEID" val="7190"/>
</p:tagLst>
</file>

<file path=ppt/tags/tag104.xml><?xml version="1.0" encoding="utf-8"?>
<p:tagLst xmlns:p="http://schemas.openxmlformats.org/presentationml/2006/main">
  <p:tag name="AS_UNIQUEID" val="7192"/>
</p:tagLst>
</file>

<file path=ppt/tags/tag105.xml><?xml version="1.0" encoding="utf-8"?>
<p:tagLst xmlns:p="http://schemas.openxmlformats.org/presentationml/2006/main">
  <p:tag name="AS_UNIQUEID" val="7193"/>
</p:tagLst>
</file>

<file path=ppt/tags/tag106.xml><?xml version="1.0" encoding="utf-8"?>
<p:tagLst xmlns:p="http://schemas.openxmlformats.org/presentationml/2006/main">
  <p:tag name="AS_UNIQUEID" val="7194"/>
</p:tagLst>
</file>

<file path=ppt/tags/tag107.xml><?xml version="1.0" encoding="utf-8"?>
<p:tagLst xmlns:p="http://schemas.openxmlformats.org/presentationml/2006/main">
  <p:tag name="AS_UNIQUEID" val="7195"/>
</p:tagLst>
</file>

<file path=ppt/tags/tag108.xml><?xml version="1.0" encoding="utf-8"?>
<p:tagLst xmlns:p="http://schemas.openxmlformats.org/presentationml/2006/main">
  <p:tag name="AS_UNIQUEID" val="7197"/>
</p:tagLst>
</file>

<file path=ppt/tags/tag109.xml><?xml version="1.0" encoding="utf-8"?>
<p:tagLst xmlns:p="http://schemas.openxmlformats.org/presentationml/2006/main">
  <p:tag name="AS_UNIQUEID" val="7198"/>
</p:tagLst>
</file>

<file path=ppt/tags/tag11.xml><?xml version="1.0" encoding="utf-8"?>
<p:tagLst xmlns:p="http://schemas.openxmlformats.org/presentationml/2006/main">
  <p:tag name="AS_UNIQUEID" val="70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7199"/>
</p:tagLst>
</file>

<file path=ppt/tags/tag111.xml><?xml version="1.0" encoding="utf-8"?>
<p:tagLst xmlns:p="http://schemas.openxmlformats.org/presentationml/2006/main">
  <p:tag name="AS_UNIQUEID" val="7200"/>
</p:tagLst>
</file>

<file path=ppt/tags/tag112.xml><?xml version="1.0" encoding="utf-8"?>
<p:tagLst xmlns:p="http://schemas.openxmlformats.org/presentationml/2006/main">
  <p:tag name="AS_UNIQUEID" val="7202"/>
</p:tagLst>
</file>

<file path=ppt/tags/tag113.xml><?xml version="1.0" encoding="utf-8"?>
<p:tagLst xmlns:p="http://schemas.openxmlformats.org/presentationml/2006/main">
  <p:tag name="AS_UNIQUEID" val="7203"/>
</p:tagLst>
</file>

<file path=ppt/tags/tag114.xml><?xml version="1.0" encoding="utf-8"?>
<p:tagLst xmlns:p="http://schemas.openxmlformats.org/presentationml/2006/main">
  <p:tag name="AS_UNIQUEID" val="7204"/>
</p:tagLst>
</file>

<file path=ppt/tags/tag115.xml><?xml version="1.0" encoding="utf-8"?>
<p:tagLst xmlns:p="http://schemas.openxmlformats.org/presentationml/2006/main">
  <p:tag name="AS_UNIQUEID" val="7205"/>
</p:tagLst>
</file>

<file path=ppt/tags/tag116.xml><?xml version="1.0" encoding="utf-8"?>
<p:tagLst xmlns:p="http://schemas.openxmlformats.org/presentationml/2006/main">
  <p:tag name="AS_UNIQUEID" val="7207"/>
</p:tagLst>
</file>

<file path=ppt/tags/tag117.xml><?xml version="1.0" encoding="utf-8"?>
<p:tagLst xmlns:p="http://schemas.openxmlformats.org/presentationml/2006/main">
  <p:tag name="AS_UNIQUEID" val="7208"/>
</p:tagLst>
</file>

<file path=ppt/tags/tag118.xml><?xml version="1.0" encoding="utf-8"?>
<p:tagLst xmlns:p="http://schemas.openxmlformats.org/presentationml/2006/main">
  <p:tag name="AS_UNIQUEID" val="7209"/>
</p:tagLst>
</file>

<file path=ppt/tags/tag119.xml><?xml version="1.0" encoding="utf-8"?>
<p:tagLst xmlns:p="http://schemas.openxmlformats.org/presentationml/2006/main">
  <p:tag name="AS_UNIQUEID" val="7210"/>
</p:tagLst>
</file>

<file path=ppt/tags/tag12.xml><?xml version="1.0" encoding="utf-8"?>
<p:tagLst xmlns:p="http://schemas.openxmlformats.org/presentationml/2006/main">
  <p:tag name="AS_UNIQUEID" val="70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7212"/>
</p:tagLst>
</file>

<file path=ppt/tags/tag121.xml><?xml version="1.0" encoding="utf-8"?>
<p:tagLst xmlns:p="http://schemas.openxmlformats.org/presentationml/2006/main">
  <p:tag name="AS_UNIQUEID" val="7213"/>
</p:tagLst>
</file>

<file path=ppt/tags/tag122.xml><?xml version="1.0" encoding="utf-8"?>
<p:tagLst xmlns:p="http://schemas.openxmlformats.org/presentationml/2006/main">
  <p:tag name="AS_UNIQUEID" val="7214"/>
</p:tagLst>
</file>

<file path=ppt/tags/tag123.xml><?xml version="1.0" encoding="utf-8"?>
<p:tagLst xmlns:p="http://schemas.openxmlformats.org/presentationml/2006/main">
  <p:tag name="AS_UNIQUEID" val="7215"/>
</p:tagLst>
</file>

<file path=ppt/tags/tag124.xml><?xml version="1.0" encoding="utf-8"?>
<p:tagLst xmlns:p="http://schemas.openxmlformats.org/presentationml/2006/main">
  <p:tag name="AS_UNIQUEID" val="7217"/>
</p:tagLst>
</file>

<file path=ppt/tags/tag125.xml><?xml version="1.0" encoding="utf-8"?>
<p:tagLst xmlns:p="http://schemas.openxmlformats.org/presentationml/2006/main">
  <p:tag name="AS_UNIQUEID" val="7218"/>
</p:tagLst>
</file>

<file path=ppt/tags/tag126.xml><?xml version="1.0" encoding="utf-8"?>
<p:tagLst xmlns:p="http://schemas.openxmlformats.org/presentationml/2006/main">
  <p:tag name="AS_UNIQUEID" val="7219"/>
</p:tagLst>
</file>

<file path=ppt/tags/tag127.xml><?xml version="1.0" encoding="utf-8"?>
<p:tagLst xmlns:p="http://schemas.openxmlformats.org/presentationml/2006/main">
  <p:tag name="AS_UNIQUEID" val="7220"/>
</p:tagLst>
</file>

<file path=ppt/tags/tag128.xml><?xml version="1.0" encoding="utf-8"?>
<p:tagLst xmlns:p="http://schemas.openxmlformats.org/presentationml/2006/main">
  <p:tag name="AS_UNIQUEID" val="7222"/>
</p:tagLst>
</file>

<file path=ppt/tags/tag129.xml><?xml version="1.0" encoding="utf-8"?>
<p:tagLst xmlns:p="http://schemas.openxmlformats.org/presentationml/2006/main">
  <p:tag name="AS_UNIQUEID" val="7223"/>
</p:tagLst>
</file>

<file path=ppt/tags/tag13.xml><?xml version="1.0" encoding="utf-8"?>
<p:tagLst xmlns:p="http://schemas.openxmlformats.org/presentationml/2006/main">
  <p:tag name="AS_UNIQUEID" val="70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0.xml><?xml version="1.0" encoding="utf-8"?>
<p:tagLst xmlns:p="http://schemas.openxmlformats.org/presentationml/2006/main">
  <p:tag name="AS_UNIQUEID" val="7224"/>
</p:tagLst>
</file>

<file path=ppt/tags/tag131.xml><?xml version="1.0" encoding="utf-8"?>
<p:tagLst xmlns:p="http://schemas.openxmlformats.org/presentationml/2006/main">
  <p:tag name="AS_UNIQUEID" val="7225"/>
</p:tagLst>
</file>

<file path=ppt/tags/tag132.xml><?xml version="1.0" encoding="utf-8"?>
<p:tagLst xmlns:p="http://schemas.openxmlformats.org/presentationml/2006/main">
  <p:tag name="AS_UNIQUEID" val="7227"/>
</p:tagLst>
</file>

<file path=ppt/tags/tag133.xml><?xml version="1.0" encoding="utf-8"?>
<p:tagLst xmlns:p="http://schemas.openxmlformats.org/presentationml/2006/main">
  <p:tag name="AS_UNIQUEID" val="7228"/>
</p:tagLst>
</file>

<file path=ppt/tags/tag134.xml><?xml version="1.0" encoding="utf-8"?>
<p:tagLst xmlns:p="http://schemas.openxmlformats.org/presentationml/2006/main">
  <p:tag name="AS_UNIQUEID" val="7229"/>
</p:tagLst>
</file>

<file path=ppt/tags/tag135.xml><?xml version="1.0" encoding="utf-8"?>
<p:tagLst xmlns:p="http://schemas.openxmlformats.org/presentationml/2006/main">
  <p:tag name="AS_UNIQUEID" val="7230"/>
</p:tagLst>
</file>

<file path=ppt/tags/tag136.xml><?xml version="1.0" encoding="utf-8"?>
<p:tagLst xmlns:p="http://schemas.openxmlformats.org/presentationml/2006/main">
  <p:tag name="AS_UNIQUEID" val="7232"/>
</p:tagLst>
</file>

<file path=ppt/tags/tag137.xml><?xml version="1.0" encoding="utf-8"?>
<p:tagLst xmlns:p="http://schemas.openxmlformats.org/presentationml/2006/main">
  <p:tag name="AS_UNIQUEID" val="7233"/>
</p:tagLst>
</file>

<file path=ppt/tags/tag138.xml><?xml version="1.0" encoding="utf-8"?>
<p:tagLst xmlns:p="http://schemas.openxmlformats.org/presentationml/2006/main">
  <p:tag name="AS_UNIQUEID" val="7234"/>
</p:tagLst>
</file>

<file path=ppt/tags/tag139.xml><?xml version="1.0" encoding="utf-8"?>
<p:tagLst xmlns:p="http://schemas.openxmlformats.org/presentationml/2006/main">
  <p:tag name="AS_UNIQUEID" val="7235"/>
</p:tagLst>
</file>

<file path=ppt/tags/tag14.xml><?xml version="1.0" encoding="utf-8"?>
<p:tagLst xmlns:p="http://schemas.openxmlformats.org/presentationml/2006/main">
  <p:tag name="AS_UNIQUEID" val="708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7237"/>
</p:tagLst>
</file>

<file path=ppt/tags/tag141.xml><?xml version="1.0" encoding="utf-8"?>
<p:tagLst xmlns:p="http://schemas.openxmlformats.org/presentationml/2006/main">
  <p:tag name="AS_UNIQUEID" val="7238"/>
</p:tagLst>
</file>

<file path=ppt/tags/tag142.xml><?xml version="1.0" encoding="utf-8"?>
<p:tagLst xmlns:p="http://schemas.openxmlformats.org/presentationml/2006/main">
  <p:tag name="AS_UNIQUEID" val="7239"/>
</p:tagLst>
</file>

<file path=ppt/tags/tag143.xml><?xml version="1.0" encoding="utf-8"?>
<p:tagLst xmlns:p="http://schemas.openxmlformats.org/presentationml/2006/main">
  <p:tag name="AS_UNIQUEID" val="7240"/>
</p:tagLst>
</file>

<file path=ppt/tags/tag144.xml><?xml version="1.0" encoding="utf-8"?>
<p:tagLst xmlns:p="http://schemas.openxmlformats.org/presentationml/2006/main">
  <p:tag name="AS_UNIQUEID" val="7242"/>
</p:tagLst>
</file>

<file path=ppt/tags/tag145.xml><?xml version="1.0" encoding="utf-8"?>
<p:tagLst xmlns:p="http://schemas.openxmlformats.org/presentationml/2006/main">
  <p:tag name="AS_UNIQUEID" val="7243"/>
</p:tagLst>
</file>

<file path=ppt/tags/tag146.xml><?xml version="1.0" encoding="utf-8"?>
<p:tagLst xmlns:p="http://schemas.openxmlformats.org/presentationml/2006/main">
  <p:tag name="AS_UNIQUEID" val="7244"/>
</p:tagLst>
</file>

<file path=ppt/tags/tag147.xml><?xml version="1.0" encoding="utf-8"?>
<p:tagLst xmlns:p="http://schemas.openxmlformats.org/presentationml/2006/main">
  <p:tag name="AS_UNIQUEID" val="7245"/>
</p:tagLst>
</file>

<file path=ppt/tags/tag148.xml><?xml version="1.0" encoding="utf-8"?>
<p:tagLst xmlns:p="http://schemas.openxmlformats.org/presentationml/2006/main">
  <p:tag name="AS_UNIQUEID" val="7247"/>
</p:tagLst>
</file>

<file path=ppt/tags/tag149.xml><?xml version="1.0" encoding="utf-8"?>
<p:tagLst xmlns:p="http://schemas.openxmlformats.org/presentationml/2006/main">
  <p:tag name="AS_UNIQUEID" val="7248"/>
</p:tagLst>
</file>

<file path=ppt/tags/tag15.xml><?xml version="1.0" encoding="utf-8"?>
<p:tagLst xmlns:p="http://schemas.openxmlformats.org/presentationml/2006/main">
  <p:tag name="AS_UNIQUEID" val="708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7249"/>
</p:tagLst>
</file>

<file path=ppt/tags/tag151.xml><?xml version="1.0" encoding="utf-8"?>
<p:tagLst xmlns:p="http://schemas.openxmlformats.org/presentationml/2006/main">
  <p:tag name="AS_UNIQUEID" val="7250"/>
</p:tagLst>
</file>

<file path=ppt/tags/tag152.xml><?xml version="1.0" encoding="utf-8"?>
<p:tagLst xmlns:p="http://schemas.openxmlformats.org/presentationml/2006/main">
  <p:tag name="AS_UNIQUEID" val="7252"/>
</p:tagLst>
</file>

<file path=ppt/tags/tag153.xml><?xml version="1.0" encoding="utf-8"?>
<p:tagLst xmlns:p="http://schemas.openxmlformats.org/presentationml/2006/main">
  <p:tag name="AS_UNIQUEID" val="7253"/>
</p:tagLst>
</file>

<file path=ppt/tags/tag154.xml><?xml version="1.0" encoding="utf-8"?>
<p:tagLst xmlns:p="http://schemas.openxmlformats.org/presentationml/2006/main">
  <p:tag name="AS_UNIQUEID" val="7254"/>
</p:tagLst>
</file>

<file path=ppt/tags/tag155.xml><?xml version="1.0" encoding="utf-8"?>
<p:tagLst xmlns:p="http://schemas.openxmlformats.org/presentationml/2006/main">
  <p:tag name="AS_UNIQUEID" val="7255"/>
</p:tagLst>
</file>

<file path=ppt/tags/tag156.xml><?xml version="1.0" encoding="utf-8"?>
<p:tagLst xmlns:p="http://schemas.openxmlformats.org/presentationml/2006/main">
  <p:tag name="AS_UNIQUEID" val="7257"/>
</p:tagLst>
</file>

<file path=ppt/tags/tag157.xml><?xml version="1.0" encoding="utf-8"?>
<p:tagLst xmlns:p="http://schemas.openxmlformats.org/presentationml/2006/main">
  <p:tag name="AS_UNIQUEID" val="7258"/>
</p:tagLst>
</file>

<file path=ppt/tags/tag158.xml><?xml version="1.0" encoding="utf-8"?>
<p:tagLst xmlns:p="http://schemas.openxmlformats.org/presentationml/2006/main">
  <p:tag name="AS_UNIQUEID" val="7259"/>
</p:tagLst>
</file>

<file path=ppt/tags/tag159.xml><?xml version="1.0" encoding="utf-8"?>
<p:tagLst xmlns:p="http://schemas.openxmlformats.org/presentationml/2006/main">
  <p:tag name="AS_UNIQUEID" val="7260"/>
</p:tagLst>
</file>

<file path=ppt/tags/tag16.xml><?xml version="1.0" encoding="utf-8"?>
<p:tagLst xmlns:p="http://schemas.openxmlformats.org/presentationml/2006/main">
  <p:tag name="AS_UNIQUEID" val="70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7262"/>
  <p:tag name="KSO_WM_BEAUTIFY_FLAG" val="#wm#"/>
  <p:tag name="KSO_WM_TAG_VERSION" val="1.0"/>
  <p:tag name="KSO_WM_TEMPLATE_CATEGORY" val="custom"/>
  <p:tag name="KSO_WM_TEMPLATE_INDEX" val="20181749"/>
  <p:tag name="KSO_WM_UNIT_COMPATIBLE" val="0"/>
  <p:tag name="KSO_WM_UNIT_DIAGRAM_ISNUMVISUAL" val="0"/>
  <p:tag name="KSO_WM_UNIT_DIAGRAM_ISREFERUNIT" val="0"/>
  <p:tag name="KSO_WM_UNIT_HIGHLIGHT" val="0"/>
  <p:tag name="KSO_WM_UNIT_ID" val="_0**"/>
  <p:tag name="KSO_WM_UNIT_LAYERLEVEL" val="1"/>
</p:tagLst>
</file>

<file path=ppt/tags/tag161.xml><?xml version="1.0" encoding="utf-8"?>
<p:tagLst xmlns:p="http://schemas.openxmlformats.org/presentationml/2006/main">
  <p:tag name="AS_UNIQUEID" val="7263"/>
  <p:tag name="KSO_WM_BEAUTIFY_FLAG" val="#wm#"/>
  <p:tag name="KSO_WM_TAG_VERSION" val="1.0"/>
  <p:tag name="KSO_WM_TEMPLATE_CATEGORY" val="custom"/>
  <p:tag name="KSO_WM_TEMPLATE_INDEX" val="20181749"/>
  <p:tag name="KSO_WM_UNIT_COMPATIBLE" val="0"/>
  <p:tag name="KSO_WM_UNIT_DIAGRAM_ISNUMVISUAL" val="0"/>
  <p:tag name="KSO_WM_UNIT_DIAGRAM_ISREFERUNIT" val="0"/>
  <p:tag name="KSO_WM_UNIT_HIGHLIGHT" val="0"/>
  <p:tag name="KSO_WM_UNIT_ID" val="_0**"/>
  <p:tag name="KSO_WM_UNIT_LAYERLEVEL" val="1"/>
</p:tagLst>
</file>

<file path=ppt/tags/tag162.xml><?xml version="1.0" encoding="utf-8"?>
<p:tagLst xmlns:p="http://schemas.openxmlformats.org/presentationml/2006/main">
  <p:tag name="AS_UNIQUEID" val="726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3.xml><?xml version="1.0" encoding="utf-8"?>
<p:tagLst xmlns:p="http://schemas.openxmlformats.org/presentationml/2006/main">
  <p:tag name="AS_UNIQUEID" val="726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4.xml><?xml version="1.0" encoding="utf-8"?>
<p:tagLst xmlns:p="http://schemas.openxmlformats.org/presentationml/2006/main">
  <p:tag name="AS_UNIQUEID" val="726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5.xml><?xml version="1.0" encoding="utf-8"?>
<p:tagLst xmlns:p="http://schemas.openxmlformats.org/presentationml/2006/main">
  <p:tag name="AS_UNIQUEID" val="7267"/>
  <p:tag name="KSO_WM_BEAUTIFY_FLAG" val="#wm#"/>
  <p:tag name="KSO_WM_COMBINE_RELATE_SLIDE_ID" val="background20179277_1"/>
  <p:tag name="KSO_WM_TAG_VERSION" val="1.0"/>
  <p:tag name="KSO_WM_TEMPLATE_CATEGORY" val="custom"/>
  <p:tag name="KSO_WM_TEMPLATE_COLOR_TYPE" val="0"/>
  <p:tag name="KSO_WM_TEMPLATE_INDEX" val="20181749"/>
  <p:tag name="KSO_WM_TEMPLATE_MASTER_TYPE" val="1"/>
  <p:tag name="KSO_WM_TEMPLATE_SUBCATEGORY" val="0"/>
  <p:tag name="KSO_WM_TEMPLATE_THUMBS_INDEX" val="1、5、6、11、12、18、21、27、28、31"/>
</p:tagLst>
</file>

<file path=ppt/tags/tag166.xml><?xml version="1.0" encoding="utf-8"?>
<p:tagLst xmlns:p="http://schemas.openxmlformats.org/presentationml/2006/main">
  <p:tag name="AS_UNIQUEID" val="7268"/>
</p:tagLst>
</file>

<file path=ppt/tags/tag167.xml><?xml version="1.0" encoding="utf-8"?>
<p:tagLst xmlns:p="http://schemas.openxmlformats.org/presentationml/2006/main">
  <p:tag name="AS_UNIQUEID" val="7269"/>
</p:tagLst>
</file>

<file path=ppt/tags/tag168.xml><?xml version="1.0" encoding="utf-8"?>
<p:tagLst xmlns:p="http://schemas.openxmlformats.org/presentationml/2006/main">
  <p:tag name="AS_UNIQUEID" val="7270"/>
</p:tagLst>
</file>

<file path=ppt/tags/tag169.xml><?xml version="1.0" encoding="utf-8"?>
<p:tagLst xmlns:p="http://schemas.openxmlformats.org/presentationml/2006/main">
  <p:tag name="AS_UNIQUEID" val="7066"/>
  <p:tag name="KSO_WM_UNIT_TEXT_FILL_FORE_SCHEMECOLOR_INDEX" val="13"/>
  <p:tag name="KSO_WM_UNIT_TEXT_FILL_FORE_SCHEMECOLOR_INDEX_BRIGHTNESS" val="0"/>
  <p:tag name="KSO_WM_UNIT_TEXT_FILL_TYPE" val="1"/>
</p:tagLst>
</file>

<file path=ppt/tags/tag17.xml><?xml version="1.0" encoding="utf-8"?>
<p:tagLst xmlns:p="http://schemas.openxmlformats.org/presentationml/2006/main">
  <p:tag name="AS_UNIQUEID" val="70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7275"/>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a*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a"/>
  <p:tag name="KSO_WM_UNIT_VALUE" val="17"/>
</p:tagLst>
</file>

<file path=ppt/tags/tag171.xml><?xml version="1.0" encoding="utf-8"?>
<p:tagLst xmlns:p="http://schemas.openxmlformats.org/presentationml/2006/main">
  <p:tag name="AS_UNIQUEID" val="7276"/>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b*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b"/>
  <p:tag name="KSO_WM_UNIT_VALUE" val="70"/>
</p:tagLst>
</file>

<file path=ppt/tags/tag172.xml><?xml version="1.0" encoding="utf-8"?>
<p:tagLst xmlns:p="http://schemas.openxmlformats.org/presentationml/2006/main">
  <p:tag name="AS_UNIQUEID" val="7277"/>
</p:tagLst>
</file>

<file path=ppt/tags/tag173.xml><?xml version="1.0" encoding="utf-8"?>
<p:tagLst xmlns:p="http://schemas.openxmlformats.org/presentationml/2006/main">
  <p:tag name="AS_UNIQUEID" val="7278"/>
</p:tagLst>
</file>

<file path=ppt/tags/tag174.xml><?xml version="1.0" encoding="utf-8"?>
<p:tagLst xmlns:p="http://schemas.openxmlformats.org/presentationml/2006/main">
  <p:tag name="KSO_WM_BEAUTIFY_FLAG" val="#wm#"/>
  <p:tag name="KSO_WM_COMBINE_RELATE_SLIDE_ID" val="background30174443_1"/>
  <p:tag name="KSO_WM_SLIDE_ID" val="custom20176295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COLOR_TYPE" val="0"/>
  <p:tag name="KSO_WM_TEMPLATE_INDEX" val="20176295"/>
  <p:tag name="KSO_WM_TEMPLATE_MASTER_TYPE" val="1"/>
  <p:tag name="KSO_WM_TEMPLATE_SUBCATEGORY" val="0"/>
  <p:tag name="KSO_WM_TEMPLATE_THUMBS_INDEX" val="1、4、6、12、13、19、20、26、30、34、36、"/>
</p:tagLst>
</file>

<file path=ppt/tags/tag175.xml><?xml version="1.0" encoding="utf-8"?>
<p:tagLst xmlns:p="http://schemas.openxmlformats.org/presentationml/2006/main">
  <p:tag name="AS_UNIQUEID" val="7057"/>
</p:tagLst>
</file>

<file path=ppt/tags/tag176.xml><?xml version="1.0" encoding="utf-8"?>
<p:tagLst xmlns:p="http://schemas.openxmlformats.org/presentationml/2006/main">
  <p:tag name="AS_UNIQUEID" val="7058"/>
</p:tagLst>
</file>

<file path=ppt/tags/tag177.xml><?xml version="1.0" encoding="utf-8"?>
<p:tagLst xmlns:p="http://schemas.openxmlformats.org/presentationml/2006/main">
  <p:tag name="AS_UNIQUEID" val="7059"/>
</p:tagLst>
</file>

<file path=ppt/tags/tag178.xml><?xml version="1.0" encoding="utf-8"?>
<p:tagLst xmlns:p="http://schemas.openxmlformats.org/presentationml/2006/main">
  <p:tag name="AS_UNIQUEID" val="7281"/>
  <p:tag name="KSO_WM_BEAUTIFY_FLAG" val="#wm#"/>
  <p:tag name="KSO_WM_TAG_VERSION" val="1.0"/>
  <p:tag name="KSO_WM_TEMPLATE_CATEGORY" val="diagram"/>
  <p:tag name="KSO_WM_TEMPLATE_INDEX" val="20186151"/>
  <p:tag name="KSO_WM_UNIT_ID" val="diagram20186151_2*h_i*1_1"/>
  <p:tag name="KSO_WM_UNIT_INDEX" val="1_1"/>
  <p:tag name="KSO_WM_UNIT_LAYERLEVEL" val="1_1"/>
  <p:tag name="KSO_WM_UNIT_TYPE" val="h_i"/>
</p:tagLst>
</file>

<file path=ppt/tags/tag179.xml><?xml version="1.0" encoding="utf-8"?>
<p:tagLst xmlns:p="http://schemas.openxmlformats.org/presentationml/2006/main">
  <p:tag name="AS_UNIQUEID" val="7282"/>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1"/>
  <p:tag name="KSO_WM_UNIT_INDEX" val="1_1"/>
  <p:tag name="KSO_WM_UNIT_LAYERLEVEL" val="1_1"/>
  <p:tag name="KSO_WM_UNIT_PRESET_TEXT" val="目录"/>
  <p:tag name="KSO_WM_UNIT_TYPE" val="h_a"/>
  <p:tag name="KSO_WM_UNIT_VALUE" val="2"/>
</p:tagLst>
</file>

<file path=ppt/tags/tag18.xml><?xml version="1.0" encoding="utf-8"?>
<p:tagLst xmlns:p="http://schemas.openxmlformats.org/presentationml/2006/main">
  <p:tag name="AS_UNIQUEID" val="70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7283"/>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2"/>
  <p:tag name="KSO_WM_UNIT_INDEX" val="1_2"/>
  <p:tag name="KSO_WM_UNIT_LAYERLEVEL" val="1_1"/>
  <p:tag name="KSO_WM_UNIT_PRESET_TEXT" val="CONTENT"/>
  <p:tag name="KSO_WM_UNIT_TYPE" val="h_a"/>
  <p:tag name="KSO_WM_UNIT_VALUE" val="6"/>
</p:tagLst>
</file>

<file path=ppt/tags/tag181.xml><?xml version="1.0" encoding="utf-8"?>
<p:tagLst xmlns:p="http://schemas.openxmlformats.org/presentationml/2006/main">
  <p:tag name="AS_UNIQUEID" val="7284"/>
  <p:tag name="KSO_WM_BEAUTIFY_FLAG" val="#wm#"/>
  <p:tag name="KSO_WM_TAG_VERSION" val="1.0"/>
  <p:tag name="KSO_WM_TEMPLATE_CATEGORY" val="diagram"/>
  <p:tag name="KSO_WM_TEMPLATE_INDEX" val="20186151"/>
  <p:tag name="KSO_WM_UNIT_ID" val="diagram20186151_2*h_i*1_2"/>
  <p:tag name="KSO_WM_UNIT_INDEX" val="1_2"/>
  <p:tag name="KSO_WM_UNIT_LAYERLEVEL" val="1_1"/>
  <p:tag name="KSO_WM_UNIT_TYPE" val="h_i"/>
</p:tagLst>
</file>

<file path=ppt/tags/tag182.xml><?xml version="1.0" encoding="utf-8"?>
<p:tagLst xmlns:p="http://schemas.openxmlformats.org/presentationml/2006/main">
  <p:tag name="AS_UNIQUEID" val="7285"/>
  <p:tag name="KSO_WM_BEAUTIFY_FLAG" val="#wm#"/>
  <p:tag name="KSO_WM_DIAGRAM_GROUP_CODE" val="l1-1"/>
  <p:tag name="KSO_WM_TAG_VERSION" val="1.0"/>
  <p:tag name="KSO_WM_TEMPLATE_CATEGORY" val="diagram"/>
  <p:tag name="KSO_WM_TEMPLATE_INDEX" val="20186151"/>
  <p:tag name="KSO_WM_UNIT_ID" val="diagram20186151_2*l_h_i*1_1_1"/>
  <p:tag name="KSO_WM_UNIT_INDEX" val="1_1_1"/>
  <p:tag name="KSO_WM_UNIT_LAYERLEVEL" val="1_1_1"/>
  <p:tag name="KSO_WM_UNIT_TEXT_FILL_FORE_SCHEMECOLOR_INDEX" val="15"/>
  <p:tag name="KSO_WM_UNIT_TEXT_FILL_TYPE" val="1"/>
  <p:tag name="KSO_WM_UNIT_TYPE" val="l_h_i"/>
  <p:tag name="KSO_WM_UNIT_USESOURCEFORMAT_APPLY" val="1"/>
</p:tagLst>
</file>

<file path=ppt/tags/tag183.xml><?xml version="1.0" encoding="utf-8"?>
<p:tagLst xmlns:p="http://schemas.openxmlformats.org/presentationml/2006/main">
  <p:tag name="AS_UNIQUEID" val="7286"/>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1_1"/>
  <p:tag name="KSO_WM_UNIT_INDEX" val="1_1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84.xml><?xml version="1.0" encoding="utf-8"?>
<p:tagLst xmlns:p="http://schemas.openxmlformats.org/presentationml/2006/main">
  <p:tag name="AS_UNIQUEID" val="7287"/>
  <p:tag name="KSO_WM_BEAUTIFY_FLAG" val="#wm#"/>
  <p:tag name="KSO_WM_DIAGRAM_GROUP_CODE" val="l1-1"/>
  <p:tag name="KSO_WM_TAG_VERSION" val="1.0"/>
  <p:tag name="KSO_WM_TEMPLATE_CATEGORY" val="diagram"/>
  <p:tag name="KSO_WM_TEMPLATE_INDEX" val="20186151"/>
  <p:tag name="KSO_WM_UNIT_ID" val="diagram20186151_2*l_h_i*1_2_1"/>
  <p:tag name="KSO_WM_UNIT_INDEX" val="1_2_1"/>
  <p:tag name="KSO_WM_UNIT_LAYERLEVEL" val="1_1_1"/>
  <p:tag name="KSO_WM_UNIT_TEXT_FILL_FORE_SCHEMECOLOR_INDEX" val="15"/>
  <p:tag name="KSO_WM_UNIT_TEXT_FILL_TYPE" val="1"/>
  <p:tag name="KSO_WM_UNIT_TYPE" val="l_h_i"/>
  <p:tag name="KSO_WM_UNIT_USESOURCEFORMAT_APPLY" val="1"/>
</p:tagLst>
</file>

<file path=ppt/tags/tag185.xml><?xml version="1.0" encoding="utf-8"?>
<p:tagLst xmlns:p="http://schemas.openxmlformats.org/presentationml/2006/main">
  <p:tag name="AS_UNIQUEID" val="7288"/>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2_1"/>
  <p:tag name="KSO_WM_UNIT_INDEX" val="1_2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86.xml><?xml version="1.0" encoding="utf-8"?>
<p:tagLst xmlns:p="http://schemas.openxmlformats.org/presentationml/2006/main">
  <p:tag name="AS_UNIQUEID" val="7289"/>
  <p:tag name="KSO_WM_BEAUTIFY_FLAG" val="#wm#"/>
  <p:tag name="KSO_WM_DIAGRAM_GROUP_CODE" val="l1-1"/>
  <p:tag name="KSO_WM_TAG_VERSION" val="1.0"/>
  <p:tag name="KSO_WM_TEMPLATE_CATEGORY" val="diagram"/>
  <p:tag name="KSO_WM_TEMPLATE_INDEX" val="20186151"/>
  <p:tag name="KSO_WM_UNIT_ID" val="diagram20186151_2*l_h_i*1_3_1"/>
  <p:tag name="KSO_WM_UNIT_INDEX" val="1_3_1"/>
  <p:tag name="KSO_WM_UNIT_LAYERLEVEL" val="1_1_1"/>
  <p:tag name="KSO_WM_UNIT_TEXT_FILL_FORE_SCHEMECOLOR_INDEX" val="15"/>
  <p:tag name="KSO_WM_UNIT_TEXT_FILL_TYPE" val="1"/>
  <p:tag name="KSO_WM_UNIT_TYPE" val="l_h_i"/>
  <p:tag name="KSO_WM_UNIT_USESOURCEFORMAT_APPLY" val="1"/>
</p:tagLst>
</file>

<file path=ppt/tags/tag187.xml><?xml version="1.0" encoding="utf-8"?>
<p:tagLst xmlns:p="http://schemas.openxmlformats.org/presentationml/2006/main">
  <p:tag name="AS_UNIQUEID" val="7290"/>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3_1"/>
  <p:tag name="KSO_WM_UNIT_INDEX" val="1_3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88.xml><?xml version="1.0" encoding="utf-8"?>
<p:tagLst xmlns:p="http://schemas.openxmlformats.org/presentationml/2006/main">
  <p:tag name="AS_UNIQUEID" val="698"/>
  <p:tag name="KSO_WM_BEAUTIFY_FLAG" val=""/>
</p:tagLst>
</file>

<file path=ppt/tags/tag189.xml><?xml version="1.0" encoding="utf-8"?>
<p:tagLst xmlns:p="http://schemas.openxmlformats.org/presentationml/2006/main">
  <p:tag name="KSO_WM_BEAUTIFY_FLAG" val="#wm#"/>
  <p:tag name="KSO_WM_DIAGRAM_GROUP_CODE" val="l1-1"/>
  <p:tag name="KSO_WM_SLIDE_ID" val="diagram20186151_2"/>
  <p:tag name="KSO_WM_SLIDE_INDEX" val="2"/>
  <p:tag name="KSO_WM_SLIDE_ITEM_CNT" val="4"/>
  <p:tag name="KSO_WM_SLIDE_LAYOUT" val="h_l"/>
  <p:tag name="KSO_WM_SLIDE_LAYOUT_CNT" val="1_1"/>
  <p:tag name="KSO_WM_SLIDE_POSITION" val="90*120"/>
  <p:tag name="KSO_WM_SLIDE_SIZE" val="738*327"/>
  <p:tag name="KSO_WM_SLIDE_SUBTYPE" val="diag"/>
  <p:tag name="KSO_WM_SLIDE_TYPE" val="contents"/>
  <p:tag name="KSO_WM_TAG_VERSION" val="1.0"/>
  <p:tag name="KSO_WM_TEMPLATE_CATEGORY" val="diagram"/>
  <p:tag name="KSO_WM_TEMPLATE_INDEX" val="20186151"/>
</p:tagLst>
</file>

<file path=ppt/tags/tag19.xml><?xml version="1.0" encoding="utf-8"?>
<p:tagLst xmlns:p="http://schemas.openxmlformats.org/presentationml/2006/main">
  <p:tag name="AS_UNIQUEID" val="70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p="http://schemas.openxmlformats.org/presentationml/2006/main">
  <p:tag name="AS_UNIQUEID" val="6549"/>
</p:tagLst>
</file>

<file path=ppt/tags/tag191.xml><?xml version="1.0" encoding="utf-8"?>
<p:tagLst xmlns:p="http://schemas.openxmlformats.org/presentationml/2006/main">
  <p:tag name="AS_UNIQUEID" val="3163"/>
</p:tagLst>
</file>

<file path=ppt/tags/tag192.xml><?xml version="1.0" encoding="utf-8"?>
<p:tagLst xmlns:p="http://schemas.openxmlformats.org/presentationml/2006/main">
  <p:tag name="AS_UNIQUEID" val="6550"/>
</p:tagLst>
</file>

<file path=ppt/tags/tag193.xml><?xml version="1.0" encoding="utf-8"?>
<p:tagLst xmlns:p="http://schemas.openxmlformats.org/presentationml/2006/main">
  <p:tag name="AS_UNIQUEID" val="6551"/>
</p:tagLst>
</file>

<file path=ppt/tags/tag194.xml><?xml version="1.0" encoding="utf-8"?>
<p:tagLst xmlns:p="http://schemas.openxmlformats.org/presentationml/2006/main">
  <p:tag name="AS_UNIQUEID" val="6552"/>
</p:tagLst>
</file>

<file path=ppt/tags/tag195.xml><?xml version="1.0" encoding="utf-8"?>
<p:tagLst xmlns:p="http://schemas.openxmlformats.org/presentationml/2006/main">
  <p:tag name="AS_UNIQUEID" val="6553"/>
</p:tagLst>
</file>

<file path=ppt/tags/tag196.xml><?xml version="1.0" encoding="utf-8"?>
<p:tagLst xmlns:p="http://schemas.openxmlformats.org/presentationml/2006/main">
  <p:tag name="AS_UNIQUEID" val="6555"/>
</p:tagLst>
</file>

<file path=ppt/tags/tag197.xml><?xml version="1.0" encoding="utf-8"?>
<p:tagLst xmlns:p="http://schemas.openxmlformats.org/presentationml/2006/main">
  <p:tag name="AS_UNIQUEID" val="6556"/>
</p:tagLst>
</file>

<file path=ppt/tags/tag198.xml><?xml version="1.0" encoding="utf-8"?>
<p:tagLst xmlns:p="http://schemas.openxmlformats.org/presentationml/2006/main">
  <p:tag name="AS_UNIQUEID" val="7292"/>
</p:tagLst>
</file>

<file path=ppt/tags/tag199.xml><?xml version="1.0" encoding="utf-8"?>
<p:tagLst xmlns:p="http://schemas.openxmlformats.org/presentationml/2006/main">
  <p:tag name="AS_UNIQUEID" val="7293"/>
  <p:tag name="KSO_WM_BEAUTIFY_FLAG" val=""/>
</p:tagLst>
</file>

<file path=ppt/tags/tag2.xml><?xml version="1.0" encoding="utf-8"?>
<p:tagLst xmlns:p="http://schemas.openxmlformats.org/presentationml/2006/main">
  <p:tag name="AS_UNIQUEID" val="706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70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p="http://schemas.openxmlformats.org/presentationml/2006/main">
  <p:tag name="AS_UNIQUEID" val="7294"/>
</p:tagLst>
</file>

<file path=ppt/tags/tag20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02.xml><?xml version="1.0" encoding="utf-8"?>
<p:tagLst xmlns:p="http://schemas.openxmlformats.org/presentationml/2006/main">
  <p:tag name="AS_UNIQUEID" val="669"/>
</p:tagLst>
</file>

<file path=ppt/tags/tag203.xml><?xml version="1.0" encoding="utf-8"?>
<p:tagLst xmlns:p="http://schemas.openxmlformats.org/presentationml/2006/main">
  <p:tag name="AS_UNIQUEID" val="688"/>
</p:tagLst>
</file>

<file path=ppt/tags/tag204.xml><?xml version="1.0" encoding="utf-8"?>
<p:tagLst xmlns:p="http://schemas.openxmlformats.org/presentationml/2006/main">
  <p:tag name="AS_UNIQUEID" val="6564"/>
</p:tagLst>
</file>

<file path=ppt/tags/tag205.xml><?xml version="1.0" encoding="utf-8"?>
<p:tagLst xmlns:p="http://schemas.openxmlformats.org/presentationml/2006/main">
  <p:tag name="AS_UNIQUEID" val="6565"/>
</p:tagLst>
</file>

<file path=ppt/tags/tag206.xml><?xml version="1.0" encoding="utf-8"?>
<p:tagLst xmlns:p="http://schemas.openxmlformats.org/presentationml/2006/main">
  <p:tag name="AS_UNIQUEID" val="6566"/>
</p:tagLst>
</file>

<file path=ppt/tags/tag207.xml><?xml version="1.0" encoding="utf-8"?>
<p:tagLst xmlns:p="http://schemas.openxmlformats.org/presentationml/2006/main">
  <p:tag name="AS_UNIQUEID" val="6567"/>
</p:tagLst>
</file>

<file path=ppt/tags/tag208.xml><?xml version="1.0" encoding="utf-8"?>
<p:tagLst xmlns:p="http://schemas.openxmlformats.org/presentationml/2006/main">
  <p:tag name="AS_UNIQUEID" val="7296"/>
</p:tagLst>
</file>

<file path=ppt/tags/tag209.xml><?xml version="1.0" encoding="utf-8"?>
<p:tagLst xmlns:p="http://schemas.openxmlformats.org/presentationml/2006/main">
  <p:tag name="AS_UNIQUEID" val="3163"/>
  <p:tag name="KSO_WM_BEAUTIFY_FLAG" val=""/>
</p:tagLst>
</file>

<file path=ppt/tags/tag21.xml><?xml version="1.0" encoding="utf-8"?>
<p:tagLst xmlns:p="http://schemas.openxmlformats.org/presentationml/2006/main">
  <p:tag name="AS_UNIQUEID" val="70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p="http://schemas.openxmlformats.org/presentationml/2006/main">
  <p:tag name="AS_UNIQUEID" val="7297"/>
</p:tagLst>
</file>

<file path=ppt/tags/tag211.xml><?xml version="1.0" encoding="utf-8"?>
<p:tagLst xmlns:p="http://schemas.openxmlformats.org/presentationml/2006/main">
  <p:tag name="AS_UNIQUEID" val="7298"/>
</p:tagLst>
</file>

<file path=ppt/tags/tag212.xml><?xml version="1.0" encoding="utf-8"?>
<p:tagLst xmlns:p="http://schemas.openxmlformats.org/presentationml/2006/main">
  <p:tag name="AS_UNIQUEID" val="7299"/>
</p:tagLst>
</file>

<file path=ppt/tags/tag213.xml><?xml version="1.0" encoding="utf-8"?>
<p:tagLst xmlns:p="http://schemas.openxmlformats.org/presentationml/2006/main">
  <p:tag name="AS_UNIQUEID" val="7300"/>
</p:tagLst>
</file>

<file path=ppt/tags/tag214.xml><?xml version="1.0" encoding="utf-8"?>
<p:tagLst xmlns:p="http://schemas.openxmlformats.org/presentationml/2006/main">
  <p:tag name="AS_UNIQUEID" val="7301"/>
  <p:tag name="KSO_WM_BEAUTIFY_FLAG" val=""/>
</p:tagLst>
</file>

<file path=ppt/tags/tag21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6.xml><?xml version="1.0" encoding="utf-8"?>
<p:tagLst xmlns:p="http://schemas.openxmlformats.org/presentationml/2006/main">
  <p:tag name="AS_UNIQUEID" val="6569"/>
</p:tagLst>
</file>

<file path=ppt/tags/tag217.xml><?xml version="1.0" encoding="utf-8"?>
<p:tagLst xmlns:p="http://schemas.openxmlformats.org/presentationml/2006/main">
  <p:tag name="AS_UNIQUEID" val="6570"/>
</p:tagLst>
</file>

<file path=ppt/tags/tag218.xml><?xml version="1.0" encoding="utf-8"?>
<p:tagLst xmlns:p="http://schemas.openxmlformats.org/presentationml/2006/main">
  <p:tag name="AS_UNIQUEID" val="6571"/>
</p:tagLst>
</file>

<file path=ppt/tags/tag219.xml><?xml version="1.0" encoding="utf-8"?>
<p:tagLst xmlns:p="http://schemas.openxmlformats.org/presentationml/2006/main">
  <p:tag name="AS_UNIQUEID" val="6572"/>
</p:tagLst>
</file>

<file path=ppt/tags/tag22.xml><?xml version="1.0" encoding="utf-8"?>
<p:tagLst xmlns:p="http://schemas.openxmlformats.org/presentationml/2006/main">
  <p:tag name="AS_UNIQUEID" val="70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p="http://schemas.openxmlformats.org/presentationml/2006/main">
  <p:tag name="AS_UNIQUEID" val="6573"/>
</p:tagLst>
</file>

<file path=ppt/tags/tag221.xml><?xml version="1.0" encoding="utf-8"?>
<p:tagLst xmlns:p="http://schemas.openxmlformats.org/presentationml/2006/main">
  <p:tag name="AS_UNIQUEID" val="6574"/>
</p:tagLst>
</file>

<file path=ppt/tags/tag222.xml><?xml version="1.0" encoding="utf-8"?>
<p:tagLst xmlns:p="http://schemas.openxmlformats.org/presentationml/2006/main">
  <p:tag name="AS_UNIQUEID" val="6575"/>
</p:tagLst>
</file>

<file path=ppt/tags/tag223.xml><?xml version="1.0" encoding="utf-8"?>
<p:tagLst xmlns:p="http://schemas.openxmlformats.org/presentationml/2006/main">
  <p:tag name="AS_UNIQUEID" val="6576"/>
</p:tagLst>
</file>

<file path=ppt/tags/tag224.xml><?xml version="1.0" encoding="utf-8"?>
<p:tagLst xmlns:p="http://schemas.openxmlformats.org/presentationml/2006/main">
  <p:tag name="AS_UNIQUEID" val="6577"/>
</p:tagLst>
</file>

<file path=ppt/tags/tag225.xml><?xml version="1.0" encoding="utf-8"?>
<p:tagLst xmlns:p="http://schemas.openxmlformats.org/presentationml/2006/main">
  <p:tag name="AS_UNIQUEID" val="6579"/>
</p:tagLst>
</file>

<file path=ppt/tags/tag226.xml><?xml version="1.0" encoding="utf-8"?>
<p:tagLst xmlns:p="http://schemas.openxmlformats.org/presentationml/2006/main">
  <p:tag name="AS_UNIQUEID" val="6580"/>
</p:tagLst>
</file>

<file path=ppt/tags/tag227.xml><?xml version="1.0" encoding="utf-8"?>
<p:tagLst xmlns:p="http://schemas.openxmlformats.org/presentationml/2006/main">
  <p:tag name="AS_UNIQUEID" val="6581"/>
</p:tagLst>
</file>

<file path=ppt/tags/tag228.xml><?xml version="1.0" encoding="utf-8"?>
<p:tagLst xmlns:p="http://schemas.openxmlformats.org/presentationml/2006/main">
  <p:tag name="AS_UNIQUEID" val="6583"/>
</p:tagLst>
</file>

<file path=ppt/tags/tag229.xml><?xml version="1.0" encoding="utf-8"?>
<p:tagLst xmlns:p="http://schemas.openxmlformats.org/presentationml/2006/main">
  <p:tag name="AS_UNIQUEID" val="6584"/>
</p:tagLst>
</file>

<file path=ppt/tags/tag23.xml><?xml version="1.0" encoding="utf-8"?>
<p:tagLst xmlns:p="http://schemas.openxmlformats.org/presentationml/2006/main">
  <p:tag name="AS_UNIQUEID" val="709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p="http://schemas.openxmlformats.org/presentationml/2006/main">
  <p:tag name="AS_UNIQUEID" val="7303"/>
</p:tagLst>
</file>

<file path=ppt/tags/tag231.xml><?xml version="1.0" encoding="utf-8"?>
<p:tagLst xmlns:p="http://schemas.openxmlformats.org/presentationml/2006/main">
  <p:tag name="AS_UNIQUEID" val="7304"/>
</p:tagLst>
</file>

<file path=ppt/tags/tag232.xml><?xml version="1.0" encoding="utf-8"?>
<p:tagLst xmlns:p="http://schemas.openxmlformats.org/presentationml/2006/main">
  <p:tag name="AS_UNIQUEID" val="3163"/>
  <p:tag name="KSO_WM_BEAUTIFY_FLAG" val=""/>
</p:tagLst>
</file>

<file path=ppt/tags/tag23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34.xml><?xml version="1.0" encoding="utf-8"?>
<p:tagLst xmlns:p="http://schemas.openxmlformats.org/presentationml/2006/main">
  <p:tag name="AS_UNIQUEID" val="3163"/>
</p:tagLst>
</file>

<file path=ppt/tags/tag235.xml><?xml version="1.0" encoding="utf-8"?>
<p:tagLst xmlns:p="http://schemas.openxmlformats.org/presentationml/2006/main">
  <p:tag name="AS_UNIQUEID" val="6586"/>
</p:tagLst>
</file>

<file path=ppt/tags/tag236.xml><?xml version="1.0" encoding="utf-8"?>
<p:tagLst xmlns:p="http://schemas.openxmlformats.org/presentationml/2006/main">
  <p:tag name="AS_UNIQUEID" val="6587"/>
</p:tagLst>
</file>

<file path=ppt/tags/tag237.xml><?xml version="1.0" encoding="utf-8"?>
<p:tagLst xmlns:p="http://schemas.openxmlformats.org/presentationml/2006/main">
  <p:tag name="AS_UNIQUEID" val="6588"/>
</p:tagLst>
</file>

<file path=ppt/tags/tag238.xml><?xml version="1.0" encoding="utf-8"?>
<p:tagLst xmlns:p="http://schemas.openxmlformats.org/presentationml/2006/main">
  <p:tag name="AS_UNIQUEID" val="6589"/>
</p:tagLst>
</file>

<file path=ppt/tags/tag239.xml><?xml version="1.0" encoding="utf-8"?>
<p:tagLst xmlns:p="http://schemas.openxmlformats.org/presentationml/2006/main">
  <p:tag name="AS_UNIQUEID" val="6590"/>
</p:tagLst>
</file>

<file path=ppt/tags/tag24.xml><?xml version="1.0" encoding="utf-8"?>
<p:tagLst xmlns:p="http://schemas.openxmlformats.org/presentationml/2006/main">
  <p:tag name="AS_UNIQUEID" val="70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6591"/>
</p:tagLst>
</file>

<file path=ppt/tags/tag241.xml><?xml version="1.0" encoding="utf-8"?>
<p:tagLst xmlns:p="http://schemas.openxmlformats.org/presentationml/2006/main">
  <p:tag name="AS_UNIQUEID" val="6592"/>
</p:tagLst>
</file>

<file path=ppt/tags/tag242.xml><?xml version="1.0" encoding="utf-8"?>
<p:tagLst xmlns:p="http://schemas.openxmlformats.org/presentationml/2006/main">
  <p:tag name="AS_UNIQUEID" val="6593"/>
</p:tagLst>
</file>

<file path=ppt/tags/tag243.xml><?xml version="1.0" encoding="utf-8"?>
<p:tagLst xmlns:p="http://schemas.openxmlformats.org/presentationml/2006/main">
  <p:tag name="AS_UNIQUEID" val="6594"/>
</p:tagLst>
</file>

<file path=ppt/tags/tag244.xml><?xml version="1.0" encoding="utf-8"?>
<p:tagLst xmlns:p="http://schemas.openxmlformats.org/presentationml/2006/main">
  <p:tag name="AS_UNIQUEID" val="6595"/>
</p:tagLst>
</file>

<file path=ppt/tags/tag245.xml><?xml version="1.0" encoding="utf-8"?>
<p:tagLst xmlns:p="http://schemas.openxmlformats.org/presentationml/2006/main">
  <p:tag name="AS_UNIQUEID" val="6596"/>
</p:tagLst>
</file>

<file path=ppt/tags/tag246.xml><?xml version="1.0" encoding="utf-8"?>
<p:tagLst xmlns:p="http://schemas.openxmlformats.org/presentationml/2006/main">
  <p:tag name="AS_UNIQUEID" val="6597"/>
</p:tagLst>
</file>

<file path=ppt/tags/tag247.xml><?xml version="1.0" encoding="utf-8"?>
<p:tagLst xmlns:p="http://schemas.openxmlformats.org/presentationml/2006/main">
  <p:tag name="AS_UNIQUEID" val="6598"/>
</p:tagLst>
</file>

<file path=ppt/tags/tag248.xml><?xml version="1.0" encoding="utf-8"?>
<p:tagLst xmlns:p="http://schemas.openxmlformats.org/presentationml/2006/main">
  <p:tag name="AS_UNIQUEID" val="7306"/>
</p:tagLst>
</file>

<file path=ppt/tags/tag249.xml><?xml version="1.0" encoding="utf-8"?>
<p:tagLst xmlns:p="http://schemas.openxmlformats.org/presentationml/2006/main">
  <p:tag name="AS_UNIQUEID" val="7307"/>
</p:tagLst>
</file>

<file path=ppt/tags/tag25.xml><?xml version="1.0" encoding="utf-8"?>
<p:tagLst xmlns:p="http://schemas.openxmlformats.org/presentationml/2006/main">
  <p:tag name="AS_UNIQUEID" val="70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51.xml><?xml version="1.0" encoding="utf-8"?>
<p:tagLst xmlns:p="http://schemas.openxmlformats.org/presentationml/2006/main">
  <p:tag name="AS_UNIQUEID" val="6603"/>
</p:tagLst>
</file>

<file path=ppt/tags/tag252.xml><?xml version="1.0" encoding="utf-8"?>
<p:tagLst xmlns:p="http://schemas.openxmlformats.org/presentationml/2006/main">
  <p:tag name="AS_UNIQUEID" val="6604"/>
</p:tagLst>
</file>

<file path=ppt/tags/tag253.xml><?xml version="1.0" encoding="utf-8"?>
<p:tagLst xmlns:p="http://schemas.openxmlformats.org/presentationml/2006/main">
  <p:tag name="AS_UNIQUEID" val="6607"/>
</p:tagLst>
</file>

<file path=ppt/tags/tag254.xml><?xml version="1.0" encoding="utf-8"?>
<p:tagLst xmlns:p="http://schemas.openxmlformats.org/presentationml/2006/main">
  <p:tag name="AS_UNIQUEID" val="6608"/>
</p:tagLst>
</file>

<file path=ppt/tags/tag255.xml><?xml version="1.0" encoding="utf-8"?>
<p:tagLst xmlns:p="http://schemas.openxmlformats.org/presentationml/2006/main">
  <p:tag name="AS_UNIQUEID" val="6609"/>
</p:tagLst>
</file>

<file path=ppt/tags/tag256.xml><?xml version="1.0" encoding="utf-8"?>
<p:tagLst xmlns:p="http://schemas.openxmlformats.org/presentationml/2006/main">
  <p:tag name="AS_UNIQUEID" val="6610"/>
</p:tagLst>
</file>

<file path=ppt/tags/tag257.xml><?xml version="1.0" encoding="utf-8"?>
<p:tagLst xmlns:p="http://schemas.openxmlformats.org/presentationml/2006/main">
  <p:tag name="AS_UNIQUEID" val="6611"/>
</p:tagLst>
</file>

<file path=ppt/tags/tag258.xml><?xml version="1.0" encoding="utf-8"?>
<p:tagLst xmlns:p="http://schemas.openxmlformats.org/presentationml/2006/main">
  <p:tag name="AS_UNIQUEID" val="6612"/>
</p:tagLst>
</file>

<file path=ppt/tags/tag259.xml><?xml version="1.0" encoding="utf-8"?>
<p:tagLst xmlns:p="http://schemas.openxmlformats.org/presentationml/2006/main">
  <p:tag name="AS_UNIQUEID" val="6613"/>
</p:tagLst>
</file>

<file path=ppt/tags/tag26.xml><?xml version="1.0" encoding="utf-8"?>
<p:tagLst xmlns:p="http://schemas.openxmlformats.org/presentationml/2006/main">
  <p:tag name="AS_UNIQUEID" val="70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p="http://schemas.openxmlformats.org/presentationml/2006/main">
  <p:tag name="AS_UNIQUEID" val="6614"/>
</p:tagLst>
</file>

<file path=ppt/tags/tag261.xml><?xml version="1.0" encoding="utf-8"?>
<p:tagLst xmlns:p="http://schemas.openxmlformats.org/presentationml/2006/main">
  <p:tag name="AS_UNIQUEID" val="7309"/>
</p:tagLst>
</file>

<file path=ppt/tags/tag262.xml><?xml version="1.0" encoding="utf-8"?>
<p:tagLst xmlns:p="http://schemas.openxmlformats.org/presentationml/2006/main">
  <p:tag name="AS_UNIQUEID" val="6606"/>
</p:tagLst>
</file>

<file path=ppt/tags/tag263.xml><?xml version="1.0" encoding="utf-8"?>
<p:tagLst xmlns:p="http://schemas.openxmlformats.org/presentationml/2006/main">
  <p:tag name="AS_UNIQUEID" val="3163"/>
  <p:tag name="KSO_WM_BEAUTIFY_FLAG" val=""/>
</p:tagLst>
</file>

<file path=ppt/tags/tag264.xml><?xml version="1.0" encoding="utf-8"?>
<p:tagLst xmlns:p="http://schemas.openxmlformats.org/presentationml/2006/main">
  <p:tag name="AS_UNIQUEID" val="7310"/>
</p:tagLst>
</file>

<file path=ppt/tags/tag26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66.xml><?xml version="1.0" encoding="utf-8"?>
<p:tagLst xmlns:p="http://schemas.openxmlformats.org/presentationml/2006/main">
  <p:tag name="AS_UNIQUEID" val="2929"/>
</p:tagLst>
</file>

<file path=ppt/tags/tag267.xml><?xml version="1.0" encoding="utf-8"?>
<p:tagLst xmlns:p="http://schemas.openxmlformats.org/presentationml/2006/main">
  <p:tag name="AS_UNIQUEID" val="2930"/>
</p:tagLst>
</file>

<file path=ppt/tags/tag268.xml><?xml version="1.0" encoding="utf-8"?>
<p:tagLst xmlns:p="http://schemas.openxmlformats.org/presentationml/2006/main">
  <p:tag name="AS_UNIQUEID" val="2931"/>
</p:tagLst>
</file>

<file path=ppt/tags/tag269.xml><?xml version="1.0" encoding="utf-8"?>
<p:tagLst xmlns:p="http://schemas.openxmlformats.org/presentationml/2006/main">
  <p:tag name="AS_UNIQUEID" val="2932"/>
</p:tagLst>
</file>

<file path=ppt/tags/tag27.xml><?xml version="1.0" encoding="utf-8"?>
<p:tagLst xmlns:p="http://schemas.openxmlformats.org/presentationml/2006/main">
  <p:tag name="AS_UNIQUEID" val="709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AS_UNIQUEID" val="2934"/>
</p:tagLst>
</file>

<file path=ppt/tags/tag271.xml><?xml version="1.0" encoding="utf-8"?>
<p:tagLst xmlns:p="http://schemas.openxmlformats.org/presentationml/2006/main">
  <p:tag name="AS_UNIQUEID" val="2935"/>
</p:tagLst>
</file>

<file path=ppt/tags/tag272.xml><?xml version="1.0" encoding="utf-8"?>
<p:tagLst xmlns:p="http://schemas.openxmlformats.org/presentationml/2006/main">
  <p:tag name="AS_UNIQUEID" val="2937"/>
</p:tagLst>
</file>

<file path=ppt/tags/tag273.xml><?xml version="1.0" encoding="utf-8"?>
<p:tagLst xmlns:p="http://schemas.openxmlformats.org/presentationml/2006/main">
  <p:tag name="AS_UNIQUEID" val="2938"/>
</p:tagLst>
</file>

<file path=ppt/tags/tag274.xml><?xml version="1.0" encoding="utf-8"?>
<p:tagLst xmlns:p="http://schemas.openxmlformats.org/presentationml/2006/main">
  <p:tag name="AS_UNIQUEID" val="2939"/>
</p:tagLst>
</file>

<file path=ppt/tags/tag275.xml><?xml version="1.0" encoding="utf-8"?>
<p:tagLst xmlns:p="http://schemas.openxmlformats.org/presentationml/2006/main">
  <p:tag name="AS_UNIQUEID" val="2940"/>
</p:tagLst>
</file>

<file path=ppt/tags/tag276.xml><?xml version="1.0" encoding="utf-8"?>
<p:tagLst xmlns:p="http://schemas.openxmlformats.org/presentationml/2006/main">
  <p:tag name="AS_UNIQUEID" val="2941"/>
</p:tagLst>
</file>

<file path=ppt/tags/tag277.xml><?xml version="1.0" encoding="utf-8"?>
<p:tagLst xmlns:p="http://schemas.openxmlformats.org/presentationml/2006/main">
  <p:tag name="AS_UNIQUEID" val="2942"/>
</p:tagLst>
</file>

<file path=ppt/tags/tag278.xml><?xml version="1.0" encoding="utf-8"?>
<p:tagLst xmlns:p="http://schemas.openxmlformats.org/presentationml/2006/main">
  <p:tag name="AS_UNIQUEID" val="2944"/>
</p:tagLst>
</file>

<file path=ppt/tags/tag279.xml><?xml version="1.0" encoding="utf-8"?>
<p:tagLst xmlns:p="http://schemas.openxmlformats.org/presentationml/2006/main">
  <p:tag name="AS_UNIQUEID" val="2945"/>
</p:tagLst>
</file>

<file path=ppt/tags/tag28.xml><?xml version="1.0" encoding="utf-8"?>
<p:tagLst xmlns:p="http://schemas.openxmlformats.org/presentationml/2006/main">
  <p:tag name="AS_UNIQUEID" val="70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p="http://schemas.openxmlformats.org/presentationml/2006/main">
  <p:tag name="AS_UNIQUEID" val="2947"/>
</p:tagLst>
</file>

<file path=ppt/tags/tag281.xml><?xml version="1.0" encoding="utf-8"?>
<p:tagLst xmlns:p="http://schemas.openxmlformats.org/presentationml/2006/main">
  <p:tag name="AS_UNIQUEID" val="2948"/>
</p:tagLst>
</file>

<file path=ppt/tags/tag282.xml><?xml version="1.0" encoding="utf-8"?>
<p:tagLst xmlns:p="http://schemas.openxmlformats.org/presentationml/2006/main">
  <p:tag name="AS_UNIQUEID" val="2949"/>
</p:tagLst>
</file>

<file path=ppt/tags/tag283.xml><?xml version="1.0" encoding="utf-8"?>
<p:tagLst xmlns:p="http://schemas.openxmlformats.org/presentationml/2006/main">
  <p:tag name="AS_UNIQUEID" val="2960"/>
</p:tagLst>
</file>

<file path=ppt/tags/tag284.xml><?xml version="1.0" encoding="utf-8"?>
<p:tagLst xmlns:p="http://schemas.openxmlformats.org/presentationml/2006/main">
  <p:tag name="AS_UNIQUEID" val="2966"/>
</p:tagLst>
</file>

<file path=ppt/tags/tag285.xml><?xml version="1.0" encoding="utf-8"?>
<p:tagLst xmlns:p="http://schemas.openxmlformats.org/presentationml/2006/main">
  <p:tag name="AS_UNIQUEID" val="3015"/>
</p:tagLst>
</file>

<file path=ppt/tags/tag286.xml><?xml version="1.0" encoding="utf-8"?>
<p:tagLst xmlns:p="http://schemas.openxmlformats.org/presentationml/2006/main">
  <p:tag name="AS_UNIQUEID" val="6588"/>
</p:tagLst>
</file>

<file path=ppt/tags/tag287.xml><?xml version="1.0" encoding="utf-8"?>
<p:tagLst xmlns:p="http://schemas.openxmlformats.org/presentationml/2006/main">
  <p:tag name="AS_UNIQUEID" val="7312"/>
  <p:tag name="KSO_WM_BEAUTIFY_FLAG" val=""/>
</p:tagLst>
</file>

<file path=ppt/tags/tag288.xml><?xml version="1.0" encoding="utf-8"?>
<p:tagLst xmlns:p="http://schemas.openxmlformats.org/presentationml/2006/main">
  <p:tag name="AS_UNIQUEID" val="3163"/>
  <p:tag name="KSO_WM_BEAUTIFY_FLAG" val=""/>
</p:tagLst>
</file>

<file path=ppt/tags/tag28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9.xml><?xml version="1.0" encoding="utf-8"?>
<p:tagLst xmlns:p="http://schemas.openxmlformats.org/presentationml/2006/main">
  <p:tag name="AS_UNIQUEID" val="709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p="http://schemas.openxmlformats.org/presentationml/2006/main">
  <p:tag name="AS_UNIQUEID" val="6641"/>
</p:tagLst>
</file>

<file path=ppt/tags/tag291.xml><?xml version="1.0" encoding="utf-8"?>
<p:tagLst xmlns:p="http://schemas.openxmlformats.org/presentationml/2006/main">
  <p:tag name="AS_UNIQUEID" val="6642"/>
</p:tagLst>
</file>

<file path=ppt/tags/tag292.xml><?xml version="1.0" encoding="utf-8"?>
<p:tagLst xmlns:p="http://schemas.openxmlformats.org/presentationml/2006/main">
  <p:tag name="AS_UNIQUEID" val="6643"/>
</p:tagLst>
</file>

<file path=ppt/tags/tag293.xml><?xml version="1.0" encoding="utf-8"?>
<p:tagLst xmlns:p="http://schemas.openxmlformats.org/presentationml/2006/main">
  <p:tag name="AS_UNIQUEID" val="6644"/>
</p:tagLst>
</file>

<file path=ppt/tags/tag294.xml><?xml version="1.0" encoding="utf-8"?>
<p:tagLst xmlns:p="http://schemas.openxmlformats.org/presentationml/2006/main">
  <p:tag name="AS_UNIQUEID" val="7314"/>
  <p:tag name="KSO_WM_BEAUTIFY_FLAG" val=""/>
</p:tagLst>
</file>

<file path=ppt/tags/tag295.xml><?xml version="1.0" encoding="utf-8"?>
<p:tagLst xmlns:p="http://schemas.openxmlformats.org/presentationml/2006/main">
  <p:tag name="AS_UNIQUEID" val="3163"/>
  <p:tag name="KSO_WM_BEAUTIFY_FLAG" val=""/>
</p:tagLst>
</file>

<file path=ppt/tags/tag296.xml><?xml version="1.0" encoding="utf-8"?>
<p:tagLst xmlns:p="http://schemas.openxmlformats.org/presentationml/2006/main">
  <p:tag name="AS_UNIQUEID" val="7315"/>
</p:tagLst>
</file>

<file path=ppt/tags/tag297.xml><?xml version="1.0" encoding="utf-8"?>
<p:tagLst xmlns:p="http://schemas.openxmlformats.org/presentationml/2006/main">
  <p:tag name="AS_UNIQUEID" val="7316"/>
</p:tagLst>
</file>

<file path=ppt/tags/tag298.xml><?xml version="1.0" encoding="utf-8"?>
<p:tagLst xmlns:p="http://schemas.openxmlformats.org/presentationml/2006/main">
  <p:tag name="AS_UNIQUEID" val="7400"/>
</p:tagLst>
</file>

<file path=ppt/tags/tag29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xml><?xml version="1.0" encoding="utf-8"?>
<p:tagLst xmlns:p="http://schemas.openxmlformats.org/presentationml/2006/main">
  <p:tag name="AS_UNIQUEID" val="707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71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6646"/>
  <p:tag name="KSO_WM_UNIT_TABLE_BEAUTIFY" val="smartTable{49dc5f79-4252-4a7f-99c9-a30162b9fbe4}"/>
  <p:tag name="TABLE_ENDDRAG_ORIGIN_RECT" val="927*466"/>
  <p:tag name="TABLE_ENDDRAG_RECT" val="15*56*927*466"/>
</p:tagLst>
</file>

<file path=ppt/tags/tag301.xml><?xml version="1.0" encoding="utf-8"?>
<p:tagLst xmlns:p="http://schemas.openxmlformats.org/presentationml/2006/main">
  <p:tag name="AS_UNIQUEID" val="3163"/>
  <p:tag name="KSO_WM_BEAUTIFY_FLAG" val=""/>
</p:tagLst>
</file>

<file path=ppt/tags/tag302.xml><?xml version="1.0" encoding="utf-8"?>
<p:tagLst xmlns:p="http://schemas.openxmlformats.org/presentationml/2006/main">
  <p:tag name="AS_UNIQUEID" val="7318"/>
  <p:tag name="KSO_WM_BEAUTIFY_FLAG" val=""/>
</p:tagLst>
</file>

<file path=ppt/tags/tag30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04.xml><?xml version="1.0" encoding="utf-8"?>
<p:tagLst xmlns:p="http://schemas.openxmlformats.org/presentationml/2006/main">
  <p:tag name="AS_UNIQUEID" val="6646"/>
  <p:tag name="KSO_WM_UNIT_TABLE_BEAUTIFY" val="smartTable{83818679-479e-4ede-9e4c-73ac687c54c4}"/>
  <p:tag name="TABLE_ENDDRAG_ORIGIN_RECT" val="927*466"/>
  <p:tag name="TABLE_ENDDRAG_RECT" val="15*56*927*466"/>
</p:tagLst>
</file>

<file path=ppt/tags/tag305.xml><?xml version="1.0" encoding="utf-8"?>
<p:tagLst xmlns:p="http://schemas.openxmlformats.org/presentationml/2006/main">
  <p:tag name="AS_UNIQUEID" val="1854"/>
</p:tagLst>
</file>

<file path=ppt/tags/tag306.xml><?xml version="1.0" encoding="utf-8"?>
<p:tagLst xmlns:p="http://schemas.openxmlformats.org/presentationml/2006/main">
  <p:tag name="AS_UNIQUEID" val="1855"/>
</p:tagLst>
</file>

<file path=ppt/tags/tag307.xml><?xml version="1.0" encoding="utf-8"?>
<p:tagLst xmlns:p="http://schemas.openxmlformats.org/presentationml/2006/main">
  <p:tag name="AS_UNIQUEID" val="1856"/>
</p:tagLst>
</file>

<file path=ppt/tags/tag308.xml><?xml version="1.0" encoding="utf-8"?>
<p:tagLst xmlns:p="http://schemas.openxmlformats.org/presentationml/2006/main">
  <p:tag name="AS_UNIQUEID" val="1857"/>
</p:tagLst>
</file>

<file path=ppt/tags/tag309.xml><?xml version="1.0" encoding="utf-8"?>
<p:tagLst xmlns:p="http://schemas.openxmlformats.org/presentationml/2006/main">
  <p:tag name="AS_UNIQUEID" val="1858"/>
</p:tagLst>
</file>

<file path=ppt/tags/tag31.xml><?xml version="1.0" encoding="utf-8"?>
<p:tagLst xmlns:p="http://schemas.openxmlformats.org/presentationml/2006/main">
  <p:tag name="AS_UNIQUEID" val="71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1859"/>
</p:tagLst>
</file>

<file path=ppt/tags/tag311.xml><?xml version="1.0" encoding="utf-8"?>
<p:tagLst xmlns:p="http://schemas.openxmlformats.org/presentationml/2006/main">
  <p:tag name="AS_UNIQUEID" val="1860"/>
</p:tagLst>
</file>

<file path=ppt/tags/tag312.xml><?xml version="1.0" encoding="utf-8"?>
<p:tagLst xmlns:p="http://schemas.openxmlformats.org/presentationml/2006/main">
  <p:tag name="AS_UNIQUEID" val="1861"/>
</p:tagLst>
</file>

<file path=ppt/tags/tag313.xml><?xml version="1.0" encoding="utf-8"?>
<p:tagLst xmlns:p="http://schemas.openxmlformats.org/presentationml/2006/main">
  <p:tag name="AS_UNIQUEID" val="1862"/>
</p:tagLst>
</file>

<file path=ppt/tags/tag314.xml><?xml version="1.0" encoding="utf-8"?>
<p:tagLst xmlns:p="http://schemas.openxmlformats.org/presentationml/2006/main">
  <p:tag name="AS_UNIQUEID" val="1863"/>
</p:tagLst>
</file>

<file path=ppt/tags/tag315.xml><?xml version="1.0" encoding="utf-8"?>
<p:tagLst xmlns:p="http://schemas.openxmlformats.org/presentationml/2006/main">
  <p:tag name="AS_UNIQUEID" val="1864"/>
</p:tagLst>
</file>

<file path=ppt/tags/tag316.xml><?xml version="1.0" encoding="utf-8"?>
<p:tagLst xmlns:p="http://schemas.openxmlformats.org/presentationml/2006/main">
  <p:tag name="AS_UNIQUEID" val="1865"/>
</p:tagLst>
</file>

<file path=ppt/tags/tag317.xml><?xml version="1.0" encoding="utf-8"?>
<p:tagLst xmlns:p="http://schemas.openxmlformats.org/presentationml/2006/main">
  <p:tag name="AS_UNIQUEID" val="1866"/>
</p:tagLst>
</file>

<file path=ppt/tags/tag318.xml><?xml version="1.0" encoding="utf-8"?>
<p:tagLst xmlns:p="http://schemas.openxmlformats.org/presentationml/2006/main">
  <p:tag name="AS_UNIQUEID" val="1867"/>
</p:tagLst>
</file>

<file path=ppt/tags/tag319.xml><?xml version="1.0" encoding="utf-8"?>
<p:tagLst xmlns:p="http://schemas.openxmlformats.org/presentationml/2006/main">
  <p:tag name="AS_UNIQUEID" val="1868"/>
</p:tagLst>
</file>

<file path=ppt/tags/tag32.xml><?xml version="1.0" encoding="utf-8"?>
<p:tagLst xmlns:p="http://schemas.openxmlformats.org/presentationml/2006/main">
  <p:tag name="AS_UNIQUEID" val="71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1869"/>
</p:tagLst>
</file>

<file path=ppt/tags/tag321.xml><?xml version="1.0" encoding="utf-8"?>
<p:tagLst xmlns:p="http://schemas.openxmlformats.org/presentationml/2006/main">
  <p:tag name="AS_UNIQUEID" val="1870"/>
</p:tagLst>
</file>

<file path=ppt/tags/tag322.xml><?xml version="1.0" encoding="utf-8"?>
<p:tagLst xmlns:p="http://schemas.openxmlformats.org/presentationml/2006/main">
  <p:tag name="AS_UNIQUEID" val="1871"/>
</p:tagLst>
</file>

<file path=ppt/tags/tag323.xml><?xml version="1.0" encoding="utf-8"?>
<p:tagLst xmlns:p="http://schemas.openxmlformats.org/presentationml/2006/main">
  <p:tag name="AS_UNIQUEID" val="1872"/>
</p:tagLst>
</file>

<file path=ppt/tags/tag324.xml><?xml version="1.0" encoding="utf-8"?>
<p:tagLst xmlns:p="http://schemas.openxmlformats.org/presentationml/2006/main">
  <p:tag name="AS_UNIQUEID" val="1873"/>
</p:tagLst>
</file>

<file path=ppt/tags/tag325.xml><?xml version="1.0" encoding="utf-8"?>
<p:tagLst xmlns:p="http://schemas.openxmlformats.org/presentationml/2006/main">
  <p:tag name="AS_UNIQUEID" val="3163"/>
  <p:tag name="KSO_WM_BEAUTIFY_FLAG" val=""/>
</p:tagLst>
</file>

<file path=ppt/tags/tag32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27.xml><?xml version="1.0" encoding="utf-8"?>
<p:tagLst xmlns:p="http://schemas.openxmlformats.org/presentationml/2006/main">
  <p:tag name="AS_UNIQUEID" val="3163"/>
</p:tagLst>
</file>

<file path=ppt/tags/tag328.xml><?xml version="1.0" encoding="utf-8"?>
<p:tagLst xmlns:p="http://schemas.openxmlformats.org/presentationml/2006/main">
  <p:tag name="AS_UNIQUEID" val="220"/>
</p:tagLst>
</file>

<file path=ppt/tags/tag329.xml><?xml version="1.0" encoding="utf-8"?>
<p:tagLst xmlns:p="http://schemas.openxmlformats.org/presentationml/2006/main">
  <p:tag name="AS_UNIQUEID" val="222"/>
</p:tagLst>
</file>

<file path=ppt/tags/tag33.xml><?xml version="1.0" encoding="utf-8"?>
<p:tagLst xmlns:p="http://schemas.openxmlformats.org/presentationml/2006/main">
  <p:tag name="AS_UNIQUEID" val="71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223"/>
</p:tagLst>
</file>

<file path=ppt/tags/tag331.xml><?xml version="1.0" encoding="utf-8"?>
<p:tagLst xmlns:p="http://schemas.openxmlformats.org/presentationml/2006/main">
  <p:tag name="AS_UNIQUEID" val="1723"/>
</p:tagLst>
</file>

<file path=ppt/tags/tag332.xml><?xml version="1.0" encoding="utf-8"?>
<p:tagLst xmlns:p="http://schemas.openxmlformats.org/presentationml/2006/main">
  <p:tag name="AS_UNIQUEID" val="1723"/>
</p:tagLst>
</file>

<file path=ppt/tags/tag333.xml><?xml version="1.0" encoding="utf-8"?>
<p:tagLst xmlns:p="http://schemas.openxmlformats.org/presentationml/2006/main">
  <p:tag name="AS_UNIQUEID" val="774"/>
</p:tagLst>
</file>

<file path=ppt/tags/tag334.xml><?xml version="1.0" encoding="utf-8"?>
<p:tagLst xmlns:p="http://schemas.openxmlformats.org/presentationml/2006/main">
  <p:tag name="AS_UNIQUEID" val="775"/>
</p:tagLst>
</file>

<file path=ppt/tags/tag335.xml><?xml version="1.0" encoding="utf-8"?>
<p:tagLst xmlns:p="http://schemas.openxmlformats.org/presentationml/2006/main">
  <p:tag name="AS_UNIQUEID" val="425"/>
</p:tagLst>
</file>

<file path=ppt/tags/tag336.xml><?xml version="1.0" encoding="utf-8"?>
<p:tagLst xmlns:p="http://schemas.openxmlformats.org/presentationml/2006/main">
  <p:tag name="AS_UNIQUEID" val="7321"/>
</p:tagLst>
</file>

<file path=ppt/tags/tag337.xml><?xml version="1.0" encoding="utf-8"?>
<p:tagLst xmlns:p="http://schemas.openxmlformats.org/presentationml/2006/main">
  <p:tag name="AS_UNIQUEID" val="7322"/>
</p:tagLst>
</file>

<file path=ppt/tags/tag338.xml><?xml version="1.0" encoding="utf-8"?>
<p:tagLst xmlns:p="http://schemas.openxmlformats.org/presentationml/2006/main">
  <p:tag name="AS_UNIQUEID" val="7323"/>
</p:tagLst>
</file>

<file path=ppt/tags/tag33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4.xml><?xml version="1.0" encoding="utf-8"?>
<p:tagLst xmlns:p="http://schemas.openxmlformats.org/presentationml/2006/main">
  <p:tag name="AS_UNIQUEID" val="71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3118"/>
</p:tagLst>
</file>

<file path=ppt/tags/tag341.xml><?xml version="1.0" encoding="utf-8"?>
<p:tagLst xmlns:p="http://schemas.openxmlformats.org/presentationml/2006/main">
  <p:tag name="AS_UNIQUEID" val="3119"/>
</p:tagLst>
</file>

<file path=ppt/tags/tag342.xml><?xml version="1.0" encoding="utf-8"?>
<p:tagLst xmlns:p="http://schemas.openxmlformats.org/presentationml/2006/main">
  <p:tag name="AS_UNIQUEID" val="3120"/>
</p:tagLst>
</file>

<file path=ppt/tags/tag343.xml><?xml version="1.0" encoding="utf-8"?>
<p:tagLst xmlns:p="http://schemas.openxmlformats.org/presentationml/2006/main">
  <p:tag name="AS_UNIQUEID" val="3122"/>
</p:tagLst>
</file>

<file path=ppt/tags/tag344.xml><?xml version="1.0" encoding="utf-8"?>
<p:tagLst xmlns:p="http://schemas.openxmlformats.org/presentationml/2006/main">
  <p:tag name="AS_UNIQUEID" val="3123"/>
</p:tagLst>
</file>

<file path=ppt/tags/tag345.xml><?xml version="1.0" encoding="utf-8"?>
<p:tagLst xmlns:p="http://schemas.openxmlformats.org/presentationml/2006/main">
  <p:tag name="AS_UNIQUEID" val="7325"/>
</p:tagLst>
</file>

<file path=ppt/tags/tag346.xml><?xml version="1.0" encoding="utf-8"?>
<p:tagLst xmlns:p="http://schemas.openxmlformats.org/presentationml/2006/main">
  <p:tag name="AS_UNIQUEID" val="7326"/>
  <p:tag name="KSO_WM_BEAUTIFY_FLAG" val=""/>
</p:tagLst>
</file>

<file path=ppt/tags/tag347.xml><?xml version="1.0" encoding="utf-8"?>
<p:tagLst xmlns:p="http://schemas.openxmlformats.org/presentationml/2006/main">
  <p:tag name="AS_UNIQUEID" val="7327"/>
</p:tagLst>
</file>

<file path=ppt/tags/tag348.xml><?xml version="1.0" encoding="utf-8"?>
<p:tagLst xmlns:p="http://schemas.openxmlformats.org/presentationml/2006/main">
  <p:tag name="AS_UNIQUEID" val="3163"/>
  <p:tag name="KSO_WM_BEAUTIFY_FLAG" val=""/>
</p:tagLst>
</file>

<file path=ppt/tags/tag349.xml><?xml version="1.0" encoding="utf-8"?>
<p:tagLst xmlns:p="http://schemas.openxmlformats.org/presentationml/2006/main">
  <p:tag name="AS_UNIQUEID" val="7328"/>
</p:tagLst>
</file>

<file path=ppt/tags/tag35.xml><?xml version="1.0" encoding="utf-8"?>
<p:tagLst xmlns:p="http://schemas.openxmlformats.org/presentationml/2006/main">
  <p:tag name="AS_UNIQUEID" val="710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AS_UNIQUEID" val="7329"/>
</p:tagLst>
</file>

<file path=ppt/tags/tag35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52.xml><?xml version="1.0" encoding="utf-8"?>
<p:tagLst xmlns:p="http://schemas.openxmlformats.org/presentationml/2006/main">
  <p:tag name="AS_UNIQUEID" val="3163"/>
  <p:tag name="KSO_WM_BEAUTIFY_FLAG" val=""/>
</p:tagLst>
</file>

<file path=ppt/tags/tag353.xml><?xml version="1.0" encoding="utf-8"?>
<p:tagLst xmlns:p="http://schemas.openxmlformats.org/presentationml/2006/main">
  <p:tag name="AS_UNIQUEID" val="7331"/>
  <p:tag name="KSO_WM_BEAUTIFY_FLAG" val=""/>
</p:tagLst>
</file>

<file path=ppt/tags/tag354.xml><?xml version="1.0" encoding="utf-8"?>
<p:tagLst xmlns:p="http://schemas.openxmlformats.org/presentationml/2006/main">
  <p:tag name="AS_UNIQUEID" val="7332"/>
</p:tagLst>
</file>

<file path=ppt/tags/tag355.xml><?xml version="1.0" encoding="utf-8"?>
<p:tagLst xmlns:p="http://schemas.openxmlformats.org/presentationml/2006/main">
  <p:tag name="AS_UNIQUEID" val="7333"/>
</p:tagLst>
</file>

<file path=ppt/tags/tag356.xml><?xml version="1.0" encoding="utf-8"?>
<p:tagLst xmlns:p="http://schemas.openxmlformats.org/presentationml/2006/main">
  <p:tag name="KSO_WM_BEAUTIFY_FLAG" val="#wm#"/>
  <p:tag name="KSO_WM_TEMPLATE_CATEGORY" val="custom"/>
  <p:tag name="KSO_WM_TEMPLATE_INDEX" val="20205176"/>
</p:tagLst>
</file>

<file path=ppt/tags/tag357.xml><?xml version="1.0" encoding="utf-8"?>
<p:tagLst xmlns:p="http://schemas.openxmlformats.org/presentationml/2006/main">
  <p:tag name="AS_UNIQUEID" val="7335"/>
  <p:tag name="KSO_WM_UNIT_TABLE_BEAUTIFY" val="smartTable{349f3272-8bf3-494c-ab30-28a739c66bf0}"/>
</p:tagLst>
</file>

<file path=ppt/tags/tag358.xml><?xml version="1.0" encoding="utf-8"?>
<p:tagLst xmlns:p="http://schemas.openxmlformats.org/presentationml/2006/main">
  <p:tag name="AS_UNIQUEID" val="7336"/>
</p:tagLst>
</file>

<file path=ppt/tags/tag359.xml><?xml version="1.0" encoding="utf-8"?>
<p:tagLst xmlns:p="http://schemas.openxmlformats.org/presentationml/2006/main">
  <p:tag name="AS_UNIQUEID" val="7337"/>
</p:tagLst>
</file>

<file path=ppt/tags/tag36.xml><?xml version="1.0" encoding="utf-8"?>
<p:tagLst xmlns:p="http://schemas.openxmlformats.org/presentationml/2006/main">
  <p:tag name="AS_UNIQUEID" val="710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AS_UNIQUEID" val="7338"/>
</p:tagLst>
</file>

<file path=ppt/tags/tag361.xml><?xml version="1.0" encoding="utf-8"?>
<p:tagLst xmlns:p="http://schemas.openxmlformats.org/presentationml/2006/main">
  <p:tag name="AS_UNIQUEID" val="7339"/>
</p:tagLst>
</file>

<file path=ppt/tags/tag362.xml><?xml version="1.0" encoding="utf-8"?>
<p:tagLst xmlns:p="http://schemas.openxmlformats.org/presentationml/2006/main">
  <p:tag name="AS_UNIQUEID" val="7340"/>
</p:tagLst>
</file>

<file path=ppt/tags/tag363.xml><?xml version="1.0" encoding="utf-8"?>
<p:tagLst xmlns:p="http://schemas.openxmlformats.org/presentationml/2006/main">
  <p:tag name="AS_UNIQUEID" val="7341"/>
</p:tagLst>
</file>

<file path=ppt/tags/tag364.xml><?xml version="1.0" encoding="utf-8"?>
<p:tagLst xmlns:p="http://schemas.openxmlformats.org/presentationml/2006/main">
  <p:tag name="AS_UNIQUEID" val="7342"/>
</p:tagLst>
</file>

<file path=ppt/tags/tag365.xml><?xml version="1.0" encoding="utf-8"?>
<p:tagLst xmlns:p="http://schemas.openxmlformats.org/presentationml/2006/main">
  <p:tag name="AS_UNIQUEID" val="7343"/>
</p:tagLst>
</file>

<file path=ppt/tags/tag366.xml><?xml version="1.0" encoding="utf-8"?>
<p:tagLst xmlns:p="http://schemas.openxmlformats.org/presentationml/2006/main">
  <p:tag name="AS_UNIQUEID" val="7344"/>
</p:tagLst>
</file>

<file path=ppt/tags/tag367.xml><?xml version="1.0" encoding="utf-8"?>
<p:tagLst xmlns:p="http://schemas.openxmlformats.org/presentationml/2006/main">
  <p:tag name="AS_UNIQUEID" val="3163"/>
  <p:tag name="KSO_WM_BEAUTIFY_FLAG" val=""/>
</p:tagLst>
</file>

<file path=ppt/tags/tag36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69.xml><?xml version="1.0" encoding="utf-8"?>
<p:tagLst xmlns:p="http://schemas.openxmlformats.org/presentationml/2006/main">
  <p:tag name="AS_UNIQUEID" val="7346"/>
  <p:tag name="KSO_WM_BEAUTIFY_FLAG" val=""/>
</p:tagLst>
</file>

<file path=ppt/tags/tag37.xml><?xml version="1.0" encoding="utf-8"?>
<p:tagLst xmlns:p="http://schemas.openxmlformats.org/presentationml/2006/main">
  <p:tag name="AS_UNIQUEID" val="710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0.xml><?xml version="1.0" encoding="utf-8"?>
<p:tagLst xmlns:p="http://schemas.openxmlformats.org/presentationml/2006/main">
  <p:tag name="AS_UNIQUEID" val="2151"/>
</p:tagLst>
</file>

<file path=ppt/tags/tag371.xml><?xml version="1.0" encoding="utf-8"?>
<p:tagLst xmlns:p="http://schemas.openxmlformats.org/presentationml/2006/main">
  <p:tag name="AS_UNIQUEID" val="2152"/>
</p:tagLst>
</file>

<file path=ppt/tags/tag372.xml><?xml version="1.0" encoding="utf-8"?>
<p:tagLst xmlns:p="http://schemas.openxmlformats.org/presentationml/2006/main">
  <p:tag name="AS_UNIQUEID" val="2153"/>
</p:tagLst>
</file>

<file path=ppt/tags/tag373.xml><?xml version="1.0" encoding="utf-8"?>
<p:tagLst xmlns:p="http://schemas.openxmlformats.org/presentationml/2006/main">
  <p:tag name="AS_UNIQUEID" val="2154"/>
</p:tagLst>
</file>

<file path=ppt/tags/tag374.xml><?xml version="1.0" encoding="utf-8"?>
<p:tagLst xmlns:p="http://schemas.openxmlformats.org/presentationml/2006/main">
  <p:tag name="AS_UNIQUEID" val="2158"/>
</p:tagLst>
</file>

<file path=ppt/tags/tag375.xml><?xml version="1.0" encoding="utf-8"?>
<p:tagLst xmlns:p="http://schemas.openxmlformats.org/presentationml/2006/main">
  <p:tag name="AS_UNIQUEID" val="2157"/>
</p:tagLst>
</file>

<file path=ppt/tags/tag376.xml><?xml version="1.0" encoding="utf-8"?>
<p:tagLst xmlns:p="http://schemas.openxmlformats.org/presentationml/2006/main">
  <p:tag name="AS_UNIQUEID" val="775"/>
</p:tagLst>
</file>

<file path=ppt/tags/tag377.xml><?xml version="1.0" encoding="utf-8"?>
<p:tagLst xmlns:p="http://schemas.openxmlformats.org/presentationml/2006/main">
  <p:tag name="AS_UNIQUEID" val="3163"/>
  <p:tag name="KSO_WM_BEAUTIFY_FLAG" val=""/>
</p:tagLst>
</file>

<file path=ppt/tags/tag37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79.xml><?xml version="1.0" encoding="utf-8"?>
<p:tagLst xmlns:p="http://schemas.openxmlformats.org/presentationml/2006/main">
  <p:tag name="AS_UNIQUEID" val="1212"/>
</p:tagLst>
</file>

<file path=ppt/tags/tag38.xml><?xml version="1.0" encoding="utf-8"?>
<p:tagLst xmlns:p="http://schemas.openxmlformats.org/presentationml/2006/main">
  <p:tag name="AS_UNIQUEID" val="71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AS_UNIQUEID" val="1213"/>
</p:tagLst>
</file>

<file path=ppt/tags/tag381.xml><?xml version="1.0" encoding="utf-8"?>
<p:tagLst xmlns:p="http://schemas.openxmlformats.org/presentationml/2006/main">
  <p:tag name="AS_UNIQUEID" val="1214"/>
</p:tagLst>
</file>

<file path=ppt/tags/tag382.xml><?xml version="1.0" encoding="utf-8"?>
<p:tagLst xmlns:p="http://schemas.openxmlformats.org/presentationml/2006/main">
  <p:tag name="AS_UNIQUEID" val="1215"/>
</p:tagLst>
</file>

<file path=ppt/tags/tag383.xml><?xml version="1.0" encoding="utf-8"?>
<p:tagLst xmlns:p="http://schemas.openxmlformats.org/presentationml/2006/main">
  <p:tag name="AS_UNIQUEID" val="3066"/>
</p:tagLst>
</file>

<file path=ppt/tags/tag384.xml><?xml version="1.0" encoding="utf-8"?>
<p:tagLst xmlns:p="http://schemas.openxmlformats.org/presentationml/2006/main">
  <p:tag name="AS_UNIQUEID" val="3067"/>
</p:tagLst>
</file>

<file path=ppt/tags/tag385.xml><?xml version="1.0" encoding="utf-8"?>
<p:tagLst xmlns:p="http://schemas.openxmlformats.org/presentationml/2006/main">
  <p:tag name="AS_UNIQUEID" val="3068"/>
</p:tagLst>
</file>

<file path=ppt/tags/tag386.xml><?xml version="1.0" encoding="utf-8"?>
<p:tagLst xmlns:p="http://schemas.openxmlformats.org/presentationml/2006/main">
  <p:tag name="AS_UNIQUEID" val="3069"/>
</p:tagLst>
</file>

<file path=ppt/tags/tag387.xml><?xml version="1.0" encoding="utf-8"?>
<p:tagLst xmlns:p="http://schemas.openxmlformats.org/presentationml/2006/main">
  <p:tag name="AS_UNIQUEID" val="2248"/>
</p:tagLst>
</file>

<file path=ppt/tags/tag388.xml><?xml version="1.0" encoding="utf-8"?>
<p:tagLst xmlns:p="http://schemas.openxmlformats.org/presentationml/2006/main">
  <p:tag name="AS_UNIQUEID" val="2249"/>
</p:tagLst>
</file>

<file path=ppt/tags/tag389.xml><?xml version="1.0" encoding="utf-8"?>
<p:tagLst xmlns:p="http://schemas.openxmlformats.org/presentationml/2006/main">
  <p:tag name="AS_UNIQUEID" val="2250"/>
</p:tagLst>
</file>

<file path=ppt/tags/tag39.xml><?xml version="1.0" encoding="utf-8"?>
<p:tagLst xmlns:p="http://schemas.openxmlformats.org/presentationml/2006/main">
  <p:tag name="AS_UNIQUEID" val="711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AS_UNIQUEID" val="2251"/>
</p:tagLst>
</file>

<file path=ppt/tags/tag391.xml><?xml version="1.0" encoding="utf-8"?>
<p:tagLst xmlns:p="http://schemas.openxmlformats.org/presentationml/2006/main">
  <p:tag name="AS_UNIQUEID" val="2252"/>
</p:tagLst>
</file>

<file path=ppt/tags/tag392.xml><?xml version="1.0" encoding="utf-8"?>
<p:tagLst xmlns:p="http://schemas.openxmlformats.org/presentationml/2006/main">
  <p:tag name="AS_UNIQUEID" val="2253"/>
</p:tagLst>
</file>

<file path=ppt/tags/tag393.xml><?xml version="1.0" encoding="utf-8"?>
<p:tagLst xmlns:p="http://schemas.openxmlformats.org/presentationml/2006/main">
  <p:tag name="AS_UNIQUEID" val="2254"/>
</p:tagLst>
</file>

<file path=ppt/tags/tag394.xml><?xml version="1.0" encoding="utf-8"?>
<p:tagLst xmlns:p="http://schemas.openxmlformats.org/presentationml/2006/main">
  <p:tag name="AS_UNIQUEID" val="2255"/>
</p:tagLst>
</file>

<file path=ppt/tags/tag395.xml><?xml version="1.0" encoding="utf-8"?>
<p:tagLst xmlns:p="http://schemas.openxmlformats.org/presentationml/2006/main">
  <p:tag name="AS_UNIQUEID" val="2256"/>
</p:tagLst>
</file>

<file path=ppt/tags/tag396.xml><?xml version="1.0" encoding="utf-8"?>
<p:tagLst xmlns:p="http://schemas.openxmlformats.org/presentationml/2006/main">
  <p:tag name="AS_UNIQUEID" val="2257"/>
</p:tagLst>
</file>

<file path=ppt/tags/tag397.xml><?xml version="1.0" encoding="utf-8"?>
<p:tagLst xmlns:p="http://schemas.openxmlformats.org/presentationml/2006/main">
  <p:tag name="AS_UNIQUEID" val="663"/>
  <p:tag name="KSO_WM_UNIT_PLACING_PICTURE_USER_VIEWPORT" val="{&quot;height&quot;:3949,&quot;width&quot;:3937.2283464566926}"/>
</p:tagLst>
</file>

<file path=ppt/tags/tag398.xml><?xml version="1.0" encoding="utf-8"?>
<p:tagLst xmlns:p="http://schemas.openxmlformats.org/presentationml/2006/main">
  <p:tag name="AS_UNIQUEID" val="3163"/>
</p:tagLst>
</file>

<file path=ppt/tags/tag399.xml><?xml version="1.0" encoding="utf-8"?>
<p:tagLst xmlns:p="http://schemas.openxmlformats.org/presentationml/2006/main">
  <p:tag name="AS_UNIQUEID" val="7348"/>
</p:tagLst>
</file>

<file path=ppt/tags/tag4.xml><?xml version="1.0" encoding="utf-8"?>
<p:tagLst xmlns:p="http://schemas.openxmlformats.org/presentationml/2006/main">
  <p:tag name="AS_UNIQUEID" val="707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711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00.xml><?xml version="1.0" encoding="utf-8"?>
<p:tagLst xmlns:p="http://schemas.openxmlformats.org/presentationml/2006/main">
  <p:tag name="AS_UNIQUEID" val="681"/>
</p:tagLst>
</file>

<file path=ppt/tags/tag401.xml><?xml version="1.0" encoding="utf-8"?>
<p:tagLst xmlns:p="http://schemas.openxmlformats.org/presentationml/2006/main">
  <p:tag name="AS_UNIQUEID" val="682"/>
</p:tagLst>
</file>

<file path=ppt/tags/tag402.xml><?xml version="1.0" encoding="utf-8"?>
<p:tagLst xmlns:p="http://schemas.openxmlformats.org/presentationml/2006/main">
  <p:tag name="AS_UNIQUEID" val="416"/>
</p:tagLst>
</file>

<file path=ppt/tags/tag403.xml><?xml version="1.0" encoding="utf-8"?>
<p:tagLst xmlns:p="http://schemas.openxmlformats.org/presentationml/2006/main">
  <p:tag name="AS_UNIQUEID" val="683"/>
</p:tagLst>
</file>

<file path=ppt/tags/tag404.xml><?xml version="1.0" encoding="utf-8"?>
<p:tagLst xmlns:p="http://schemas.openxmlformats.org/presentationml/2006/main">
  <p:tag name="AS_UNIQUEID" val="684"/>
</p:tagLst>
</file>

<file path=ppt/tags/tag405.xml><?xml version="1.0" encoding="utf-8"?>
<p:tagLst xmlns:p="http://schemas.openxmlformats.org/presentationml/2006/main">
  <p:tag name="AS_UNIQUEID" val="685"/>
</p:tagLst>
</file>

<file path=ppt/tags/tag406.xml><?xml version="1.0" encoding="utf-8"?>
<p:tagLst xmlns:p="http://schemas.openxmlformats.org/presentationml/2006/main">
  <p:tag name="AS_UNIQUEID" val="416"/>
</p:tagLst>
</file>

<file path=ppt/tags/tag407.xml><?xml version="1.0" encoding="utf-8"?>
<p:tagLst xmlns:p="http://schemas.openxmlformats.org/presentationml/2006/main">
  <p:tag name="AS_UNIQUEID" val="686"/>
</p:tagLst>
</file>

<file path=ppt/tags/tag408.xml><?xml version="1.0" encoding="utf-8"?>
<p:tagLst xmlns:p="http://schemas.openxmlformats.org/presentationml/2006/main">
  <p:tag name="AS_UNIQUEID" val="687"/>
</p:tagLst>
</file>

<file path=ppt/tags/tag409.xml><?xml version="1.0" encoding="utf-8"?>
<p:tagLst xmlns:p="http://schemas.openxmlformats.org/presentationml/2006/main">
  <p:tag name="AS_UNIQUEID" val="688"/>
</p:tagLst>
</file>

<file path=ppt/tags/tag41.xml><?xml version="1.0" encoding="utf-8"?>
<p:tagLst xmlns:p="http://schemas.openxmlformats.org/presentationml/2006/main">
  <p:tag name="AS_UNIQUEID" val="711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0.xml><?xml version="1.0" encoding="utf-8"?>
<p:tagLst xmlns:p="http://schemas.openxmlformats.org/presentationml/2006/main">
  <p:tag name="AS_UNIQUEID" val="689"/>
</p:tagLst>
</file>

<file path=ppt/tags/tag411.xml><?xml version="1.0" encoding="utf-8"?>
<p:tagLst xmlns:p="http://schemas.openxmlformats.org/presentationml/2006/main">
  <p:tag name="AS_UNIQUEID" val="690"/>
</p:tagLst>
</file>

<file path=ppt/tags/tag412.xml><?xml version="1.0" encoding="utf-8"?>
<p:tagLst xmlns:p="http://schemas.openxmlformats.org/presentationml/2006/main">
  <p:tag name="AS_UNIQUEID" val="691"/>
</p:tagLst>
</file>

<file path=ppt/tags/tag413.xml><?xml version="1.0" encoding="utf-8"?>
<p:tagLst xmlns:p="http://schemas.openxmlformats.org/presentationml/2006/main">
  <p:tag name="AS_UNIQUEID" val="1220"/>
</p:tagLst>
</file>

<file path=ppt/tags/tag414.xml><?xml version="1.0" encoding="utf-8"?>
<p:tagLst xmlns:p="http://schemas.openxmlformats.org/presentationml/2006/main">
  <p:tag name="AS_UNIQUEID" val="3071"/>
</p:tagLst>
</file>

<file path=ppt/tags/tag415.xml><?xml version="1.0" encoding="utf-8"?>
<p:tagLst xmlns:p="http://schemas.openxmlformats.org/presentationml/2006/main">
  <p:tag name="AS_UNIQUEID" val="3163"/>
  <p:tag name="KSO_WM_BEAUTIFY_FLAG" val=""/>
</p:tagLst>
</file>

<file path=ppt/tags/tag416.xml><?xml version="1.0" encoding="utf-8"?>
<p:tagLst xmlns:p="http://schemas.openxmlformats.org/presentationml/2006/main">
  <p:tag name="AS_UNIQUEID" val="7350"/>
  <p:tag name="KSO_WM_BEAUTIFY_FLAG" val=""/>
</p:tagLst>
</file>

<file path=ppt/tags/tag417.xml><?xml version="1.0" encoding="utf-8"?>
<p:tagLst xmlns:p="http://schemas.openxmlformats.org/presentationml/2006/main">
  <p:tag name="AS_UNIQUEID" val="1963"/>
</p:tagLst>
</file>

<file path=ppt/tags/tag418.xml><?xml version="1.0" encoding="utf-8"?>
<p:tagLst xmlns:p="http://schemas.openxmlformats.org/presentationml/2006/main">
  <p:tag name="AS_UNIQUEID" val="7352"/>
</p:tagLst>
</file>

<file path=ppt/tags/tag419.xml><?xml version="1.0" encoding="utf-8"?>
<p:tagLst xmlns:p="http://schemas.openxmlformats.org/presentationml/2006/main">
  <p:tag name="AS_UNIQUEID" val="7353"/>
</p:tagLst>
</file>

<file path=ppt/tags/tag42.xml><?xml version="1.0" encoding="utf-8"?>
<p:tagLst xmlns:p="http://schemas.openxmlformats.org/presentationml/2006/main">
  <p:tag name="AS_UNIQUEID" val="711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0.xml><?xml version="1.0" encoding="utf-8"?>
<p:tagLst xmlns:p="http://schemas.openxmlformats.org/presentationml/2006/main">
  <p:tag name="AS_UNIQUEID" val="7354"/>
</p:tagLst>
</file>

<file path=ppt/tags/tag421.xml><?xml version="1.0" encoding="utf-8"?>
<p:tagLst xmlns:p="http://schemas.openxmlformats.org/presentationml/2006/main">
  <p:tag name="AS_UNIQUEID" val="3163"/>
  <p:tag name="KSO_WM_BEAUTIFY_FLAG" val=""/>
</p:tagLst>
</file>

<file path=ppt/tags/tag422.xml><?xml version="1.0" encoding="utf-8"?>
<p:tagLst xmlns:p="http://schemas.openxmlformats.org/presentationml/2006/main">
  <p:tag name="AS_UNIQUEID" val="7355"/>
  <p:tag name="KSO_WM_BEAUTIFY_FLAG" val=""/>
</p:tagLst>
</file>

<file path=ppt/tags/tag423.xml><?xml version="1.0" encoding="utf-8"?>
<p:tagLst xmlns:p="http://schemas.openxmlformats.org/presentationml/2006/main">
  <p:tag name="AS_UNIQUEID" val="693"/>
</p:tagLst>
</file>

<file path=ppt/tags/tag424.xml><?xml version="1.0" encoding="utf-8"?>
<p:tagLst xmlns:p="http://schemas.openxmlformats.org/presentationml/2006/main">
  <p:tag name="AS_UNIQUEID" val="418"/>
</p:tagLst>
</file>

<file path=ppt/tags/tag425.xml><?xml version="1.0" encoding="utf-8"?>
<p:tagLst xmlns:p="http://schemas.openxmlformats.org/presentationml/2006/main">
  <p:tag name="AS_UNIQUEID" val="415"/>
</p:tagLst>
</file>

<file path=ppt/tags/tag426.xml><?xml version="1.0" encoding="utf-8"?>
<p:tagLst xmlns:p="http://schemas.openxmlformats.org/presentationml/2006/main">
  <p:tag name="AS_UNIQUEID" val="415"/>
</p:tagLst>
</file>

<file path=ppt/tags/tag427.xml><?xml version="1.0" encoding="utf-8"?>
<p:tagLst xmlns:p="http://schemas.openxmlformats.org/presentationml/2006/main">
  <p:tag name="AS_UNIQUEID" val="418"/>
</p:tagLst>
</file>

<file path=ppt/tags/tag428.xml><?xml version="1.0" encoding="utf-8"?>
<p:tagLst xmlns:p="http://schemas.openxmlformats.org/presentationml/2006/main">
  <p:tag name="AS_UNIQUEID" val="418"/>
</p:tagLst>
</file>

<file path=ppt/tags/tag429.xml><?xml version="1.0" encoding="utf-8"?>
<p:tagLst xmlns:p="http://schemas.openxmlformats.org/presentationml/2006/main">
  <p:tag name="AS_UNIQUEID" val="415"/>
</p:tagLst>
</file>

<file path=ppt/tags/tag43.xml><?xml version="1.0" encoding="utf-8"?>
<p:tagLst xmlns:p="http://schemas.openxmlformats.org/presentationml/2006/main">
  <p:tag name="AS_UNIQUEID" val="711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0.xml><?xml version="1.0" encoding="utf-8"?>
<p:tagLst xmlns:p="http://schemas.openxmlformats.org/presentationml/2006/main">
  <p:tag name="AS_UNIQUEID" val="418"/>
</p:tagLst>
</file>

<file path=ppt/tags/tag431.xml><?xml version="1.0" encoding="utf-8"?>
<p:tagLst xmlns:p="http://schemas.openxmlformats.org/presentationml/2006/main">
  <p:tag name="AS_UNIQUEID" val="418"/>
</p:tagLst>
</file>

<file path=ppt/tags/tag432.xml><?xml version="1.0" encoding="utf-8"?>
<p:tagLst xmlns:p="http://schemas.openxmlformats.org/presentationml/2006/main">
  <p:tag name="AS_UNIQUEID" val="415"/>
</p:tagLst>
</file>

<file path=ppt/tags/tag433.xml><?xml version="1.0" encoding="utf-8"?>
<p:tagLst xmlns:p="http://schemas.openxmlformats.org/presentationml/2006/main">
  <p:tag name="AS_UNIQUEID" val="418"/>
</p:tagLst>
</file>

<file path=ppt/tags/tag434.xml><?xml version="1.0" encoding="utf-8"?>
<p:tagLst xmlns:p="http://schemas.openxmlformats.org/presentationml/2006/main">
  <p:tag name="AS_UNIQUEID" val="415"/>
</p:tagLst>
</file>

<file path=ppt/tags/tag435.xml><?xml version="1.0" encoding="utf-8"?>
<p:tagLst xmlns:p="http://schemas.openxmlformats.org/presentationml/2006/main">
  <p:tag name="AS_UNIQUEID" val="694"/>
</p:tagLst>
</file>

<file path=ppt/tags/tag436.xml><?xml version="1.0" encoding="utf-8"?>
<p:tagLst xmlns:p="http://schemas.openxmlformats.org/presentationml/2006/main">
  <p:tag name="AS_UNIQUEID" val="695"/>
</p:tagLst>
</file>

<file path=ppt/tags/tag437.xml><?xml version="1.0" encoding="utf-8"?>
<p:tagLst xmlns:p="http://schemas.openxmlformats.org/presentationml/2006/main">
  <p:tag name="AS_UNIQUEID" val="696"/>
</p:tagLst>
</file>

<file path=ppt/tags/tag438.xml><?xml version="1.0" encoding="utf-8"?>
<p:tagLst xmlns:p="http://schemas.openxmlformats.org/presentationml/2006/main">
  <p:tag name="AS_UNIQUEID" val="697"/>
</p:tagLst>
</file>

<file path=ppt/tags/tag439.xml><?xml version="1.0" encoding="utf-8"?>
<p:tagLst xmlns:p="http://schemas.openxmlformats.org/presentationml/2006/main">
  <p:tag name="AS_UNIQUEID" val="3075"/>
</p:tagLst>
</file>

<file path=ppt/tags/tag44.xml><?xml version="1.0" encoding="utf-8"?>
<p:tagLst xmlns:p="http://schemas.openxmlformats.org/presentationml/2006/main">
  <p:tag name="AS_UNIQUEID" val="711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0.xml><?xml version="1.0" encoding="utf-8"?>
<p:tagLst xmlns:p="http://schemas.openxmlformats.org/presentationml/2006/main">
  <p:tag name="AS_UNIQUEID" val="3163"/>
  <p:tag name="KSO_WM_BEAUTIFY_FLAG" val=""/>
</p:tagLst>
</file>

<file path=ppt/tags/tag441.xml><?xml version="1.0" encoding="utf-8"?>
<p:tagLst xmlns:p="http://schemas.openxmlformats.org/presentationml/2006/main">
  <p:tag name="AS_UNIQUEID" val="3077"/>
</p:tagLst>
</file>

<file path=ppt/tags/tag442.xml><?xml version="1.0" encoding="utf-8"?>
<p:tagLst xmlns:p="http://schemas.openxmlformats.org/presentationml/2006/main">
  <p:tag name="AS_UNIQUEID" val="317"/>
</p:tagLst>
</file>

<file path=ppt/tags/tag443.xml><?xml version="1.0" encoding="utf-8"?>
<p:tagLst xmlns:p="http://schemas.openxmlformats.org/presentationml/2006/main">
  <p:tag name="AS_UNIQUEID" val="7358"/>
</p:tagLst>
</file>

<file path=ppt/tags/tag444.xml><?xml version="1.0" encoding="utf-8"?>
<p:tagLst xmlns:p="http://schemas.openxmlformats.org/presentationml/2006/main">
  <p:tag name="AS_UNIQUEID" val="3163"/>
  <p:tag name="KSO_WM_BEAUTIFY_FLAG" val=""/>
</p:tagLst>
</file>

<file path=ppt/tags/tag445.xml><?xml version="1.0" encoding="utf-8"?>
<p:tagLst xmlns:p="http://schemas.openxmlformats.org/presentationml/2006/main">
  <p:tag name="AS_UNIQUEID" val="7359"/>
  <p:tag name="KSO_WM_BEAUTIFY_FLAG" val=""/>
</p:tagLst>
</file>

<file path=ppt/tags/tag446.xml><?xml version="1.0" encoding="utf-8"?>
<p:tagLst xmlns:p="http://schemas.openxmlformats.org/presentationml/2006/main">
  <p:tag name="AS_UNIQUEID" val="3079"/>
</p:tagLst>
</file>

<file path=ppt/tags/tag447.xml><?xml version="1.0" encoding="utf-8"?>
<p:tagLst xmlns:p="http://schemas.openxmlformats.org/presentationml/2006/main">
  <p:tag name="AS_UNIQUEID" val="835"/>
</p:tagLst>
</file>

<file path=ppt/tags/tag448.xml><?xml version="1.0" encoding="utf-8"?>
<p:tagLst xmlns:p="http://schemas.openxmlformats.org/presentationml/2006/main">
  <p:tag name="AS_UNIQUEID" val="3082"/>
</p:tagLst>
</file>

<file path=ppt/tags/tag449.xml><?xml version="1.0" encoding="utf-8"?>
<p:tagLst xmlns:p="http://schemas.openxmlformats.org/presentationml/2006/main">
  <p:tag name="AS_UNIQUEID" val="3083"/>
</p:tagLst>
</file>

<file path=ppt/tags/tag45.xml><?xml version="1.0" encoding="utf-8"?>
<p:tagLst xmlns:p="http://schemas.openxmlformats.org/presentationml/2006/main">
  <p:tag name="AS_UNIQUEID" val="71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0.xml><?xml version="1.0" encoding="utf-8"?>
<p:tagLst xmlns:p="http://schemas.openxmlformats.org/presentationml/2006/main">
  <p:tag name="AS_UNIQUEID" val="3085"/>
</p:tagLst>
</file>

<file path=ppt/tags/tag451.xml><?xml version="1.0" encoding="utf-8"?>
<p:tagLst xmlns:p="http://schemas.openxmlformats.org/presentationml/2006/main">
  <p:tag name="AS_UNIQUEID" val="3086"/>
</p:tagLst>
</file>

<file path=ppt/tags/tag452.xml><?xml version="1.0" encoding="utf-8"?>
<p:tagLst xmlns:p="http://schemas.openxmlformats.org/presentationml/2006/main">
  <p:tag name="AS_UNIQUEID" val="3087"/>
</p:tagLst>
</file>

<file path=ppt/tags/tag453.xml><?xml version="1.0" encoding="utf-8"?>
<p:tagLst xmlns:p="http://schemas.openxmlformats.org/presentationml/2006/main">
  <p:tag name="AS_UNIQUEID" val="830"/>
</p:tagLst>
</file>

<file path=ppt/tags/tag454.xml><?xml version="1.0" encoding="utf-8"?>
<p:tagLst xmlns:p="http://schemas.openxmlformats.org/presentationml/2006/main">
  <p:tag name="AS_UNIQUEID" val="3163"/>
  <p:tag name="KSO_WM_BEAUTIFY_FLAG" val=""/>
</p:tagLst>
</file>

<file path=ppt/tags/tag455.xml><?xml version="1.0" encoding="utf-8"?>
<p:tagLst xmlns:p="http://schemas.openxmlformats.org/presentationml/2006/main">
  <p:tag name="AS_UNIQUEID" val="7361"/>
</p:tagLst>
</file>

<file path=ppt/tags/tag456.xml><?xml version="1.0" encoding="utf-8"?>
<p:tagLst xmlns:p="http://schemas.openxmlformats.org/presentationml/2006/main">
  <p:tag name="AS_UNIQUEID" val="7362"/>
</p:tagLst>
</file>

<file path=ppt/tags/tag457.xml><?xml version="1.0" encoding="utf-8"?>
<p:tagLst xmlns:p="http://schemas.openxmlformats.org/presentationml/2006/main">
  <p:tag name="AS_UNIQUEID" val="713"/>
</p:tagLst>
</file>

<file path=ppt/tags/tag458.xml><?xml version="1.0" encoding="utf-8"?>
<p:tagLst xmlns:p="http://schemas.openxmlformats.org/presentationml/2006/main">
  <p:tag name="AS_UNIQUEID" val="714"/>
</p:tagLst>
</file>

<file path=ppt/tags/tag459.xml><?xml version="1.0" encoding="utf-8"?>
<p:tagLst xmlns:p="http://schemas.openxmlformats.org/presentationml/2006/main">
  <p:tag name="AS_UNIQUEID" val="715"/>
</p:tagLst>
</file>

<file path=ppt/tags/tag46.xml><?xml version="1.0" encoding="utf-8"?>
<p:tagLst xmlns:p="http://schemas.openxmlformats.org/presentationml/2006/main">
  <p:tag name="AS_UNIQUEID" val="71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0.xml><?xml version="1.0" encoding="utf-8"?>
<p:tagLst xmlns:p="http://schemas.openxmlformats.org/presentationml/2006/main">
  <p:tag name="AS_UNIQUEID" val="716"/>
</p:tagLst>
</file>

<file path=ppt/tags/tag461.xml><?xml version="1.0" encoding="utf-8"?>
<p:tagLst xmlns:p="http://schemas.openxmlformats.org/presentationml/2006/main">
  <p:tag name="AS_UNIQUEID" val="717"/>
</p:tagLst>
</file>

<file path=ppt/tags/tag462.xml><?xml version="1.0" encoding="utf-8"?>
<p:tagLst xmlns:p="http://schemas.openxmlformats.org/presentationml/2006/main">
  <p:tag name="AS_UNIQUEID" val="718"/>
</p:tagLst>
</file>

<file path=ppt/tags/tag463.xml><?xml version="1.0" encoding="utf-8"?>
<p:tagLst xmlns:p="http://schemas.openxmlformats.org/presentationml/2006/main">
  <p:tag name="AS_UNIQUEID" val="719"/>
</p:tagLst>
</file>

<file path=ppt/tags/tag464.xml><?xml version="1.0" encoding="utf-8"?>
<p:tagLst xmlns:p="http://schemas.openxmlformats.org/presentationml/2006/main">
  <p:tag name="AS_UNIQUEID" val="720"/>
</p:tagLst>
</file>

<file path=ppt/tags/tag465.xml><?xml version="1.0" encoding="utf-8"?>
<p:tagLst xmlns:p="http://schemas.openxmlformats.org/presentationml/2006/main">
  <p:tag name="AS_UNIQUEID" val="721"/>
</p:tagLst>
</file>

<file path=ppt/tags/tag466.xml><?xml version="1.0" encoding="utf-8"?>
<p:tagLst xmlns:p="http://schemas.openxmlformats.org/presentationml/2006/main">
  <p:tag name="AS_UNIQUEID" val="722"/>
</p:tagLst>
</file>

<file path=ppt/tags/tag467.xml><?xml version="1.0" encoding="utf-8"?>
<p:tagLst xmlns:p="http://schemas.openxmlformats.org/presentationml/2006/main">
  <p:tag name="AS_UNIQUEID" val="723"/>
</p:tagLst>
</file>

<file path=ppt/tags/tag468.xml><?xml version="1.0" encoding="utf-8"?>
<p:tagLst xmlns:p="http://schemas.openxmlformats.org/presentationml/2006/main">
  <p:tag name="AS_UNIQUEID" val="724"/>
</p:tagLst>
</file>

<file path=ppt/tags/tag469.xml><?xml version="1.0" encoding="utf-8"?>
<p:tagLst xmlns:p="http://schemas.openxmlformats.org/presentationml/2006/main">
  <p:tag name="AS_UNIQUEID" val="725"/>
</p:tagLst>
</file>

<file path=ppt/tags/tag47.xml><?xml version="1.0" encoding="utf-8"?>
<p:tagLst xmlns:p="http://schemas.openxmlformats.org/presentationml/2006/main">
  <p:tag name="AS_UNIQUEID" val="71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0.xml><?xml version="1.0" encoding="utf-8"?>
<p:tagLst xmlns:p="http://schemas.openxmlformats.org/presentationml/2006/main">
  <p:tag name="AS_UNIQUEID" val="726"/>
</p:tagLst>
</file>

<file path=ppt/tags/tag471.xml><?xml version="1.0" encoding="utf-8"?>
<p:tagLst xmlns:p="http://schemas.openxmlformats.org/presentationml/2006/main">
  <p:tag name="AS_UNIQUEID" val="727"/>
</p:tagLst>
</file>

<file path=ppt/tags/tag472.xml><?xml version="1.0" encoding="utf-8"?>
<p:tagLst xmlns:p="http://schemas.openxmlformats.org/presentationml/2006/main">
  <p:tag name="AS_UNIQUEID" val="728"/>
</p:tagLst>
</file>

<file path=ppt/tags/tag473.xml><?xml version="1.0" encoding="utf-8"?>
<p:tagLst xmlns:p="http://schemas.openxmlformats.org/presentationml/2006/main">
  <p:tag name="AS_UNIQUEID" val="729"/>
</p:tagLst>
</file>

<file path=ppt/tags/tag474.xml><?xml version="1.0" encoding="utf-8"?>
<p:tagLst xmlns:p="http://schemas.openxmlformats.org/presentationml/2006/main">
  <p:tag name="AS_UNIQUEID" val="730"/>
</p:tagLst>
</file>

<file path=ppt/tags/tag475.xml><?xml version="1.0" encoding="utf-8"?>
<p:tagLst xmlns:p="http://schemas.openxmlformats.org/presentationml/2006/main">
  <p:tag name="AS_UNIQUEID" val="731"/>
</p:tagLst>
</file>

<file path=ppt/tags/tag476.xml><?xml version="1.0" encoding="utf-8"?>
<p:tagLst xmlns:p="http://schemas.openxmlformats.org/presentationml/2006/main">
  <p:tag name="AS_UNIQUEID" val="732"/>
</p:tagLst>
</file>

<file path=ppt/tags/tag477.xml><?xml version="1.0" encoding="utf-8"?>
<p:tagLst xmlns:p="http://schemas.openxmlformats.org/presentationml/2006/main">
  <p:tag name="AS_UNIQUEID" val="733"/>
</p:tagLst>
</file>

<file path=ppt/tags/tag478.xml><?xml version="1.0" encoding="utf-8"?>
<p:tagLst xmlns:p="http://schemas.openxmlformats.org/presentationml/2006/main">
  <p:tag name="AS_UNIQUEID" val="734"/>
</p:tagLst>
</file>

<file path=ppt/tags/tag479.xml><?xml version="1.0" encoding="utf-8"?>
<p:tagLst xmlns:p="http://schemas.openxmlformats.org/presentationml/2006/main">
  <p:tag name="AS_UNIQUEID" val="735"/>
</p:tagLst>
</file>

<file path=ppt/tags/tag48.xml><?xml version="1.0" encoding="utf-8"?>
<p:tagLst xmlns:p="http://schemas.openxmlformats.org/presentationml/2006/main">
  <p:tag name="AS_UNIQUEID" val="712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736"/>
</p:tagLst>
</file>

<file path=ppt/tags/tag481.xml><?xml version="1.0" encoding="utf-8"?>
<p:tagLst xmlns:p="http://schemas.openxmlformats.org/presentationml/2006/main">
  <p:tag name="AS_UNIQUEID" val="737"/>
</p:tagLst>
</file>

<file path=ppt/tags/tag482.xml><?xml version="1.0" encoding="utf-8"?>
<p:tagLst xmlns:p="http://schemas.openxmlformats.org/presentationml/2006/main">
  <p:tag name="AS_UNIQUEID" val="738"/>
</p:tagLst>
</file>

<file path=ppt/tags/tag483.xml><?xml version="1.0" encoding="utf-8"?>
<p:tagLst xmlns:p="http://schemas.openxmlformats.org/presentationml/2006/main">
  <p:tag name="AS_UNIQUEID" val="739"/>
</p:tagLst>
</file>

<file path=ppt/tags/tag484.xml><?xml version="1.0" encoding="utf-8"?>
<p:tagLst xmlns:p="http://schemas.openxmlformats.org/presentationml/2006/main">
  <p:tag name="AS_UNIQUEID" val="740"/>
</p:tagLst>
</file>

<file path=ppt/tags/tag485.xml><?xml version="1.0" encoding="utf-8"?>
<p:tagLst xmlns:p="http://schemas.openxmlformats.org/presentationml/2006/main">
  <p:tag name="AS_UNIQUEID" val="741"/>
</p:tagLst>
</file>

<file path=ppt/tags/tag486.xml><?xml version="1.0" encoding="utf-8"?>
<p:tagLst xmlns:p="http://schemas.openxmlformats.org/presentationml/2006/main">
  <p:tag name="AS_UNIQUEID" val="742"/>
</p:tagLst>
</file>

<file path=ppt/tags/tag487.xml><?xml version="1.0" encoding="utf-8"?>
<p:tagLst xmlns:p="http://schemas.openxmlformats.org/presentationml/2006/main">
  <p:tag name="AS_UNIQUEID" val="743"/>
</p:tagLst>
</file>

<file path=ppt/tags/tag488.xml><?xml version="1.0" encoding="utf-8"?>
<p:tagLst xmlns:p="http://schemas.openxmlformats.org/presentationml/2006/main">
  <p:tag name="AS_UNIQUEID" val="744"/>
</p:tagLst>
</file>

<file path=ppt/tags/tag489.xml><?xml version="1.0" encoding="utf-8"?>
<p:tagLst xmlns:p="http://schemas.openxmlformats.org/presentationml/2006/main">
  <p:tag name="AS_UNIQUEID" val="7365"/>
</p:tagLst>
</file>

<file path=ppt/tags/tag49.xml><?xml version="1.0" encoding="utf-8"?>
<p:tagLst xmlns:p="http://schemas.openxmlformats.org/presentationml/2006/main">
  <p:tag name="AS_UNIQUEID" val="712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3163"/>
  <p:tag name="KSO_WM_BEAUTIFY_FLAG" val=""/>
</p:tagLst>
</file>

<file path=ppt/tags/tag491.xml><?xml version="1.0" encoding="utf-8"?>
<p:tagLst xmlns:p="http://schemas.openxmlformats.org/presentationml/2006/main">
  <p:tag name="AS_UNIQUEID" val="7366"/>
  <p:tag name="KSO_WM_BEAUTIFY_FLAG" val=""/>
</p:tagLst>
</file>

<file path=ppt/tags/tag492.xml><?xml version="1.0" encoding="utf-8"?>
<p:tagLst xmlns:p="http://schemas.openxmlformats.org/presentationml/2006/main">
  <p:tag name="AS_UNIQUEID" val="2263"/>
</p:tagLst>
</file>

<file path=ppt/tags/tag493.xml><?xml version="1.0" encoding="utf-8"?>
<p:tagLst xmlns:p="http://schemas.openxmlformats.org/presentationml/2006/main">
  <p:tag name="AS_UNIQUEID" val="2264"/>
</p:tagLst>
</file>

<file path=ppt/tags/tag494.xml><?xml version="1.0" encoding="utf-8"?>
<p:tagLst xmlns:p="http://schemas.openxmlformats.org/presentationml/2006/main">
  <p:tag name="AS_UNIQUEID" val="795"/>
</p:tagLst>
</file>

<file path=ppt/tags/tag495.xml><?xml version="1.0" encoding="utf-8"?>
<p:tagLst xmlns:p="http://schemas.openxmlformats.org/presentationml/2006/main">
  <p:tag name="AS_UNIQUEID" val="796"/>
</p:tagLst>
</file>

<file path=ppt/tags/tag496.xml><?xml version="1.0" encoding="utf-8"?>
<p:tagLst xmlns:p="http://schemas.openxmlformats.org/presentationml/2006/main">
  <p:tag name="AS_UNIQUEID" val="797"/>
</p:tagLst>
</file>

<file path=ppt/tags/tag497.xml><?xml version="1.0" encoding="utf-8"?>
<p:tagLst xmlns:p="http://schemas.openxmlformats.org/presentationml/2006/main">
  <p:tag name="AS_UNIQUEID" val="798"/>
</p:tagLst>
</file>

<file path=ppt/tags/tag498.xml><?xml version="1.0" encoding="utf-8"?>
<p:tagLst xmlns:p="http://schemas.openxmlformats.org/presentationml/2006/main">
  <p:tag name="AS_UNIQUEID" val="799"/>
</p:tagLst>
</file>

<file path=ppt/tags/tag499.xml><?xml version="1.0" encoding="utf-8"?>
<p:tagLst xmlns:p="http://schemas.openxmlformats.org/presentationml/2006/main">
  <p:tag name="AS_UNIQUEID" val="800"/>
</p:tagLst>
</file>

<file path=ppt/tags/tag5.xml><?xml version="1.0" encoding="utf-8"?>
<p:tagLst xmlns:p="http://schemas.openxmlformats.org/presentationml/2006/main">
  <p:tag name="AS_UNIQUEID" val="707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712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0.xml><?xml version="1.0" encoding="utf-8"?>
<p:tagLst xmlns:p="http://schemas.openxmlformats.org/presentationml/2006/main">
  <p:tag name="AS_UNIQUEID" val="801"/>
</p:tagLst>
</file>

<file path=ppt/tags/tag501.xml><?xml version="1.0" encoding="utf-8"?>
<p:tagLst xmlns:p="http://schemas.openxmlformats.org/presentationml/2006/main">
  <p:tag name="AS_UNIQUEID" val="802"/>
</p:tagLst>
</file>

<file path=ppt/tags/tag502.xml><?xml version="1.0" encoding="utf-8"?>
<p:tagLst xmlns:p="http://schemas.openxmlformats.org/presentationml/2006/main">
  <p:tag name="AS_UNIQUEID" val="803"/>
</p:tagLst>
</file>

<file path=ppt/tags/tag503.xml><?xml version="1.0" encoding="utf-8"?>
<p:tagLst xmlns:p="http://schemas.openxmlformats.org/presentationml/2006/main">
  <p:tag name="AS_UNIQUEID" val="804"/>
</p:tagLst>
</file>

<file path=ppt/tags/tag504.xml><?xml version="1.0" encoding="utf-8"?>
<p:tagLst xmlns:p="http://schemas.openxmlformats.org/presentationml/2006/main">
  <p:tag name="AS_UNIQUEID" val="805"/>
</p:tagLst>
</file>

<file path=ppt/tags/tag505.xml><?xml version="1.0" encoding="utf-8"?>
<p:tagLst xmlns:p="http://schemas.openxmlformats.org/presentationml/2006/main">
  <p:tag name="AS_UNIQUEID" val="806"/>
</p:tagLst>
</file>

<file path=ppt/tags/tag506.xml><?xml version="1.0" encoding="utf-8"?>
<p:tagLst xmlns:p="http://schemas.openxmlformats.org/presentationml/2006/main">
  <p:tag name="AS_UNIQUEID" val="807"/>
</p:tagLst>
</file>

<file path=ppt/tags/tag507.xml><?xml version="1.0" encoding="utf-8"?>
<p:tagLst xmlns:p="http://schemas.openxmlformats.org/presentationml/2006/main">
  <p:tag name="AS_UNIQUEID" val="808"/>
</p:tagLst>
</file>

<file path=ppt/tags/tag508.xml><?xml version="1.0" encoding="utf-8"?>
<p:tagLst xmlns:p="http://schemas.openxmlformats.org/presentationml/2006/main">
  <p:tag name="AS_UNIQUEID" val="809"/>
</p:tagLst>
</file>

<file path=ppt/tags/tag509.xml><?xml version="1.0" encoding="utf-8"?>
<p:tagLst xmlns:p="http://schemas.openxmlformats.org/presentationml/2006/main">
  <p:tag name="AS_UNIQUEID" val="810"/>
</p:tagLst>
</file>

<file path=ppt/tags/tag51.xml><?xml version="1.0" encoding="utf-8"?>
<p:tagLst xmlns:p="http://schemas.openxmlformats.org/presentationml/2006/main">
  <p:tag name="AS_UNIQUEID" val="71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0.xml><?xml version="1.0" encoding="utf-8"?>
<p:tagLst xmlns:p="http://schemas.openxmlformats.org/presentationml/2006/main">
  <p:tag name="AS_UNIQUEID" val="811"/>
</p:tagLst>
</file>

<file path=ppt/tags/tag511.xml><?xml version="1.0" encoding="utf-8"?>
<p:tagLst xmlns:p="http://schemas.openxmlformats.org/presentationml/2006/main">
  <p:tag name="AS_UNIQUEID" val="812"/>
</p:tagLst>
</file>

<file path=ppt/tags/tag512.xml><?xml version="1.0" encoding="utf-8"?>
<p:tagLst xmlns:p="http://schemas.openxmlformats.org/presentationml/2006/main">
  <p:tag name="AS_UNIQUEID" val="813"/>
</p:tagLst>
</file>

<file path=ppt/tags/tag513.xml><?xml version="1.0" encoding="utf-8"?>
<p:tagLst xmlns:p="http://schemas.openxmlformats.org/presentationml/2006/main">
  <p:tag name="AS_UNIQUEID" val="814"/>
</p:tagLst>
</file>

<file path=ppt/tags/tag514.xml><?xml version="1.0" encoding="utf-8"?>
<p:tagLst xmlns:p="http://schemas.openxmlformats.org/presentationml/2006/main">
  <p:tag name="AS_UNIQUEID" val="815"/>
</p:tagLst>
</file>

<file path=ppt/tags/tag515.xml><?xml version="1.0" encoding="utf-8"?>
<p:tagLst xmlns:p="http://schemas.openxmlformats.org/presentationml/2006/main">
  <p:tag name="AS_UNIQUEID" val="816"/>
</p:tagLst>
</file>

<file path=ppt/tags/tag516.xml><?xml version="1.0" encoding="utf-8"?>
<p:tagLst xmlns:p="http://schemas.openxmlformats.org/presentationml/2006/main">
  <p:tag name="AS_UNIQUEID" val="817"/>
</p:tagLst>
</file>

<file path=ppt/tags/tag517.xml><?xml version="1.0" encoding="utf-8"?>
<p:tagLst xmlns:p="http://schemas.openxmlformats.org/presentationml/2006/main">
  <p:tag name="AS_UNIQUEID" val="818"/>
</p:tagLst>
</file>

<file path=ppt/tags/tag518.xml><?xml version="1.0" encoding="utf-8"?>
<p:tagLst xmlns:p="http://schemas.openxmlformats.org/presentationml/2006/main">
  <p:tag name="AS_UNIQUEID" val="819"/>
</p:tagLst>
</file>

<file path=ppt/tags/tag519.xml><?xml version="1.0" encoding="utf-8"?>
<p:tagLst xmlns:p="http://schemas.openxmlformats.org/presentationml/2006/main">
  <p:tag name="AS_UNIQUEID" val="820"/>
</p:tagLst>
</file>

<file path=ppt/tags/tag52.xml><?xml version="1.0" encoding="utf-8"?>
<p:tagLst xmlns:p="http://schemas.openxmlformats.org/presentationml/2006/main">
  <p:tag name="AS_UNIQUEID" val="712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0.xml><?xml version="1.0" encoding="utf-8"?>
<p:tagLst xmlns:p="http://schemas.openxmlformats.org/presentationml/2006/main">
  <p:tag name="AS_UNIQUEID" val="821"/>
</p:tagLst>
</file>

<file path=ppt/tags/tag521.xml><?xml version="1.0" encoding="utf-8"?>
<p:tagLst xmlns:p="http://schemas.openxmlformats.org/presentationml/2006/main">
  <p:tag name="AS_UNIQUEID" val="7368"/>
</p:tagLst>
</file>

<file path=ppt/tags/tag522.xml><?xml version="1.0" encoding="utf-8"?>
<p:tagLst xmlns:p="http://schemas.openxmlformats.org/presentationml/2006/main">
  <p:tag name="AS_UNIQUEID" val="3163"/>
  <p:tag name="KSO_WM_BEAUTIFY_FLAG" val=""/>
</p:tagLst>
</file>

<file path=ppt/tags/tag523.xml><?xml version="1.0" encoding="utf-8"?>
<p:tagLst xmlns:p="http://schemas.openxmlformats.org/presentationml/2006/main">
  <p:tag name="AS_UNIQUEID" val="822"/>
</p:tagLst>
</file>

<file path=ppt/tags/tag524.xml><?xml version="1.0" encoding="utf-8"?>
<p:tagLst xmlns:p="http://schemas.openxmlformats.org/presentationml/2006/main">
  <p:tag name="AS_UNIQUEID" val="2012"/>
</p:tagLst>
</file>

<file path=ppt/tags/tag525.xml><?xml version="1.0" encoding="utf-8"?>
<p:tagLst xmlns:p="http://schemas.openxmlformats.org/presentationml/2006/main">
  <p:tag name="AS_UNIQUEID" val="2013"/>
</p:tagLst>
</file>

<file path=ppt/tags/tag526.xml><?xml version="1.0" encoding="utf-8"?>
<p:tagLst xmlns:p="http://schemas.openxmlformats.org/presentationml/2006/main">
  <p:tag name="AS_UNIQUEID" val="3103"/>
</p:tagLst>
</file>

<file path=ppt/tags/tag527.xml><?xml version="1.0" encoding="utf-8"?>
<p:tagLst xmlns:p="http://schemas.openxmlformats.org/presentationml/2006/main">
  <p:tag name="AS_UNIQUEID" val="3163"/>
  <p:tag name="KSO_WM_BEAUTIFY_FLAG" val=""/>
</p:tagLst>
</file>

<file path=ppt/tags/tag528.xml><?xml version="1.0" encoding="utf-8"?>
<p:tagLst xmlns:p="http://schemas.openxmlformats.org/presentationml/2006/main">
  <p:tag name="AS_UNIQUEID" val="7370"/>
  <p:tag name="KSO_WM_BEAUTIFY_FLAG" val=""/>
</p:tagLst>
</file>

<file path=ppt/tags/tag529.xml><?xml version="1.0" encoding="utf-8"?>
<p:tagLst xmlns:p="http://schemas.openxmlformats.org/presentationml/2006/main">
  <p:tag name="AS_UNIQUEID" val="2017"/>
</p:tagLst>
</file>

<file path=ppt/tags/tag53.xml><?xml version="1.0" encoding="utf-8"?>
<p:tagLst xmlns:p="http://schemas.openxmlformats.org/presentationml/2006/main">
  <p:tag name="AS_UNIQUEID" val="712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0.xml><?xml version="1.0" encoding="utf-8"?>
<p:tagLst xmlns:p="http://schemas.openxmlformats.org/presentationml/2006/main">
  <p:tag name="AS_UNIQUEID" val="3105"/>
</p:tagLst>
</file>

<file path=ppt/tags/tag531.xml><?xml version="1.0" encoding="utf-8"?>
<p:tagLst xmlns:p="http://schemas.openxmlformats.org/presentationml/2006/main">
  <p:tag name="AS_UNIQUEID" val="1420"/>
</p:tagLst>
</file>

<file path=ppt/tags/tag532.xml><?xml version="1.0" encoding="utf-8"?>
<p:tagLst xmlns:p="http://schemas.openxmlformats.org/presentationml/2006/main">
  <p:tag name="AS_UNIQUEID" val="15"/>
</p:tagLst>
</file>

<file path=ppt/tags/tag533.xml><?xml version="1.0" encoding="utf-8"?>
<p:tagLst xmlns:p="http://schemas.openxmlformats.org/presentationml/2006/main">
  <p:tag name="AS_UNIQUEID" val="7372"/>
</p:tagLst>
</file>

<file path=ppt/tags/tag534.xml><?xml version="1.0" encoding="utf-8"?>
<p:tagLst xmlns:p="http://schemas.openxmlformats.org/presentationml/2006/main">
  <p:tag name="AS_UNIQUEID" val="3163"/>
  <p:tag name="KSO_WM_BEAUTIFY_FLAG" val=""/>
</p:tagLst>
</file>

<file path=ppt/tags/tag535.xml><?xml version="1.0" encoding="utf-8"?>
<p:tagLst xmlns:p="http://schemas.openxmlformats.org/presentationml/2006/main">
  <p:tag name="AS_UNIQUEID" val="7373"/>
</p:tagLst>
</file>

<file path=ppt/tags/tag536.xml><?xml version="1.0" encoding="utf-8"?>
<p:tagLst xmlns:p="http://schemas.openxmlformats.org/presentationml/2006/main">
  <p:tag name="AS_UNIQUEID" val="7374"/>
</p:tagLst>
</file>

<file path=ppt/tags/tag537.xml><?xml version="1.0" encoding="utf-8"?>
<p:tagLst xmlns:p="http://schemas.openxmlformats.org/presentationml/2006/main">
  <p:tag name="AS_UNIQUEID" val="847"/>
</p:tagLst>
</file>

<file path=ppt/tags/tag538.xml><?xml version="1.0" encoding="utf-8"?>
<p:tagLst xmlns:p="http://schemas.openxmlformats.org/presentationml/2006/main">
  <p:tag name="AS_UNIQUEID" val="848"/>
</p:tagLst>
</file>

<file path=ppt/tags/tag539.xml><?xml version="1.0" encoding="utf-8"?>
<p:tagLst xmlns:p="http://schemas.openxmlformats.org/presentationml/2006/main">
  <p:tag name="AS_UNIQUEID" val="849"/>
</p:tagLst>
</file>

<file path=ppt/tags/tag54.xml><?xml version="1.0" encoding="utf-8"?>
<p:tagLst xmlns:p="http://schemas.openxmlformats.org/presentationml/2006/main">
  <p:tag name="AS_UNIQUEID" val="712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0.xml><?xml version="1.0" encoding="utf-8"?>
<p:tagLst xmlns:p="http://schemas.openxmlformats.org/presentationml/2006/main">
  <p:tag name="AS_UNIQUEID" val="850"/>
</p:tagLst>
</file>

<file path=ppt/tags/tag541.xml><?xml version="1.0" encoding="utf-8"?>
<p:tagLst xmlns:p="http://schemas.openxmlformats.org/presentationml/2006/main">
  <p:tag name="AS_UNIQUEID" val="3109"/>
</p:tagLst>
</file>

<file path=ppt/tags/tag542.xml><?xml version="1.0" encoding="utf-8"?>
<p:tagLst xmlns:p="http://schemas.openxmlformats.org/presentationml/2006/main">
  <p:tag name="AS_UNIQUEID" val="3110"/>
</p:tagLst>
</file>

<file path=ppt/tags/tag543.xml><?xml version="1.0" encoding="utf-8"?>
<p:tagLst xmlns:p="http://schemas.openxmlformats.org/presentationml/2006/main">
  <p:tag name="AS_UNIQUEID" val="3163"/>
  <p:tag name="KSO_WM_BEAUTIFY_FLAG" val=""/>
</p:tagLst>
</file>

<file path=ppt/tags/tag544.xml><?xml version="1.0" encoding="utf-8"?>
<p:tagLst xmlns:p="http://schemas.openxmlformats.org/presentationml/2006/main">
  <p:tag name="AS_UNIQUEID" val="7376"/>
  <p:tag name="KSO_WM_BEAUTIFY_FLAG" val=""/>
</p:tagLst>
</file>

<file path=ppt/tags/tag545.xml><?xml version="1.0" encoding="utf-8"?>
<p:tagLst xmlns:p="http://schemas.openxmlformats.org/presentationml/2006/main">
  <p:tag name="AS_UNIQUEID" val="7377"/>
  <p:tag name="KSO_WM_BEAUTIFY_FLAG" val=""/>
</p:tagLst>
</file>

<file path=ppt/tags/tag546.xml><?xml version="1.0" encoding="utf-8"?>
<p:tagLst xmlns:p="http://schemas.openxmlformats.org/presentationml/2006/main">
  <p:tag name="AS_UNIQUEID" val="7379"/>
</p:tagLst>
</file>

<file path=ppt/tags/tag547.xml><?xml version="1.0" encoding="utf-8"?>
<p:tagLst xmlns:p="http://schemas.openxmlformats.org/presentationml/2006/main">
  <p:tag name="AS_UNIQUEID" val="7380"/>
</p:tagLst>
</file>

<file path=ppt/tags/tag548.xml><?xml version="1.0" encoding="utf-8"?>
<p:tagLst xmlns:p="http://schemas.openxmlformats.org/presentationml/2006/main">
  <p:tag name="AS_UNIQUEID" val="7381"/>
</p:tagLst>
</file>

<file path=ppt/tags/tag549.xml><?xml version="1.0" encoding="utf-8"?>
<p:tagLst xmlns:p="http://schemas.openxmlformats.org/presentationml/2006/main">
  <p:tag name="AS_UNIQUEID" val="7382"/>
  <p:tag name="KSO_WM_BEAUTIFY_FLAG" val=""/>
</p:tagLst>
</file>

<file path=ppt/tags/tag55.xml><?xml version="1.0" encoding="utf-8"?>
<p:tagLst xmlns:p="http://schemas.openxmlformats.org/presentationml/2006/main">
  <p:tag name="AS_UNIQUEID" val="713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0.xml><?xml version="1.0" encoding="utf-8"?>
<p:tagLst xmlns:p="http://schemas.openxmlformats.org/presentationml/2006/main">
  <p:tag name="AS_UNIQUEID" val="7383"/>
</p:tagLst>
</file>

<file path=ppt/tags/tag551.xml><?xml version="1.0" encoding="utf-8"?>
<p:tagLst xmlns:p="http://schemas.openxmlformats.org/presentationml/2006/main">
  <p:tag name="AS_UNIQUEID" val="7384"/>
</p:tagLst>
</file>

<file path=ppt/tags/tag552.xml><?xml version="1.0" encoding="utf-8"?>
<p:tagLst xmlns:p="http://schemas.openxmlformats.org/presentationml/2006/main">
  <p:tag name="AS_UNIQUEID" val="7385"/>
</p:tagLst>
</file>

<file path=ppt/tags/tag553.xml><?xml version="1.0" encoding="utf-8"?>
<p:tagLst xmlns:p="http://schemas.openxmlformats.org/presentationml/2006/main">
  <p:tag name="AS_UNIQUEID" val="7386"/>
</p:tagLst>
</file>

<file path=ppt/tags/tag554.xml><?xml version="1.0" encoding="utf-8"?>
<p:tagLst xmlns:p="http://schemas.openxmlformats.org/presentationml/2006/main">
  <p:tag name="AS_UNIQUEID" val="7387"/>
</p:tagLst>
</file>

<file path=ppt/tags/tag555.xml><?xml version="1.0" encoding="utf-8"?>
<p:tagLst xmlns:p="http://schemas.openxmlformats.org/presentationml/2006/main">
  <p:tag name="AS_UNIQUEID" val="7388"/>
</p:tagLst>
</file>

<file path=ppt/tags/tag556.xml><?xml version="1.0" encoding="utf-8"?>
<p:tagLst xmlns:p="http://schemas.openxmlformats.org/presentationml/2006/main">
  <p:tag name="AS_UNIQUEID" val="7389"/>
</p:tagLst>
</file>

<file path=ppt/tags/tag557.xml><?xml version="1.0" encoding="utf-8"?>
<p:tagLst xmlns:p="http://schemas.openxmlformats.org/presentationml/2006/main">
  <p:tag name="AS_UNIQUEID" val="7390"/>
</p:tagLst>
</file>

<file path=ppt/tags/tag558.xml><?xml version="1.0" encoding="utf-8"?>
<p:tagLst xmlns:p="http://schemas.openxmlformats.org/presentationml/2006/main">
  <p:tag name="AS_UNIQUEID" val="7391"/>
</p:tagLst>
</file>

<file path=ppt/tags/tag559.xml><?xml version="1.0" encoding="utf-8"?>
<p:tagLst xmlns:p="http://schemas.openxmlformats.org/presentationml/2006/main">
  <p:tag name="AS_UNIQUEID" val="7392"/>
</p:tagLst>
</file>

<file path=ppt/tags/tag56.xml><?xml version="1.0" encoding="utf-8"?>
<p:tagLst xmlns:p="http://schemas.openxmlformats.org/presentationml/2006/main">
  <p:tag name="AS_UNIQUEID" val="713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0.xml><?xml version="1.0" encoding="utf-8"?>
<p:tagLst xmlns:p="http://schemas.openxmlformats.org/presentationml/2006/main">
  <p:tag name="AS_UNIQUEID" val="7393"/>
</p:tagLst>
</file>

<file path=ppt/tags/tag561.xml><?xml version="1.0" encoding="utf-8"?>
<p:tagLst xmlns:p="http://schemas.openxmlformats.org/presentationml/2006/main">
  <p:tag name="AS_UNIQUEID" val="7394"/>
</p:tagLst>
</file>

<file path=ppt/tags/tag562.xml><?xml version="1.0" encoding="utf-8"?>
<p:tagLst xmlns:p="http://schemas.openxmlformats.org/presentationml/2006/main">
  <p:tag name="AS_UNIQUEID" val="7395"/>
</p:tagLst>
</file>

<file path=ppt/tags/tag563.xml><?xml version="1.0" encoding="utf-8"?>
<p:tagLst xmlns:p="http://schemas.openxmlformats.org/presentationml/2006/main">
  <p:tag name="AS_UNIQUEID" val="7396"/>
</p:tagLst>
</file>

<file path=ppt/tags/tag564.xml><?xml version="1.0" encoding="utf-8"?>
<p:tagLst xmlns:p="http://schemas.openxmlformats.org/presentationml/2006/main">
  <p:tag name="AS_UNIQUEID" val="7397"/>
</p:tagLst>
</file>

<file path=ppt/tags/tag565.xml><?xml version="1.0" encoding="utf-8"?>
<p:tagLst xmlns:p="http://schemas.openxmlformats.org/presentationml/2006/main">
  <p:tag name="AS_UNIQUEID" val="7398"/>
</p:tagLst>
</file>

<file path=ppt/tags/tag566.xml><?xml version="1.0" encoding="utf-8"?>
<p:tagLst xmlns:p="http://schemas.openxmlformats.org/presentationml/2006/main">
  <p:tag name="AS_UNIQUEID" val="7399"/>
</p:tagLst>
</file>

<file path=ppt/tags/tag567.xml><?xml version="1.0" encoding="utf-8"?>
<p:tagLst xmlns:p="http://schemas.openxmlformats.org/presentationml/2006/main">
  <p:tag name="AS_UNIQUEID" val="6536"/>
</p:tagLst>
</file>

<file path=ppt/tags/tag568.xml><?xml version="1.0" encoding="utf-8"?>
<p:tagLst xmlns:p="http://schemas.openxmlformats.org/presentationml/2006/main">
  <p:tag name="AS_UNIQUEID" val="6537"/>
</p:tagLst>
</file>

<file path=ppt/tags/tag569.xml><?xml version="1.0" encoding="utf-8"?>
<p:tagLst xmlns:p="http://schemas.openxmlformats.org/presentationml/2006/main">
  <p:tag name="AS_UNIQUEID" val="6538"/>
</p:tagLst>
</file>

<file path=ppt/tags/tag57.xml><?xml version="1.0" encoding="utf-8"?>
<p:tagLst xmlns:p="http://schemas.openxmlformats.org/presentationml/2006/main">
  <p:tag name="AS_UNIQUEID" val="713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0.xml><?xml version="1.0" encoding="utf-8"?>
<p:tagLst xmlns:p="http://schemas.openxmlformats.org/presentationml/2006/main">
  <p:tag name="AS_UNIQUEID" val="6539"/>
</p:tagLst>
</file>

<file path=ppt/tags/tag571.xml><?xml version="1.0" encoding="utf-8"?>
<p:tagLst xmlns:p="http://schemas.openxmlformats.org/presentationml/2006/main">
  <p:tag name="AS_UNIQUEID" val="6540"/>
</p:tagLst>
</file>

<file path=ppt/tags/tag572.xml><?xml version="1.0" encoding="utf-8"?>
<p:tagLst xmlns:p="http://schemas.openxmlformats.org/presentationml/2006/main">
  <p:tag name="AS_UNIQUEID" val="6541"/>
</p:tagLst>
</file>

<file path=ppt/tags/tag573.xml><?xml version="1.0" encoding="utf-8"?>
<p:tagLst xmlns:p="http://schemas.openxmlformats.org/presentationml/2006/main">
  <p:tag name="AS_UNIQUEID" val="6543"/>
</p:tagLst>
</file>

<file path=ppt/tags/tag574.xml><?xml version="1.0" encoding="utf-8"?>
<p:tagLst xmlns:p="http://schemas.openxmlformats.org/presentationml/2006/main">
  <p:tag name="AS_UNIQUEID" val="6544"/>
</p:tagLst>
</file>

<file path=ppt/tags/tag575.xml><?xml version="1.0" encoding="utf-8"?>
<p:tagLst xmlns:p="http://schemas.openxmlformats.org/presentationml/2006/main">
  <p:tag name="AS_UNIQUEID" val="6545"/>
</p:tagLst>
</file>

<file path=ppt/tags/tag576.xml><?xml version="1.0" encoding="utf-8"?>
<p:tagLst xmlns:p="http://schemas.openxmlformats.org/presentationml/2006/main">
  <p:tag name="AS_UNIQUEID" val="6546"/>
</p:tagLst>
</file>

<file path=ppt/tags/tag577.xml><?xml version="1.0" encoding="utf-8"?>
<p:tagLst xmlns:p="http://schemas.openxmlformats.org/presentationml/2006/main">
  <p:tag name="AS_OS" val="Unix 3.10 unknown"/>
  <p:tag name="AS_RELEASE_DATE" val="2023.03.31"/>
  <p:tag name="AS_TITLE" val="Aspose.Slides for Java"/>
  <p:tag name="AS_VERSION" val="23.3"/>
  <p:tag name="COMMONDATA" val="eyJoZGlkIjoiNTIzNTM4ZGIwYWI0NTZjMzk0Y2ViYTI1ODRkMjJlNDYifQ=="/>
  <p:tag name="KSO_WPP_MARK_KEY" val="ceaad162-af3a-4a20-b8ac-5a4db6683fd3"/>
  <p:tag name="commondata" val="eyJoZGlkIjoiZjVhNGJiMWVmZTg4ZjFhYWZhYWFiMzBkODkwYWRkZmUifQ=="/>
</p:tagLst>
</file>

<file path=ppt/tags/tag58.xml><?xml version="1.0" encoding="utf-8"?>
<p:tagLst xmlns:p="http://schemas.openxmlformats.org/presentationml/2006/main">
  <p:tag name="AS_UNIQUEID" val="713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713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70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7137"/>
</p:tagLst>
</file>

<file path=ppt/tags/tag61.xml><?xml version="1.0" encoding="utf-8"?>
<p:tagLst xmlns:p="http://schemas.openxmlformats.org/presentationml/2006/main">
  <p:tag name="AS_UNIQUEID" val="7138"/>
</p:tagLst>
</file>

<file path=ppt/tags/tag62.xml><?xml version="1.0" encoding="utf-8"?>
<p:tagLst xmlns:p="http://schemas.openxmlformats.org/presentationml/2006/main">
  <p:tag name="AS_UNIQUEID" val="7139"/>
</p:tagLst>
</file>

<file path=ppt/tags/tag63.xml><?xml version="1.0" encoding="utf-8"?>
<p:tagLst xmlns:p="http://schemas.openxmlformats.org/presentationml/2006/main">
  <p:tag name="AS_UNIQUEID" val="7140"/>
</p:tagLst>
</file>

<file path=ppt/tags/tag64.xml><?xml version="1.0" encoding="utf-8"?>
<p:tagLst xmlns:p="http://schemas.openxmlformats.org/presentationml/2006/main">
  <p:tag name="AS_UNIQUEID" val="7142"/>
</p:tagLst>
</file>

<file path=ppt/tags/tag65.xml><?xml version="1.0" encoding="utf-8"?>
<p:tagLst xmlns:p="http://schemas.openxmlformats.org/presentationml/2006/main">
  <p:tag name="AS_UNIQUEID" val="7143"/>
</p:tagLst>
</file>

<file path=ppt/tags/tag66.xml><?xml version="1.0" encoding="utf-8"?>
<p:tagLst xmlns:p="http://schemas.openxmlformats.org/presentationml/2006/main">
  <p:tag name="AS_UNIQUEID" val="7144"/>
</p:tagLst>
</file>

<file path=ppt/tags/tag67.xml><?xml version="1.0" encoding="utf-8"?>
<p:tagLst xmlns:p="http://schemas.openxmlformats.org/presentationml/2006/main">
  <p:tag name="AS_UNIQUEID" val="7145"/>
</p:tagLst>
</file>

<file path=ppt/tags/tag68.xml><?xml version="1.0" encoding="utf-8"?>
<p:tagLst xmlns:p="http://schemas.openxmlformats.org/presentationml/2006/main">
  <p:tag name="AS_UNIQUEID" val="7147"/>
</p:tagLst>
</file>

<file path=ppt/tags/tag69.xml><?xml version="1.0" encoding="utf-8"?>
<p:tagLst xmlns:p="http://schemas.openxmlformats.org/presentationml/2006/main">
  <p:tag name="AS_UNIQUEID" val="7148"/>
</p:tagLst>
</file>

<file path=ppt/tags/tag7.xml><?xml version="1.0" encoding="utf-8"?>
<p:tagLst xmlns:p="http://schemas.openxmlformats.org/presentationml/2006/main">
  <p:tag name="AS_UNIQUEID" val="70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AS_UNIQUEID" val="7149"/>
</p:tagLst>
</file>

<file path=ppt/tags/tag71.xml><?xml version="1.0" encoding="utf-8"?>
<p:tagLst xmlns:p="http://schemas.openxmlformats.org/presentationml/2006/main">
  <p:tag name="AS_UNIQUEID" val="7150"/>
</p:tagLst>
</file>

<file path=ppt/tags/tag72.xml><?xml version="1.0" encoding="utf-8"?>
<p:tagLst xmlns:p="http://schemas.openxmlformats.org/presentationml/2006/main">
  <p:tag name="AS_UNIQUEID" val="7152"/>
</p:tagLst>
</file>

<file path=ppt/tags/tag73.xml><?xml version="1.0" encoding="utf-8"?>
<p:tagLst xmlns:p="http://schemas.openxmlformats.org/presentationml/2006/main">
  <p:tag name="AS_UNIQUEID" val="7153"/>
</p:tagLst>
</file>

<file path=ppt/tags/tag74.xml><?xml version="1.0" encoding="utf-8"?>
<p:tagLst xmlns:p="http://schemas.openxmlformats.org/presentationml/2006/main">
  <p:tag name="AS_UNIQUEID" val="7154"/>
</p:tagLst>
</file>

<file path=ppt/tags/tag75.xml><?xml version="1.0" encoding="utf-8"?>
<p:tagLst xmlns:p="http://schemas.openxmlformats.org/presentationml/2006/main">
  <p:tag name="AS_UNIQUEID" val="7155"/>
</p:tagLst>
</file>

<file path=ppt/tags/tag76.xml><?xml version="1.0" encoding="utf-8"?>
<p:tagLst xmlns:p="http://schemas.openxmlformats.org/presentationml/2006/main">
  <p:tag name="AS_UNIQUEID" val="7157"/>
</p:tagLst>
</file>

<file path=ppt/tags/tag77.xml><?xml version="1.0" encoding="utf-8"?>
<p:tagLst xmlns:p="http://schemas.openxmlformats.org/presentationml/2006/main">
  <p:tag name="AS_UNIQUEID" val="7158"/>
</p:tagLst>
</file>

<file path=ppt/tags/tag78.xml><?xml version="1.0" encoding="utf-8"?>
<p:tagLst xmlns:p="http://schemas.openxmlformats.org/presentationml/2006/main">
  <p:tag name="AS_UNIQUEID" val="7159"/>
</p:tagLst>
</file>

<file path=ppt/tags/tag79.xml><?xml version="1.0" encoding="utf-8"?>
<p:tagLst xmlns:p="http://schemas.openxmlformats.org/presentationml/2006/main">
  <p:tag name="AS_UNIQUEID" val="7160"/>
</p:tagLst>
</file>

<file path=ppt/tags/tag8.xml><?xml version="1.0" encoding="utf-8"?>
<p:tagLst xmlns:p="http://schemas.openxmlformats.org/presentationml/2006/main">
  <p:tag name="AS_UNIQUEID" val="70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AS_UNIQUEID" val="7162"/>
</p:tagLst>
</file>

<file path=ppt/tags/tag81.xml><?xml version="1.0" encoding="utf-8"?>
<p:tagLst xmlns:p="http://schemas.openxmlformats.org/presentationml/2006/main">
  <p:tag name="AS_UNIQUEID" val="7163"/>
</p:tagLst>
</file>

<file path=ppt/tags/tag82.xml><?xml version="1.0" encoding="utf-8"?>
<p:tagLst xmlns:p="http://schemas.openxmlformats.org/presentationml/2006/main">
  <p:tag name="AS_UNIQUEID" val="7164"/>
</p:tagLst>
</file>

<file path=ppt/tags/tag83.xml><?xml version="1.0" encoding="utf-8"?>
<p:tagLst xmlns:p="http://schemas.openxmlformats.org/presentationml/2006/main">
  <p:tag name="AS_UNIQUEID" val="7165"/>
</p:tagLst>
</file>

<file path=ppt/tags/tag84.xml><?xml version="1.0" encoding="utf-8"?>
<p:tagLst xmlns:p="http://schemas.openxmlformats.org/presentationml/2006/main">
  <p:tag name="AS_UNIQUEID" val="7167"/>
</p:tagLst>
</file>

<file path=ppt/tags/tag85.xml><?xml version="1.0" encoding="utf-8"?>
<p:tagLst xmlns:p="http://schemas.openxmlformats.org/presentationml/2006/main">
  <p:tag name="AS_UNIQUEID" val="7168"/>
</p:tagLst>
</file>

<file path=ppt/tags/tag86.xml><?xml version="1.0" encoding="utf-8"?>
<p:tagLst xmlns:p="http://schemas.openxmlformats.org/presentationml/2006/main">
  <p:tag name="AS_UNIQUEID" val="7169"/>
</p:tagLst>
</file>

<file path=ppt/tags/tag87.xml><?xml version="1.0" encoding="utf-8"?>
<p:tagLst xmlns:p="http://schemas.openxmlformats.org/presentationml/2006/main">
  <p:tag name="AS_UNIQUEID" val="7170"/>
</p:tagLst>
</file>

<file path=ppt/tags/tag88.xml><?xml version="1.0" encoding="utf-8"?>
<p:tagLst xmlns:p="http://schemas.openxmlformats.org/presentationml/2006/main">
  <p:tag name="AS_UNIQUEID" val="7172"/>
</p:tagLst>
</file>

<file path=ppt/tags/tag89.xml><?xml version="1.0" encoding="utf-8"?>
<p:tagLst xmlns:p="http://schemas.openxmlformats.org/presentationml/2006/main">
  <p:tag name="AS_UNIQUEID" val="7173"/>
</p:tagLst>
</file>

<file path=ppt/tags/tag9.xml><?xml version="1.0" encoding="utf-8"?>
<p:tagLst xmlns:p="http://schemas.openxmlformats.org/presentationml/2006/main">
  <p:tag name="AS_UNIQUEID" val="707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7174"/>
</p:tagLst>
</file>

<file path=ppt/tags/tag91.xml><?xml version="1.0" encoding="utf-8"?>
<p:tagLst xmlns:p="http://schemas.openxmlformats.org/presentationml/2006/main">
  <p:tag name="AS_UNIQUEID" val="7175"/>
</p:tagLst>
</file>

<file path=ppt/tags/tag92.xml><?xml version="1.0" encoding="utf-8"?>
<p:tagLst xmlns:p="http://schemas.openxmlformats.org/presentationml/2006/main">
  <p:tag name="AS_UNIQUEID" val="7177"/>
</p:tagLst>
</file>

<file path=ppt/tags/tag93.xml><?xml version="1.0" encoding="utf-8"?>
<p:tagLst xmlns:p="http://schemas.openxmlformats.org/presentationml/2006/main">
  <p:tag name="AS_UNIQUEID" val="7178"/>
</p:tagLst>
</file>

<file path=ppt/tags/tag94.xml><?xml version="1.0" encoding="utf-8"?>
<p:tagLst xmlns:p="http://schemas.openxmlformats.org/presentationml/2006/main">
  <p:tag name="AS_UNIQUEID" val="7179"/>
</p:tagLst>
</file>

<file path=ppt/tags/tag95.xml><?xml version="1.0" encoding="utf-8"?>
<p:tagLst xmlns:p="http://schemas.openxmlformats.org/presentationml/2006/main">
  <p:tag name="AS_UNIQUEID" val="7180"/>
</p:tagLst>
</file>

<file path=ppt/tags/tag96.xml><?xml version="1.0" encoding="utf-8"?>
<p:tagLst xmlns:p="http://schemas.openxmlformats.org/presentationml/2006/main">
  <p:tag name="AS_UNIQUEID" val="7182"/>
</p:tagLst>
</file>

<file path=ppt/tags/tag97.xml><?xml version="1.0" encoding="utf-8"?>
<p:tagLst xmlns:p="http://schemas.openxmlformats.org/presentationml/2006/main">
  <p:tag name="AS_UNIQUEID" val="7183"/>
</p:tagLst>
</file>

<file path=ppt/tags/tag98.xml><?xml version="1.0" encoding="utf-8"?>
<p:tagLst xmlns:p="http://schemas.openxmlformats.org/presentationml/2006/main">
  <p:tag name="AS_UNIQUEID" val="7184"/>
</p:tagLst>
</file>

<file path=ppt/tags/tag99.xml><?xml version="1.0" encoding="utf-8"?>
<p:tagLst xmlns:p="http://schemas.openxmlformats.org/presentationml/2006/main">
  <p:tag name="AS_UNIQUEID" val="7185"/>
</p:tagLst>
</file>

<file path=ppt/theme/theme1.xml><?xml version="1.0" encoding="utf-8"?>
<a:theme xmlns:a="http://schemas.openxmlformats.org/drawingml/2006/main" name="Office 主题">
  <a:themeElements>
    <a:clrScheme name="20181749">
      <a:dk1>
        <a:srgbClr val="000000"/>
      </a:dk1>
      <a:lt1>
        <a:srgbClr val="FFFFFF"/>
      </a:lt1>
      <a:dk2>
        <a:srgbClr val="FEEBD6"/>
      </a:dk2>
      <a:lt2>
        <a:srgbClr val="FFF7EF"/>
      </a:lt2>
      <a:accent1>
        <a:srgbClr val="BD4A42"/>
      </a:accent1>
      <a:accent2>
        <a:srgbClr val="D8785F"/>
      </a:accent2>
      <a:accent3>
        <a:srgbClr val="E8AE9F"/>
      </a:accent3>
      <a:accent4>
        <a:srgbClr val="FCCEA8"/>
      </a:accent4>
      <a:accent5>
        <a:srgbClr val="5BB1C7"/>
      </a:accent5>
      <a:accent6>
        <a:srgbClr val="90CCCA"/>
      </a:accent6>
      <a:hlink>
        <a:srgbClr val="BD4A42"/>
      </a:hlink>
      <a:folHlink>
        <a:srgbClr val="954F72"/>
      </a:folHlink>
    </a:clrScheme>
    <a:fontScheme name="Arial">
      <a:maj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5662</Words>
  <Application>WPS 演示</Application>
  <PresentationFormat/>
  <Paragraphs>676</Paragraphs>
  <Slides>28</Slides>
  <Notes>2</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28</vt:i4>
      </vt:variant>
    </vt:vector>
  </HeadingPairs>
  <TitlesOfParts>
    <vt:vector size="48" baseType="lpstr">
      <vt:lpstr>Arial</vt:lpstr>
      <vt:lpstr>宋体</vt:lpstr>
      <vt:lpstr>Wingdings</vt:lpstr>
      <vt:lpstr>微软雅黑</vt:lpstr>
      <vt:lpstr>汉仪行楷简</vt:lpstr>
      <vt:lpstr>Arial Narrow</vt:lpstr>
      <vt:lpstr>Calibri</vt:lpstr>
      <vt:lpstr>等线</vt:lpstr>
      <vt:lpstr>华文新魏</vt:lpstr>
      <vt:lpstr>楷体</vt:lpstr>
      <vt:lpstr>黑体</vt:lpstr>
      <vt:lpstr>Times New Roman</vt:lpstr>
      <vt:lpstr>OPPOSans B</vt:lpstr>
      <vt:lpstr>Arial</vt:lpstr>
      <vt:lpstr>华文楷体</vt:lpstr>
      <vt:lpstr>仿宋</vt:lpstr>
      <vt:lpstr>Arial Unicode MS</vt:lpstr>
      <vt:lpstr>仿宋_GB2312</vt:lpstr>
      <vt:lpstr>Courier New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从心</cp:lastModifiedBy>
  <cp:revision>2</cp:revision>
  <cp:lastPrinted>2023-12-11T14:56:00Z</cp:lastPrinted>
  <dcterms:created xsi:type="dcterms:W3CDTF">2023-12-11T14:56:00Z</dcterms:created>
  <dcterms:modified xsi:type="dcterms:W3CDTF">2025-02-10T10:05:52Z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2FBED7981E534B8E8E342CEF58D43830_13</vt:lpwstr>
  </property>
  <property fmtid="{D5CDD505-2E9C-101B-9397-08002B2CF9AE}" pid="7" name="KSOProductBuildVer">
    <vt:lpwstr>2052-12.1.0.18276</vt:lpwstr>
  </property>
</Properties>
</file>