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29" r:id="rId3"/>
    <p:sldId id="430" r:id="rId5"/>
    <p:sldId id="431" r:id="rId6"/>
    <p:sldId id="432" r:id="rId7"/>
    <p:sldId id="401" r:id="rId8"/>
    <p:sldId id="402" r:id="rId9"/>
    <p:sldId id="403" r:id="rId10"/>
    <p:sldId id="433" r:id="rId11"/>
    <p:sldId id="404" r:id="rId12"/>
    <p:sldId id="434" r:id="rId13"/>
    <p:sldId id="409" r:id="rId14"/>
    <p:sldId id="410" r:id="rId15"/>
    <p:sldId id="411" r:id="rId16"/>
    <p:sldId id="412" r:id="rId17"/>
    <p:sldId id="413" r:id="rId18"/>
    <p:sldId id="414" r:id="rId19"/>
    <p:sldId id="415" r:id="rId20"/>
    <p:sldId id="416" r:id="rId21"/>
    <p:sldId id="417" r:id="rId22"/>
    <p:sldId id="435" r:id="rId23"/>
    <p:sldId id="436" r:id="rId24"/>
    <p:sldId id="437" r:id="rId25"/>
    <p:sldId id="418" r:id="rId26"/>
    <p:sldId id="419" r:id="rId27"/>
    <p:sldId id="420" r:id="rId28"/>
    <p:sldId id="428" r:id="rId29"/>
    <p:sldId id="438"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未知用户1" initials="未知用户1" lastIdx="0" clrIdx="2"/>
  <p:cmAuthor id="7" name="1206988966@qq.com" initials="1" lastIdx="0" clrIdx="2"/>
  <p:cmAuthor id="1" name="薛 华林" initials="薛" lastIdx="0" clrIdx="0"/>
  <p:cmAuthor id="8" name="姜伟光" initials="姜" lastIdx="0" clrIdx="0"/>
  <p:cmAuthor id="2" name="Administrator" initials="A" lastIdx="0" clrIdx="0"/>
  <p:cmAuthor id="3" name="靳曼" initials="靳" lastIdx="0" clrIdx="2"/>
  <p:cmAuthor id="4" name="Lenovo" initials="L" lastIdx="0" clrIdx="2"/>
  <p:cmAuthor id="5" name="宋洁然" initials="宋" lastIdx="0" clrIdx="1"/>
  <p:cmAuthor id="6" name="ming qiu" initials="m" lastIdx="0" clrIdx="1"/>
  <p:cmAuthor id="10" name="yyyaogd@126.com" initials="y" lastIdx="0" clrIdx="0"/>
  <p:cmAuthor id="11" name="wucj" initials="w" lastIdx="0" clrIdx="0"/>
  <p:cmAuthor id="12" name="SkyUser" initials="S" lastIdx="0" clrIdx="0"/>
  <p:cmAuthor id="75" name="作者" initials="A" lastIdx="0" clrIdx="24"/>
  <p:cmAuthor id="9" name="86158" initials="8"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14" autoAdjust="0"/>
    <p:restoredTop sz="94660"/>
  </p:normalViewPr>
  <p:slideViewPr>
    <p:cSldViewPr snapToGrid="0" showGuides="1">
      <p:cViewPr varScale="1">
        <p:scale>
          <a:sx n="65" d="100"/>
          <a:sy n="65" d="100"/>
        </p:scale>
        <p:origin x="197" y="48"/>
      </p:cViewPr>
      <p:guideLst>
        <p:guide orient="horz" pos="2228"/>
        <p:guide pos="3795"/>
      </p:guideLst>
    </p:cSldViewPr>
  </p:slideViewPr>
  <p:notesTextViewPr>
    <p:cViewPr>
      <p:scale>
        <a:sx n="3" d="2"/>
        <a:sy n="3" d="2"/>
      </p:scale>
      <p:origin x="0" y="0"/>
    </p:cViewPr>
  </p:notesTextViewPr>
  <p:sorterViewPr>
    <p:cViewPr>
      <p:scale>
        <a:sx n="100" d="100"/>
        <a:sy n="100" d="100"/>
      </p:scale>
      <p:origin x="0" y="-4018"/>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gs" Target="tags/tag399.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custDataLst>
              <p:tags r:id="rId3"/>
            </p:custDataLst>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txBox="1">
            <a:spLocks noGrp="1"/>
          </p:cNvSpPr>
          <p:nvPr>
            <p:ph type="body" idx="1"/>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smtClean="0"/>
              <a:t>模板来自于 http://www.ypppt.com</a:t>
            </a:r>
            <a:endParaRPr lang="zh-CN" altLang="en-US" smtClean="0"/>
          </a:p>
        </p:txBody>
      </p:sp>
      <p:sp>
        <p:nvSpPr>
          <p:cNvPr id="6148" name="灯片编号占位符 3"/>
          <p:cNvSpPr>
            <a:spLocks noGrp="1"/>
          </p:cNvSpPr>
          <p:nvPr>
            <p:ph type="sldNum" sz="quarter" idx="5"/>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a:ea typeface="宋体" panose="02010600030101010101" pitchFamily="2" charset="-122"/>
              </a:rPr>
            </a:fld>
            <a:endParaRPr lang="zh-CN" altLang="en-US" smtClean="0">
              <a:solidFill>
                <a:prstClr val="black"/>
              </a:solidFill>
              <a:latin typeface="Calibri" panose="020F0502020204030204"/>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TextEdit="1"/>
          </p:cNvSpPr>
          <p:nvPr>
            <p:ph type="sldImg"/>
            <p:custDataLst>
              <p:tags r:id="rId3"/>
            </p:custDataLst>
          </p:nvPr>
        </p:nvSpPr>
        <p:spPr/>
      </p:sp>
      <p:sp>
        <p:nvSpPr>
          <p:cNvPr id="25602" name="文本占位符 2"/>
          <p:cNvSpPr txBox="1">
            <a:spLocks noGrp="1"/>
          </p:cNvSpPr>
          <p:nvPr>
            <p:ph type="body" idx="1"/>
            <p:custDataLst>
              <p:tags r:id="rId4"/>
            </p:custDataLst>
          </p:nvPr>
        </p:nvSpPr>
        <p:spPr/>
        <p:txBody>
          <a:bodyPr lIns="91440" tIns="45720" rIns="91440" bIns="45720" anchor="t" anchorCtr="0"/>
          <a:lstStyl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a:prstGeom prst="rect">
            <a:avLst/>
          </a:prstGeo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E077DA78-E013-4A8C-AD75-63A150561B10}"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a:prstGeom prst="rect">
            <a:avLst/>
          </a:prstGeo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a:prstGeom prst="rect">
            <a:avLst/>
          </a:prstGeo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a:prstGeom prst="rect">
            <a:avLst/>
          </a:prstGeo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a:prstGeom prst="rect">
            <a:avLst/>
          </a:prstGeo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a:prstGeom prst="rect">
            <a:avLst/>
          </a:prstGeom>
        </p:spPr>
        <p:txBody>
          <a:bodyPr/>
          <a:lstStyle/>
          <a:p>
            <a:r>
              <a:rPr lang="zh-CN" altLang="en-US"/>
              <a:t>单击此处编辑母版标题样式</a:t>
            </a:r>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59.xml"/><Relationship Id="rId24" Type="http://schemas.openxmlformats.org/officeDocument/2006/relationships/image" Target="file:///D:\qq&#25991;&#20214;\712321467\Image\C2C\Image2\%7b75232B38-A165-1FB7-499C-2E1C792CACB5%7d.png" TargetMode="External"/><Relationship Id="rId23" Type="http://schemas.openxmlformats.org/officeDocument/2006/relationships/image" Target="../media/image2.png"/><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tags" Target="../tags/tag56.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https://photo-static-api.fotomore.com/creative/vcg/veer/612/veer-341689500.jpg" descr="templates\picture_hover\&amp;pky8068184823&amp;"/>
          <p:cNvPicPr>
            <a:picLocks noChangeAspect="1"/>
          </p:cNvPicPr>
          <p:nvPr userDrawn="1">
            <p:custDataLst>
              <p:tags r:id="rId19"/>
            </p:custDataLst>
          </p:nvPr>
        </p:nvPicPr>
        <p:blipFill>
          <a:blip r:embed="rId20"/>
          <a:stretch>
            <a:fillRect/>
          </a:stretch>
        </p:blipFill>
        <p:spPr>
          <a:xfrm>
            <a:off x="0" y="635"/>
            <a:ext cx="12192635" cy="6856730"/>
          </a:xfrm>
          <a:prstGeom prst="rect">
            <a:avLst/>
          </a:prstGeom>
        </p:spPr>
      </p:pic>
      <p:sp>
        <p:nvSpPr>
          <p:cNvPr id="3" name="文本框 2"/>
          <p:cNvSpPr txBox="1"/>
          <p:nvPr userDrawn="1">
            <p:custDataLst>
              <p:tags r:id="rId21"/>
            </p:custDataLst>
          </p:nvPr>
        </p:nvSpPr>
        <p:spPr>
          <a:xfrm>
            <a:off x="-635" y="-10160"/>
            <a:ext cx="12192000" cy="6867525"/>
          </a:xfrm>
          <a:prstGeom prst="rect">
            <a:avLst/>
          </a:prstGeom>
          <a:solidFill>
            <a:schemeClr val="bg1">
              <a:alpha val="75000"/>
            </a:schemeClr>
          </a:solidFill>
        </p:spPr>
        <p:txBody>
          <a:bodyPr wrap="square" rtlCol="0">
            <a:noAutofit/>
          </a:bodyPr>
          <a:lstStyle/>
          <a:p>
            <a:endParaRPr lang="zh-CN" altLang="en-US"/>
          </a:p>
        </p:txBody>
      </p:sp>
      <p:pic>
        <p:nvPicPr>
          <p:cNvPr id="4" name="图片 1073743875" descr="学科网 zxxk.com"/>
          <p:cNvPicPr>
            <a:picLocks noChangeAspect="1"/>
          </p:cNvPicPr>
          <p:nvPr>
            <p:custDataLst>
              <p:tags r:id="rId22"/>
            </p:custDataLst>
          </p:nvPr>
        </p:nvPicPr>
        <p:blipFill>
          <a:blip r:embed="rId23" r:link="rId24"/>
          <a:stretch>
            <a:fillRect/>
          </a:stretch>
        </p:blipFill>
        <p:spPr>
          <a:xfrm>
            <a:off x="838200" y="365125"/>
            <a:ext cx="9525" cy="9525"/>
          </a:xfrm>
          <a:prstGeom prst="rect">
            <a:avLst/>
          </a:prstGeom>
          <a:noFill/>
          <a:ln>
            <a:noFill/>
            <a:miter lim="800000"/>
            <a:headEnd/>
            <a:tailEnd/>
          </a:ln>
        </p:spPr>
      </p:pic>
    </p:spTree>
    <p:custDataLst>
      <p:tags r:id="rId2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65.xml"/><Relationship Id="rId7" Type="http://schemas.openxmlformats.org/officeDocument/2006/relationships/image" Target="../media/image4.jpeg"/><Relationship Id="rId6" Type="http://schemas.openxmlformats.org/officeDocument/2006/relationships/tags" Target="../tags/tag64.xml"/><Relationship Id="rId5" Type="http://schemas.openxmlformats.org/officeDocument/2006/relationships/image" Target="../media/image3.jpe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notesSlide" Target="../notesSlides/notesSlide1.xml"/><Relationship Id="rId1" Type="http://schemas.openxmlformats.org/officeDocument/2006/relationships/tags" Target="../tags/tag60.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tags" Target="../tags/tag167.xml"/><Relationship Id="rId4" Type="http://schemas.openxmlformats.org/officeDocument/2006/relationships/image" Target="../media/image12.jpeg"/><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11.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6" Type="http://schemas.openxmlformats.org/officeDocument/2006/relationships/slideLayout" Target="../slideLayouts/slideLayout6.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microsoft.com/office/2007/relationships/hdphoto" Target="../media/image15.wdp"/><Relationship Id="rId11" Type="http://schemas.openxmlformats.org/officeDocument/2006/relationships/image" Target="../media/image14.png"/><Relationship Id="rId10" Type="http://schemas.openxmlformats.org/officeDocument/2006/relationships/tags" Target="../tags/tag177.xml"/><Relationship Id="rId1" Type="http://schemas.openxmlformats.org/officeDocument/2006/relationships/tags" Target="../tags/tag168.xml"/></Relationships>
</file>

<file path=ppt/slides/_rels/slide12.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image" Target="../media/image16.png"/><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3" Type="http://schemas.openxmlformats.org/officeDocument/2006/relationships/slideLayout" Target="../slideLayouts/slideLayout6.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tags" Target="../tags/tag181.xml"/></Relationships>
</file>

<file path=ppt/slides/_rels/slide13.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0" Type="http://schemas.openxmlformats.org/officeDocument/2006/relationships/slideLayout" Target="../slideLayouts/slideLayout6.xml"/><Relationship Id="rId2" Type="http://schemas.openxmlformats.org/officeDocument/2006/relationships/tags" Target="../tags/tag192.xml"/><Relationship Id="rId19" Type="http://schemas.openxmlformats.org/officeDocument/2006/relationships/tags" Target="../tags/tag209.xml"/><Relationship Id="rId18" Type="http://schemas.openxmlformats.org/officeDocument/2006/relationships/tags" Target="../tags/tag208.xml"/><Relationship Id="rId17" Type="http://schemas.openxmlformats.org/officeDocument/2006/relationships/tags" Target="../tags/tag207.xml"/><Relationship Id="rId16" Type="http://schemas.openxmlformats.org/officeDocument/2006/relationships/tags" Target="../tags/tag206.xml"/><Relationship Id="rId15" Type="http://schemas.openxmlformats.org/officeDocument/2006/relationships/tags" Target="../tags/tag205.xml"/><Relationship Id="rId14" Type="http://schemas.openxmlformats.org/officeDocument/2006/relationships/tags" Target="../tags/tag204.xml"/><Relationship Id="rId13" Type="http://schemas.openxmlformats.org/officeDocument/2006/relationships/tags" Target="../tags/tag203.xml"/><Relationship Id="rId12" Type="http://schemas.openxmlformats.org/officeDocument/2006/relationships/tags" Target="../tags/tag202.xml"/><Relationship Id="rId11" Type="http://schemas.openxmlformats.org/officeDocument/2006/relationships/tags" Target="../tags/tag201.xml"/><Relationship Id="rId10" Type="http://schemas.openxmlformats.org/officeDocument/2006/relationships/tags" Target="../tags/tag200.xml"/><Relationship Id="rId1" Type="http://schemas.openxmlformats.org/officeDocument/2006/relationships/tags" Target="../tags/tag191.xml"/></Relationships>
</file>

<file path=ppt/slides/_rels/slide14.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image" Target="../media/image18.png"/><Relationship Id="rId5" Type="http://schemas.openxmlformats.org/officeDocument/2006/relationships/oleObject" Target="../embeddings/oleObject1.bin"/><Relationship Id="rId46" Type="http://schemas.openxmlformats.org/officeDocument/2006/relationships/vmlDrawing" Target="../drawings/vmlDrawing1.vml"/><Relationship Id="rId45" Type="http://schemas.openxmlformats.org/officeDocument/2006/relationships/slideLayout" Target="../slideLayouts/slideLayout6.xml"/><Relationship Id="rId44" Type="http://schemas.openxmlformats.org/officeDocument/2006/relationships/tags" Target="../tags/tag249.xml"/><Relationship Id="rId43" Type="http://schemas.openxmlformats.org/officeDocument/2006/relationships/tags" Target="../tags/tag248.xml"/><Relationship Id="rId42" Type="http://schemas.openxmlformats.org/officeDocument/2006/relationships/image" Target="../media/image20.png"/><Relationship Id="rId41" Type="http://schemas.openxmlformats.org/officeDocument/2006/relationships/tags" Target="../tags/tag247.xml"/><Relationship Id="rId40" Type="http://schemas.openxmlformats.org/officeDocument/2006/relationships/tags" Target="../tags/tag246.xml"/><Relationship Id="rId4" Type="http://schemas.openxmlformats.org/officeDocument/2006/relationships/tags" Target="../tags/tag213.xml"/><Relationship Id="rId39" Type="http://schemas.openxmlformats.org/officeDocument/2006/relationships/tags" Target="../tags/tag245.xml"/><Relationship Id="rId38" Type="http://schemas.openxmlformats.org/officeDocument/2006/relationships/tags" Target="../tags/tag244.xml"/><Relationship Id="rId37" Type="http://schemas.openxmlformats.org/officeDocument/2006/relationships/tags" Target="../tags/tag243.xml"/><Relationship Id="rId36" Type="http://schemas.openxmlformats.org/officeDocument/2006/relationships/image" Target="../media/image19.png"/><Relationship Id="rId35" Type="http://schemas.openxmlformats.org/officeDocument/2006/relationships/tags" Target="../tags/tag242.xml"/><Relationship Id="rId34" Type="http://schemas.openxmlformats.org/officeDocument/2006/relationships/tags" Target="../tags/tag241.xml"/><Relationship Id="rId33" Type="http://schemas.openxmlformats.org/officeDocument/2006/relationships/tags" Target="../tags/tag240.xml"/><Relationship Id="rId32" Type="http://schemas.openxmlformats.org/officeDocument/2006/relationships/tags" Target="../tags/tag239.xml"/><Relationship Id="rId31" Type="http://schemas.openxmlformats.org/officeDocument/2006/relationships/tags" Target="../tags/tag238.xml"/><Relationship Id="rId30" Type="http://schemas.openxmlformats.org/officeDocument/2006/relationships/tags" Target="../tags/tag237.xml"/><Relationship Id="rId3" Type="http://schemas.openxmlformats.org/officeDocument/2006/relationships/tags" Target="../tags/tag212.xml"/><Relationship Id="rId29" Type="http://schemas.openxmlformats.org/officeDocument/2006/relationships/tags" Target="../tags/tag236.xml"/><Relationship Id="rId28" Type="http://schemas.openxmlformats.org/officeDocument/2006/relationships/tags" Target="../tags/tag235.xml"/><Relationship Id="rId27" Type="http://schemas.openxmlformats.org/officeDocument/2006/relationships/tags" Target="../tags/tag234.xml"/><Relationship Id="rId26" Type="http://schemas.openxmlformats.org/officeDocument/2006/relationships/tags" Target="../tags/tag233.xml"/><Relationship Id="rId25" Type="http://schemas.openxmlformats.org/officeDocument/2006/relationships/tags" Target="../tags/tag232.xml"/><Relationship Id="rId24" Type="http://schemas.openxmlformats.org/officeDocument/2006/relationships/tags" Target="../tags/tag231.xml"/><Relationship Id="rId23" Type="http://schemas.openxmlformats.org/officeDocument/2006/relationships/tags" Target="../tags/tag230.xml"/><Relationship Id="rId22" Type="http://schemas.openxmlformats.org/officeDocument/2006/relationships/tags" Target="../tags/tag229.xml"/><Relationship Id="rId21" Type="http://schemas.openxmlformats.org/officeDocument/2006/relationships/tags" Target="../tags/tag228.xml"/><Relationship Id="rId20" Type="http://schemas.openxmlformats.org/officeDocument/2006/relationships/tags" Target="../tags/tag227.xml"/><Relationship Id="rId2" Type="http://schemas.openxmlformats.org/officeDocument/2006/relationships/tags" Target="../tags/tag211.xml"/><Relationship Id="rId19" Type="http://schemas.openxmlformats.org/officeDocument/2006/relationships/tags" Target="../tags/tag226.xml"/><Relationship Id="rId18" Type="http://schemas.openxmlformats.org/officeDocument/2006/relationships/tags" Target="../tags/tag225.xml"/><Relationship Id="rId17" Type="http://schemas.openxmlformats.org/officeDocument/2006/relationships/tags" Target="../tags/tag224.xml"/><Relationship Id="rId16" Type="http://schemas.openxmlformats.org/officeDocument/2006/relationships/tags" Target="../tags/tag223.xml"/><Relationship Id="rId15" Type="http://schemas.openxmlformats.org/officeDocument/2006/relationships/tags" Target="../tags/tag222.xml"/><Relationship Id="rId14" Type="http://schemas.openxmlformats.org/officeDocument/2006/relationships/tags" Target="../tags/tag22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tags" Target="../tags/tag210.xml"/></Relationships>
</file>

<file path=ppt/slides/_rels/slide15.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image" Target="../media/image22.png"/><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image" Target="../media/image21.png"/><Relationship Id="rId3" Type="http://schemas.openxmlformats.org/officeDocument/2006/relationships/tags" Target="../tags/tag252.xml"/><Relationship Id="rId20" Type="http://schemas.openxmlformats.org/officeDocument/2006/relationships/slideLayout" Target="../slideLayouts/slideLayout6.xml"/><Relationship Id="rId2" Type="http://schemas.openxmlformats.org/officeDocument/2006/relationships/tags" Target="../tags/tag251.xml"/><Relationship Id="rId19" Type="http://schemas.openxmlformats.org/officeDocument/2006/relationships/tags" Target="../tags/tag263.xml"/><Relationship Id="rId18" Type="http://schemas.openxmlformats.org/officeDocument/2006/relationships/tags" Target="../tags/tag262.xml"/><Relationship Id="rId17" Type="http://schemas.openxmlformats.org/officeDocument/2006/relationships/tags" Target="../tags/tag261.xml"/><Relationship Id="rId16" Type="http://schemas.openxmlformats.org/officeDocument/2006/relationships/tags" Target="../tags/tag260.xml"/><Relationship Id="rId15" Type="http://schemas.openxmlformats.org/officeDocument/2006/relationships/image" Target="../media/image25.png"/><Relationship Id="rId14" Type="http://schemas.openxmlformats.org/officeDocument/2006/relationships/tags" Target="../tags/tag259.xml"/><Relationship Id="rId13" Type="http://schemas.openxmlformats.org/officeDocument/2006/relationships/tags" Target="../tags/tag258.xml"/><Relationship Id="rId12" Type="http://schemas.openxmlformats.org/officeDocument/2006/relationships/tags" Target="../tags/tag257.xml"/><Relationship Id="rId11" Type="http://schemas.microsoft.com/office/2007/relationships/hdphoto" Target="../media/image24.wdp"/><Relationship Id="rId10" Type="http://schemas.openxmlformats.org/officeDocument/2006/relationships/image" Target="../media/image23.png"/><Relationship Id="rId1" Type="http://schemas.openxmlformats.org/officeDocument/2006/relationships/tags" Target="../tags/tag250.xml"/></Relationships>
</file>

<file path=ppt/slides/_rels/slide16.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image" Target="../media/image26.png"/><Relationship Id="rId3" Type="http://schemas.openxmlformats.org/officeDocument/2006/relationships/tags" Target="../tags/tag266.xml"/><Relationship Id="rId2" Type="http://schemas.openxmlformats.org/officeDocument/2006/relationships/tags" Target="../tags/tag265.xml"/><Relationship Id="rId19" Type="http://schemas.openxmlformats.org/officeDocument/2006/relationships/slideLayout" Target="../slideLayouts/slideLayout6.xml"/><Relationship Id="rId18" Type="http://schemas.openxmlformats.org/officeDocument/2006/relationships/tags" Target="../tags/tag278.xml"/><Relationship Id="rId17" Type="http://schemas.openxmlformats.org/officeDocument/2006/relationships/tags" Target="../tags/tag277.xml"/><Relationship Id="rId16" Type="http://schemas.openxmlformats.org/officeDocument/2006/relationships/tags" Target="../tags/tag276.xml"/><Relationship Id="rId15" Type="http://schemas.openxmlformats.org/officeDocument/2006/relationships/tags" Target="../tags/tag275.xml"/><Relationship Id="rId14" Type="http://schemas.openxmlformats.org/officeDocument/2006/relationships/tags" Target="../tags/tag274.xml"/><Relationship Id="rId13" Type="http://schemas.openxmlformats.org/officeDocument/2006/relationships/image" Target="../media/image28.png"/><Relationship Id="rId12" Type="http://schemas.openxmlformats.org/officeDocument/2006/relationships/tags" Target="../tags/tag273.xml"/><Relationship Id="rId11" Type="http://schemas.openxmlformats.org/officeDocument/2006/relationships/tags" Target="../tags/tag272.xml"/><Relationship Id="rId10" Type="http://schemas.openxmlformats.org/officeDocument/2006/relationships/tags" Target="../tags/tag271.xml"/><Relationship Id="rId1" Type="http://schemas.openxmlformats.org/officeDocument/2006/relationships/tags" Target="../tags/tag264.xml"/></Relationships>
</file>

<file path=ppt/slides/_rels/slide17.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8" Type="http://schemas.openxmlformats.org/officeDocument/2006/relationships/notesSlide" Target="../notesSlides/notesSlide2.xml"/><Relationship Id="rId17" Type="http://schemas.openxmlformats.org/officeDocument/2006/relationships/slideLayout" Target="../slideLayouts/slideLayout6.xml"/><Relationship Id="rId16" Type="http://schemas.openxmlformats.org/officeDocument/2006/relationships/tags" Target="../tags/tag293.xml"/><Relationship Id="rId15" Type="http://schemas.openxmlformats.org/officeDocument/2006/relationships/tags" Target="../tags/tag292.xml"/><Relationship Id="rId14" Type="http://schemas.openxmlformats.org/officeDocument/2006/relationships/tags" Target="../tags/tag291.xml"/><Relationship Id="rId13" Type="http://schemas.openxmlformats.org/officeDocument/2006/relationships/image" Target="../media/image29.png"/><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79.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image" Target="../media/image30.png"/><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s>
</file>

<file path=ppt/slides/_rels/slide19.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image" Target="../media/image34.png"/><Relationship Id="rId7" Type="http://schemas.openxmlformats.org/officeDocument/2006/relationships/tags" Target="../tags/tag306.xml"/><Relationship Id="rId6" Type="http://schemas.microsoft.com/office/2007/relationships/hdphoto" Target="../media/image33.wdp"/><Relationship Id="rId5" Type="http://schemas.openxmlformats.org/officeDocument/2006/relationships/image" Target="../media/image32.png"/><Relationship Id="rId4" Type="http://schemas.openxmlformats.org/officeDocument/2006/relationships/tags" Target="../tags/tag305.xml"/><Relationship Id="rId3" Type="http://schemas.openxmlformats.org/officeDocument/2006/relationships/image" Target="../media/image31.png"/><Relationship Id="rId2" Type="http://schemas.openxmlformats.org/officeDocument/2006/relationships/tags" Target="../tags/tag304.xml"/><Relationship Id="rId12" Type="http://schemas.openxmlformats.org/officeDocument/2006/relationships/slideLayout" Target="../slideLayouts/slideLayout6.xml"/><Relationship Id="rId11" Type="http://schemas.openxmlformats.org/officeDocument/2006/relationships/tags" Target="../tags/tag308.xml"/><Relationship Id="rId10" Type="http://schemas.openxmlformats.org/officeDocument/2006/relationships/image" Target="../media/image35.png"/><Relationship Id="rId1" Type="http://schemas.openxmlformats.org/officeDocument/2006/relationships/tags" Target="../tags/tag303.xml"/></Relationships>
</file>

<file path=ppt/slides/_rels/slide2.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5" Type="http://schemas.openxmlformats.org/officeDocument/2006/relationships/slideLayout" Target="../slideLayouts/slideLayout6.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tags" Target="../tags/tag69.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313.xml"/><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6.png"/><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s>
</file>

<file path=ppt/slides/_rels/slide23.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329.xml"/><Relationship Id="rId7" Type="http://schemas.openxmlformats.org/officeDocument/2006/relationships/tags" Target="../tags/tag328.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1" Type="http://schemas.openxmlformats.org/officeDocument/2006/relationships/slideLayout" Target="../slideLayouts/slideLayout6.xml"/><Relationship Id="rId10" Type="http://schemas.openxmlformats.org/officeDocument/2006/relationships/tags" Target="../tags/tag330.xml"/><Relationship Id="rId1" Type="http://schemas.openxmlformats.org/officeDocument/2006/relationships/tags" Target="../tags/tag322.xml"/></Relationships>
</file>

<file path=ppt/slides/_rels/slide24.xml.rels><?xml version="1.0" encoding="UTF-8" standalone="yes"?>
<Relationships xmlns="http://schemas.openxmlformats.org/package/2006/relationships"><Relationship Id="rId9" Type="http://schemas.openxmlformats.org/officeDocument/2006/relationships/tags" Target="../tags/tag337.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image" Target="../media/image36.png"/><Relationship Id="rId3" Type="http://schemas.openxmlformats.org/officeDocument/2006/relationships/tags" Target="../tags/tag332.xml"/><Relationship Id="rId2" Type="http://schemas.openxmlformats.org/officeDocument/2006/relationships/image" Target="../media/image38.jpeg"/><Relationship Id="rId15" Type="http://schemas.openxmlformats.org/officeDocument/2006/relationships/slideLayout" Target="../slideLayouts/slideLayout6.xml"/><Relationship Id="rId14" Type="http://schemas.openxmlformats.org/officeDocument/2006/relationships/tags" Target="../tags/tag341.xml"/><Relationship Id="rId13" Type="http://schemas.openxmlformats.org/officeDocument/2006/relationships/tags" Target="../tags/tag340.xml"/><Relationship Id="rId12" Type="http://schemas.openxmlformats.org/officeDocument/2006/relationships/tags" Target="../tags/tag339.xml"/><Relationship Id="rId11" Type="http://schemas.openxmlformats.org/officeDocument/2006/relationships/tags" Target="../tags/tag338.xml"/><Relationship Id="rId10" Type="http://schemas.openxmlformats.org/officeDocument/2006/relationships/image" Target="../media/image39.png"/><Relationship Id="rId1" Type="http://schemas.openxmlformats.org/officeDocument/2006/relationships/tags" Target="../tags/tag331.xml"/></Relationships>
</file>

<file path=ppt/slides/_rels/slide25.xml.rels><?xml version="1.0" encoding="UTF-8" standalone="yes"?>
<Relationships xmlns="http://schemas.openxmlformats.org/package/2006/relationships"><Relationship Id="rId9" Type="http://schemas.openxmlformats.org/officeDocument/2006/relationships/tags" Target="../tags/tag350.xml"/><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5" Type="http://schemas.openxmlformats.org/officeDocument/2006/relationships/slideLayout" Target="../slideLayouts/slideLayout6.xml"/><Relationship Id="rId14" Type="http://schemas.openxmlformats.org/officeDocument/2006/relationships/tags" Target="../tags/tag355.xml"/><Relationship Id="rId13" Type="http://schemas.openxmlformats.org/officeDocument/2006/relationships/tags" Target="../tags/tag354.xml"/><Relationship Id="rId12" Type="http://schemas.openxmlformats.org/officeDocument/2006/relationships/tags" Target="../tags/tag353.xml"/><Relationship Id="rId11" Type="http://schemas.openxmlformats.org/officeDocument/2006/relationships/tags" Target="../tags/tag352.xml"/><Relationship Id="rId10" Type="http://schemas.openxmlformats.org/officeDocument/2006/relationships/tags" Target="../tags/tag351.xml"/><Relationship Id="rId1" Type="http://schemas.openxmlformats.org/officeDocument/2006/relationships/tags" Target="../tags/tag342.xml"/></Relationships>
</file>

<file path=ppt/slides/_rels/slide26.xml.rels><?xml version="1.0" encoding="UTF-8" standalone="yes"?>
<Relationships xmlns="http://schemas.openxmlformats.org/package/2006/relationships"><Relationship Id="rId9" Type="http://schemas.openxmlformats.org/officeDocument/2006/relationships/tags" Target="../tags/tag364.xml"/><Relationship Id="rId8" Type="http://schemas.openxmlformats.org/officeDocument/2006/relationships/tags" Target="../tags/tag363.xml"/><Relationship Id="rId7" Type="http://schemas.openxmlformats.org/officeDocument/2006/relationships/tags" Target="../tags/tag362.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tags" Target="../tags/tag359.xml"/><Relationship Id="rId32" Type="http://schemas.openxmlformats.org/officeDocument/2006/relationships/slideLayout" Target="../slideLayouts/slideLayout6.xml"/><Relationship Id="rId31" Type="http://schemas.openxmlformats.org/officeDocument/2006/relationships/tags" Target="../tags/tag384.xml"/><Relationship Id="rId30" Type="http://schemas.microsoft.com/office/2007/relationships/hdphoto" Target="../media/image15.wdp"/><Relationship Id="rId3" Type="http://schemas.openxmlformats.org/officeDocument/2006/relationships/tags" Target="../tags/tag358.xml"/><Relationship Id="rId29" Type="http://schemas.openxmlformats.org/officeDocument/2006/relationships/image" Target="../media/image40.png"/><Relationship Id="rId28" Type="http://schemas.openxmlformats.org/officeDocument/2006/relationships/tags" Target="../tags/tag383.xml"/><Relationship Id="rId27" Type="http://schemas.openxmlformats.org/officeDocument/2006/relationships/tags" Target="../tags/tag382.xml"/><Relationship Id="rId26" Type="http://schemas.openxmlformats.org/officeDocument/2006/relationships/tags" Target="../tags/tag381.xml"/><Relationship Id="rId25" Type="http://schemas.openxmlformats.org/officeDocument/2006/relationships/tags" Target="../tags/tag380.xml"/><Relationship Id="rId24" Type="http://schemas.openxmlformats.org/officeDocument/2006/relationships/tags" Target="../tags/tag379.xml"/><Relationship Id="rId23" Type="http://schemas.openxmlformats.org/officeDocument/2006/relationships/tags" Target="../tags/tag378.xml"/><Relationship Id="rId22" Type="http://schemas.openxmlformats.org/officeDocument/2006/relationships/tags" Target="../tags/tag377.xml"/><Relationship Id="rId21" Type="http://schemas.openxmlformats.org/officeDocument/2006/relationships/tags" Target="../tags/tag376.xml"/><Relationship Id="rId20" Type="http://schemas.openxmlformats.org/officeDocument/2006/relationships/tags" Target="../tags/tag375.xml"/><Relationship Id="rId2" Type="http://schemas.openxmlformats.org/officeDocument/2006/relationships/tags" Target="../tags/tag357.xml"/><Relationship Id="rId19" Type="http://schemas.openxmlformats.org/officeDocument/2006/relationships/tags" Target="../tags/tag374.xml"/><Relationship Id="rId18" Type="http://schemas.openxmlformats.org/officeDocument/2006/relationships/tags" Target="../tags/tag373.xml"/><Relationship Id="rId17" Type="http://schemas.openxmlformats.org/officeDocument/2006/relationships/tags" Target="../tags/tag372.xml"/><Relationship Id="rId16" Type="http://schemas.openxmlformats.org/officeDocument/2006/relationships/tags" Target="../tags/tag371.xml"/><Relationship Id="rId15" Type="http://schemas.openxmlformats.org/officeDocument/2006/relationships/tags" Target="../tags/tag370.xml"/><Relationship Id="rId14" Type="http://schemas.openxmlformats.org/officeDocument/2006/relationships/tags" Target="../tags/tag369.xml"/><Relationship Id="rId13" Type="http://schemas.openxmlformats.org/officeDocument/2006/relationships/tags" Target="../tags/tag368.xml"/><Relationship Id="rId12" Type="http://schemas.openxmlformats.org/officeDocument/2006/relationships/tags" Target="../tags/tag367.xml"/><Relationship Id="rId11" Type="http://schemas.openxmlformats.org/officeDocument/2006/relationships/tags" Target="../tags/tag366.xml"/><Relationship Id="rId10" Type="http://schemas.openxmlformats.org/officeDocument/2006/relationships/tags" Target="../tags/tag365.xml"/><Relationship Id="rId1" Type="http://schemas.openxmlformats.org/officeDocument/2006/relationships/tags" Target="../tags/tag356.xml"/></Relationships>
</file>

<file path=ppt/slides/_rels/slide27.xml.rels><?xml version="1.0" encoding="UTF-8" standalone="yes"?>
<Relationships xmlns="http://schemas.openxmlformats.org/package/2006/relationships"><Relationship Id="rId9" Type="http://schemas.openxmlformats.org/officeDocument/2006/relationships/tags" Target="../tags/tag39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image" Target="../media/image41.png"/><Relationship Id="rId3" Type="http://schemas.openxmlformats.org/officeDocument/2006/relationships/tags" Target="../tags/tag387.xml"/><Relationship Id="rId2" Type="http://schemas.openxmlformats.org/officeDocument/2006/relationships/tags" Target="../tags/tag386.xml"/><Relationship Id="rId10" Type="http://schemas.openxmlformats.org/officeDocument/2006/relationships/slideLayout" Target="../slideLayouts/slideLayout6.xml"/><Relationship Id="rId1" Type="http://schemas.openxmlformats.org/officeDocument/2006/relationships/tags" Target="../tags/tag385.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image" Target="../media/image5.jpe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image" Target="../media/image6.jpeg"/><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5.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9" Type="http://schemas.openxmlformats.org/officeDocument/2006/relationships/slideLayout" Target="../slideLayouts/slideLayout6.xml"/><Relationship Id="rId18" Type="http://schemas.openxmlformats.org/officeDocument/2006/relationships/tags" Target="../tags/tag110.xml"/><Relationship Id="rId17" Type="http://schemas.openxmlformats.org/officeDocument/2006/relationships/tags" Target="../tags/tag109.xml"/><Relationship Id="rId16" Type="http://schemas.openxmlformats.org/officeDocument/2006/relationships/tags" Target="../tags/tag10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3.xml"/></Relationships>
</file>

<file path=ppt/slides/_rels/slide6.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image" Target="../media/image9.jpeg"/><Relationship Id="rId7" Type="http://schemas.openxmlformats.org/officeDocument/2006/relationships/tags" Target="../tags/tag114.xml"/><Relationship Id="rId6" Type="http://schemas.openxmlformats.org/officeDocument/2006/relationships/image" Target="../media/image8.jpeg"/><Relationship Id="rId5" Type="http://schemas.openxmlformats.org/officeDocument/2006/relationships/tags" Target="../tags/tag113.xml"/><Relationship Id="rId4" Type="http://schemas.openxmlformats.org/officeDocument/2006/relationships/hyperlink" Target="http://dd.nen.com.cn/76570019823091712/20091013/2188294.shtml" TargetMode="External"/><Relationship Id="rId3" Type="http://schemas.openxmlformats.org/officeDocument/2006/relationships/image" Target="../media/image7.jpeg"/><Relationship Id="rId22" Type="http://schemas.openxmlformats.org/officeDocument/2006/relationships/slideLayout" Target="../slideLayouts/slideLayout6.xml"/><Relationship Id="rId21" Type="http://schemas.openxmlformats.org/officeDocument/2006/relationships/tags" Target="../tags/tag127.xml"/><Relationship Id="rId20" Type="http://schemas.openxmlformats.org/officeDocument/2006/relationships/tags" Target="../tags/tag126.xml"/><Relationship Id="rId2" Type="http://schemas.openxmlformats.org/officeDocument/2006/relationships/tags" Target="../tags/tag112.xml"/><Relationship Id="rId19" Type="http://schemas.openxmlformats.org/officeDocument/2006/relationships/tags" Target="../tags/tag125.xml"/><Relationship Id="rId18" Type="http://schemas.openxmlformats.org/officeDocument/2006/relationships/tags" Target="../tags/tag124.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11.xml"/></Relationships>
</file>

<file path=ppt/slides/_rels/slide7.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2" Type="http://schemas.openxmlformats.org/officeDocument/2006/relationships/slideLayout" Target="../slideLayouts/slideLayout6.xml"/><Relationship Id="rId21" Type="http://schemas.openxmlformats.org/officeDocument/2006/relationships/tags" Target="../tags/tag148.xml"/><Relationship Id="rId20" Type="http://schemas.openxmlformats.org/officeDocument/2006/relationships/tags" Target="../tags/tag147.xml"/><Relationship Id="rId2" Type="http://schemas.openxmlformats.org/officeDocument/2006/relationships/tags" Target="../tags/tag129.xml"/><Relationship Id="rId19" Type="http://schemas.openxmlformats.org/officeDocument/2006/relationships/tags" Target="../tags/tag146.xml"/><Relationship Id="rId18" Type="http://schemas.openxmlformats.org/officeDocument/2006/relationships/tags" Target="../tags/tag145.xml"/><Relationship Id="rId17" Type="http://schemas.openxmlformats.org/officeDocument/2006/relationships/tags" Target="../tags/tag144.xml"/><Relationship Id="rId16" Type="http://schemas.openxmlformats.org/officeDocument/2006/relationships/tags" Target="../tags/tag143.xml"/><Relationship Id="rId15" Type="http://schemas.openxmlformats.org/officeDocument/2006/relationships/tags" Target="../tags/tag142.xml"/><Relationship Id="rId14" Type="http://schemas.openxmlformats.org/officeDocument/2006/relationships/tags" Target="../tags/tag141.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28.xml"/></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55.xml"/><Relationship Id="rId7" Type="http://schemas.openxmlformats.org/officeDocument/2006/relationships/image" Target="../media/image10.png"/><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0" Type="http://schemas.openxmlformats.org/officeDocument/2006/relationships/slideLayout" Target="../slideLayouts/slideLayout6.xml"/><Relationship Id="rId1" Type="http://schemas.openxmlformats.org/officeDocument/2006/relationships/tags" Target="../tags/tag149.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7682230" y="4584065"/>
            <a:ext cx="4355465" cy="1945005"/>
          </a:xfrm>
          <a:prstGeom prst="rect">
            <a:avLst/>
          </a:prstGeom>
          <a:solidFill>
            <a:schemeClr val="bg1">
              <a:alpha val="60000"/>
            </a:schemeClr>
          </a:solidFill>
          <a:effectLst/>
        </p:spPr>
        <p:txBody>
          <a:bodyPr wrap="square" rtlCol="0" anchor="t">
            <a:noAutofit/>
          </a:bodyPr>
          <a:lstStyle/>
          <a:p>
            <a:r>
              <a:rPr lang="zh-CN" altLang="en-US" sz="2400">
                <a:solidFill>
                  <a:srgbClr val="7030A0"/>
                </a:solidFill>
              </a:rPr>
              <a:t>发酵工程是指利用微生物的特定功能，通过现代工程技术，规模化生产对人类有用的产品。它涉及菌种的选育和培养、产物的分离和提纯等方面。</a:t>
            </a:r>
            <a:endParaRPr lang="en-US" altLang="zh-CN" sz="2400">
              <a:solidFill>
                <a:srgbClr val="7030A0"/>
              </a:solidFill>
            </a:endParaRPr>
          </a:p>
        </p:txBody>
      </p:sp>
      <p:sp>
        <p:nvSpPr>
          <p:cNvPr id="12" name="标题 1"/>
          <p:cNvSpPr>
            <a:spLocks noGrp="1"/>
          </p:cNvSpPr>
          <p:nvPr>
            <p:custDataLst>
              <p:tags r:id="rId2"/>
            </p:custDataLst>
          </p:nvPr>
        </p:nvSpPr>
        <p:spPr>
          <a:xfrm>
            <a:off x="3028950" y="2824480"/>
            <a:ext cx="5429885" cy="965200"/>
          </a:xfrm>
          <a:prstGeom prst="rect">
            <a:avLst/>
          </a:prstGeom>
          <a:solidFill>
            <a:srgbClr val="ABCA9E">
              <a:alpha val="90000"/>
            </a:srgbClr>
          </a:solidFill>
        </p:spPr>
        <p:txBody>
          <a:bodyPr vert="horz" lIns="67500" tIns="35100" rIns="67500" bIns="35100" rtlCol="0" anchor="b">
            <a:noAutofit/>
            <a:scene3d>
              <a:camera prst="obliqueBottomLeft"/>
              <a:lightRig rig="contrasting" dir="t"/>
            </a:scene3d>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pPr marL="0" lvl="0" indent="0" algn="l">
              <a:lnSpc>
                <a:spcPct val="120000"/>
              </a:lnSpc>
              <a:spcBef>
                <a:spcPct val="0"/>
              </a:spcBef>
              <a:spcAft>
                <a:spcPct val="0"/>
              </a:spcAft>
              <a:buSzTx/>
              <a:buNone/>
            </a:pPr>
            <a:r>
              <a:rPr lang="zh-CN" altLang="en-US"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第</a:t>
            </a:r>
            <a:r>
              <a:rPr lang="en-US" altLang="zh-CN"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1</a:t>
            </a:r>
            <a:r>
              <a:rPr lang="zh-CN" altLang="en-US"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rPr>
              <a:t>章  发酵工程</a:t>
            </a:r>
            <a:endParaRPr lang="en-US" altLang="zh-CN" sz="5400" b="0">
              <a:ln w="2822">
                <a:solidFill>
                  <a:srgbClr val="E6B76F"/>
                </a:solidFill>
              </a:ln>
              <a:gradFill>
                <a:gsLst>
                  <a:gs pos="100000">
                    <a:srgbClr val="ADB836"/>
                  </a:gs>
                  <a:gs pos="67000">
                    <a:srgbClr val="324A25"/>
                  </a:gs>
                </a:gsLst>
                <a:lin ang="5400000" scaled="0"/>
              </a:gradFill>
              <a:effectLst>
                <a:outerShdw dist="76200" dir="7740000" algn="t" rotWithShape="0">
                  <a:srgbClr val="99BB83">
                    <a:alpha val="100000"/>
                  </a:srgbClr>
                </a:outerShdw>
                <a:reflection blurRad="1411" stA="27000" endA="300" endPos="45500" dist="50800" dir="5400000" sy="-100000" algn="bl" rotWithShape="0"/>
              </a:effectLst>
              <a:latin typeface="汉仪行楷简" panose="02010600000101010101" charset="-122"/>
              <a:ea typeface="汉仪行楷简" panose="02010600000101010101" charset="-122"/>
              <a:cs typeface="汉仪行楷简" panose="02010600000101010101" charset="-122"/>
              <a:sym typeface="+mn-ea"/>
            </a:endParaRPr>
          </a:p>
        </p:txBody>
      </p:sp>
      <p:sp>
        <p:nvSpPr>
          <p:cNvPr id="13" name="副标题 2"/>
          <p:cNvSpPr>
            <a:spLocks noGrp="1"/>
          </p:cNvSpPr>
          <p:nvPr>
            <p:custDataLst>
              <p:tags r:id="rId3"/>
            </p:custDataLst>
          </p:nvPr>
        </p:nvSpPr>
        <p:spPr>
          <a:xfrm>
            <a:off x="179705" y="830580"/>
            <a:ext cx="5231765" cy="584200"/>
          </a:xfrm>
          <a:prstGeom prst="rect">
            <a:avLst/>
          </a:prstGeom>
          <a:solidFill>
            <a:schemeClr val="bg1"/>
          </a:solidFill>
          <a:effectLst>
            <a:outerShdw blurRad="50800" dist="38100" dir="2700000" algn="tl" rotWithShape="0">
              <a:prstClr val="black">
                <a:alpha val="40000"/>
              </a:prstClr>
            </a:outerShdw>
          </a:effectLst>
        </p:spPr>
        <p:txBody>
          <a:bodyPr vert="horz" lIns="67500" tIns="35100" rIns="67500" bIns="3510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l">
              <a:lnSpc>
                <a:spcPct val="120000"/>
              </a:lnSpc>
              <a:spcBef>
                <a:spcPct val="0"/>
              </a:spcBef>
              <a:spcAft>
                <a:spcPct val="0"/>
              </a:spcAft>
              <a:buSzTx/>
              <a:buNone/>
            </a:pPr>
            <a:r>
              <a:rPr lang="zh-CN" altLang="en-US" sz="2800">
                <a:solidFill>
                  <a:schemeClr val="dk1">
                    <a:lumMod val="85000"/>
                    <a:lumOff val="15000"/>
                  </a:schemeClr>
                </a:solidFill>
              </a:rPr>
              <a:t>选择性必修三   生物技术与工程</a:t>
            </a:r>
            <a:endParaRPr lang="zh-CN" altLang="en-US" sz="2800">
              <a:solidFill>
                <a:schemeClr val="dk1">
                  <a:lumMod val="85000"/>
                  <a:lumOff val="15000"/>
                </a:schemeClr>
              </a:solidFill>
            </a:endParaRPr>
          </a:p>
        </p:txBody>
      </p:sp>
      <p:pic>
        <p:nvPicPr>
          <p:cNvPr id="6" name="https://photo-static-api.fotomore.com/creative/vcg/veer/400/new/VCG41N675685016.jpg?uid=386&amp;timestamp=1701863185&amp;sign=5715839ac791ae2801819c0ebd3e3c5f"/>
          <p:cNvPicPr>
            <a:picLocks noChangeAspect="1"/>
          </p:cNvPicPr>
          <p:nvPr>
            <p:custDataLst>
              <p:tags r:id="rId4"/>
            </p:custDataLst>
          </p:nvPr>
        </p:nvPicPr>
        <p:blipFill>
          <a:blip r:embed="rId5"/>
          <a:srcRect t="7857" b="7857"/>
          <a:stretch>
            <a:fillRect/>
          </a:stretch>
        </p:blipFill>
        <p:spPr>
          <a:xfrm>
            <a:off x="7294245" y="-5715"/>
            <a:ext cx="4897755" cy="2751455"/>
          </a:xfrm>
          <a:prstGeom prst="rect">
            <a:avLst/>
          </a:prstGeom>
        </p:spPr>
      </p:pic>
      <p:pic>
        <p:nvPicPr>
          <p:cNvPr id="2" name="https://photo-static-api.fotomore.com/creative/vcg/veer/400/new/VCG41N598820174.jpg?uid=386&amp;timestamp=1701863181&amp;sign=26013873374f50412e996192dae81139"/>
          <p:cNvPicPr>
            <a:picLocks noChangeAspect="1"/>
          </p:cNvPicPr>
          <p:nvPr>
            <p:custDataLst>
              <p:tags r:id="rId6"/>
            </p:custDataLst>
          </p:nvPr>
        </p:nvPicPr>
        <p:blipFill>
          <a:blip r:embed="rId7"/>
          <a:stretch>
            <a:fillRect/>
          </a:stretch>
        </p:blipFill>
        <p:spPr>
          <a:xfrm>
            <a:off x="0" y="3909060"/>
            <a:ext cx="4516120" cy="3010535"/>
          </a:xfrm>
          <a:prstGeom prst="rect">
            <a:avLst/>
          </a:prstGeom>
        </p:spPr>
      </p:pic>
    </p:spTree>
    <p:custDataLst>
      <p:tags r:id="rId8"/>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bwMode="auto">
          <a:xfrm>
            <a:off x="338455" y="223520"/>
            <a:ext cx="4064000" cy="5022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3" name="文本框 2"/>
          <p:cNvSpPr txBox="1"/>
          <p:nvPr>
            <p:custDataLst>
              <p:tags r:id="rId2"/>
            </p:custDataLst>
          </p:nvPr>
        </p:nvSpPr>
        <p:spPr>
          <a:xfrm>
            <a:off x="1295400" y="1407160"/>
            <a:ext cx="9022715" cy="127063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4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阅读课本17页和18、19页的探究实践“土壤中分解尿素的细菌的分离与计数，明确实验各步骤的具体操作，尝试计算单位土壤中的细菌数量。</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4" name="https://photo-static-api.fotomore.com/creative/vcg/veer/400/new/VCG41N664582322.jpg?uid=386&amp;timestamp=1702176890&amp;sign=a3d4d514c2a3ce6b89bb0119f057e948"/>
          <p:cNvPicPr>
            <a:picLocks noChangeAspect="1"/>
          </p:cNvPicPr>
          <p:nvPr>
            <p:custDataLst>
              <p:tags r:id="rId3"/>
            </p:custDataLst>
          </p:nvPr>
        </p:nvPicPr>
        <p:blipFill>
          <a:blip r:embed="rId4"/>
          <a:stretch>
            <a:fillRect/>
          </a:stretch>
        </p:blipFill>
        <p:spPr>
          <a:xfrm>
            <a:off x="693420" y="3429000"/>
            <a:ext cx="4571365" cy="2667635"/>
          </a:xfrm>
          <a:prstGeom prst="rect">
            <a:avLst/>
          </a:prstGeom>
          <a:effectLst>
            <a:outerShdw blurRad="50800" dist="38100" dir="2700000" algn="tl" rotWithShape="0">
              <a:prstClr val="black">
                <a:alpha val="40000"/>
              </a:prstClr>
            </a:outerShdw>
          </a:effectLst>
        </p:spPr>
      </p:pic>
      <p:pic>
        <p:nvPicPr>
          <p:cNvPr id="5" name="https://photo-static-api.fotomore.com/creative/vcg/veer/400/new/VCG41N508319558.jpg?uid=386&amp;timestamp=1702176909&amp;sign=a55268754a9becbbb39a27bd66a1f397"/>
          <p:cNvPicPr>
            <a:picLocks noChangeAspect="1"/>
          </p:cNvPicPr>
          <p:nvPr>
            <p:custDataLst>
              <p:tags r:id="rId5"/>
            </p:custDataLst>
          </p:nvPr>
        </p:nvPicPr>
        <p:blipFill>
          <a:blip r:embed="rId6"/>
          <a:stretch>
            <a:fillRect/>
          </a:stretch>
        </p:blipFill>
        <p:spPr>
          <a:xfrm>
            <a:off x="6005195" y="3429000"/>
            <a:ext cx="4746625" cy="2669540"/>
          </a:xfrm>
          <a:prstGeom prst="rect">
            <a:avLst/>
          </a:prstGeom>
          <a:effectLst>
            <a:outerShdw blurRad="50800" dist="38100" dir="2700000" algn="tl" rotWithShape="0">
              <a:prstClr val="black">
                <a:alpha val="40000"/>
              </a:prstClr>
            </a:outerShdw>
          </a:effec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Group 518"/>
          <p:cNvGraphicFramePr>
            <a:graphicFrameLocks noGrp="1"/>
          </p:cNvGraphicFramePr>
          <p:nvPr>
            <p:custDataLst>
              <p:tags r:id="rId1"/>
            </p:custDataLst>
          </p:nvPr>
        </p:nvGraphicFramePr>
        <p:xfrm>
          <a:off x="1684952" y="2646680"/>
          <a:ext cx="3740785" cy="4211320"/>
        </p:xfrm>
        <a:graphic>
          <a:graphicData uri="http://schemas.openxmlformats.org/drawingml/2006/table">
            <a:tbl>
              <a:tblPr/>
              <a:tblGrid>
                <a:gridCol w="2177415"/>
                <a:gridCol w="1563370"/>
              </a:tblGrid>
              <a:tr h="619760">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葡萄糖</a:t>
                      </a:r>
                      <a:endParaRPr kumimoji="0" lang="zh-CN" altLang="en-US"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10.0g</a:t>
                      </a:r>
                      <a:endPar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594360">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尿素</a:t>
                      </a:r>
                      <a:endParaRPr kumimoji="0" lang="zh-CN" altLang="en-US"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1.0g</a:t>
                      </a:r>
                      <a:endPar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9760">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KH</a:t>
                      </a:r>
                      <a:r>
                        <a:rPr kumimoji="0" lang="en-US" altLang="zh-CN" sz="2400" b="0" i="0" u="none" strike="noStrike" cap="none" normalizeH="0" baseline="-2500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2</a:t>
                      </a: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PO</a:t>
                      </a:r>
                      <a:r>
                        <a:rPr kumimoji="0" lang="en-US" altLang="zh-CN" sz="2400" b="0" i="0" u="none" strike="noStrike" cap="none" normalizeH="0" baseline="-2500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4</a:t>
                      </a:r>
                      <a:endParaRPr kumimoji="0" lang="en-US" altLang="zh-CN" sz="2400" b="0" i="0" u="none" strike="noStrike" cap="none" normalizeH="0" baseline="-2500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1.4g</a:t>
                      </a:r>
                      <a:endPar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594360">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Na</a:t>
                      </a:r>
                      <a:r>
                        <a:rPr kumimoji="0" lang="en-US" altLang="zh-CN" sz="2400" b="0" i="0" u="none" strike="noStrike" cap="none" normalizeH="0" baseline="-2500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2</a:t>
                      </a: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HPO</a:t>
                      </a:r>
                      <a:r>
                        <a:rPr kumimoji="0" lang="en-US" altLang="zh-CN" sz="2400" b="0" i="0" u="none" strike="noStrike" cap="none" normalizeH="0" baseline="-2500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4</a:t>
                      </a:r>
                      <a:endParaRPr kumimoji="0" lang="en-US" altLang="zh-CN" sz="2400" b="0" i="0" u="none" strike="noStrike" cap="none" normalizeH="0" baseline="-2500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2.1g</a:t>
                      </a:r>
                      <a:endPar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360">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MgSO</a:t>
                      </a:r>
                      <a:r>
                        <a:rPr kumimoji="0" lang="en-US" altLang="zh-CN" sz="2400" b="0" i="0" u="none" strike="noStrike" cap="none" normalizeH="0" baseline="-2500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4</a:t>
                      </a: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·7H</a:t>
                      </a:r>
                      <a:r>
                        <a:rPr kumimoji="0" lang="en-US" altLang="zh-CN" sz="2400" b="0" i="0" u="none" strike="noStrike" cap="none" normalizeH="0" baseline="-2500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2</a:t>
                      </a: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O</a:t>
                      </a:r>
                      <a:endPar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0.2g</a:t>
                      </a:r>
                      <a:endPar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594360">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琼脂</a:t>
                      </a:r>
                      <a:endParaRPr kumimoji="0" lang="zh-CN" altLang="en-US"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15.0g</a:t>
                      </a:r>
                      <a:endParaRPr kumimoji="0" lang="en-US" altLang="zh-CN"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4360">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蒸馏水</a:t>
                      </a:r>
                      <a:endParaRPr kumimoji="0" lang="zh-CN" altLang="en-US" sz="2400" b="0" i="0" u="none" strike="noStrike" cap="none" normalizeH="0" baseline="0">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wrap="square"/>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400" b="0" i="0" u="none" strike="noStrike" cap="none" normalizeH="0" baseline="0" err="1">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rPr>
                        <a:t>1000ml</a:t>
                      </a:r>
                      <a:endParaRPr kumimoji="0" lang="en-US" altLang="zh-CN" sz="2400" b="0" i="0" u="none" strike="noStrike" cap="none" normalizeH="0" baseline="0" err="1">
                        <a:ln>
                          <a:noFill/>
                        </a:ln>
                        <a:solidFill>
                          <a:schemeClr val="tx1">
                            <a:lumMod val="50000"/>
                          </a:schemeClr>
                        </a:solidFill>
                        <a:effectLst/>
                        <a:latin typeface="黑体" panose="02010609060101010101" pitchFamily="49" charset="-122"/>
                        <a:ea typeface="黑体" panose="02010609060101010101" pitchFamily="49" charset="-122"/>
                        <a:cs typeface="Times New Roman" panose="02020603050405020304" pitchFamily="18" charset="0"/>
                      </a:endParaRPr>
                    </a:p>
                  </a:txBody>
                  <a:tcPr marL="45699" marR="45699" marT="22852" marB="22852" vert="horz"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8" name="文本框 7"/>
          <p:cNvSpPr txBox="1"/>
          <p:nvPr>
            <p:custDataLst>
              <p:tags r:id="rId2"/>
            </p:custDataLst>
          </p:nvPr>
        </p:nvSpPr>
        <p:spPr>
          <a:xfrm>
            <a:off x="355789" y="1643143"/>
            <a:ext cx="11179720" cy="891540"/>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rtlCol="0">
            <a:spAutoFit/>
          </a:bodyPr>
          <a:lstStyle/>
          <a:p>
            <a:pPr>
              <a:lnSpc>
                <a:spcPct val="130000"/>
              </a:lnSpc>
            </a:pPr>
            <a:r>
              <a:rPr lang="en-US" altLang="zh-CN" sz="2000" b="1">
                <a:solidFill>
                  <a:schemeClr val="dk1"/>
                </a:solidFill>
                <a:latin typeface="黑体" panose="02010609060101010101" pitchFamily="49" charset="-122"/>
                <a:ea typeface="黑体" panose="02010609060101010101" pitchFamily="49" charset="-122"/>
              </a:rPr>
              <a:t>①</a:t>
            </a:r>
            <a:r>
              <a:rPr lang="zh-CN" altLang="en-US" sz="2000" b="1" smtClean="0">
                <a:solidFill>
                  <a:schemeClr val="dk1"/>
                </a:solidFill>
                <a:latin typeface="黑体" panose="02010609060101010101" pitchFamily="49" charset="-122"/>
                <a:ea typeface="黑体" panose="02010609060101010101" pitchFamily="49" charset="-122"/>
              </a:rPr>
              <a:t>原理：</a:t>
            </a:r>
            <a:r>
              <a:rPr lang="zh-CN" altLang="en-US" sz="2000" smtClean="0">
                <a:solidFill>
                  <a:schemeClr val="dk1"/>
                </a:solidFill>
                <a:latin typeface="黑体" panose="02010609060101010101" pitchFamily="49" charset="-122"/>
                <a:ea typeface="黑体" panose="02010609060101010101" pitchFamily="49" charset="-122"/>
              </a:rPr>
              <a:t>绝大多数</a:t>
            </a:r>
            <a:r>
              <a:rPr lang="zh-CN" altLang="en-US" sz="2000">
                <a:solidFill>
                  <a:schemeClr val="dk1"/>
                </a:solidFill>
                <a:latin typeface="黑体" panose="02010609060101010101" pitchFamily="49" charset="-122"/>
                <a:ea typeface="黑体" panose="02010609060101010101" pitchFamily="49" charset="-122"/>
              </a:rPr>
              <a:t>微生物都能利用葡萄糖，但是只有能合成脲酶的微生物才能分解尿素。利用以尿素作唯一氮源的选择培养基，可以从土壤中分离出分解尿素的细菌。</a:t>
            </a:r>
            <a:endParaRPr lang="zh-CN" altLang="en-US" sz="2000">
              <a:solidFill>
                <a:schemeClr val="dk1"/>
              </a:solidFill>
              <a:latin typeface="黑体" panose="02010609060101010101" pitchFamily="49" charset="-122"/>
              <a:ea typeface="黑体" panose="02010609060101010101" pitchFamily="49" charset="-122"/>
            </a:endParaRPr>
          </a:p>
        </p:txBody>
      </p:sp>
      <p:sp>
        <p:nvSpPr>
          <p:cNvPr id="2" name="文本框 1"/>
          <p:cNvSpPr txBox="1"/>
          <p:nvPr>
            <p:custDataLst>
              <p:tags r:id="rId3"/>
            </p:custDataLst>
          </p:nvPr>
        </p:nvSpPr>
        <p:spPr>
          <a:xfrm>
            <a:off x="355600" y="2646680"/>
            <a:ext cx="1213485" cy="53403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rtlCol="0" anchor="t">
            <a:spAutoFit/>
          </a:bodyPr>
          <a:lstStyle/>
          <a:p>
            <a:pPr>
              <a:lnSpc>
                <a:spcPct val="120000"/>
              </a:lnSpc>
            </a:pP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②</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配方：</a:t>
            </a:r>
            <a:endPar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1" name="Rectangle 3"/>
          <p:cNvSpPr>
            <a:spLocks noChangeArrowheads="1"/>
          </p:cNvSpPr>
          <p:nvPr>
            <p:custDataLst>
              <p:tags r:id="rId4"/>
            </p:custDataLst>
          </p:nvPr>
        </p:nvSpPr>
        <p:spPr bwMode="auto">
          <a:xfrm>
            <a:off x="5541645" y="2646680"/>
            <a:ext cx="5624830" cy="97726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spAutoFit/>
          </a:bodyPr>
          <a:lstStyle/>
          <a:p>
            <a:pPr marL="457200" indent="-457200" fontAlgn="auto">
              <a:lnSpc>
                <a:spcPct val="120000"/>
              </a:lnSpc>
              <a:spcBef>
                <a:spcPct val="0"/>
              </a:spcBef>
              <a:spcAft>
                <a:spcPct val="0"/>
              </a:spcAft>
              <a:buFont typeface="Wingdings" panose="05000000000000000000" pitchFamily="2" charset="2"/>
              <a:buChar char="u"/>
            </a:pPr>
            <a:r>
              <a:rPr lang="zh-CN" altLang="en-US" sz="2400">
                <a:solidFill>
                  <a:schemeClr val="dk1"/>
                </a:solidFill>
                <a:latin typeface="楷体" panose="02010609060101010101" pitchFamily="49" charset="-122"/>
                <a:ea typeface="楷体" panose="02010609060101010101" pitchFamily="49" charset="-122"/>
              </a:rPr>
              <a:t>制备选择培养基（尿素为唯一氮源）</a:t>
            </a:r>
            <a:endParaRPr lang="zh-CN" altLang="en-US" sz="2400">
              <a:solidFill>
                <a:schemeClr val="dk1"/>
              </a:solidFill>
              <a:latin typeface="楷体" panose="02010609060101010101" pitchFamily="49" charset="-122"/>
              <a:ea typeface="楷体" panose="02010609060101010101" pitchFamily="49" charset="-122"/>
            </a:endParaRPr>
          </a:p>
          <a:p>
            <a:pPr marL="457200" indent="-457200" fontAlgn="auto">
              <a:lnSpc>
                <a:spcPct val="120000"/>
              </a:lnSpc>
              <a:spcBef>
                <a:spcPct val="0"/>
              </a:spcBef>
              <a:spcAft>
                <a:spcPct val="0"/>
              </a:spcAft>
              <a:buFont typeface="Wingdings" panose="05000000000000000000" pitchFamily="2" charset="2"/>
              <a:buChar char="u"/>
            </a:pPr>
            <a:r>
              <a:rPr lang="zh-CN" altLang="en-US" sz="2400">
                <a:solidFill>
                  <a:schemeClr val="dk1"/>
                </a:solidFill>
                <a:latin typeface="楷体" panose="02010609060101010101" pitchFamily="49" charset="-122"/>
                <a:ea typeface="楷体" panose="02010609060101010101" pitchFamily="49" charset="-122"/>
              </a:rPr>
              <a:t>制备牛肉膏蛋白胨培养基</a:t>
            </a:r>
            <a:endParaRPr lang="zh-CN" altLang="en-US" sz="2400">
              <a:solidFill>
                <a:schemeClr val="dk1"/>
              </a:solidFill>
              <a:latin typeface="楷体" panose="02010609060101010101" pitchFamily="49" charset="-122"/>
              <a:ea typeface="楷体" panose="02010609060101010101" pitchFamily="49" charset="-122"/>
            </a:endParaRPr>
          </a:p>
        </p:txBody>
      </p:sp>
      <p:sp>
        <p:nvSpPr>
          <p:cNvPr id="9" name="矩形 8"/>
          <p:cNvSpPr/>
          <p:nvPr>
            <p:custDataLst>
              <p:tags r:id="rId5"/>
            </p:custDataLst>
          </p:nvPr>
        </p:nvSpPr>
        <p:spPr>
          <a:xfrm>
            <a:off x="6452870" y="4418330"/>
            <a:ext cx="1834515" cy="528320"/>
          </a:xfrm>
          <a:prstGeom prst="rect">
            <a:avLst/>
          </a:prstGeom>
          <a:solidFill>
            <a:schemeClr val="accent3">
              <a:lumMod val="20000"/>
              <a:lumOff val="80000"/>
            </a:schemeClr>
          </a:solidFill>
          <a:ln>
            <a:solidFill>
              <a:schemeClr val="accent2"/>
            </a:solidFill>
          </a:ln>
          <a:effectLst>
            <a:outerShdw blurRad="50800" dist="38100" dir="2700000" algn="tl" rotWithShape="0">
              <a:prstClr val="black">
                <a:alpha val="40000"/>
              </a:prstClr>
            </a:outerShdw>
          </a:effectLst>
        </p:spPr>
        <p:txBody>
          <a:bodyPr wrap="square" lIns="243852" tIns="121926" rIns="243852" bIns="121926">
            <a:noAutofit/>
          </a:bodyPr>
          <a:lstStyle/>
          <a:p>
            <a:pPr marL="0" marR="0" lvl="0" indent="0" algn="l" defTabSz="914400" eaLnBrk="1" fontAlgn="auto" latinLnBrk="0" hangingPunct="1">
              <a:lnSpc>
                <a:spcPct val="100000"/>
              </a:lnSpc>
              <a:spcBef>
                <a:spcPct val="0"/>
              </a:spcBef>
              <a:spcAft>
                <a:spcPct val="0"/>
              </a:spcAft>
              <a:buClrTx/>
              <a:buSzTx/>
              <a:buFontTx/>
              <a:buNone/>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rPr>
              <a:t>对照作用</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endParaRPr>
          </a:p>
        </p:txBody>
      </p:sp>
      <p:sp>
        <p:nvSpPr>
          <p:cNvPr id="31" name="Text Box 18"/>
          <p:cNvSpPr txBox="1">
            <a:spLocks noChangeAspect="1" noChangeArrowheads="1"/>
          </p:cNvSpPr>
          <p:nvPr>
            <p:custDataLst>
              <p:tags r:id="rId6"/>
            </p:custDataLst>
          </p:nvPr>
        </p:nvSpPr>
        <p:spPr bwMode="white">
          <a:xfrm>
            <a:off x="5541010" y="3735705"/>
            <a:ext cx="6379210" cy="570865"/>
          </a:xfrm>
          <a:prstGeom prst="rect">
            <a:avLst/>
          </a:prstGeom>
          <a:solidFill>
            <a:schemeClr val="accent5">
              <a:lumMod val="20000"/>
              <a:lumOff val="80000"/>
            </a:schemeClr>
          </a:solidFill>
          <a:ln w="9525" algn="ctr">
            <a:solidFill>
              <a:schemeClr val="accent2"/>
            </a:solidFill>
            <a:miter lim="800000"/>
          </a:ln>
          <a:effectLst>
            <a:outerShdw blurRad="50800" dist="38100" dir="2700000" algn="tl" rotWithShape="0">
              <a:prstClr val="black">
                <a:alpha val="40000"/>
              </a:prstClr>
            </a:outerShdw>
          </a:effectLst>
        </p:spPr>
        <p:txBody>
          <a:bodyPr wrap="square">
            <a:spAutoFit/>
          </a:bodyPr>
          <a:lstStyle/>
          <a:p>
            <a:pPr defTabSz="914400">
              <a:lnSpc>
                <a:spcPct val="130000"/>
              </a:lnSpc>
            </a:pPr>
            <a:r>
              <a:rPr kumimoji="0" lang="zh-CN" altLang="en-US" sz="2400" i="0" u="none" strike="noStrike" kern="0" cap="none" spc="0" normalizeH="0" baseline="0" noProof="0" smtClean="0">
                <a:ln>
                  <a:noFill/>
                </a:ln>
                <a:solidFill>
                  <a:schemeClr val="dk1"/>
                </a:solidFill>
                <a:effectLst/>
                <a:uLnTx/>
                <a:uFillTx/>
                <a:latin typeface="黑体" panose="02010609060101010101" pitchFamily="49" charset="-122"/>
                <a:ea typeface="黑体" panose="02010609060101010101" pitchFamily="49" charset="-122"/>
                <a:cs typeface="黑体" panose="02010609060101010101" pitchFamily="49" charset="-122"/>
                <a:sym typeface="Calibri" panose="020F0502020204030204"/>
              </a:rPr>
              <a:t>思考</a:t>
            </a:r>
            <a:r>
              <a:rPr kumimoji="0" lang="en-US" altLang="zh-CN" sz="2400" i="0" u="none" strike="noStrike" kern="0" cap="none" spc="0" normalizeH="0" baseline="0" noProof="0" smtClean="0">
                <a:ln>
                  <a:noFill/>
                </a:ln>
                <a:solidFill>
                  <a:schemeClr val="dk1"/>
                </a:solidFill>
                <a:effectLst/>
                <a:uLnTx/>
                <a:uFillTx/>
                <a:latin typeface="黑体" panose="02010609060101010101" pitchFamily="49" charset="-122"/>
                <a:ea typeface="黑体" panose="02010609060101010101" pitchFamily="49" charset="-122"/>
                <a:cs typeface="黑体" panose="02010609060101010101" pitchFamily="49" charset="-122"/>
                <a:sym typeface="Calibri" panose="020F0502020204030204"/>
              </a:rPr>
              <a:t>1</a:t>
            </a:r>
            <a:r>
              <a:rPr kumimoji="0" lang="zh-CN" altLang="en-US" sz="2400" i="0" u="none" strike="noStrike" kern="0" cap="none" spc="0" normalizeH="0" baseline="0" noProof="0" smtClean="0">
                <a:ln>
                  <a:noFill/>
                </a:ln>
                <a:solidFill>
                  <a:schemeClr val="dk1"/>
                </a:solidFill>
                <a:effectLst/>
                <a:uLnTx/>
                <a:uFillTx/>
                <a:latin typeface="黑体" panose="02010609060101010101" pitchFamily="49" charset="-122"/>
                <a:ea typeface="黑体" panose="02010609060101010101" pitchFamily="49" charset="-122"/>
                <a:cs typeface="黑体" panose="02010609060101010101" pitchFamily="49" charset="-122"/>
                <a:sym typeface="Calibri" panose="020F0502020204030204"/>
              </a:rPr>
              <a:t>：</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rPr>
              <a:t>为什么</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还要制备牛肉膏蛋白胨培养基？</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sp>
        <p:nvSpPr>
          <p:cNvPr id="116759" name="矩形 8"/>
          <p:cNvSpPr/>
          <p:nvPr>
            <p:custDataLst>
              <p:tags r:id="rId7"/>
            </p:custDataLst>
          </p:nvPr>
        </p:nvSpPr>
        <p:spPr>
          <a:xfrm>
            <a:off x="2020570" y="3993515"/>
            <a:ext cx="1428115" cy="1033780"/>
          </a:xfrm>
          <a:prstGeom prst="rect">
            <a:avLst/>
          </a:prstGeom>
          <a:noFill/>
          <a:ln w="38100" cap="flat" cmpd="sng">
            <a:solidFill>
              <a:schemeClr val="accent5"/>
            </a:solidFill>
            <a:prstDash val="solid"/>
            <a:round/>
            <a:headEnd type="none" w="med" len="med"/>
            <a:tailEnd type="none" w="med" len="med"/>
          </a:ln>
        </p:spPr>
        <p:txBody>
          <a:bodyPr anchor="ctr" anchorCtr="0"/>
          <a:lstStyle/>
          <a:p>
            <a:pPr algn="ctr"/>
            <a:endParaRPr lang="zh-CN" altLang="en-US" sz="2400">
              <a:solidFill>
                <a:srgbClr val="FFFFFF"/>
              </a:solidFill>
              <a:latin typeface="黑体" panose="02010609060101010101" pitchFamily="49" charset="-122"/>
              <a:ea typeface="黑体" panose="02010609060101010101" pitchFamily="49" charset="-122"/>
            </a:endParaRPr>
          </a:p>
        </p:txBody>
      </p:sp>
      <p:sp>
        <p:nvSpPr>
          <p:cNvPr id="116758" name="AutoShape 3"/>
          <p:cNvSpPr/>
          <p:nvPr>
            <p:custDataLst>
              <p:tags r:id="rId8"/>
            </p:custDataLst>
          </p:nvPr>
        </p:nvSpPr>
        <p:spPr>
          <a:xfrm>
            <a:off x="5701030" y="5323205"/>
            <a:ext cx="2367915" cy="1106805"/>
          </a:xfrm>
          <a:prstGeom prst="wedgeRoundRectCallout">
            <a:avLst>
              <a:gd name="adj1" fmla="val -144877"/>
              <a:gd name="adj2" fmla="val -106798"/>
              <a:gd name="adj3" fmla="val 16667"/>
            </a:avLst>
          </a:prstGeom>
          <a:solidFill>
            <a:schemeClr val="accent1">
              <a:lumMod val="20000"/>
              <a:lumOff val="80000"/>
            </a:schemeClr>
          </a:solidFill>
          <a:ln w="12700" cap="flat" cmpd="sng">
            <a:solidFill>
              <a:srgbClr val="51B3A0"/>
            </a:solidFill>
            <a:prstDash val="solid"/>
            <a:miter/>
            <a:headEnd type="none" w="sm" len="sm"/>
            <a:tailEnd type="none" w="sm" len="sm"/>
          </a:ln>
          <a:effectLst>
            <a:outerShdw blurRad="50800" dist="38100" dir="2700000" algn="tl" rotWithShape="0">
              <a:prstClr val="black">
                <a:alpha val="40000"/>
              </a:prstClr>
            </a:outerShdw>
          </a:effectLst>
        </p:spPr>
        <p:txBody>
          <a:bodyPr anchor="t" anchorCtr="0"/>
          <a:lstStyle/>
          <a:p>
            <a:pPr fontAlgn="auto">
              <a:lnSpc>
                <a:spcPct val="100000"/>
              </a:lnSpc>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①提供无机盐；</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endParaRPr>
          </a:p>
          <a:p>
            <a:pPr fontAlgn="auto">
              <a:lnSpc>
                <a:spcPct val="100000"/>
              </a:lnSpc>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②调节</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pH</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endParaRPr>
          </a:p>
        </p:txBody>
      </p:sp>
      <p:sp>
        <p:nvSpPr>
          <p:cNvPr id="3" name="文本框 2"/>
          <p:cNvSpPr txBox="1"/>
          <p:nvPr>
            <p:custDataLst>
              <p:tags r:id="rId9"/>
            </p:custDataLst>
          </p:nvPr>
        </p:nvSpPr>
        <p:spPr bwMode="auto">
          <a:xfrm>
            <a:off x="246380" y="1071880"/>
            <a:ext cx="306260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1.选择培养基的制备</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4" name="图片 3"/>
          <p:cNvPicPr>
            <a:picLocks noChangeAspect="1"/>
          </p:cNvPicPr>
          <p:nvPr>
            <p:custDataLst>
              <p:tags r:id="rId10"/>
            </p:custDataLst>
          </p:nvPr>
        </p:nvPicPr>
        <p:blipFill>
          <a:blip r:embed="rId11">
            <a:extLst>
              <a:ext uri="{BEBA8EAE-BF5A-486C-A8C5-ECC9F3942E4B}">
                <a14:imgProps xmlns:a14="http://schemas.microsoft.com/office/drawing/2010/main">
                  <a14:imgLayer r:embed="rId12">
                    <a14:imgEffect>
                      <a14:brightnessContrast bright="16000"/>
                    </a14:imgEffect>
                  </a14:imgLayer>
                </a14:imgProps>
              </a:ext>
              <a:ext uri="{28A0092B-C50C-407E-A947-70E740481C1C}">
                <a14:useLocalDpi xmlns:a14="http://schemas.microsoft.com/office/drawing/2010/main" val="0"/>
              </a:ext>
            </a:extLst>
          </a:blip>
          <a:stretch>
            <a:fillRect/>
          </a:stretch>
        </p:blipFill>
        <p:spPr>
          <a:xfrm>
            <a:off x="3901182" y="4119786"/>
            <a:ext cx="1799848" cy="577597"/>
          </a:xfrm>
          <a:prstGeom prst="rect">
            <a:avLst/>
          </a:prstGeom>
        </p:spPr>
      </p:pic>
      <p:sp>
        <p:nvSpPr>
          <p:cNvPr id="7" name="矩形 6"/>
          <p:cNvSpPr/>
          <p:nvPr>
            <p:custDataLst>
              <p:tags r:id="rId13"/>
            </p:custDataLst>
          </p:nvPr>
        </p:nvSpPr>
        <p:spPr bwMode="auto">
          <a:xfrm>
            <a:off x="142875" y="120650"/>
            <a:ext cx="4064000" cy="5022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10" name="文本框 9"/>
          <p:cNvSpPr txBox="1"/>
          <p:nvPr>
            <p:custDataLst>
              <p:tags r:id="rId14"/>
            </p:custDataLst>
          </p:nvPr>
        </p:nvSpPr>
        <p:spPr>
          <a:xfrm>
            <a:off x="5245100" y="139700"/>
            <a:ext cx="5813425" cy="127063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000">
                <a:latin typeface="楷体" panose="02010609060101010101" pitchFamily="49" charset="-122"/>
                <a:ea typeface="楷体" panose="02010609060101010101" pitchFamily="49" charset="-122"/>
                <a:cs typeface="楷体" panose="02010609060101010101" pitchFamily="49" charset="-122"/>
                <a:sym typeface="+mn-ea"/>
              </a:rPr>
              <a:t>阅读课本17页和18、19页的探究实践“土壤中分解尿素的细菌的分离与计数，明确实验各步骤的具体操作，尝试计算单位土壤中的细菌数量。</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6759"/>
                                        </p:tgtEl>
                                        <p:attrNameLst>
                                          <p:attrName>style.visibility</p:attrName>
                                        </p:attrNameLst>
                                      </p:cBhvr>
                                      <p:to>
                                        <p:strVal val="visible"/>
                                      </p:to>
                                    </p:set>
                                    <p:animEffect transition="in" filter="blinds(horizontal)">
                                      <p:cBhvr>
                                        <p:cTn id="42" dur="500" fill="hold"/>
                                        <p:tgtEl>
                                          <p:spTgt spid="1167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16758"/>
                                        </p:tgtEl>
                                        <p:attrNameLst>
                                          <p:attrName>style.visibility</p:attrName>
                                        </p:attrNameLst>
                                      </p:cBhvr>
                                      <p:to>
                                        <p:strVal val="visible"/>
                                      </p:to>
                                    </p:set>
                                    <p:animEffect transition="in" filter="wipe(up)">
                                      <p:cBhvr>
                                        <p:cTn id="47" dur="500"/>
                                        <p:tgtEl>
                                          <p:spTgt spid="116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6759" grpId="0" animBg="1"/>
      <p:bldP spid="116758" grpId="0" animBg="1"/>
      <p:bldP spid="8" grpId="0" animBg="1"/>
      <p:bldP spid="2" grpId="0" animBg="1"/>
      <p:bldP spid="11"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906048" y="2926917"/>
            <a:ext cx="8144168" cy="175323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spAutoFit/>
          </a:bodyPr>
          <a:lstStyle/>
          <a:p>
            <a:pPr indent="457200" algn="just" fontAlgn="auto">
              <a:lnSpc>
                <a:spcPct val="150000"/>
              </a:lnSpc>
              <a:spcBef>
                <a:spcPct val="0"/>
              </a:spcBef>
              <a:spcAft>
                <a:spcPct val="0"/>
              </a:spcAft>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细菌宜在酸碱度接近中性的潮湿土壤中生长，绝大部分分布在距地表</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rPr>
              <a:t>3-8cm</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的土壤层。铲去表层土</a:t>
            </a:r>
            <a:r>
              <a:rPr lang="en-US" altLang="zh-CN" sz="2400" err="1">
                <a:solidFill>
                  <a:srgbClr val="000000"/>
                </a:solidFill>
                <a:latin typeface="黑体" panose="02010609060101010101" pitchFamily="49" charset="-122"/>
                <a:ea typeface="黑体" panose="02010609060101010101" pitchFamily="49" charset="-122"/>
                <a:cs typeface="黑体" panose="02010609060101010101" pitchFamily="49" charset="-122"/>
              </a:rPr>
              <a:t>3cm</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左右，取样，将样品装入事先准备好的信封中。</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26" name="矩形: 圆角 25"/>
          <p:cNvSpPr/>
          <p:nvPr>
            <p:custDataLst>
              <p:tags r:id="rId2"/>
            </p:custDataLst>
          </p:nvPr>
        </p:nvSpPr>
        <p:spPr>
          <a:xfrm>
            <a:off x="906048" y="5136319"/>
            <a:ext cx="9175501" cy="1049020"/>
          </a:xfrm>
          <a:prstGeom prst="roundRect">
            <a:avLst/>
          </a:prstGeom>
          <a:solidFill>
            <a:schemeClr val="accent4">
              <a:lumMod val="40000"/>
              <a:lumOff val="60000"/>
            </a:schemeClr>
          </a:solidFill>
          <a:ln w="3810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黑体" panose="02010609060101010101" pitchFamily="49" charset="-122"/>
              <a:ea typeface="黑体" panose="02010609060101010101" pitchFamily="49" charset="-122"/>
            </a:endParaRPr>
          </a:p>
        </p:txBody>
      </p:sp>
      <p:sp>
        <p:nvSpPr>
          <p:cNvPr id="27" name="文本框 26"/>
          <p:cNvSpPr txBox="1"/>
          <p:nvPr>
            <p:custDataLst>
              <p:tags r:id="rId3"/>
            </p:custDataLst>
          </p:nvPr>
        </p:nvSpPr>
        <p:spPr>
          <a:xfrm>
            <a:off x="2189404" y="5294868"/>
            <a:ext cx="9106710" cy="829945"/>
          </a:xfrm>
          <a:custGeom>
            <a:avLst/>
            <a:gdLst>
              <a:gd name="connsiteX0" fmla="*/ 0 w 9436462"/>
              <a:gd name="connsiteY0" fmla="*/ 0 h 1323439"/>
              <a:gd name="connsiteX1" fmla="*/ 9436462 w 9436462"/>
              <a:gd name="connsiteY1" fmla="*/ 0 h 1323439"/>
              <a:gd name="connsiteX2" fmla="*/ 9436462 w 9436462"/>
              <a:gd name="connsiteY2" fmla="*/ 1323439 h 1323439"/>
              <a:gd name="connsiteX3" fmla="*/ 0 w 9436462"/>
              <a:gd name="connsiteY3" fmla="*/ 1323439 h 1323439"/>
              <a:gd name="connsiteX4" fmla="*/ 0 w 9436462"/>
              <a:gd name="connsiteY4" fmla="*/ 0 h 1323439"/>
              <a:gd name="connsiteX0-1" fmla="*/ 0 w 9436462"/>
              <a:gd name="connsiteY0-2" fmla="*/ 0 h 1323439"/>
              <a:gd name="connsiteX1-3" fmla="*/ 9436462 w 9436462"/>
              <a:gd name="connsiteY1-4" fmla="*/ 0 h 1323439"/>
              <a:gd name="connsiteX2-5" fmla="*/ 9436462 w 9436462"/>
              <a:gd name="connsiteY2-6" fmla="*/ 1323439 h 1323439"/>
              <a:gd name="connsiteX3-7" fmla="*/ 235974 w 9436462"/>
              <a:gd name="connsiteY3-8" fmla="*/ 1264445 h 1323439"/>
              <a:gd name="connsiteX4-9" fmla="*/ 0 w 9436462"/>
              <a:gd name="connsiteY4-10" fmla="*/ 0 h 13234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436462" h="1323439">
                <a:moveTo>
                  <a:pt x="0" y="0"/>
                </a:moveTo>
                <a:lnTo>
                  <a:pt x="9436462" y="0"/>
                </a:lnTo>
                <a:lnTo>
                  <a:pt x="9436462" y="1323439"/>
                </a:lnTo>
                <a:lnTo>
                  <a:pt x="235974" y="1264445"/>
                </a:lnTo>
                <a:lnTo>
                  <a:pt x="0" y="0"/>
                </a:lnTo>
                <a:close/>
              </a:path>
            </a:pathLst>
          </a:custGeom>
          <a:noFill/>
          <a:ln w="9525">
            <a:noFill/>
          </a:ln>
        </p:spPr>
        <p:txBody>
          <a:bodyPr wrap="square">
            <a:spAutoFit/>
          </a:bodyPr>
          <a:lstStyle/>
          <a:p>
            <a:pPr lvl="0" fontAlgn="auto"/>
            <a:r>
              <a:rPr lang="zh-CN" altLang="en-US" sz="2400">
                <a:solidFill>
                  <a:schemeClr val="dk1">
                    <a:lumMod val="85000"/>
                    <a:lumOff val="15000"/>
                  </a:schemeClr>
                </a:solidFill>
                <a:latin typeface="黑体" panose="02010609060101010101" pitchFamily="49" charset="-122"/>
                <a:ea typeface="黑体" panose="02010609060101010101" pitchFamily="49" charset="-122"/>
                <a:sym typeface="宋体" panose="02010600030101010101" pitchFamily="2" charset="-122"/>
              </a:rPr>
              <a:t>取土样时用的铁铲和取样袋在使用前都需要灭菌。</a:t>
            </a:r>
            <a:endParaRPr lang="en-US" altLang="zh-CN" sz="2400">
              <a:solidFill>
                <a:schemeClr val="dk1">
                  <a:lumMod val="85000"/>
                  <a:lumOff val="15000"/>
                </a:schemeClr>
              </a:solidFill>
              <a:latin typeface="黑体" panose="02010609060101010101" pitchFamily="49" charset="-122"/>
              <a:ea typeface="黑体" panose="02010609060101010101" pitchFamily="49" charset="-122"/>
              <a:sym typeface="宋体" panose="02010600030101010101" pitchFamily="2" charset="-122"/>
            </a:endParaRPr>
          </a:p>
          <a:p>
            <a:pPr lvl="0" fontAlgn="auto"/>
            <a:r>
              <a:rPr lang="zh-CN" altLang="en-US" sz="2400">
                <a:solidFill>
                  <a:schemeClr val="dk1">
                    <a:lumMod val="85000"/>
                    <a:lumOff val="15000"/>
                  </a:schemeClr>
                </a:solidFill>
                <a:latin typeface="黑体" panose="02010609060101010101" pitchFamily="49" charset="-122"/>
                <a:ea typeface="黑体" panose="02010609060101010101" pitchFamily="49" charset="-122"/>
                <a:sym typeface="宋体" panose="02010600030101010101" pitchFamily="2" charset="-122"/>
              </a:rPr>
              <a:t>操作完成后，一定要洗手。</a:t>
            </a:r>
            <a:endParaRPr lang="zh-CN" altLang="en-US" sz="2400">
              <a:solidFill>
                <a:schemeClr val="dk1">
                  <a:lumMod val="85000"/>
                  <a:lumOff val="15000"/>
                </a:schemeClr>
              </a:solidFill>
              <a:latin typeface="黑体" panose="02010609060101010101" pitchFamily="49" charset="-122"/>
              <a:ea typeface="黑体" panose="02010609060101010101" pitchFamily="49" charset="-122"/>
              <a:sym typeface="宋体" panose="02010600030101010101" pitchFamily="2" charset="-122"/>
            </a:endParaRPr>
          </a:p>
        </p:txBody>
      </p:sp>
      <p:pic>
        <p:nvPicPr>
          <p:cNvPr id="28" name="图片 27"/>
          <p:cNvPicPr>
            <a:picLocks noChangeAspect="1"/>
          </p:cNvPicPr>
          <p:nvPr>
            <p:custDataLst>
              <p:tags r:id="rId4"/>
            </p:custDataLst>
          </p:nvPr>
        </p:nvPicPr>
        <p:blipFill>
          <a:blip r:embed="rId5"/>
          <a:stretch>
            <a:fillRect/>
          </a:stretch>
        </p:blipFill>
        <p:spPr>
          <a:xfrm>
            <a:off x="1254368" y="5295069"/>
            <a:ext cx="741085" cy="622300"/>
          </a:xfrm>
          <a:prstGeom prst="rect">
            <a:avLst/>
          </a:prstGeom>
        </p:spPr>
      </p:pic>
      <p:sp>
        <p:nvSpPr>
          <p:cNvPr id="4" name="文本框 3"/>
          <p:cNvSpPr txBox="1"/>
          <p:nvPr>
            <p:custDataLst>
              <p:tags r:id="rId6"/>
            </p:custDataLst>
          </p:nvPr>
        </p:nvSpPr>
        <p:spPr bwMode="auto">
          <a:xfrm>
            <a:off x="130175" y="1668145"/>
            <a:ext cx="2472690"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2.稀释土壤样品</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文本框 5"/>
          <p:cNvSpPr txBox="1"/>
          <p:nvPr>
            <p:custDataLst>
              <p:tags r:id="rId7"/>
            </p:custDataLst>
          </p:nvPr>
        </p:nvSpPr>
        <p:spPr>
          <a:xfrm>
            <a:off x="332740" y="2297430"/>
            <a:ext cx="2352040" cy="460375"/>
          </a:xfrm>
          <a:prstGeom prst="rect">
            <a:avLst/>
          </a:prstGeom>
          <a:solidFill>
            <a:schemeClr val="accent3">
              <a:lumMod val="40000"/>
              <a:lumOff val="60000"/>
            </a:schemeClr>
          </a:solidFill>
          <a:ln>
            <a:solidFill>
              <a:schemeClr val="accent2"/>
            </a:solidFill>
          </a:ln>
          <a:effectLst>
            <a:outerShdw blurRad="50800" dist="38100" dir="2700000" algn="tl" rotWithShape="0">
              <a:prstClr val="black">
                <a:alpha val="40000"/>
              </a:prstClr>
            </a:outerShdw>
          </a:effectLst>
        </p:spPr>
        <p:txBody>
          <a:bodyPr wrap="square" rtlCol="0" anchor="t">
            <a:spAutoFit/>
          </a:bodyPr>
          <a:lstStyle/>
          <a:p>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）土壤取样</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7" name="图片 6"/>
          <p:cNvPicPr>
            <a:picLocks noChangeAspect="1"/>
          </p:cNvPicPr>
          <p:nvPr>
            <p:custDataLst>
              <p:tags r:id="rId8"/>
            </p:custDataLst>
          </p:nvPr>
        </p:nvPicPr>
        <p:blipFill>
          <a:blip r:embed="rId9">
            <a:clrChange>
              <a:clrFrom>
                <a:srgbClr val="FFFFFF"/>
              </a:clrFrom>
              <a:clrTo>
                <a:srgbClr val="FFFFFF">
                  <a:alpha val="0"/>
                </a:srgbClr>
              </a:clrTo>
            </a:clrChange>
          </a:blip>
          <a:stretch>
            <a:fillRect/>
          </a:stretch>
        </p:blipFill>
        <p:spPr>
          <a:xfrm>
            <a:off x="9323169" y="2228577"/>
            <a:ext cx="2188845" cy="2649101"/>
          </a:xfrm>
          <a:prstGeom prst="rect">
            <a:avLst/>
          </a:prstGeom>
        </p:spPr>
      </p:pic>
      <p:sp>
        <p:nvSpPr>
          <p:cNvPr id="3" name="矩形 2"/>
          <p:cNvSpPr/>
          <p:nvPr>
            <p:custDataLst>
              <p:tags r:id="rId10"/>
            </p:custDataLst>
          </p:nvPr>
        </p:nvSpPr>
        <p:spPr bwMode="auto">
          <a:xfrm>
            <a:off x="142875" y="120650"/>
            <a:ext cx="4064000" cy="5022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10" name="文本框 9"/>
          <p:cNvSpPr txBox="1"/>
          <p:nvPr>
            <p:custDataLst>
              <p:tags r:id="rId11"/>
            </p:custDataLst>
          </p:nvPr>
        </p:nvSpPr>
        <p:spPr>
          <a:xfrm>
            <a:off x="1348105" y="715645"/>
            <a:ext cx="9710420" cy="82867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2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200">
                <a:latin typeface="楷体" panose="02010609060101010101" pitchFamily="49" charset="-122"/>
                <a:ea typeface="楷体" panose="02010609060101010101" pitchFamily="49" charset="-122"/>
                <a:cs typeface="楷体" panose="02010609060101010101" pitchFamily="49" charset="-122"/>
                <a:sym typeface="+mn-ea"/>
              </a:rPr>
              <a:t>阅读课本17页和18、19页的探究实践“土壤中分解尿素的细菌的分离与计数，明确实验各步骤的具体操作，尝试计算单位土壤中的细菌数量。</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sp>
        <p:nvSpPr>
          <p:cNvPr id="4" name="文本框 3"/>
          <p:cNvSpPr txBox="1"/>
          <p:nvPr>
            <p:custDataLst>
              <p:tags r:id="rId2"/>
            </p:custDataLst>
          </p:nvPr>
        </p:nvSpPr>
        <p:spPr bwMode="auto">
          <a:xfrm>
            <a:off x="130175" y="858520"/>
            <a:ext cx="2623820"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2.稀释土壤样品</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2" name="文本框 11"/>
          <p:cNvSpPr txBox="1"/>
          <p:nvPr>
            <p:custDataLst>
              <p:tags r:id="rId3"/>
            </p:custDataLst>
          </p:nvPr>
        </p:nvSpPr>
        <p:spPr>
          <a:xfrm>
            <a:off x="260921" y="1547720"/>
            <a:ext cx="2493010" cy="460375"/>
          </a:xfrm>
          <a:prstGeom prst="rect">
            <a:avLst/>
          </a:prstGeom>
          <a:solidFill>
            <a:schemeClr val="accent3">
              <a:lumMod val="40000"/>
              <a:lumOff val="60000"/>
            </a:schemeClr>
          </a:solidFill>
          <a:ln>
            <a:solidFill>
              <a:schemeClr val="accent2"/>
            </a:solidFill>
          </a:ln>
          <a:effectLst>
            <a:outerShdw blurRad="50800" dist="38100" dir="2700000" algn="tl" rotWithShape="0">
              <a:prstClr val="black">
                <a:alpha val="40000"/>
              </a:prstClr>
            </a:outerShdw>
          </a:effectLst>
        </p:spPr>
        <p:txBody>
          <a:bodyPr wrap="square" rtlCol="0" anchor="t">
            <a:spAutoFit/>
          </a:bodyPr>
          <a:lstStyle/>
          <a:p>
            <a:pPr lvl="0" algn="l">
              <a:buClrTx/>
              <a:buSzTx/>
              <a:buFontTx/>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（2）样品的稀释</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18788" name="矩形 7"/>
          <p:cNvSpPr/>
          <p:nvPr>
            <p:custDataLst>
              <p:tags r:id="rId4"/>
            </p:custDataLst>
          </p:nvPr>
        </p:nvSpPr>
        <p:spPr>
          <a:xfrm>
            <a:off x="3204815" y="3225264"/>
            <a:ext cx="5739130" cy="1753235"/>
          </a:xfrm>
          <a:prstGeom prst="rect">
            <a:avLst/>
          </a:prstGeom>
          <a:solidFill>
            <a:schemeClr val="bg1"/>
          </a:solidFill>
          <a:ln w="9525">
            <a:solidFill>
              <a:schemeClr val="accent2"/>
            </a:solidFill>
          </a:ln>
          <a:effectLst>
            <a:outerShdw blurRad="50800" dist="38100" dir="2700000" algn="tl" rotWithShape="0">
              <a:prstClr val="black">
                <a:alpha val="40000"/>
              </a:prstClr>
            </a:outerShdw>
          </a:effectLst>
        </p:spPr>
        <p:txBody>
          <a:bodyPr wrap="square" anchor="t" anchorCtr="0">
            <a:spAutoFit/>
          </a:bodyPr>
          <a:lstStyle/>
          <a:p>
            <a:pPr algn="just">
              <a:lnSpc>
                <a:spcPct val="150000"/>
              </a:lnSpc>
            </a:pP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测细菌</a:t>
            </a: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数</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a:t>
            </a: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一般</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用10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4</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5</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6</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稀释液。</a:t>
            </a:r>
            <a:endPar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endParaRPr>
          </a:p>
          <a:p>
            <a:pPr algn="just">
              <a:lnSpc>
                <a:spcPct val="150000"/>
              </a:lnSpc>
            </a:pP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测</a:t>
            </a: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放线菌</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a:t>
            </a: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一般</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用10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3</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4</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5</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稀释液。</a:t>
            </a:r>
            <a:endPar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endParaRPr>
          </a:p>
          <a:p>
            <a:pPr algn="just">
              <a:lnSpc>
                <a:spcPct val="150000"/>
              </a:lnSpc>
            </a:pP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测真菌</a:t>
            </a: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数</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a:t>
            </a: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一般</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用10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2</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3</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、10</a:t>
            </a:r>
            <a:r>
              <a:rPr lang="zh-CN"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4</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稀释液。</a:t>
            </a:r>
            <a:endPar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endParaRPr>
          </a:p>
        </p:txBody>
      </p:sp>
      <p:sp>
        <p:nvSpPr>
          <p:cNvPr id="118790" name="文本框 4"/>
          <p:cNvSpPr/>
          <p:nvPr>
            <p:custDataLst>
              <p:tags r:id="rId5"/>
            </p:custDataLst>
          </p:nvPr>
        </p:nvSpPr>
        <p:spPr>
          <a:xfrm>
            <a:off x="605125" y="2127805"/>
            <a:ext cx="10942106" cy="977265"/>
          </a:xfrm>
          <a:prstGeom prst="rect">
            <a:avLst/>
          </a:prstGeom>
          <a:solidFill>
            <a:schemeClr val="bg1"/>
          </a:solidFill>
          <a:ln w="9525">
            <a:solidFill>
              <a:schemeClr val="accent2"/>
            </a:solidFill>
          </a:ln>
          <a:effectLst>
            <a:outerShdw blurRad="50800" dist="38100" dir="2700000" algn="tl" rotWithShape="0">
              <a:prstClr val="black">
                <a:alpha val="40000"/>
              </a:prstClr>
            </a:outerShdw>
          </a:effectLst>
        </p:spPr>
        <p:txBody>
          <a:bodyPr wrap="square" anchor="t" anchorCtr="0">
            <a:spAutoFit/>
          </a:bodyPr>
          <a:lstStyle/>
          <a:p>
            <a:pPr indent="457200" algn="just" fontAlgn="auto">
              <a:lnSpc>
                <a:spcPct val="120000"/>
              </a:lnSpc>
            </a:pP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不同</a:t>
            </a:r>
            <a:r>
              <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微生物在土壤中含量不同，分离不同的微生物采用不同的稀释度，以保证获得菌落数在30～300之间适于计数的平板。</a:t>
            </a:r>
            <a:endParaRPr lang="zh-CN"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endParaRPr>
          </a:p>
        </p:txBody>
      </p:sp>
      <p:grpSp>
        <p:nvGrpSpPr>
          <p:cNvPr id="5" name="组合 4"/>
          <p:cNvGrpSpPr/>
          <p:nvPr>
            <p:custDataLst>
              <p:tags r:id="rId6"/>
            </p:custDataLst>
          </p:nvPr>
        </p:nvGrpSpPr>
        <p:grpSpPr>
          <a:xfrm>
            <a:off x="2751425" y="3959055"/>
            <a:ext cx="567690" cy="460375"/>
            <a:chOff x="11492" y="515"/>
            <a:chExt cx="894" cy="725"/>
          </a:xfrm>
        </p:grpSpPr>
        <p:sp>
          <p:nvSpPr>
            <p:cNvPr id="9" name="椭圆 8"/>
            <p:cNvSpPr/>
            <p:nvPr>
              <p:custDataLst>
                <p:tags r:id="rId7"/>
              </p:custDataLst>
            </p:nvPr>
          </p:nvSpPr>
          <p:spPr>
            <a:xfrm>
              <a:off x="11504" y="591"/>
              <a:ext cx="576" cy="576"/>
            </a:xfrm>
            <a:prstGeom prst="ellipse">
              <a:avLst/>
            </a:prstGeom>
            <a:solidFill>
              <a:schemeClr val="accent5"/>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黑体" panose="02010609060101010101" pitchFamily="49" charset="-122"/>
                <a:ea typeface="黑体" panose="02010609060101010101" pitchFamily="49" charset="-122"/>
              </a:endParaRPr>
            </a:p>
          </p:txBody>
        </p:sp>
        <p:sp>
          <p:nvSpPr>
            <p:cNvPr id="10" name="文本框 9"/>
            <p:cNvSpPr txBox="1"/>
            <p:nvPr>
              <p:custDataLst>
                <p:tags r:id="rId8"/>
              </p:custDataLst>
            </p:nvPr>
          </p:nvSpPr>
          <p:spPr>
            <a:xfrm>
              <a:off x="11492" y="515"/>
              <a:ext cx="894" cy="725"/>
            </a:xfrm>
            <a:prstGeom prst="rect">
              <a:avLst/>
            </a:prstGeom>
            <a:noFill/>
          </p:spPr>
          <p:txBody>
            <a:bodyPr wrap="square" rtlCol="0" anchor="t">
              <a:spAutoFit/>
            </a:bodyPr>
            <a:lstStyle/>
            <a:p>
              <a:r>
                <a:rPr lang="en-US" altLang="zh-CN" sz="2400">
                  <a:solidFill>
                    <a:schemeClr val="lt1"/>
                  </a:solidFill>
                  <a:latin typeface="黑体" panose="02010609060101010101" pitchFamily="49" charset="-122"/>
                  <a:ea typeface="黑体" panose="02010609060101010101" pitchFamily="49" charset="-122"/>
                  <a:cs typeface="微软雅黑" panose="020B0503020204020204" pitchFamily="34" charset="-122"/>
                  <a:sym typeface="+mn-ea"/>
                </a:rPr>
                <a:t>B</a:t>
              </a:r>
              <a:endParaRPr lang="en-US" altLang="zh-CN" sz="2400">
                <a:solidFill>
                  <a:schemeClr val="lt1"/>
                </a:solidFill>
                <a:latin typeface="黑体" panose="02010609060101010101" pitchFamily="49" charset="-122"/>
                <a:ea typeface="黑体" panose="02010609060101010101" pitchFamily="49" charset="-122"/>
                <a:cs typeface="微软雅黑" panose="020B0503020204020204" pitchFamily="34" charset="-122"/>
                <a:sym typeface="+mn-ea"/>
              </a:endParaRPr>
            </a:p>
          </p:txBody>
        </p:sp>
      </p:grpSp>
      <p:grpSp>
        <p:nvGrpSpPr>
          <p:cNvPr id="8" name="组合 7"/>
          <p:cNvGrpSpPr/>
          <p:nvPr>
            <p:custDataLst>
              <p:tags r:id="rId9"/>
            </p:custDataLst>
          </p:nvPr>
        </p:nvGrpSpPr>
        <p:grpSpPr>
          <a:xfrm>
            <a:off x="2728565" y="3400062"/>
            <a:ext cx="567690" cy="460375"/>
            <a:chOff x="11468" y="515"/>
            <a:chExt cx="894" cy="725"/>
          </a:xfrm>
        </p:grpSpPr>
        <p:sp>
          <p:nvSpPr>
            <p:cNvPr id="11" name="椭圆 10"/>
            <p:cNvSpPr/>
            <p:nvPr>
              <p:custDataLst>
                <p:tags r:id="rId10"/>
              </p:custDataLst>
            </p:nvPr>
          </p:nvSpPr>
          <p:spPr>
            <a:xfrm>
              <a:off x="11504" y="591"/>
              <a:ext cx="576" cy="576"/>
            </a:xfrm>
            <a:prstGeom prst="ellipse">
              <a:avLst/>
            </a:prstGeom>
            <a:solidFill>
              <a:schemeClr val="accent5"/>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黑体" panose="02010609060101010101" pitchFamily="49" charset="-122"/>
                <a:ea typeface="黑体" panose="02010609060101010101" pitchFamily="49" charset="-122"/>
              </a:endParaRPr>
            </a:p>
          </p:txBody>
        </p:sp>
        <p:sp>
          <p:nvSpPr>
            <p:cNvPr id="13" name="文本框 12"/>
            <p:cNvSpPr txBox="1"/>
            <p:nvPr>
              <p:custDataLst>
                <p:tags r:id="rId11"/>
              </p:custDataLst>
            </p:nvPr>
          </p:nvSpPr>
          <p:spPr>
            <a:xfrm>
              <a:off x="11468" y="515"/>
              <a:ext cx="894" cy="725"/>
            </a:xfrm>
            <a:prstGeom prst="rect">
              <a:avLst/>
            </a:prstGeom>
            <a:noFill/>
          </p:spPr>
          <p:txBody>
            <a:bodyPr wrap="square" rtlCol="0" anchor="t">
              <a:spAutoFit/>
            </a:bodyPr>
            <a:lstStyle/>
            <a:p>
              <a:r>
                <a:rPr lang="en-US" altLang="zh-CN" sz="2400">
                  <a:solidFill>
                    <a:schemeClr val="lt1"/>
                  </a:solidFill>
                  <a:latin typeface="黑体" panose="02010609060101010101" pitchFamily="49" charset="-122"/>
                  <a:ea typeface="黑体" panose="02010609060101010101" pitchFamily="49" charset="-122"/>
                  <a:cs typeface="微软雅黑" panose="020B0503020204020204" pitchFamily="34" charset="-122"/>
                  <a:sym typeface="+mn-ea"/>
                </a:rPr>
                <a:t>A</a:t>
              </a:r>
              <a:endParaRPr lang="en-US" altLang="zh-CN" sz="2400">
                <a:solidFill>
                  <a:schemeClr val="lt1"/>
                </a:solidFill>
                <a:latin typeface="黑体" panose="02010609060101010101" pitchFamily="49" charset="-122"/>
                <a:ea typeface="黑体" panose="02010609060101010101" pitchFamily="49" charset="-122"/>
                <a:cs typeface="微软雅黑" panose="020B0503020204020204" pitchFamily="34" charset="-122"/>
                <a:sym typeface="+mn-ea"/>
              </a:endParaRPr>
            </a:p>
          </p:txBody>
        </p:sp>
      </p:grpSp>
      <p:grpSp>
        <p:nvGrpSpPr>
          <p:cNvPr id="14" name="组合 13"/>
          <p:cNvGrpSpPr/>
          <p:nvPr>
            <p:custDataLst>
              <p:tags r:id="rId12"/>
            </p:custDataLst>
          </p:nvPr>
        </p:nvGrpSpPr>
        <p:grpSpPr>
          <a:xfrm>
            <a:off x="2738725" y="4518048"/>
            <a:ext cx="567690" cy="460375"/>
            <a:chOff x="11468" y="515"/>
            <a:chExt cx="894" cy="725"/>
          </a:xfrm>
        </p:grpSpPr>
        <p:sp>
          <p:nvSpPr>
            <p:cNvPr id="15" name="椭圆 14"/>
            <p:cNvSpPr/>
            <p:nvPr>
              <p:custDataLst>
                <p:tags r:id="rId13"/>
              </p:custDataLst>
            </p:nvPr>
          </p:nvSpPr>
          <p:spPr>
            <a:xfrm>
              <a:off x="11504" y="591"/>
              <a:ext cx="576" cy="576"/>
            </a:xfrm>
            <a:prstGeom prst="ellipse">
              <a:avLst/>
            </a:prstGeom>
            <a:solidFill>
              <a:schemeClr val="accent5"/>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黑体" panose="02010609060101010101" pitchFamily="49" charset="-122"/>
                <a:ea typeface="黑体" panose="02010609060101010101" pitchFamily="49" charset="-122"/>
              </a:endParaRPr>
            </a:p>
          </p:txBody>
        </p:sp>
        <p:sp>
          <p:nvSpPr>
            <p:cNvPr id="16" name="文本框 15"/>
            <p:cNvSpPr txBox="1"/>
            <p:nvPr>
              <p:custDataLst>
                <p:tags r:id="rId14"/>
              </p:custDataLst>
            </p:nvPr>
          </p:nvSpPr>
          <p:spPr>
            <a:xfrm>
              <a:off x="11468" y="515"/>
              <a:ext cx="894" cy="725"/>
            </a:xfrm>
            <a:prstGeom prst="rect">
              <a:avLst/>
            </a:prstGeom>
            <a:noFill/>
          </p:spPr>
          <p:txBody>
            <a:bodyPr wrap="square" rtlCol="0" anchor="t">
              <a:spAutoFit/>
            </a:bodyPr>
            <a:lstStyle/>
            <a:p>
              <a:r>
                <a:rPr lang="en-US" altLang="zh-CN" sz="2400">
                  <a:solidFill>
                    <a:schemeClr val="lt1"/>
                  </a:solidFill>
                  <a:latin typeface="黑体" panose="02010609060101010101" pitchFamily="49" charset="-122"/>
                  <a:ea typeface="黑体" panose="02010609060101010101" pitchFamily="49" charset="-122"/>
                  <a:cs typeface="微软雅黑" panose="020B0503020204020204" pitchFamily="34" charset="-122"/>
                  <a:sym typeface="+mn-ea"/>
                </a:rPr>
                <a:t>C</a:t>
              </a:r>
              <a:endParaRPr lang="en-US" altLang="zh-CN" sz="2400">
                <a:solidFill>
                  <a:schemeClr val="lt1"/>
                </a:solidFill>
                <a:latin typeface="黑体" panose="02010609060101010101" pitchFamily="49" charset="-122"/>
                <a:ea typeface="黑体" panose="02010609060101010101" pitchFamily="49" charset="-122"/>
                <a:cs typeface="微软雅黑" panose="020B0503020204020204" pitchFamily="34" charset="-122"/>
                <a:sym typeface="+mn-ea"/>
              </a:endParaRPr>
            </a:p>
          </p:txBody>
        </p:sp>
      </p:grpSp>
      <p:sp>
        <p:nvSpPr>
          <p:cNvPr id="119810" name="矩形 7"/>
          <p:cNvSpPr txBox="1"/>
          <p:nvPr>
            <p:custDataLst>
              <p:tags r:id="rId15"/>
            </p:custDataLst>
          </p:nvPr>
        </p:nvSpPr>
        <p:spPr bwMode="white">
          <a:xfrm>
            <a:off x="605155" y="5163820"/>
            <a:ext cx="10942320" cy="982345"/>
          </a:xfrm>
          <a:prstGeom prst="rect">
            <a:avLst/>
          </a:prstGeom>
          <a:solidFill>
            <a:schemeClr val="accent5">
              <a:lumMod val="20000"/>
              <a:lumOff val="80000"/>
            </a:schemeClr>
          </a:solidFill>
          <a:ln w="9525" algn="ctr">
            <a:solidFill>
              <a:schemeClr val="accent2"/>
            </a:solidFill>
            <a:miter lim="800000"/>
          </a:ln>
          <a:effectLst>
            <a:outerShdw blurRad="50800" dist="38100" dir="2700000" algn="tl" rotWithShape="0">
              <a:prstClr val="black">
                <a:alpha val="40000"/>
              </a:prstClr>
            </a:outerShdw>
          </a:effectLst>
        </p:spPr>
        <p:txBody>
          <a:bodyPr wrap="square" anchor="t" anchorCtr="0">
            <a:noAutofit/>
          </a:bodyPr>
          <a:lstStyle/>
          <a:p>
            <a:pPr lvl="0" algn="l">
              <a:lnSpc>
                <a:spcPct val="130000"/>
              </a:lnSpc>
              <a:buClrTx/>
              <a:buSzTx/>
              <a:buFontTx/>
            </a:pPr>
            <a:r>
              <a:rPr lang="zh-CN" altLang="en-US" sz="2400" kern="0" noProof="0" smtClean="0">
                <a:ln>
                  <a:noFill/>
                </a:ln>
                <a:solidFill>
                  <a:schemeClr val="dk1"/>
                </a:solidFill>
                <a:effectLst/>
                <a:uLnTx/>
                <a:uFillTx/>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思考2： 在初次实验中，对于稀释的范围没有把握，怎样做才能保证从中选择出菌落数在30～300的平板进行计数？</a:t>
            </a:r>
            <a:endParaRPr lang="zh-CN" altLang="en-US" sz="2400" kern="0" noProof="0" smtClean="0">
              <a:ln>
                <a:noFill/>
              </a:ln>
              <a:solidFill>
                <a:schemeClr val="dk1"/>
              </a:solidFill>
              <a:effectLst/>
              <a:uLnTx/>
              <a:uFillTx/>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endParaRPr>
          </a:p>
        </p:txBody>
      </p:sp>
      <p:sp>
        <p:nvSpPr>
          <p:cNvPr id="17" name="矩形 16"/>
          <p:cNvSpPr/>
          <p:nvPr>
            <p:custDataLst>
              <p:tags r:id="rId16"/>
            </p:custDataLst>
          </p:nvPr>
        </p:nvSpPr>
        <p:spPr>
          <a:xfrm>
            <a:off x="790575" y="6245225"/>
            <a:ext cx="6327775" cy="612775"/>
          </a:xfrm>
          <a:prstGeom prst="rect">
            <a:avLst/>
          </a:prstGeom>
          <a:solidFill>
            <a:schemeClr val="accent3">
              <a:lumMod val="20000"/>
              <a:lumOff val="80000"/>
            </a:schemeClr>
          </a:solidFill>
          <a:ln>
            <a:solidFill>
              <a:schemeClr val="accent2"/>
            </a:solidFill>
          </a:ln>
          <a:effectLst>
            <a:outerShdw blurRad="50800" dist="38100" dir="2700000" algn="tl" rotWithShape="0">
              <a:prstClr val="black">
                <a:alpha val="40000"/>
              </a:prstClr>
            </a:outerShdw>
          </a:effectLst>
        </p:spPr>
        <p:txBody>
          <a:bodyPr wrap="square" lIns="243852" tIns="121926" rIns="243852" bIns="121926" rtlCol="0" anchor="t">
            <a:noAutofit/>
          </a:bodyPr>
          <a:lstStyle/>
          <a:p>
            <a:pPr lvl="0" algn="l">
              <a:buClrTx/>
              <a:buSzTx/>
              <a:buFontTx/>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选用稀释范围更大的稀释液进行平板培养</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endParaRPr>
          </a:p>
        </p:txBody>
      </p:sp>
      <p:sp>
        <p:nvSpPr>
          <p:cNvPr id="3" name="矩形 2"/>
          <p:cNvSpPr/>
          <p:nvPr>
            <p:custDataLst>
              <p:tags r:id="rId17"/>
            </p:custDataLst>
          </p:nvPr>
        </p:nvSpPr>
        <p:spPr bwMode="auto">
          <a:xfrm>
            <a:off x="142875" y="120650"/>
            <a:ext cx="4064000" cy="5022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2" name="文本框 1"/>
          <p:cNvSpPr txBox="1"/>
          <p:nvPr>
            <p:custDataLst>
              <p:tags r:id="rId18"/>
            </p:custDataLst>
          </p:nvPr>
        </p:nvSpPr>
        <p:spPr>
          <a:xfrm>
            <a:off x="6142355" y="220345"/>
            <a:ext cx="5327650" cy="154622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2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200">
                <a:latin typeface="楷体" panose="02010609060101010101" pitchFamily="49" charset="-122"/>
                <a:ea typeface="楷体" panose="02010609060101010101" pitchFamily="49" charset="-122"/>
                <a:cs typeface="楷体" panose="02010609060101010101" pitchFamily="49" charset="-122"/>
                <a:sym typeface="+mn-ea"/>
              </a:rPr>
              <a:t>阅读课本17页和18、19页的探究实践“土壤中分解尿素的细菌的分离与计数，明确实验各步骤的具体操作，尝试计算单位土壤中的细菌数量。</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8790"/>
                                        </p:tgtEl>
                                        <p:attrNameLst>
                                          <p:attrName>style.visibility</p:attrName>
                                        </p:attrNameLst>
                                      </p:cBhvr>
                                      <p:to>
                                        <p:strVal val="visible"/>
                                      </p:to>
                                    </p:set>
                                    <p:anim calcmode="lin" valueType="num">
                                      <p:cBhvr additive="base">
                                        <p:cTn id="7" dur="500" fill="hold"/>
                                        <p:tgtEl>
                                          <p:spTgt spid="118790"/>
                                        </p:tgtEl>
                                        <p:attrNameLst>
                                          <p:attrName>ppt_x</p:attrName>
                                        </p:attrNameLst>
                                      </p:cBhvr>
                                      <p:tavLst>
                                        <p:tav tm="0">
                                          <p:val>
                                            <p:strVal val="#ppt_x"/>
                                          </p:val>
                                        </p:tav>
                                        <p:tav tm="100000">
                                          <p:val>
                                            <p:strVal val="#ppt_x"/>
                                          </p:val>
                                        </p:tav>
                                      </p:tavLst>
                                    </p:anim>
                                    <p:anim calcmode="lin" valueType="num">
                                      <p:cBhvr additive="base">
                                        <p:cTn id="8" dur="500" fill="hold"/>
                                        <p:tgtEl>
                                          <p:spTgt spid="1187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8788"/>
                                        </p:tgtEl>
                                        <p:attrNameLst>
                                          <p:attrName>style.visibility</p:attrName>
                                        </p:attrNameLst>
                                      </p:cBhvr>
                                      <p:to>
                                        <p:strVal val="visible"/>
                                      </p:to>
                                    </p:set>
                                    <p:anim calcmode="lin" valueType="num">
                                      <p:cBhvr additive="base">
                                        <p:cTn id="13" dur="500" fill="hold"/>
                                        <p:tgtEl>
                                          <p:spTgt spid="118788"/>
                                        </p:tgtEl>
                                        <p:attrNameLst>
                                          <p:attrName>ppt_x</p:attrName>
                                        </p:attrNameLst>
                                      </p:cBhvr>
                                      <p:tavLst>
                                        <p:tav tm="0">
                                          <p:val>
                                            <p:strVal val="#ppt_x"/>
                                          </p:val>
                                        </p:tav>
                                        <p:tav tm="100000">
                                          <p:val>
                                            <p:strVal val="#ppt_x"/>
                                          </p:val>
                                        </p:tav>
                                      </p:tavLst>
                                    </p:anim>
                                    <p:anim calcmode="lin" valueType="num">
                                      <p:cBhvr additive="base">
                                        <p:cTn id="14" dur="500" fill="hold"/>
                                        <p:tgtEl>
                                          <p:spTgt spid="11878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19810"/>
                                        </p:tgtEl>
                                        <p:attrNameLst>
                                          <p:attrName>style.visibility</p:attrName>
                                        </p:attrNameLst>
                                      </p:cBhvr>
                                      <p:to>
                                        <p:strVal val="visible"/>
                                      </p:to>
                                    </p:set>
                                    <p:animEffect transition="in" filter="checkerboard(across)">
                                      <p:cBhvr>
                                        <p:cTn id="31" dur="500"/>
                                        <p:tgtEl>
                                          <p:spTgt spid="119810"/>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heckerboard(across)">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nimBg="1"/>
      <p:bldP spid="17" grpId="0" animBg="1"/>
      <p:bldP spid="118788" grpId="0" animBg="1"/>
      <p:bldP spid="1187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grpSp>
        <p:nvGrpSpPr>
          <p:cNvPr id="11" name="组合 10"/>
          <p:cNvGrpSpPr/>
          <p:nvPr>
            <p:custDataLst>
              <p:tags r:id="rId2"/>
            </p:custDataLst>
          </p:nvPr>
        </p:nvGrpSpPr>
        <p:grpSpPr>
          <a:xfrm>
            <a:off x="981827" y="2960535"/>
            <a:ext cx="9916092" cy="3625335"/>
            <a:chOff x="981827" y="2960535"/>
            <a:chExt cx="9916092" cy="3625335"/>
          </a:xfrm>
        </p:grpSpPr>
        <p:grpSp>
          <p:nvGrpSpPr>
            <p:cNvPr id="2" name="组合 25601"/>
            <p:cNvGrpSpPr/>
            <p:nvPr>
              <p:custDataLst>
                <p:tags r:id="rId3"/>
              </p:custDataLst>
            </p:nvPr>
          </p:nvGrpSpPr>
          <p:grpSpPr>
            <a:xfrm>
              <a:off x="2728644" y="3669116"/>
              <a:ext cx="8169275" cy="2907703"/>
              <a:chOff x="-33" y="16"/>
              <a:chExt cx="3993" cy="2172"/>
            </a:xfrm>
          </p:grpSpPr>
          <p:graphicFrame>
            <p:nvGraphicFramePr>
              <p:cNvPr id="25603" name="对象 25602"/>
              <p:cNvGraphicFramePr>
                <a:graphicFrameLocks noChangeAspect="1"/>
              </p:cNvGraphicFramePr>
              <p:nvPr>
                <p:custDataLst>
                  <p:tags r:id="rId4"/>
                </p:custDataLst>
              </p:nvPr>
            </p:nvGraphicFramePr>
            <p:xfrm>
              <a:off x="-33" y="16"/>
              <a:ext cx="3993" cy="1836"/>
            </p:xfrm>
            <a:graphic>
              <a:graphicData uri="http://schemas.openxmlformats.org/presentationml/2006/ole">
                <mc:AlternateContent xmlns:mc="http://schemas.openxmlformats.org/markup-compatibility/2006">
                  <mc:Choice xmlns:v="urn:schemas-microsoft-com:vml" Requires="v">
                    <p:oleObj spid="_x0000_s1038" name="BMP 图像" r:id="rId5" imgW="3597910" imgH="1398905" progId="Paint.Picture">
                      <p:embed/>
                    </p:oleObj>
                  </mc:Choice>
                  <mc:Fallback>
                    <p:oleObj name="BMP 图像" r:id="rId5" imgW="3597910" imgH="1398905" progId="Paint.Picture">
                      <p:embed/>
                      <p:pic>
                        <p:nvPicPr>
                          <p:cNvPr id="0" name="OLE substitute image"/>
                          <p:cNvPicPr/>
                          <p:nvPr/>
                        </p:nvPicPr>
                        <p:blipFill>
                          <a:blip r:embed="rId6"/>
                          <a:srcRect l="15456" r="-15456"/>
                          <a:stretch>
                            <a:fillRect/>
                          </a:stretch>
                        </p:blipFill>
                        <p:spPr>
                          <a:xfrm>
                            <a:off x="-33" y="16"/>
                            <a:ext cx="3993" cy="1836"/>
                          </a:xfrm>
                          <a:prstGeom prst="rect">
                            <a:avLst/>
                          </a:prstGeom>
                          <a:noFill/>
                        </p:spPr>
                      </p:pic>
                    </p:oleObj>
                  </mc:Fallback>
                </mc:AlternateContent>
              </a:graphicData>
            </a:graphic>
          </p:graphicFrame>
          <p:sp>
            <p:nvSpPr>
              <p:cNvPr id="25604" name="文本框 25603"/>
              <p:cNvSpPr txBox="1"/>
              <p:nvPr>
                <p:custDataLst>
                  <p:tags r:id="rId7"/>
                </p:custDataLst>
              </p:nvPr>
            </p:nvSpPr>
            <p:spPr>
              <a:xfrm>
                <a:off x="627" y="1867"/>
                <a:ext cx="2941" cy="321"/>
              </a:xfrm>
              <a:prstGeom prst="rect">
                <a:avLst/>
              </a:prstGeom>
              <a:noFill/>
              <a:ln w="9525">
                <a:noFill/>
              </a:ln>
            </p:spPr>
            <p:txBody>
              <a:bodyPr wrap="square">
                <a:spAutoFit/>
              </a:bodyPr>
              <a:lstStyle/>
              <a:p>
                <a:pPr>
                  <a:spcBef>
                    <a:spcPct val="50000"/>
                  </a:spcBef>
                </a:pPr>
                <a:r>
                  <a:rPr lang="en-US" altLang="zh-CN" sz="2200">
                    <a:solidFill>
                      <a:schemeClr val="dk1"/>
                    </a:solidFill>
                    <a:latin typeface="黑体" panose="02010609060101010101" pitchFamily="49" charset="-122"/>
                    <a:ea typeface="黑体" panose="02010609060101010101" pitchFamily="49" charset="-122"/>
                    <a:cs typeface="黑体" panose="02010609060101010101" pitchFamily="49" charset="-122"/>
                  </a:rPr>
                  <a:t>6</a:t>
                </a:r>
                <a:r>
                  <a:rPr lang="zh-CN" altLang="en-US" sz="2200">
                    <a:solidFill>
                      <a:schemeClr val="dk1"/>
                    </a:solidFill>
                    <a:latin typeface="黑体" panose="02010609060101010101" pitchFamily="49" charset="-122"/>
                    <a:ea typeface="黑体" panose="02010609060101010101" pitchFamily="49" charset="-122"/>
                    <a:cs typeface="黑体" panose="02010609060101010101" pitchFamily="49" charset="-122"/>
                  </a:rPr>
                  <a:t>支试管，分别加入</a:t>
                </a:r>
                <a:r>
                  <a:rPr lang="en-US" altLang="zh-CN" sz="2200">
                    <a:solidFill>
                      <a:schemeClr val="dk1"/>
                    </a:solidFill>
                    <a:latin typeface="黑体" panose="02010609060101010101" pitchFamily="49" charset="-122"/>
                    <a:ea typeface="黑体" panose="02010609060101010101" pitchFamily="49" charset="-122"/>
                    <a:cs typeface="黑体" panose="02010609060101010101" pitchFamily="49" charset="-122"/>
                  </a:rPr>
                  <a:t>9ml</a:t>
                </a:r>
                <a:r>
                  <a:rPr lang="zh-CN" altLang="en-US" sz="2200">
                    <a:solidFill>
                      <a:schemeClr val="dk1"/>
                    </a:solidFill>
                    <a:latin typeface="黑体" panose="02010609060101010101" pitchFamily="49" charset="-122"/>
                    <a:ea typeface="黑体" panose="02010609060101010101" pitchFamily="49" charset="-122"/>
                    <a:cs typeface="黑体" panose="02010609060101010101" pitchFamily="49" charset="-122"/>
                  </a:rPr>
                  <a:t>无菌水</a:t>
                </a:r>
                <a:endParaRPr lang="zh-CN" altLang="en-US" sz="220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grpSp>
        <p:grpSp>
          <p:nvGrpSpPr>
            <p:cNvPr id="3" name="组合 25604"/>
            <p:cNvGrpSpPr/>
            <p:nvPr>
              <p:custDataLst>
                <p:tags r:id="rId8"/>
              </p:custDataLst>
            </p:nvPr>
          </p:nvGrpSpPr>
          <p:grpSpPr>
            <a:xfrm>
              <a:off x="1647420" y="3019816"/>
              <a:ext cx="1483249" cy="751807"/>
              <a:chOff x="5" y="19"/>
              <a:chExt cx="912" cy="419"/>
            </a:xfrm>
          </p:grpSpPr>
          <p:sp>
            <p:nvSpPr>
              <p:cNvPr id="25606" name="上弧形箭头 25605"/>
              <p:cNvSpPr/>
              <p:nvPr>
                <p:custDataLst>
                  <p:tags r:id="rId9"/>
                </p:custDataLst>
              </p:nvPr>
            </p:nvSpPr>
            <p:spPr>
              <a:xfrm>
                <a:off x="56" y="211"/>
                <a:ext cx="861" cy="227"/>
              </a:xfrm>
              <a:prstGeom prst="curvedDownArrow">
                <a:avLst>
                  <a:gd name="adj1" fmla="val 75859"/>
                  <a:gd name="adj2" fmla="val 151718"/>
                  <a:gd name="adj3" fmla="val 33333"/>
                </a:avLst>
              </a:prstGeom>
              <a:solidFill>
                <a:schemeClr val="accent2"/>
              </a:solidFill>
              <a:ln w="9525" cap="flat" cmpd="sng">
                <a:solidFill>
                  <a:schemeClr val="folHlink"/>
                </a:solidFill>
                <a:prstDash val="solid"/>
                <a:miter/>
                <a:headEnd type="none" w="med" len="med"/>
                <a:tailEnd type="none" w="med" len="med"/>
              </a:ln>
            </p:spPr>
            <p:txBody>
              <a:bodyPr/>
              <a:lstStyle/>
              <a:p>
                <a:endParaRPr lang="zh-CN" altLang="en-US" sz="2400">
                  <a:solidFill>
                    <a:schemeClr val="dk1"/>
                  </a:solidFill>
                  <a:latin typeface="黑体" panose="02010609060101010101" pitchFamily="49" charset="-122"/>
                  <a:ea typeface="黑体" panose="02010609060101010101" pitchFamily="49" charset="-122"/>
                </a:endParaRPr>
              </a:p>
            </p:txBody>
          </p:sp>
          <p:sp>
            <p:nvSpPr>
              <p:cNvPr id="25607" name="文本框 25606"/>
              <p:cNvSpPr txBox="1"/>
              <p:nvPr>
                <p:custDataLst>
                  <p:tags r:id="rId10"/>
                </p:custDataLst>
              </p:nvPr>
            </p:nvSpPr>
            <p:spPr>
              <a:xfrm>
                <a:off x="5" y="19"/>
                <a:ext cx="817" cy="257"/>
              </a:xfrm>
              <a:prstGeom prst="rect">
                <a:avLst/>
              </a:prstGeom>
              <a:noFill/>
              <a:ln w="9525">
                <a:noFill/>
              </a:ln>
            </p:spPr>
            <p:txBody>
              <a:bodyPr>
                <a:spAutoFit/>
              </a:bodyPr>
              <a:lstStyle/>
              <a:p>
                <a:pPr algn="ctr">
                  <a:spcBef>
                    <a:spcPct val="50000"/>
                  </a:spcBef>
                </a:pPr>
                <a:r>
                  <a:rPr lang="en-US" altLang="zh-CN" sz="2400">
                    <a:solidFill>
                      <a:schemeClr val="dk2">
                        <a:lumMod val="50000"/>
                      </a:schemeClr>
                    </a:solidFill>
                    <a:latin typeface="黑体" panose="02010609060101010101" pitchFamily="49" charset="-122"/>
                    <a:ea typeface="黑体" panose="02010609060101010101" pitchFamily="49" charset="-122"/>
                  </a:rPr>
                  <a:t>1ml</a:t>
                </a:r>
                <a:endParaRPr lang="en-US" altLang="zh-CN" sz="2400">
                  <a:solidFill>
                    <a:schemeClr val="dk2">
                      <a:lumMod val="50000"/>
                    </a:schemeClr>
                  </a:solidFill>
                  <a:latin typeface="黑体" panose="02010609060101010101" pitchFamily="49" charset="-122"/>
                  <a:ea typeface="黑体" panose="02010609060101010101" pitchFamily="49" charset="-122"/>
                </a:endParaRPr>
              </a:p>
            </p:txBody>
          </p:sp>
        </p:grpSp>
        <p:sp>
          <p:nvSpPr>
            <p:cNvPr id="25608" name="椭圆 25607"/>
            <p:cNvSpPr/>
            <p:nvPr>
              <p:custDataLst>
                <p:tags r:id="rId11"/>
              </p:custDataLst>
            </p:nvPr>
          </p:nvSpPr>
          <p:spPr>
            <a:xfrm>
              <a:off x="2600909" y="4585545"/>
              <a:ext cx="863600" cy="890547"/>
            </a:xfrm>
            <a:prstGeom prst="ellipse">
              <a:avLst/>
            </a:prstGeom>
            <a:solidFill>
              <a:schemeClr val="accent1"/>
            </a:solidFill>
            <a:ln w="9525">
              <a:noFill/>
            </a:ln>
          </p:spPr>
          <p:txBody>
            <a:bodyPr>
              <a:spAutoFit/>
            </a:bodyPr>
            <a:lstStyle/>
            <a:p>
              <a:pPr algn="ctr">
                <a:spcBef>
                  <a:spcPct val="50000"/>
                </a:spcBef>
              </a:pPr>
              <a:r>
                <a:rPr lang="en-US" altLang="zh-CN" sz="2400">
                  <a:solidFill>
                    <a:schemeClr val="lt1"/>
                  </a:solidFill>
                  <a:latin typeface="黑体" panose="02010609060101010101" pitchFamily="49" charset="-122"/>
                  <a:ea typeface="黑体" panose="02010609060101010101" pitchFamily="49" charset="-122"/>
                </a:rPr>
                <a:t>10</a:t>
              </a:r>
              <a:r>
                <a:rPr lang="en-US" altLang="zh-CN" sz="2400" baseline="30000">
                  <a:solidFill>
                    <a:schemeClr val="lt1"/>
                  </a:solidFill>
                  <a:latin typeface="黑体" panose="02010609060101010101" pitchFamily="49" charset="-122"/>
                  <a:ea typeface="黑体" panose="02010609060101010101" pitchFamily="49" charset="-122"/>
                </a:rPr>
                <a:t>2</a:t>
              </a:r>
              <a:endParaRPr lang="en-US" altLang="zh-CN" sz="2400" baseline="30000">
                <a:solidFill>
                  <a:schemeClr val="lt1"/>
                </a:solidFill>
                <a:latin typeface="黑体" panose="02010609060101010101" pitchFamily="49" charset="-122"/>
                <a:ea typeface="黑体" panose="02010609060101010101" pitchFamily="49" charset="-122"/>
              </a:endParaRPr>
            </a:p>
          </p:txBody>
        </p:sp>
        <p:grpSp>
          <p:nvGrpSpPr>
            <p:cNvPr id="4" name="组合 25608"/>
            <p:cNvGrpSpPr/>
            <p:nvPr>
              <p:custDataLst>
                <p:tags r:id="rId12"/>
              </p:custDataLst>
            </p:nvPr>
          </p:nvGrpSpPr>
          <p:grpSpPr>
            <a:xfrm>
              <a:off x="3017168" y="3011335"/>
              <a:ext cx="1422400" cy="715962"/>
              <a:chOff x="11" y="48"/>
              <a:chExt cx="896" cy="451"/>
            </a:xfrm>
          </p:grpSpPr>
          <p:sp>
            <p:nvSpPr>
              <p:cNvPr id="25610" name="上弧形箭头 25609"/>
              <p:cNvSpPr/>
              <p:nvPr>
                <p:custDataLst>
                  <p:tags r:id="rId13"/>
                </p:custDataLst>
              </p:nvPr>
            </p:nvSpPr>
            <p:spPr>
              <a:xfrm>
                <a:off x="46" y="272"/>
                <a:ext cx="861" cy="227"/>
              </a:xfrm>
              <a:prstGeom prst="curvedDownArrow">
                <a:avLst>
                  <a:gd name="adj1" fmla="val 75859"/>
                  <a:gd name="adj2" fmla="val 151718"/>
                  <a:gd name="adj3" fmla="val 33333"/>
                </a:avLst>
              </a:prstGeom>
              <a:solidFill>
                <a:schemeClr val="accent2"/>
              </a:solidFill>
              <a:ln w="9525" cap="flat" cmpd="sng">
                <a:solidFill>
                  <a:schemeClr val="folHlink"/>
                </a:solidFill>
                <a:prstDash val="solid"/>
                <a:miter/>
                <a:headEnd type="none" w="med" len="med"/>
                <a:tailEnd type="none" w="med" len="med"/>
              </a:ln>
            </p:spPr>
            <p:txBody>
              <a:bodyPr/>
              <a:lstStyle/>
              <a:p>
                <a:endParaRPr lang="zh-CN" altLang="en-US" sz="2400">
                  <a:solidFill>
                    <a:schemeClr val="dk1"/>
                  </a:solidFill>
                  <a:latin typeface="黑体" panose="02010609060101010101" pitchFamily="49" charset="-122"/>
                  <a:ea typeface="黑体" panose="02010609060101010101" pitchFamily="49" charset="-122"/>
                </a:endParaRPr>
              </a:p>
            </p:txBody>
          </p:sp>
          <p:sp>
            <p:nvSpPr>
              <p:cNvPr id="25611" name="文本框 25610"/>
              <p:cNvSpPr txBox="1"/>
              <p:nvPr>
                <p:custDataLst>
                  <p:tags r:id="rId14"/>
                </p:custDataLst>
              </p:nvPr>
            </p:nvSpPr>
            <p:spPr>
              <a:xfrm>
                <a:off x="11" y="48"/>
                <a:ext cx="817" cy="290"/>
              </a:xfrm>
              <a:prstGeom prst="rect">
                <a:avLst/>
              </a:prstGeom>
              <a:noFill/>
              <a:ln w="9525">
                <a:noFill/>
              </a:ln>
            </p:spPr>
            <p:txBody>
              <a:bodyPr>
                <a:spAutoFit/>
              </a:bodyPr>
              <a:lstStyle/>
              <a:p>
                <a:pPr algn="ctr">
                  <a:spcBef>
                    <a:spcPct val="50000"/>
                  </a:spcBef>
                </a:pPr>
                <a:r>
                  <a:rPr lang="en-US" altLang="zh-CN" sz="2400">
                    <a:solidFill>
                      <a:schemeClr val="dk2">
                        <a:lumMod val="50000"/>
                      </a:schemeClr>
                    </a:solidFill>
                    <a:latin typeface="黑体" panose="02010609060101010101" pitchFamily="49" charset="-122"/>
                    <a:ea typeface="黑体" panose="02010609060101010101" pitchFamily="49" charset="-122"/>
                  </a:rPr>
                  <a:t>1ml</a:t>
                </a:r>
                <a:endParaRPr lang="en-US" altLang="zh-CN" sz="2400">
                  <a:solidFill>
                    <a:schemeClr val="dk2">
                      <a:lumMod val="50000"/>
                    </a:schemeClr>
                  </a:solidFill>
                  <a:latin typeface="黑体" panose="02010609060101010101" pitchFamily="49" charset="-122"/>
                  <a:ea typeface="黑体" panose="02010609060101010101" pitchFamily="49" charset="-122"/>
                </a:endParaRPr>
              </a:p>
            </p:txBody>
          </p:sp>
        </p:grpSp>
        <p:sp>
          <p:nvSpPr>
            <p:cNvPr id="25612" name="椭圆 25611"/>
            <p:cNvSpPr/>
            <p:nvPr>
              <p:custDataLst>
                <p:tags r:id="rId15"/>
              </p:custDataLst>
            </p:nvPr>
          </p:nvSpPr>
          <p:spPr>
            <a:xfrm>
              <a:off x="3868067" y="4585545"/>
              <a:ext cx="863600" cy="890547"/>
            </a:xfrm>
            <a:prstGeom prst="ellipse">
              <a:avLst/>
            </a:prstGeom>
            <a:solidFill>
              <a:schemeClr val="accent1"/>
            </a:solidFill>
            <a:ln w="9525">
              <a:noFill/>
            </a:ln>
          </p:spPr>
          <p:txBody>
            <a:bodyPr>
              <a:spAutoFit/>
            </a:bodyPr>
            <a:lstStyle/>
            <a:p>
              <a:pPr algn="ctr">
                <a:spcBef>
                  <a:spcPct val="50000"/>
                </a:spcBef>
              </a:pPr>
              <a:r>
                <a:rPr lang="en-US" altLang="zh-CN" sz="2400">
                  <a:solidFill>
                    <a:schemeClr val="lt1"/>
                  </a:solidFill>
                  <a:latin typeface="黑体" panose="02010609060101010101" pitchFamily="49" charset="-122"/>
                  <a:ea typeface="黑体" panose="02010609060101010101" pitchFamily="49" charset="-122"/>
                </a:rPr>
                <a:t>10</a:t>
              </a:r>
              <a:r>
                <a:rPr lang="en-US" altLang="zh-CN" sz="2400" baseline="30000">
                  <a:solidFill>
                    <a:schemeClr val="lt1"/>
                  </a:solidFill>
                  <a:latin typeface="黑体" panose="02010609060101010101" pitchFamily="49" charset="-122"/>
                  <a:ea typeface="黑体" panose="02010609060101010101" pitchFamily="49" charset="-122"/>
                </a:rPr>
                <a:t>3</a:t>
              </a:r>
              <a:endParaRPr lang="en-US" altLang="zh-CN" sz="2400" baseline="30000">
                <a:solidFill>
                  <a:schemeClr val="lt1"/>
                </a:solidFill>
                <a:latin typeface="黑体" panose="02010609060101010101" pitchFamily="49" charset="-122"/>
                <a:ea typeface="黑体" panose="02010609060101010101" pitchFamily="49" charset="-122"/>
              </a:endParaRPr>
            </a:p>
          </p:txBody>
        </p:sp>
        <p:grpSp>
          <p:nvGrpSpPr>
            <p:cNvPr id="5" name="组合 25612"/>
            <p:cNvGrpSpPr/>
            <p:nvPr>
              <p:custDataLst>
                <p:tags r:id="rId16"/>
              </p:custDataLst>
            </p:nvPr>
          </p:nvGrpSpPr>
          <p:grpSpPr>
            <a:xfrm>
              <a:off x="4258910" y="3019272"/>
              <a:ext cx="1422400" cy="708024"/>
              <a:chOff x="11" y="53"/>
              <a:chExt cx="896" cy="446"/>
            </a:xfrm>
          </p:grpSpPr>
          <p:sp>
            <p:nvSpPr>
              <p:cNvPr id="25614" name="上弧形箭头 25613"/>
              <p:cNvSpPr/>
              <p:nvPr>
                <p:custDataLst>
                  <p:tags r:id="rId17"/>
                </p:custDataLst>
              </p:nvPr>
            </p:nvSpPr>
            <p:spPr>
              <a:xfrm>
                <a:off x="46" y="272"/>
                <a:ext cx="861" cy="227"/>
              </a:xfrm>
              <a:prstGeom prst="curvedDownArrow">
                <a:avLst>
                  <a:gd name="adj1" fmla="val 75859"/>
                  <a:gd name="adj2" fmla="val 151718"/>
                  <a:gd name="adj3" fmla="val 33333"/>
                </a:avLst>
              </a:prstGeom>
              <a:solidFill>
                <a:schemeClr val="accent2"/>
              </a:solidFill>
              <a:ln w="9525" cap="flat" cmpd="sng">
                <a:solidFill>
                  <a:schemeClr val="folHlink"/>
                </a:solidFill>
                <a:prstDash val="solid"/>
                <a:miter/>
                <a:headEnd type="none" w="med" len="med"/>
                <a:tailEnd type="none" w="med" len="med"/>
              </a:ln>
            </p:spPr>
            <p:txBody>
              <a:bodyPr/>
              <a:lstStyle/>
              <a:p>
                <a:endParaRPr lang="zh-CN" altLang="en-US" sz="2400">
                  <a:solidFill>
                    <a:schemeClr val="dk1"/>
                  </a:solidFill>
                  <a:latin typeface="黑体" panose="02010609060101010101" pitchFamily="49" charset="-122"/>
                  <a:ea typeface="黑体" panose="02010609060101010101" pitchFamily="49" charset="-122"/>
                </a:endParaRPr>
              </a:p>
            </p:txBody>
          </p:sp>
          <p:sp>
            <p:nvSpPr>
              <p:cNvPr id="25615" name="文本框 25614"/>
              <p:cNvSpPr txBox="1"/>
              <p:nvPr>
                <p:custDataLst>
                  <p:tags r:id="rId18"/>
                </p:custDataLst>
              </p:nvPr>
            </p:nvSpPr>
            <p:spPr>
              <a:xfrm>
                <a:off x="11" y="53"/>
                <a:ext cx="817" cy="290"/>
              </a:xfrm>
              <a:prstGeom prst="rect">
                <a:avLst/>
              </a:prstGeom>
              <a:noFill/>
              <a:ln w="9525">
                <a:noFill/>
              </a:ln>
            </p:spPr>
            <p:txBody>
              <a:bodyPr>
                <a:spAutoFit/>
              </a:bodyPr>
              <a:lstStyle/>
              <a:p>
                <a:pPr algn="ctr">
                  <a:spcBef>
                    <a:spcPct val="50000"/>
                  </a:spcBef>
                </a:pPr>
                <a:r>
                  <a:rPr lang="en-US" altLang="zh-CN" sz="2400">
                    <a:solidFill>
                      <a:schemeClr val="dk2">
                        <a:lumMod val="50000"/>
                      </a:schemeClr>
                    </a:solidFill>
                    <a:latin typeface="黑体" panose="02010609060101010101" pitchFamily="49" charset="-122"/>
                    <a:ea typeface="黑体" panose="02010609060101010101" pitchFamily="49" charset="-122"/>
                  </a:rPr>
                  <a:t>1ml</a:t>
                </a:r>
                <a:endParaRPr lang="en-US" altLang="zh-CN" sz="2400">
                  <a:solidFill>
                    <a:schemeClr val="dk2">
                      <a:lumMod val="50000"/>
                    </a:schemeClr>
                  </a:solidFill>
                  <a:latin typeface="黑体" panose="02010609060101010101" pitchFamily="49" charset="-122"/>
                  <a:ea typeface="黑体" panose="02010609060101010101" pitchFamily="49" charset="-122"/>
                </a:endParaRPr>
              </a:p>
            </p:txBody>
          </p:sp>
        </p:grpSp>
        <p:sp>
          <p:nvSpPr>
            <p:cNvPr id="25616" name="椭圆 25615"/>
            <p:cNvSpPr/>
            <p:nvPr>
              <p:custDataLst>
                <p:tags r:id="rId19"/>
              </p:custDataLst>
            </p:nvPr>
          </p:nvSpPr>
          <p:spPr>
            <a:xfrm>
              <a:off x="5039057" y="4585545"/>
              <a:ext cx="863600" cy="890547"/>
            </a:xfrm>
            <a:prstGeom prst="ellipse">
              <a:avLst/>
            </a:prstGeom>
            <a:solidFill>
              <a:schemeClr val="accent1"/>
            </a:solidFill>
            <a:ln w="9525">
              <a:noFill/>
            </a:ln>
          </p:spPr>
          <p:txBody>
            <a:bodyPr>
              <a:spAutoFit/>
            </a:bodyPr>
            <a:lstStyle/>
            <a:p>
              <a:pPr algn="ctr">
                <a:spcBef>
                  <a:spcPct val="50000"/>
                </a:spcBef>
              </a:pPr>
              <a:r>
                <a:rPr lang="en-US" altLang="zh-CN" sz="2400">
                  <a:solidFill>
                    <a:schemeClr val="lt1"/>
                  </a:solidFill>
                  <a:latin typeface="黑体" panose="02010609060101010101" pitchFamily="49" charset="-122"/>
                  <a:ea typeface="黑体" panose="02010609060101010101" pitchFamily="49" charset="-122"/>
                </a:rPr>
                <a:t>10</a:t>
              </a:r>
              <a:r>
                <a:rPr lang="en-US" altLang="zh-CN" sz="2400" baseline="30000">
                  <a:solidFill>
                    <a:schemeClr val="lt1"/>
                  </a:solidFill>
                  <a:latin typeface="黑体" panose="02010609060101010101" pitchFamily="49" charset="-122"/>
                  <a:ea typeface="黑体" panose="02010609060101010101" pitchFamily="49" charset="-122"/>
                </a:rPr>
                <a:t>4</a:t>
              </a:r>
              <a:endParaRPr lang="en-US" altLang="zh-CN" sz="2400" baseline="30000">
                <a:solidFill>
                  <a:schemeClr val="lt1"/>
                </a:solidFill>
                <a:latin typeface="黑体" panose="02010609060101010101" pitchFamily="49" charset="-122"/>
                <a:ea typeface="黑体" panose="02010609060101010101" pitchFamily="49" charset="-122"/>
              </a:endParaRPr>
            </a:p>
          </p:txBody>
        </p:sp>
        <p:grpSp>
          <p:nvGrpSpPr>
            <p:cNvPr id="6" name="组合 25616"/>
            <p:cNvGrpSpPr/>
            <p:nvPr>
              <p:custDataLst>
                <p:tags r:id="rId20"/>
              </p:custDataLst>
            </p:nvPr>
          </p:nvGrpSpPr>
          <p:grpSpPr>
            <a:xfrm>
              <a:off x="5436518" y="2960535"/>
              <a:ext cx="1431925" cy="708025"/>
              <a:chOff x="5" y="53"/>
              <a:chExt cx="902" cy="446"/>
            </a:xfrm>
          </p:grpSpPr>
          <p:sp>
            <p:nvSpPr>
              <p:cNvPr id="25618" name="上弧形箭头 25617"/>
              <p:cNvSpPr/>
              <p:nvPr>
                <p:custDataLst>
                  <p:tags r:id="rId21"/>
                </p:custDataLst>
              </p:nvPr>
            </p:nvSpPr>
            <p:spPr>
              <a:xfrm>
                <a:off x="46" y="272"/>
                <a:ext cx="861" cy="227"/>
              </a:xfrm>
              <a:prstGeom prst="curvedDownArrow">
                <a:avLst>
                  <a:gd name="adj1" fmla="val 75859"/>
                  <a:gd name="adj2" fmla="val 151718"/>
                  <a:gd name="adj3" fmla="val 33333"/>
                </a:avLst>
              </a:prstGeom>
              <a:solidFill>
                <a:schemeClr val="accent2"/>
              </a:solidFill>
              <a:ln w="9525" cap="flat" cmpd="sng">
                <a:solidFill>
                  <a:schemeClr val="folHlink"/>
                </a:solidFill>
                <a:prstDash val="solid"/>
                <a:miter/>
                <a:headEnd type="none" w="med" len="med"/>
                <a:tailEnd type="none" w="med" len="med"/>
              </a:ln>
            </p:spPr>
            <p:txBody>
              <a:bodyPr/>
              <a:lstStyle/>
              <a:p>
                <a:endParaRPr lang="zh-CN" altLang="en-US" sz="2400">
                  <a:solidFill>
                    <a:schemeClr val="dk1"/>
                  </a:solidFill>
                  <a:latin typeface="黑体" panose="02010609060101010101" pitchFamily="49" charset="-122"/>
                  <a:ea typeface="黑体" panose="02010609060101010101" pitchFamily="49" charset="-122"/>
                </a:endParaRPr>
              </a:p>
            </p:txBody>
          </p:sp>
          <p:sp>
            <p:nvSpPr>
              <p:cNvPr id="25619" name="文本框 25618"/>
              <p:cNvSpPr txBox="1"/>
              <p:nvPr>
                <p:custDataLst>
                  <p:tags r:id="rId22"/>
                </p:custDataLst>
              </p:nvPr>
            </p:nvSpPr>
            <p:spPr>
              <a:xfrm>
                <a:off x="5" y="53"/>
                <a:ext cx="817" cy="290"/>
              </a:xfrm>
              <a:prstGeom prst="rect">
                <a:avLst/>
              </a:prstGeom>
              <a:noFill/>
              <a:ln w="9525">
                <a:noFill/>
              </a:ln>
            </p:spPr>
            <p:txBody>
              <a:bodyPr>
                <a:spAutoFit/>
              </a:bodyPr>
              <a:lstStyle/>
              <a:p>
                <a:pPr algn="ctr">
                  <a:spcBef>
                    <a:spcPct val="50000"/>
                  </a:spcBef>
                </a:pPr>
                <a:r>
                  <a:rPr lang="en-US" altLang="zh-CN" sz="2400">
                    <a:solidFill>
                      <a:schemeClr val="dk2">
                        <a:lumMod val="50000"/>
                      </a:schemeClr>
                    </a:solidFill>
                    <a:latin typeface="黑体" panose="02010609060101010101" pitchFamily="49" charset="-122"/>
                    <a:ea typeface="黑体" panose="02010609060101010101" pitchFamily="49" charset="-122"/>
                  </a:rPr>
                  <a:t>1ml</a:t>
                </a:r>
                <a:endParaRPr lang="en-US" altLang="zh-CN" sz="2400">
                  <a:solidFill>
                    <a:schemeClr val="dk2">
                      <a:lumMod val="50000"/>
                    </a:schemeClr>
                  </a:solidFill>
                  <a:latin typeface="黑体" panose="02010609060101010101" pitchFamily="49" charset="-122"/>
                  <a:ea typeface="黑体" panose="02010609060101010101" pitchFamily="49" charset="-122"/>
                </a:endParaRPr>
              </a:p>
            </p:txBody>
          </p:sp>
        </p:grpSp>
        <p:sp>
          <p:nvSpPr>
            <p:cNvPr id="25620" name="椭圆 25619"/>
            <p:cNvSpPr/>
            <p:nvPr>
              <p:custDataLst>
                <p:tags r:id="rId23"/>
              </p:custDataLst>
            </p:nvPr>
          </p:nvSpPr>
          <p:spPr>
            <a:xfrm>
              <a:off x="6381129" y="4585545"/>
              <a:ext cx="863600" cy="890547"/>
            </a:xfrm>
            <a:prstGeom prst="ellipse">
              <a:avLst/>
            </a:prstGeom>
            <a:solidFill>
              <a:schemeClr val="accent1"/>
            </a:solidFill>
            <a:ln w="9525">
              <a:noFill/>
            </a:ln>
          </p:spPr>
          <p:txBody>
            <a:bodyPr>
              <a:spAutoFit/>
            </a:bodyPr>
            <a:lstStyle/>
            <a:p>
              <a:pPr algn="ctr">
                <a:spcBef>
                  <a:spcPct val="50000"/>
                </a:spcBef>
              </a:pPr>
              <a:r>
                <a:rPr lang="en-US" altLang="zh-CN" sz="2400">
                  <a:solidFill>
                    <a:schemeClr val="lt1"/>
                  </a:solidFill>
                  <a:latin typeface="黑体" panose="02010609060101010101" pitchFamily="49" charset="-122"/>
                  <a:ea typeface="黑体" panose="02010609060101010101" pitchFamily="49" charset="-122"/>
                </a:rPr>
                <a:t>10</a:t>
              </a:r>
              <a:r>
                <a:rPr lang="en-US" altLang="zh-CN" sz="2400" baseline="30000">
                  <a:solidFill>
                    <a:schemeClr val="lt1"/>
                  </a:solidFill>
                  <a:latin typeface="黑体" panose="02010609060101010101" pitchFamily="49" charset="-122"/>
                  <a:ea typeface="黑体" panose="02010609060101010101" pitchFamily="49" charset="-122"/>
                </a:rPr>
                <a:t>5</a:t>
              </a:r>
              <a:endParaRPr lang="en-US" altLang="zh-CN" sz="2400" baseline="30000">
                <a:solidFill>
                  <a:schemeClr val="lt1"/>
                </a:solidFill>
                <a:latin typeface="黑体" panose="02010609060101010101" pitchFamily="49" charset="-122"/>
                <a:ea typeface="黑体" panose="02010609060101010101" pitchFamily="49" charset="-122"/>
              </a:endParaRPr>
            </a:p>
          </p:txBody>
        </p:sp>
        <p:grpSp>
          <p:nvGrpSpPr>
            <p:cNvPr id="7" name="组合 25620"/>
            <p:cNvGrpSpPr/>
            <p:nvPr>
              <p:custDataLst>
                <p:tags r:id="rId24"/>
              </p:custDataLst>
            </p:nvPr>
          </p:nvGrpSpPr>
          <p:grpSpPr>
            <a:xfrm>
              <a:off x="6679212" y="3071660"/>
              <a:ext cx="1439863" cy="700087"/>
              <a:chOff x="0" y="58"/>
              <a:chExt cx="907" cy="441"/>
            </a:xfrm>
          </p:grpSpPr>
          <p:sp>
            <p:nvSpPr>
              <p:cNvPr id="25622" name="上弧形箭头 25621"/>
              <p:cNvSpPr/>
              <p:nvPr>
                <p:custDataLst>
                  <p:tags r:id="rId25"/>
                </p:custDataLst>
              </p:nvPr>
            </p:nvSpPr>
            <p:spPr>
              <a:xfrm>
                <a:off x="46" y="272"/>
                <a:ext cx="861" cy="227"/>
              </a:xfrm>
              <a:prstGeom prst="curvedDownArrow">
                <a:avLst>
                  <a:gd name="adj1" fmla="val 75859"/>
                  <a:gd name="adj2" fmla="val 151718"/>
                  <a:gd name="adj3" fmla="val 33333"/>
                </a:avLst>
              </a:prstGeom>
              <a:solidFill>
                <a:schemeClr val="accent2"/>
              </a:solidFill>
              <a:ln w="9525" cap="flat" cmpd="sng">
                <a:solidFill>
                  <a:schemeClr val="folHlink"/>
                </a:solidFill>
                <a:prstDash val="solid"/>
                <a:miter/>
                <a:headEnd type="none" w="med" len="med"/>
                <a:tailEnd type="none" w="med" len="med"/>
              </a:ln>
            </p:spPr>
            <p:txBody>
              <a:bodyPr/>
              <a:lstStyle/>
              <a:p>
                <a:endParaRPr lang="zh-CN" altLang="en-US" sz="2400">
                  <a:solidFill>
                    <a:schemeClr val="dk1"/>
                  </a:solidFill>
                  <a:latin typeface="黑体" panose="02010609060101010101" pitchFamily="49" charset="-122"/>
                  <a:ea typeface="黑体" panose="02010609060101010101" pitchFamily="49" charset="-122"/>
                </a:endParaRPr>
              </a:p>
            </p:txBody>
          </p:sp>
          <p:sp>
            <p:nvSpPr>
              <p:cNvPr id="25623" name="文本框 25622"/>
              <p:cNvSpPr txBox="1"/>
              <p:nvPr>
                <p:custDataLst>
                  <p:tags r:id="rId26"/>
                </p:custDataLst>
              </p:nvPr>
            </p:nvSpPr>
            <p:spPr>
              <a:xfrm>
                <a:off x="0" y="58"/>
                <a:ext cx="817" cy="290"/>
              </a:xfrm>
              <a:prstGeom prst="rect">
                <a:avLst/>
              </a:prstGeom>
              <a:noFill/>
              <a:ln w="9525">
                <a:noFill/>
              </a:ln>
            </p:spPr>
            <p:txBody>
              <a:bodyPr>
                <a:spAutoFit/>
              </a:bodyPr>
              <a:lstStyle/>
              <a:p>
                <a:pPr algn="ctr">
                  <a:spcBef>
                    <a:spcPct val="50000"/>
                  </a:spcBef>
                </a:pPr>
                <a:r>
                  <a:rPr lang="en-US" altLang="zh-CN" sz="2400">
                    <a:solidFill>
                      <a:schemeClr val="dk2">
                        <a:lumMod val="50000"/>
                      </a:schemeClr>
                    </a:solidFill>
                    <a:latin typeface="黑体" panose="02010609060101010101" pitchFamily="49" charset="-122"/>
                    <a:ea typeface="黑体" panose="02010609060101010101" pitchFamily="49" charset="-122"/>
                  </a:rPr>
                  <a:t>1ml</a:t>
                </a:r>
                <a:endParaRPr lang="en-US" altLang="zh-CN" sz="2400">
                  <a:solidFill>
                    <a:schemeClr val="dk2">
                      <a:lumMod val="50000"/>
                    </a:schemeClr>
                  </a:solidFill>
                  <a:latin typeface="黑体" panose="02010609060101010101" pitchFamily="49" charset="-122"/>
                  <a:ea typeface="黑体" panose="02010609060101010101" pitchFamily="49" charset="-122"/>
                </a:endParaRPr>
              </a:p>
            </p:txBody>
          </p:sp>
        </p:grpSp>
        <p:sp>
          <p:nvSpPr>
            <p:cNvPr id="25624" name="椭圆 25623"/>
            <p:cNvSpPr/>
            <p:nvPr>
              <p:custDataLst>
                <p:tags r:id="rId27"/>
              </p:custDataLst>
            </p:nvPr>
          </p:nvSpPr>
          <p:spPr>
            <a:xfrm>
              <a:off x="7649309" y="4585545"/>
              <a:ext cx="863600" cy="890547"/>
            </a:xfrm>
            <a:prstGeom prst="ellipse">
              <a:avLst/>
            </a:prstGeom>
            <a:solidFill>
              <a:schemeClr val="accent1"/>
            </a:solidFill>
            <a:ln w="9525">
              <a:noFill/>
            </a:ln>
          </p:spPr>
          <p:txBody>
            <a:bodyPr>
              <a:spAutoFit/>
            </a:bodyPr>
            <a:lstStyle/>
            <a:p>
              <a:pPr algn="ctr">
                <a:spcBef>
                  <a:spcPct val="50000"/>
                </a:spcBef>
              </a:pPr>
              <a:r>
                <a:rPr lang="en-US" altLang="zh-CN" sz="2400">
                  <a:solidFill>
                    <a:schemeClr val="lt1"/>
                  </a:solidFill>
                  <a:latin typeface="黑体" panose="02010609060101010101" pitchFamily="49" charset="-122"/>
                  <a:ea typeface="黑体" panose="02010609060101010101" pitchFamily="49" charset="-122"/>
                </a:rPr>
                <a:t>10</a:t>
              </a:r>
              <a:r>
                <a:rPr lang="en-US" altLang="zh-CN" sz="2400" baseline="30000">
                  <a:solidFill>
                    <a:schemeClr val="lt1"/>
                  </a:solidFill>
                  <a:latin typeface="黑体" panose="02010609060101010101" pitchFamily="49" charset="-122"/>
                  <a:ea typeface="黑体" panose="02010609060101010101" pitchFamily="49" charset="-122"/>
                </a:rPr>
                <a:t>6</a:t>
              </a:r>
              <a:endParaRPr lang="en-US" altLang="zh-CN" sz="2400" baseline="30000">
                <a:solidFill>
                  <a:schemeClr val="lt1"/>
                </a:solidFill>
                <a:latin typeface="黑体" panose="02010609060101010101" pitchFamily="49" charset="-122"/>
                <a:ea typeface="黑体" panose="02010609060101010101" pitchFamily="49" charset="-122"/>
              </a:endParaRPr>
            </a:p>
          </p:txBody>
        </p:sp>
        <p:grpSp>
          <p:nvGrpSpPr>
            <p:cNvPr id="8" name="组合 25624"/>
            <p:cNvGrpSpPr/>
            <p:nvPr>
              <p:custDataLst>
                <p:tags r:id="rId28"/>
              </p:custDataLst>
            </p:nvPr>
          </p:nvGrpSpPr>
          <p:grpSpPr>
            <a:xfrm>
              <a:off x="8054305" y="3062136"/>
              <a:ext cx="1431925" cy="715963"/>
              <a:chOff x="5" y="48"/>
              <a:chExt cx="902" cy="451"/>
            </a:xfrm>
          </p:grpSpPr>
          <p:sp>
            <p:nvSpPr>
              <p:cNvPr id="25626" name="上弧形箭头 25625"/>
              <p:cNvSpPr/>
              <p:nvPr>
                <p:custDataLst>
                  <p:tags r:id="rId29"/>
                </p:custDataLst>
              </p:nvPr>
            </p:nvSpPr>
            <p:spPr>
              <a:xfrm>
                <a:off x="46" y="272"/>
                <a:ext cx="861" cy="227"/>
              </a:xfrm>
              <a:prstGeom prst="curvedDownArrow">
                <a:avLst>
                  <a:gd name="adj1" fmla="val 75859"/>
                  <a:gd name="adj2" fmla="val 151718"/>
                  <a:gd name="adj3" fmla="val 33333"/>
                </a:avLst>
              </a:prstGeom>
              <a:solidFill>
                <a:schemeClr val="accent2"/>
              </a:solidFill>
              <a:ln w="9525" cap="flat" cmpd="sng">
                <a:solidFill>
                  <a:schemeClr val="folHlink"/>
                </a:solidFill>
                <a:prstDash val="solid"/>
                <a:miter/>
                <a:headEnd type="none" w="med" len="med"/>
                <a:tailEnd type="none" w="med" len="med"/>
              </a:ln>
            </p:spPr>
            <p:txBody>
              <a:bodyPr/>
              <a:lstStyle/>
              <a:p>
                <a:endParaRPr lang="zh-CN" altLang="en-US" sz="2400">
                  <a:solidFill>
                    <a:schemeClr val="dk1"/>
                  </a:solidFill>
                  <a:latin typeface="黑体" panose="02010609060101010101" pitchFamily="49" charset="-122"/>
                  <a:ea typeface="黑体" panose="02010609060101010101" pitchFamily="49" charset="-122"/>
                </a:endParaRPr>
              </a:p>
            </p:txBody>
          </p:sp>
          <p:sp>
            <p:nvSpPr>
              <p:cNvPr id="25627" name="文本框 25626"/>
              <p:cNvSpPr txBox="1"/>
              <p:nvPr>
                <p:custDataLst>
                  <p:tags r:id="rId30"/>
                </p:custDataLst>
              </p:nvPr>
            </p:nvSpPr>
            <p:spPr>
              <a:xfrm>
                <a:off x="5" y="48"/>
                <a:ext cx="817" cy="290"/>
              </a:xfrm>
              <a:prstGeom prst="rect">
                <a:avLst/>
              </a:prstGeom>
              <a:noFill/>
              <a:ln w="9525">
                <a:noFill/>
              </a:ln>
            </p:spPr>
            <p:txBody>
              <a:bodyPr>
                <a:spAutoFit/>
              </a:bodyPr>
              <a:lstStyle/>
              <a:p>
                <a:pPr algn="ctr">
                  <a:spcBef>
                    <a:spcPct val="50000"/>
                  </a:spcBef>
                </a:pPr>
                <a:r>
                  <a:rPr lang="en-US" altLang="zh-CN" sz="2400">
                    <a:solidFill>
                      <a:schemeClr val="dk2">
                        <a:lumMod val="50000"/>
                      </a:schemeClr>
                    </a:solidFill>
                    <a:latin typeface="黑体" panose="02010609060101010101" pitchFamily="49" charset="-122"/>
                    <a:ea typeface="黑体" panose="02010609060101010101" pitchFamily="49" charset="-122"/>
                  </a:rPr>
                  <a:t>1ml</a:t>
                </a:r>
                <a:endParaRPr lang="en-US" altLang="zh-CN" sz="2400">
                  <a:solidFill>
                    <a:schemeClr val="dk2">
                      <a:lumMod val="50000"/>
                    </a:schemeClr>
                  </a:solidFill>
                  <a:latin typeface="黑体" panose="02010609060101010101" pitchFamily="49" charset="-122"/>
                  <a:ea typeface="黑体" panose="02010609060101010101" pitchFamily="49" charset="-122"/>
                </a:endParaRPr>
              </a:p>
            </p:txBody>
          </p:sp>
        </p:grpSp>
        <p:sp>
          <p:nvSpPr>
            <p:cNvPr id="25628" name="椭圆 25627"/>
            <p:cNvSpPr/>
            <p:nvPr>
              <p:custDataLst>
                <p:tags r:id="rId31"/>
              </p:custDataLst>
            </p:nvPr>
          </p:nvSpPr>
          <p:spPr>
            <a:xfrm>
              <a:off x="8863295" y="4585545"/>
              <a:ext cx="863600" cy="890547"/>
            </a:xfrm>
            <a:prstGeom prst="ellipse">
              <a:avLst/>
            </a:prstGeom>
            <a:solidFill>
              <a:schemeClr val="accent1"/>
            </a:solidFill>
            <a:ln w="9525">
              <a:noFill/>
            </a:ln>
          </p:spPr>
          <p:txBody>
            <a:bodyPr>
              <a:spAutoFit/>
            </a:bodyPr>
            <a:lstStyle/>
            <a:p>
              <a:pPr algn="ctr">
                <a:spcBef>
                  <a:spcPct val="50000"/>
                </a:spcBef>
              </a:pPr>
              <a:r>
                <a:rPr lang="en-US" altLang="zh-CN" sz="2400">
                  <a:solidFill>
                    <a:schemeClr val="lt1"/>
                  </a:solidFill>
                  <a:latin typeface="黑体" panose="02010609060101010101" pitchFamily="49" charset="-122"/>
                  <a:ea typeface="黑体" panose="02010609060101010101" pitchFamily="49" charset="-122"/>
                </a:rPr>
                <a:t>10</a:t>
              </a:r>
              <a:r>
                <a:rPr lang="en-US" altLang="zh-CN" sz="2400" baseline="30000">
                  <a:solidFill>
                    <a:schemeClr val="lt1"/>
                  </a:solidFill>
                  <a:latin typeface="黑体" panose="02010609060101010101" pitchFamily="49" charset="-122"/>
                  <a:ea typeface="黑体" panose="02010609060101010101" pitchFamily="49" charset="-122"/>
                </a:rPr>
                <a:t>7</a:t>
              </a:r>
              <a:endParaRPr lang="en-US" altLang="zh-CN" sz="2400" baseline="30000">
                <a:solidFill>
                  <a:schemeClr val="lt1"/>
                </a:solidFill>
                <a:latin typeface="黑体" panose="02010609060101010101" pitchFamily="49" charset="-122"/>
                <a:ea typeface="黑体" panose="02010609060101010101" pitchFamily="49" charset="-122"/>
              </a:endParaRPr>
            </a:p>
          </p:txBody>
        </p:sp>
        <p:grpSp>
          <p:nvGrpSpPr>
            <p:cNvPr id="42" name="组合 41"/>
            <p:cNvGrpSpPr/>
            <p:nvPr>
              <p:custDataLst>
                <p:tags r:id="rId32"/>
              </p:custDataLst>
            </p:nvPr>
          </p:nvGrpSpPr>
          <p:grpSpPr>
            <a:xfrm>
              <a:off x="981827" y="3787363"/>
              <a:ext cx="2356485" cy="2798507"/>
              <a:chOff x="1825996" y="2989717"/>
              <a:chExt cx="2356485" cy="2798507"/>
            </a:xfrm>
          </p:grpSpPr>
          <p:sp>
            <p:nvSpPr>
              <p:cNvPr id="25633" name="矩形 25632"/>
              <p:cNvSpPr/>
              <p:nvPr>
                <p:custDataLst>
                  <p:tags r:id="rId33"/>
                </p:custDataLst>
              </p:nvPr>
            </p:nvSpPr>
            <p:spPr>
              <a:xfrm>
                <a:off x="1825996" y="5358329"/>
                <a:ext cx="2356485" cy="429895"/>
              </a:xfrm>
              <a:prstGeom prst="rect">
                <a:avLst/>
              </a:prstGeom>
              <a:noFill/>
              <a:ln w="9525">
                <a:noFill/>
              </a:ln>
            </p:spPr>
            <p:txBody>
              <a:bodyPr wrap="square" anchor="t">
                <a:spAutoFit/>
              </a:bodyPr>
              <a:lstStyle/>
              <a:p>
                <a:r>
                  <a:rPr lang="zh-CN" altLang="en-US" sz="2200">
                    <a:solidFill>
                      <a:schemeClr val="dk1"/>
                    </a:solidFill>
                    <a:latin typeface="黑体" panose="02010609060101010101" pitchFamily="49" charset="-122"/>
                    <a:ea typeface="黑体" panose="02010609060101010101" pitchFamily="49" charset="-122"/>
                    <a:cs typeface="黑体" panose="02010609060101010101" pitchFamily="49" charset="-122"/>
                  </a:rPr>
                  <a:t>稀释</a:t>
                </a:r>
                <a:r>
                  <a:rPr lang="en-US" altLang="zh-CN" sz="2200">
                    <a:solidFill>
                      <a:schemeClr val="dk1"/>
                    </a:solidFill>
                    <a:latin typeface="黑体" panose="02010609060101010101" pitchFamily="49" charset="-122"/>
                    <a:ea typeface="黑体" panose="02010609060101010101" pitchFamily="49" charset="-122"/>
                    <a:cs typeface="黑体" panose="02010609060101010101" pitchFamily="49" charset="-122"/>
                  </a:rPr>
                  <a:t>10</a:t>
                </a:r>
                <a:r>
                  <a:rPr lang="zh-CN" altLang="en-US" sz="2200">
                    <a:solidFill>
                      <a:schemeClr val="dk1"/>
                    </a:solidFill>
                    <a:latin typeface="黑体" panose="02010609060101010101" pitchFamily="49" charset="-122"/>
                    <a:ea typeface="黑体" panose="02010609060101010101" pitchFamily="49" charset="-122"/>
                    <a:cs typeface="黑体" panose="02010609060101010101" pitchFamily="49" charset="-122"/>
                  </a:rPr>
                  <a:t>倍菌液</a:t>
                </a:r>
                <a:endParaRPr lang="zh-CN" altLang="en-US" sz="220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10" name="组合 41"/>
              <p:cNvGrpSpPr/>
              <p:nvPr>
                <p:custDataLst>
                  <p:tags r:id="rId34"/>
                </p:custDataLst>
              </p:nvPr>
            </p:nvGrpSpPr>
            <p:grpSpPr>
              <a:xfrm>
                <a:off x="2208600" y="2989717"/>
                <a:ext cx="1050524" cy="2348004"/>
                <a:chOff x="2208362" y="3154171"/>
                <a:chExt cx="1050524" cy="2348004"/>
              </a:xfrm>
            </p:grpSpPr>
            <p:pic>
              <p:nvPicPr>
                <p:cNvPr id="39" name="Picture 4"/>
                <p:cNvPicPr>
                  <a:picLocks noChangeAspect="1" noChangeArrowheads="1"/>
                </p:cNvPicPr>
                <p:nvPr>
                  <p:custDataLst>
                    <p:tags r:id="rId35"/>
                  </p:custDataLst>
                </p:nvPr>
              </p:nvPicPr>
              <p:blipFill>
                <a:blip r:embed="rId36"/>
                <a:srcRect l="18549" t="42675" r="58776" b="18735"/>
                <a:stretch>
                  <a:fillRect/>
                </a:stretch>
              </p:blipFill>
              <p:spPr bwMode="auto">
                <a:xfrm>
                  <a:off x="2208362" y="3154171"/>
                  <a:ext cx="1050524" cy="2348004"/>
                </a:xfrm>
                <a:prstGeom prst="rect">
                  <a:avLst/>
                </a:prstGeom>
                <a:noFill/>
                <a:ln w="9525">
                  <a:noFill/>
                  <a:miter lim="800000"/>
                  <a:headEnd/>
                  <a:tailEnd/>
                </a:ln>
              </p:spPr>
            </p:pic>
            <p:sp>
              <p:nvSpPr>
                <p:cNvPr id="40" name="椭圆 39"/>
                <p:cNvSpPr/>
                <p:nvPr>
                  <p:custDataLst>
                    <p:tags r:id="rId37"/>
                  </p:custDataLst>
                </p:nvPr>
              </p:nvSpPr>
              <p:spPr>
                <a:xfrm>
                  <a:off x="2295112" y="3961915"/>
                  <a:ext cx="916882" cy="607361"/>
                </a:xfrm>
                <a:prstGeom prst="ellipse">
                  <a:avLst/>
                </a:prstGeom>
                <a:solidFill>
                  <a:schemeClr val="accent1"/>
                </a:solidFill>
                <a:ln w="9525">
                  <a:noFill/>
                </a:ln>
              </p:spPr>
              <p:txBody>
                <a:bodyPr wrap="square">
                  <a:spAutoFit/>
                </a:bodyPr>
                <a:lstStyle/>
                <a:p>
                  <a:pPr algn="ctr">
                    <a:spcBef>
                      <a:spcPct val="50000"/>
                    </a:spcBef>
                  </a:pPr>
                  <a:r>
                    <a:rPr lang="en-US" altLang="zh-CN" sz="2200">
                      <a:solidFill>
                        <a:schemeClr val="lt1"/>
                      </a:solidFill>
                      <a:latin typeface="黑体" panose="02010609060101010101" pitchFamily="49" charset="-122"/>
                      <a:ea typeface="黑体" panose="02010609060101010101" pitchFamily="49" charset="-122"/>
                    </a:rPr>
                    <a:t>10</a:t>
                  </a:r>
                  <a:r>
                    <a:rPr lang="en-US" altLang="zh-CN" sz="2200" baseline="30000">
                      <a:solidFill>
                        <a:schemeClr val="lt1"/>
                      </a:solidFill>
                      <a:latin typeface="黑体" panose="02010609060101010101" pitchFamily="49" charset="-122"/>
                      <a:ea typeface="黑体" panose="02010609060101010101" pitchFamily="49" charset="-122"/>
                    </a:rPr>
                    <a:t>1</a:t>
                  </a:r>
                  <a:endParaRPr lang="en-US" altLang="zh-CN" sz="2200" baseline="30000">
                    <a:solidFill>
                      <a:schemeClr val="lt1"/>
                    </a:solidFill>
                    <a:latin typeface="黑体" panose="02010609060101010101" pitchFamily="49" charset="-122"/>
                    <a:ea typeface="黑体" panose="02010609060101010101" pitchFamily="49" charset="-122"/>
                  </a:endParaRPr>
                </a:p>
              </p:txBody>
            </p:sp>
          </p:grpSp>
        </p:grpSp>
      </p:grpSp>
      <p:sp>
        <p:nvSpPr>
          <p:cNvPr id="43" name="矩形 42"/>
          <p:cNvSpPr/>
          <p:nvPr>
            <p:custDataLst>
              <p:tags r:id="rId38"/>
            </p:custDataLst>
          </p:nvPr>
        </p:nvSpPr>
        <p:spPr>
          <a:xfrm>
            <a:off x="335280" y="826135"/>
            <a:ext cx="8099425" cy="902970"/>
          </a:xfrm>
          <a:prstGeom prst="rect">
            <a:avLst/>
          </a:prstGeom>
          <a:solidFill>
            <a:schemeClr val="bg1"/>
          </a:solidFill>
          <a:ln w="9525">
            <a:solidFill>
              <a:schemeClr val="accent2"/>
            </a:solidFill>
          </a:ln>
          <a:effectLst>
            <a:outerShdw blurRad="50800" dist="38100" dir="2700000" algn="tl" rotWithShape="0">
              <a:prstClr val="black">
                <a:alpha val="40000"/>
              </a:prstClr>
            </a:outerShdw>
          </a:effectLst>
        </p:spPr>
        <p:txBody>
          <a:bodyPr wrap="square" anchor="t" anchorCtr="0">
            <a:spAutoFit/>
          </a:bodyPr>
          <a:lstStyle/>
          <a:p>
            <a:pPr lvl="0" indent="457200" algn="just">
              <a:lnSpc>
                <a:spcPct val="110000"/>
              </a:lnSpc>
              <a:buClrTx/>
              <a:buSzTx/>
              <a:buFontTx/>
            </a:pP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①在火焰旁称取土壤10g，加入90ml无菌水中，摇匀，制成稀释10倍的土壤菌液。</a:t>
            </a:r>
            <a:endPar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4" name="矩形 43"/>
          <p:cNvSpPr/>
          <p:nvPr>
            <p:custDataLst>
              <p:tags r:id="rId39"/>
            </p:custDataLst>
          </p:nvPr>
        </p:nvSpPr>
        <p:spPr>
          <a:xfrm>
            <a:off x="335280" y="2400300"/>
            <a:ext cx="11422380" cy="521335"/>
          </a:xfrm>
          <a:prstGeom prst="rect">
            <a:avLst/>
          </a:prstGeom>
          <a:solidFill>
            <a:schemeClr val="bg1"/>
          </a:solidFill>
          <a:ln w="9525">
            <a:solidFill>
              <a:schemeClr val="accent2"/>
            </a:solidFill>
          </a:ln>
          <a:effectLst>
            <a:outerShdw blurRad="50800" dist="38100" dir="2700000" algn="tl" rotWithShape="0">
              <a:prstClr val="black">
                <a:alpha val="40000"/>
              </a:prstClr>
            </a:outerShdw>
          </a:effectLst>
        </p:spPr>
        <p:txBody>
          <a:bodyPr wrap="square" anchor="t" anchorCtr="0">
            <a:noAutofit/>
          </a:bodyPr>
          <a:lstStyle/>
          <a:p>
            <a:pPr lvl="0" indent="457200" algn="just">
              <a:lnSpc>
                <a:spcPct val="120000"/>
              </a:lnSpc>
              <a:buClrTx/>
              <a:buSzTx/>
              <a:buFontTx/>
            </a:pP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③分别取1ml上清液，加入盛有9ml无菌水的试管中，制成不同稀释倍数的菌液。</a:t>
            </a:r>
            <a:endPar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5" name="矩形 44"/>
          <p:cNvSpPr/>
          <p:nvPr>
            <p:custDataLst>
              <p:tags r:id="rId40"/>
            </p:custDataLst>
          </p:nvPr>
        </p:nvSpPr>
        <p:spPr>
          <a:xfrm>
            <a:off x="335280" y="1797685"/>
            <a:ext cx="6005830" cy="502285"/>
          </a:xfrm>
          <a:prstGeom prst="rect">
            <a:avLst/>
          </a:prstGeom>
          <a:solidFill>
            <a:schemeClr val="bg1"/>
          </a:solidFill>
          <a:ln w="9525">
            <a:solidFill>
              <a:schemeClr val="accent2"/>
            </a:solidFill>
          </a:ln>
          <a:effectLst>
            <a:outerShdw blurRad="50800" dist="38100" dir="2700000" algn="tl" rotWithShape="0">
              <a:prstClr val="black">
                <a:alpha val="40000"/>
              </a:prstClr>
            </a:outerShdw>
          </a:effectLst>
        </p:spPr>
        <p:txBody>
          <a:bodyPr wrap="square" anchor="t" anchorCtr="0">
            <a:noAutofit/>
          </a:bodyPr>
          <a:lstStyle/>
          <a:p>
            <a:pPr lvl="0" indent="457200" algn="just">
              <a:lnSpc>
                <a:spcPct val="120000"/>
              </a:lnSpc>
              <a:buClrTx/>
              <a:buSzTx/>
              <a:buFontTx/>
            </a:pPr>
            <a:r>
              <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②取6支试管，分别加入9ml无菌水。</a:t>
            </a:r>
            <a:endParaRPr lang="zh-CN"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14" name="图片 13"/>
          <p:cNvPicPr>
            <a:picLocks noChangeAspect="1"/>
          </p:cNvPicPr>
          <p:nvPr>
            <p:custDataLst>
              <p:tags r:id="rId41"/>
            </p:custDataLst>
          </p:nvPr>
        </p:nvPicPr>
        <p:blipFill>
          <a:blip r:embed="rId42"/>
          <a:stretch>
            <a:fillRect/>
          </a:stretch>
        </p:blipFill>
        <p:spPr>
          <a:xfrm>
            <a:off x="8422429" y="300826"/>
            <a:ext cx="3346994" cy="1999661"/>
          </a:xfrm>
          <a:prstGeom prst="rect">
            <a:avLst/>
          </a:prstGeom>
        </p:spPr>
      </p:pic>
      <p:sp>
        <p:nvSpPr>
          <p:cNvPr id="12" name="文本框 11"/>
          <p:cNvSpPr txBox="1"/>
          <p:nvPr>
            <p:custDataLst>
              <p:tags r:id="rId43"/>
            </p:custDataLst>
          </p:nvPr>
        </p:nvSpPr>
        <p:spPr>
          <a:xfrm>
            <a:off x="107886" y="228825"/>
            <a:ext cx="2493010" cy="460375"/>
          </a:xfrm>
          <a:prstGeom prst="rect">
            <a:avLst/>
          </a:prstGeom>
          <a:solidFill>
            <a:schemeClr val="accent3">
              <a:lumMod val="40000"/>
              <a:lumOff val="60000"/>
            </a:schemeClr>
          </a:solidFill>
          <a:ln>
            <a:solidFill>
              <a:schemeClr val="accent2"/>
            </a:solidFill>
          </a:ln>
          <a:effectLst>
            <a:outerShdw blurRad="50800" dist="38100" dir="2700000" algn="tl" rotWithShape="0">
              <a:prstClr val="black">
                <a:alpha val="40000"/>
              </a:prstClr>
            </a:outerShdw>
          </a:effectLst>
        </p:spPr>
        <p:txBody>
          <a:bodyPr wrap="square" rtlCol="0" anchor="t">
            <a:spAutoFit/>
          </a:bodyPr>
          <a:lstStyle/>
          <a:p>
            <a:pPr lvl="0" algn="l">
              <a:buClrTx/>
              <a:buSzTx/>
              <a:buFontTx/>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（2）样品的稀释</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ustDataLst>
      <p:tags r:id="rId4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ox(i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ppt_x"/>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ox(in)">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文本框 29"/>
          <p:cNvSpPr txBox="1"/>
          <p:nvPr>
            <p:custDataLst>
              <p:tags r:id="rId1"/>
            </p:custDataLst>
          </p:nvPr>
        </p:nvSpPr>
        <p:spPr bwMode="auto">
          <a:xfrm>
            <a:off x="144780" y="1762125"/>
            <a:ext cx="253809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3.取样涂布平板：</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grpSp>
        <p:nvGrpSpPr>
          <p:cNvPr id="5" name="Group 5"/>
          <p:cNvGrpSpPr/>
          <p:nvPr>
            <p:custDataLst>
              <p:tags r:id="rId2"/>
            </p:custDataLst>
          </p:nvPr>
        </p:nvGrpSpPr>
        <p:grpSpPr>
          <a:xfrm>
            <a:off x="5170086" y="2379495"/>
            <a:ext cx="2225040" cy="1892935"/>
            <a:chOff x="0" y="0"/>
            <a:chExt cx="2222" cy="1724"/>
          </a:xfrm>
          <a:solidFill>
            <a:schemeClr val="bg1"/>
          </a:solidFill>
          <a:effectLst>
            <a:outerShdw blurRad="50800" dist="38100" dir="2700000" algn="tl" rotWithShape="0">
              <a:prstClr val="black">
                <a:alpha val="40000"/>
              </a:prstClr>
            </a:outerShdw>
          </a:effectLst>
        </p:grpSpPr>
        <p:pic>
          <p:nvPicPr>
            <p:cNvPr id="6" name="Picture 6" descr="8"/>
            <p:cNvPicPr>
              <a:picLocks noChangeAspect="1" noChangeArrowheads="1"/>
            </p:cNvPicPr>
            <p:nvPr>
              <p:custDataLst>
                <p:tags r:id="rId3"/>
              </p:custDataLst>
            </p:nvPr>
          </p:nvPicPr>
          <p:blipFill>
            <a:blip r:embed="rId4"/>
            <a:srcRect l="7356" r="2829" b="5534"/>
            <a:stretch>
              <a:fillRect/>
            </a:stretch>
          </p:blipFill>
          <p:spPr bwMode="auto">
            <a:xfrm>
              <a:off x="0" y="0"/>
              <a:ext cx="2222" cy="1724"/>
            </a:xfrm>
            <a:prstGeom prst="rect">
              <a:avLst/>
            </a:prstGeom>
            <a:grpFill/>
            <a:ln w="9525">
              <a:solidFill>
                <a:schemeClr val="accent2"/>
              </a:solidFill>
              <a:miter lim="800000"/>
              <a:headEnd/>
              <a:tailEnd/>
            </a:ln>
          </p:spPr>
        </p:pic>
        <p:sp>
          <p:nvSpPr>
            <p:cNvPr id="7" name="Oval 7"/>
            <p:cNvSpPr>
              <a:spLocks noChangeArrowheads="1"/>
            </p:cNvSpPr>
            <p:nvPr>
              <p:custDataLst>
                <p:tags r:id="rId5"/>
              </p:custDataLst>
            </p:nvPr>
          </p:nvSpPr>
          <p:spPr bwMode="auto">
            <a:xfrm>
              <a:off x="1678" y="46"/>
              <a:ext cx="499" cy="318"/>
            </a:xfrm>
            <a:prstGeom prst="ellipse">
              <a:avLst/>
            </a:prstGeom>
            <a:grpFill/>
            <a:ln w="9525">
              <a:solidFill>
                <a:schemeClr val="accent2"/>
              </a:solidFill>
              <a:round/>
            </a:ln>
            <a:effectLst/>
          </p:spPr>
          <p:txBody>
            <a:bodyPr wrap="none" anchor="ctr"/>
            <a:lstStyle/>
            <a:p>
              <a:pPr algn="ctr"/>
              <a:r>
                <a:rPr lang="zh-CN" altLang="en-US" sz="2400">
                  <a:solidFill>
                    <a:schemeClr val="lt1"/>
                  </a:solidFill>
                  <a:latin typeface="黑体" panose="02010609060101010101" pitchFamily="49" charset="-122"/>
                  <a:ea typeface="黑体" panose="02010609060101010101" pitchFamily="49" charset="-122"/>
                </a:rPr>
                <a:t>滴</a:t>
              </a:r>
              <a:endParaRPr lang="zh-CN" altLang="en-US" sz="2400">
                <a:solidFill>
                  <a:schemeClr val="lt1"/>
                </a:solidFill>
                <a:latin typeface="黑体" panose="02010609060101010101" pitchFamily="49" charset="-122"/>
                <a:ea typeface="黑体" panose="02010609060101010101" pitchFamily="49" charset="-122"/>
              </a:endParaRPr>
            </a:p>
          </p:txBody>
        </p:sp>
      </p:grpSp>
      <p:sp>
        <p:nvSpPr>
          <p:cNvPr id="8" name="Rectangle 7"/>
          <p:cNvSpPr>
            <a:spLocks noChangeArrowheads="1"/>
          </p:cNvSpPr>
          <p:nvPr>
            <p:custDataLst>
              <p:tags r:id="rId6"/>
            </p:custDataLst>
          </p:nvPr>
        </p:nvSpPr>
        <p:spPr bwMode="auto">
          <a:xfrm>
            <a:off x="957580" y="2430145"/>
            <a:ext cx="3376295" cy="175323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spAutoFit/>
          </a:bodyPr>
          <a:lstStyle/>
          <a:p>
            <a:pPr algn="just">
              <a:lnSpc>
                <a:spcPct val="150000"/>
              </a:lnSpc>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①取</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0.1ml</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菌</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液（不</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rPr>
              <a:t>超过），</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滴加到培养基表面。</a:t>
            </a:r>
            <a:endPar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pic>
        <p:nvPicPr>
          <p:cNvPr id="9" name="Picture 2"/>
          <p:cNvPicPr>
            <a:picLocks noChangeAspect="1" noChangeArrowheads="1"/>
          </p:cNvPicPr>
          <p:nvPr>
            <p:custDataLst>
              <p:tags r:id="rId7"/>
            </p:custDataLst>
          </p:nvPr>
        </p:nvPicPr>
        <p:blipFill>
          <a:blip r:embed="rId8">
            <a:lum bright="16000" contrast="16000"/>
          </a:blip>
          <a:srcRect l="3148" t="25516" r="3794" b="25140"/>
          <a:stretch>
            <a:fillRect/>
          </a:stretch>
        </p:blipFill>
        <p:spPr bwMode="auto">
          <a:xfrm>
            <a:off x="7595786" y="2379495"/>
            <a:ext cx="2217992" cy="1892935"/>
          </a:xfrm>
          <a:prstGeom prst="rect">
            <a:avLst/>
          </a:prstGeom>
          <a:solidFill>
            <a:schemeClr val="bg1"/>
          </a:solidFill>
          <a:ln w="9525">
            <a:solidFill>
              <a:schemeClr val="accent2"/>
            </a:solidFill>
            <a:miter lim="800000"/>
            <a:headEnd/>
            <a:tailEnd/>
          </a:ln>
          <a:effectLst>
            <a:outerShdw blurRad="50800" dist="38100" dir="2700000" algn="tl" rotWithShape="0">
              <a:prstClr val="black">
                <a:alpha val="40000"/>
              </a:prstClr>
            </a:outerShdw>
          </a:effectLst>
        </p:spPr>
      </p:pic>
      <p:pic>
        <p:nvPicPr>
          <p:cNvPr id="10" name="Picture 3"/>
          <p:cNvPicPr>
            <a:picLocks noChangeAspect="1" noChangeArrowheads="1"/>
          </p:cNvPicPr>
          <p:nvPr>
            <p:custDataLst>
              <p:tags r:id="rId9"/>
            </p:custDataLst>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7000"/>
                    </a14:imgEffect>
                  </a14:imgLayer>
                </a14:imgProps>
              </a:ext>
            </a:extLst>
          </a:blip>
          <a:stretch>
            <a:fillRect/>
          </a:stretch>
        </p:blipFill>
        <p:spPr bwMode="auto">
          <a:xfrm>
            <a:off x="5268013" y="4800354"/>
            <a:ext cx="1572838" cy="1962785"/>
          </a:xfrm>
          <a:prstGeom prst="rect">
            <a:avLst/>
          </a:prstGeom>
          <a:noFill/>
        </p:spPr>
      </p:pic>
      <p:sp>
        <p:nvSpPr>
          <p:cNvPr id="11" name="Rectangle 6"/>
          <p:cNvSpPr>
            <a:spLocks noChangeArrowheads="1"/>
          </p:cNvSpPr>
          <p:nvPr>
            <p:custDataLst>
              <p:tags r:id="rId12"/>
            </p:custDataLst>
          </p:nvPr>
        </p:nvSpPr>
        <p:spPr bwMode="auto">
          <a:xfrm>
            <a:off x="957751" y="4743627"/>
            <a:ext cx="3376094" cy="175323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spAutoFit/>
          </a:bodyPr>
          <a:lstStyle/>
          <a:p>
            <a:pPr algn="just">
              <a:lnSpc>
                <a:spcPct val="150000"/>
              </a:lnSpc>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②将涂布器浸在盛有酒精的烧杯</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rPr>
              <a:t>中</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尽量滴尽酒精后灼烧）。</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 </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13" name="组合 12"/>
          <p:cNvGrpSpPr/>
          <p:nvPr>
            <p:custDataLst>
              <p:tags r:id="rId13"/>
            </p:custDataLst>
          </p:nvPr>
        </p:nvGrpSpPr>
        <p:grpSpPr>
          <a:xfrm>
            <a:off x="7351675" y="4717169"/>
            <a:ext cx="1589404" cy="2045970"/>
            <a:chOff x="6170716" y="211153"/>
            <a:chExt cx="1279538" cy="1968492"/>
          </a:xfrm>
        </p:grpSpPr>
        <p:pic>
          <p:nvPicPr>
            <p:cNvPr id="14" name="Picture 4"/>
            <p:cNvPicPr>
              <a:picLocks noChangeAspect="1" noChangeArrowheads="1"/>
            </p:cNvPicPr>
            <p:nvPr>
              <p:custDataLst>
                <p:tags r:id="rId14"/>
              </p:custDataLst>
            </p:nvPr>
          </p:nvPicPr>
          <p:blipFill>
            <a:blip r:embed="rId15">
              <a:lum bright="22000" contrast="35000"/>
            </a:blip>
            <a:srcRect l="18153" t="41618" r="42895" b="11822"/>
            <a:stretch>
              <a:fillRect/>
            </a:stretch>
          </p:blipFill>
          <p:spPr bwMode="auto">
            <a:xfrm>
              <a:off x="6170716" y="353505"/>
              <a:ext cx="1279538" cy="1826140"/>
            </a:xfrm>
            <a:prstGeom prst="rect">
              <a:avLst/>
            </a:prstGeom>
            <a:noFill/>
            <a:ln w="9525">
              <a:noFill/>
              <a:miter lim="800000"/>
              <a:headEnd/>
              <a:tailEnd/>
            </a:ln>
          </p:spPr>
        </p:pic>
        <p:sp>
          <p:nvSpPr>
            <p:cNvPr id="15" name="椭圆 14"/>
            <p:cNvSpPr/>
            <p:nvPr>
              <p:custDataLst>
                <p:tags r:id="rId16"/>
              </p:custDataLst>
            </p:nvPr>
          </p:nvSpPr>
          <p:spPr>
            <a:xfrm>
              <a:off x="6214831" y="211153"/>
              <a:ext cx="976463" cy="607030"/>
            </a:xfrm>
            <a:prstGeom prst="ellipse">
              <a:avLst/>
            </a:prstGeom>
            <a:solidFill>
              <a:schemeClr val="accent1"/>
            </a:solidFill>
            <a:ln w="9525" cap="flat" cmpd="sng">
              <a:solidFill>
                <a:schemeClr val="lt1"/>
              </a:solidFill>
              <a:prstDash val="solid"/>
              <a:miter/>
              <a:headEnd type="none" w="med" len="med"/>
              <a:tailEnd type="none" w="med" len="med"/>
            </a:ln>
          </p:spPr>
          <p:txBody>
            <a:bodyPr wrap="none" anchor="ctr"/>
            <a:lstStyle/>
            <a:p>
              <a:pPr lvl="0" algn="ctr"/>
              <a:r>
                <a:rPr lang="zh-CN" altLang="en-US" sz="2400">
                  <a:solidFill>
                    <a:schemeClr val="lt1"/>
                  </a:solidFill>
                  <a:latin typeface="黑体" panose="02010609060101010101" pitchFamily="49" charset="-122"/>
                  <a:ea typeface="黑体" panose="02010609060101010101" pitchFamily="49" charset="-122"/>
                </a:rPr>
                <a:t>浸</a:t>
              </a:r>
              <a:endParaRPr lang="zh-CN" altLang="en-US" sz="2400">
                <a:solidFill>
                  <a:schemeClr val="lt1"/>
                </a:solidFill>
                <a:latin typeface="黑体" panose="02010609060101010101" pitchFamily="49" charset="-122"/>
                <a:ea typeface="黑体" panose="02010609060101010101" pitchFamily="49" charset="-122"/>
              </a:endParaRPr>
            </a:p>
          </p:txBody>
        </p:sp>
      </p:grpSp>
      <p:sp>
        <p:nvSpPr>
          <p:cNvPr id="3" name="矩形 2"/>
          <p:cNvSpPr/>
          <p:nvPr>
            <p:custDataLst>
              <p:tags r:id="rId17"/>
            </p:custDataLst>
          </p:nvPr>
        </p:nvSpPr>
        <p:spPr bwMode="auto">
          <a:xfrm>
            <a:off x="142875" y="120650"/>
            <a:ext cx="4064000" cy="5022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2" name="文本框 1"/>
          <p:cNvSpPr txBox="1"/>
          <p:nvPr>
            <p:custDataLst>
              <p:tags r:id="rId18"/>
            </p:custDataLst>
          </p:nvPr>
        </p:nvSpPr>
        <p:spPr>
          <a:xfrm>
            <a:off x="628015" y="698500"/>
            <a:ext cx="10841990" cy="85661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2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200">
                <a:latin typeface="楷体" panose="02010609060101010101" pitchFamily="49" charset="-122"/>
                <a:ea typeface="楷体" panose="02010609060101010101" pitchFamily="49" charset="-122"/>
                <a:cs typeface="楷体" panose="02010609060101010101" pitchFamily="49" charset="-122"/>
                <a:sym typeface="+mn-ea"/>
              </a:rPr>
              <a:t>阅读课本17页和18、19页的探究实践“土壤中分解尿素的细菌的分离与计数，明确实验各步骤的具体操作，尝试计算单位土壤中的细菌数量。</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grpSp>
        <p:nvGrpSpPr>
          <p:cNvPr id="3" name="Group 9"/>
          <p:cNvGrpSpPr/>
          <p:nvPr>
            <p:custDataLst>
              <p:tags r:id="rId2"/>
            </p:custDataLst>
          </p:nvPr>
        </p:nvGrpSpPr>
        <p:grpSpPr>
          <a:xfrm>
            <a:off x="6244588" y="2234208"/>
            <a:ext cx="3128059" cy="2036445"/>
            <a:chOff x="0" y="-2"/>
            <a:chExt cx="2222" cy="1770"/>
          </a:xfrm>
        </p:grpSpPr>
        <p:pic>
          <p:nvPicPr>
            <p:cNvPr id="247818" name="Picture 10" descr="a"/>
            <p:cNvPicPr>
              <a:picLocks noChangeAspect="1" noChangeArrowheads="1"/>
            </p:cNvPicPr>
            <p:nvPr>
              <p:custDataLst>
                <p:tags r:id="rId3"/>
              </p:custDataLst>
            </p:nvPr>
          </p:nvPicPr>
          <p:blipFill>
            <a:blip r:embed="rId4"/>
            <a:srcRect l="20757" t="10208" r="18886" b="15567"/>
            <a:stretch>
              <a:fillRect/>
            </a:stretch>
          </p:blipFill>
          <p:spPr bwMode="auto">
            <a:xfrm>
              <a:off x="0" y="0"/>
              <a:ext cx="2222" cy="1768"/>
            </a:xfrm>
            <a:prstGeom prst="rect">
              <a:avLst/>
            </a:prstGeom>
            <a:noFill/>
            <a:ln w="9525">
              <a:solidFill>
                <a:schemeClr val="lt2">
                  <a:lumMod val="90000"/>
                </a:schemeClr>
              </a:solidFill>
              <a:miter lim="800000"/>
              <a:headEnd/>
              <a:tailEnd/>
            </a:ln>
          </p:spPr>
        </p:pic>
        <p:sp>
          <p:nvSpPr>
            <p:cNvPr id="247819" name="Oval 11"/>
            <p:cNvSpPr>
              <a:spLocks noChangeArrowheads="1"/>
            </p:cNvSpPr>
            <p:nvPr>
              <p:custDataLst>
                <p:tags r:id="rId5"/>
              </p:custDataLst>
            </p:nvPr>
          </p:nvSpPr>
          <p:spPr bwMode="auto">
            <a:xfrm>
              <a:off x="1678" y="-2"/>
              <a:ext cx="488" cy="365"/>
            </a:xfrm>
            <a:prstGeom prst="ellipse">
              <a:avLst/>
            </a:prstGeom>
            <a:solidFill>
              <a:schemeClr val="accent1"/>
            </a:solidFill>
            <a:ln w="9525">
              <a:solidFill>
                <a:schemeClr val="lt1"/>
              </a:solidFill>
              <a:round/>
            </a:ln>
            <a:effectLst/>
          </p:spPr>
          <p:txBody>
            <a:bodyPr wrap="none" anchor="ctr"/>
            <a:lstStyle/>
            <a:p>
              <a:pPr algn="ctr"/>
              <a:r>
                <a:rPr lang="zh-CN" altLang="en-US" sz="2400">
                  <a:solidFill>
                    <a:schemeClr val="lt1"/>
                  </a:solidFill>
                  <a:latin typeface="黑体" panose="02010609060101010101" pitchFamily="49" charset="-122"/>
                  <a:ea typeface="黑体" panose="02010609060101010101" pitchFamily="49" charset="-122"/>
                </a:rPr>
                <a:t>灼</a:t>
              </a:r>
              <a:endParaRPr lang="zh-CN" altLang="en-US" sz="2400">
                <a:solidFill>
                  <a:schemeClr val="lt1"/>
                </a:solidFill>
                <a:latin typeface="黑体" panose="02010609060101010101" pitchFamily="49" charset="-122"/>
                <a:ea typeface="黑体" panose="02010609060101010101" pitchFamily="49" charset="-122"/>
              </a:endParaRPr>
            </a:p>
          </p:txBody>
        </p:sp>
      </p:grpSp>
      <p:sp>
        <p:nvSpPr>
          <p:cNvPr id="326667" name="Text Box 11"/>
          <p:cNvSpPr>
            <a:spLocks noChangeArrowheads="1"/>
          </p:cNvSpPr>
          <p:nvPr>
            <p:custDataLst>
              <p:tags r:id="rId6"/>
            </p:custDataLst>
          </p:nvPr>
        </p:nvSpPr>
        <p:spPr bwMode="auto">
          <a:xfrm>
            <a:off x="305435" y="2166620"/>
            <a:ext cx="4781550" cy="175323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spAutoFit/>
          </a:bodyPr>
          <a:lstStyle/>
          <a:p>
            <a:pPr lvl="0" algn="just">
              <a:lnSpc>
                <a:spcPct val="150000"/>
              </a:lnSpc>
              <a:buClrTx/>
              <a:buSzTx/>
              <a:buFontTx/>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③将涂布器在火焰上灼烧，待酒精燃尽后，涂布器冷却后，再进行涂布。</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grpSp>
        <p:nvGrpSpPr>
          <p:cNvPr id="4" name="Group 16"/>
          <p:cNvGrpSpPr/>
          <p:nvPr>
            <p:custDataLst>
              <p:tags r:id="rId7"/>
            </p:custDataLst>
          </p:nvPr>
        </p:nvGrpSpPr>
        <p:grpSpPr>
          <a:xfrm>
            <a:off x="5518052" y="4799437"/>
            <a:ext cx="3127996" cy="1979775"/>
            <a:chOff x="0" y="0"/>
            <a:chExt cx="2177" cy="1769"/>
          </a:xfrm>
        </p:grpSpPr>
        <p:pic>
          <p:nvPicPr>
            <p:cNvPr id="247825" name="Picture 17" descr="12"/>
            <p:cNvPicPr>
              <a:picLocks noChangeAspect="1" noChangeArrowheads="1"/>
            </p:cNvPicPr>
            <p:nvPr>
              <p:custDataLst>
                <p:tags r:id="rId8"/>
              </p:custDataLst>
            </p:nvPr>
          </p:nvPicPr>
          <p:blipFill>
            <a:blip r:embed="rId9"/>
            <a:srcRect l="3487" r="13104" b="8104"/>
            <a:stretch>
              <a:fillRect/>
            </a:stretch>
          </p:blipFill>
          <p:spPr bwMode="auto">
            <a:xfrm>
              <a:off x="0" y="0"/>
              <a:ext cx="2177" cy="1769"/>
            </a:xfrm>
            <a:prstGeom prst="rect">
              <a:avLst/>
            </a:prstGeom>
            <a:noFill/>
            <a:ln w="9525">
              <a:solidFill>
                <a:schemeClr val="lt2">
                  <a:lumMod val="90000"/>
                </a:schemeClr>
              </a:solidFill>
              <a:miter lim="800000"/>
              <a:headEnd/>
              <a:tailEnd/>
            </a:ln>
          </p:spPr>
        </p:pic>
        <p:sp>
          <p:nvSpPr>
            <p:cNvPr id="247826" name="Oval 18"/>
            <p:cNvSpPr>
              <a:spLocks noChangeArrowheads="1"/>
            </p:cNvSpPr>
            <p:nvPr>
              <p:custDataLst>
                <p:tags r:id="rId10"/>
              </p:custDataLst>
            </p:nvPr>
          </p:nvSpPr>
          <p:spPr bwMode="auto">
            <a:xfrm>
              <a:off x="1610" y="1"/>
              <a:ext cx="517" cy="379"/>
            </a:xfrm>
            <a:prstGeom prst="ellipse">
              <a:avLst/>
            </a:prstGeom>
            <a:solidFill>
              <a:schemeClr val="accent1"/>
            </a:solidFill>
            <a:ln w="9525">
              <a:solidFill>
                <a:schemeClr val="lt1"/>
              </a:solidFill>
              <a:round/>
            </a:ln>
            <a:effectLst/>
          </p:spPr>
          <p:txBody>
            <a:bodyPr wrap="none" anchor="ctr"/>
            <a:lstStyle/>
            <a:p>
              <a:pPr algn="ctr"/>
              <a:r>
                <a:rPr lang="zh-CN" altLang="en-US" sz="2400">
                  <a:solidFill>
                    <a:schemeClr val="lt1"/>
                  </a:solidFill>
                  <a:latin typeface="黑体" panose="02010609060101010101" pitchFamily="49" charset="-122"/>
                  <a:ea typeface="黑体" panose="02010609060101010101" pitchFamily="49" charset="-122"/>
                </a:rPr>
                <a:t>涂</a:t>
              </a:r>
              <a:endParaRPr lang="zh-CN" altLang="en-US" sz="2400">
                <a:solidFill>
                  <a:schemeClr val="lt1"/>
                </a:solidFill>
                <a:latin typeface="黑体" panose="02010609060101010101" pitchFamily="49" charset="-122"/>
                <a:ea typeface="黑体" panose="02010609060101010101" pitchFamily="49" charset="-122"/>
              </a:endParaRPr>
            </a:p>
          </p:txBody>
        </p:sp>
      </p:grpSp>
      <p:sp>
        <p:nvSpPr>
          <p:cNvPr id="326668" name="Text Box 12"/>
          <p:cNvSpPr>
            <a:spLocks noChangeArrowheads="1"/>
          </p:cNvSpPr>
          <p:nvPr>
            <p:custDataLst>
              <p:tags r:id="rId11"/>
            </p:custDataLst>
          </p:nvPr>
        </p:nvSpPr>
        <p:spPr bwMode="auto">
          <a:xfrm>
            <a:off x="305435" y="4360863"/>
            <a:ext cx="4782185" cy="230695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spAutoFit/>
          </a:bodyPr>
          <a:lstStyle/>
          <a:p>
            <a:pPr lvl="0" algn="just">
              <a:lnSpc>
                <a:spcPct val="150000"/>
              </a:lnSpc>
              <a:buClrTx/>
              <a:buSzTx/>
              <a:buFontTx/>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④用涂布器将菌液均匀地涂布在培养基表面。涂布时可转动培养皿，使涂布均匀。待涂布的菌液被培养基吸收后，将平板倒置，培养。</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25" name="Picture 3"/>
          <p:cNvPicPr>
            <a:picLocks noChangeAspect="1" noChangeArrowheads="1"/>
          </p:cNvPicPr>
          <p:nvPr>
            <p:custDataLst>
              <p:tags r:id="rId12"/>
            </p:custDataLst>
          </p:nvPr>
        </p:nvPicPr>
        <p:blipFill>
          <a:blip r:embed="rId13">
            <a:lum bright="20000" contrast="25000"/>
          </a:blip>
          <a:srcRect l="8017" t="33860" r="9283" b="15665"/>
          <a:stretch>
            <a:fillRect/>
          </a:stretch>
        </p:blipFill>
        <p:spPr bwMode="auto">
          <a:xfrm>
            <a:off x="8649327" y="4799437"/>
            <a:ext cx="2611297" cy="1979775"/>
          </a:xfrm>
          <a:prstGeom prst="rect">
            <a:avLst/>
          </a:prstGeom>
          <a:noFill/>
          <a:ln w="9525">
            <a:noFill/>
            <a:miter lim="800000"/>
            <a:headEnd/>
            <a:tailEnd/>
          </a:ln>
        </p:spPr>
      </p:pic>
      <p:sp>
        <p:nvSpPr>
          <p:cNvPr id="30" name="文本框 29"/>
          <p:cNvSpPr txBox="1"/>
          <p:nvPr>
            <p:custDataLst>
              <p:tags r:id="rId14"/>
            </p:custDataLst>
          </p:nvPr>
        </p:nvSpPr>
        <p:spPr bwMode="auto">
          <a:xfrm>
            <a:off x="0" y="961390"/>
            <a:ext cx="256984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3.取样涂布平板：</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2" name="Rectangle 20"/>
          <p:cNvSpPr>
            <a:spLocks noChangeArrowheads="1"/>
          </p:cNvSpPr>
          <p:nvPr>
            <p:custDataLst>
              <p:tags r:id="rId15"/>
            </p:custDataLst>
          </p:nvPr>
        </p:nvSpPr>
        <p:spPr bwMode="auto">
          <a:xfrm>
            <a:off x="1094621" y="1642106"/>
            <a:ext cx="865441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a:spAutoFit/>
          </a:bodyPr>
          <a:lstStyle/>
          <a:p>
            <a:r>
              <a:rPr lang="zh-CN" altLang="en-US" sz="2400">
                <a:solidFill>
                  <a:srgbClr val="000000"/>
                </a:solidFill>
                <a:latin typeface="楷体" panose="02010609060101010101" pitchFamily="49" charset="-122"/>
                <a:ea typeface="楷体" panose="02010609060101010101" pitchFamily="49" charset="-122"/>
                <a:cs typeface="楷体" panose="02010609060101010101" pitchFamily="49" charset="-122"/>
              </a:rPr>
              <a:t>各梯度分别涂布至少</a:t>
            </a:r>
            <a:r>
              <a:rPr lang="en-US" altLang="zh-CN" sz="2400">
                <a:solidFill>
                  <a:srgbClr val="000000"/>
                </a:solidFill>
                <a:latin typeface="楷体" panose="02010609060101010101" pitchFamily="49" charset="-122"/>
                <a:ea typeface="楷体" panose="02010609060101010101" pitchFamily="49" charset="-122"/>
                <a:cs typeface="楷体" panose="02010609060101010101" pitchFamily="49" charset="-122"/>
              </a:rPr>
              <a:t>3</a:t>
            </a:r>
            <a:r>
              <a:rPr lang="zh-CN" altLang="en-US" sz="2400">
                <a:solidFill>
                  <a:srgbClr val="000000"/>
                </a:solidFill>
                <a:latin typeface="楷体" panose="02010609060101010101" pitchFamily="49" charset="-122"/>
                <a:ea typeface="楷体" panose="02010609060101010101" pitchFamily="49" charset="-122"/>
                <a:cs typeface="楷体" panose="02010609060101010101" pitchFamily="49" charset="-122"/>
              </a:rPr>
              <a:t>个平板</a:t>
            </a:r>
            <a:r>
              <a:rPr lang="en-US" altLang="zh-CN" sz="2400">
                <a:solidFill>
                  <a:srgbClr val="000000"/>
                </a:solidFill>
                <a:latin typeface="楷体" panose="02010609060101010101" pitchFamily="49" charset="-122"/>
                <a:ea typeface="楷体" panose="02010609060101010101" pitchFamily="49" charset="-122"/>
                <a:cs typeface="楷体" panose="02010609060101010101" pitchFamily="49" charset="-122"/>
              </a:rPr>
              <a:t>    2</a:t>
            </a:r>
            <a:r>
              <a:rPr lang="zh-CN" altLang="en-US" sz="2400">
                <a:solidFill>
                  <a:srgbClr val="000000"/>
                </a:solidFill>
                <a:latin typeface="楷体" panose="02010609060101010101" pitchFamily="49" charset="-122"/>
                <a:ea typeface="楷体" panose="02010609060101010101" pitchFamily="49" charset="-122"/>
                <a:cs typeface="楷体" panose="02010609060101010101" pitchFamily="49" charset="-122"/>
              </a:rPr>
              <a:t>个不涂布作空白对照</a:t>
            </a:r>
            <a:endParaRPr lang="zh-CN" altLang="en-US" sz="2400">
              <a:solidFill>
                <a:srgbClr val="0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2" name="矩形 1"/>
          <p:cNvSpPr/>
          <p:nvPr>
            <p:custDataLst>
              <p:tags r:id="rId16"/>
            </p:custDataLst>
          </p:nvPr>
        </p:nvSpPr>
        <p:spPr bwMode="auto">
          <a:xfrm>
            <a:off x="142875" y="120650"/>
            <a:ext cx="4064000" cy="5022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5" name="文本框 4"/>
          <p:cNvSpPr txBox="1"/>
          <p:nvPr>
            <p:custDataLst>
              <p:tags r:id="rId17"/>
            </p:custDataLst>
          </p:nvPr>
        </p:nvSpPr>
        <p:spPr>
          <a:xfrm>
            <a:off x="5087620" y="260985"/>
            <a:ext cx="6731635" cy="116078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2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200">
                <a:latin typeface="楷体" panose="02010609060101010101" pitchFamily="49" charset="-122"/>
                <a:ea typeface="楷体" panose="02010609060101010101" pitchFamily="49" charset="-122"/>
                <a:cs typeface="楷体" panose="02010609060101010101" pitchFamily="49" charset="-122"/>
                <a:sym typeface="+mn-ea"/>
              </a:rPr>
              <a:t>阅读课本17页和18、19页的探究实践“土壤中分解尿素的细菌的分离与计数，明确实验各步骤的具体操作，尝试计算单位土壤中的细菌数量。</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6667"/>
                                        </p:tgtEl>
                                        <p:attrNameLst>
                                          <p:attrName>style.visibility</p:attrName>
                                        </p:attrNameLst>
                                      </p:cBhvr>
                                      <p:to>
                                        <p:strVal val="visible"/>
                                      </p:to>
                                    </p:set>
                                    <p:anim calcmode="lin" valueType="num">
                                      <p:cBhvr additive="base">
                                        <p:cTn id="11" dur="500" fill="hold"/>
                                        <p:tgtEl>
                                          <p:spTgt spid="326667"/>
                                        </p:tgtEl>
                                        <p:attrNameLst>
                                          <p:attrName>ppt_x</p:attrName>
                                        </p:attrNameLst>
                                      </p:cBhvr>
                                      <p:tavLst>
                                        <p:tav tm="0">
                                          <p:val>
                                            <p:strVal val="#ppt_x"/>
                                          </p:val>
                                        </p:tav>
                                        <p:tav tm="100000">
                                          <p:val>
                                            <p:strVal val="#ppt_x"/>
                                          </p:val>
                                        </p:tav>
                                      </p:tavLst>
                                    </p:anim>
                                    <p:anim calcmode="lin" valueType="num">
                                      <p:cBhvr additive="base">
                                        <p:cTn id="12" dur="500" fill="hold"/>
                                        <p:tgtEl>
                                          <p:spTgt spid="32666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6668"/>
                                        </p:tgtEl>
                                        <p:attrNameLst>
                                          <p:attrName>style.visibility</p:attrName>
                                        </p:attrNameLst>
                                      </p:cBhvr>
                                      <p:to>
                                        <p:strVal val="visible"/>
                                      </p:to>
                                    </p:set>
                                    <p:anim calcmode="lin" valueType="num">
                                      <p:cBhvr additive="base">
                                        <p:cTn id="17" dur="500" fill="hold"/>
                                        <p:tgtEl>
                                          <p:spTgt spid="326668"/>
                                        </p:tgtEl>
                                        <p:attrNameLst>
                                          <p:attrName>ppt_x</p:attrName>
                                        </p:attrNameLst>
                                      </p:cBhvr>
                                      <p:tavLst>
                                        <p:tav tm="0">
                                          <p:val>
                                            <p:strVal val="#ppt_x"/>
                                          </p:val>
                                        </p:tav>
                                        <p:tav tm="100000">
                                          <p:val>
                                            <p:strVal val="#ppt_x"/>
                                          </p:val>
                                        </p:tav>
                                      </p:tavLst>
                                    </p:anim>
                                    <p:anim calcmode="lin" valueType="num">
                                      <p:cBhvr additive="base">
                                        <p:cTn id="18" dur="500" fill="hold"/>
                                        <p:tgtEl>
                                          <p:spTgt spid="32666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7" grpId="0" animBg="1"/>
      <p:bldP spid="32666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sp>
        <p:nvSpPr>
          <p:cNvPr id="3" name="左大括号 2"/>
          <p:cNvSpPr/>
          <p:nvPr>
            <p:custDataLst>
              <p:tags r:id="rId2"/>
            </p:custDataLst>
          </p:nvPr>
        </p:nvSpPr>
        <p:spPr>
          <a:xfrm>
            <a:off x="6326040" y="4922324"/>
            <a:ext cx="135670" cy="948104"/>
          </a:xfrm>
          <a:prstGeom prst="leftBrace">
            <a:avLst>
              <a:gd name="adj1" fmla="val 47868"/>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2400" b="1" strike="noStrike" noProof="1">
              <a:solidFill>
                <a:schemeClr val="dk2"/>
              </a:solidFill>
              <a:latin typeface="黑体" panose="02010609060101010101" pitchFamily="49" charset="-122"/>
              <a:ea typeface="黑体" panose="02010609060101010101" pitchFamily="49" charset="-122"/>
            </a:endParaRPr>
          </a:p>
        </p:txBody>
      </p:sp>
      <p:sp>
        <p:nvSpPr>
          <p:cNvPr id="9" name="矩形 8"/>
          <p:cNvSpPr/>
          <p:nvPr>
            <p:custDataLst>
              <p:tags r:id="rId3"/>
            </p:custDataLst>
          </p:nvPr>
        </p:nvSpPr>
        <p:spPr>
          <a:xfrm>
            <a:off x="4499855" y="5147410"/>
            <a:ext cx="1818883" cy="553085"/>
          </a:xfrm>
          <a:prstGeom prst="rect">
            <a:avLst/>
          </a:prstGeom>
          <a:noFill/>
          <a:ln w="9525">
            <a:noFill/>
          </a:ln>
        </p:spPr>
        <p:txBody>
          <a:bodyPr wrap="square" anchor="t" anchorCtr="0">
            <a:spAutoFit/>
          </a:bodyPr>
          <a:lstStyle/>
          <a:p>
            <a:pPr>
              <a:lnSpc>
                <a:spcPct val="125000"/>
              </a:lnSpc>
            </a:pPr>
            <a:r>
              <a:rPr lang="zh-CN" altLang="en-US" sz="2400">
                <a:solidFill>
                  <a:schemeClr val="dk2">
                    <a:lumMod val="50000"/>
                  </a:schemeClr>
                </a:solidFill>
                <a:latin typeface="黑体" panose="02010609060101010101" pitchFamily="49" charset="-122"/>
                <a:ea typeface="黑体" panose="02010609060101010101" pitchFamily="49" charset="-122"/>
              </a:rPr>
              <a:t>选择培养基</a:t>
            </a:r>
            <a:endParaRPr lang="zh-CN" altLang="en-US" sz="2400">
              <a:solidFill>
                <a:schemeClr val="dk2">
                  <a:lumMod val="50000"/>
                </a:schemeClr>
              </a:solidFill>
              <a:latin typeface="黑体" panose="02010609060101010101" pitchFamily="49" charset="-122"/>
              <a:ea typeface="黑体" panose="02010609060101010101" pitchFamily="49" charset="-122"/>
            </a:endParaRPr>
          </a:p>
        </p:txBody>
      </p:sp>
      <p:sp>
        <p:nvSpPr>
          <p:cNvPr id="10" name="矩形 9"/>
          <p:cNvSpPr/>
          <p:nvPr>
            <p:custDataLst>
              <p:tags r:id="rId4"/>
            </p:custDataLst>
          </p:nvPr>
        </p:nvSpPr>
        <p:spPr>
          <a:xfrm>
            <a:off x="4499855" y="6003378"/>
            <a:ext cx="1871368" cy="553085"/>
          </a:xfrm>
          <a:prstGeom prst="rect">
            <a:avLst/>
          </a:prstGeom>
          <a:noFill/>
          <a:ln w="9525">
            <a:noFill/>
          </a:ln>
        </p:spPr>
        <p:txBody>
          <a:bodyPr wrap="square" anchor="t" anchorCtr="0">
            <a:spAutoFit/>
          </a:bodyPr>
          <a:lstStyle/>
          <a:p>
            <a:pPr>
              <a:lnSpc>
                <a:spcPct val="125000"/>
              </a:lnSpc>
            </a:pPr>
            <a:r>
              <a:rPr lang="zh-CN" altLang="en-US" sz="2400">
                <a:solidFill>
                  <a:schemeClr val="dk2">
                    <a:lumMod val="50000"/>
                  </a:schemeClr>
                </a:solidFill>
                <a:latin typeface="黑体" panose="02010609060101010101" pitchFamily="49" charset="-122"/>
                <a:ea typeface="黑体" panose="02010609060101010101" pitchFamily="49" charset="-122"/>
              </a:rPr>
              <a:t>完全培养基</a:t>
            </a:r>
            <a:endParaRPr lang="zh-CN" altLang="en-US" sz="2400">
              <a:solidFill>
                <a:schemeClr val="dk2">
                  <a:lumMod val="50000"/>
                </a:schemeClr>
              </a:solidFill>
              <a:latin typeface="黑体" panose="02010609060101010101" pitchFamily="49" charset="-122"/>
              <a:ea typeface="黑体" panose="02010609060101010101" pitchFamily="49" charset="-122"/>
            </a:endParaRPr>
          </a:p>
        </p:txBody>
      </p:sp>
      <p:sp>
        <p:nvSpPr>
          <p:cNvPr id="13" name="左大括号 12"/>
          <p:cNvSpPr/>
          <p:nvPr>
            <p:custDataLst>
              <p:tags r:id="rId5"/>
            </p:custDataLst>
          </p:nvPr>
        </p:nvSpPr>
        <p:spPr>
          <a:xfrm>
            <a:off x="6371224" y="6125854"/>
            <a:ext cx="116730" cy="470535"/>
          </a:xfrm>
          <a:prstGeom prst="leftBrace">
            <a:avLst>
              <a:gd name="adj1" fmla="val 47868"/>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2400" b="1" strike="noStrike" noProof="1">
              <a:solidFill>
                <a:schemeClr val="dk2"/>
              </a:solidFill>
              <a:latin typeface="黑体" panose="02010609060101010101" pitchFamily="49" charset="-122"/>
              <a:ea typeface="黑体" panose="02010609060101010101" pitchFamily="49" charset="-122"/>
            </a:endParaRPr>
          </a:p>
        </p:txBody>
      </p:sp>
      <p:sp>
        <p:nvSpPr>
          <p:cNvPr id="15" name="矩形 14"/>
          <p:cNvSpPr/>
          <p:nvPr>
            <p:custDataLst>
              <p:tags r:id="rId6"/>
            </p:custDataLst>
          </p:nvPr>
        </p:nvSpPr>
        <p:spPr bwMode="auto">
          <a:xfrm>
            <a:off x="260985" y="5397500"/>
            <a:ext cx="4070985" cy="1198880"/>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nchorCtr="0">
            <a:spAutoFit/>
          </a:bodyPr>
          <a:lstStyle/>
          <a:p>
            <a:pPr lvl="0" algn="just">
              <a:lnSpc>
                <a:spcPct val="150000"/>
              </a:lnSpc>
              <a:buClrTx/>
              <a:buSzTx/>
              <a:buFontTx/>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判断选择培养基是否具有筛选作用？</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7" name="矩形 6"/>
          <p:cNvSpPr/>
          <p:nvPr>
            <p:custDataLst>
              <p:tags r:id="rId7"/>
            </p:custDataLst>
          </p:nvPr>
        </p:nvSpPr>
        <p:spPr bwMode="auto">
          <a:xfrm>
            <a:off x="5477495" y="1550321"/>
            <a:ext cx="3783756"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anchor="t" anchorCtr="0">
            <a:spAutoFit/>
          </a:bodyPr>
          <a:lstStyle/>
          <a:p>
            <a:pPr lvl="0" algn="l">
              <a:buClrTx/>
              <a:buSzTx/>
              <a:buFontTx/>
            </a:pPr>
            <a:r>
              <a:rPr lang="zh-CN" altLang="en-US" sz="2400" b="1">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一浸、二滴、三烧、四涂</a:t>
            </a:r>
            <a:endParaRPr lang="zh-CN" altLang="en-US" sz="2400" b="1">
              <a:solidFill>
                <a:srgbClr val="00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矩形 7"/>
          <p:cNvSpPr/>
          <p:nvPr>
            <p:custDataLst>
              <p:tags r:id="rId8"/>
            </p:custDataLst>
          </p:nvPr>
        </p:nvSpPr>
        <p:spPr bwMode="auto">
          <a:xfrm>
            <a:off x="260751" y="3330834"/>
            <a:ext cx="5858695" cy="1198880"/>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nchorCtr="0">
            <a:spAutoFit/>
          </a:bodyPr>
          <a:lstStyle/>
          <a:p>
            <a:pPr lvl="0" algn="just">
              <a:lnSpc>
                <a:spcPct val="150000"/>
              </a:lnSpc>
              <a:buClrTx/>
              <a:buSzTx/>
              <a:buFontTx/>
            </a:pP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设置两个空白对照</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不涂布稀释液的选择培养基和牛肉膏蛋白胨培养基</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6" name="矩形 15"/>
          <p:cNvSpPr/>
          <p:nvPr>
            <p:custDataLst>
              <p:tags r:id="rId9"/>
            </p:custDataLst>
          </p:nvPr>
        </p:nvSpPr>
        <p:spPr bwMode="auto">
          <a:xfrm>
            <a:off x="304341" y="4640654"/>
            <a:ext cx="4256405" cy="645160"/>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nchorCtr="0">
            <a:spAutoFit/>
          </a:bodyPr>
          <a:lstStyle/>
          <a:p>
            <a:pPr lvl="0" algn="just">
              <a:lnSpc>
                <a:spcPct val="150000"/>
              </a:lnSpc>
              <a:buClrTx/>
              <a:buSzTx/>
              <a:buFontTx/>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以验证培养基中是否含有杂菌</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矩形 3"/>
          <p:cNvSpPr/>
          <p:nvPr>
            <p:custDataLst>
              <p:tags r:id="rId10"/>
            </p:custDataLst>
          </p:nvPr>
        </p:nvSpPr>
        <p:spPr bwMode="auto">
          <a:xfrm>
            <a:off x="303614" y="2072460"/>
            <a:ext cx="5524500" cy="1198880"/>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nchorCtr="0">
            <a:spAutoFit/>
          </a:bodyPr>
          <a:lstStyle/>
          <a:p>
            <a:pPr lvl="0" algn="just">
              <a:lnSpc>
                <a:spcPct val="150000"/>
              </a:lnSpc>
              <a:buClrTx/>
              <a:buSzTx/>
              <a:buFontTx/>
            </a:pP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rPr>
              <a:t>原则</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rPr>
              <a:t>：确保菌落数在</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rPr>
              <a:t>30</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宋体" panose="02010600030101010101" pitchFamily="2" charset="-122"/>
              </a:rPr>
              <a:t>—</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rPr>
              <a:t>300</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rPr>
              <a:t>之间</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endParaRPr>
          </a:p>
          <a:p>
            <a:pPr lvl="0" algn="just">
              <a:lnSpc>
                <a:spcPct val="150000"/>
              </a:lnSpc>
              <a:buClrTx/>
              <a:buSzTx/>
              <a:buFontTx/>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rPr>
              <a:t>接种：用稀释液涂布平板。</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Arial" panose="020B0604020202020204" pitchFamily="34" charset="0"/>
            </a:endParaRPr>
          </a:p>
        </p:txBody>
      </p:sp>
      <p:sp>
        <p:nvSpPr>
          <p:cNvPr id="30" name="文本框 29"/>
          <p:cNvSpPr txBox="1"/>
          <p:nvPr>
            <p:custDataLst>
              <p:tags r:id="rId11"/>
            </p:custDataLst>
          </p:nvPr>
        </p:nvSpPr>
        <p:spPr bwMode="auto">
          <a:xfrm>
            <a:off x="144780" y="1553845"/>
            <a:ext cx="278574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3.取样涂布平板：</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120834" name="图片 2"/>
          <p:cNvPicPr>
            <a:picLocks noChangeAspect="1"/>
          </p:cNvPicPr>
          <p:nvPr>
            <p:custDataLst>
              <p:tags r:id="rId12"/>
            </p:custDataLst>
          </p:nvPr>
        </p:nvPicPr>
        <p:blipFill>
          <a:blip r:embed="rId13">
            <a:clrChange>
              <a:clrFrom>
                <a:srgbClr val="FFFFFF"/>
              </a:clrFrom>
              <a:clrTo>
                <a:srgbClr val="FFFFFF">
                  <a:alpha val="0"/>
                </a:srgbClr>
              </a:clrTo>
            </a:clrChange>
          </a:blip>
          <a:stretch>
            <a:fillRect/>
          </a:stretch>
        </p:blipFill>
        <p:spPr>
          <a:xfrm>
            <a:off x="6685231" y="2571176"/>
            <a:ext cx="5101549" cy="4163109"/>
          </a:xfrm>
          <a:prstGeom prst="rect">
            <a:avLst/>
          </a:prstGeom>
          <a:noFill/>
          <a:ln w="9525">
            <a:noFill/>
          </a:ln>
        </p:spPr>
      </p:pic>
      <p:sp>
        <p:nvSpPr>
          <p:cNvPr id="2" name="矩形 1"/>
          <p:cNvSpPr/>
          <p:nvPr>
            <p:custDataLst>
              <p:tags r:id="rId14"/>
            </p:custDataLst>
          </p:nvPr>
        </p:nvSpPr>
        <p:spPr bwMode="auto">
          <a:xfrm>
            <a:off x="137160" y="120650"/>
            <a:ext cx="4069715" cy="5022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5" name="文本框 4"/>
          <p:cNvSpPr txBox="1"/>
          <p:nvPr>
            <p:custDataLst>
              <p:tags r:id="rId15"/>
            </p:custDataLst>
          </p:nvPr>
        </p:nvSpPr>
        <p:spPr>
          <a:xfrm>
            <a:off x="304165" y="689610"/>
            <a:ext cx="11515090" cy="79819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2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200">
                <a:latin typeface="楷体" panose="02010609060101010101" pitchFamily="49" charset="-122"/>
                <a:ea typeface="楷体" panose="02010609060101010101" pitchFamily="49" charset="-122"/>
                <a:cs typeface="楷体" panose="02010609060101010101" pitchFamily="49" charset="-122"/>
                <a:sym typeface="+mn-ea"/>
              </a:rPr>
              <a:t>阅读课本17页和18、19页的探究实践“土壤中分解尿素的细菌的分离与计数，明确实验各步骤的具体操作，尝试计算单位土壤中的细菌数量。</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heckerboard(across)">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3" grpId="0" animBg="1"/>
      <p:bldP spid="15" grpId="0" animBg="1"/>
      <p:bldP spid="8" grpId="0" animBg="1"/>
      <p:bldP spid="16"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sp>
        <p:nvSpPr>
          <p:cNvPr id="10" name="Rectangle 5"/>
          <p:cNvSpPr>
            <a:spLocks noChangeArrowheads="1"/>
          </p:cNvSpPr>
          <p:nvPr>
            <p:custDataLst>
              <p:tags r:id="rId2"/>
            </p:custDataLst>
          </p:nvPr>
        </p:nvSpPr>
        <p:spPr bwMode="auto">
          <a:xfrm>
            <a:off x="251460" y="1870075"/>
            <a:ext cx="11680825" cy="471106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chor="ctr">
            <a:noAutofit/>
          </a:bodyPr>
          <a:lstStyle/>
          <a:p>
            <a:pPr fontAlgn="auto">
              <a:lnSpc>
                <a:spcPct val="140000"/>
              </a:lnSpc>
            </a:pP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rPr>
              <a:t>①</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不同种类的微生物，往往需要不同的培养温度和培养时间。</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40000"/>
              </a:lnSpc>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细菌一般在</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rPr>
              <a:t>30-37</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℃的温度下培养</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rPr>
              <a:t>1-2d</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a:t>
            </a:r>
            <a:endPar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40000"/>
              </a:lnSpc>
            </a:pP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②</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每隔</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24h</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统计一次菌落数目，选取菌落数目稳定时的记录</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a:p>
            <a:pPr fontAlgn="auto">
              <a:lnSpc>
                <a:spcPct val="140000"/>
              </a:lnSpc>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作为结果，防止因培养时间不足而导致遗漏菌落的数目。</a:t>
            </a:r>
            <a:endPar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a:p>
            <a:pPr fontAlgn="auto">
              <a:lnSpc>
                <a:spcPct val="140000"/>
              </a:lnSpc>
            </a:pP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rPr>
              <a:t>③</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一般来说，在相同的培养条件下，同种微生物表现出稳定的菌落特征，如形状、大小和颜色等</a:t>
            </a:r>
            <a:r>
              <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rPr>
              <a:t>。</a:t>
            </a:r>
            <a:endParaRPr lang="en-US" altLang="zh-CN" sz="2400" smtClean="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a:lnSpc>
                <a:spcPct val="140000"/>
              </a:lnSpc>
            </a:pPr>
            <a:r>
              <a:rPr lang="zh-CN" altLang="en-US" sz="2400" b="1" smtClean="0">
                <a:solidFill>
                  <a:srgbClr val="FF0000"/>
                </a:solidFill>
                <a:latin typeface="黑体" panose="02010609060101010101" pitchFamily="49" charset="-122"/>
                <a:ea typeface="黑体" panose="02010609060101010101" pitchFamily="49" charset="-122"/>
                <a:cs typeface="黑体" panose="02010609060101010101" pitchFamily="49" charset="-122"/>
              </a:rPr>
              <a:t>注意</a:t>
            </a:r>
            <a:r>
              <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rPr>
              <a:t>：设置</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对照组一同培养</a:t>
            </a:r>
            <a:endPar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a:lnSpc>
                <a:spcPct val="140000"/>
              </a:lnSpc>
            </a:pP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对照</a:t>
            </a:r>
            <a:r>
              <a:rPr lang="zh-CN" altLang="en-US" sz="2400" b="1" smtClean="0">
                <a:solidFill>
                  <a:srgbClr val="FF0000"/>
                </a:solidFill>
                <a:latin typeface="黑体" panose="02010609060101010101" pitchFamily="49" charset="-122"/>
                <a:ea typeface="黑体" panose="02010609060101010101" pitchFamily="49" charset="-122"/>
                <a:cs typeface="黑体" panose="02010609060101010101" pitchFamily="49" charset="-122"/>
              </a:rPr>
              <a:t>组</a:t>
            </a:r>
            <a:r>
              <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rPr>
              <a:t>：验证</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是否有杂</a:t>
            </a:r>
            <a:r>
              <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rPr>
              <a:t>菌：未</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接种的选择培养基、未接种的牛肉膏蛋白胨培养基</a:t>
            </a:r>
            <a:endPar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endParaRPr>
          </a:p>
          <a:p>
            <a:pPr>
              <a:lnSpc>
                <a:spcPct val="140000"/>
              </a:lnSpc>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        </a:t>
            </a:r>
            <a:r>
              <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rPr>
              <a:t>验证</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是否具有筛选</a:t>
            </a:r>
            <a:r>
              <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rPr>
              <a:t>作用：接种</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rPr>
              <a:t>的牛肉膏蛋白胨培养基</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custDataLst>
              <p:tags r:id="rId3"/>
            </p:custDataLst>
          </p:nvPr>
        </p:nvSpPr>
        <p:spPr bwMode="auto">
          <a:xfrm>
            <a:off x="0" y="1242060"/>
            <a:ext cx="3563620"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4.微生物的培养与观察</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5" name="图片 4"/>
          <p:cNvPicPr>
            <a:picLocks noChangeAspect="1"/>
          </p:cNvPicPr>
          <p:nvPr>
            <p:custDataLst>
              <p:tags r:id="rId4"/>
            </p:custDataLst>
          </p:nvPr>
        </p:nvPicPr>
        <p:blipFill>
          <a:blip r:embed="rId5"/>
          <a:stretch>
            <a:fillRect/>
          </a:stretch>
        </p:blipFill>
        <p:spPr>
          <a:xfrm>
            <a:off x="8573263" y="1933768"/>
            <a:ext cx="3359187" cy="2231329"/>
          </a:xfrm>
          <a:prstGeom prst="rect">
            <a:avLst/>
          </a:prstGeom>
        </p:spPr>
      </p:pic>
      <p:sp>
        <p:nvSpPr>
          <p:cNvPr id="2" name="矩形 1"/>
          <p:cNvSpPr/>
          <p:nvPr>
            <p:custDataLst>
              <p:tags r:id="rId6"/>
            </p:custDataLst>
          </p:nvPr>
        </p:nvSpPr>
        <p:spPr bwMode="auto">
          <a:xfrm>
            <a:off x="137160" y="120650"/>
            <a:ext cx="4069715" cy="50228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3" name="文本框 2"/>
          <p:cNvSpPr txBox="1"/>
          <p:nvPr>
            <p:custDataLst>
              <p:tags r:id="rId7"/>
            </p:custDataLst>
          </p:nvPr>
        </p:nvSpPr>
        <p:spPr>
          <a:xfrm>
            <a:off x="5242560" y="213360"/>
            <a:ext cx="6689725" cy="112141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【任务二】</a:t>
            </a:r>
            <a:r>
              <a:rPr lang="en-US" altLang="zh-CN" sz="22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200">
                <a:latin typeface="楷体" panose="02010609060101010101" pitchFamily="49" charset="-122"/>
                <a:ea typeface="楷体" panose="02010609060101010101" pitchFamily="49" charset="-122"/>
                <a:cs typeface="楷体" panose="02010609060101010101" pitchFamily="49" charset="-122"/>
                <a:sym typeface="+mn-ea"/>
              </a:rPr>
              <a:t>阅读课本17页和18、19页的探究实践“土壤中分解尿素的细菌的分离与计数，明确实验各步骤的具体操作，尝试计算单位土壤中的细菌数量。</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8"/>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2"/>
            </p:custDataLst>
          </p:nvPr>
        </p:nvPicPr>
        <p:blipFill>
          <a:blip r:embed="rId3"/>
          <a:srcRect l="16199" r="19686"/>
          <a:stretch>
            <a:fillRect/>
          </a:stretch>
        </p:blipFill>
        <p:spPr>
          <a:xfrm>
            <a:off x="6860540" y="269875"/>
            <a:ext cx="2933700" cy="3035935"/>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custDataLst>
              <p:tags r:id="rId4"/>
            </p:custDataLst>
          </p:nvPr>
        </p:nvPicPr>
        <p:blipFill>
          <a:blip r:embed="rId5">
            <a:extLst>
              <a:ext uri="{BEBA8EAE-BF5A-486C-A8C5-ECC9F3942E4B}">
                <a14:imgProps xmlns:a14="http://schemas.microsoft.com/office/drawing/2010/main">
                  <a14:imgLayer r:embed="rId6">
                    <a14:imgEffect>
                      <a14:sharpenSoften amount="9000"/>
                    </a14:imgEffect>
                  </a14:imgLayer>
                </a14:imgProps>
              </a:ext>
            </a:extLst>
          </a:blip>
          <a:stretch>
            <a:fillRect/>
          </a:stretch>
        </p:blipFill>
        <p:spPr>
          <a:xfrm>
            <a:off x="6861175" y="3509010"/>
            <a:ext cx="3218815" cy="3221355"/>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custDataLst>
              <p:tags r:id="rId7"/>
            </p:custDataLst>
          </p:nvPr>
        </p:nvPicPr>
        <p:blipFill>
          <a:blip r:embed="rId8"/>
          <a:stretch>
            <a:fillRect/>
          </a:stretch>
        </p:blipFill>
        <p:spPr>
          <a:xfrm>
            <a:off x="3459480" y="3509010"/>
            <a:ext cx="3048000" cy="3221990"/>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custDataLst>
              <p:tags r:id="rId9"/>
            </p:custDataLst>
          </p:nvPr>
        </p:nvPicPr>
        <p:blipFill>
          <a:blip r:embed="rId10"/>
          <a:stretch>
            <a:fillRect/>
          </a:stretch>
        </p:blipFill>
        <p:spPr>
          <a:xfrm>
            <a:off x="3459207" y="269733"/>
            <a:ext cx="3048264" cy="3036071"/>
          </a:xfrm>
          <a:prstGeom prst="rect">
            <a:avLst/>
          </a:prstGeom>
        </p:spPr>
      </p:pic>
    </p:spTree>
    <p:custDataLst>
      <p:tags r:id="rId1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bwMode="auto">
          <a:xfrm>
            <a:off x="2105220" y="2357207"/>
            <a:ext cx="2088232" cy="4140460"/>
          </a:xfrm>
          <a:prstGeom prst="rect">
            <a:avLst/>
          </a:prstGeom>
          <a:noFill/>
          <a:ln w="76200">
            <a:solidFill>
              <a:srgbClr val="778495"/>
            </a:solidFill>
            <a:round/>
          </a:ln>
        </p:spPr>
        <p:txBody>
          <a:bodyPr anchor="ctr"/>
          <a:lstStyle/>
          <a:p>
            <a:pPr algn="ctr"/>
          </a:p>
        </p:txBody>
      </p:sp>
      <p:sp>
        <p:nvSpPr>
          <p:cNvPr id="4" name="矩形 3"/>
          <p:cNvSpPr/>
          <p:nvPr>
            <p:custDataLst>
              <p:tags r:id="rId2"/>
            </p:custDataLst>
          </p:nvPr>
        </p:nvSpPr>
        <p:spPr>
          <a:xfrm>
            <a:off x="3369306" y="3401323"/>
            <a:ext cx="1648291" cy="1044116"/>
          </a:xfrm>
          <a:prstGeom prst="rect">
            <a:avLst/>
          </a:prstGeom>
          <a:solidFill>
            <a:srgbClr val="FFFFFF"/>
          </a:solidFill>
        </p:spPr>
        <p:txBody>
          <a:bodyPr wrap="square">
            <a:normAutofit/>
          </a:bodyPr>
          <a:lstStyle/>
          <a:p>
            <a:pPr algn="r"/>
            <a:r>
              <a:rPr lang="zh-CN" altLang="en-US" sz="5400" b="1" spc="300">
                <a:solidFill>
                  <a:srgbClr val="778495"/>
                </a:solidFill>
                <a:latin typeface="Arial" panose="020B0604020202020204" pitchFamily="34" charset="0"/>
                <a:ea typeface="微软雅黑" panose="020B0503020204020204" pitchFamily="34" charset="-122"/>
                <a:cs typeface="+mn-ea"/>
              </a:rPr>
              <a:t>目录</a:t>
            </a:r>
            <a:endParaRPr lang="zh-CN" altLang="en-US" sz="5400" b="1" spc="300">
              <a:solidFill>
                <a:srgbClr val="778495"/>
              </a:solidFill>
              <a:latin typeface="Arial" panose="020B0604020202020204" pitchFamily="34" charset="0"/>
              <a:ea typeface="微软雅黑" panose="020B0503020204020204" pitchFamily="34" charset="-122"/>
              <a:cs typeface="+mn-ea"/>
            </a:endParaRPr>
          </a:p>
        </p:txBody>
      </p:sp>
      <p:sp>
        <p:nvSpPr>
          <p:cNvPr id="5" name="矩形 4"/>
          <p:cNvSpPr/>
          <p:nvPr>
            <p:custDataLst>
              <p:tags r:id="rId3"/>
            </p:custDataLst>
          </p:nvPr>
        </p:nvSpPr>
        <p:spPr>
          <a:xfrm>
            <a:off x="1257071" y="2717247"/>
            <a:ext cx="1696298" cy="400110"/>
          </a:xfrm>
          <a:prstGeom prst="rect">
            <a:avLst/>
          </a:prstGeom>
          <a:solidFill>
            <a:srgbClr val="FFFFFF"/>
          </a:solidFill>
        </p:spPr>
        <p:txBody>
          <a:bodyPr wrap="none">
            <a:normAutofit/>
          </a:bodyPr>
          <a:lstStyle/>
          <a:p>
            <a:r>
              <a:rPr lang="en-US" altLang="zh-CN" sz="2000" b="1" spc="300">
                <a:solidFill>
                  <a:srgbClr val="778495"/>
                </a:solidFill>
                <a:latin typeface="Arial" panose="020B0604020202020204" pitchFamily="34" charset="0"/>
                <a:ea typeface="微软雅黑" panose="020B0503020204020204" pitchFamily="34" charset="-122"/>
                <a:cs typeface="+mn-ea"/>
              </a:rPr>
              <a:t>CONTENT</a:t>
            </a:r>
            <a:endParaRPr lang="en-US" altLang="zh-CN" sz="2000" b="1" spc="300">
              <a:solidFill>
                <a:srgbClr val="778495"/>
              </a:solidFill>
              <a:latin typeface="Arial" panose="020B0604020202020204" pitchFamily="34" charset="0"/>
              <a:ea typeface="微软雅黑" panose="020B0503020204020204" pitchFamily="34" charset="-122"/>
              <a:cs typeface="+mn-ea"/>
            </a:endParaRPr>
          </a:p>
        </p:txBody>
      </p:sp>
      <p:sp>
        <p:nvSpPr>
          <p:cNvPr id="6" name="矩形 5"/>
          <p:cNvSpPr/>
          <p:nvPr>
            <p:custDataLst>
              <p:tags r:id="rId4"/>
            </p:custDataLst>
          </p:nvPr>
        </p:nvSpPr>
        <p:spPr bwMode="auto">
          <a:xfrm>
            <a:off x="3851413" y="4373431"/>
            <a:ext cx="684076" cy="72008"/>
          </a:xfrm>
          <a:prstGeom prst="rect">
            <a:avLst/>
          </a:prstGeom>
          <a:solidFill>
            <a:srgbClr val="778495"/>
          </a:solidFill>
          <a:ln w="19050">
            <a:noFill/>
            <a:round/>
          </a:ln>
        </p:spPr>
        <p:txBody>
          <a:bodyPr anchor="ctr"/>
          <a:lstStyle/>
          <a:p>
            <a:pPr algn="ctr"/>
          </a:p>
        </p:txBody>
      </p:sp>
      <p:sp>
        <p:nvSpPr>
          <p:cNvPr id="23" name="文本框 22"/>
          <p:cNvSpPr txBox="1"/>
          <p:nvPr>
            <p:custDataLst>
              <p:tags r:id="rId5"/>
            </p:custDataLst>
          </p:nvPr>
        </p:nvSpPr>
        <p:spPr>
          <a:xfrm>
            <a:off x="5427949" y="2880975"/>
            <a:ext cx="655949" cy="707886"/>
          </a:xfrm>
          <a:prstGeom prst="rect">
            <a:avLst/>
          </a:prstGeom>
          <a:noFill/>
        </p:spPr>
        <p:txBody>
          <a:bodyPr wrap="none" anchor="ctr">
            <a:normAutofit/>
          </a:bodyPr>
          <a:lstStyle/>
          <a:p>
            <a:r>
              <a:rPr lang="en-US" altLang="zh-CN" sz="4000" b="1">
                <a:solidFill>
                  <a:srgbClr val="778495"/>
                </a:solidFill>
              </a:rPr>
              <a:t>01</a:t>
            </a:r>
            <a:endParaRPr lang="en-US" altLang="zh-CN" sz="4000" b="1">
              <a:solidFill>
                <a:srgbClr val="778495"/>
              </a:solidFill>
            </a:endParaRPr>
          </a:p>
        </p:txBody>
      </p:sp>
      <p:sp>
        <p:nvSpPr>
          <p:cNvPr id="25" name="文本框 24"/>
          <p:cNvSpPr txBox="1"/>
          <p:nvPr>
            <p:custDataLst>
              <p:tags r:id="rId6"/>
            </p:custDataLst>
          </p:nvPr>
        </p:nvSpPr>
        <p:spPr>
          <a:xfrm>
            <a:off x="6196965" y="2992120"/>
            <a:ext cx="3962400" cy="444500"/>
          </a:xfrm>
          <a:prstGeom prst="rect">
            <a:avLst/>
          </a:prstGeom>
          <a:noFill/>
        </p:spPr>
        <p:txBody>
          <a:bodyPr wrap="none" lIns="360000" tIns="0" rIns="0" bIns="0" anchor="b" anchorCtr="0">
            <a:noAutofit/>
          </a:bodyPr>
          <a:lstStyle/>
          <a:p>
            <a:r>
              <a:rPr lang="zh-CN" altLang="en-US" sz="2700" b="1">
                <a:solidFill>
                  <a:srgbClr val="778495"/>
                </a:solidFill>
                <a:latin typeface="Arial" panose="020B0604020202020204" pitchFamily="34" charset="0"/>
                <a:ea typeface="微软雅黑" panose="020B0503020204020204" pitchFamily="34" charset="-122"/>
                <a:cs typeface="+mn-ea"/>
              </a:rPr>
              <a:t>新课导入</a:t>
            </a:r>
            <a:endParaRPr lang="zh-CN" altLang="en-US" sz="2700" b="1">
              <a:solidFill>
                <a:srgbClr val="778495"/>
              </a:solidFill>
              <a:latin typeface="Arial" panose="020B0604020202020204" pitchFamily="34" charset="0"/>
              <a:ea typeface="微软雅黑" panose="020B0503020204020204" pitchFamily="34" charset="-122"/>
              <a:cs typeface="+mn-ea"/>
            </a:endParaRPr>
          </a:p>
        </p:txBody>
      </p:sp>
      <p:sp>
        <p:nvSpPr>
          <p:cNvPr id="19" name="文本框 18"/>
          <p:cNvSpPr txBox="1"/>
          <p:nvPr>
            <p:custDataLst>
              <p:tags r:id="rId7"/>
            </p:custDataLst>
          </p:nvPr>
        </p:nvSpPr>
        <p:spPr>
          <a:xfrm>
            <a:off x="5413344" y="3737794"/>
            <a:ext cx="718466" cy="707886"/>
          </a:xfrm>
          <a:prstGeom prst="rect">
            <a:avLst/>
          </a:prstGeom>
          <a:noFill/>
        </p:spPr>
        <p:txBody>
          <a:bodyPr wrap="none" anchor="ctr">
            <a:normAutofit/>
          </a:bodyPr>
          <a:lstStyle/>
          <a:p>
            <a:r>
              <a:rPr lang="en-US" altLang="zh-CN" sz="4000" b="1">
                <a:solidFill>
                  <a:srgbClr val="778495"/>
                </a:solidFill>
              </a:rPr>
              <a:t>02</a:t>
            </a:r>
            <a:endParaRPr lang="en-US" altLang="zh-CN" sz="4000" b="1">
              <a:solidFill>
                <a:srgbClr val="778495"/>
              </a:solidFill>
            </a:endParaRPr>
          </a:p>
        </p:txBody>
      </p:sp>
      <p:sp>
        <p:nvSpPr>
          <p:cNvPr id="21" name="文本框 20"/>
          <p:cNvSpPr txBox="1"/>
          <p:nvPr>
            <p:custDataLst>
              <p:tags r:id="rId8"/>
            </p:custDataLst>
          </p:nvPr>
        </p:nvSpPr>
        <p:spPr>
          <a:xfrm>
            <a:off x="6196965" y="3811270"/>
            <a:ext cx="3962400" cy="489585"/>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任务探究</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
        <p:nvSpPr>
          <p:cNvPr id="15" name="文本框 14"/>
          <p:cNvSpPr txBox="1"/>
          <p:nvPr>
            <p:custDataLst>
              <p:tags r:id="rId9"/>
            </p:custDataLst>
          </p:nvPr>
        </p:nvSpPr>
        <p:spPr>
          <a:xfrm>
            <a:off x="5413344" y="4821308"/>
            <a:ext cx="732893" cy="707886"/>
          </a:xfrm>
          <a:prstGeom prst="rect">
            <a:avLst/>
          </a:prstGeom>
          <a:noFill/>
        </p:spPr>
        <p:txBody>
          <a:bodyPr wrap="none" anchor="ctr">
            <a:normAutofit/>
          </a:bodyPr>
          <a:lstStyle/>
          <a:p>
            <a:r>
              <a:rPr lang="en-US" altLang="zh-CN" sz="4000" b="1">
                <a:solidFill>
                  <a:srgbClr val="778495"/>
                </a:solidFill>
              </a:rPr>
              <a:t>03</a:t>
            </a:r>
            <a:endParaRPr lang="en-US" altLang="zh-CN" sz="4000" b="1">
              <a:solidFill>
                <a:srgbClr val="778495"/>
              </a:solidFill>
            </a:endParaRPr>
          </a:p>
        </p:txBody>
      </p:sp>
      <p:sp>
        <p:nvSpPr>
          <p:cNvPr id="17" name="文本框 16"/>
          <p:cNvSpPr txBox="1"/>
          <p:nvPr>
            <p:custDataLst>
              <p:tags r:id="rId10"/>
            </p:custDataLst>
          </p:nvPr>
        </p:nvSpPr>
        <p:spPr>
          <a:xfrm>
            <a:off x="6196965" y="6152515"/>
            <a:ext cx="3962400" cy="345440"/>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课堂练习</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
        <p:nvSpPr>
          <p:cNvPr id="7" name="文本框 6"/>
          <p:cNvSpPr txBox="1"/>
          <p:nvPr>
            <p:custDataLst>
              <p:tags r:id="rId11"/>
            </p:custDataLst>
          </p:nvPr>
        </p:nvSpPr>
        <p:spPr>
          <a:xfrm>
            <a:off x="6196965" y="5053965"/>
            <a:ext cx="3962400" cy="345440"/>
          </a:xfrm>
          <a:prstGeom prst="rect">
            <a:avLst/>
          </a:prstGeom>
          <a:noFill/>
        </p:spPr>
        <p:txBody>
          <a:bodyPr wrap="none" lIns="360000" tIns="0" rIns="0" bIns="0" anchor="b" anchorCtr="0">
            <a:noAutofit/>
          </a:bodyPr>
          <a:lstStyle/>
          <a:p>
            <a:pPr lvl="0" algn="l">
              <a:buClrTx/>
              <a:buSzTx/>
              <a:buFontTx/>
            </a:pPr>
            <a:r>
              <a:rPr lang="zh-CN" altLang="en-US" sz="2700" b="1">
                <a:solidFill>
                  <a:srgbClr val="778495"/>
                </a:solidFill>
                <a:latin typeface="Arial" panose="020B0604020202020204" pitchFamily="34" charset="0"/>
                <a:ea typeface="微软雅黑" panose="020B0503020204020204" pitchFamily="34" charset="-122"/>
                <a:cs typeface="+mn-ea"/>
                <a:sym typeface="+mn-ea"/>
              </a:rPr>
              <a:t>课堂小结</a:t>
            </a:r>
            <a:endParaRPr lang="zh-CN" altLang="en-US" sz="2700" b="1">
              <a:solidFill>
                <a:srgbClr val="778495"/>
              </a:solidFill>
              <a:latin typeface="Arial" panose="020B0604020202020204" pitchFamily="34" charset="0"/>
              <a:ea typeface="微软雅黑" panose="020B0503020204020204" pitchFamily="34" charset="-122"/>
              <a:cs typeface="+mn-ea"/>
              <a:sym typeface="+mn-ea"/>
            </a:endParaRPr>
          </a:p>
        </p:txBody>
      </p:sp>
      <p:sp>
        <p:nvSpPr>
          <p:cNvPr id="8" name="文本框 7"/>
          <p:cNvSpPr txBox="1"/>
          <p:nvPr>
            <p:custDataLst>
              <p:tags r:id="rId12"/>
            </p:custDataLst>
          </p:nvPr>
        </p:nvSpPr>
        <p:spPr>
          <a:xfrm>
            <a:off x="5413344" y="5905253"/>
            <a:ext cx="732893" cy="707886"/>
          </a:xfrm>
          <a:prstGeom prst="rect">
            <a:avLst/>
          </a:prstGeom>
          <a:noFill/>
        </p:spPr>
        <p:txBody>
          <a:bodyPr wrap="none" anchor="ctr">
            <a:normAutofit/>
          </a:bodyPr>
          <a:lstStyle/>
          <a:p>
            <a:r>
              <a:rPr lang="en-US" altLang="zh-CN" sz="4000" b="1">
                <a:solidFill>
                  <a:srgbClr val="778495"/>
                </a:solidFill>
              </a:rPr>
              <a:t>04</a:t>
            </a:r>
            <a:endParaRPr lang="en-US" altLang="zh-CN" sz="4000" b="1">
              <a:solidFill>
                <a:srgbClr val="778495"/>
              </a:solidFill>
            </a:endParaRPr>
          </a:p>
        </p:txBody>
      </p:sp>
      <p:sp>
        <p:nvSpPr>
          <p:cNvPr id="9" name="文本框 8"/>
          <p:cNvSpPr txBox="1">
            <a:spLocks noChangeArrowheads="1"/>
          </p:cNvSpPr>
          <p:nvPr>
            <p:custDataLst>
              <p:tags r:id="rId13"/>
            </p:custDataLst>
          </p:nvPr>
        </p:nvSpPr>
        <p:spPr bwMode="auto">
          <a:xfrm>
            <a:off x="324485" y="299085"/>
            <a:ext cx="1079119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等线" panose="02010600030101010101" charset="-122"/>
                <a:ea typeface="等线" panose="02010600030101010101" charset="-122"/>
              </a:defRPr>
            </a:lvl1pPr>
            <a:lvl2pPr marL="742950" indent="-285750">
              <a:defRPr>
                <a:solidFill>
                  <a:srgbClr val="000000"/>
                </a:solidFill>
                <a:latin typeface="等线" panose="02010600030101010101" charset="-122"/>
                <a:ea typeface="等线" panose="02010600030101010101" charset="-122"/>
              </a:defRPr>
            </a:lvl2pPr>
            <a:lvl3pPr marL="1143000" indent="-228600">
              <a:defRPr>
                <a:solidFill>
                  <a:srgbClr val="000000"/>
                </a:solidFill>
                <a:latin typeface="等线" panose="02010600030101010101" charset="-122"/>
                <a:ea typeface="等线" panose="02010600030101010101" charset="-122"/>
              </a:defRPr>
            </a:lvl3pPr>
            <a:lvl4pPr marL="1600200" indent="-228600">
              <a:defRPr>
                <a:solidFill>
                  <a:srgbClr val="000000"/>
                </a:solidFill>
                <a:latin typeface="等线" panose="02010600030101010101" charset="-122"/>
                <a:ea typeface="等线" panose="02010600030101010101" charset="-122"/>
              </a:defRPr>
            </a:lvl4pPr>
            <a:lvl5pPr marL="2057400" indent="-228600">
              <a:defRPr>
                <a:solidFill>
                  <a:srgbClr val="000000"/>
                </a:solidFill>
                <a:latin typeface="等线" panose="02010600030101010101" charset="-122"/>
                <a:ea typeface="等线" panose="02010600030101010101" charset="-122"/>
              </a:defRPr>
            </a:lvl5pPr>
            <a:lvl6pPr marL="2514600" indent="-228600" eaLnBrk="0" fontAlgn="base" hangingPunct="0">
              <a:spcBef>
                <a:spcPct val="0"/>
              </a:spcBef>
              <a:spcAft>
                <a:spcPct val="0"/>
              </a:spcAft>
              <a:defRPr>
                <a:solidFill>
                  <a:srgbClr val="000000"/>
                </a:solidFill>
                <a:latin typeface="等线" panose="02010600030101010101" charset="-122"/>
                <a:ea typeface="等线" panose="02010600030101010101" charset="-122"/>
              </a:defRPr>
            </a:lvl6pPr>
            <a:lvl7pPr marL="2971800" indent="-228600" eaLnBrk="0" fontAlgn="base" hangingPunct="0">
              <a:spcBef>
                <a:spcPct val="0"/>
              </a:spcBef>
              <a:spcAft>
                <a:spcPct val="0"/>
              </a:spcAft>
              <a:defRPr>
                <a:solidFill>
                  <a:srgbClr val="000000"/>
                </a:solidFill>
                <a:latin typeface="等线" panose="02010600030101010101" charset="-122"/>
                <a:ea typeface="等线" panose="02010600030101010101" charset="-122"/>
              </a:defRPr>
            </a:lvl7pPr>
            <a:lvl8pPr marL="3429000" indent="-228600" eaLnBrk="0" fontAlgn="base" hangingPunct="0">
              <a:spcBef>
                <a:spcPct val="0"/>
              </a:spcBef>
              <a:spcAft>
                <a:spcPct val="0"/>
              </a:spcAft>
              <a:defRPr>
                <a:solidFill>
                  <a:srgbClr val="000000"/>
                </a:solidFill>
                <a:latin typeface="等线" panose="02010600030101010101" charset="-122"/>
                <a:ea typeface="等线" panose="02010600030101010101" charset="-122"/>
              </a:defRPr>
            </a:lvl8pPr>
            <a:lvl9pPr marL="3886200" indent="-228600" eaLnBrk="0" fontAlgn="base" hangingPunct="0">
              <a:spcBef>
                <a:spcPct val="0"/>
              </a:spcBef>
              <a:spcAft>
                <a:spcPct val="0"/>
              </a:spcAft>
              <a:defRPr>
                <a:solidFill>
                  <a:srgbClr val="000000"/>
                </a:solidFill>
                <a:latin typeface="等线" panose="02010600030101010101" charset="-122"/>
                <a:ea typeface="等线" panose="02010600030101010101" charset="-122"/>
              </a:defRPr>
            </a:lvl9pPr>
          </a:lstStyle>
          <a:p>
            <a:pPr algn="ctr">
              <a:spcBef>
                <a:spcPct val="50000"/>
              </a:spcBef>
            </a:pP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第</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2</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节</a:t>
            </a:r>
            <a:r>
              <a:rPr lang="en-US" altLang="zh-CN"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 </a:t>
            </a:r>
            <a:r>
              <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微生物的培养技术及应用</a:t>
            </a:r>
            <a:endParaRPr lang="zh-CN" altLang="en-US" sz="60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endParaRPr>
          </a:p>
          <a:p>
            <a:pPr algn="ctr">
              <a:spcBef>
                <a:spcPct val="50000"/>
              </a:spcBef>
            </a:pPr>
            <a:r>
              <a:rPr lang="zh-CN" altLang="en-US"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第二课时</a:t>
            </a:r>
            <a:r>
              <a:rPr lang="en-US" altLang="zh-CN"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 </a:t>
            </a:r>
            <a:r>
              <a:rPr lang="zh-CN" altLang="en-US"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rPr>
              <a:t>微生物的选择培养和计数</a:t>
            </a:r>
            <a:endParaRPr lang="zh-CN" altLang="en-US" sz="28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华文新魏" panose="02010800040101010101" charset="-122"/>
              <a:ea typeface="华文新魏" panose="02010800040101010101" charset="-122"/>
              <a:sym typeface="+mn-ea"/>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graphicFrame>
        <p:nvGraphicFramePr>
          <p:cNvPr id="3" name="表格 2"/>
          <p:cNvGraphicFramePr>
            <a:graphicFrameLocks noGrp="1"/>
          </p:cNvGraphicFramePr>
          <p:nvPr>
            <p:custDataLst>
              <p:tags r:id="rId2"/>
            </p:custDataLst>
          </p:nvPr>
        </p:nvGraphicFramePr>
        <p:xfrm>
          <a:off x="714617" y="1785865"/>
          <a:ext cx="10378928" cy="5185410"/>
        </p:xfrm>
        <a:graphic>
          <a:graphicData uri="http://schemas.openxmlformats.org/drawingml/2006/table">
            <a:tbl>
              <a:tblPr firstRow="1" bandRow="1">
                <a:tableStyleId>{7DF18680-E054-41AD-8BC1-D1AEF772440D}</a:tableStyleId>
              </a:tblPr>
              <a:tblGrid>
                <a:gridCol w="1938938"/>
                <a:gridCol w="4033312"/>
                <a:gridCol w="4406678"/>
              </a:tblGrid>
              <a:tr h="683895">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b="1">
                          <a:latin typeface="黑体" panose="02010609060101010101" pitchFamily="49" charset="-122"/>
                          <a:ea typeface="黑体" panose="02010609060101010101" pitchFamily="49" charset="-122"/>
                        </a:rPr>
                        <a:t>平板划线法</a:t>
                      </a:r>
                      <a:endParaRPr lang="zh-CN" altLang="en-US" sz="2400" b="1">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b="1">
                          <a:latin typeface="黑体" panose="02010609060101010101" pitchFamily="49" charset="-122"/>
                          <a:ea typeface="黑体" panose="02010609060101010101" pitchFamily="49" charset="-122"/>
                        </a:rPr>
                        <a:t>稀释涂布平板法</a:t>
                      </a:r>
                      <a:endParaRPr lang="zh-CN" altLang="en-US" sz="2400" b="1">
                        <a:latin typeface="黑体" panose="02010609060101010101" pitchFamily="49" charset="-122"/>
                        <a:ea typeface="黑体" panose="02010609060101010101" pitchFamily="49" charset="-122"/>
                      </a:endParaRPr>
                    </a:p>
                  </a:txBody>
                  <a:tcPr vert="horz" anchor="ctr"/>
                </a:tc>
              </a:tr>
              <a:tr h="1148715">
                <a:tc>
                  <a:txBody>
                    <a:bodyPr wrap="square"/>
                    <a:lstStyle/>
                    <a:p>
                      <a:pPr algn="ctr">
                        <a:buNone/>
                      </a:pPr>
                      <a:r>
                        <a:rPr lang="zh-CN" altLang="en-US" sz="2400">
                          <a:latin typeface="黑体" panose="02010609060101010101" pitchFamily="49" charset="-122"/>
                          <a:ea typeface="黑体" panose="02010609060101010101" pitchFamily="49" charset="-122"/>
                        </a:rPr>
                        <a:t>关键操作</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r>
              <a:tr h="1005840">
                <a:tc>
                  <a:txBody>
                    <a:bodyPr wrap="square"/>
                    <a:lstStyle/>
                    <a:p>
                      <a:pPr algn="ctr">
                        <a:buNone/>
                      </a:pPr>
                      <a:r>
                        <a:rPr lang="zh-CN" altLang="en-US" sz="2400">
                          <a:latin typeface="黑体" panose="02010609060101010101" pitchFamily="49" charset="-122"/>
                          <a:ea typeface="黑体" panose="02010609060101010101" pitchFamily="49" charset="-122"/>
                        </a:rPr>
                        <a:t>注意事项</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r>
              <a:tr h="701040">
                <a:tc>
                  <a:txBody>
                    <a:bodyPr wrap="square"/>
                    <a:lstStyle/>
                    <a:p>
                      <a:pPr algn="ctr">
                        <a:buNone/>
                      </a:pPr>
                      <a:r>
                        <a:rPr lang="zh-CN" altLang="en-US" sz="2400">
                          <a:latin typeface="黑体" panose="02010609060101010101" pitchFamily="49" charset="-122"/>
                          <a:ea typeface="黑体" panose="02010609060101010101" pitchFamily="49" charset="-122"/>
                        </a:rPr>
                        <a:t>菌体获取</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r>
              <a:tr h="701040">
                <a:tc>
                  <a:txBody>
                    <a:bodyPr wrap="square"/>
                    <a:lstStyle/>
                    <a:p>
                      <a:pPr algn="ctr">
                        <a:buNone/>
                      </a:pPr>
                      <a:r>
                        <a:rPr lang="zh-CN" altLang="en-US" sz="2400">
                          <a:latin typeface="黑体" panose="02010609060101010101" pitchFamily="49" charset="-122"/>
                          <a:ea typeface="黑体" panose="02010609060101010101" pitchFamily="49" charset="-122"/>
                        </a:rPr>
                        <a:t>优点</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r>
              <a:tr h="701040">
                <a:tc>
                  <a:txBody>
                    <a:bodyPr wrap="square"/>
                    <a:lstStyle/>
                    <a:p>
                      <a:pPr algn="ctr">
                        <a:buNone/>
                      </a:pPr>
                      <a:r>
                        <a:rPr lang="zh-CN" altLang="en-US" sz="2400">
                          <a:latin typeface="黑体" panose="02010609060101010101" pitchFamily="49" charset="-122"/>
                          <a:ea typeface="黑体" panose="02010609060101010101" pitchFamily="49" charset="-122"/>
                        </a:rPr>
                        <a:t>缺点</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r>
            </a:tbl>
          </a:graphicData>
        </a:graphic>
      </p:graphicFrame>
      <p:sp>
        <p:nvSpPr>
          <p:cNvPr id="4" name="矩形 3"/>
          <p:cNvSpPr/>
          <p:nvPr>
            <p:custDataLst>
              <p:tags r:id="rId3"/>
            </p:custDataLst>
          </p:nvPr>
        </p:nvSpPr>
        <p:spPr bwMode="auto">
          <a:xfrm>
            <a:off x="292977" y="128617"/>
            <a:ext cx="4634031" cy="46037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5" name="文本框 4"/>
          <p:cNvSpPr txBox="1"/>
          <p:nvPr>
            <p:custDataLst>
              <p:tags r:id="rId4"/>
            </p:custDataLst>
          </p:nvPr>
        </p:nvSpPr>
        <p:spPr>
          <a:xfrm>
            <a:off x="569595" y="726440"/>
            <a:ext cx="10668635" cy="92202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【任务二】2.根据课本和所学知识，对比平板画线法和稀释涂布平板法，完成下表。</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graphicFrame>
        <p:nvGraphicFramePr>
          <p:cNvPr id="3" name="表格 2"/>
          <p:cNvGraphicFramePr>
            <a:graphicFrameLocks noGrp="1"/>
          </p:cNvGraphicFramePr>
          <p:nvPr>
            <p:custDataLst>
              <p:tags r:id="rId2"/>
            </p:custDataLst>
          </p:nvPr>
        </p:nvGraphicFramePr>
        <p:xfrm>
          <a:off x="776212" y="1559805"/>
          <a:ext cx="10378928" cy="5185410"/>
        </p:xfrm>
        <a:graphic>
          <a:graphicData uri="http://schemas.openxmlformats.org/drawingml/2006/table">
            <a:tbl>
              <a:tblPr firstRow="1" bandRow="1">
                <a:tableStyleId>{7DF18680-E054-41AD-8BC1-D1AEF772440D}</a:tableStyleId>
              </a:tblPr>
              <a:tblGrid>
                <a:gridCol w="1938938"/>
                <a:gridCol w="4033312"/>
                <a:gridCol w="4406678"/>
              </a:tblGrid>
              <a:tr h="683895">
                <a:tc>
                  <a:txBody>
                    <a:bodyPr wrap="square"/>
                    <a:lstStyle/>
                    <a:p>
                      <a:pPr algn="ctr">
                        <a:buNone/>
                      </a:pP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b="1">
                          <a:latin typeface="黑体" panose="02010609060101010101" pitchFamily="49" charset="-122"/>
                          <a:ea typeface="黑体" panose="02010609060101010101" pitchFamily="49" charset="-122"/>
                        </a:rPr>
                        <a:t>平板划线法</a:t>
                      </a:r>
                      <a:endParaRPr lang="zh-CN" altLang="en-US" sz="2400" b="1">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b="1">
                          <a:latin typeface="黑体" panose="02010609060101010101" pitchFamily="49" charset="-122"/>
                          <a:ea typeface="黑体" panose="02010609060101010101" pitchFamily="49" charset="-122"/>
                        </a:rPr>
                        <a:t>稀释涂布平板法</a:t>
                      </a:r>
                      <a:endParaRPr lang="zh-CN" altLang="en-US" sz="2400" b="1">
                        <a:latin typeface="黑体" panose="02010609060101010101" pitchFamily="49" charset="-122"/>
                        <a:ea typeface="黑体" panose="02010609060101010101" pitchFamily="49" charset="-122"/>
                      </a:endParaRPr>
                    </a:p>
                  </a:txBody>
                  <a:tcPr vert="horz" anchor="ctr"/>
                </a:tc>
              </a:tr>
              <a:tr h="1148715">
                <a:tc>
                  <a:txBody>
                    <a:bodyPr wrap="square"/>
                    <a:lstStyle/>
                    <a:p>
                      <a:pPr algn="ctr">
                        <a:buNone/>
                      </a:pPr>
                      <a:r>
                        <a:rPr lang="zh-CN" altLang="en-US" sz="2400">
                          <a:latin typeface="黑体" panose="02010609060101010101" pitchFamily="49" charset="-122"/>
                          <a:ea typeface="黑体" panose="02010609060101010101" pitchFamily="49" charset="-122"/>
                        </a:rPr>
                        <a:t>关键操作</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接种环在固体平板培养基表面连续划线</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①一系列的梯度</a:t>
                      </a:r>
                      <a:r>
                        <a:rPr lang="zh-CN" altLang="en-US" sz="2400" smtClean="0">
                          <a:latin typeface="黑体" panose="02010609060101010101" pitchFamily="49" charset="-122"/>
                          <a:ea typeface="黑体" panose="02010609060101010101" pitchFamily="49" charset="-122"/>
                        </a:rPr>
                        <a:t>稀释</a:t>
                      </a:r>
                      <a:endParaRPr lang="en-US" altLang="zh-CN" sz="2400" smtClean="0">
                        <a:latin typeface="黑体" panose="02010609060101010101" pitchFamily="49" charset="-122"/>
                        <a:ea typeface="黑体" panose="02010609060101010101" pitchFamily="49" charset="-122"/>
                      </a:endParaRPr>
                    </a:p>
                    <a:p>
                      <a:pPr algn="ctr">
                        <a:buNone/>
                      </a:pPr>
                      <a:r>
                        <a:rPr lang="zh-CN" altLang="en-US" sz="2400" smtClean="0">
                          <a:latin typeface="黑体" panose="02010609060101010101" pitchFamily="49" charset="-122"/>
                          <a:ea typeface="黑体" panose="02010609060101010101" pitchFamily="49" charset="-122"/>
                        </a:rPr>
                        <a:t>②</a:t>
                      </a:r>
                      <a:r>
                        <a:rPr lang="zh-CN" altLang="en-US" sz="2400">
                          <a:latin typeface="黑体" panose="02010609060101010101" pitchFamily="49" charset="-122"/>
                          <a:ea typeface="黑体" panose="02010609060101010101" pitchFamily="49" charset="-122"/>
                        </a:rPr>
                        <a:t>涂布平板法操作</a:t>
                      </a:r>
                      <a:endParaRPr lang="zh-CN" altLang="en-US" sz="2400">
                        <a:latin typeface="黑体" panose="02010609060101010101" pitchFamily="49" charset="-122"/>
                        <a:ea typeface="黑体" panose="02010609060101010101" pitchFamily="49" charset="-122"/>
                      </a:endParaRPr>
                    </a:p>
                  </a:txBody>
                  <a:tcPr vert="horz" anchor="ctr"/>
                </a:tc>
              </a:tr>
              <a:tr h="1005840">
                <a:tc>
                  <a:txBody>
                    <a:bodyPr wrap="square"/>
                    <a:lstStyle/>
                    <a:p>
                      <a:pPr algn="ctr">
                        <a:buNone/>
                      </a:pPr>
                      <a:r>
                        <a:rPr lang="zh-CN" altLang="en-US" sz="2400">
                          <a:latin typeface="黑体" panose="02010609060101010101" pitchFamily="49" charset="-122"/>
                          <a:ea typeface="黑体" panose="02010609060101010101" pitchFamily="49" charset="-122"/>
                        </a:rPr>
                        <a:t>注意事项</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每次划线前后均需灼烧接种环</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稀释度要足够</a:t>
                      </a:r>
                      <a:r>
                        <a:rPr lang="zh-CN" altLang="en-US" sz="2400" smtClean="0">
                          <a:latin typeface="黑体" panose="02010609060101010101" pitchFamily="49" charset="-122"/>
                          <a:ea typeface="黑体" panose="02010609060101010101" pitchFamily="49" charset="-122"/>
                        </a:rPr>
                        <a:t>高，为</a:t>
                      </a:r>
                      <a:r>
                        <a:rPr lang="zh-CN" altLang="en-US" sz="2400">
                          <a:latin typeface="黑体" panose="02010609060101010101" pitchFamily="49" charset="-122"/>
                          <a:ea typeface="黑体" panose="02010609060101010101" pitchFamily="49" charset="-122"/>
                        </a:rPr>
                        <a:t>确保试验成功可以增加稀释度的范围</a:t>
                      </a:r>
                      <a:endParaRPr lang="zh-CN" altLang="en-US" sz="2400">
                        <a:latin typeface="黑体" panose="02010609060101010101" pitchFamily="49" charset="-122"/>
                        <a:ea typeface="黑体" panose="02010609060101010101" pitchFamily="49" charset="-122"/>
                      </a:endParaRPr>
                    </a:p>
                  </a:txBody>
                  <a:tcPr vert="horz" anchor="ctr"/>
                </a:tc>
              </a:tr>
              <a:tr h="701040">
                <a:tc>
                  <a:txBody>
                    <a:bodyPr wrap="square"/>
                    <a:lstStyle/>
                    <a:p>
                      <a:pPr algn="ctr">
                        <a:buNone/>
                      </a:pPr>
                      <a:r>
                        <a:rPr lang="zh-CN" altLang="en-US" sz="2400">
                          <a:latin typeface="黑体" panose="02010609060101010101" pitchFamily="49" charset="-122"/>
                          <a:ea typeface="黑体" panose="02010609060101010101" pitchFamily="49" charset="-122"/>
                        </a:rPr>
                        <a:t>菌体获取</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在具有显著的菌落特征的区域菌落中挑取菌体</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从适宜稀释度的平板上的菌落中挑取菌体</a:t>
                      </a:r>
                      <a:endParaRPr lang="zh-CN" altLang="en-US" sz="2400">
                        <a:latin typeface="黑体" panose="02010609060101010101" pitchFamily="49" charset="-122"/>
                        <a:ea typeface="黑体" panose="02010609060101010101" pitchFamily="49" charset="-122"/>
                      </a:endParaRPr>
                    </a:p>
                  </a:txBody>
                  <a:tcPr vert="horz" anchor="ctr"/>
                </a:tc>
              </a:tr>
              <a:tr h="701040">
                <a:tc>
                  <a:txBody>
                    <a:bodyPr wrap="square"/>
                    <a:lstStyle/>
                    <a:p>
                      <a:pPr algn="ctr">
                        <a:buNone/>
                      </a:pPr>
                      <a:r>
                        <a:rPr lang="zh-CN" altLang="en-US" sz="2400">
                          <a:latin typeface="黑体" panose="02010609060101010101" pitchFamily="49" charset="-122"/>
                          <a:ea typeface="黑体" panose="02010609060101010101" pitchFamily="49" charset="-122"/>
                        </a:rPr>
                        <a:t>优点</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可以根据菌落的特点获得某种微生物的单细胞菌落</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既可以获得单细胞</a:t>
                      </a:r>
                      <a:r>
                        <a:rPr lang="zh-CN" altLang="en-US" sz="2400" smtClean="0">
                          <a:latin typeface="黑体" panose="02010609060101010101" pitchFamily="49" charset="-122"/>
                          <a:ea typeface="黑体" panose="02010609060101010101" pitchFamily="49" charset="-122"/>
                        </a:rPr>
                        <a:t>菌落，又</a:t>
                      </a:r>
                      <a:r>
                        <a:rPr lang="zh-CN" altLang="en-US" sz="2400">
                          <a:latin typeface="黑体" panose="02010609060101010101" pitchFamily="49" charset="-122"/>
                          <a:ea typeface="黑体" panose="02010609060101010101" pitchFamily="49" charset="-122"/>
                        </a:rPr>
                        <a:t>能对微生物计数</a:t>
                      </a:r>
                      <a:endParaRPr lang="zh-CN" altLang="en-US" sz="2400">
                        <a:latin typeface="黑体" panose="02010609060101010101" pitchFamily="49" charset="-122"/>
                        <a:ea typeface="黑体" panose="02010609060101010101" pitchFamily="49" charset="-122"/>
                      </a:endParaRPr>
                    </a:p>
                  </a:txBody>
                  <a:tcPr vert="horz" anchor="ctr"/>
                </a:tc>
              </a:tr>
              <a:tr h="701040">
                <a:tc>
                  <a:txBody>
                    <a:bodyPr wrap="square"/>
                    <a:lstStyle/>
                    <a:p>
                      <a:pPr algn="ctr">
                        <a:buNone/>
                      </a:pPr>
                      <a:r>
                        <a:rPr lang="zh-CN" altLang="en-US" sz="2400">
                          <a:latin typeface="黑体" panose="02010609060101010101" pitchFamily="49" charset="-122"/>
                          <a:ea typeface="黑体" panose="02010609060101010101" pitchFamily="49" charset="-122"/>
                        </a:rPr>
                        <a:t>缺点</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不能对微生物计数</a:t>
                      </a:r>
                      <a:endParaRPr lang="zh-CN" altLang="en-US" sz="2400">
                        <a:latin typeface="黑体" panose="02010609060101010101" pitchFamily="49" charset="-122"/>
                        <a:ea typeface="黑体" panose="02010609060101010101" pitchFamily="49" charset="-122"/>
                      </a:endParaRPr>
                    </a:p>
                  </a:txBody>
                  <a:tcPr vert="horz" anchor="ctr"/>
                </a:tc>
                <a:tc>
                  <a:txBody>
                    <a:bodyPr wrap="square"/>
                    <a:lstStyle/>
                    <a:p>
                      <a:pPr algn="ctr">
                        <a:buNone/>
                      </a:pPr>
                      <a:r>
                        <a:rPr lang="zh-CN" altLang="en-US" sz="2400">
                          <a:latin typeface="黑体" panose="02010609060101010101" pitchFamily="49" charset="-122"/>
                          <a:ea typeface="黑体" panose="02010609060101010101" pitchFamily="49" charset="-122"/>
                        </a:rPr>
                        <a:t>操作</a:t>
                      </a:r>
                      <a:r>
                        <a:rPr lang="zh-CN" altLang="en-US" sz="2400" smtClean="0">
                          <a:latin typeface="黑体" panose="02010609060101010101" pitchFamily="49" charset="-122"/>
                          <a:ea typeface="黑体" panose="02010609060101010101" pitchFamily="49" charset="-122"/>
                        </a:rPr>
                        <a:t>复杂，需要</a:t>
                      </a:r>
                      <a:r>
                        <a:rPr lang="zh-CN" altLang="en-US" sz="2400">
                          <a:latin typeface="黑体" panose="02010609060101010101" pitchFamily="49" charset="-122"/>
                          <a:ea typeface="黑体" panose="02010609060101010101" pitchFamily="49" charset="-122"/>
                        </a:rPr>
                        <a:t>涂布多个平板</a:t>
                      </a:r>
                      <a:endParaRPr lang="zh-CN" altLang="en-US" sz="2400">
                        <a:latin typeface="黑体" panose="02010609060101010101" pitchFamily="49" charset="-122"/>
                        <a:ea typeface="黑体" panose="02010609060101010101" pitchFamily="49" charset="-122"/>
                      </a:endParaRPr>
                    </a:p>
                  </a:txBody>
                  <a:tcPr vert="horz" anchor="ctr"/>
                </a:tc>
              </a:tr>
            </a:tbl>
          </a:graphicData>
        </a:graphic>
      </p:graphicFrame>
      <p:sp>
        <p:nvSpPr>
          <p:cNvPr id="4" name="矩形 3"/>
          <p:cNvSpPr/>
          <p:nvPr>
            <p:custDataLst>
              <p:tags r:id="rId3"/>
            </p:custDataLst>
          </p:nvPr>
        </p:nvSpPr>
        <p:spPr bwMode="auto">
          <a:xfrm>
            <a:off x="292977" y="128617"/>
            <a:ext cx="4634031" cy="46037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二、微生物的选择培养</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5" name="文本框 4"/>
          <p:cNvSpPr txBox="1"/>
          <p:nvPr>
            <p:custDataLst>
              <p:tags r:id="rId4"/>
            </p:custDataLst>
          </p:nvPr>
        </p:nvSpPr>
        <p:spPr>
          <a:xfrm>
            <a:off x="292735" y="808355"/>
            <a:ext cx="11285220" cy="53213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【任务二】2.根据课本和所学知识，对比平板画线法和稀释涂布平板法，完成下表。</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bwMode="auto">
          <a:xfrm>
            <a:off x="204470" y="187325"/>
            <a:ext cx="3930015" cy="63436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三、微生物的数量测定</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2" name="文本框 1"/>
          <p:cNvSpPr txBox="1"/>
          <p:nvPr>
            <p:custDataLst>
              <p:tags r:id="rId2"/>
            </p:custDataLst>
          </p:nvPr>
        </p:nvSpPr>
        <p:spPr>
          <a:xfrm>
            <a:off x="1598295" y="1520190"/>
            <a:ext cx="8446770" cy="120967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4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【任务三】阅读课本18页第2-4段，明确微生物的数量测定中的方法，并对每种方法进行分析。</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1" name="Picture 18"/>
          <p:cNvPicPr>
            <a:picLocks noChangeAspect="1" noChangeArrowheads="1"/>
          </p:cNvPicPr>
          <p:nvPr>
            <p:custDataLst>
              <p:tags r:id="rId3"/>
            </p:custDataLst>
          </p:nvPr>
        </p:nvPicPr>
        <p:blipFill>
          <a:blip r:embed="rId4">
            <a:lum bright="-10000" contrast="50000"/>
          </a:blip>
          <a:stretch>
            <a:fillRect/>
          </a:stretch>
        </p:blipFill>
        <p:spPr bwMode="auto">
          <a:xfrm>
            <a:off x="3083560" y="3429000"/>
            <a:ext cx="5476875" cy="260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515620" y="1449705"/>
            <a:ext cx="11289665" cy="197421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rtlCol="0" anchor="t">
            <a:noAutofit/>
          </a:bodyPr>
          <a:lstStyle/>
          <a:p>
            <a:pPr>
              <a:lnSpc>
                <a:spcPct val="130000"/>
              </a:lnSpc>
            </a:pPr>
            <a:r>
              <a:rPr lang="zh-CN" altLang="en-US" sz="2400" b="1">
                <a:solidFill>
                  <a:srgbClr val="FF0000"/>
                </a:solidFill>
                <a:latin typeface="黑体" panose="02010609060101010101" pitchFamily="49" charset="-122"/>
                <a:ea typeface="黑体" panose="02010609060101010101" pitchFamily="49" charset="-122"/>
                <a:sym typeface="+mn-ea"/>
              </a:rPr>
              <a:t>①</a:t>
            </a:r>
            <a:r>
              <a:rPr lang="zh-CN" altLang="en-US" sz="2400" b="1" smtClean="0">
                <a:solidFill>
                  <a:srgbClr val="FF0000"/>
                </a:solidFill>
                <a:latin typeface="黑体" panose="02010609060101010101" pitchFamily="49" charset="-122"/>
                <a:ea typeface="黑体" panose="02010609060101010101" pitchFamily="49" charset="-122"/>
                <a:sym typeface="+mn-ea"/>
              </a:rPr>
              <a:t>原理：</a:t>
            </a:r>
            <a:r>
              <a:rPr lang="zh-CN" altLang="en-US" sz="2400" smtClean="0">
                <a:solidFill>
                  <a:schemeClr val="dk1"/>
                </a:solidFill>
                <a:latin typeface="黑体" panose="02010609060101010101" pitchFamily="49" charset="-122"/>
                <a:ea typeface="黑体" panose="02010609060101010101" pitchFamily="49" charset="-122"/>
                <a:sym typeface="+mn-ea"/>
              </a:rPr>
              <a:t>当</a:t>
            </a:r>
            <a:r>
              <a:rPr lang="zh-CN" altLang="en-US" sz="2400">
                <a:solidFill>
                  <a:schemeClr val="dk1"/>
                </a:solidFill>
                <a:latin typeface="黑体" panose="02010609060101010101" pitchFamily="49" charset="-122"/>
                <a:ea typeface="黑体" panose="02010609060101010101" pitchFamily="49" charset="-122"/>
                <a:sym typeface="+mn-ea"/>
              </a:rPr>
              <a:t>样品的稀释度足够高时，培养基表面生长的一个菌落，来源于样品稀释液中的一个活菌。通过计数平板上的菌落数，就能推测出样品中大约含有多少活菌。</a:t>
            </a:r>
            <a:endParaRPr lang="zh-CN" altLang="en-US" sz="2400">
              <a:solidFill>
                <a:schemeClr val="dk1"/>
              </a:solidFill>
              <a:latin typeface="黑体" panose="02010609060101010101" pitchFamily="49" charset="-122"/>
              <a:ea typeface="黑体" panose="02010609060101010101" pitchFamily="49" charset="-122"/>
              <a:sym typeface="+mn-ea"/>
            </a:endParaRPr>
          </a:p>
          <a:p>
            <a:pPr>
              <a:lnSpc>
                <a:spcPct val="130000"/>
              </a:lnSpc>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如果得到了</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个或</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个以上菌落数目在</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30</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300</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的平板</a:t>
            </a:r>
            <a:r>
              <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，则</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说明稀释操作比较成功，并能够进行菌落的计数。</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50000"/>
              </a:lnSpc>
            </a:pPr>
            <a:endParaRPr lang="zh-CN" altLang="en-US" sz="2400">
              <a:solidFill>
                <a:schemeClr val="dk1"/>
              </a:solidFill>
              <a:latin typeface="黑体" panose="02010609060101010101" pitchFamily="49" charset="-122"/>
              <a:ea typeface="黑体" panose="02010609060101010101" pitchFamily="49" charset="-122"/>
              <a:sym typeface="+mn-ea"/>
            </a:endParaRPr>
          </a:p>
        </p:txBody>
      </p:sp>
      <p:sp>
        <p:nvSpPr>
          <p:cNvPr id="15" name="Text Box 7"/>
          <p:cNvSpPr txBox="1">
            <a:spLocks noChangeArrowheads="1"/>
          </p:cNvSpPr>
          <p:nvPr>
            <p:custDataLst>
              <p:tags r:id="rId2"/>
            </p:custDataLst>
          </p:nvPr>
        </p:nvSpPr>
        <p:spPr bwMode="auto">
          <a:xfrm>
            <a:off x="935990" y="4055110"/>
            <a:ext cx="8573770" cy="2729865"/>
          </a:xfrm>
          <a:prstGeom prst="rect">
            <a:avLst/>
          </a:prstGeom>
          <a:solidFill>
            <a:schemeClr val="bg1"/>
          </a:solidFill>
          <a:ln w="12700" cmpd="sng">
            <a:solidFill>
              <a:schemeClr val="accent1">
                <a:shade val="50000"/>
              </a:schemeClr>
            </a:solidFill>
            <a:prstDash val="solid"/>
            <a:miter lim="800000"/>
          </a:ln>
          <a:effectLst>
            <a:outerShdw blurRad="50800" dist="38100" dir="2700000" algn="tl" rotWithShape="0">
              <a:prstClr val="black">
                <a:alpha val="40000"/>
              </a:prstClr>
            </a:outerShdw>
          </a:effec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spcBef>
                <a:spcPct val="0"/>
              </a:spcBef>
              <a:spcAft>
                <a:spcPct val="0"/>
              </a:spcAft>
              <a:buFont typeface="Wingdings" panose="05000000000000000000" pitchFamily="2" charset="2"/>
              <a:buChar char="Ø"/>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选择</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30-300</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个菌落的平板进行计数；</a:t>
            </a:r>
            <a:endPar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endParaRPr>
          </a:p>
          <a:p>
            <a:pPr>
              <a:lnSpc>
                <a:spcPct val="150000"/>
              </a:lnSpc>
              <a:spcBef>
                <a:spcPct val="0"/>
              </a:spcBef>
              <a:spcAft>
                <a:spcPct val="0"/>
              </a:spcAft>
              <a:buFont typeface="Wingdings" panose="05000000000000000000" pitchFamily="2" charset="2"/>
              <a:buChar char="Ø"/>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每个稀释度至少取</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个平板取其平均值；</a:t>
            </a:r>
            <a:endPar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endParaRPr>
          </a:p>
          <a:p>
            <a:pPr>
              <a:lnSpc>
                <a:spcPct val="150000"/>
              </a:lnSpc>
              <a:spcBef>
                <a:spcPct val="0"/>
              </a:spcBef>
              <a:spcAft>
                <a:spcPct val="0"/>
              </a:spcAft>
              <a:buFont typeface="Wingdings" panose="05000000000000000000" pitchFamily="2" charset="2"/>
              <a:buChar char="Ø"/>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统计的结果一般用菌落数而不是活菌数；</a:t>
            </a:r>
            <a:endPar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endParaRPr>
          </a:p>
          <a:p>
            <a:pPr>
              <a:lnSpc>
                <a:spcPct val="150000"/>
              </a:lnSpc>
              <a:spcBef>
                <a:spcPct val="0"/>
              </a:spcBef>
              <a:spcAft>
                <a:spcPct val="0"/>
              </a:spcAft>
              <a:buFont typeface="Wingdings" panose="05000000000000000000" pitchFamily="2" charset="2"/>
              <a:buChar char="Ø"/>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统计的菌落往往比活菌的实际数目低；</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50000"/>
              </a:lnSpc>
              <a:spcBef>
                <a:spcPct val="0"/>
              </a:spcBef>
              <a:spcAft>
                <a:spcPct val="0"/>
              </a:spcAft>
              <a:buFont typeface="Wingdings" panose="05000000000000000000" pitchFamily="2" charset="2"/>
              <a:buChar char="Ø"/>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恰当的稀释度、涂布是否均匀是成功统计菌落数目的关键。</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2" name="文本框 1"/>
          <p:cNvSpPr txBox="1"/>
          <p:nvPr>
            <p:custDataLst>
              <p:tags r:id="rId3"/>
            </p:custDataLst>
          </p:nvPr>
        </p:nvSpPr>
        <p:spPr>
          <a:xfrm>
            <a:off x="515815" y="3508875"/>
            <a:ext cx="1713230" cy="460375"/>
          </a:xfrm>
          <a:prstGeom prst="rect">
            <a:avLst/>
          </a:prstGeom>
          <a:solidFill>
            <a:schemeClr val="bg1"/>
          </a:solidFill>
          <a:ln>
            <a:solidFill>
              <a:schemeClr val="accent2"/>
            </a:solidFill>
          </a:ln>
        </p:spPr>
        <p:txBody>
          <a:bodyPr wrap="none" rtlCol="0" anchor="t">
            <a:spAutoFit/>
          </a:bodyPr>
          <a:lstStyle/>
          <a:p>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②</a:t>
            </a:r>
            <a:r>
              <a:rPr lang="zh-CN" altLang="en-US" sz="2400" b="1"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计数</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原则</a:t>
            </a:r>
            <a:endPar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3" name="AutoShape 3"/>
          <p:cNvSpPr>
            <a:spLocks noChangeArrowheads="1"/>
          </p:cNvSpPr>
          <p:nvPr>
            <p:custDataLst>
              <p:tags r:id="rId4"/>
            </p:custDataLst>
          </p:nvPr>
        </p:nvSpPr>
        <p:spPr bwMode="auto">
          <a:xfrm>
            <a:off x="7789545" y="4683760"/>
            <a:ext cx="3772535" cy="1388745"/>
          </a:xfrm>
          <a:prstGeom prst="wedgeRoundRectCallout">
            <a:avLst>
              <a:gd name="adj1" fmla="val -96591"/>
              <a:gd name="adj2" fmla="val 42471"/>
              <a:gd name="adj3" fmla="val 16667"/>
            </a:avLst>
          </a:prstGeom>
          <a:solidFill>
            <a:schemeClr val="accent4">
              <a:lumMod val="20000"/>
              <a:lumOff val="80000"/>
            </a:schemeClr>
          </a:solidFill>
          <a:ln w="12700" cap="sq">
            <a:solidFill>
              <a:schemeClr val="dk1"/>
            </a:solidFill>
            <a:miter lim="800000"/>
            <a:headEnd type="none" w="sm" len="sm"/>
            <a:tailEnd type="none" w="sm" len="sm"/>
          </a:ln>
          <a:effectLst/>
        </p:spPr>
        <p:txBody>
          <a:bodyPr/>
          <a:lstStyle/>
          <a:p>
            <a:r>
              <a:rPr lang="zh-CN" altLang="en-US" sz="2400">
                <a:solidFill>
                  <a:schemeClr val="dk1"/>
                </a:solidFill>
                <a:latin typeface="黑体" panose="02010609060101010101" pitchFamily="49" charset="-122"/>
                <a:ea typeface="黑体" panose="02010609060101010101" pitchFamily="49" charset="-122"/>
              </a:rPr>
              <a:t>缺点：因为当两个或多个细胞连在一起时，繁殖后形成的还是一个菌落。</a:t>
            </a:r>
            <a:endParaRPr lang="zh-CN" altLang="en-US" sz="2400">
              <a:solidFill>
                <a:schemeClr val="dk1"/>
              </a:solidFill>
              <a:latin typeface="黑体" panose="02010609060101010101" pitchFamily="49" charset="-122"/>
              <a:ea typeface="黑体" panose="02010609060101010101" pitchFamily="49" charset="-122"/>
            </a:endParaRPr>
          </a:p>
        </p:txBody>
      </p:sp>
      <p:sp>
        <p:nvSpPr>
          <p:cNvPr id="6" name="文本框 5"/>
          <p:cNvSpPr txBox="1"/>
          <p:nvPr>
            <p:custDataLst>
              <p:tags r:id="rId5"/>
            </p:custDataLst>
          </p:nvPr>
        </p:nvSpPr>
        <p:spPr bwMode="auto">
          <a:xfrm>
            <a:off x="204470" y="904240"/>
            <a:ext cx="5236210"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1.间接计数法 — 稀释涂布平板法</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0" name="矩形 9"/>
          <p:cNvSpPr/>
          <p:nvPr>
            <p:custDataLst>
              <p:tags r:id="rId6"/>
            </p:custDataLst>
          </p:nvPr>
        </p:nvSpPr>
        <p:spPr bwMode="auto">
          <a:xfrm>
            <a:off x="204470" y="187325"/>
            <a:ext cx="3827145" cy="63436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三、微生物的数量测定</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7" name="文本框 6"/>
          <p:cNvSpPr txBox="1"/>
          <p:nvPr>
            <p:custDataLst>
              <p:tags r:id="rId7"/>
            </p:custDataLst>
          </p:nvPr>
        </p:nvSpPr>
        <p:spPr>
          <a:xfrm>
            <a:off x="7576820" y="187325"/>
            <a:ext cx="4228465" cy="92138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80000"/>
              </a:lnSpc>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【任务三】阅读课本18页第2-4段，明确微生物的数量测定中的方法，并对每种方法进行分析。</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4" name="Picture 4"/>
          <p:cNvPicPr>
            <a:picLocks noChangeAspect="1"/>
          </p:cNvPicPr>
          <p:nvPr>
            <p:custDataLst>
              <p:tags r:id="rId8"/>
            </p:custDataLst>
          </p:nvPr>
        </p:nvPicPr>
        <p:blipFill>
          <a:blip r:embed="rId9"/>
          <a:stretch>
            <a:fillRect/>
          </a:stretch>
        </p:blipFill>
        <p:spPr>
          <a:xfrm flipH="1">
            <a:off x="11595100" y="10655300"/>
            <a:ext cx="0" cy="0"/>
          </a:xfrm>
          <a:prstGeom prst="rect">
            <a:avLst/>
          </a:prstGeom>
          <a:ln>
            <a:noFill/>
          </a:ln>
        </p:spPr>
      </p:pic>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5"/>
          <p:cNvPicPr>
            <a:picLocks noChangeAspect="1" noChangeArrowheads="1"/>
          </p:cNvPicPr>
          <p:nvPr>
            <p:custDataLst>
              <p:tags r:id="rId1"/>
            </p:custDataLst>
          </p:nvPr>
        </p:nvPicPr>
        <p:blipFill>
          <a:blip r:embed="rId2"/>
          <a:stretch>
            <a:fillRect/>
          </a:stretch>
        </p:blipFill>
        <p:spPr bwMode="auto">
          <a:xfrm>
            <a:off x="5728493" y="5090997"/>
            <a:ext cx="3427261" cy="1718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p:cNvPicPr>
            <a:picLocks noChangeAspect="1" noChangeArrowheads="1"/>
          </p:cNvPicPr>
          <p:nvPr>
            <p:custDataLst>
              <p:tags r:id="rId3"/>
            </p:custDataLst>
          </p:nvPr>
        </p:nvPicPr>
        <p:blipFill>
          <a:blip r:embed="rId4">
            <a:lum bright="-10000" contrast="50000"/>
          </a:blip>
          <a:stretch>
            <a:fillRect/>
          </a:stretch>
        </p:blipFill>
        <p:spPr bwMode="auto">
          <a:xfrm>
            <a:off x="1419125" y="5090997"/>
            <a:ext cx="3616206" cy="1718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p:cNvSpPr txBox="1">
            <a:spLocks noChangeArrowheads="1"/>
          </p:cNvSpPr>
          <p:nvPr>
            <p:custDataLst>
              <p:tags r:id="rId5"/>
            </p:custDataLst>
          </p:nvPr>
        </p:nvSpPr>
        <p:spPr bwMode="auto">
          <a:xfrm>
            <a:off x="1694180" y="3071495"/>
            <a:ext cx="6207125" cy="1198880"/>
          </a:xfrm>
          <a:prstGeom prst="rect">
            <a:avLst/>
          </a:pr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730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spcBef>
                <a:spcPct val="0"/>
              </a:spcBef>
              <a:spcAft>
                <a:spcPct val="0"/>
              </a:spcAft>
              <a:buFont typeface="Wingdings" panose="05000000000000000000" pitchFamily="2" charset="2"/>
              <a:buChar char="Ø"/>
            </a:pPr>
            <a:r>
              <a:rPr lang="zh-CN" altLang="en-US" sz="2400">
                <a:solidFill>
                  <a:srgbClr val="000000"/>
                </a:solidFill>
                <a:latin typeface="黑体" panose="02010609060101010101" pitchFamily="49" charset="-122"/>
                <a:ea typeface="黑体" panose="02010609060101010101" pitchFamily="49" charset="-122"/>
              </a:rPr>
              <a:t>不能区分死菌与活菌；</a:t>
            </a:r>
            <a:endParaRPr lang="zh-CN" altLang="en-US" sz="2400">
              <a:solidFill>
                <a:srgbClr val="000000"/>
              </a:solidFill>
              <a:latin typeface="黑体" panose="02010609060101010101" pitchFamily="49" charset="-122"/>
              <a:ea typeface="黑体" panose="02010609060101010101" pitchFamily="49" charset="-122"/>
            </a:endParaRPr>
          </a:p>
          <a:p>
            <a:pPr>
              <a:lnSpc>
                <a:spcPct val="150000"/>
              </a:lnSpc>
              <a:spcBef>
                <a:spcPct val="0"/>
              </a:spcBef>
              <a:spcAft>
                <a:spcPct val="0"/>
              </a:spcAft>
              <a:buFont typeface="Wingdings" panose="05000000000000000000" pitchFamily="2" charset="2"/>
              <a:buChar char="Ø"/>
            </a:pPr>
            <a:r>
              <a:rPr lang="zh-CN" altLang="en-US" sz="2400">
                <a:solidFill>
                  <a:srgbClr val="000000"/>
                </a:solidFill>
                <a:latin typeface="黑体" panose="02010609060101010101" pitchFamily="49" charset="-122"/>
                <a:ea typeface="黑体" panose="02010609060101010101" pitchFamily="49" charset="-122"/>
              </a:rPr>
              <a:t>个体小的细菌在显微镜下难以观察；</a:t>
            </a:r>
            <a:endParaRPr lang="zh-CN" altLang="en-US" sz="2400">
              <a:solidFill>
                <a:srgbClr val="000000"/>
              </a:solidFill>
              <a:latin typeface="黑体" panose="02010609060101010101" pitchFamily="49" charset="-122"/>
              <a:ea typeface="黑体" panose="02010609060101010101" pitchFamily="49" charset="-122"/>
            </a:endParaRPr>
          </a:p>
        </p:txBody>
      </p:sp>
      <p:sp>
        <p:nvSpPr>
          <p:cNvPr id="6" name="文本框 5"/>
          <p:cNvSpPr txBox="1"/>
          <p:nvPr>
            <p:custDataLst>
              <p:tags r:id="rId6"/>
            </p:custDataLst>
          </p:nvPr>
        </p:nvSpPr>
        <p:spPr bwMode="auto">
          <a:xfrm>
            <a:off x="289560" y="1109345"/>
            <a:ext cx="436054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2.直接计数 —计数板计数法</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9" name="文本框 8"/>
          <p:cNvSpPr txBox="1"/>
          <p:nvPr>
            <p:custDataLst>
              <p:tags r:id="rId7"/>
            </p:custDataLst>
          </p:nvPr>
        </p:nvSpPr>
        <p:spPr>
          <a:xfrm>
            <a:off x="324992" y="1773713"/>
            <a:ext cx="11674309" cy="1198880"/>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rtlCol="0" anchor="t">
            <a:noAutofit/>
          </a:bodyPr>
          <a:lstStyle/>
          <a:p>
            <a:pPr lvl="0" algn="l">
              <a:lnSpc>
                <a:spcPct val="130000"/>
              </a:lnSpc>
              <a:buClrTx/>
              <a:buSzTx/>
              <a:buFontTx/>
            </a:pPr>
            <a:r>
              <a:rPr lang="zh-CN" altLang="en-US" sz="2400" b="1">
                <a:solidFill>
                  <a:srgbClr val="FF0000"/>
                </a:solidFill>
                <a:latin typeface="黑体" panose="02010609060101010101" pitchFamily="49" charset="-122"/>
                <a:ea typeface="黑体" panose="02010609060101010101" pitchFamily="49" charset="-122"/>
                <a:sym typeface="+mn-ea"/>
              </a:rPr>
              <a:t>①原理：</a:t>
            </a:r>
            <a:r>
              <a:rPr lang="zh-CN" altLang="en-US" sz="2400">
                <a:solidFill>
                  <a:schemeClr val="tx1"/>
                </a:solidFill>
                <a:latin typeface="黑体" panose="02010609060101010101" pitchFamily="49" charset="-122"/>
                <a:ea typeface="黑体" panose="02010609060101010101" pitchFamily="49" charset="-122"/>
                <a:sym typeface="+mn-ea"/>
              </a:rPr>
              <a:t>利用细菌计数板或血细胞计数板，在显微镜下计算一定容积里样品中微生物的数量。</a:t>
            </a:r>
            <a:endParaRPr lang="zh-CN" altLang="en-US" sz="2400">
              <a:solidFill>
                <a:schemeClr val="tx1"/>
              </a:solidFill>
              <a:latin typeface="黑体" panose="02010609060101010101" pitchFamily="49" charset="-122"/>
              <a:ea typeface="黑体" panose="02010609060101010101" pitchFamily="49" charset="-122"/>
              <a:sym typeface="+mn-ea"/>
            </a:endParaRPr>
          </a:p>
        </p:txBody>
      </p:sp>
      <p:sp>
        <p:nvSpPr>
          <p:cNvPr id="10" name="文本框 9"/>
          <p:cNvSpPr txBox="1"/>
          <p:nvPr>
            <p:custDataLst>
              <p:tags r:id="rId8"/>
            </p:custDataLst>
          </p:nvPr>
        </p:nvSpPr>
        <p:spPr>
          <a:xfrm>
            <a:off x="325120" y="3175635"/>
            <a:ext cx="1322070" cy="460375"/>
          </a:xfrm>
          <a:prstGeom prst="rect">
            <a:avLst/>
          </a:prstGeom>
          <a:solidFill>
            <a:schemeClr val="bg1"/>
          </a:solidFill>
          <a:ln>
            <a:solidFill>
              <a:schemeClr val="accent2"/>
            </a:solidFill>
          </a:ln>
        </p:spPr>
        <p:txBody>
          <a:bodyPr wrap="square" rtlCol="0" anchor="t">
            <a:spAutoFit/>
          </a:bodyPr>
          <a:lstStyle/>
          <a:p>
            <a:r>
              <a:rPr lang="zh-CN" altLang="en-US" sz="2400" b="1">
                <a:solidFill>
                  <a:srgbClr val="FF0000"/>
                </a:solidFill>
                <a:latin typeface="黑体" panose="02010609060101010101" pitchFamily="49" charset="-122"/>
                <a:ea typeface="黑体" panose="02010609060101010101" pitchFamily="49" charset="-122"/>
                <a:sym typeface="+mn-ea"/>
              </a:rPr>
              <a:t>②</a:t>
            </a:r>
            <a:r>
              <a:rPr lang="zh-CN" altLang="en-US" sz="2400" b="1" smtClean="0">
                <a:solidFill>
                  <a:srgbClr val="FF0000"/>
                </a:solidFill>
                <a:latin typeface="黑体" panose="02010609060101010101" pitchFamily="49" charset="-122"/>
                <a:ea typeface="黑体" panose="02010609060101010101" pitchFamily="49" charset="-122"/>
                <a:sym typeface="+mn-ea"/>
              </a:rPr>
              <a:t>缺点：</a:t>
            </a:r>
            <a:endParaRPr lang="zh-CN" altLang="en-US" sz="2400" b="1" smtClean="0">
              <a:solidFill>
                <a:srgbClr val="FF0000"/>
              </a:solidFill>
              <a:latin typeface="黑体" panose="02010609060101010101" pitchFamily="49" charset="-122"/>
              <a:ea typeface="黑体" panose="02010609060101010101" pitchFamily="49" charset="-122"/>
              <a:sym typeface="+mn-ea"/>
            </a:endParaRPr>
          </a:p>
        </p:txBody>
      </p:sp>
      <p:pic>
        <p:nvPicPr>
          <p:cNvPr id="2" name="图片 1"/>
          <p:cNvPicPr>
            <a:picLocks noChangeAspect="1"/>
          </p:cNvPicPr>
          <p:nvPr>
            <p:custDataLst>
              <p:tags r:id="rId9"/>
            </p:custDataLst>
          </p:nvPr>
        </p:nvPicPr>
        <p:blipFill>
          <a:blip r:embed="rId10"/>
          <a:srcRect b="10981"/>
          <a:stretch>
            <a:fillRect/>
          </a:stretch>
        </p:blipFill>
        <p:spPr>
          <a:xfrm>
            <a:off x="8010524" y="2487819"/>
            <a:ext cx="2652395" cy="2298374"/>
          </a:xfrm>
          <a:prstGeom prst="rect">
            <a:avLst/>
          </a:prstGeom>
        </p:spPr>
      </p:pic>
      <p:sp>
        <p:nvSpPr>
          <p:cNvPr id="3" name="文本框 2"/>
          <p:cNvSpPr txBox="1"/>
          <p:nvPr>
            <p:custDataLst>
              <p:tags r:id="rId11"/>
            </p:custDataLst>
          </p:nvPr>
        </p:nvSpPr>
        <p:spPr>
          <a:xfrm>
            <a:off x="5055869" y="3175341"/>
            <a:ext cx="2926080" cy="460375"/>
          </a:xfrm>
          <a:prstGeom prst="rect">
            <a:avLst/>
          </a:prstGeom>
          <a:noFill/>
        </p:spPr>
        <p:txBody>
          <a:bodyPr wrap="none" rtlCol="0" anchor="t">
            <a:spAutoFit/>
          </a:bodyPr>
          <a:lstStyle/>
          <a:p>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（“染色排除法”）</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矩形 3"/>
          <p:cNvSpPr/>
          <p:nvPr>
            <p:custDataLst>
              <p:tags r:id="rId12"/>
            </p:custDataLst>
          </p:nvPr>
        </p:nvSpPr>
        <p:spPr bwMode="auto">
          <a:xfrm>
            <a:off x="204470" y="187325"/>
            <a:ext cx="3827145" cy="63436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三、微生物的数量测定</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7" name="文本框 6"/>
          <p:cNvSpPr txBox="1"/>
          <p:nvPr>
            <p:custDataLst>
              <p:tags r:id="rId13"/>
            </p:custDataLst>
          </p:nvPr>
        </p:nvSpPr>
        <p:spPr>
          <a:xfrm>
            <a:off x="6188075" y="187325"/>
            <a:ext cx="5617210" cy="138303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30000"/>
              </a:lnSpc>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【任务三】阅读课本18页第2-4段，明确微生物的数量测定中的方法，并对每种方法进行分析。</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4"/>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sp>
        <p:nvSpPr>
          <p:cNvPr id="2" name="文本框 1"/>
          <p:cNvSpPr txBox="1"/>
          <p:nvPr>
            <p:custDataLst>
              <p:tags r:id="rId2"/>
            </p:custDataLst>
          </p:nvPr>
        </p:nvSpPr>
        <p:spPr>
          <a:xfrm>
            <a:off x="427990" y="3639185"/>
            <a:ext cx="2612390" cy="460375"/>
          </a:xfrm>
          <a:prstGeom prst="rect">
            <a:avLst/>
          </a:prstGeom>
          <a:noFill/>
        </p:spPr>
        <p:txBody>
          <a:bodyPr wrap="square" rtlCol="0" anchor="t">
            <a:spAutoFit/>
          </a:bodyPr>
          <a:lstStyle/>
          <a:p>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实例分析</a:t>
            </a:r>
            <a:r>
              <a:rPr lang="en-US" altLang="zh-CN" sz="2400" smtClean="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smtClean="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3" name="文本框 2"/>
          <p:cNvSpPr txBox="1"/>
          <p:nvPr>
            <p:custDataLst>
              <p:tags r:id="rId3"/>
            </p:custDataLst>
          </p:nvPr>
        </p:nvSpPr>
        <p:spPr>
          <a:xfrm>
            <a:off x="864870" y="4161155"/>
            <a:ext cx="10462895" cy="1198880"/>
          </a:xfrm>
          <a:prstGeom prst="rect">
            <a:avLst/>
          </a:prstGeom>
          <a:noFill/>
        </p:spPr>
        <p:txBody>
          <a:bodyPr wrap="square" rtlCol="0" anchor="t">
            <a:spAutoFit/>
          </a:bodyPr>
          <a:lstStyle/>
          <a:p>
            <a:pPr>
              <a:lnSpc>
                <a:spcPct val="150000"/>
              </a:lnSpc>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甲同学做此实验在稀释倍数</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10</a:t>
            </a:r>
            <a:r>
              <a:rPr lang="en-US" altLang="zh-CN" sz="2400" baseline="300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5</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获得</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个平板，菌落数分别是</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80</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90</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100</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，涂布平板时均使用</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0.1ml</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菌液，试计算每克土壤中可以分离尿素的细菌数目？</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文本框 5"/>
          <p:cNvSpPr txBox="1"/>
          <p:nvPr>
            <p:custDataLst>
              <p:tags r:id="rId4"/>
            </p:custDataLst>
          </p:nvPr>
        </p:nvSpPr>
        <p:spPr bwMode="auto">
          <a:xfrm>
            <a:off x="427990" y="1190772"/>
            <a:ext cx="135826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rtlCol="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3.计算：</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7" name="文本框 6"/>
          <p:cNvSpPr txBox="1"/>
          <p:nvPr>
            <p:custDataLst>
              <p:tags r:id="rId5"/>
            </p:custDataLst>
          </p:nvPr>
        </p:nvSpPr>
        <p:spPr>
          <a:xfrm>
            <a:off x="1038387" y="1734042"/>
            <a:ext cx="4732655" cy="460375"/>
          </a:xfrm>
          <a:prstGeom prst="rect">
            <a:avLst/>
          </a:prstGeom>
          <a:noFill/>
        </p:spPr>
        <p:txBody>
          <a:bodyPr wrap="none" rtlCol="0" anchor="t">
            <a:spAutoFit/>
          </a:bodyPr>
          <a:lstStyle/>
          <a:p>
            <a:pPr algn="ctr">
              <a:spcBef>
                <a:spcPct val="50000"/>
              </a:spcBef>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每克样品中的菌落数＝</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(C÷V)×M</a:t>
            </a:r>
            <a:endPar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8" name="文本框 7"/>
          <p:cNvSpPr txBox="1"/>
          <p:nvPr>
            <p:custDataLst>
              <p:tags r:id="rId6"/>
            </p:custDataLst>
          </p:nvPr>
        </p:nvSpPr>
        <p:spPr>
          <a:xfrm>
            <a:off x="1068978" y="2223949"/>
            <a:ext cx="9583782" cy="1198880"/>
          </a:xfrm>
          <a:prstGeom prst="rect">
            <a:avLst/>
          </a:prstGeom>
          <a:noFill/>
        </p:spPr>
        <p:txBody>
          <a:bodyPr wrap="square" rtlCol="0" anchor="t">
            <a:spAutoFit/>
          </a:bodyPr>
          <a:lstStyle/>
          <a:p>
            <a:pPr fontAlgn="auto">
              <a:lnSpc>
                <a:spcPct val="150000"/>
              </a:lnSpc>
              <a:spcBef>
                <a:spcPct val="0"/>
              </a:spcBef>
            </a:pP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C</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代表某一稀释度下平板上生长的平均菌落数</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V</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代表涂布平板时所用的稀释液的体积</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(ml)</a:t>
            </a:r>
            <a:r>
              <a:rPr lang="zh-CN" altLang="en-US"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smtClean="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M</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代表稀释倍数。</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grpSp>
        <p:nvGrpSpPr>
          <p:cNvPr id="13" name="组合 12"/>
          <p:cNvGrpSpPr/>
          <p:nvPr>
            <p:custDataLst>
              <p:tags r:id="rId7"/>
            </p:custDataLst>
          </p:nvPr>
        </p:nvGrpSpPr>
        <p:grpSpPr>
          <a:xfrm>
            <a:off x="2444114" y="5544328"/>
            <a:ext cx="6598349" cy="924127"/>
            <a:chOff x="3162444" y="5308121"/>
            <a:chExt cx="6598349" cy="924127"/>
          </a:xfrm>
        </p:grpSpPr>
        <p:sp>
          <p:nvSpPr>
            <p:cNvPr id="4" name="文本框 3"/>
            <p:cNvSpPr txBox="1"/>
            <p:nvPr>
              <p:custDataLst>
                <p:tags r:id="rId8"/>
              </p:custDataLst>
            </p:nvPr>
          </p:nvSpPr>
          <p:spPr>
            <a:xfrm>
              <a:off x="3162444" y="5308121"/>
              <a:ext cx="2725420" cy="460375"/>
            </a:xfrm>
            <a:prstGeom prst="rect">
              <a:avLst/>
            </a:prstGeom>
            <a:noFill/>
          </p:spPr>
          <p:txBody>
            <a:bodyPr wrap="none" rtlCol="0" anchor="t">
              <a:spAutoFit/>
            </a:bodyPr>
            <a:lstStyle/>
            <a:p>
              <a:pPr>
                <a:spcBef>
                  <a:spcPct val="50000"/>
                </a:spcBef>
              </a:pP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80+90+100</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/3</a:t>
              </a:r>
              <a:endPar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9" name="Line 42"/>
            <p:cNvSpPr>
              <a:spLocks noChangeShapeType="1"/>
            </p:cNvSpPr>
            <p:nvPr>
              <p:custDataLst>
                <p:tags r:id="rId9"/>
              </p:custDataLst>
            </p:nvPr>
          </p:nvSpPr>
          <p:spPr bwMode="auto">
            <a:xfrm flipH="1">
              <a:off x="3248167" y="5842238"/>
              <a:ext cx="2424127" cy="552"/>
            </a:xfrm>
            <a:prstGeom prst="line">
              <a:avLst/>
            </a:prstGeom>
            <a:noFill/>
            <a:ln w="38100" algn="ctr">
              <a:solidFill>
                <a:schemeClr val="dk1"/>
              </a:solidFill>
              <a:round/>
            </a:ln>
          </p:spPr>
          <p:txBody>
            <a:bodyPr/>
            <a:lstStyle/>
            <a:p>
              <a:endParaRPr lang="zh-CN" altLang="en-US">
                <a:solidFill>
                  <a:schemeClr val="dk1"/>
                </a:solidFill>
                <a:latin typeface="黑体" panose="02010609060101010101" pitchFamily="49" charset="-122"/>
                <a:ea typeface="黑体" panose="02010609060101010101" pitchFamily="49" charset="-122"/>
              </a:endParaRPr>
            </a:p>
          </p:txBody>
        </p:sp>
        <p:sp>
          <p:nvSpPr>
            <p:cNvPr id="11" name="矩形 10"/>
            <p:cNvSpPr/>
            <p:nvPr>
              <p:custDataLst>
                <p:tags r:id="rId10"/>
              </p:custDataLst>
            </p:nvPr>
          </p:nvSpPr>
          <p:spPr>
            <a:xfrm>
              <a:off x="4007964" y="5771873"/>
              <a:ext cx="620395" cy="460375"/>
            </a:xfrm>
            <a:prstGeom prst="rect">
              <a:avLst/>
            </a:prstGeom>
          </p:spPr>
          <p:txBody>
            <a:bodyPr wrap="none">
              <a:spAutoFit/>
            </a:bodyPr>
            <a:lstStyle/>
            <a:p>
              <a:r>
                <a:rPr lang="en-US" altLang="zh-CN" sz="2400">
                  <a:solidFill>
                    <a:srgbClr val="000000"/>
                  </a:solidFill>
                  <a:latin typeface="黑体" panose="02010609060101010101" pitchFamily="49" charset="-122"/>
                  <a:ea typeface="黑体" panose="02010609060101010101" pitchFamily="49" charset="-122"/>
                  <a:sym typeface="+mn-ea"/>
                </a:rPr>
                <a:t>0.1</a:t>
              </a:r>
              <a:endParaRPr lang="en-US" altLang="zh-CN" sz="2400">
                <a:solidFill>
                  <a:srgbClr val="000000"/>
                </a:solidFill>
                <a:latin typeface="黑体" panose="02010609060101010101" pitchFamily="49" charset="-122"/>
                <a:ea typeface="黑体" panose="02010609060101010101" pitchFamily="49" charset="-122"/>
                <a:sym typeface="+mn-ea"/>
              </a:endParaRPr>
            </a:p>
          </p:txBody>
        </p:sp>
        <p:sp>
          <p:nvSpPr>
            <p:cNvPr id="12" name="矩形 11"/>
            <p:cNvSpPr/>
            <p:nvPr>
              <p:custDataLst>
                <p:tags r:id="rId11"/>
              </p:custDataLst>
            </p:nvPr>
          </p:nvSpPr>
          <p:spPr>
            <a:xfrm>
              <a:off x="5874593" y="5624986"/>
              <a:ext cx="3886200" cy="460375"/>
            </a:xfrm>
            <a:prstGeom prst="rect">
              <a:avLst/>
            </a:prstGeom>
          </p:spPr>
          <p:txBody>
            <a:bodyPr wrap="square">
              <a:spAutoFit/>
            </a:bodyPr>
            <a:lstStyle/>
            <a:p>
              <a:pPr>
                <a:spcBef>
                  <a:spcPct val="50000"/>
                </a:spcBef>
              </a:pP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 10</a:t>
              </a:r>
              <a:r>
                <a:rPr lang="en-US" altLang="zh-CN" sz="2400" baseline="300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5</a:t>
              </a:r>
              <a:r>
                <a:rPr lang="en-US" altLang="zh-CN"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 =9 ×10</a:t>
              </a:r>
              <a:r>
                <a:rPr lang="en-US" altLang="zh-CN" sz="2400" baseline="300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7</a:t>
              </a:r>
              <a:r>
                <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rPr>
                <a:t>个</a:t>
              </a:r>
              <a:endParaRPr lang="zh-CN" altLang="en-US" sz="2400">
                <a:solidFill>
                  <a:srgbClr val="000000"/>
                </a:solidFill>
                <a:latin typeface="黑体" panose="02010609060101010101" pitchFamily="49" charset="-122"/>
                <a:ea typeface="黑体" panose="02010609060101010101" pitchFamily="49" charset="-122"/>
                <a:cs typeface="黑体" panose="02010609060101010101" pitchFamily="49" charset="-122"/>
                <a:sym typeface="+mn-ea"/>
              </a:endParaRPr>
            </a:p>
          </p:txBody>
        </p:sp>
      </p:grpSp>
      <p:sp>
        <p:nvSpPr>
          <p:cNvPr id="5" name="矩形 4"/>
          <p:cNvSpPr/>
          <p:nvPr>
            <p:custDataLst>
              <p:tags r:id="rId12"/>
            </p:custDataLst>
          </p:nvPr>
        </p:nvSpPr>
        <p:spPr bwMode="auto">
          <a:xfrm>
            <a:off x="204470" y="187325"/>
            <a:ext cx="3827145" cy="63436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三、微生物的数量测定</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10" name="文本框 9"/>
          <p:cNvSpPr txBox="1"/>
          <p:nvPr>
            <p:custDataLst>
              <p:tags r:id="rId13"/>
            </p:custDataLst>
          </p:nvPr>
        </p:nvSpPr>
        <p:spPr>
          <a:xfrm>
            <a:off x="4768215" y="481330"/>
            <a:ext cx="7037070" cy="100393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lnSpc>
                <a:spcPct val="130000"/>
              </a:lnSpc>
              <a:buClrTx/>
              <a:buSzTx/>
              <a:buFontTx/>
            </a:pPr>
            <a:r>
              <a:rPr lang="zh-CN" altLang="en-US" sz="2200">
                <a:latin typeface="楷体" panose="02010609060101010101" pitchFamily="49" charset="-122"/>
                <a:ea typeface="楷体" panose="02010609060101010101" pitchFamily="49" charset="-122"/>
                <a:cs typeface="楷体" panose="02010609060101010101" pitchFamily="49" charset="-122"/>
                <a:sym typeface="+mn-ea"/>
              </a:rPr>
              <a:t>【任务三】阅读课本18页第2-4段，明确微生物的数量测定中的方法，并对每种方法进行分析。</a:t>
            </a:r>
            <a:endParaRPr lang="zh-CN" altLang="en-US" sz="22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ox(i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任意多边形: 形状 33"/>
          <p:cNvSpPr/>
          <p:nvPr userDrawn="1">
            <p:custDataLst>
              <p:tags r:id="rId1"/>
            </p:custDataLst>
          </p:nvPr>
        </p:nvSpPr>
        <p:spPr>
          <a:xfrm flipH="1" flipV="1">
            <a:off x="9496258" y="4334458"/>
            <a:ext cx="2695742" cy="2523542"/>
          </a:xfrm>
          <a:custGeom>
            <a:avLst/>
            <a:gdLst>
              <a:gd name="connsiteX0" fmla="*/ 0 w 2695742"/>
              <a:gd name="connsiteY0" fmla="*/ 0 h 2523542"/>
              <a:gd name="connsiteX1" fmla="*/ 2570644 w 2695742"/>
              <a:gd name="connsiteY1" fmla="*/ 0 h 2523542"/>
              <a:gd name="connsiteX2" fmla="*/ 2612231 w 2695742"/>
              <a:gd name="connsiteY2" fmla="*/ 113624 h 2523542"/>
              <a:gd name="connsiteX3" fmla="*/ 2695742 w 2695742"/>
              <a:gd name="connsiteY3" fmla="*/ 666000 h 2523542"/>
              <a:gd name="connsiteX4" fmla="*/ 838200 w 2695742"/>
              <a:gd name="connsiteY4" fmla="*/ 2523542 h 2523542"/>
              <a:gd name="connsiteX5" fmla="*/ 115161 w 2695742"/>
              <a:gd name="connsiteY5" fmla="*/ 2377567 h 2523542"/>
              <a:gd name="connsiteX6" fmla="*/ 0 w 2695742"/>
              <a:gd name="connsiteY6" fmla="*/ 2322091 h 252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742" h="2523542">
                <a:moveTo>
                  <a:pt x="0" y="0"/>
                </a:moveTo>
                <a:lnTo>
                  <a:pt x="2570644" y="0"/>
                </a:lnTo>
                <a:lnTo>
                  <a:pt x="2612231" y="113624"/>
                </a:lnTo>
                <a:cubicBezTo>
                  <a:pt x="2666504" y="288119"/>
                  <a:pt x="2695742" y="473645"/>
                  <a:pt x="2695742" y="666000"/>
                </a:cubicBezTo>
                <a:cubicBezTo>
                  <a:pt x="2695742" y="1691892"/>
                  <a:pt x="1864092" y="2523542"/>
                  <a:pt x="838200" y="2523542"/>
                </a:cubicBezTo>
                <a:cubicBezTo>
                  <a:pt x="581727" y="2523542"/>
                  <a:pt x="337394" y="2471564"/>
                  <a:pt x="115161" y="2377567"/>
                </a:cubicBezTo>
                <a:lnTo>
                  <a:pt x="0" y="232209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黑体" panose="02010609060101010101" pitchFamily="49" charset="-122"/>
              <a:ea typeface="黑体" panose="02010609060101010101" pitchFamily="49" charset="-122"/>
            </a:endParaRPr>
          </a:p>
        </p:txBody>
      </p:sp>
      <p:sp>
        <p:nvSpPr>
          <p:cNvPr id="7" name="矩形 6"/>
          <p:cNvSpPr/>
          <p:nvPr>
            <p:custDataLst>
              <p:tags r:id="rId2"/>
            </p:custDataLst>
          </p:nvPr>
        </p:nvSpPr>
        <p:spPr bwMode="auto">
          <a:xfrm>
            <a:off x="169545" y="161290"/>
            <a:ext cx="2227580" cy="46037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课堂小结</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15" name="左大括号 14"/>
          <p:cNvSpPr/>
          <p:nvPr>
            <p:custDataLst>
              <p:tags r:id="rId3"/>
            </p:custDataLst>
          </p:nvPr>
        </p:nvSpPr>
        <p:spPr>
          <a:xfrm>
            <a:off x="1060505" y="937154"/>
            <a:ext cx="415194" cy="4640141"/>
          </a:xfrm>
          <a:prstGeom prst="leftBrace">
            <a:avLst>
              <a:gd name="adj1" fmla="val 107352"/>
              <a:gd name="adj2" fmla="val 50000"/>
            </a:avLst>
          </a:prstGeom>
          <a:ln w="12700">
            <a:solidFill>
              <a:srgbClr val="51B3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dk1"/>
              </a:solidFill>
              <a:latin typeface="黑体" panose="02010609060101010101" pitchFamily="49" charset="-122"/>
              <a:ea typeface="黑体" panose="02010609060101010101" pitchFamily="49" charset="-122"/>
            </a:endParaRPr>
          </a:p>
        </p:txBody>
      </p:sp>
      <p:sp>
        <p:nvSpPr>
          <p:cNvPr id="11" name="文本框 10"/>
          <p:cNvSpPr txBox="1"/>
          <p:nvPr>
            <p:custDataLst>
              <p:tags r:id="rId4"/>
            </p:custDataLst>
          </p:nvPr>
        </p:nvSpPr>
        <p:spPr>
          <a:xfrm>
            <a:off x="1585593" y="3576951"/>
            <a:ext cx="2165735" cy="829945"/>
          </a:xfrm>
          <a:prstGeom prst="rect">
            <a:avLst/>
          </a:prstGeom>
          <a:solidFill>
            <a:schemeClr val="accent2">
              <a:lumMod val="60000"/>
              <a:lumOff val="40000"/>
            </a:schemeClr>
          </a:solidFill>
        </p:spPr>
        <p:txBody>
          <a:bodyPr wrap="square" rtlCol="0" anchor="t">
            <a:spAutoFit/>
          </a:bodyPr>
          <a:lstStyle/>
          <a:p>
            <a:pPr algn="l"/>
            <a:r>
              <a:rPr lang="zh-CN" altLang="en-US" sz="2400">
                <a:solidFill>
                  <a:schemeClr val="dk1">
                    <a:lumMod val="85000"/>
                    <a:lumOff val="15000"/>
                  </a:schemeClr>
                </a:solidFill>
                <a:latin typeface="黑体" panose="02010609060101010101" pitchFamily="49" charset="-122"/>
                <a:ea typeface="黑体" panose="02010609060101010101" pitchFamily="49" charset="-122"/>
                <a:sym typeface="+mn-ea"/>
              </a:rPr>
              <a:t>微生物的数量测定</a:t>
            </a:r>
            <a:endParaRPr lang="zh-CN" altLang="en-US" sz="2400">
              <a:solidFill>
                <a:schemeClr val="dk1">
                  <a:lumMod val="85000"/>
                  <a:lumOff val="15000"/>
                </a:schemeClr>
              </a:solidFill>
              <a:latin typeface="黑体" panose="02010609060101010101" pitchFamily="49" charset="-122"/>
              <a:ea typeface="黑体" panose="02010609060101010101" pitchFamily="49" charset="-122"/>
              <a:sym typeface="+mn-ea"/>
            </a:endParaRPr>
          </a:p>
        </p:txBody>
      </p:sp>
      <p:sp>
        <p:nvSpPr>
          <p:cNvPr id="16" name="左大括号 15"/>
          <p:cNvSpPr/>
          <p:nvPr>
            <p:custDataLst>
              <p:tags r:id="rId5"/>
            </p:custDataLst>
          </p:nvPr>
        </p:nvSpPr>
        <p:spPr>
          <a:xfrm>
            <a:off x="3356040" y="415978"/>
            <a:ext cx="208963" cy="1297640"/>
          </a:xfrm>
          <a:prstGeom prst="leftBrace">
            <a:avLst>
              <a:gd name="adj1" fmla="val 107352"/>
              <a:gd name="adj2" fmla="val 50000"/>
            </a:avLst>
          </a:prstGeom>
          <a:ln w="12700">
            <a:solidFill>
              <a:srgbClr val="51B3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dk1"/>
              </a:solidFill>
              <a:latin typeface="黑体" panose="02010609060101010101" pitchFamily="49" charset="-122"/>
              <a:ea typeface="黑体" panose="02010609060101010101" pitchFamily="49" charset="-122"/>
            </a:endParaRPr>
          </a:p>
        </p:txBody>
      </p:sp>
      <p:sp>
        <p:nvSpPr>
          <p:cNvPr id="17" name="左大括号 16"/>
          <p:cNvSpPr/>
          <p:nvPr>
            <p:custDataLst>
              <p:tags r:id="rId6"/>
            </p:custDataLst>
          </p:nvPr>
        </p:nvSpPr>
        <p:spPr>
          <a:xfrm>
            <a:off x="3861222" y="3565937"/>
            <a:ext cx="155193" cy="909110"/>
          </a:xfrm>
          <a:prstGeom prst="leftBrace">
            <a:avLst>
              <a:gd name="adj1" fmla="val 107352"/>
              <a:gd name="adj2" fmla="val 50000"/>
            </a:avLst>
          </a:prstGeom>
          <a:ln w="12700">
            <a:solidFill>
              <a:srgbClr val="51B3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dk1"/>
              </a:solidFill>
              <a:latin typeface="黑体" panose="02010609060101010101" pitchFamily="49" charset="-122"/>
              <a:ea typeface="黑体" panose="02010609060101010101" pitchFamily="49" charset="-122"/>
            </a:endParaRPr>
          </a:p>
        </p:txBody>
      </p:sp>
      <p:sp>
        <p:nvSpPr>
          <p:cNvPr id="20" name="左大括号 19"/>
          <p:cNvSpPr/>
          <p:nvPr>
            <p:custDataLst>
              <p:tags r:id="rId7"/>
            </p:custDataLst>
          </p:nvPr>
        </p:nvSpPr>
        <p:spPr>
          <a:xfrm>
            <a:off x="5038778" y="4692248"/>
            <a:ext cx="267513" cy="990295"/>
          </a:xfrm>
          <a:prstGeom prst="leftBrace">
            <a:avLst>
              <a:gd name="adj1" fmla="val 107352"/>
              <a:gd name="adj2" fmla="val 50000"/>
            </a:avLst>
          </a:prstGeom>
          <a:ln w="12700">
            <a:solidFill>
              <a:srgbClr val="51B3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dk1"/>
              </a:solidFill>
              <a:latin typeface="黑体" panose="02010609060101010101" pitchFamily="49" charset="-122"/>
              <a:ea typeface="黑体" panose="02010609060101010101" pitchFamily="49" charset="-122"/>
            </a:endParaRPr>
          </a:p>
        </p:txBody>
      </p:sp>
      <p:sp>
        <p:nvSpPr>
          <p:cNvPr id="21" name="左大括号 20"/>
          <p:cNvSpPr/>
          <p:nvPr>
            <p:custDataLst>
              <p:tags r:id="rId8"/>
            </p:custDataLst>
          </p:nvPr>
        </p:nvSpPr>
        <p:spPr>
          <a:xfrm>
            <a:off x="4343625" y="2010095"/>
            <a:ext cx="214580" cy="1307162"/>
          </a:xfrm>
          <a:prstGeom prst="leftBrace">
            <a:avLst>
              <a:gd name="adj1" fmla="val 107352"/>
              <a:gd name="adj2" fmla="val 50000"/>
            </a:avLst>
          </a:prstGeom>
          <a:noFill/>
          <a:ln w="12700">
            <a:solidFill>
              <a:srgbClr val="51B3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dk1"/>
              </a:solidFill>
              <a:latin typeface="黑体" panose="02010609060101010101" pitchFamily="49" charset="-122"/>
              <a:ea typeface="黑体" panose="02010609060101010101" pitchFamily="49" charset="-122"/>
            </a:endParaRPr>
          </a:p>
        </p:txBody>
      </p:sp>
      <p:sp>
        <p:nvSpPr>
          <p:cNvPr id="6" name="文本框 5"/>
          <p:cNvSpPr txBox="1"/>
          <p:nvPr>
            <p:custDataLst>
              <p:tags r:id="rId9"/>
            </p:custDataLst>
          </p:nvPr>
        </p:nvSpPr>
        <p:spPr>
          <a:xfrm>
            <a:off x="4558205" y="1973272"/>
            <a:ext cx="2969831" cy="460375"/>
          </a:xfrm>
          <a:prstGeom prst="rect">
            <a:avLst/>
          </a:prstGeom>
          <a:noFill/>
        </p:spPr>
        <p:txBody>
          <a:bodyPr wrap="square" rtlCol="0" anchor="t">
            <a:spAutoFit/>
          </a:bodyPr>
          <a:lstStyle/>
          <a:p>
            <a:pPr algn="l"/>
            <a:r>
              <a:rPr lang="zh-CN" altLang="en-US" sz="2400">
                <a:solidFill>
                  <a:schemeClr val="dk1"/>
                </a:solidFill>
                <a:latin typeface="黑体" panose="02010609060101010101" pitchFamily="49" charset="-122"/>
                <a:ea typeface="黑体" panose="02010609060101010101" pitchFamily="49" charset="-122"/>
                <a:cs typeface="Times New Roman" panose="02020603050405020304" pitchFamily="18" charset="0"/>
                <a:sym typeface="+mn-ea"/>
              </a:rPr>
              <a:t>选择培养基的作用</a:t>
            </a:r>
            <a:endParaRPr lang="zh-CN" altLang="en-US" sz="2400">
              <a:solidFill>
                <a:schemeClr val="dk1"/>
              </a:solidFill>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22" name="文本框 21"/>
          <p:cNvSpPr txBox="1"/>
          <p:nvPr>
            <p:custDataLst>
              <p:tags r:id="rId10"/>
            </p:custDataLst>
          </p:nvPr>
        </p:nvSpPr>
        <p:spPr>
          <a:xfrm>
            <a:off x="4558205" y="2441147"/>
            <a:ext cx="7299960" cy="460375"/>
          </a:xfrm>
          <a:prstGeom prst="rect">
            <a:avLst/>
          </a:prstGeom>
          <a:noFill/>
        </p:spPr>
        <p:txBody>
          <a:bodyPr wrap="none" rtlCol="0" anchor="t">
            <a:spAutoFit/>
          </a:bodyPr>
          <a:lstStyle/>
          <a:p>
            <a:pPr algn="l"/>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微生物选择培养获取纯培养物的方法</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稀释涂布平板法</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3" name="文本框 2"/>
          <p:cNvSpPr txBox="1"/>
          <p:nvPr>
            <p:custDataLst>
              <p:tags r:id="rId11"/>
            </p:custDataLst>
          </p:nvPr>
        </p:nvSpPr>
        <p:spPr>
          <a:xfrm>
            <a:off x="430095" y="1396118"/>
            <a:ext cx="487680" cy="4154170"/>
          </a:xfrm>
          <a:prstGeom prst="rect">
            <a:avLst/>
          </a:prstGeom>
          <a:solidFill>
            <a:srgbClr val="419287"/>
          </a:solidFill>
        </p:spPr>
        <p:txBody>
          <a:bodyPr wrap="none" rtlCol="0" anchor="t">
            <a:spAutoFit/>
          </a:bodyPr>
          <a:lstStyle/>
          <a:p>
            <a:r>
              <a:rPr lang="zh-CN" altLang="en-US" sz="2400">
                <a:solidFill>
                  <a:schemeClr val="lt1"/>
                </a:solidFill>
                <a:latin typeface="黑体" panose="02010609060101010101" pitchFamily="49" charset="-122"/>
                <a:ea typeface="黑体" panose="02010609060101010101" pitchFamily="49" charset="-122"/>
                <a:sym typeface="+mn-ea"/>
              </a:rPr>
              <a:t>微</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生</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物</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的</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选</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择</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培</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养</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和</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计</a:t>
            </a:r>
            <a:endParaRPr lang="zh-CN" altLang="en-US" sz="2400">
              <a:solidFill>
                <a:schemeClr val="lt1"/>
              </a:solidFill>
              <a:latin typeface="黑体" panose="02010609060101010101" pitchFamily="49" charset="-122"/>
              <a:ea typeface="黑体" panose="02010609060101010101" pitchFamily="49" charset="-122"/>
              <a:sym typeface="+mn-ea"/>
            </a:endParaRPr>
          </a:p>
          <a:p>
            <a:r>
              <a:rPr lang="zh-CN" altLang="en-US" sz="2400">
                <a:solidFill>
                  <a:schemeClr val="lt1"/>
                </a:solidFill>
                <a:latin typeface="黑体" panose="02010609060101010101" pitchFamily="49" charset="-122"/>
                <a:ea typeface="黑体" panose="02010609060101010101" pitchFamily="49" charset="-122"/>
                <a:sym typeface="+mn-ea"/>
              </a:rPr>
              <a:t>数</a:t>
            </a:r>
            <a:endParaRPr lang="zh-CN" altLang="en-US" sz="2400">
              <a:solidFill>
                <a:schemeClr val="lt1"/>
              </a:solidFill>
              <a:latin typeface="黑体" panose="02010609060101010101" pitchFamily="49" charset="-122"/>
              <a:ea typeface="黑体" panose="02010609060101010101" pitchFamily="49" charset="-122"/>
              <a:sym typeface="+mn-ea"/>
            </a:endParaRPr>
          </a:p>
        </p:txBody>
      </p:sp>
      <p:sp>
        <p:nvSpPr>
          <p:cNvPr id="32" name="文本框 31"/>
          <p:cNvSpPr txBox="1"/>
          <p:nvPr>
            <p:custDataLst>
              <p:tags r:id="rId12"/>
            </p:custDataLst>
          </p:nvPr>
        </p:nvSpPr>
        <p:spPr>
          <a:xfrm>
            <a:off x="1585593" y="914337"/>
            <a:ext cx="1706880" cy="460375"/>
          </a:xfrm>
          <a:prstGeom prst="rect">
            <a:avLst/>
          </a:prstGeom>
          <a:solidFill>
            <a:schemeClr val="accent2">
              <a:lumMod val="60000"/>
              <a:lumOff val="40000"/>
            </a:schemeClr>
          </a:solidFill>
        </p:spPr>
        <p:txBody>
          <a:bodyPr wrap="none" rtlCol="0" anchor="t">
            <a:spAutoFit/>
          </a:bodyPr>
          <a:lstStyle/>
          <a:p>
            <a:r>
              <a:rPr lang="zh-CN" altLang="en-US" sz="2400">
                <a:solidFill>
                  <a:schemeClr val="dk1">
                    <a:lumMod val="85000"/>
                    <a:lumOff val="15000"/>
                  </a:schemeClr>
                </a:solidFill>
                <a:latin typeface="黑体" panose="02010609060101010101" pitchFamily="49" charset="-122"/>
                <a:ea typeface="黑体" panose="02010609060101010101" pitchFamily="49" charset="-122"/>
                <a:sym typeface="+mn-ea"/>
              </a:rPr>
              <a:t>选择培养基</a:t>
            </a:r>
            <a:endParaRPr lang="zh-CN" altLang="en-US" sz="2400">
              <a:solidFill>
                <a:schemeClr val="dk1">
                  <a:lumMod val="85000"/>
                  <a:lumOff val="15000"/>
                </a:schemeClr>
              </a:solidFill>
              <a:latin typeface="黑体" panose="02010609060101010101" pitchFamily="49" charset="-122"/>
              <a:ea typeface="黑体" panose="02010609060101010101" pitchFamily="49" charset="-122"/>
              <a:sym typeface="+mn-ea"/>
            </a:endParaRPr>
          </a:p>
        </p:txBody>
      </p:sp>
      <p:sp>
        <p:nvSpPr>
          <p:cNvPr id="33" name="文本框 32"/>
          <p:cNvSpPr txBox="1"/>
          <p:nvPr>
            <p:custDataLst>
              <p:tags r:id="rId13"/>
            </p:custDataLst>
          </p:nvPr>
        </p:nvSpPr>
        <p:spPr>
          <a:xfrm>
            <a:off x="1585593" y="2433541"/>
            <a:ext cx="2621280" cy="460375"/>
          </a:xfrm>
          <a:prstGeom prst="rect">
            <a:avLst/>
          </a:prstGeom>
          <a:solidFill>
            <a:schemeClr val="accent2">
              <a:lumMod val="60000"/>
              <a:lumOff val="40000"/>
            </a:schemeClr>
          </a:solidFill>
        </p:spPr>
        <p:txBody>
          <a:bodyPr wrap="none" rtlCol="0" anchor="t">
            <a:spAutoFit/>
          </a:bodyPr>
          <a:lstStyle/>
          <a:p>
            <a:pPr algn="l"/>
            <a:r>
              <a:rPr lang="zh-CN" altLang="en-US" sz="2400">
                <a:solidFill>
                  <a:schemeClr val="dk1">
                    <a:lumMod val="85000"/>
                    <a:lumOff val="15000"/>
                  </a:schemeClr>
                </a:solidFill>
                <a:latin typeface="黑体" panose="02010609060101010101" pitchFamily="49" charset="-122"/>
                <a:ea typeface="黑体" panose="02010609060101010101" pitchFamily="49" charset="-122"/>
                <a:sym typeface="+mn-ea"/>
              </a:rPr>
              <a:t>微生物的选择培养</a:t>
            </a:r>
            <a:endParaRPr lang="zh-CN" altLang="en-US" sz="2400">
              <a:solidFill>
                <a:schemeClr val="dk1">
                  <a:lumMod val="85000"/>
                  <a:lumOff val="15000"/>
                </a:schemeClr>
              </a:solidFill>
              <a:latin typeface="黑体" panose="02010609060101010101" pitchFamily="49" charset="-122"/>
              <a:ea typeface="黑体" panose="02010609060101010101" pitchFamily="49" charset="-122"/>
              <a:sym typeface="+mn-ea"/>
            </a:endParaRPr>
          </a:p>
        </p:txBody>
      </p:sp>
      <p:sp>
        <p:nvSpPr>
          <p:cNvPr id="34" name="文本框 33"/>
          <p:cNvSpPr txBox="1"/>
          <p:nvPr>
            <p:custDataLst>
              <p:tags r:id="rId14"/>
            </p:custDataLst>
          </p:nvPr>
        </p:nvSpPr>
        <p:spPr>
          <a:xfrm>
            <a:off x="3549767" y="391894"/>
            <a:ext cx="1402080" cy="460375"/>
          </a:xfrm>
          <a:prstGeom prst="rect">
            <a:avLst/>
          </a:prstGeom>
          <a:noFill/>
        </p:spPr>
        <p:txBody>
          <a:bodyPr wrap="none" rtlCol="0" anchor="t">
            <a:spAutoFit/>
          </a:bodyPr>
          <a:lstStyle/>
          <a:p>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科学实例</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35" name="文本框 34"/>
          <p:cNvSpPr txBox="1"/>
          <p:nvPr>
            <p:custDataLst>
              <p:tags r:id="rId15"/>
            </p:custDataLst>
          </p:nvPr>
        </p:nvSpPr>
        <p:spPr>
          <a:xfrm>
            <a:off x="3549767" y="857850"/>
            <a:ext cx="1402080" cy="460375"/>
          </a:xfrm>
          <a:prstGeom prst="rect">
            <a:avLst/>
          </a:prstGeom>
          <a:noFill/>
        </p:spPr>
        <p:txBody>
          <a:bodyPr wrap="none" rtlCol="0" anchor="t">
            <a:spAutoFit/>
          </a:bodyPr>
          <a:lstStyle/>
          <a:p>
            <a:r>
              <a:rPr lang="zh-CN" altLang="en-US" sz="2400">
                <a:solidFill>
                  <a:schemeClr val="dk1"/>
                </a:solidFill>
                <a:latin typeface="黑体" panose="02010609060101010101" pitchFamily="49" charset="-122"/>
                <a:ea typeface="黑体" panose="02010609060101010101" pitchFamily="49" charset="-122"/>
                <a:sym typeface="+mn-ea"/>
              </a:rPr>
              <a:t>筛选原则</a:t>
            </a:r>
            <a:endParaRPr lang="zh-CN" altLang="en-US" sz="2400">
              <a:solidFill>
                <a:schemeClr val="dk1"/>
              </a:solidFill>
              <a:latin typeface="黑体" panose="02010609060101010101" pitchFamily="49" charset="-122"/>
              <a:ea typeface="黑体" panose="02010609060101010101" pitchFamily="49" charset="-122"/>
              <a:sym typeface="+mn-ea"/>
            </a:endParaRPr>
          </a:p>
        </p:txBody>
      </p:sp>
      <p:sp>
        <p:nvSpPr>
          <p:cNvPr id="36" name="文本框 35"/>
          <p:cNvSpPr txBox="1"/>
          <p:nvPr>
            <p:custDataLst>
              <p:tags r:id="rId16"/>
            </p:custDataLst>
          </p:nvPr>
        </p:nvSpPr>
        <p:spPr>
          <a:xfrm>
            <a:off x="3549767" y="1323806"/>
            <a:ext cx="3535680" cy="460375"/>
          </a:xfrm>
          <a:prstGeom prst="rect">
            <a:avLst/>
          </a:prstGeom>
          <a:noFill/>
        </p:spPr>
        <p:txBody>
          <a:bodyPr wrap="none" rtlCol="0" anchor="t">
            <a:spAutoFit/>
          </a:bodyPr>
          <a:lstStyle/>
          <a:p>
            <a:r>
              <a:rPr lang="zh-CN" altLang="en-US" sz="2400">
                <a:solidFill>
                  <a:schemeClr val="dk1"/>
                </a:solidFill>
                <a:latin typeface="黑体" panose="02010609060101010101" pitchFamily="49" charset="-122"/>
                <a:ea typeface="黑体" panose="02010609060101010101" pitchFamily="49" charset="-122"/>
                <a:sym typeface="+mn-ea"/>
              </a:rPr>
              <a:t>选择培养基的概念及举例</a:t>
            </a:r>
            <a:endParaRPr lang="zh-CN" altLang="en-US" sz="2400">
              <a:solidFill>
                <a:schemeClr val="dk1"/>
              </a:solidFill>
              <a:latin typeface="黑体" panose="02010609060101010101" pitchFamily="49" charset="-122"/>
              <a:ea typeface="黑体" panose="02010609060101010101" pitchFamily="49" charset="-122"/>
              <a:sym typeface="+mn-ea"/>
            </a:endParaRPr>
          </a:p>
        </p:txBody>
      </p:sp>
      <p:sp>
        <p:nvSpPr>
          <p:cNvPr id="38" name="文本框 37"/>
          <p:cNvSpPr txBox="1"/>
          <p:nvPr>
            <p:custDataLst>
              <p:tags r:id="rId17"/>
            </p:custDataLst>
          </p:nvPr>
        </p:nvSpPr>
        <p:spPr>
          <a:xfrm>
            <a:off x="4558205" y="2909022"/>
            <a:ext cx="3840480" cy="460375"/>
          </a:xfrm>
          <a:prstGeom prst="rect">
            <a:avLst/>
          </a:prstGeom>
          <a:noFill/>
        </p:spPr>
        <p:txBody>
          <a:bodyPr wrap="none" rtlCol="0" anchor="t">
            <a:spAutoFit/>
          </a:bodyPr>
          <a:lstStyle/>
          <a:p>
            <a:pPr algn="l"/>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稀释涂布平板法的操作过程</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39" name="文本框 38"/>
          <p:cNvSpPr txBox="1"/>
          <p:nvPr>
            <p:custDataLst>
              <p:tags r:id="rId18"/>
            </p:custDataLst>
          </p:nvPr>
        </p:nvSpPr>
        <p:spPr>
          <a:xfrm>
            <a:off x="4016415" y="3545107"/>
            <a:ext cx="4450080" cy="460375"/>
          </a:xfrm>
          <a:prstGeom prst="rect">
            <a:avLst/>
          </a:prstGeom>
          <a:noFill/>
          <a:ln>
            <a:noFill/>
          </a:ln>
        </p:spPr>
        <p:txBody>
          <a:bodyPr wrap="none" rtlCol="0" anchor="t">
            <a:spAutoFit/>
          </a:bodyPr>
          <a:lstStyle/>
          <a:p>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间接计数法 </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稀释涂布平板法</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0" name="文本框 39"/>
          <p:cNvSpPr txBox="1"/>
          <p:nvPr>
            <p:custDataLst>
              <p:tags r:id="rId19"/>
            </p:custDataLst>
          </p:nvPr>
        </p:nvSpPr>
        <p:spPr>
          <a:xfrm>
            <a:off x="4016415" y="4061845"/>
            <a:ext cx="4874268" cy="460375"/>
          </a:xfrm>
          <a:prstGeom prst="rect">
            <a:avLst/>
          </a:prstGeom>
          <a:noFill/>
          <a:ln>
            <a:noFill/>
          </a:ln>
        </p:spPr>
        <p:txBody>
          <a:bodyPr wrap="square" rtlCol="0" anchor="t">
            <a:spAutoFit/>
          </a:bodyPr>
          <a:lstStyle/>
          <a:p>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直接计数 </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计数板计数法</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1" name="文本框 40"/>
          <p:cNvSpPr txBox="1"/>
          <p:nvPr>
            <p:custDataLst>
              <p:tags r:id="rId20"/>
            </p:custDataLst>
          </p:nvPr>
        </p:nvSpPr>
        <p:spPr>
          <a:xfrm>
            <a:off x="1585593" y="4830069"/>
            <a:ext cx="3379946" cy="829945"/>
          </a:xfrm>
          <a:prstGeom prst="rect">
            <a:avLst/>
          </a:prstGeom>
          <a:solidFill>
            <a:schemeClr val="accent2">
              <a:lumMod val="60000"/>
              <a:lumOff val="40000"/>
            </a:schemeClr>
          </a:solidFill>
        </p:spPr>
        <p:txBody>
          <a:bodyPr wrap="square" rtlCol="0" anchor="t">
            <a:spAutoFit/>
          </a:bodyPr>
          <a:lstStyle/>
          <a:p>
            <a:r>
              <a:rPr lang="zh-CN" altLang="en-US" sz="2400">
                <a:solidFill>
                  <a:schemeClr val="dk1">
                    <a:lumMod val="85000"/>
                    <a:lumOff val="15000"/>
                  </a:schemeClr>
                </a:solidFill>
                <a:latin typeface="黑体" panose="02010609060101010101" pitchFamily="49" charset="-122"/>
                <a:ea typeface="黑体" panose="02010609060101010101" pitchFamily="49" charset="-122"/>
                <a:sym typeface="+mn-ea"/>
              </a:rPr>
              <a:t>土壤中分解尿素的细菌的分离与计数</a:t>
            </a:r>
            <a:endParaRPr lang="zh-CN" altLang="en-US" sz="2400">
              <a:solidFill>
                <a:schemeClr val="dk1">
                  <a:lumMod val="85000"/>
                  <a:lumOff val="15000"/>
                </a:schemeClr>
              </a:solidFill>
              <a:latin typeface="黑体" panose="02010609060101010101" pitchFamily="49" charset="-122"/>
              <a:ea typeface="黑体" panose="02010609060101010101" pitchFamily="49" charset="-122"/>
              <a:sym typeface="+mn-ea"/>
            </a:endParaRPr>
          </a:p>
        </p:txBody>
      </p:sp>
      <p:sp>
        <p:nvSpPr>
          <p:cNvPr id="42" name="文本框 41"/>
          <p:cNvSpPr txBox="1"/>
          <p:nvPr>
            <p:custDataLst>
              <p:tags r:id="rId21"/>
            </p:custDataLst>
          </p:nvPr>
        </p:nvSpPr>
        <p:spPr>
          <a:xfrm>
            <a:off x="5316330" y="4543858"/>
            <a:ext cx="2011680" cy="460375"/>
          </a:xfrm>
          <a:prstGeom prst="rect">
            <a:avLst/>
          </a:prstGeom>
          <a:noFill/>
          <a:ln>
            <a:noFill/>
          </a:ln>
        </p:spPr>
        <p:txBody>
          <a:bodyPr wrap="none" rtlCol="0" anchor="t">
            <a:spAutoFit/>
          </a:bodyPr>
          <a:lstStyle/>
          <a:p>
            <a:r>
              <a:rPr lang="zh-CN" altLang="en-US" sz="2400">
                <a:solidFill>
                  <a:srgbClr val="000000"/>
                </a:solidFill>
                <a:latin typeface="黑体" panose="02010609060101010101" pitchFamily="49" charset="-122"/>
                <a:ea typeface="黑体" panose="02010609060101010101" pitchFamily="49" charset="-122"/>
                <a:sym typeface="+mn-ea"/>
              </a:rPr>
              <a:t>培养基的制备</a:t>
            </a:r>
            <a:endParaRPr lang="zh-CN" altLang="en-US" sz="2400">
              <a:solidFill>
                <a:srgbClr val="000000"/>
              </a:solidFill>
              <a:latin typeface="黑体" panose="02010609060101010101" pitchFamily="49" charset="-122"/>
              <a:ea typeface="黑体" panose="02010609060101010101" pitchFamily="49" charset="-122"/>
              <a:sym typeface="+mn-ea"/>
            </a:endParaRPr>
          </a:p>
        </p:txBody>
      </p:sp>
      <p:sp>
        <p:nvSpPr>
          <p:cNvPr id="44" name="文本框 43"/>
          <p:cNvSpPr txBox="1"/>
          <p:nvPr>
            <p:custDataLst>
              <p:tags r:id="rId22"/>
            </p:custDataLst>
          </p:nvPr>
        </p:nvSpPr>
        <p:spPr>
          <a:xfrm>
            <a:off x="6696150" y="4961913"/>
            <a:ext cx="3049567" cy="460375"/>
          </a:xfrm>
          <a:prstGeom prst="rect">
            <a:avLst/>
          </a:prstGeom>
          <a:noFill/>
          <a:ln>
            <a:noFill/>
          </a:ln>
        </p:spPr>
        <p:txBody>
          <a:bodyPr wrap="square" rtlCol="0" anchor="t">
            <a:spAutoFit/>
          </a:bodyPr>
          <a:lstStyle/>
          <a:p>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）土壤取样</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5" name="文本框 44"/>
          <p:cNvSpPr txBox="1"/>
          <p:nvPr>
            <p:custDataLst>
              <p:tags r:id="rId23"/>
            </p:custDataLst>
          </p:nvPr>
        </p:nvSpPr>
        <p:spPr>
          <a:xfrm>
            <a:off x="6696150" y="5388746"/>
            <a:ext cx="3737095" cy="460375"/>
          </a:xfrm>
          <a:prstGeom prst="rect">
            <a:avLst/>
          </a:prstGeom>
          <a:noFill/>
          <a:ln>
            <a:noFill/>
          </a:ln>
        </p:spPr>
        <p:txBody>
          <a:bodyPr wrap="square" rtlCol="0" anchor="t">
            <a:spAutoFit/>
          </a:bodyPr>
          <a:lstStyle/>
          <a:p>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）样品的稀释</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6" name="TextBox 60"/>
          <p:cNvSpPr txBox="1"/>
          <p:nvPr>
            <p:custDataLst>
              <p:tags r:id="rId24"/>
            </p:custDataLst>
          </p:nvPr>
        </p:nvSpPr>
        <p:spPr>
          <a:xfrm>
            <a:off x="6696150" y="5815579"/>
            <a:ext cx="3736975" cy="460375"/>
          </a:xfrm>
          <a:prstGeom prst="rect">
            <a:avLst/>
          </a:prstGeom>
          <a:noFill/>
          <a:ln>
            <a:noFill/>
          </a:ln>
        </p:spPr>
        <p:txBody>
          <a:bodyPr wrap="square" rtlCol="0">
            <a:spAutoFit/>
          </a:bodyPr>
          <a:lstStyle/>
          <a:p>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rPr>
              <a:t>3</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稀释涂布平板法</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接种</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sp>
        <p:nvSpPr>
          <p:cNvPr id="47" name="文本框 46"/>
          <p:cNvSpPr txBox="1"/>
          <p:nvPr>
            <p:custDataLst>
              <p:tags r:id="rId25"/>
            </p:custDataLst>
          </p:nvPr>
        </p:nvSpPr>
        <p:spPr>
          <a:xfrm>
            <a:off x="6696150" y="6242412"/>
            <a:ext cx="3712210" cy="460375"/>
          </a:xfrm>
          <a:prstGeom prst="rect">
            <a:avLst/>
          </a:prstGeom>
          <a:noFill/>
          <a:ln>
            <a:noFill/>
          </a:ln>
        </p:spPr>
        <p:txBody>
          <a:bodyPr wrap="none" rtlCol="0" anchor="t">
            <a:spAutoFit/>
          </a:bodyPr>
          <a:lstStyle/>
          <a:p>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4</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）微生物的培养与观察</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8" name="文本框 47"/>
          <p:cNvSpPr txBox="1"/>
          <p:nvPr>
            <p:custDataLst>
              <p:tags r:id="rId26"/>
            </p:custDataLst>
          </p:nvPr>
        </p:nvSpPr>
        <p:spPr>
          <a:xfrm>
            <a:off x="5334871" y="5423578"/>
            <a:ext cx="1569297" cy="460375"/>
          </a:xfrm>
          <a:prstGeom prst="rect">
            <a:avLst/>
          </a:prstGeom>
          <a:noFill/>
          <a:ln>
            <a:noFill/>
          </a:ln>
        </p:spPr>
        <p:txBody>
          <a:bodyPr wrap="square" rtlCol="0" anchor="t">
            <a:spAutoFit/>
          </a:bodyPr>
          <a:lstStyle/>
          <a:p>
            <a:r>
              <a:rPr lang="zh-CN" altLang="en-US" sz="2400">
                <a:solidFill>
                  <a:srgbClr val="000000"/>
                </a:solidFill>
                <a:latin typeface="黑体" panose="02010609060101010101" pitchFamily="49" charset="-122"/>
                <a:ea typeface="黑体" panose="02010609060101010101" pitchFamily="49" charset="-122"/>
                <a:sym typeface="+mn-ea"/>
              </a:rPr>
              <a:t>实验设计</a:t>
            </a:r>
            <a:endParaRPr lang="zh-CN" altLang="en-US" sz="2400">
              <a:solidFill>
                <a:srgbClr val="000000"/>
              </a:solidFill>
              <a:latin typeface="黑体" panose="02010609060101010101" pitchFamily="49" charset="-122"/>
              <a:ea typeface="黑体" panose="02010609060101010101" pitchFamily="49" charset="-122"/>
              <a:sym typeface="+mn-ea"/>
            </a:endParaRPr>
          </a:p>
        </p:txBody>
      </p:sp>
      <p:sp>
        <p:nvSpPr>
          <p:cNvPr id="49" name="左大括号 48"/>
          <p:cNvSpPr/>
          <p:nvPr>
            <p:custDataLst>
              <p:tags r:id="rId27"/>
            </p:custDataLst>
          </p:nvPr>
        </p:nvSpPr>
        <p:spPr>
          <a:xfrm>
            <a:off x="6651637" y="5128231"/>
            <a:ext cx="171826" cy="1408739"/>
          </a:xfrm>
          <a:prstGeom prst="leftBrace">
            <a:avLst>
              <a:gd name="adj1" fmla="val 107352"/>
              <a:gd name="adj2" fmla="val 50000"/>
            </a:avLst>
          </a:prstGeom>
          <a:ln w="12700">
            <a:solidFill>
              <a:srgbClr val="51B3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dk1"/>
              </a:solidFill>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28"/>
            </p:custDataLst>
          </p:nvPr>
        </p:nvPicPr>
        <p:blipFill>
          <a:blip r:embed="rId29">
            <a:extLst>
              <a:ext uri="{BEBA8EAE-BF5A-486C-A8C5-ECC9F3942E4B}">
                <a14:imgProps xmlns:a14="http://schemas.microsoft.com/office/drawing/2010/main">
                  <a14:imgLayer r:embed="rId30">
                    <a14:imgEffect>
                      <a14:brightnessContrast bright="11000"/>
                    </a14:imgEffect>
                  </a14:imgLayer>
                </a14:imgProps>
              </a:ext>
              <a:ext uri="{28A0092B-C50C-407E-A947-70E740481C1C}">
                <a14:useLocalDpi xmlns:a14="http://schemas.microsoft.com/office/drawing/2010/main" val="0"/>
              </a:ext>
            </a:extLst>
          </a:blip>
          <a:stretch>
            <a:fillRect/>
          </a:stretch>
        </p:blipFill>
        <p:spPr>
          <a:xfrm>
            <a:off x="7224168" y="2550160"/>
            <a:ext cx="1799848" cy="577597"/>
          </a:xfrm>
          <a:prstGeom prst="rect">
            <a:avLst/>
          </a:prstGeom>
        </p:spPr>
      </p:pic>
    </p:spTree>
    <p:custDataLst>
      <p:tags r:id="rId3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bwMode="auto">
          <a:xfrm>
            <a:off x="169545" y="161290"/>
            <a:ext cx="2227580" cy="460375"/>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课堂练习</a:t>
            </a:r>
            <a:endParaRPr lang="en-US" altLang="zh-CN" sz="2800" b="1">
              <a:solidFill>
                <a:schemeClr val="lt1"/>
              </a:solidFill>
              <a:latin typeface="黑体" panose="02010609060101010101" pitchFamily="49" charset="-122"/>
              <a:ea typeface="黑体" panose="02010609060101010101" pitchFamily="49" charset="-122"/>
              <a:sym typeface="+mn-ea"/>
            </a:endParaRPr>
          </a:p>
        </p:txBody>
      </p:sp>
      <p:sp>
        <p:nvSpPr>
          <p:cNvPr id="2" name="文本框 1"/>
          <p:cNvSpPr txBox="1"/>
          <p:nvPr>
            <p:custDataLst>
              <p:tags r:id="rId2"/>
            </p:custDataLst>
          </p:nvPr>
        </p:nvSpPr>
        <p:spPr>
          <a:xfrm>
            <a:off x="169545" y="734695"/>
            <a:ext cx="11506835" cy="341503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a:buClrTx/>
              <a:buSzTx/>
              <a:buFontTx/>
            </a:pPr>
            <a:r>
              <a:rPr lang="en-US" altLang="zh-CN">
                <a:sym typeface="+mn-ea"/>
              </a:rPr>
              <a:t>1.(2023·山东卷)金黄色葡萄球菌是一种病原菌，它可耐受质量分数为7.5%的NaCl溶液。金黄色葡萄球菌在添加适量血液的血平板上生长时，可破坏菌落周围的红细胞，使其褪色。为检测鲜牛奶中是否存在金黄色葡萄球菌，科研人员设计了如图所示的流程。下列说法错误的是（      ）</a:t>
            </a:r>
            <a:endParaRPr lang="en-US" altLang="zh-CN">
              <a:sym typeface="+mn-ea"/>
            </a:endParaRPr>
          </a:p>
          <a:p>
            <a:pPr>
              <a:buClrTx/>
              <a:buSzTx/>
              <a:buFontTx/>
            </a:pPr>
            <a:endParaRPr lang="en-US" altLang="zh-CN">
              <a:sym typeface="+mn-ea"/>
            </a:endParaRPr>
          </a:p>
          <a:p>
            <a:pPr>
              <a:buClrTx/>
              <a:buSzTx/>
              <a:buFontTx/>
            </a:pPr>
            <a:endParaRPr lang="en-US" altLang="zh-CN">
              <a:sym typeface="+mn-ea"/>
            </a:endParaRPr>
          </a:p>
          <a:p>
            <a:pPr>
              <a:buClrTx/>
              <a:buSzTx/>
              <a:buFontTx/>
            </a:pPr>
            <a:endParaRPr lang="en-US" altLang="zh-CN">
              <a:sym typeface="+mn-ea"/>
            </a:endParaRPr>
          </a:p>
          <a:p>
            <a:pPr>
              <a:buClrTx/>
              <a:buSzTx/>
              <a:buFontTx/>
            </a:pPr>
            <a:endParaRPr lang="en-US" altLang="zh-CN">
              <a:sym typeface="+mn-ea"/>
            </a:endParaRPr>
          </a:p>
          <a:p>
            <a:pPr>
              <a:buClrTx/>
              <a:buSzTx/>
              <a:buFontTx/>
            </a:pPr>
            <a:endParaRPr lang="en-US" altLang="zh-CN">
              <a:sym typeface="+mn-ea"/>
            </a:endParaRPr>
          </a:p>
          <a:p>
            <a:pPr>
              <a:buClrTx/>
              <a:buSzTx/>
              <a:buFontTx/>
            </a:pPr>
            <a:r>
              <a:rPr lang="en-US" altLang="zh-CN">
                <a:sym typeface="+mn-ea"/>
              </a:rPr>
              <a:t>A. 振荡培养时应选用含质量分数为7.5%NaCl溶液的鉴别培养基</a:t>
            </a:r>
            <a:endParaRPr lang="en-US" altLang="zh-CN">
              <a:sym typeface="+mn-ea"/>
            </a:endParaRPr>
          </a:p>
          <a:p>
            <a:pPr>
              <a:buClrTx/>
              <a:buSzTx/>
              <a:buFontTx/>
            </a:pPr>
            <a:r>
              <a:rPr lang="en-US" altLang="zh-CN">
                <a:sym typeface="+mn-ea"/>
              </a:rPr>
              <a:t>B. 振荡培养可使微生物与营养物质充分接触，提高培养液中的氧气含量</a:t>
            </a:r>
            <a:endParaRPr lang="en-US" altLang="zh-CN">
              <a:sym typeface="+mn-ea"/>
            </a:endParaRPr>
          </a:p>
          <a:p>
            <a:pPr>
              <a:buClrTx/>
              <a:buSzTx/>
              <a:buFontTx/>
            </a:pPr>
            <a:r>
              <a:rPr lang="en-US" altLang="zh-CN">
                <a:sym typeface="+mn-ea"/>
              </a:rPr>
              <a:t>C. 若血平板中菌落周围出现透明圈，则初步说明鲜牛奶中存在金黄色葡萄球菌</a:t>
            </a:r>
            <a:endParaRPr lang="en-US" altLang="zh-CN">
              <a:sym typeface="+mn-ea"/>
            </a:endParaRPr>
          </a:p>
          <a:p>
            <a:pPr>
              <a:buClrTx/>
              <a:buSzTx/>
              <a:buFontTx/>
            </a:pPr>
            <a:r>
              <a:rPr lang="en-US" altLang="zh-CN">
                <a:sym typeface="+mn-ea"/>
              </a:rPr>
              <a:t>D. 为使检测更严谨，应设置加灭菌的鲜牛奶但其他操作均与图示相同的对照组</a:t>
            </a:r>
            <a:endParaRPr lang="en-US" altLang="zh-CN">
              <a:sym typeface="+mn-ea"/>
            </a:endParaRPr>
          </a:p>
        </p:txBody>
      </p:sp>
      <p:pic>
        <p:nvPicPr>
          <p:cNvPr id="104" name="图片 103"/>
          <p:cNvPicPr/>
          <p:nvPr>
            <p:custDataLst>
              <p:tags r:id="rId3"/>
            </p:custDataLst>
          </p:nvPr>
        </p:nvPicPr>
        <p:blipFill>
          <a:blip r:embed="rId4"/>
          <a:stretch>
            <a:fillRect/>
          </a:stretch>
        </p:blipFill>
        <p:spPr>
          <a:xfrm>
            <a:off x="2215515" y="1635760"/>
            <a:ext cx="3512820" cy="1234440"/>
          </a:xfrm>
          <a:prstGeom prst="rect">
            <a:avLst/>
          </a:prstGeom>
          <a:noFill/>
          <a:ln w="9525">
            <a:noFill/>
          </a:ln>
        </p:spPr>
      </p:pic>
      <p:sp>
        <p:nvSpPr>
          <p:cNvPr id="3" name="文本框 2"/>
          <p:cNvSpPr txBox="1"/>
          <p:nvPr>
            <p:custDataLst>
              <p:tags r:id="rId5"/>
            </p:custDataLst>
          </p:nvPr>
        </p:nvSpPr>
        <p:spPr>
          <a:xfrm>
            <a:off x="7426960" y="2949575"/>
            <a:ext cx="1482090" cy="368300"/>
          </a:xfrm>
          <a:prstGeom prst="rect">
            <a:avLst/>
          </a:prstGeom>
          <a:solidFill>
            <a:schemeClr val="bg1"/>
          </a:solidFill>
          <a:ln>
            <a:solidFill>
              <a:schemeClr val="accent1"/>
            </a:solidFill>
          </a:ln>
        </p:spPr>
        <p:txBody>
          <a:bodyPr wrap="square" rtlCol="0">
            <a:spAutoFit/>
          </a:bodyPr>
          <a:lstStyle/>
          <a:p>
            <a:pPr lvl="0" algn="l">
              <a:buClrTx/>
              <a:buSzTx/>
              <a:buFontTx/>
            </a:pPr>
            <a:r>
              <a:rPr lang="zh-CN" altLang="en-US">
                <a:solidFill>
                  <a:srgbClr val="FF0000"/>
                </a:solidFill>
                <a:sym typeface="+mn-ea"/>
              </a:rPr>
              <a:t>选择培养基</a:t>
            </a:r>
            <a:endParaRPr lang="zh-CN" altLang="en-US">
              <a:solidFill>
                <a:srgbClr val="FF0000"/>
              </a:solidFill>
              <a:sym typeface="+mn-ea"/>
            </a:endParaRPr>
          </a:p>
        </p:txBody>
      </p:sp>
      <p:sp>
        <p:nvSpPr>
          <p:cNvPr id="4" name="文本框 3"/>
          <p:cNvSpPr txBox="1"/>
          <p:nvPr>
            <p:custDataLst>
              <p:tags r:id="rId6"/>
            </p:custDataLst>
          </p:nvPr>
        </p:nvSpPr>
        <p:spPr>
          <a:xfrm>
            <a:off x="5728335" y="1303655"/>
            <a:ext cx="494030" cy="398780"/>
          </a:xfrm>
          <a:prstGeom prst="rect">
            <a:avLst/>
          </a:prstGeom>
          <a:noFill/>
        </p:spPr>
        <p:txBody>
          <a:bodyPr wrap="square" rtlCol="0">
            <a:spAutoFit/>
          </a:bodyPr>
          <a:lstStyle/>
          <a:p>
            <a:r>
              <a:rPr lang="en-US" altLang="zh-CN" sz="2000">
                <a:solidFill>
                  <a:srgbClr val="FF0000"/>
                </a:solidFill>
              </a:rPr>
              <a:t>A</a:t>
            </a:r>
            <a:endParaRPr lang="en-US" altLang="zh-CN" sz="2000">
              <a:solidFill>
                <a:srgbClr val="FF0000"/>
              </a:solidFill>
            </a:endParaRPr>
          </a:p>
        </p:txBody>
      </p:sp>
      <p:sp>
        <p:nvSpPr>
          <p:cNvPr id="5" name="文本框 4"/>
          <p:cNvSpPr txBox="1"/>
          <p:nvPr>
            <p:custDataLst>
              <p:tags r:id="rId7"/>
            </p:custDataLst>
          </p:nvPr>
        </p:nvSpPr>
        <p:spPr>
          <a:xfrm>
            <a:off x="168910" y="4396740"/>
            <a:ext cx="11507470" cy="208407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lvl="0" algn="l">
              <a:lnSpc>
                <a:spcPct val="120000"/>
              </a:lnSpc>
              <a:buClrTx/>
              <a:buSzTx/>
              <a:buFontTx/>
            </a:pPr>
            <a:r>
              <a:rPr lang="en-US" altLang="zh-CN">
                <a:sym typeface="+mn-ea"/>
              </a:rPr>
              <a:t>2.(2023·河北</a:t>
            </a:r>
            <a:r>
              <a:rPr lang="zh-CN" altLang="en-US">
                <a:sym typeface="+mn-ea"/>
              </a:rPr>
              <a:t>卷</a:t>
            </a:r>
            <a:r>
              <a:rPr lang="en-US" altLang="zh-CN">
                <a:sym typeface="+mn-ea"/>
              </a:rPr>
              <a:t>)下列有关微生物培养或纯化的叙述，错误的是</a:t>
            </a:r>
            <a:endParaRPr lang="en-US" altLang="zh-CN">
              <a:sym typeface="+mn-ea"/>
            </a:endParaRPr>
          </a:p>
          <a:p>
            <a:pPr lvl="0" algn="l">
              <a:lnSpc>
                <a:spcPct val="120000"/>
              </a:lnSpc>
              <a:buClrTx/>
              <a:buSzTx/>
              <a:buFontTx/>
            </a:pPr>
            <a:endParaRPr lang="en-US" altLang="zh-CN">
              <a:sym typeface="+mn-ea"/>
            </a:endParaRPr>
          </a:p>
          <a:p>
            <a:pPr lvl="0" algn="l">
              <a:lnSpc>
                <a:spcPct val="120000"/>
              </a:lnSpc>
              <a:buClrTx/>
              <a:buSzTx/>
              <a:buFontTx/>
            </a:pPr>
            <a:r>
              <a:rPr lang="en-US" altLang="zh-CN">
                <a:sym typeface="+mn-ea"/>
              </a:rPr>
              <a:t>A. 微生物在培养前要先对培养基进行灭菌处理再接种</a:t>
            </a:r>
            <a:endParaRPr lang="en-US" altLang="zh-CN">
              <a:sym typeface="+mn-ea"/>
            </a:endParaRPr>
          </a:p>
          <a:p>
            <a:pPr lvl="0" algn="l">
              <a:lnSpc>
                <a:spcPct val="120000"/>
              </a:lnSpc>
              <a:buClrTx/>
              <a:buSzTx/>
              <a:buFontTx/>
            </a:pPr>
            <a:r>
              <a:rPr lang="en-US" altLang="zh-CN">
                <a:sym typeface="+mn-ea"/>
              </a:rPr>
              <a:t>B. 培养液中溶氧量的变化会影响酵母菌的繁殖和代谢途径</a:t>
            </a:r>
            <a:endParaRPr lang="en-US" altLang="zh-CN">
              <a:sym typeface="+mn-ea"/>
            </a:endParaRPr>
          </a:p>
          <a:p>
            <a:pPr lvl="0" algn="l">
              <a:lnSpc>
                <a:spcPct val="120000"/>
              </a:lnSpc>
              <a:buClrTx/>
              <a:buSzTx/>
              <a:buFontTx/>
            </a:pPr>
            <a:r>
              <a:rPr lang="en-US" altLang="zh-CN">
                <a:sym typeface="+mn-ea"/>
              </a:rPr>
              <a:t>C. 分离自养型微生物的方法是用纤维素作为唯一碳源的培养基进行培养</a:t>
            </a:r>
            <a:endParaRPr lang="en-US" altLang="zh-CN">
              <a:sym typeface="+mn-ea"/>
            </a:endParaRPr>
          </a:p>
          <a:p>
            <a:pPr lvl="0" algn="l">
              <a:lnSpc>
                <a:spcPct val="120000"/>
              </a:lnSpc>
              <a:buClrTx/>
              <a:buSzTx/>
              <a:buFontTx/>
            </a:pPr>
            <a:r>
              <a:rPr lang="en-US" altLang="zh-CN">
                <a:sym typeface="+mn-ea"/>
              </a:rPr>
              <a:t>D. 分离纯化微生物的常用方法是平板划线法和稀释涂布平板法</a:t>
            </a:r>
            <a:endParaRPr lang="en-US" altLang="zh-CN">
              <a:sym typeface="+mn-ea"/>
            </a:endParaRPr>
          </a:p>
        </p:txBody>
      </p:sp>
      <p:sp>
        <p:nvSpPr>
          <p:cNvPr id="6" name="文本框 5"/>
          <p:cNvSpPr txBox="1"/>
          <p:nvPr>
            <p:custDataLst>
              <p:tags r:id="rId8"/>
            </p:custDataLst>
          </p:nvPr>
        </p:nvSpPr>
        <p:spPr>
          <a:xfrm>
            <a:off x="7553960" y="5772150"/>
            <a:ext cx="1863090" cy="368300"/>
          </a:xfrm>
          <a:prstGeom prst="rect">
            <a:avLst/>
          </a:prstGeom>
          <a:solidFill>
            <a:schemeClr val="bg1"/>
          </a:solidFill>
          <a:ln>
            <a:solidFill>
              <a:schemeClr val="accent1"/>
            </a:solidFill>
          </a:ln>
        </p:spPr>
        <p:txBody>
          <a:bodyPr wrap="square" rtlCol="0">
            <a:spAutoFit/>
          </a:bodyPr>
          <a:lstStyle/>
          <a:p>
            <a:pPr lvl="0" algn="l">
              <a:buClrTx/>
              <a:buSzTx/>
              <a:buFontTx/>
            </a:pPr>
            <a:r>
              <a:rPr lang="zh-CN" altLang="en-US">
                <a:solidFill>
                  <a:srgbClr val="FF0000"/>
                </a:solidFill>
                <a:sym typeface="+mn-ea"/>
              </a:rPr>
              <a:t>添加无机碳源</a:t>
            </a:r>
            <a:endParaRPr lang="zh-CN" altLang="en-US">
              <a:solidFill>
                <a:srgbClr val="FF0000"/>
              </a:solidFill>
              <a:sym typeface="+mn-ea"/>
            </a:endParaRPr>
          </a:p>
        </p:txBody>
      </p:sp>
      <p:sp>
        <p:nvSpPr>
          <p:cNvPr id="8" name="文本框 7"/>
          <p:cNvSpPr txBox="1"/>
          <p:nvPr>
            <p:custDataLst>
              <p:tags r:id="rId9"/>
            </p:custDataLst>
          </p:nvPr>
        </p:nvSpPr>
        <p:spPr>
          <a:xfrm>
            <a:off x="6668135" y="4396740"/>
            <a:ext cx="494030" cy="398780"/>
          </a:xfrm>
          <a:prstGeom prst="rect">
            <a:avLst/>
          </a:prstGeom>
          <a:noFill/>
        </p:spPr>
        <p:txBody>
          <a:bodyPr wrap="square" rtlCol="0">
            <a:spAutoFit/>
          </a:bodyPr>
          <a:lstStyle/>
          <a:p>
            <a:r>
              <a:rPr lang="en-US" altLang="zh-CN" sz="2000">
                <a:solidFill>
                  <a:srgbClr val="FF0000"/>
                </a:solidFill>
              </a:rPr>
              <a:t>C</a:t>
            </a:r>
            <a:endParaRPr lang="en-US" altLang="zh-CN" sz="20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p:cNvSpPr/>
          <p:nvPr>
            <p:custDataLst>
              <p:tags r:id="rId1"/>
            </p:custDataLst>
          </p:nvPr>
        </p:nvSpPr>
        <p:spPr bwMode="auto">
          <a:xfrm>
            <a:off x="296864" y="194762"/>
            <a:ext cx="1980029" cy="521970"/>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lt"/>
              </a:rPr>
              <a:t>问题思考</a:t>
            </a:r>
            <a:endParaRPr lang="zh-CN" altLang="en-US" sz="2800" b="1">
              <a:solidFill>
                <a:schemeClr val="lt1"/>
              </a:solidFill>
              <a:latin typeface="黑体" panose="02010609060101010101" pitchFamily="49" charset="-122"/>
              <a:ea typeface="黑体" panose="02010609060101010101" pitchFamily="49" charset="-122"/>
              <a:sym typeface="+mn-lt"/>
            </a:endParaRPr>
          </a:p>
        </p:txBody>
      </p:sp>
      <p:sp>
        <p:nvSpPr>
          <p:cNvPr id="4" name="文本框 3"/>
          <p:cNvSpPr txBox="1"/>
          <p:nvPr>
            <p:custDataLst>
              <p:tags r:id="rId2"/>
            </p:custDataLst>
          </p:nvPr>
        </p:nvSpPr>
        <p:spPr>
          <a:xfrm>
            <a:off x="1052195" y="892175"/>
            <a:ext cx="10139045" cy="195135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chor="t">
            <a:noAutofit/>
          </a:bodyPr>
          <a:lstStyle/>
          <a:p>
            <a:pPr lvl="0" indent="457200" algn="l">
              <a:lnSpc>
                <a:spcPct val="16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自然界中微生物数量繁多，种类庞杂，要想从中分离出需要的特定微生物并不容易，尤其当要分离的微生物在混合的菌群中不是优势种群时，仅通过一般的平板划线法或稀释涂布平板法很难实现。该怎么办呢?</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5" name="https://photo-static-api.fotomore.com/creative/vcg/400/new/VCG41N895389476.jpg?uid=386&amp;timestamp=1702166859&amp;sign=1642f33c8ae994f33bb0bbf986f90300"/>
          <p:cNvPicPr>
            <a:picLocks noChangeAspect="1"/>
          </p:cNvPicPr>
          <p:nvPr>
            <p:custDataLst>
              <p:tags r:id="rId3"/>
            </p:custDataLst>
          </p:nvPr>
        </p:nvPicPr>
        <p:blipFill>
          <a:blip r:embed="rId4"/>
          <a:stretch>
            <a:fillRect/>
          </a:stretch>
        </p:blipFill>
        <p:spPr>
          <a:xfrm>
            <a:off x="2468245" y="2922905"/>
            <a:ext cx="5805170" cy="3872865"/>
          </a:xfrm>
          <a:prstGeom prst="rect">
            <a:avLst/>
          </a:prstGeom>
          <a:effectLst>
            <a:outerShdw blurRad="50800" dist="38100" dir="2700000" algn="tl" rotWithShape="0">
              <a:prstClr val="black">
                <a:alpha val="40000"/>
              </a:prstClr>
            </a:outerShdw>
          </a:effectLst>
        </p:spPr>
      </p:pic>
      <p:sp>
        <p:nvSpPr>
          <p:cNvPr id="6" name="矩形 5"/>
          <p:cNvSpPr/>
          <p:nvPr>
            <p:custDataLst>
              <p:tags r:id="rId5"/>
            </p:custDataLst>
          </p:nvPr>
        </p:nvSpPr>
        <p:spPr>
          <a:xfrm>
            <a:off x="9988550" y="62230"/>
            <a:ext cx="1193165" cy="791845"/>
          </a:xfrm>
          <a:prstGeom prst="rect">
            <a:avLst/>
          </a:prstGeom>
          <a:noFill/>
          <a:ln>
            <a:noFill/>
          </a:ln>
        </p:spPr>
        <p:txBody>
          <a:bodyPr wrap="none" rtlCol="0" anchor="t">
            <a:noAutofit/>
          </a:bodyPr>
          <a:lstStyle/>
          <a:p>
            <a:pPr algn="ctr"/>
            <a:r>
              <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pitchFamily="49" charset="-122"/>
                <a:sym typeface="OPPOSans B" panose="00020600040101010101" pitchFamily="18" charset="-122"/>
              </a:rPr>
              <a:t>新课导入</a:t>
            </a:r>
            <a:endPar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pitchFamily="49" charset="-122"/>
              <a:sym typeface="OPPOSans B" panose="00020600040101010101" pitchFamily="18" charset="-122"/>
            </a:endParaRPr>
          </a:p>
        </p:txBody>
      </p:sp>
    </p:spTree>
    <p:custDataLst>
      <p:tags r:id="rId6"/>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bwMode="auto">
          <a:xfrm>
            <a:off x="0" y="90922"/>
            <a:ext cx="3106615" cy="634406"/>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一、选择培养基</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4" name="文本框 3"/>
          <p:cNvSpPr txBox="1"/>
          <p:nvPr>
            <p:custDataLst>
              <p:tags r:id="rId2"/>
            </p:custDataLst>
          </p:nvPr>
        </p:nvSpPr>
        <p:spPr>
          <a:xfrm>
            <a:off x="1461135" y="1066800"/>
            <a:ext cx="8528685" cy="128143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【任务一】1.阅读课本16页第2段，通过寻找耐高温的DNA聚合酶，明确可以筛选出来的原因，这为实验室筛选微生物提供什么提示？说出选择培养基的定义。</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5" name="https://photo-static-api.fotomore.com/creative/vcg/veer/400/new/VCG41N482725313.jpg?uid=386&amp;timestamp=1702167842&amp;sign=60b8236050b4f256290eea41c5dfdca0"/>
          <p:cNvPicPr>
            <a:picLocks noChangeAspect="1"/>
          </p:cNvPicPr>
          <p:nvPr>
            <p:custDataLst>
              <p:tags r:id="rId3"/>
            </p:custDataLst>
          </p:nvPr>
        </p:nvPicPr>
        <p:blipFill>
          <a:blip r:embed="rId4"/>
          <a:stretch>
            <a:fillRect/>
          </a:stretch>
        </p:blipFill>
        <p:spPr>
          <a:xfrm>
            <a:off x="2329815" y="2513330"/>
            <a:ext cx="6225540" cy="4149090"/>
          </a:xfrm>
          <a:prstGeom prst="rect">
            <a:avLst/>
          </a:prstGeom>
        </p:spPr>
      </p:pic>
      <p:sp>
        <p:nvSpPr>
          <p:cNvPr id="9" name="矩形 8"/>
          <p:cNvSpPr/>
          <p:nvPr>
            <p:custDataLst>
              <p:tags r:id="rId5"/>
            </p:custDataLst>
          </p:nvPr>
        </p:nvSpPr>
        <p:spPr>
          <a:xfrm>
            <a:off x="9988550" y="62230"/>
            <a:ext cx="1193165" cy="791845"/>
          </a:xfrm>
          <a:prstGeom prst="rect">
            <a:avLst/>
          </a:prstGeom>
          <a:noFill/>
          <a:ln>
            <a:noFill/>
          </a:ln>
        </p:spPr>
        <p:txBody>
          <a:bodyPr wrap="none" rtlCol="0" anchor="t">
            <a:noAutofit/>
          </a:bodyPr>
          <a:lstStyle/>
          <a:p>
            <a:pPr algn="ctr"/>
            <a:r>
              <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pitchFamily="49" charset="-122"/>
                <a:sym typeface="OPPOSans B" panose="00020600040101010101" pitchFamily="18" charset="-122"/>
              </a:rPr>
              <a:t>任务探究</a:t>
            </a:r>
            <a:endParaRPr lang="zh-CN" altLang="en-US" sz="5400" b="1">
              <a:ln w="9525" cmpd="sng">
                <a:solidFill>
                  <a:schemeClr val="accent1"/>
                </a:solidFill>
                <a:prstDash val="solid"/>
              </a:ln>
              <a:solidFill>
                <a:srgbClr val="FF0000"/>
              </a:solidFill>
              <a:effectLst>
                <a:glow rad="38100">
                  <a:schemeClr val="accent1">
                    <a:alpha val="40000"/>
                  </a:schemeClr>
                </a:glow>
              </a:effectLst>
              <a:latin typeface="华文新魏" panose="02010800040101010101" charset="-122"/>
              <a:ea typeface="华文新魏" panose="02010800040101010101" charset="-122"/>
              <a:cs typeface="黑体" panose="02010609060101010101" pitchFamily="49" charset="-122"/>
              <a:sym typeface="OPPOSans B" panose="00020600040101010101" pitchFamily="18" charset="-122"/>
            </a:endParaRPr>
          </a:p>
        </p:txBody>
      </p:sp>
    </p:spTree>
    <p:custDataLst>
      <p:tags r:id="rId6"/>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圆角矩形 4"/>
          <p:cNvSpPr/>
          <p:nvPr>
            <p:custDataLst>
              <p:tags r:id="rId1"/>
            </p:custDataLst>
          </p:nvPr>
        </p:nvSpPr>
        <p:spPr>
          <a:xfrm>
            <a:off x="406400" y="3044825"/>
            <a:ext cx="9496425" cy="895350"/>
          </a:xfrm>
          <a:prstGeom prst="roundRect">
            <a:avLst/>
          </a:prstGeom>
          <a:solidFill>
            <a:schemeClr val="bg1"/>
          </a:solidFill>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194" name="Text Box 2"/>
          <p:cNvSpPr txBox="1">
            <a:spLocks noChangeArrowheads="1"/>
          </p:cNvSpPr>
          <p:nvPr>
            <p:custDataLst>
              <p:tags r:id="rId2"/>
            </p:custDataLst>
          </p:nvPr>
        </p:nvSpPr>
        <p:spPr bwMode="auto">
          <a:xfrm>
            <a:off x="198120" y="1913255"/>
            <a:ext cx="561022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rPr>
              <a:t>1.</a:t>
            </a:r>
            <a:r>
              <a:rPr lang="zh-CN" altLang="en-US"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rPr>
              <a:t> 科学</a:t>
            </a:r>
            <a:r>
              <a:rPr lang="zh-CN" altLang="en-US" b="1" smtClean="0">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rPr>
              <a:t>实例：</a:t>
            </a:r>
            <a:r>
              <a:rPr lang="zh-CN" altLang="en-US" b="1" smtClean="0">
                <a:solidFill>
                  <a:schemeClr val="dk1"/>
                </a:solidFill>
                <a:latin typeface="黑体" panose="02010609060101010101" pitchFamily="49" charset="-122"/>
                <a:ea typeface="黑体" panose="02010609060101010101" pitchFamily="49" charset="-122"/>
                <a:cs typeface="黑体" panose="02010609060101010101" pitchFamily="49" charset="-122"/>
              </a:rPr>
              <a:t>寻找</a:t>
            </a:r>
            <a:r>
              <a:rPr lang="zh-CN" altLang="en-US" b="1">
                <a:solidFill>
                  <a:schemeClr val="dk1"/>
                </a:solidFill>
                <a:latin typeface="黑体" panose="02010609060101010101" pitchFamily="49" charset="-122"/>
                <a:ea typeface="黑体" panose="02010609060101010101" pitchFamily="49" charset="-122"/>
                <a:cs typeface="黑体" panose="02010609060101010101" pitchFamily="49" charset="-122"/>
              </a:rPr>
              <a:t>耐高温的</a:t>
            </a:r>
            <a:r>
              <a:rPr lang="en-US" altLang="zh-CN" b="1">
                <a:solidFill>
                  <a:schemeClr val="dk1"/>
                </a:solidFill>
                <a:latin typeface="黑体" panose="02010609060101010101" pitchFamily="49" charset="-122"/>
                <a:ea typeface="黑体" panose="02010609060101010101" pitchFamily="49" charset="-122"/>
                <a:cs typeface="黑体" panose="02010609060101010101" pitchFamily="49" charset="-122"/>
              </a:rPr>
              <a:t>DNA</a:t>
            </a:r>
            <a:r>
              <a:rPr lang="zh-CN" altLang="en-US" b="1">
                <a:solidFill>
                  <a:schemeClr val="dk1"/>
                </a:solidFill>
                <a:latin typeface="黑体" panose="02010609060101010101" pitchFamily="49" charset="-122"/>
                <a:ea typeface="黑体" panose="02010609060101010101" pitchFamily="49" charset="-122"/>
                <a:cs typeface="黑体" panose="02010609060101010101" pitchFamily="49" charset="-122"/>
              </a:rPr>
              <a:t>聚合酶</a:t>
            </a:r>
            <a:endParaRPr lang="zh-CN" altLang="en-US" b="1">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sp>
        <p:nvSpPr>
          <p:cNvPr id="8195" name="Text Box 3"/>
          <p:cNvSpPr>
            <a:spLocks noChangeArrowheads="1"/>
          </p:cNvSpPr>
          <p:nvPr>
            <p:custDataLst>
              <p:tags r:id="rId3"/>
            </p:custDataLst>
          </p:nvPr>
        </p:nvSpPr>
        <p:spPr bwMode="auto">
          <a:xfrm>
            <a:off x="406400" y="6245547"/>
            <a:ext cx="10837545" cy="46037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spcBef>
                <a:spcPct val="50000"/>
              </a:spcBef>
              <a:buClrTx/>
              <a:buSzTx/>
              <a:buFontTx/>
            </a:pPr>
            <a:r>
              <a:rPr lang="en-US" altLang="zh-CN">
                <a:solidFill>
                  <a:schemeClr val="dk1"/>
                </a:solidFill>
                <a:latin typeface="楷体" panose="02010609060101010101" pitchFamily="49" charset="-122"/>
                <a:ea typeface="楷体" panose="02010609060101010101" pitchFamily="49" charset="-122"/>
                <a:cs typeface="黑体" panose="02010609060101010101" pitchFamily="49" charset="-122"/>
                <a:sym typeface="+mn-ea"/>
              </a:rPr>
              <a:t>启示：寻找目的菌种时要根据它对生存环境的要求，到相应的环境中去寻找。</a:t>
            </a:r>
            <a:endParaRPr lang="en-US" altLang="zh-CN">
              <a:solidFill>
                <a:schemeClr val="dk1"/>
              </a:solidFill>
              <a:latin typeface="楷体" panose="02010609060101010101" pitchFamily="49" charset="-122"/>
              <a:ea typeface="楷体" panose="02010609060101010101" pitchFamily="49" charset="-122"/>
              <a:cs typeface="黑体" panose="02010609060101010101" pitchFamily="49" charset="-122"/>
              <a:sym typeface="+mn-ea"/>
            </a:endParaRPr>
          </a:p>
        </p:txBody>
      </p:sp>
      <p:sp>
        <p:nvSpPr>
          <p:cNvPr id="8196" name="Text Box 4"/>
          <p:cNvSpPr>
            <a:spLocks noChangeArrowheads="1"/>
          </p:cNvSpPr>
          <p:nvPr>
            <p:custDataLst>
              <p:tags r:id="rId4"/>
            </p:custDataLst>
          </p:nvPr>
        </p:nvSpPr>
        <p:spPr bwMode="auto">
          <a:xfrm>
            <a:off x="406400" y="5033100"/>
            <a:ext cx="11450320" cy="46037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spcBef>
                <a:spcPct val="50000"/>
              </a:spcBef>
              <a:buClrTx/>
              <a:buSzTx/>
              <a:buFontTx/>
            </a:pPr>
            <a:r>
              <a:rPr lang="en-US" altLang="zh-CN">
                <a:solidFill>
                  <a:schemeClr val="dk1"/>
                </a:solidFill>
                <a:latin typeface="楷体" panose="02010609060101010101" pitchFamily="49" charset="-122"/>
                <a:ea typeface="楷体" panose="02010609060101010101" pitchFamily="49" charset="-122"/>
                <a:cs typeface="楷体" panose="02010609060101010101" pitchFamily="49" charset="-122"/>
                <a:sym typeface="+mn-ea"/>
              </a:rPr>
              <a:t>筛选原因：因为热泉的高温条件淘汰了绝大多数微生物，使耐热的Taq细菌保留下来。</a:t>
            </a:r>
            <a:endParaRPr lang="en-US" altLang="zh-CN">
              <a:solidFill>
                <a:schemeClr val="dk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197" name="Rectangle 5"/>
          <p:cNvSpPr>
            <a:spLocks noChangeArrowheads="1"/>
          </p:cNvSpPr>
          <p:nvPr>
            <p:custDataLst>
              <p:tags r:id="rId5"/>
            </p:custDataLst>
          </p:nvPr>
        </p:nvSpPr>
        <p:spPr bwMode="auto">
          <a:xfrm>
            <a:off x="406400" y="2458720"/>
            <a:ext cx="11283315" cy="47561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rPr>
              <a:t>PCR</a:t>
            </a:r>
            <a:r>
              <a:rPr lang="zh-CN" altLang="en-US">
                <a:solidFill>
                  <a:schemeClr val="dk1"/>
                </a:solidFill>
                <a:latin typeface="黑体" panose="02010609060101010101" pitchFamily="49" charset="-122"/>
                <a:ea typeface="黑体" panose="02010609060101010101" pitchFamily="49" charset="-122"/>
                <a:cs typeface="黑体" panose="02010609060101010101" pitchFamily="49" charset="-122"/>
              </a:rPr>
              <a:t>是一种在体外</a:t>
            </a:r>
            <a:r>
              <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rPr>
              <a:t>DNA</a:t>
            </a:r>
            <a:r>
              <a:rPr lang="zh-CN" altLang="en-US">
                <a:solidFill>
                  <a:schemeClr val="dk1"/>
                </a:solidFill>
                <a:latin typeface="黑体" panose="02010609060101010101" pitchFamily="49" charset="-122"/>
                <a:ea typeface="黑体" panose="02010609060101010101" pitchFamily="49" charset="-122"/>
                <a:cs typeface="黑体" panose="02010609060101010101" pitchFamily="49" charset="-122"/>
              </a:rPr>
              <a:t>复制的技术，此项技术要求使用耐高温（</a:t>
            </a:r>
            <a:r>
              <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rPr>
              <a:t>93</a:t>
            </a:r>
            <a:r>
              <a:rPr lang="en-US" altLang="zh-CN" baseline="30000">
                <a:solidFill>
                  <a:schemeClr val="dk1"/>
                </a:solidFill>
                <a:latin typeface="黑体" panose="02010609060101010101" pitchFamily="49" charset="-122"/>
                <a:ea typeface="黑体" panose="02010609060101010101" pitchFamily="49" charset="-122"/>
                <a:cs typeface="黑体" panose="02010609060101010101" pitchFamily="49" charset="-122"/>
              </a:rPr>
              <a:t>0</a:t>
            </a:r>
            <a:r>
              <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rPr>
              <a:t>C</a:t>
            </a:r>
            <a:r>
              <a:rPr lang="zh-CN" altLang="en-US">
                <a:solidFill>
                  <a:schemeClr val="dk1"/>
                </a:solidFill>
                <a:latin typeface="黑体" panose="02010609060101010101" pitchFamily="49" charset="-122"/>
                <a:ea typeface="黑体" panose="02010609060101010101" pitchFamily="49" charset="-122"/>
                <a:cs typeface="黑体" panose="02010609060101010101" pitchFamily="49" charset="-122"/>
              </a:rPr>
              <a:t>）的</a:t>
            </a:r>
            <a:r>
              <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rPr>
              <a:t>DNA</a:t>
            </a:r>
            <a:r>
              <a:rPr lang="zh-CN" altLang="en-US">
                <a:solidFill>
                  <a:schemeClr val="dk1"/>
                </a:solidFill>
                <a:latin typeface="黑体" panose="02010609060101010101" pitchFamily="49" charset="-122"/>
                <a:ea typeface="黑体" panose="02010609060101010101" pitchFamily="49" charset="-122"/>
                <a:cs typeface="黑体" panose="02010609060101010101" pitchFamily="49" charset="-122"/>
              </a:rPr>
              <a:t>聚合酶</a:t>
            </a:r>
            <a:r>
              <a:rPr lang="zh-CN" altLang="en-US" smtClean="0">
                <a:solidFill>
                  <a:schemeClr val="dk1"/>
                </a:solidFill>
                <a:latin typeface="黑体" panose="02010609060101010101" pitchFamily="49" charset="-122"/>
                <a:ea typeface="黑体" panose="02010609060101010101" pitchFamily="49" charset="-122"/>
                <a:cs typeface="黑体" panose="02010609060101010101" pitchFamily="49" charset="-122"/>
              </a:rPr>
              <a:t>。</a:t>
            </a:r>
            <a:endParaRPr lang="zh-CN" altLang="en-US" smtClean="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2" name="组合 1"/>
          <p:cNvGrpSpPr/>
          <p:nvPr>
            <p:custDataLst>
              <p:tags r:id="rId6"/>
            </p:custDataLst>
          </p:nvPr>
        </p:nvGrpSpPr>
        <p:grpSpPr>
          <a:xfrm>
            <a:off x="406400" y="3170235"/>
            <a:ext cx="9145586" cy="644315"/>
            <a:chOff x="406402" y="2510143"/>
            <a:chExt cx="9145586" cy="644315"/>
          </a:xfrm>
        </p:grpSpPr>
        <p:sp>
          <p:nvSpPr>
            <p:cNvPr id="658440" name="Rectangle 8"/>
            <p:cNvSpPr>
              <a:spLocks noChangeArrowheads="1"/>
            </p:cNvSpPr>
            <p:nvPr>
              <p:custDataLst>
                <p:tags r:id="rId7"/>
              </p:custDataLst>
            </p:nvPr>
          </p:nvSpPr>
          <p:spPr bwMode="auto">
            <a:xfrm>
              <a:off x="406402" y="2694083"/>
              <a:ext cx="17068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rgbClr val="000000"/>
                  </a:solidFill>
                  <a:latin typeface="黑体" panose="02010609060101010101" pitchFamily="49" charset="-122"/>
                  <a:ea typeface="黑体" panose="02010609060101010101" pitchFamily="49" charset="-122"/>
                </a:rPr>
                <a:t>耐高温的酶</a:t>
              </a:r>
              <a:endParaRPr lang="zh-CN" altLang="en-US" sz="2400">
                <a:solidFill>
                  <a:srgbClr val="000000"/>
                </a:solidFill>
                <a:latin typeface="黑体" panose="02010609060101010101" pitchFamily="49" charset="-122"/>
                <a:ea typeface="黑体" panose="02010609060101010101" pitchFamily="49" charset="-122"/>
              </a:endParaRPr>
            </a:p>
          </p:txBody>
        </p:sp>
        <p:sp>
          <p:nvSpPr>
            <p:cNvPr id="658441" name="Rectangle 9"/>
            <p:cNvSpPr>
              <a:spLocks noChangeArrowheads="1"/>
            </p:cNvSpPr>
            <p:nvPr>
              <p:custDataLst>
                <p:tags r:id="rId8"/>
              </p:custDataLst>
            </p:nvPr>
          </p:nvSpPr>
          <p:spPr bwMode="auto">
            <a:xfrm>
              <a:off x="2927352" y="2694083"/>
              <a:ext cx="20116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rgbClr val="000000"/>
                  </a:solidFill>
                  <a:latin typeface="黑体" panose="02010609060101010101" pitchFamily="49" charset="-122"/>
                  <a:ea typeface="黑体" panose="02010609060101010101" pitchFamily="49" charset="-122"/>
                </a:rPr>
                <a:t>耐高温生物体</a:t>
              </a:r>
              <a:endParaRPr lang="zh-CN" altLang="en-US" sz="2400">
                <a:solidFill>
                  <a:srgbClr val="000000"/>
                </a:solidFill>
                <a:latin typeface="黑体" panose="02010609060101010101" pitchFamily="49" charset="-122"/>
                <a:ea typeface="黑体" panose="02010609060101010101" pitchFamily="49" charset="-122"/>
              </a:endParaRPr>
            </a:p>
          </p:txBody>
        </p:sp>
        <p:cxnSp>
          <p:nvCxnSpPr>
            <p:cNvPr id="658443" name="AutoShape 11"/>
            <p:cNvCxnSpPr>
              <a:cxnSpLocks noChangeShapeType="1"/>
            </p:cNvCxnSpPr>
            <p:nvPr>
              <p:custDataLst>
                <p:tags r:id="rId9"/>
              </p:custDataLst>
            </p:nvPr>
          </p:nvCxnSpPr>
          <p:spPr bwMode="auto">
            <a:xfrm>
              <a:off x="2135188" y="2983008"/>
              <a:ext cx="863600" cy="0"/>
            </a:xfrm>
            <a:prstGeom prst="straightConnector1">
              <a:avLst/>
            </a:prstGeom>
            <a:noFill/>
            <a:ln w="25400" cap="sq">
              <a:solidFill>
                <a:schemeClr val="dk1"/>
              </a:solidFill>
              <a:round/>
              <a:headEnd type="none"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8445" name="AutoShape 13"/>
            <p:cNvCxnSpPr>
              <a:cxnSpLocks noChangeShapeType="1"/>
            </p:cNvCxnSpPr>
            <p:nvPr>
              <p:custDataLst>
                <p:tags r:id="rId10"/>
              </p:custDataLst>
            </p:nvPr>
          </p:nvCxnSpPr>
          <p:spPr bwMode="auto">
            <a:xfrm>
              <a:off x="4943477" y="2983008"/>
              <a:ext cx="865187" cy="0"/>
            </a:xfrm>
            <a:prstGeom prst="straightConnector1">
              <a:avLst/>
            </a:prstGeom>
            <a:noFill/>
            <a:ln w="25400" cap="sq">
              <a:solidFill>
                <a:schemeClr val="dk1"/>
              </a:solidFill>
              <a:round/>
              <a:headEnd type="none"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8446" name="Rectangle 14"/>
            <p:cNvSpPr>
              <a:spLocks noChangeArrowheads="1"/>
            </p:cNvSpPr>
            <p:nvPr>
              <p:custDataLst>
                <p:tags r:id="rId11"/>
              </p:custDataLst>
            </p:nvPr>
          </p:nvSpPr>
          <p:spPr bwMode="auto">
            <a:xfrm>
              <a:off x="5735638" y="2694083"/>
              <a:ext cx="38163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solidFill>
                    <a:srgbClr val="000000"/>
                  </a:solidFill>
                  <a:latin typeface="黑体" panose="02010609060101010101" pitchFamily="49" charset="-122"/>
                  <a:ea typeface="黑体" panose="02010609060101010101" pitchFamily="49" charset="-122"/>
                </a:rPr>
                <a:t>高温环境（热泉、火山口）</a:t>
              </a:r>
              <a:endParaRPr lang="zh-CN" altLang="en-US" sz="2400">
                <a:solidFill>
                  <a:srgbClr val="000000"/>
                </a:solidFill>
                <a:latin typeface="黑体" panose="02010609060101010101" pitchFamily="49" charset="-122"/>
                <a:ea typeface="黑体" panose="02010609060101010101" pitchFamily="49" charset="-122"/>
              </a:endParaRPr>
            </a:p>
          </p:txBody>
        </p:sp>
        <p:sp>
          <p:nvSpPr>
            <p:cNvPr id="658447" name="Rectangle 15"/>
            <p:cNvSpPr>
              <a:spLocks noChangeArrowheads="1"/>
            </p:cNvSpPr>
            <p:nvPr>
              <p:custDataLst>
                <p:tags r:id="rId12"/>
              </p:custDataLst>
            </p:nvPr>
          </p:nvSpPr>
          <p:spPr bwMode="auto">
            <a:xfrm>
              <a:off x="2127132" y="2510143"/>
              <a:ext cx="7924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chemeClr val="dk1"/>
                  </a:solidFill>
                  <a:latin typeface="黑体" panose="02010609060101010101" pitchFamily="49" charset="-122"/>
                  <a:ea typeface="黑体" panose="02010609060101010101" pitchFamily="49" charset="-122"/>
                </a:rPr>
                <a:t>寻找</a:t>
              </a:r>
              <a:endParaRPr lang="zh-CN" altLang="en-US" sz="2400">
                <a:solidFill>
                  <a:schemeClr val="dk1"/>
                </a:solidFill>
                <a:latin typeface="黑体" panose="02010609060101010101" pitchFamily="49" charset="-122"/>
                <a:ea typeface="黑体" panose="02010609060101010101" pitchFamily="49" charset="-122"/>
              </a:endParaRPr>
            </a:p>
          </p:txBody>
        </p:sp>
        <p:sp>
          <p:nvSpPr>
            <p:cNvPr id="658448" name="Rectangle 16"/>
            <p:cNvSpPr>
              <a:spLocks noChangeArrowheads="1"/>
            </p:cNvSpPr>
            <p:nvPr>
              <p:custDataLst>
                <p:tags r:id="rId13"/>
              </p:custDataLst>
            </p:nvPr>
          </p:nvSpPr>
          <p:spPr bwMode="auto">
            <a:xfrm>
              <a:off x="4935419" y="2510143"/>
              <a:ext cx="7924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chemeClr val="dk1"/>
                  </a:solidFill>
                  <a:latin typeface="黑体" panose="02010609060101010101" pitchFamily="49" charset="-122"/>
                  <a:ea typeface="黑体" panose="02010609060101010101" pitchFamily="49" charset="-122"/>
                </a:rPr>
                <a:t>寻找</a:t>
              </a:r>
              <a:endParaRPr lang="zh-CN" altLang="en-US" sz="2400">
                <a:solidFill>
                  <a:schemeClr val="dk1"/>
                </a:solidFill>
                <a:latin typeface="黑体" panose="02010609060101010101" pitchFamily="49" charset="-122"/>
                <a:ea typeface="黑体" panose="02010609060101010101" pitchFamily="49" charset="-122"/>
              </a:endParaRPr>
            </a:p>
          </p:txBody>
        </p:sp>
      </p:grpSp>
      <p:sp>
        <p:nvSpPr>
          <p:cNvPr id="22" name="矩形 21"/>
          <p:cNvSpPr/>
          <p:nvPr>
            <p:custDataLst>
              <p:tags r:id="rId14"/>
            </p:custDataLst>
          </p:nvPr>
        </p:nvSpPr>
        <p:spPr bwMode="auto">
          <a:xfrm>
            <a:off x="406400" y="5639642"/>
            <a:ext cx="8024542" cy="46037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rtlCol="0">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spcBef>
                <a:spcPct val="50000"/>
              </a:spcBef>
              <a:buClrTx/>
              <a:buSzTx/>
              <a:buFontTx/>
            </a:pPr>
            <a:r>
              <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那么，如何从众多的微生物中筛选出单一菌种？</a:t>
            </a:r>
            <a:endPar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6" name="矩形 15"/>
          <p:cNvSpPr/>
          <p:nvPr>
            <p:custDataLst>
              <p:tags r:id="rId15"/>
            </p:custDataLst>
          </p:nvPr>
        </p:nvSpPr>
        <p:spPr bwMode="auto">
          <a:xfrm>
            <a:off x="0" y="90922"/>
            <a:ext cx="3106615" cy="634406"/>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一、选择培养基</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4" name="矩形 3"/>
          <p:cNvSpPr/>
          <p:nvPr>
            <p:custDataLst>
              <p:tags r:id="rId16"/>
            </p:custDataLst>
          </p:nvPr>
        </p:nvSpPr>
        <p:spPr bwMode="auto">
          <a:xfrm>
            <a:off x="406400" y="4050665"/>
            <a:ext cx="11283315" cy="784225"/>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no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spcBef>
                <a:spcPct val="50000"/>
              </a:spcBef>
              <a:buClrTx/>
              <a:buSzTx/>
              <a:buFontTx/>
            </a:pPr>
            <a:r>
              <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1966年，布鲁克在美国黄石国家公园的一个热泉中发现了耐热的Taq细菌，并分离到耐高温的DNA聚合酶（Taq酶）。</a:t>
            </a:r>
            <a:endParaRPr lang="en-US" altLang="zh-CN">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3" name="文本框 2"/>
          <p:cNvSpPr txBox="1"/>
          <p:nvPr>
            <p:custDataLst>
              <p:tags r:id="rId17"/>
            </p:custDataLst>
          </p:nvPr>
        </p:nvSpPr>
        <p:spPr>
          <a:xfrm>
            <a:off x="-635" y="949960"/>
            <a:ext cx="12068175" cy="88455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【任务一】1.阅读课本16页第2段，通过寻找耐高温的DNA聚合酶，明确可以筛选出来的原因，这为实验室筛选微生物提供什么提示？说出选择培养基的定义。</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196"/>
                                        </p:tgtEl>
                                        <p:attrNameLst>
                                          <p:attrName>style.visibility</p:attrName>
                                        </p:attrNameLst>
                                      </p:cBhvr>
                                      <p:to>
                                        <p:strVal val="visible"/>
                                      </p:to>
                                    </p:set>
                                    <p:anim calcmode="lin" valueType="num">
                                      <p:cBhvr additive="base">
                                        <p:cTn id="29" dur="500" fill="hold"/>
                                        <p:tgtEl>
                                          <p:spTgt spid="8196"/>
                                        </p:tgtEl>
                                        <p:attrNameLst>
                                          <p:attrName>ppt_x</p:attrName>
                                        </p:attrNameLst>
                                      </p:cBhvr>
                                      <p:tavLst>
                                        <p:tav tm="0">
                                          <p:val>
                                            <p:strVal val="#ppt_x"/>
                                          </p:val>
                                        </p:tav>
                                        <p:tav tm="100000">
                                          <p:val>
                                            <p:strVal val="#ppt_x"/>
                                          </p:val>
                                        </p:tav>
                                      </p:tavLst>
                                    </p:anim>
                                    <p:anim calcmode="lin" valueType="num">
                                      <p:cBhvr additive="base">
                                        <p:cTn id="3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195"/>
                                        </p:tgtEl>
                                        <p:attrNameLst>
                                          <p:attrName>style.visibility</p:attrName>
                                        </p:attrNameLst>
                                      </p:cBhvr>
                                      <p:to>
                                        <p:strVal val="visible"/>
                                      </p:to>
                                    </p:set>
                                    <p:anim calcmode="lin" valueType="num">
                                      <p:cBhvr additive="base">
                                        <p:cTn id="41" dur="500" fill="hold"/>
                                        <p:tgtEl>
                                          <p:spTgt spid="8195"/>
                                        </p:tgtEl>
                                        <p:attrNameLst>
                                          <p:attrName>ppt_x</p:attrName>
                                        </p:attrNameLst>
                                      </p:cBhvr>
                                      <p:tavLst>
                                        <p:tav tm="0">
                                          <p:val>
                                            <p:strVal val="#ppt_x"/>
                                          </p:val>
                                        </p:tav>
                                        <p:tav tm="100000">
                                          <p:val>
                                            <p:strVal val="#ppt_x"/>
                                          </p:val>
                                        </p:tav>
                                      </p:tavLst>
                                    </p:anim>
                                    <p:anim calcmode="lin" valueType="num">
                                      <p:cBhvr additive="base">
                                        <p:cTn id="42"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5" grpId="0" animBg="1"/>
      <p:bldP spid="4" grpId="0" animBg="1"/>
      <p:bldP spid="8196" grpId="0" animBg="1"/>
      <p:bldP spid="22" grpId="0" animBg="1"/>
      <p:bldP spid="81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220" name="Rectangle 4"/>
          <p:cNvSpPr>
            <a:spLocks noChangeArrowheads="1"/>
          </p:cNvSpPr>
          <p:nvPr>
            <p:custDataLst>
              <p:tags r:id="rId1"/>
            </p:custDataLst>
          </p:nvPr>
        </p:nvSpPr>
        <p:spPr bwMode="auto">
          <a:xfrm>
            <a:off x="285017" y="2098164"/>
            <a:ext cx="11612636" cy="1198880"/>
          </a:xfrm>
          <a:prstGeom prst="rect">
            <a:avLst/>
          </a:prstGeom>
          <a:solidFill>
            <a:schemeClr val="bg1"/>
          </a:solidFill>
          <a:ln w="9525">
            <a:solidFill>
              <a:schemeClr val="accent2"/>
            </a:solidFill>
            <a:miter lim="800000"/>
          </a:ln>
          <a:effectLst>
            <a:outerShdw blurRad="50800" dist="38100" dir="2700000" algn="tl" rotWithShape="0">
              <a:prstClr val="black">
                <a:alpha val="40000"/>
              </a:prstClr>
            </a:outerShdw>
          </a:effectLst>
        </p:spPr>
        <p:txBody>
          <a:bodyPr wrap="square">
            <a:spAutoFit/>
          </a:bodyPr>
          <a:lstStyle/>
          <a:p>
            <a:pPr indent="457200" fontAlgn="auto">
              <a:lnSpc>
                <a:spcPct val="150000"/>
              </a:lnSpc>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人为提供有利于目的菌株生长的条件</a:t>
            </a:r>
            <a:r>
              <a:rPr lang="en-US" sz="2400">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包括营养、温度、</a:t>
            </a:r>
            <a:r>
              <a:rPr lang="en-US" sz="2400">
                <a:solidFill>
                  <a:schemeClr val="dk1"/>
                </a:solidFill>
                <a:latin typeface="黑体" panose="02010609060101010101" pitchFamily="49" charset="-122"/>
                <a:ea typeface="黑体" panose="02010609060101010101" pitchFamily="49" charset="-122"/>
                <a:cs typeface="黑体" panose="02010609060101010101" pitchFamily="49" charset="-122"/>
              </a:rPr>
              <a:t>pH</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等</a:t>
            </a:r>
            <a:r>
              <a:rPr lang="en-US" sz="2400">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，同时抑制或阻止其他微生物生长。</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pic>
        <p:nvPicPr>
          <p:cNvPr id="7" name="Picture 8"/>
          <p:cNvPicPr>
            <a:picLocks noChangeAspect="1" noChangeArrowheads="1"/>
          </p:cNvPicPr>
          <p:nvPr>
            <p:custDataLst>
              <p:tags r:id="rId2"/>
            </p:custDataLst>
          </p:nvPr>
        </p:nvPicPr>
        <p:blipFill>
          <a:blip r:embed="rId3"/>
          <a:srcRect t="8442" r="3999" b="20399"/>
          <a:stretch>
            <a:fillRect/>
          </a:stretch>
        </p:blipFill>
        <p:spPr bwMode="auto">
          <a:xfrm>
            <a:off x="5798413" y="2671746"/>
            <a:ext cx="2413076" cy="13604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18">
            <a:hlinkClick r:id="rId4"/>
          </p:cNvPr>
          <p:cNvPicPr>
            <a:picLocks noChangeAspect="1" noChangeArrowheads="1"/>
          </p:cNvPicPr>
          <p:nvPr>
            <p:custDataLst>
              <p:tags r:id="rId5"/>
            </p:custDataLst>
          </p:nvPr>
        </p:nvPicPr>
        <p:blipFill>
          <a:blip r:embed="rId6"/>
          <a:srcRect l="5333" t="7973" b="9650"/>
          <a:stretch>
            <a:fillRect/>
          </a:stretch>
        </p:blipFill>
        <p:spPr bwMode="auto">
          <a:xfrm>
            <a:off x="5798413" y="4170317"/>
            <a:ext cx="2413076" cy="12785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custDataLst>
              <p:tags r:id="rId7"/>
            </p:custDataLst>
          </p:nvPr>
        </p:nvPicPr>
        <p:blipFill>
          <a:blip r:embed="rId8"/>
          <a:srcRect l="4742" t="11870" b="16291"/>
          <a:stretch>
            <a:fillRect/>
          </a:stretch>
        </p:blipFill>
        <p:spPr bwMode="auto">
          <a:xfrm>
            <a:off x="5798414" y="5586991"/>
            <a:ext cx="2413076" cy="1273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8" name="组合 7"/>
          <p:cNvGrpSpPr/>
          <p:nvPr>
            <p:custDataLst>
              <p:tags r:id="rId9"/>
            </p:custDataLst>
          </p:nvPr>
        </p:nvGrpSpPr>
        <p:grpSpPr>
          <a:xfrm>
            <a:off x="2913006" y="4510271"/>
            <a:ext cx="2734947" cy="645160"/>
            <a:chOff x="4396891" y="6021894"/>
            <a:chExt cx="4061339" cy="1290888"/>
          </a:xfrm>
          <a:solidFill>
            <a:schemeClr val="accent4">
              <a:lumMod val="40000"/>
              <a:lumOff val="60000"/>
            </a:schemeClr>
          </a:solidFill>
        </p:grpSpPr>
        <p:sp>
          <p:nvSpPr>
            <p:cNvPr id="17" name="AutoShape 10"/>
            <p:cNvSpPr>
              <a:spLocks noChangeArrowheads="1"/>
            </p:cNvSpPr>
            <p:nvPr>
              <p:custDataLst>
                <p:tags r:id="rId10"/>
              </p:custDataLst>
            </p:nvPr>
          </p:nvSpPr>
          <p:spPr bwMode="auto">
            <a:xfrm>
              <a:off x="4396891" y="6258097"/>
              <a:ext cx="4061339" cy="838375"/>
            </a:xfrm>
            <a:prstGeom prst="rightArrowCallout">
              <a:avLst>
                <a:gd name="adj1" fmla="val 16608"/>
                <a:gd name="adj2" fmla="val 25000"/>
                <a:gd name="adj3" fmla="val 60556"/>
                <a:gd name="adj4" fmla="val 79422"/>
              </a:avLst>
            </a:prstGeom>
            <a:solidFill>
              <a:schemeClr val="accent4">
                <a:lumMod val="40000"/>
                <a:lumOff val="60000"/>
              </a:schemeClr>
            </a:solidFill>
            <a:ln w="9525">
              <a:solidFill>
                <a:srgbClr val="51B3A0"/>
              </a:solidFill>
              <a:miter lim="800000"/>
            </a:ln>
          </p:spPr>
          <p:txBody>
            <a:bodyPr wrap="none" anchor="ctr"/>
            <a:lstStyle/>
            <a:p>
              <a:pPr algn="ctr">
                <a:lnSpc>
                  <a:spcPct val="150000"/>
                </a:lnSpc>
              </a:pPr>
              <a:endParaRPr lang="zh-CN" altLang="en-US" sz="2400">
                <a:solidFill>
                  <a:schemeClr val="dk1"/>
                </a:solidFill>
                <a:latin typeface="黑体" panose="02010609060101010101" pitchFamily="49" charset="-122"/>
                <a:ea typeface="黑体" panose="02010609060101010101" pitchFamily="49" charset="-122"/>
              </a:endParaRPr>
            </a:p>
          </p:txBody>
        </p:sp>
        <p:sp>
          <p:nvSpPr>
            <p:cNvPr id="19" name="文本框 18"/>
            <p:cNvSpPr txBox="1"/>
            <p:nvPr>
              <p:custDataLst>
                <p:tags r:id="rId11"/>
              </p:custDataLst>
            </p:nvPr>
          </p:nvSpPr>
          <p:spPr>
            <a:xfrm>
              <a:off x="4396891" y="6021894"/>
              <a:ext cx="3622021" cy="1290888"/>
            </a:xfrm>
            <a:prstGeom prst="rect">
              <a:avLst/>
            </a:prstGeom>
            <a:noFill/>
            <a:ln>
              <a:noFill/>
            </a:ln>
          </p:spPr>
          <p:txBody>
            <a:bodyPr wrap="square">
              <a:spAutoFit/>
            </a:bodyPr>
            <a:lstStyle/>
            <a:p>
              <a:pPr algn="ctr" defTabSz="457200">
                <a:lnSpc>
                  <a:spcPct val="150000"/>
                </a:lnSpc>
                <a:spcBef>
                  <a:spcPct val="0"/>
                </a:spcBef>
                <a:spcAft>
                  <a:spcPct val="0"/>
                </a:spcAft>
              </a:pPr>
              <a:r>
                <a:rPr lang="zh-CN" altLang="en-US" sz="2400">
                  <a:solidFill>
                    <a:srgbClr val="000000"/>
                  </a:solidFill>
                  <a:latin typeface="黑体" panose="02010609060101010101" pitchFamily="49" charset="-122"/>
                  <a:ea typeface="黑体" panose="02010609060101010101" pitchFamily="49" charset="-122"/>
                </a:rPr>
                <a:t>耐寒微生物</a:t>
              </a:r>
              <a:endParaRPr lang="zh-CN" altLang="en-US" sz="2400">
                <a:solidFill>
                  <a:srgbClr val="000000"/>
                </a:solidFill>
                <a:latin typeface="黑体" panose="02010609060101010101" pitchFamily="49" charset="-122"/>
                <a:ea typeface="黑体" panose="02010609060101010101" pitchFamily="49" charset="-122"/>
              </a:endParaRPr>
            </a:p>
          </p:txBody>
        </p:sp>
      </p:grpSp>
      <p:grpSp>
        <p:nvGrpSpPr>
          <p:cNvPr id="6" name="组合 5"/>
          <p:cNvGrpSpPr/>
          <p:nvPr>
            <p:custDataLst>
              <p:tags r:id="rId12"/>
            </p:custDataLst>
          </p:nvPr>
        </p:nvGrpSpPr>
        <p:grpSpPr>
          <a:xfrm>
            <a:off x="2887612" y="3083118"/>
            <a:ext cx="2753358" cy="645160"/>
            <a:chOff x="5083144" y="6112621"/>
            <a:chExt cx="3489094" cy="1290886"/>
          </a:xfrm>
          <a:solidFill>
            <a:schemeClr val="accent4">
              <a:lumMod val="40000"/>
              <a:lumOff val="60000"/>
            </a:schemeClr>
          </a:solidFill>
        </p:grpSpPr>
        <p:sp>
          <p:nvSpPr>
            <p:cNvPr id="5" name="AutoShape 10"/>
            <p:cNvSpPr>
              <a:spLocks noChangeArrowheads="1"/>
            </p:cNvSpPr>
            <p:nvPr>
              <p:custDataLst>
                <p:tags r:id="rId13"/>
              </p:custDataLst>
            </p:nvPr>
          </p:nvSpPr>
          <p:spPr bwMode="auto">
            <a:xfrm>
              <a:off x="5083144" y="6399761"/>
              <a:ext cx="3489094" cy="838200"/>
            </a:xfrm>
            <a:prstGeom prst="rightArrowCallout">
              <a:avLst>
                <a:gd name="adj1" fmla="val 16608"/>
                <a:gd name="adj2" fmla="val 25000"/>
                <a:gd name="adj3" fmla="val 60556"/>
                <a:gd name="adj4" fmla="val 79422"/>
              </a:avLst>
            </a:prstGeom>
            <a:solidFill>
              <a:schemeClr val="accent4">
                <a:lumMod val="40000"/>
                <a:lumOff val="60000"/>
              </a:schemeClr>
            </a:solidFill>
            <a:ln w="9525">
              <a:solidFill>
                <a:srgbClr val="51B3A0"/>
              </a:solidFill>
              <a:miter lim="800000"/>
            </a:ln>
          </p:spPr>
          <p:txBody>
            <a:bodyPr wrap="none" anchor="ctr"/>
            <a:lstStyle/>
            <a:p>
              <a:pPr algn="ctr">
                <a:lnSpc>
                  <a:spcPct val="150000"/>
                </a:lnSpc>
                <a:spcBef>
                  <a:spcPct val="0"/>
                </a:spcBef>
                <a:spcAft>
                  <a:spcPct val="0"/>
                </a:spcAft>
              </a:pPr>
              <a:endParaRPr lang="zh-CN" altLang="en-US" sz="2400">
                <a:solidFill>
                  <a:schemeClr val="dk1"/>
                </a:solidFill>
                <a:latin typeface="黑体" panose="02010609060101010101" pitchFamily="49" charset="-122"/>
                <a:ea typeface="黑体" panose="02010609060101010101" pitchFamily="49" charset="-122"/>
              </a:endParaRPr>
            </a:p>
          </p:txBody>
        </p:sp>
        <p:sp>
          <p:nvSpPr>
            <p:cNvPr id="21" name="文本框 20"/>
            <p:cNvSpPr txBox="1"/>
            <p:nvPr>
              <p:custDataLst>
                <p:tags r:id="rId14"/>
              </p:custDataLst>
            </p:nvPr>
          </p:nvSpPr>
          <p:spPr>
            <a:xfrm>
              <a:off x="5173874" y="6112621"/>
              <a:ext cx="2867586" cy="1290886"/>
            </a:xfrm>
            <a:prstGeom prst="rect">
              <a:avLst/>
            </a:prstGeom>
            <a:noFill/>
            <a:ln>
              <a:noFill/>
            </a:ln>
          </p:spPr>
          <p:txBody>
            <a:bodyPr wrap="square">
              <a:spAutoFit/>
            </a:bodyPr>
            <a:lstStyle/>
            <a:p>
              <a:pPr algn="ctr" defTabSz="457200">
                <a:lnSpc>
                  <a:spcPct val="150000"/>
                </a:lnSpc>
                <a:spcBef>
                  <a:spcPct val="0"/>
                </a:spcBef>
                <a:spcAft>
                  <a:spcPct val="0"/>
                </a:spcAft>
              </a:pPr>
              <a:r>
                <a:rPr lang="zh-CN" altLang="en-US" sz="2400">
                  <a:solidFill>
                    <a:srgbClr val="000000"/>
                  </a:solidFill>
                  <a:latin typeface="黑体" panose="02010609060101010101" pitchFamily="49" charset="-122"/>
                  <a:ea typeface="黑体" panose="02010609060101010101" pitchFamily="49" charset="-122"/>
                </a:rPr>
                <a:t>耐热微生物</a:t>
              </a:r>
              <a:endParaRPr lang="zh-CN" altLang="en-US" sz="2400">
                <a:solidFill>
                  <a:srgbClr val="000000"/>
                </a:solidFill>
                <a:latin typeface="黑体" panose="02010609060101010101" pitchFamily="49" charset="-122"/>
                <a:ea typeface="黑体" panose="02010609060101010101" pitchFamily="49" charset="-122"/>
              </a:endParaRPr>
            </a:p>
          </p:txBody>
        </p:sp>
      </p:grpSp>
      <p:grpSp>
        <p:nvGrpSpPr>
          <p:cNvPr id="11" name="组合 10"/>
          <p:cNvGrpSpPr/>
          <p:nvPr>
            <p:custDataLst>
              <p:tags r:id="rId15"/>
            </p:custDataLst>
          </p:nvPr>
        </p:nvGrpSpPr>
        <p:grpSpPr>
          <a:xfrm>
            <a:off x="2912814" y="5947587"/>
            <a:ext cx="2728155" cy="645160"/>
            <a:chOff x="4950962" y="8052980"/>
            <a:chExt cx="3489339" cy="1290889"/>
          </a:xfrm>
          <a:solidFill>
            <a:schemeClr val="accent4">
              <a:lumMod val="40000"/>
              <a:lumOff val="60000"/>
            </a:schemeClr>
          </a:solidFill>
        </p:grpSpPr>
        <p:sp>
          <p:nvSpPr>
            <p:cNvPr id="25" name="AutoShape 10"/>
            <p:cNvSpPr>
              <a:spLocks noChangeArrowheads="1"/>
            </p:cNvSpPr>
            <p:nvPr>
              <p:custDataLst>
                <p:tags r:id="rId16"/>
              </p:custDataLst>
            </p:nvPr>
          </p:nvSpPr>
          <p:spPr bwMode="auto">
            <a:xfrm>
              <a:off x="4951207" y="8320619"/>
              <a:ext cx="3489094" cy="838200"/>
            </a:xfrm>
            <a:prstGeom prst="rightArrowCallout">
              <a:avLst>
                <a:gd name="adj1" fmla="val 16608"/>
                <a:gd name="adj2" fmla="val 25000"/>
                <a:gd name="adj3" fmla="val 60556"/>
                <a:gd name="adj4" fmla="val 79422"/>
              </a:avLst>
            </a:prstGeom>
            <a:solidFill>
              <a:schemeClr val="accent4">
                <a:lumMod val="40000"/>
                <a:lumOff val="60000"/>
              </a:schemeClr>
            </a:solidFill>
            <a:ln w="9525">
              <a:solidFill>
                <a:srgbClr val="51B3A0"/>
              </a:solidFill>
              <a:miter lim="800000"/>
            </a:ln>
          </p:spPr>
          <p:txBody>
            <a:bodyPr wrap="none" anchor="ctr"/>
            <a:lstStyle/>
            <a:p>
              <a:pPr algn="ctr">
                <a:lnSpc>
                  <a:spcPct val="150000"/>
                </a:lnSpc>
              </a:pPr>
              <a:endParaRPr lang="zh-CN" altLang="en-US" sz="2400">
                <a:solidFill>
                  <a:schemeClr val="dk1"/>
                </a:solidFill>
                <a:latin typeface="黑体" panose="02010609060101010101" pitchFamily="49" charset="-122"/>
                <a:ea typeface="黑体" panose="02010609060101010101" pitchFamily="49" charset="-122"/>
              </a:endParaRPr>
            </a:p>
          </p:txBody>
        </p:sp>
        <p:sp>
          <p:nvSpPr>
            <p:cNvPr id="23" name="文本框 22"/>
            <p:cNvSpPr txBox="1"/>
            <p:nvPr>
              <p:custDataLst>
                <p:tags r:id="rId17"/>
              </p:custDataLst>
            </p:nvPr>
          </p:nvSpPr>
          <p:spPr>
            <a:xfrm>
              <a:off x="4950962" y="8052980"/>
              <a:ext cx="2867586" cy="1290889"/>
            </a:xfrm>
            <a:prstGeom prst="rect">
              <a:avLst/>
            </a:prstGeom>
            <a:noFill/>
            <a:ln>
              <a:noFill/>
            </a:ln>
          </p:spPr>
          <p:txBody>
            <a:bodyPr wrap="square">
              <a:spAutoFit/>
            </a:bodyPr>
            <a:lstStyle/>
            <a:p>
              <a:pPr algn="ctr" defTabSz="457200">
                <a:lnSpc>
                  <a:spcPct val="150000"/>
                </a:lnSpc>
                <a:spcBef>
                  <a:spcPct val="0"/>
                </a:spcBef>
                <a:spcAft>
                  <a:spcPct val="0"/>
                </a:spcAft>
              </a:pPr>
              <a:r>
                <a:rPr lang="zh-CN" altLang="en-US" sz="2400">
                  <a:solidFill>
                    <a:srgbClr val="000000"/>
                  </a:solidFill>
                  <a:latin typeface="黑体" panose="02010609060101010101" pitchFamily="49" charset="-122"/>
                  <a:ea typeface="黑体" panose="02010609060101010101" pitchFamily="49" charset="-122"/>
                </a:rPr>
                <a:t>石油分解菌</a:t>
              </a:r>
              <a:endParaRPr lang="zh-CN" altLang="en-US" sz="2400">
                <a:solidFill>
                  <a:srgbClr val="000000"/>
                </a:solidFill>
                <a:latin typeface="黑体" panose="02010609060101010101" pitchFamily="49" charset="-122"/>
                <a:ea typeface="黑体" panose="02010609060101010101" pitchFamily="49" charset="-122"/>
              </a:endParaRPr>
            </a:p>
          </p:txBody>
        </p:sp>
      </p:grpSp>
      <p:sp>
        <p:nvSpPr>
          <p:cNvPr id="9219" name="Rectangle 3"/>
          <p:cNvSpPr txBox="1">
            <a:spLocks noChangeArrowheads="1"/>
          </p:cNvSpPr>
          <p:nvPr>
            <p:custDataLst>
              <p:tags r:id="rId18"/>
            </p:custDataLst>
          </p:nvPr>
        </p:nvSpPr>
        <p:spPr bwMode="auto">
          <a:xfrm>
            <a:off x="169545" y="1567180"/>
            <a:ext cx="438086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2.实验室中微生物的筛选原理：</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8" name="矩形 17"/>
          <p:cNvSpPr/>
          <p:nvPr>
            <p:custDataLst>
              <p:tags r:id="rId19"/>
            </p:custDataLst>
          </p:nvPr>
        </p:nvSpPr>
        <p:spPr bwMode="auto">
          <a:xfrm>
            <a:off x="0" y="90922"/>
            <a:ext cx="3106615" cy="634406"/>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一、选择培养基</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3" name="文本框 2"/>
          <p:cNvSpPr txBox="1"/>
          <p:nvPr>
            <p:custDataLst>
              <p:tags r:id="rId20"/>
            </p:custDataLst>
          </p:nvPr>
        </p:nvSpPr>
        <p:spPr>
          <a:xfrm>
            <a:off x="0" y="826135"/>
            <a:ext cx="12068175" cy="67056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【任务一】1.阅读课本16页第2段，通过寻找耐高温的DNA聚合酶，明确可以筛选出来的原因，这为实验室筛选微生物提供什么提示？说出选择培养基的定义。</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圆角矩形 1"/>
          <p:cNvSpPr/>
          <p:nvPr>
            <p:custDataLst>
              <p:tags r:id="rId1"/>
            </p:custDataLst>
          </p:nvPr>
        </p:nvSpPr>
        <p:spPr>
          <a:xfrm>
            <a:off x="834849" y="2773134"/>
            <a:ext cx="10219691" cy="3945960"/>
          </a:xfrm>
          <a:prstGeom prst="roundRect">
            <a:avLst/>
          </a:prstGeom>
          <a:solidFill>
            <a:schemeClr val="bg1"/>
          </a:solidFill>
          <a:ln>
            <a:solidFill>
              <a:srgbClr val="00B05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pitchFamily="49" charset="-122"/>
              <a:ea typeface="黑体" panose="02010609060101010101" pitchFamily="49" charset="-122"/>
            </a:endParaRPr>
          </a:p>
        </p:txBody>
      </p:sp>
      <p:sp>
        <p:nvSpPr>
          <p:cNvPr id="11" name="文本框 10"/>
          <p:cNvSpPr txBox="1"/>
          <p:nvPr>
            <p:custDataLst>
              <p:tags r:id="rId2"/>
            </p:custDataLst>
          </p:nvPr>
        </p:nvSpPr>
        <p:spPr>
          <a:xfrm>
            <a:off x="905510" y="2063750"/>
            <a:ext cx="10534015" cy="645160"/>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rtlCol="0" anchor="t">
            <a:spAutoFit/>
          </a:bodyPr>
          <a:lstStyle/>
          <a:p>
            <a:pPr>
              <a:lnSpc>
                <a:spcPct val="150000"/>
              </a:lnSpc>
            </a:pPr>
            <a:r>
              <a:rPr lang="zh-CN" altLang="en-US" sz="2400" smtClean="0">
                <a:solidFill>
                  <a:srgbClr val="000000"/>
                </a:solidFill>
                <a:latin typeface="黑体" panose="02010609060101010101" pitchFamily="49" charset="-122"/>
                <a:ea typeface="黑体" panose="02010609060101010101" pitchFamily="49" charset="-122"/>
                <a:sym typeface="+mn-ea"/>
              </a:rPr>
              <a:t>允许</a:t>
            </a:r>
            <a:r>
              <a:rPr lang="zh-CN" altLang="en-US" sz="2400">
                <a:solidFill>
                  <a:srgbClr val="000000"/>
                </a:solidFill>
                <a:latin typeface="黑体" panose="02010609060101010101" pitchFamily="49" charset="-122"/>
                <a:ea typeface="黑体" panose="02010609060101010101" pitchFamily="49" charset="-122"/>
                <a:sym typeface="+mn-ea"/>
              </a:rPr>
              <a:t>特定种类的微生物生长，同时抑制或阻止其他种类微生物生长的</a:t>
            </a:r>
            <a:r>
              <a:rPr lang="zh-CN" altLang="en-US" sz="2400" smtClean="0">
                <a:solidFill>
                  <a:srgbClr val="000000"/>
                </a:solidFill>
                <a:latin typeface="黑体" panose="02010609060101010101" pitchFamily="49" charset="-122"/>
                <a:ea typeface="黑体" panose="02010609060101010101" pitchFamily="49" charset="-122"/>
                <a:sym typeface="+mn-ea"/>
              </a:rPr>
              <a:t>培养基</a:t>
            </a:r>
            <a:r>
              <a:rPr lang="zh-CN" altLang="en-US" sz="2400" smtClean="0">
                <a:solidFill>
                  <a:srgbClr val="000000"/>
                </a:solidFill>
                <a:uFill>
                  <a:solidFill>
                    <a:srgbClr val="FF0000"/>
                  </a:solidFill>
                </a:uFill>
                <a:latin typeface="黑体" panose="02010609060101010101" pitchFamily="49" charset="-122"/>
                <a:ea typeface="黑体" panose="02010609060101010101" pitchFamily="49" charset="-122"/>
                <a:sym typeface="+mn-ea"/>
              </a:rPr>
              <a:t>。</a:t>
            </a:r>
            <a:endParaRPr lang="zh-CN" altLang="en-US" sz="2400" smtClean="0">
              <a:solidFill>
                <a:srgbClr val="000000"/>
              </a:solidFill>
              <a:uFill>
                <a:solidFill>
                  <a:srgbClr val="FF0000"/>
                </a:solidFill>
              </a:uFill>
              <a:latin typeface="黑体" panose="02010609060101010101" pitchFamily="49" charset="-122"/>
              <a:ea typeface="黑体" panose="02010609060101010101" pitchFamily="49" charset="-122"/>
              <a:sym typeface="+mn-ea"/>
            </a:endParaRPr>
          </a:p>
        </p:txBody>
      </p:sp>
      <p:sp>
        <p:nvSpPr>
          <p:cNvPr id="20" name="文本框 19"/>
          <p:cNvSpPr txBox="1"/>
          <p:nvPr>
            <p:custDataLst>
              <p:tags r:id="rId3"/>
            </p:custDataLst>
          </p:nvPr>
        </p:nvSpPr>
        <p:spPr bwMode="auto">
          <a:xfrm>
            <a:off x="259715" y="1541780"/>
            <a:ext cx="2839085" cy="460375"/>
          </a:xfrm>
          <a:prstGeom prst="rect">
            <a:avLst/>
          </a:prstGeom>
          <a:solidFill>
            <a:schemeClr val="accent5">
              <a:lumMod val="20000"/>
              <a:lumOff val="80000"/>
            </a:schemeClr>
          </a:solidFill>
          <a:ln w="9525">
            <a:solidFill>
              <a:schemeClr val="accent2"/>
            </a:solidFill>
            <a:miter lim="800000"/>
          </a:ln>
          <a:effectLst>
            <a:outerShdw blurRad="50800" dist="38100" dir="2700000" algn="tl" rotWithShape="0">
              <a:prstClr val="black">
                <a:alpha val="40000"/>
              </a:prstClr>
            </a:outerShdw>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lvl="0" algn="l">
              <a:buClrTx/>
              <a:buSzTx/>
              <a:buFontTx/>
            </a:pPr>
            <a:r>
              <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rPr>
              <a:t>3.选择培养基：</a:t>
            </a:r>
            <a:endParaRPr lang="en-US" altLang="zh-CN" b="1">
              <a:solidFill>
                <a:schemeClr val="dk1"/>
              </a:solidFill>
              <a:effectLst>
                <a:outerShdw blurRad="38100" dist="38100" dir="2700000" algn="tl">
                  <a:srgbClr val="C0C0C0"/>
                </a:outerShdw>
              </a:effectLst>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5063" name="Line 7"/>
          <p:cNvSpPr>
            <a:spLocks noChangeShapeType="1"/>
          </p:cNvSpPr>
          <p:nvPr>
            <p:custDataLst>
              <p:tags r:id="rId4"/>
            </p:custDataLst>
          </p:nvPr>
        </p:nvSpPr>
        <p:spPr bwMode="auto">
          <a:xfrm>
            <a:off x="3838815" y="4015086"/>
            <a:ext cx="1152525" cy="0"/>
          </a:xfrm>
          <a:prstGeom prst="line">
            <a:avLst/>
          </a:prstGeom>
          <a:noFill/>
          <a:ln w="76200">
            <a:solidFill>
              <a:schemeClr val="dk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solidFill>
                <a:schemeClr val="dk1"/>
              </a:solidFill>
              <a:latin typeface="黑体" panose="02010609060101010101" pitchFamily="49" charset="-122"/>
              <a:ea typeface="黑体" panose="02010609060101010101" pitchFamily="49" charset="-122"/>
            </a:endParaRPr>
          </a:p>
        </p:txBody>
      </p:sp>
      <p:sp>
        <p:nvSpPr>
          <p:cNvPr id="45064" name="Line 8"/>
          <p:cNvSpPr>
            <a:spLocks noChangeShapeType="1"/>
          </p:cNvSpPr>
          <p:nvPr>
            <p:custDataLst>
              <p:tags r:id="rId5"/>
            </p:custDataLst>
          </p:nvPr>
        </p:nvSpPr>
        <p:spPr bwMode="auto">
          <a:xfrm>
            <a:off x="3838815" y="4784280"/>
            <a:ext cx="1152525" cy="0"/>
          </a:xfrm>
          <a:prstGeom prst="line">
            <a:avLst/>
          </a:prstGeom>
          <a:noFill/>
          <a:ln w="76200">
            <a:solidFill>
              <a:schemeClr val="dk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solidFill>
                <a:schemeClr val="dk1"/>
              </a:solidFill>
              <a:latin typeface="黑体" panose="02010609060101010101" pitchFamily="49" charset="-122"/>
              <a:ea typeface="黑体" panose="02010609060101010101" pitchFamily="49" charset="-122"/>
            </a:endParaRPr>
          </a:p>
        </p:txBody>
      </p:sp>
      <p:sp>
        <p:nvSpPr>
          <p:cNvPr id="45065" name="Line 9"/>
          <p:cNvSpPr>
            <a:spLocks noChangeShapeType="1"/>
          </p:cNvSpPr>
          <p:nvPr>
            <p:custDataLst>
              <p:tags r:id="rId6"/>
            </p:custDataLst>
          </p:nvPr>
        </p:nvSpPr>
        <p:spPr bwMode="auto">
          <a:xfrm flipV="1">
            <a:off x="3838815" y="5553474"/>
            <a:ext cx="1152525" cy="0"/>
          </a:xfrm>
          <a:prstGeom prst="line">
            <a:avLst/>
          </a:prstGeom>
          <a:noFill/>
          <a:ln w="76200">
            <a:solidFill>
              <a:schemeClr val="dk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solidFill>
                <a:schemeClr val="dk1"/>
              </a:solidFill>
              <a:latin typeface="黑体" panose="02010609060101010101" pitchFamily="49" charset="-122"/>
              <a:ea typeface="黑体" panose="02010609060101010101" pitchFamily="49" charset="-122"/>
            </a:endParaRPr>
          </a:p>
        </p:txBody>
      </p:sp>
      <p:sp>
        <p:nvSpPr>
          <p:cNvPr id="45067" name="Rectangle 11"/>
          <p:cNvSpPr>
            <a:spLocks noChangeArrowheads="1"/>
          </p:cNvSpPr>
          <p:nvPr>
            <p:custDataLst>
              <p:tags r:id="rId7"/>
            </p:custDataLst>
          </p:nvPr>
        </p:nvSpPr>
        <p:spPr bwMode="auto">
          <a:xfrm>
            <a:off x="1175075" y="3787689"/>
            <a:ext cx="1943100" cy="540725"/>
          </a:xfrm>
          <a:prstGeom prst="rect">
            <a:avLst/>
          </a:prstGeom>
        </p:spPr>
        <p:txBody>
          <a:bodyPr/>
          <a:lstStyle/>
          <a:p>
            <a:pPr marL="450850" indent="-450850" algn="just">
              <a:lnSpc>
                <a:spcPct val="120000"/>
              </a:lnSpc>
              <a:spcBef>
                <a:spcPts val="1000"/>
              </a:spcBef>
              <a:buFont typeface="Arial" panose="020B0604020202020204" pitchFamily="34" charset="0"/>
              <a:buNone/>
            </a:pPr>
            <a:r>
              <a:rPr lang="zh-CN" altLang="en-US" sz="2400">
                <a:solidFill>
                  <a:schemeClr val="dk1"/>
                </a:solidFill>
                <a:effectLst/>
                <a:latin typeface="黑体" panose="02010609060101010101" pitchFamily="49" charset="-122"/>
                <a:ea typeface="黑体" panose="02010609060101010101" pitchFamily="49" charset="-122"/>
                <a:cs typeface="Times New Roman" panose="02020603050405020304"/>
              </a:rPr>
              <a:t>不加氮源</a:t>
            </a:r>
            <a:endParaRPr lang="zh-CN" altLang="en-US" sz="2400">
              <a:solidFill>
                <a:schemeClr val="dk1"/>
              </a:solidFill>
              <a:effectLst/>
              <a:latin typeface="黑体" panose="02010609060101010101" pitchFamily="49" charset="-122"/>
              <a:ea typeface="黑体" panose="02010609060101010101" pitchFamily="49" charset="-122"/>
              <a:cs typeface="Times New Roman" panose="02020603050405020304"/>
            </a:endParaRPr>
          </a:p>
        </p:txBody>
      </p:sp>
      <p:sp>
        <p:nvSpPr>
          <p:cNvPr id="45062" name="Line 6"/>
          <p:cNvSpPr>
            <a:spLocks noChangeShapeType="1"/>
          </p:cNvSpPr>
          <p:nvPr>
            <p:custDataLst>
              <p:tags r:id="rId8"/>
            </p:custDataLst>
          </p:nvPr>
        </p:nvSpPr>
        <p:spPr bwMode="auto">
          <a:xfrm>
            <a:off x="3838815" y="3245892"/>
            <a:ext cx="1079500" cy="0"/>
          </a:xfrm>
          <a:prstGeom prst="line">
            <a:avLst/>
          </a:prstGeom>
          <a:noFill/>
          <a:ln w="76200">
            <a:solidFill>
              <a:schemeClr val="dk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solidFill>
                <a:schemeClr val="dk1"/>
              </a:solidFill>
              <a:latin typeface="黑体" panose="02010609060101010101" pitchFamily="49" charset="-122"/>
              <a:ea typeface="黑体" panose="02010609060101010101" pitchFamily="49" charset="-122"/>
            </a:endParaRPr>
          </a:p>
        </p:txBody>
      </p:sp>
      <p:sp>
        <p:nvSpPr>
          <p:cNvPr id="45069" name="Rectangle 13"/>
          <p:cNvSpPr>
            <a:spLocks noChangeArrowheads="1"/>
          </p:cNvSpPr>
          <p:nvPr>
            <p:custDataLst>
              <p:tags r:id="rId9"/>
            </p:custDataLst>
          </p:nvPr>
        </p:nvSpPr>
        <p:spPr bwMode="auto">
          <a:xfrm>
            <a:off x="5082921" y="2990304"/>
            <a:ext cx="17068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buSzPct val="50000"/>
              <a:buFont typeface="Wingdings 2" panose="05020102010507070707" pitchFamily="18" charset="2"/>
              <a:buNone/>
            </a:pPr>
            <a:r>
              <a:rPr lang="zh-CN" altLang="en-US" sz="2400">
                <a:solidFill>
                  <a:srgbClr val="FF0000"/>
                </a:solidFill>
                <a:latin typeface="黑体" panose="02010609060101010101" pitchFamily="49" charset="-122"/>
                <a:ea typeface="黑体" panose="02010609060101010101" pitchFamily="49" charset="-122"/>
                <a:cs typeface="Times New Roman" panose="02020603050405020304"/>
              </a:rPr>
              <a:t>自养微生物</a:t>
            </a:r>
            <a:endParaRPr lang="zh-CN" altLang="en-US" sz="2400">
              <a:solidFill>
                <a:srgbClr val="FF0000"/>
              </a:solidFill>
              <a:latin typeface="黑体" panose="02010609060101010101" pitchFamily="49" charset="-122"/>
              <a:ea typeface="黑体" panose="02010609060101010101" pitchFamily="49" charset="-122"/>
              <a:cs typeface="Times New Roman" panose="02020603050405020304"/>
            </a:endParaRPr>
          </a:p>
        </p:txBody>
      </p:sp>
      <p:sp>
        <p:nvSpPr>
          <p:cNvPr id="45070" name="Rectangle 14"/>
          <p:cNvSpPr>
            <a:spLocks noChangeArrowheads="1"/>
          </p:cNvSpPr>
          <p:nvPr>
            <p:custDataLst>
              <p:tags r:id="rId10"/>
            </p:custDataLst>
          </p:nvPr>
        </p:nvSpPr>
        <p:spPr bwMode="auto">
          <a:xfrm>
            <a:off x="5082921" y="4515282"/>
            <a:ext cx="68738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酵母菌和霉菌</a:t>
            </a:r>
            <a:r>
              <a:rPr lang="en-US" altLang="zh-CN" sz="2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青霉素能杀死细菌、放线菌</a:t>
            </a:r>
            <a:r>
              <a:rPr lang="en-US" altLang="zh-CN" sz="240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400" smtClean="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5071" name="Rectangle 15"/>
          <p:cNvSpPr>
            <a:spLocks noChangeArrowheads="1"/>
          </p:cNvSpPr>
          <p:nvPr>
            <p:custDataLst>
              <p:tags r:id="rId11"/>
            </p:custDataLst>
          </p:nvPr>
        </p:nvSpPr>
        <p:spPr bwMode="auto">
          <a:xfrm>
            <a:off x="5082921" y="3752942"/>
            <a:ext cx="17068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rgbClr val="FF0000"/>
                </a:solidFill>
                <a:latin typeface="黑体" panose="02010609060101010101" pitchFamily="49" charset="-122"/>
                <a:ea typeface="黑体" panose="02010609060101010101" pitchFamily="49" charset="-122"/>
                <a:cs typeface="Times New Roman" panose="02020603050405020304"/>
              </a:rPr>
              <a:t>固氮微生物</a:t>
            </a:r>
            <a:endParaRPr lang="zh-CN" altLang="en-US" sz="2400">
              <a:solidFill>
                <a:srgbClr val="FF0000"/>
              </a:solidFill>
              <a:latin typeface="黑体" panose="02010609060101010101" pitchFamily="49" charset="-122"/>
              <a:ea typeface="黑体" panose="02010609060101010101" pitchFamily="49" charset="-122"/>
              <a:cs typeface="Times New Roman" panose="02020603050405020304"/>
            </a:endParaRPr>
          </a:p>
        </p:txBody>
      </p:sp>
      <p:sp>
        <p:nvSpPr>
          <p:cNvPr id="45072" name="Rectangle 16"/>
          <p:cNvSpPr>
            <a:spLocks noChangeArrowheads="1"/>
          </p:cNvSpPr>
          <p:nvPr>
            <p:custDataLst>
              <p:tags r:id="rId12"/>
            </p:custDataLst>
          </p:nvPr>
        </p:nvSpPr>
        <p:spPr bwMode="auto">
          <a:xfrm>
            <a:off x="1175075" y="4624455"/>
            <a:ext cx="17068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chemeClr val="dk1"/>
                </a:solidFill>
                <a:latin typeface="黑体" panose="02010609060101010101" pitchFamily="49" charset="-122"/>
                <a:ea typeface="黑体" panose="02010609060101010101" pitchFamily="49" charset="-122"/>
              </a:rPr>
              <a:t>加入青霉素</a:t>
            </a:r>
            <a:endParaRPr lang="zh-CN" altLang="en-US" sz="2400">
              <a:solidFill>
                <a:schemeClr val="dk1"/>
              </a:solidFill>
              <a:latin typeface="黑体" panose="02010609060101010101" pitchFamily="49" charset="-122"/>
              <a:ea typeface="黑体" panose="02010609060101010101" pitchFamily="49" charset="-122"/>
            </a:endParaRPr>
          </a:p>
        </p:txBody>
      </p:sp>
      <p:sp>
        <p:nvSpPr>
          <p:cNvPr id="5" name="Rectangle 17"/>
          <p:cNvSpPr>
            <a:spLocks noChangeArrowheads="1"/>
          </p:cNvSpPr>
          <p:nvPr>
            <p:custDataLst>
              <p:tags r:id="rId13"/>
            </p:custDataLst>
          </p:nvPr>
        </p:nvSpPr>
        <p:spPr bwMode="auto">
          <a:xfrm>
            <a:off x="1175075" y="5382161"/>
            <a:ext cx="20116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chemeClr val="dk1"/>
                </a:solidFill>
                <a:latin typeface="黑体" panose="02010609060101010101" pitchFamily="49" charset="-122"/>
                <a:ea typeface="黑体" panose="02010609060101010101" pitchFamily="49" charset="-122"/>
              </a:rPr>
              <a:t>加高浓度食盐</a:t>
            </a:r>
            <a:endParaRPr lang="zh-CN" altLang="en-US" sz="2400">
              <a:solidFill>
                <a:schemeClr val="dk1"/>
              </a:solidFill>
              <a:latin typeface="黑体" panose="02010609060101010101" pitchFamily="49" charset="-122"/>
              <a:ea typeface="黑体" panose="02010609060101010101" pitchFamily="49" charset="-122"/>
            </a:endParaRPr>
          </a:p>
        </p:txBody>
      </p:sp>
      <p:sp>
        <p:nvSpPr>
          <p:cNvPr id="45074" name="Rectangle 18"/>
          <p:cNvSpPr>
            <a:spLocks noChangeArrowheads="1"/>
          </p:cNvSpPr>
          <p:nvPr>
            <p:custDataLst>
              <p:tags r:id="rId14"/>
            </p:custDataLst>
          </p:nvPr>
        </p:nvSpPr>
        <p:spPr bwMode="auto">
          <a:xfrm>
            <a:off x="5082921" y="5277622"/>
            <a:ext cx="231648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solidFill>
                  <a:srgbClr val="FF0000"/>
                </a:solidFill>
                <a:latin typeface="黑体" panose="02010609060101010101" pitchFamily="49" charset="-122"/>
                <a:ea typeface="黑体" panose="02010609060101010101" pitchFamily="49" charset="-122"/>
                <a:cs typeface="Times New Roman" panose="02020603050405020304"/>
              </a:rPr>
              <a:t>金黄色葡萄球菌</a:t>
            </a:r>
            <a:endParaRPr lang="zh-CN" altLang="en-US" sz="2400">
              <a:solidFill>
                <a:srgbClr val="FF0000"/>
              </a:solidFill>
              <a:latin typeface="黑体" panose="02010609060101010101" pitchFamily="49" charset="-122"/>
              <a:ea typeface="黑体" panose="02010609060101010101" pitchFamily="49" charset="-122"/>
              <a:cs typeface="Times New Roman" panose="02020603050405020304"/>
            </a:endParaRPr>
          </a:p>
        </p:txBody>
      </p:sp>
      <p:sp>
        <p:nvSpPr>
          <p:cNvPr id="7" name="Rectangle 2"/>
          <p:cNvSpPr txBox="1">
            <a:spLocks noChangeArrowheads="1"/>
          </p:cNvSpPr>
          <p:nvPr>
            <p:custDataLst>
              <p:tags r:id="rId15"/>
            </p:custDataLst>
          </p:nvPr>
        </p:nvSpPr>
        <p:spPr>
          <a:xfrm>
            <a:off x="1175075" y="6139867"/>
            <a:ext cx="2663739" cy="492073"/>
          </a:xfr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just">
              <a:lnSpc>
                <a:spcPct val="100000"/>
              </a:lnSpc>
              <a:buFont typeface="Wingdings 2" panose="05020102010507070707" pitchFamily="18" charset="2"/>
              <a:buNone/>
            </a:pPr>
            <a:r>
              <a:rPr lang="zh-CN" altLang="en-US" sz="2400">
                <a:solidFill>
                  <a:schemeClr val="dk1"/>
                </a:solidFill>
                <a:effectLst/>
                <a:latin typeface="黑体" panose="02010609060101010101" pitchFamily="49" charset="-122"/>
                <a:ea typeface="黑体" panose="02010609060101010101" pitchFamily="49" charset="-122"/>
                <a:cs typeface="Times New Roman" panose="02020603050405020304"/>
              </a:rPr>
              <a:t>石油是唯一碳源</a:t>
            </a:r>
            <a:endParaRPr lang="zh-CN" altLang="en-US" sz="2400">
              <a:solidFill>
                <a:schemeClr val="dk1"/>
              </a:solidFill>
              <a:effectLst/>
              <a:latin typeface="黑体" panose="02010609060101010101" pitchFamily="49" charset="-122"/>
              <a:ea typeface="黑体" panose="02010609060101010101" pitchFamily="49" charset="-122"/>
              <a:cs typeface="Times New Roman" panose="02020603050405020304"/>
            </a:endParaRPr>
          </a:p>
        </p:txBody>
      </p:sp>
      <p:sp>
        <p:nvSpPr>
          <p:cNvPr id="9" name="矩形 8"/>
          <p:cNvSpPr/>
          <p:nvPr>
            <p:custDataLst>
              <p:tags r:id="rId16"/>
            </p:custDataLst>
          </p:nvPr>
        </p:nvSpPr>
        <p:spPr>
          <a:xfrm>
            <a:off x="5082921" y="6039964"/>
            <a:ext cx="4493538" cy="565411"/>
          </a:xfrm>
          <a:prstGeom prst="rect">
            <a:avLst/>
          </a:prstGeom>
        </p:spPr>
        <p:txBody>
          <a:bodyPr/>
          <a:lstStyle/>
          <a:p>
            <a:pPr algn="just">
              <a:lnSpc>
                <a:spcPct val="120000"/>
              </a:lnSpc>
              <a:spcBef>
                <a:spcPts val="1000"/>
              </a:spcBef>
              <a:buFont typeface="Wingdings 2" panose="05020102010507070707" pitchFamily="18" charset="2"/>
              <a:buNone/>
            </a:pPr>
            <a:r>
              <a:rPr lang="zh-CN" altLang="en-US" sz="2400">
                <a:solidFill>
                  <a:srgbClr val="FF0000"/>
                </a:solidFill>
                <a:effectLst/>
                <a:latin typeface="黑体" panose="02010609060101010101" pitchFamily="49" charset="-122"/>
                <a:ea typeface="黑体" panose="02010609060101010101" pitchFamily="49" charset="-122"/>
                <a:cs typeface="Times New Roman" panose="02020603050405020304"/>
              </a:rPr>
              <a:t>能消除石油污染的微生物</a:t>
            </a:r>
            <a:endParaRPr lang="zh-CN" altLang="en-US" sz="2400">
              <a:solidFill>
                <a:srgbClr val="FF0000"/>
              </a:solidFill>
              <a:effectLst/>
              <a:latin typeface="黑体" panose="02010609060101010101" pitchFamily="49" charset="-122"/>
              <a:ea typeface="黑体" panose="02010609060101010101" pitchFamily="49" charset="-122"/>
              <a:cs typeface="Times New Roman" panose="02020603050405020304"/>
            </a:endParaRPr>
          </a:p>
        </p:txBody>
      </p:sp>
      <p:sp>
        <p:nvSpPr>
          <p:cNvPr id="18" name="Line 9"/>
          <p:cNvSpPr>
            <a:spLocks noChangeShapeType="1"/>
          </p:cNvSpPr>
          <p:nvPr>
            <p:custDataLst>
              <p:tags r:id="rId17"/>
            </p:custDataLst>
          </p:nvPr>
        </p:nvSpPr>
        <p:spPr bwMode="auto">
          <a:xfrm flipV="1">
            <a:off x="3838815" y="6322669"/>
            <a:ext cx="1079500" cy="0"/>
          </a:xfrm>
          <a:prstGeom prst="line">
            <a:avLst/>
          </a:prstGeom>
          <a:noFill/>
          <a:ln w="76200">
            <a:solidFill>
              <a:schemeClr val="dk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800">
              <a:solidFill>
                <a:schemeClr val="dk1"/>
              </a:solidFill>
              <a:latin typeface="黑体" panose="02010609060101010101" pitchFamily="49" charset="-122"/>
              <a:ea typeface="黑体" panose="02010609060101010101" pitchFamily="49" charset="-122"/>
            </a:endParaRPr>
          </a:p>
        </p:txBody>
      </p:sp>
      <p:sp>
        <p:nvSpPr>
          <p:cNvPr id="21" name="Rectangle 11"/>
          <p:cNvSpPr>
            <a:spLocks noChangeArrowheads="1"/>
          </p:cNvSpPr>
          <p:nvPr>
            <p:custDataLst>
              <p:tags r:id="rId18"/>
            </p:custDataLst>
          </p:nvPr>
        </p:nvSpPr>
        <p:spPr bwMode="auto">
          <a:xfrm>
            <a:off x="1175075" y="2950923"/>
            <a:ext cx="1943100" cy="540725"/>
          </a:xfrm>
          <a:prstGeom prst="rect">
            <a:avLst/>
          </a:prstGeom>
        </p:spPr>
        <p:txBody>
          <a:bodyPr/>
          <a:lstStyle/>
          <a:p>
            <a:pPr marL="450850" indent="-450850" algn="just">
              <a:lnSpc>
                <a:spcPct val="120000"/>
              </a:lnSpc>
              <a:spcBef>
                <a:spcPts val="1000"/>
              </a:spcBef>
              <a:buFont typeface="Arial" panose="020B0604020202020204" pitchFamily="34" charset="0"/>
              <a:buNone/>
            </a:pPr>
            <a:r>
              <a:rPr lang="zh-CN" altLang="en-US" sz="2400">
                <a:solidFill>
                  <a:schemeClr val="dk1"/>
                </a:solidFill>
                <a:effectLst/>
                <a:latin typeface="黑体" panose="02010609060101010101" pitchFamily="49" charset="-122"/>
                <a:ea typeface="黑体" panose="02010609060101010101" pitchFamily="49" charset="-122"/>
                <a:cs typeface="Times New Roman" panose="02020603050405020304"/>
              </a:rPr>
              <a:t>不加碳源</a:t>
            </a:r>
            <a:endParaRPr lang="zh-CN" altLang="en-US" sz="2400">
              <a:solidFill>
                <a:schemeClr val="dk1"/>
              </a:solidFill>
              <a:effectLst/>
              <a:latin typeface="黑体" panose="02010609060101010101" pitchFamily="49" charset="-122"/>
              <a:ea typeface="黑体" panose="02010609060101010101" pitchFamily="49" charset="-122"/>
              <a:cs typeface="Times New Roman" panose="02020603050405020304"/>
            </a:endParaRPr>
          </a:p>
        </p:txBody>
      </p:sp>
      <p:sp>
        <p:nvSpPr>
          <p:cNvPr id="22" name="矩形 21"/>
          <p:cNvSpPr/>
          <p:nvPr>
            <p:custDataLst>
              <p:tags r:id="rId19"/>
            </p:custDataLst>
          </p:nvPr>
        </p:nvSpPr>
        <p:spPr bwMode="auto">
          <a:xfrm>
            <a:off x="0" y="90922"/>
            <a:ext cx="3106615" cy="634406"/>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一、选择培养基</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3" name="文本框 2"/>
          <p:cNvSpPr txBox="1"/>
          <p:nvPr>
            <p:custDataLst>
              <p:tags r:id="rId20"/>
            </p:custDataLst>
          </p:nvPr>
        </p:nvSpPr>
        <p:spPr>
          <a:xfrm>
            <a:off x="0" y="826135"/>
            <a:ext cx="12068175" cy="670560"/>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000">
                <a:latin typeface="楷体" panose="02010609060101010101" pitchFamily="49" charset="-122"/>
                <a:ea typeface="楷体" panose="02010609060101010101" pitchFamily="49" charset="-122"/>
                <a:cs typeface="楷体" panose="02010609060101010101" pitchFamily="49" charset="-122"/>
                <a:sym typeface="+mn-ea"/>
              </a:rPr>
              <a:t>【任务一】1.阅读课本16页第2段，通过寻找耐高温的DNA聚合酶，明确可以筛选出来的原因，这为实验室筛选微生物提供什么提示？说出选择培养基的定义。</a:t>
            </a:r>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5062"/>
                                        </p:tgtEl>
                                        <p:attrNameLst>
                                          <p:attrName>style.visibility</p:attrName>
                                        </p:attrNameLst>
                                      </p:cBhvr>
                                      <p:to>
                                        <p:strVal val="visible"/>
                                      </p:to>
                                    </p:set>
                                    <p:anim calcmode="lin" valueType="num">
                                      <p:cBhvr additive="base">
                                        <p:cTn id="19" dur="500" fill="hold"/>
                                        <p:tgtEl>
                                          <p:spTgt spid="45062"/>
                                        </p:tgtEl>
                                        <p:attrNameLst>
                                          <p:attrName>ppt_x</p:attrName>
                                        </p:attrNameLst>
                                      </p:cBhvr>
                                      <p:tavLst>
                                        <p:tav tm="0">
                                          <p:val>
                                            <p:strVal val="#ppt_x"/>
                                          </p:val>
                                        </p:tav>
                                        <p:tav tm="100000">
                                          <p:val>
                                            <p:strVal val="#ppt_x"/>
                                          </p:val>
                                        </p:tav>
                                      </p:tavLst>
                                    </p:anim>
                                    <p:anim calcmode="lin" valueType="num">
                                      <p:cBhvr additive="base">
                                        <p:cTn id="20" dur="500" fill="hold"/>
                                        <p:tgtEl>
                                          <p:spTgt spid="4506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069"/>
                                        </p:tgtEl>
                                        <p:attrNameLst>
                                          <p:attrName>style.visibility</p:attrName>
                                        </p:attrNameLst>
                                      </p:cBhvr>
                                      <p:to>
                                        <p:strVal val="visible"/>
                                      </p:to>
                                    </p:set>
                                    <p:anim calcmode="lin" valueType="num">
                                      <p:cBhvr additive="base">
                                        <p:cTn id="23" dur="500" fill="hold"/>
                                        <p:tgtEl>
                                          <p:spTgt spid="45069"/>
                                        </p:tgtEl>
                                        <p:attrNameLst>
                                          <p:attrName>ppt_x</p:attrName>
                                        </p:attrNameLst>
                                      </p:cBhvr>
                                      <p:tavLst>
                                        <p:tav tm="0">
                                          <p:val>
                                            <p:strVal val="#ppt_x"/>
                                          </p:val>
                                        </p:tav>
                                        <p:tav tm="100000">
                                          <p:val>
                                            <p:strVal val="#ppt_x"/>
                                          </p:val>
                                        </p:tav>
                                      </p:tavLst>
                                    </p:anim>
                                    <p:anim calcmode="lin" valueType="num">
                                      <p:cBhvr additive="base">
                                        <p:cTn id="24" dur="500" fill="hold"/>
                                        <p:tgtEl>
                                          <p:spTgt spid="4506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5067"/>
                                        </p:tgtEl>
                                        <p:attrNameLst>
                                          <p:attrName>style.visibility</p:attrName>
                                        </p:attrNameLst>
                                      </p:cBhvr>
                                      <p:to>
                                        <p:strVal val="visible"/>
                                      </p:to>
                                    </p:set>
                                    <p:anim calcmode="lin" valueType="num">
                                      <p:cBhvr additive="base">
                                        <p:cTn id="29" dur="500" fill="hold"/>
                                        <p:tgtEl>
                                          <p:spTgt spid="45067"/>
                                        </p:tgtEl>
                                        <p:attrNameLst>
                                          <p:attrName>ppt_x</p:attrName>
                                        </p:attrNameLst>
                                      </p:cBhvr>
                                      <p:tavLst>
                                        <p:tav tm="0">
                                          <p:val>
                                            <p:strVal val="#ppt_x"/>
                                          </p:val>
                                        </p:tav>
                                        <p:tav tm="100000">
                                          <p:val>
                                            <p:strVal val="#ppt_x"/>
                                          </p:val>
                                        </p:tav>
                                      </p:tavLst>
                                    </p:anim>
                                    <p:anim calcmode="lin" valueType="num">
                                      <p:cBhvr additive="base">
                                        <p:cTn id="30" dur="500" fill="hold"/>
                                        <p:tgtEl>
                                          <p:spTgt spid="4506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5063"/>
                                        </p:tgtEl>
                                        <p:attrNameLst>
                                          <p:attrName>style.visibility</p:attrName>
                                        </p:attrNameLst>
                                      </p:cBhvr>
                                      <p:to>
                                        <p:strVal val="visible"/>
                                      </p:to>
                                    </p:set>
                                    <p:anim calcmode="lin" valueType="num">
                                      <p:cBhvr additive="base">
                                        <p:cTn id="35" dur="500" fill="hold"/>
                                        <p:tgtEl>
                                          <p:spTgt spid="45063"/>
                                        </p:tgtEl>
                                        <p:attrNameLst>
                                          <p:attrName>ppt_x</p:attrName>
                                        </p:attrNameLst>
                                      </p:cBhvr>
                                      <p:tavLst>
                                        <p:tav tm="0">
                                          <p:val>
                                            <p:strVal val="#ppt_x"/>
                                          </p:val>
                                        </p:tav>
                                        <p:tav tm="100000">
                                          <p:val>
                                            <p:strVal val="#ppt_x"/>
                                          </p:val>
                                        </p:tav>
                                      </p:tavLst>
                                    </p:anim>
                                    <p:anim calcmode="lin" valueType="num">
                                      <p:cBhvr additive="base">
                                        <p:cTn id="36" dur="500" fill="hold"/>
                                        <p:tgtEl>
                                          <p:spTgt spid="4506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071"/>
                                        </p:tgtEl>
                                        <p:attrNameLst>
                                          <p:attrName>style.visibility</p:attrName>
                                        </p:attrNameLst>
                                      </p:cBhvr>
                                      <p:to>
                                        <p:strVal val="visible"/>
                                      </p:to>
                                    </p:set>
                                    <p:anim calcmode="lin" valueType="num">
                                      <p:cBhvr additive="base">
                                        <p:cTn id="39" dur="500" fill="hold"/>
                                        <p:tgtEl>
                                          <p:spTgt spid="45071"/>
                                        </p:tgtEl>
                                        <p:attrNameLst>
                                          <p:attrName>ppt_x</p:attrName>
                                        </p:attrNameLst>
                                      </p:cBhvr>
                                      <p:tavLst>
                                        <p:tav tm="0">
                                          <p:val>
                                            <p:strVal val="#ppt_x"/>
                                          </p:val>
                                        </p:tav>
                                        <p:tav tm="100000">
                                          <p:val>
                                            <p:strVal val="#ppt_x"/>
                                          </p:val>
                                        </p:tav>
                                      </p:tavLst>
                                    </p:anim>
                                    <p:anim calcmode="lin" valueType="num">
                                      <p:cBhvr additive="base">
                                        <p:cTn id="40" dur="500" fill="hold"/>
                                        <p:tgtEl>
                                          <p:spTgt spid="4507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5072"/>
                                        </p:tgtEl>
                                        <p:attrNameLst>
                                          <p:attrName>style.visibility</p:attrName>
                                        </p:attrNameLst>
                                      </p:cBhvr>
                                      <p:to>
                                        <p:strVal val="visible"/>
                                      </p:to>
                                    </p:set>
                                    <p:anim calcmode="lin" valueType="num">
                                      <p:cBhvr additive="base">
                                        <p:cTn id="45" dur="500" fill="hold"/>
                                        <p:tgtEl>
                                          <p:spTgt spid="45072"/>
                                        </p:tgtEl>
                                        <p:attrNameLst>
                                          <p:attrName>ppt_x</p:attrName>
                                        </p:attrNameLst>
                                      </p:cBhvr>
                                      <p:tavLst>
                                        <p:tav tm="0">
                                          <p:val>
                                            <p:strVal val="#ppt_x"/>
                                          </p:val>
                                        </p:tav>
                                        <p:tav tm="100000">
                                          <p:val>
                                            <p:strVal val="#ppt_x"/>
                                          </p:val>
                                        </p:tav>
                                      </p:tavLst>
                                    </p:anim>
                                    <p:anim calcmode="lin" valueType="num">
                                      <p:cBhvr additive="base">
                                        <p:cTn id="46" dur="500" fill="hold"/>
                                        <p:tgtEl>
                                          <p:spTgt spid="4507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5064"/>
                                        </p:tgtEl>
                                        <p:attrNameLst>
                                          <p:attrName>style.visibility</p:attrName>
                                        </p:attrNameLst>
                                      </p:cBhvr>
                                      <p:to>
                                        <p:strVal val="visible"/>
                                      </p:to>
                                    </p:set>
                                    <p:anim calcmode="lin" valueType="num">
                                      <p:cBhvr additive="base">
                                        <p:cTn id="51" dur="500" fill="hold"/>
                                        <p:tgtEl>
                                          <p:spTgt spid="45064"/>
                                        </p:tgtEl>
                                        <p:attrNameLst>
                                          <p:attrName>ppt_x</p:attrName>
                                        </p:attrNameLst>
                                      </p:cBhvr>
                                      <p:tavLst>
                                        <p:tav tm="0">
                                          <p:val>
                                            <p:strVal val="#ppt_x"/>
                                          </p:val>
                                        </p:tav>
                                        <p:tav tm="100000">
                                          <p:val>
                                            <p:strVal val="#ppt_x"/>
                                          </p:val>
                                        </p:tav>
                                      </p:tavLst>
                                    </p:anim>
                                    <p:anim calcmode="lin" valueType="num">
                                      <p:cBhvr additive="base">
                                        <p:cTn id="52" dur="500" fill="hold"/>
                                        <p:tgtEl>
                                          <p:spTgt spid="4506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5070"/>
                                        </p:tgtEl>
                                        <p:attrNameLst>
                                          <p:attrName>style.visibility</p:attrName>
                                        </p:attrNameLst>
                                      </p:cBhvr>
                                      <p:to>
                                        <p:strVal val="visible"/>
                                      </p:to>
                                    </p:set>
                                    <p:anim calcmode="lin" valueType="num">
                                      <p:cBhvr additive="base">
                                        <p:cTn id="55" dur="500" fill="hold"/>
                                        <p:tgtEl>
                                          <p:spTgt spid="45070"/>
                                        </p:tgtEl>
                                        <p:attrNameLst>
                                          <p:attrName>ppt_x</p:attrName>
                                        </p:attrNameLst>
                                      </p:cBhvr>
                                      <p:tavLst>
                                        <p:tav tm="0">
                                          <p:val>
                                            <p:strVal val="#ppt_x"/>
                                          </p:val>
                                        </p:tav>
                                        <p:tav tm="100000">
                                          <p:val>
                                            <p:strVal val="#ppt_x"/>
                                          </p:val>
                                        </p:tav>
                                      </p:tavLst>
                                    </p:anim>
                                    <p:anim calcmode="lin" valueType="num">
                                      <p:cBhvr additive="base">
                                        <p:cTn id="56" dur="500" fill="hold"/>
                                        <p:tgtEl>
                                          <p:spTgt spid="4507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5065"/>
                                        </p:tgtEl>
                                        <p:attrNameLst>
                                          <p:attrName>style.visibility</p:attrName>
                                        </p:attrNameLst>
                                      </p:cBhvr>
                                      <p:to>
                                        <p:strVal val="visible"/>
                                      </p:to>
                                    </p:set>
                                    <p:anim calcmode="lin" valueType="num">
                                      <p:cBhvr additive="base">
                                        <p:cTn id="67" dur="500" fill="hold"/>
                                        <p:tgtEl>
                                          <p:spTgt spid="45065"/>
                                        </p:tgtEl>
                                        <p:attrNameLst>
                                          <p:attrName>ppt_x</p:attrName>
                                        </p:attrNameLst>
                                      </p:cBhvr>
                                      <p:tavLst>
                                        <p:tav tm="0">
                                          <p:val>
                                            <p:strVal val="#ppt_x"/>
                                          </p:val>
                                        </p:tav>
                                        <p:tav tm="100000">
                                          <p:val>
                                            <p:strVal val="#ppt_x"/>
                                          </p:val>
                                        </p:tav>
                                      </p:tavLst>
                                    </p:anim>
                                    <p:anim calcmode="lin" valueType="num">
                                      <p:cBhvr additive="base">
                                        <p:cTn id="68" dur="500" fill="hold"/>
                                        <p:tgtEl>
                                          <p:spTgt spid="4506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5074"/>
                                        </p:tgtEl>
                                        <p:attrNameLst>
                                          <p:attrName>style.visibility</p:attrName>
                                        </p:attrNameLst>
                                      </p:cBhvr>
                                      <p:to>
                                        <p:strVal val="visible"/>
                                      </p:to>
                                    </p:set>
                                    <p:anim calcmode="lin" valueType="num">
                                      <p:cBhvr additive="base">
                                        <p:cTn id="71" dur="500" fill="hold"/>
                                        <p:tgtEl>
                                          <p:spTgt spid="45074"/>
                                        </p:tgtEl>
                                        <p:attrNameLst>
                                          <p:attrName>ppt_x</p:attrName>
                                        </p:attrNameLst>
                                      </p:cBhvr>
                                      <p:tavLst>
                                        <p:tav tm="0">
                                          <p:val>
                                            <p:strVal val="#ppt_x"/>
                                          </p:val>
                                        </p:tav>
                                        <p:tav tm="100000">
                                          <p:val>
                                            <p:strVal val="#ppt_x"/>
                                          </p:val>
                                        </p:tav>
                                      </p:tavLst>
                                    </p:anim>
                                    <p:anim calcmode="lin" valueType="num">
                                      <p:cBhvr additive="base">
                                        <p:cTn id="72" dur="500" fill="hold"/>
                                        <p:tgtEl>
                                          <p:spTgt spid="4507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additive="base">
                                        <p:cTn id="87" dur="500" fill="hold"/>
                                        <p:tgtEl>
                                          <p:spTgt spid="9"/>
                                        </p:tgtEl>
                                        <p:attrNameLst>
                                          <p:attrName>ppt_x</p:attrName>
                                        </p:attrNameLst>
                                      </p:cBhvr>
                                      <p:tavLst>
                                        <p:tav tm="0">
                                          <p:val>
                                            <p:strVal val="#ppt_x"/>
                                          </p:val>
                                        </p:tav>
                                        <p:tav tm="100000">
                                          <p:val>
                                            <p:strVal val="#ppt_x"/>
                                          </p:val>
                                        </p:tav>
                                      </p:tavLst>
                                    </p:anim>
                                    <p:anim calcmode="lin" valueType="num">
                                      <p:cBhvr additive="base">
                                        <p:cTn id="8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45069" grpId="0" animBg="1"/>
      <p:bldP spid="45067" grpId="0"/>
      <p:bldP spid="45071" grpId="0" animBg="1"/>
      <p:bldP spid="45072" grpId="0" animBg="1"/>
      <p:bldP spid="45070" grpId="0" animBg="1"/>
      <p:bldP spid="5" grpId="0" animBg="1"/>
      <p:bldP spid="45074" grpId="0" animBg="1"/>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bwMode="auto">
          <a:xfrm>
            <a:off x="0" y="90922"/>
            <a:ext cx="3106615" cy="634406"/>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一、选择培养基</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2" name="文本框 1"/>
          <p:cNvSpPr txBox="1"/>
          <p:nvPr>
            <p:custDataLst>
              <p:tags r:id="rId2"/>
            </p:custDataLst>
          </p:nvPr>
        </p:nvSpPr>
        <p:spPr>
          <a:xfrm>
            <a:off x="1630045" y="1303655"/>
            <a:ext cx="8589645" cy="104838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800">
                <a:latin typeface="楷体" panose="02010609060101010101" pitchFamily="49" charset="-122"/>
                <a:ea typeface="楷体" panose="02010609060101010101" pitchFamily="49" charset="-122"/>
                <a:cs typeface="楷体" panose="02010609060101010101" pitchFamily="49" charset="-122"/>
                <a:sym typeface="+mn-ea"/>
              </a:rPr>
              <a:t>【任务一】2.阅读16页思考讨论“选择培养基配方的设计”，完成讨论题。</a:t>
            </a:r>
            <a:endParaRPr lang="zh-CN" altLang="en-US" sz="28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圆角矩形 3"/>
          <p:cNvSpPr/>
          <p:nvPr>
            <p:custDataLst>
              <p:tags r:id="rId3"/>
            </p:custDataLst>
          </p:nvPr>
        </p:nvSpPr>
        <p:spPr>
          <a:xfrm>
            <a:off x="282575" y="2640190"/>
            <a:ext cx="11813345" cy="3031797"/>
          </a:xfrm>
          <a:prstGeom prst="roundRect">
            <a:avLst/>
          </a:prstGeom>
          <a:solidFill>
            <a:schemeClr val="accent4">
              <a:lumMod val="20000"/>
              <a:lumOff val="80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pitchFamily="49" charset="-122"/>
              <a:ea typeface="黑体" panose="02010609060101010101" pitchFamily="49" charset="-122"/>
            </a:endParaRPr>
          </a:p>
        </p:txBody>
      </p:sp>
      <p:sp>
        <p:nvSpPr>
          <p:cNvPr id="9" name="矩形 8"/>
          <p:cNvSpPr/>
          <p:nvPr>
            <p:custDataLst>
              <p:tags r:id="rId4"/>
            </p:custDataLst>
          </p:nvPr>
        </p:nvSpPr>
        <p:spPr>
          <a:xfrm>
            <a:off x="397511" y="2912745"/>
            <a:ext cx="9017000" cy="1198880"/>
          </a:xfrm>
          <a:prstGeom prst="rect">
            <a:avLst/>
          </a:prstGeom>
        </p:spPr>
        <p:txBody>
          <a:bodyPr wrap="square">
            <a:spAutoFit/>
          </a:bodyPr>
          <a:lstStyle/>
          <a:p>
            <a:pPr algn="just"/>
            <a:r>
              <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 </a:t>
            </a:r>
            <a:r>
              <a:rPr lang="zh-CN" altLang="en-US" sz="2400" noProof="1" smtClean="0">
                <a:solidFill>
                  <a:schemeClr val="dk1"/>
                </a:solidFill>
                <a:latin typeface="黑体" panose="02010609060101010101" pitchFamily="49" charset="-122"/>
                <a:ea typeface="黑体" panose="02010609060101010101" pitchFamily="49" charset="-122"/>
                <a:cs typeface="黑体" panose="02010609060101010101" pitchFamily="49" charset="-122"/>
              </a:rPr>
              <a:t>   尿素</a:t>
            </a:r>
            <a:r>
              <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en-US" altLang="zh-CN"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CO(NH</a:t>
            </a:r>
            <a:r>
              <a:rPr lang="en-US" altLang="zh-CN" sz="2400" baseline="-25000" noProof="1">
                <a:solidFill>
                  <a:schemeClr val="dk1"/>
                </a:solidFill>
                <a:latin typeface="黑体" panose="02010609060101010101" pitchFamily="49" charset="-122"/>
                <a:ea typeface="黑体" panose="02010609060101010101" pitchFamily="49" charset="-122"/>
                <a:cs typeface="黑体" panose="02010609060101010101" pitchFamily="49" charset="-122"/>
              </a:rPr>
              <a:t>2</a:t>
            </a:r>
            <a:r>
              <a:rPr lang="en-US" altLang="zh-CN"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en-US" altLang="zh-CN" sz="2400" baseline="-25000" noProof="1">
                <a:solidFill>
                  <a:schemeClr val="dk1"/>
                </a:solidFill>
                <a:latin typeface="黑体" panose="02010609060101010101" pitchFamily="49" charset="-122"/>
                <a:ea typeface="黑体" panose="02010609060101010101" pitchFamily="49" charset="-122"/>
                <a:cs typeface="黑体" panose="02010609060101010101" pitchFamily="49" charset="-122"/>
              </a:rPr>
              <a:t>2</a:t>
            </a:r>
            <a:r>
              <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］含氮量高，化学性质稳定，是现代农业生产中一种重要的氮肥。尿素被土壤中某些细菌分解成</a:t>
            </a:r>
            <a:r>
              <a:rPr lang="en-US" altLang="zh-CN"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NH</a:t>
            </a:r>
            <a:r>
              <a:rPr lang="en-US" altLang="zh-CN" sz="2400" baseline="-25000" noProof="1">
                <a:solidFill>
                  <a:schemeClr val="dk1"/>
                </a:solidFill>
                <a:latin typeface="黑体" panose="02010609060101010101" pitchFamily="49" charset="-122"/>
                <a:ea typeface="黑体" panose="02010609060101010101" pitchFamily="49" charset="-122"/>
                <a:cs typeface="黑体" panose="02010609060101010101" pitchFamily="49" charset="-122"/>
              </a:rPr>
              <a:t>3</a:t>
            </a:r>
            <a:r>
              <a:rPr lang="en-US" altLang="zh-CN"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再被转化为</a:t>
            </a:r>
            <a:r>
              <a:rPr lang="en-US" altLang="zh-CN"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NO</a:t>
            </a:r>
            <a:r>
              <a:rPr lang="en-US" altLang="zh-CN" sz="2400" baseline="-25000" noProof="1">
                <a:solidFill>
                  <a:schemeClr val="dk1"/>
                </a:solidFill>
                <a:latin typeface="黑体" panose="02010609060101010101" pitchFamily="49" charset="-122"/>
                <a:ea typeface="黑体" panose="02010609060101010101" pitchFamily="49" charset="-122"/>
                <a:cs typeface="黑体" panose="02010609060101010101" pitchFamily="49" charset="-122"/>
              </a:rPr>
              <a:t>3</a:t>
            </a:r>
            <a:r>
              <a:rPr lang="en-US" altLang="zh-CN" sz="2400" baseline="30000" noProof="1">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en-US" altLang="zh-CN"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NH</a:t>
            </a:r>
            <a:r>
              <a:rPr lang="en-US" altLang="zh-CN" sz="2400" baseline="-25000" noProof="1">
                <a:solidFill>
                  <a:schemeClr val="dk1"/>
                </a:solidFill>
                <a:latin typeface="黑体" panose="02010609060101010101" pitchFamily="49" charset="-122"/>
                <a:ea typeface="黑体" panose="02010609060101010101" pitchFamily="49" charset="-122"/>
                <a:cs typeface="黑体" panose="02010609060101010101" pitchFamily="49" charset="-122"/>
              </a:rPr>
              <a:t>4</a:t>
            </a:r>
            <a:r>
              <a:rPr lang="en-US" altLang="zh-CN" sz="2400" baseline="30000" noProof="1">
                <a:solidFill>
                  <a:schemeClr val="dk1"/>
                </a:solidFill>
                <a:latin typeface="黑体" panose="02010609060101010101" pitchFamily="49" charset="-122"/>
                <a:ea typeface="黑体" panose="02010609060101010101" pitchFamily="49" charset="-122"/>
                <a:cs typeface="黑体" panose="02010609060101010101" pitchFamily="49" charset="-122"/>
              </a:rPr>
              <a:t>+</a:t>
            </a:r>
            <a:r>
              <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等被植物吸收。</a:t>
            </a:r>
            <a:endPar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sp>
        <p:nvSpPr>
          <p:cNvPr id="10" name="矩形 9"/>
          <p:cNvSpPr/>
          <p:nvPr>
            <p:custDataLst>
              <p:tags r:id="rId5"/>
            </p:custDataLst>
          </p:nvPr>
        </p:nvSpPr>
        <p:spPr>
          <a:xfrm>
            <a:off x="397511" y="4109720"/>
            <a:ext cx="9443720" cy="829945"/>
          </a:xfrm>
          <a:prstGeom prst="rect">
            <a:avLst/>
          </a:prstGeom>
        </p:spPr>
        <p:txBody>
          <a:bodyPr wrap="square">
            <a:spAutoFit/>
          </a:bodyPr>
          <a:lstStyle/>
          <a:p>
            <a:r>
              <a:rPr lang="zh-CN" altLang="en-US" sz="2400" noProof="1" smtClean="0">
                <a:solidFill>
                  <a:schemeClr val="dk1"/>
                </a:solidFill>
                <a:latin typeface="黑体" panose="02010609060101010101" pitchFamily="49" charset="-122"/>
                <a:ea typeface="黑体" panose="02010609060101010101" pitchFamily="49" charset="-122"/>
                <a:cs typeface="黑体" panose="02010609060101010101" pitchFamily="49" charset="-122"/>
              </a:rPr>
              <a:t>    这些</a:t>
            </a:r>
            <a:r>
              <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细菌之所以能分解尿素，是因为能合成脲酶，来催化尿素分解。</a:t>
            </a:r>
            <a:endPar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pic>
        <p:nvPicPr>
          <p:cNvPr id="11" name="图片 10"/>
          <p:cNvPicPr>
            <a:picLocks noChangeAspect="1" noChangeArrowheads="1"/>
          </p:cNvPicPr>
          <p:nvPr>
            <p:custDataLst>
              <p:tags r:id="rId6"/>
            </p:custDataLst>
          </p:nvPr>
        </p:nvPicPr>
        <p:blipFill>
          <a:blip r:embed="rId7">
            <a:clrChange>
              <a:clrFrom>
                <a:srgbClr val="FFFFFF"/>
              </a:clrFrom>
              <a:clrTo>
                <a:srgbClr val="FFFFFF">
                  <a:alpha val="0"/>
                </a:srgbClr>
              </a:clrTo>
            </a:clrChange>
          </a:blip>
          <a:stretch>
            <a:fillRect/>
          </a:stretch>
        </p:blipFill>
        <p:spPr bwMode="auto">
          <a:xfrm>
            <a:off x="2376805" y="4628207"/>
            <a:ext cx="6047740" cy="768985"/>
          </a:xfrm>
          <a:prstGeom prst="rect">
            <a:avLst/>
          </a:prstGeom>
          <a:noFill/>
          <a:ln w="9525">
            <a:noFill/>
            <a:miter lim="800000"/>
            <a:headEnd/>
            <a:tailEnd/>
          </a:ln>
        </p:spPr>
      </p:pic>
      <p:pic>
        <p:nvPicPr>
          <p:cNvPr id="6" name="图片 5"/>
          <p:cNvPicPr>
            <a:picLocks noChangeAspect="1"/>
          </p:cNvPicPr>
          <p:nvPr>
            <p:custDataLst>
              <p:tags r:id="rId8"/>
            </p:custDataLst>
          </p:nvPr>
        </p:nvPicPr>
        <p:blipFill>
          <a:blip r:embed="rId9"/>
          <a:stretch>
            <a:fillRect/>
          </a:stretch>
        </p:blipFill>
        <p:spPr>
          <a:xfrm>
            <a:off x="9614633" y="2884318"/>
            <a:ext cx="2481287" cy="245080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矩形 11"/>
          <p:cNvSpPr/>
          <p:nvPr>
            <p:custDataLst>
              <p:tags r:id="rId1"/>
            </p:custDataLst>
          </p:nvPr>
        </p:nvSpPr>
        <p:spPr>
          <a:xfrm>
            <a:off x="66675" y="1905635"/>
            <a:ext cx="2051685" cy="829945"/>
          </a:xfrm>
          <a:prstGeom prst="rect">
            <a:avLst/>
          </a:prstGeom>
        </p:spPr>
        <p:txBody>
          <a:bodyPr wrap="square">
            <a:spAutoFit/>
          </a:bodyPr>
          <a:lstStyle/>
          <a:p>
            <a:pPr>
              <a:spcBef>
                <a:spcPct val="50000"/>
              </a:spcBef>
            </a:pPr>
            <a:r>
              <a:rPr lang="zh-CN" altLang="en-US" sz="4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黑体" panose="02010609060101010101" pitchFamily="49" charset="-122"/>
                <a:ea typeface="黑体" panose="02010609060101010101" pitchFamily="49" charset="-122"/>
              </a:rPr>
              <a:t>讨论：</a:t>
            </a:r>
            <a:endParaRPr lang="zh-CN" altLang="en-US" sz="4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黑体" panose="02010609060101010101" pitchFamily="49" charset="-122"/>
              <a:ea typeface="黑体" panose="02010609060101010101" pitchFamily="49" charset="-122"/>
            </a:endParaRPr>
          </a:p>
        </p:txBody>
      </p:sp>
      <p:sp>
        <p:nvSpPr>
          <p:cNvPr id="13" name="矩形 12"/>
          <p:cNvSpPr/>
          <p:nvPr>
            <p:custDataLst>
              <p:tags r:id="rId2"/>
            </p:custDataLst>
          </p:nvPr>
        </p:nvSpPr>
        <p:spPr>
          <a:xfrm>
            <a:off x="221615" y="2804160"/>
            <a:ext cx="10438765" cy="46037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r>
              <a:rPr lang="en-US" altLang="zh-CN"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1.</a:t>
            </a:r>
            <a:r>
              <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rPr>
              <a:t>你如何设计培养基配方，将土壤稀释液中能分解尿素的细菌分离出来？</a:t>
            </a:r>
            <a:endParaRPr lang="zh-CN" altLang="en-US" sz="2400" noProof="1">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sp>
        <p:nvSpPr>
          <p:cNvPr id="14" name="矩形 13"/>
          <p:cNvSpPr/>
          <p:nvPr>
            <p:custDataLst>
              <p:tags r:id="rId3"/>
            </p:custDataLst>
          </p:nvPr>
        </p:nvSpPr>
        <p:spPr>
          <a:xfrm>
            <a:off x="221615" y="4724114"/>
            <a:ext cx="8349615" cy="46037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txBody>
          <a:bodyPr wrap="square">
            <a:spAutoFit/>
          </a:bodyPr>
          <a:lstStyle/>
          <a:p>
            <a:pPr lvl="0" algn="l">
              <a:buClrTx/>
              <a:buSzTx/>
              <a:buFontTx/>
            </a:pP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rPr>
              <a:t>2.该培养基与普通培养基有哪些共同点和不同点？</a:t>
            </a:r>
            <a:endPar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5" name="矩形 14"/>
          <p:cNvSpPr/>
          <p:nvPr>
            <p:custDataLst>
              <p:tags r:id="rId4"/>
            </p:custDataLst>
          </p:nvPr>
        </p:nvSpPr>
        <p:spPr>
          <a:xfrm>
            <a:off x="558800" y="3566160"/>
            <a:ext cx="10953115" cy="105029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a:spAutoFit/>
          </a:bodyPr>
          <a:lstStyle/>
          <a:p>
            <a:pPr indent="457200" fontAlgn="auto">
              <a:lnSpc>
                <a:spcPct val="130000"/>
              </a:lnSpc>
            </a:pPr>
            <a:r>
              <a:rPr lang="zh-CN" altLang="en-US" sz="2400" noProof="1">
                <a:solidFill>
                  <a:schemeClr val="dk1"/>
                </a:solidFill>
                <a:effectLst/>
                <a:latin typeface="楷体" panose="02010609060101010101" pitchFamily="49" charset="-122"/>
                <a:ea typeface="楷体" panose="02010609060101010101" pitchFamily="49" charset="-122"/>
                <a:cs typeface="+mn-ea"/>
              </a:rPr>
              <a:t>培养基添加尿素作唯一氮源，只有能合成脲酶的微生物才能分解尿素</a:t>
            </a:r>
            <a:r>
              <a:rPr lang="zh-CN" altLang="en-US" sz="2400" noProof="1" smtClean="0">
                <a:solidFill>
                  <a:schemeClr val="dk1"/>
                </a:solidFill>
                <a:effectLst/>
                <a:latin typeface="楷体" panose="02010609060101010101" pitchFamily="49" charset="-122"/>
                <a:ea typeface="楷体" panose="02010609060101010101" pitchFamily="49" charset="-122"/>
                <a:cs typeface="+mn-ea"/>
              </a:rPr>
              <a:t>。缺乏</a:t>
            </a:r>
            <a:r>
              <a:rPr lang="zh-CN" altLang="en-US" sz="2400" noProof="1">
                <a:solidFill>
                  <a:schemeClr val="dk1"/>
                </a:solidFill>
                <a:effectLst/>
                <a:latin typeface="楷体" panose="02010609060101010101" pitchFamily="49" charset="-122"/>
                <a:ea typeface="楷体" panose="02010609060101010101" pitchFamily="49" charset="-122"/>
                <a:cs typeface="+mn-ea"/>
              </a:rPr>
              <a:t>脲酶的微生物由于不能分解尿素、缺乏氮源而不能生长发育</a:t>
            </a:r>
            <a:r>
              <a:rPr lang="zh-CN" altLang="en-US" sz="2400" noProof="1" smtClean="0">
                <a:solidFill>
                  <a:schemeClr val="dk1"/>
                </a:solidFill>
                <a:effectLst/>
                <a:latin typeface="楷体" panose="02010609060101010101" pitchFamily="49" charset="-122"/>
                <a:ea typeface="楷体" panose="02010609060101010101" pitchFamily="49" charset="-122"/>
                <a:cs typeface="+mn-ea"/>
              </a:rPr>
              <a:t>繁殖。</a:t>
            </a:r>
            <a:endParaRPr lang="zh-CN" altLang="en-US" sz="2400" noProof="1" smtClean="0">
              <a:solidFill>
                <a:schemeClr val="dk1"/>
              </a:solidFill>
              <a:effectLst/>
              <a:latin typeface="楷体" panose="02010609060101010101" pitchFamily="49" charset="-122"/>
              <a:ea typeface="楷体" panose="02010609060101010101" pitchFamily="49" charset="-122"/>
              <a:cs typeface="+mn-ea"/>
            </a:endParaRPr>
          </a:p>
        </p:txBody>
      </p:sp>
      <p:sp>
        <p:nvSpPr>
          <p:cNvPr id="5" name="文本框 4"/>
          <p:cNvSpPr txBox="1"/>
          <p:nvPr>
            <p:custDataLst>
              <p:tags r:id="rId5"/>
            </p:custDataLst>
          </p:nvPr>
        </p:nvSpPr>
        <p:spPr>
          <a:xfrm>
            <a:off x="1630045" y="984885"/>
            <a:ext cx="8589645" cy="1048385"/>
          </a:xfrm>
          <a:prstGeom prst="rect">
            <a:avLst/>
          </a:prstGeom>
          <a:solidFill>
            <a:schemeClr val="bg1"/>
          </a:solidFill>
          <a:ln w="28575" cmpd="sng">
            <a:solidFill>
              <a:srgbClr val="0070C0"/>
            </a:solidFill>
            <a:prstDash val="solid"/>
          </a:ln>
          <a:effectLst>
            <a:outerShdw blurRad="50800" dist="38100" dir="2700000" algn="tl" rotWithShape="0">
              <a:prstClr val="black">
                <a:alpha val="40000"/>
              </a:prstClr>
            </a:outerShdw>
          </a:effectLst>
        </p:spPr>
        <p:txBody>
          <a:bodyPr wrap="square" rtlCol="0">
            <a:noAutofit/>
          </a:bodyPr>
          <a:lstStyle/>
          <a:p>
            <a:pPr lvl="0" algn="l">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sym typeface="+mn-ea"/>
              </a:rPr>
              <a:t>【任务一】2.阅读16页思考讨论“选择培养基配方的设计”，完成讨论题。</a:t>
            </a:r>
            <a:endParaRPr lang="zh-CN" altLang="en-US" sz="24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2" name="矩形 21"/>
          <p:cNvSpPr/>
          <p:nvPr>
            <p:custDataLst>
              <p:tags r:id="rId6"/>
            </p:custDataLst>
          </p:nvPr>
        </p:nvSpPr>
        <p:spPr bwMode="auto">
          <a:xfrm>
            <a:off x="0" y="90922"/>
            <a:ext cx="3106615" cy="634406"/>
          </a:xfrm>
          <a:prstGeom prst="rect">
            <a:avLst/>
          </a:prstGeom>
          <a:solidFill>
            <a:srgbClr val="0070C0"/>
          </a:solidFill>
          <a:ln w="28575" cmpd="sng">
            <a:solidFill>
              <a:srgbClr val="FEFEFE"/>
            </a:solidFill>
            <a:prstDash val="solid"/>
          </a:ln>
          <a:effectLst>
            <a:outerShdw blurRad="50800" dir="6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a:lstStyle>
          <a:p>
            <a:pPr lvl="0" algn="ctr" fontAlgn="base">
              <a:buClrTx/>
              <a:buSzTx/>
              <a:buFontTx/>
            </a:pPr>
            <a:r>
              <a:rPr lang="zh-CN" altLang="en-US" sz="2800" b="1">
                <a:solidFill>
                  <a:schemeClr val="lt1"/>
                </a:solidFill>
                <a:latin typeface="黑体" panose="02010609060101010101" pitchFamily="49" charset="-122"/>
                <a:ea typeface="黑体" panose="02010609060101010101" pitchFamily="49" charset="-122"/>
                <a:sym typeface="+mn-ea"/>
              </a:rPr>
              <a:t>一、选择培养基</a:t>
            </a:r>
            <a:endParaRPr lang="zh-CN" altLang="en-US" sz="2800" b="1">
              <a:solidFill>
                <a:schemeClr val="lt1"/>
              </a:solidFill>
              <a:latin typeface="黑体" panose="02010609060101010101" pitchFamily="49" charset="-122"/>
              <a:ea typeface="黑体" panose="02010609060101010101" pitchFamily="49" charset="-122"/>
              <a:sym typeface="+mn-ea"/>
            </a:endParaRPr>
          </a:p>
        </p:txBody>
      </p:sp>
      <p:sp>
        <p:nvSpPr>
          <p:cNvPr id="7" name="矩形 6"/>
          <p:cNvSpPr/>
          <p:nvPr>
            <p:custDataLst>
              <p:tags r:id="rId7"/>
            </p:custDataLst>
          </p:nvPr>
        </p:nvSpPr>
        <p:spPr>
          <a:xfrm>
            <a:off x="558165" y="5447030"/>
            <a:ext cx="10954385" cy="105029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nchor="t">
            <a:spAutoFit/>
          </a:bodyPr>
          <a:lstStyle/>
          <a:p>
            <a:pPr lvl="0" indent="457200" algn="l">
              <a:lnSpc>
                <a:spcPct val="130000"/>
              </a:lnSpc>
              <a:buClrTx/>
              <a:buSzTx/>
              <a:buFontTx/>
            </a:pPr>
            <a:r>
              <a:rPr lang="zh-CN" altLang="en-US" sz="2400">
                <a:solidFill>
                  <a:schemeClr val="dk1"/>
                </a:solidFill>
                <a:effectLst/>
                <a:latin typeface="楷体" panose="02010609060101010101" pitchFamily="49" charset="-122"/>
                <a:ea typeface="楷体" panose="02010609060101010101" pitchFamily="49" charset="-122"/>
                <a:cs typeface="+mn-ea"/>
                <a:sym typeface="+mn-ea"/>
              </a:rPr>
              <a:t>这种培养基与普通培养基相比，只是用尿素作为唯一氮源，培养基的其他营养成分基本相同。</a:t>
            </a:r>
            <a:endParaRPr lang="zh-CN" altLang="en-US" sz="2400">
              <a:solidFill>
                <a:schemeClr val="dk1"/>
              </a:solidFill>
              <a:effectLst/>
              <a:latin typeface="楷体" panose="02010609060101010101" pitchFamily="49" charset="-122"/>
              <a:ea typeface="楷体" panose="02010609060101010101" pitchFamily="49" charset="-122"/>
              <a:cs typeface="+mn-ea"/>
              <a:sym typeface="+mn-ea"/>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7" grpId="0" animBg="1"/>
    </p:bldLst>
  </p:timing>
</p:sld>
</file>

<file path=ppt/tags/tag1.xml><?xml version="1.0" encoding="utf-8"?>
<p:tagLst xmlns:p="http://schemas.openxmlformats.org/presentationml/2006/main">
  <p:tag name="AS_UNIQUEID" val="278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xml><?xml version="1.0" encoding="utf-8"?>
<p:tagLst xmlns:p="http://schemas.openxmlformats.org/presentationml/2006/main">
  <p:tag name="AS_UNIQUEID" val="279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00.xml><?xml version="1.0" encoding="utf-8"?>
<p:tagLst xmlns:p="http://schemas.openxmlformats.org/presentationml/2006/main">
  <p:tag name="AS_UNIQUEID" val="106"/>
</p:tagLst>
</file>

<file path=ppt/tags/tag101.xml><?xml version="1.0" encoding="utf-8"?>
<p:tagLst xmlns:p="http://schemas.openxmlformats.org/presentationml/2006/main">
  <p:tag name="AS_UNIQUEID" val="107"/>
  <p:tag name="KSO_WM_UNIT_LINE_FILL_TYPE" val="2"/>
  <p:tag name="KSO_WM_UNIT_LINE_FORE_SCHEMECOLOR_INDEX" val="13"/>
  <p:tag name="KSO_WM_UNIT_LINE_FORE_SCHEMECOLOR_INDEX_BRIGHTNESS" val="0"/>
</p:tagLst>
</file>

<file path=ppt/tags/tag102.xml><?xml version="1.0" encoding="utf-8"?>
<p:tagLst xmlns:p="http://schemas.openxmlformats.org/presentationml/2006/main">
  <p:tag name="AS_UNIQUEID" val="108"/>
  <p:tag name="KSO_WM_UNIT_LINE_FILL_TYPE" val="2"/>
  <p:tag name="KSO_WM_UNIT_LINE_FORE_SCHEMECOLOR_INDEX" val="13"/>
  <p:tag name="KSO_WM_UNIT_LINE_FORE_SCHEMECOLOR_INDEX_BRIGHTNESS" val="0"/>
</p:tagLst>
</file>

<file path=ppt/tags/tag103.xml><?xml version="1.0" encoding="utf-8"?>
<p:tagLst xmlns:p="http://schemas.openxmlformats.org/presentationml/2006/main">
  <p:tag name="AS_UNIQUEID" val="109"/>
</p:tagLst>
</file>

<file path=ppt/tags/tag104.xml><?xml version="1.0" encoding="utf-8"?>
<p:tagLst xmlns:p="http://schemas.openxmlformats.org/presentationml/2006/main">
  <p:tag name="AS_UNIQUEID" val="110"/>
  <p:tag name="KSO_WM_UNIT_TEXT_FILL_FORE_SCHEMECOLOR_INDEX" val="13"/>
  <p:tag name="KSO_WM_UNIT_TEXT_FILL_FORE_SCHEMECOLOR_INDEX_BRIGHTNESS" val="0"/>
  <p:tag name="KSO_WM_UNIT_TEXT_FILL_TYPE" val="1"/>
</p:tagLst>
</file>

<file path=ppt/tags/tag105.xml><?xml version="1.0" encoding="utf-8"?>
<p:tagLst xmlns:p="http://schemas.openxmlformats.org/presentationml/2006/main">
  <p:tag name="AS_UNIQUEID" val="111"/>
  <p:tag name="KSO_WM_UNIT_TEXT_FILL_FORE_SCHEMECOLOR_INDEX" val="13"/>
  <p:tag name="KSO_WM_UNIT_TEXT_FILL_FORE_SCHEMECOLOR_INDEX_BRIGHTNESS" val="0"/>
  <p:tag name="KSO_WM_UNIT_TEXT_FILL_TYPE" val="1"/>
</p:tagLst>
</file>

<file path=ppt/tags/tag106.xml><?xml version="1.0" encoding="utf-8"?>
<p:tagLst xmlns:p="http://schemas.openxmlformats.org/presentationml/2006/main">
  <p:tag name="AS_UNIQUEID" val="415"/>
  <p:tag name="KSO_WM_UNIT_TEXT_FILL_FORE_SCHEMECOLOR_INDEX" val="13"/>
  <p:tag name="KSO_WM_UNIT_TEXT_FILL_FORE_SCHEMECOLOR_INDEX_BRIGHTNESS" val="0"/>
  <p:tag name="KSO_WM_UNIT_TEXT_FILL_TYPE" val="1"/>
</p:tagLst>
</file>

<file path=ppt/tags/tag107.xml><?xml version="1.0" encoding="utf-8"?>
<p:tagLst xmlns:p="http://schemas.openxmlformats.org/presentationml/2006/main">
  <p:tag name="AS_UNIQUEID" val="7126"/>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108.xml><?xml version="1.0" encoding="utf-8"?>
<p:tagLst xmlns:p="http://schemas.openxmlformats.org/presentationml/2006/main">
  <p:tag name="AS_UNIQUEID" val="7127"/>
</p:tagLst>
</file>

<file path=ppt/tags/tag109.xml><?xml version="1.0" encoding="utf-8"?>
<p:tagLst xmlns:p="http://schemas.openxmlformats.org/presentationml/2006/main">
  <p:tag name="AS_UNIQUEID" val="7128"/>
  <p:tag name="KSO_WM_BEAUTIFY_FLAG" val=""/>
</p:tagLst>
</file>

<file path=ppt/tags/tag11.xml><?xml version="1.0" encoding="utf-8"?>
<p:tagLst xmlns:p="http://schemas.openxmlformats.org/presentationml/2006/main">
  <p:tag name="AS_UNIQUEID" val="279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10.xml><?xml version="1.0" encoding="utf-8"?>
<p:tagLst xmlns:p="http://schemas.openxmlformats.org/presentationml/2006/main">
  <p:tag name="KSO_WM_SLIDE_BACKGROUND_TYPE" val="general"/>
  <p:tag name="KSO_WM_TEMPLATE_CATEGORY" val="custom"/>
  <p:tag name="KSO_WM_TEMPLATE_INDEX" val="20206816"/>
</p:tagLst>
</file>

<file path=ppt/tags/tag111.xml><?xml version="1.0" encoding="utf-8"?>
<p:tagLst xmlns:p="http://schemas.openxmlformats.org/presentationml/2006/main">
  <p:tag name="AS_UNIQUEID" val="119"/>
  <p:tag name="KSO_WM_UNIT_TEXT_FILL_FORE_SCHEMECOLOR_INDEX" val="13"/>
  <p:tag name="KSO_WM_UNIT_TEXT_FILL_FORE_SCHEMECOLOR_INDEX_BRIGHTNESS" val="0"/>
  <p:tag name="KSO_WM_UNIT_TEXT_FILL_TYPE" val="1"/>
</p:tagLst>
</file>

<file path=ppt/tags/tag112.xml><?xml version="1.0" encoding="utf-8"?>
<p:tagLst xmlns:p="http://schemas.openxmlformats.org/presentationml/2006/main">
  <p:tag name="AS_UNIQUEID" val="417"/>
</p:tagLst>
</file>

<file path=ppt/tags/tag113.xml><?xml version="1.0" encoding="utf-8"?>
<p:tagLst xmlns:p="http://schemas.openxmlformats.org/presentationml/2006/main">
  <p:tag name="AS_UNIQUEID" val="418"/>
</p:tagLst>
</file>

<file path=ppt/tags/tag114.xml><?xml version="1.0" encoding="utf-8"?>
<p:tagLst xmlns:p="http://schemas.openxmlformats.org/presentationml/2006/main">
  <p:tag name="AS_UNIQUEID" val="419"/>
</p:tagLst>
</file>

<file path=ppt/tags/tag115.xml><?xml version="1.0" encoding="utf-8"?>
<p:tagLst xmlns:p="http://schemas.openxmlformats.org/presentationml/2006/main">
  <p:tag name="AS_UNIQUEID" val="422"/>
</p:tagLst>
</file>

<file path=ppt/tags/tag116.xml><?xml version="1.0" encoding="utf-8"?>
<p:tagLst xmlns:p="http://schemas.openxmlformats.org/presentationml/2006/main">
  <p:tag name="AS_UNIQUEID" val="423"/>
  <p:tag name="KSO_WM_UNIT_FILL_FORE_SCHEMECOLOR_INDEX" val="8"/>
  <p:tag name="KSO_WM_UNIT_FILL_FORE_SCHEMECOLOR_INDEX_BRIGHTNESS" val="0.6"/>
  <p:tag name="KSO_WM_UNIT_FILL_TYPE" val="1"/>
  <p:tag name="KSO_WM_UNIT_TEXT_FILL_FORE_SCHEMECOLOR_INDEX" val="13"/>
  <p:tag name="KSO_WM_UNIT_TEXT_FILL_FORE_SCHEMECOLOR_INDEX_BRIGHTNESS" val="-0.5"/>
  <p:tag name="KSO_WM_UNIT_TEXT_FILL_TYPE" val="1"/>
</p:tagLst>
</file>

<file path=ppt/tags/tag117.xml><?xml version="1.0" encoding="utf-8"?>
<p:tagLst xmlns:p="http://schemas.openxmlformats.org/presentationml/2006/main">
  <p:tag name="AS_UNIQUEID" val="424"/>
</p:tagLst>
</file>

<file path=ppt/tags/tag118.xml><?xml version="1.0" encoding="utf-8"?>
<p:tagLst xmlns:p="http://schemas.openxmlformats.org/presentationml/2006/main">
  <p:tag name="AS_UNIQUEID" val="425"/>
</p:tagLst>
</file>

<file path=ppt/tags/tag119.xml><?xml version="1.0" encoding="utf-8"?>
<p:tagLst xmlns:p="http://schemas.openxmlformats.org/presentationml/2006/main">
  <p:tag name="AS_UNIQUEID" val="426"/>
  <p:tag name="KSO_WM_UNIT_FILL_FORE_SCHEMECOLOR_INDEX" val="8"/>
  <p:tag name="KSO_WM_UNIT_FILL_FORE_SCHEMECOLOR_INDEX_BRIGHTNESS" val="0.6"/>
  <p:tag name="KSO_WM_UNIT_FILL_TYPE" val="1"/>
  <p:tag name="KSO_WM_UNIT_TEXT_FILL_FORE_SCHEMECOLOR_INDEX" val="13"/>
  <p:tag name="KSO_WM_UNIT_TEXT_FILL_FORE_SCHEMECOLOR_INDEX_BRIGHTNESS" val="-0.5"/>
  <p:tag name="KSO_WM_UNIT_TEXT_FILL_TYPE" val="1"/>
</p:tagLst>
</file>

<file path=ppt/tags/tag12.xml><?xml version="1.0" encoding="utf-8"?>
<p:tagLst xmlns:p="http://schemas.openxmlformats.org/presentationml/2006/main">
  <p:tag name="AS_UNIQUEID" val="279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20.xml><?xml version="1.0" encoding="utf-8"?>
<p:tagLst xmlns:p="http://schemas.openxmlformats.org/presentationml/2006/main">
  <p:tag name="AS_UNIQUEID" val="427"/>
</p:tagLst>
</file>

<file path=ppt/tags/tag121.xml><?xml version="1.0" encoding="utf-8"?>
<p:tagLst xmlns:p="http://schemas.openxmlformats.org/presentationml/2006/main">
  <p:tag name="AS_UNIQUEID" val="428"/>
</p:tagLst>
</file>

<file path=ppt/tags/tag122.xml><?xml version="1.0" encoding="utf-8"?>
<p:tagLst xmlns:p="http://schemas.openxmlformats.org/presentationml/2006/main">
  <p:tag name="AS_UNIQUEID" val="429"/>
  <p:tag name="KSO_WM_UNIT_FILL_FORE_SCHEMECOLOR_INDEX" val="8"/>
  <p:tag name="KSO_WM_UNIT_FILL_FORE_SCHEMECOLOR_INDEX_BRIGHTNESS" val="0.6"/>
  <p:tag name="KSO_WM_UNIT_FILL_TYPE" val="1"/>
  <p:tag name="KSO_WM_UNIT_TEXT_FILL_FORE_SCHEMECOLOR_INDEX" val="13"/>
  <p:tag name="KSO_WM_UNIT_TEXT_FILL_FORE_SCHEMECOLOR_INDEX_BRIGHTNESS" val="-0.5"/>
  <p:tag name="KSO_WM_UNIT_TEXT_FILL_TYPE" val="1"/>
</p:tagLst>
</file>

<file path=ppt/tags/tag123.xml><?xml version="1.0" encoding="utf-8"?>
<p:tagLst xmlns:p="http://schemas.openxmlformats.org/presentationml/2006/main">
  <p:tag name="AS_UNIQUEID" val="430"/>
</p:tagLst>
</file>

<file path=ppt/tags/tag124.xml><?xml version="1.0" encoding="utf-8"?>
<p:tagLst xmlns:p="http://schemas.openxmlformats.org/presentationml/2006/main">
  <p:tag name="AS_UNIQUEID" val="118"/>
  <p:tag name="KSO_WM_UNIT_TEXT_FILL_FORE_SCHEMECOLOR_INDEX" val="13"/>
  <p:tag name="KSO_WM_UNIT_TEXT_FILL_FORE_SCHEMECOLOR_INDEX_BRIGHTNESS" val="0"/>
  <p:tag name="KSO_WM_UNIT_TEXT_FILL_TYPE" val="1"/>
</p:tagLst>
</file>

<file path=ppt/tags/tag125.xml><?xml version="1.0" encoding="utf-8"?>
<p:tagLst xmlns:p="http://schemas.openxmlformats.org/presentationml/2006/main">
  <p:tag name="AS_UNIQUEID" val="7130"/>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126.xml><?xml version="1.0" encoding="utf-8"?>
<p:tagLst xmlns:p="http://schemas.openxmlformats.org/presentationml/2006/main">
  <p:tag name="AS_UNIQUEID" val="7131"/>
  <p:tag name="KSO_WM_BEAUTIFY_FLAG" val=""/>
</p:tagLst>
</file>

<file path=ppt/tags/tag127.xml><?xml version="1.0" encoding="utf-8"?>
<p:tagLst xmlns:p="http://schemas.openxmlformats.org/presentationml/2006/main">
  <p:tag name="KSO_WM_SLIDE_BACKGROUND_TYPE" val="general"/>
</p:tagLst>
</file>

<file path=ppt/tags/tag128.xml><?xml version="1.0" encoding="utf-8"?>
<p:tagLst xmlns:p="http://schemas.openxmlformats.org/presentationml/2006/main">
  <p:tag name="AS_UNIQUEID" val="7133"/>
  <p:tag name="KSO_WM_UNIT_TEXT_FILL_FORE_SCHEMECOLOR_INDEX" val="2"/>
  <p:tag name="KSO_WM_UNIT_TEXT_FILL_FORE_SCHEMECOLOR_INDEX_BRIGHTNESS" val="0"/>
  <p:tag name="KSO_WM_UNIT_TEXT_FILL_TYPE" val="1"/>
</p:tagLst>
</file>

<file path=ppt/tags/tag129.xml><?xml version="1.0" encoding="utf-8"?>
<p:tagLst xmlns:p="http://schemas.openxmlformats.org/presentationml/2006/main">
  <p:tag name="AS_UNIQUEID" val="438"/>
</p:tagLst>
</file>

<file path=ppt/tags/tag13.xml><?xml version="1.0" encoding="utf-8"?>
<p:tagLst xmlns:p="http://schemas.openxmlformats.org/presentationml/2006/main">
  <p:tag name="AS_UNIQUEID" val="280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30.xml><?xml version="1.0" encoding="utf-8"?>
<p:tagLst xmlns:p="http://schemas.openxmlformats.org/presentationml/2006/main">
  <p:tag name="AS_UNIQUEID" val="438"/>
  <p:tag name="KSO_WM_UNIT_TEXT_FILL_FORE_SCHEMECOLOR_INDEX" val="13"/>
  <p:tag name="KSO_WM_UNIT_TEXT_FILL_FORE_SCHEMECOLOR_INDEX_BRIGHTNESS" val="0"/>
  <p:tag name="KSO_WM_UNIT_TEXT_FILL_TYPE" val="1"/>
</p:tagLst>
</file>

<file path=ppt/tags/tag131.xml><?xml version="1.0" encoding="utf-8"?>
<p:tagLst xmlns:p="http://schemas.openxmlformats.org/presentationml/2006/main">
  <p:tag name="AS_UNIQUEID" val="124"/>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132.xml><?xml version="1.0" encoding="utf-8"?>
<p:tagLst xmlns:p="http://schemas.openxmlformats.org/presentationml/2006/main">
  <p:tag name="AS_UNIQUEID" val="125"/>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133.xml><?xml version="1.0" encoding="utf-8"?>
<p:tagLst xmlns:p="http://schemas.openxmlformats.org/presentationml/2006/main">
  <p:tag name="AS_UNIQUEID" val="126"/>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134.xml><?xml version="1.0" encoding="utf-8"?>
<p:tagLst xmlns:p="http://schemas.openxmlformats.org/presentationml/2006/main">
  <p:tag name="AS_UNIQUEID" val="127"/>
  <p:tag name="KSO_WM_UNIT_TEXT_FILL_FORE_SCHEMECOLOR_INDEX" val="13"/>
  <p:tag name="KSO_WM_UNIT_TEXT_FILL_FORE_SCHEMECOLOR_INDEX_BRIGHTNESS" val="0"/>
  <p:tag name="KSO_WM_UNIT_TEXT_FILL_TYPE" val="1"/>
</p:tagLst>
</file>

<file path=ppt/tags/tag135.xml><?xml version="1.0" encoding="utf-8"?>
<p:tagLst xmlns:p="http://schemas.openxmlformats.org/presentationml/2006/main">
  <p:tag name="AS_UNIQUEID" val="130"/>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136.xml><?xml version="1.0" encoding="utf-8"?>
<p:tagLst xmlns:p="http://schemas.openxmlformats.org/presentationml/2006/main">
  <p:tag name="AS_UNIQUEID" val="131"/>
  <p:tag name="KSO_WM_UNIT_TEXT_FILL_FORE_SCHEMECOLOR_INDEX" val="13"/>
  <p:tag name="KSO_WM_UNIT_TEXT_FILL_FORE_SCHEMECOLOR_INDEX_BRIGHTNESS" val="0"/>
  <p:tag name="KSO_WM_UNIT_TEXT_FILL_TYPE" val="1"/>
</p:tagLst>
</file>

<file path=ppt/tags/tag137.xml><?xml version="1.0" encoding="utf-8"?>
<p:tagLst xmlns:p="http://schemas.openxmlformats.org/presentationml/2006/main">
  <p:tag name="AS_UNIQUEID" val="132"/>
  <p:tag name="KSO_WM_UNIT_TEXT_FILL_FORE_SCHEMECOLOR_INDEX" val="13"/>
  <p:tag name="KSO_WM_UNIT_TEXT_FILL_FORE_SCHEMECOLOR_INDEX_BRIGHTNESS" val="0"/>
  <p:tag name="KSO_WM_UNIT_TEXT_FILL_TYPE" val="1"/>
</p:tagLst>
</file>

<file path=ppt/tags/tag138.xml><?xml version="1.0" encoding="utf-8"?>
<p:tagLst xmlns:p="http://schemas.openxmlformats.org/presentationml/2006/main">
  <p:tag name="AS_UNIQUEID" val="133"/>
  <p:tag name="KSO_WM_UNIT_TEXT_FILL_FORE_SCHEMECOLOR_INDEX" val="13"/>
  <p:tag name="KSO_WM_UNIT_TEXT_FILL_FORE_SCHEMECOLOR_INDEX_BRIGHTNESS" val="0"/>
  <p:tag name="KSO_WM_UNIT_TEXT_FILL_TYPE" val="1"/>
</p:tagLst>
</file>

<file path=ppt/tags/tag139.xml><?xml version="1.0" encoding="utf-8"?>
<p:tagLst xmlns:p="http://schemas.openxmlformats.org/presentationml/2006/main">
  <p:tag name="AS_UNIQUEID" val="134"/>
  <p:tag name="KSO_WM_UNIT_TEXT_FILL_FORE_SCHEMECOLOR_INDEX" val="13"/>
  <p:tag name="KSO_WM_UNIT_TEXT_FILL_FORE_SCHEMECOLOR_INDEX_BRIGHTNESS" val="0"/>
  <p:tag name="KSO_WM_UNIT_TEXT_FILL_TYPE" val="1"/>
</p:tagLst>
</file>

<file path=ppt/tags/tag14.xml><?xml version="1.0" encoding="utf-8"?>
<p:tagLst xmlns:p="http://schemas.openxmlformats.org/presentationml/2006/main">
  <p:tag name="AS_UNIQUEID" val="280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40.xml><?xml version="1.0" encoding="utf-8"?>
<p:tagLst xmlns:p="http://schemas.openxmlformats.org/presentationml/2006/main">
  <p:tag name="AS_UNIQUEID" val="135"/>
  <p:tag name="KSO_WM_UNIT_TEXT_FILL_FORE_SCHEMECOLOR_INDEX" val="13"/>
  <p:tag name="KSO_WM_UNIT_TEXT_FILL_FORE_SCHEMECOLOR_INDEX_BRIGHTNESS" val="0"/>
  <p:tag name="KSO_WM_UNIT_TEXT_FILL_TYPE" val="1"/>
</p:tagLst>
</file>

<file path=ppt/tags/tag141.xml><?xml version="1.0" encoding="utf-8"?>
<p:tagLst xmlns:p="http://schemas.openxmlformats.org/presentationml/2006/main">
  <p:tag name="AS_UNIQUEID" val="136"/>
  <p:tag name="KSO_WM_UNIT_TEXT_FILL_FORE_SCHEMECOLOR_INDEX" val="13"/>
  <p:tag name="KSO_WM_UNIT_TEXT_FILL_FORE_SCHEMECOLOR_INDEX_BRIGHTNESS" val="0"/>
  <p:tag name="KSO_WM_UNIT_TEXT_FILL_TYPE" val="1"/>
</p:tagLst>
</file>

<file path=ppt/tags/tag142.xml><?xml version="1.0" encoding="utf-8"?>
<p:tagLst xmlns:p="http://schemas.openxmlformats.org/presentationml/2006/main">
  <p:tag name="AS_UNIQUEID" val="137"/>
  <p:tag name="KSO_WM_UNIT_TEXT_FILL_FORE_SCHEMECOLOR_INDEX" val="13"/>
  <p:tag name="KSO_WM_UNIT_TEXT_FILL_FORE_SCHEMECOLOR_INDEX_BRIGHTNESS" val="0"/>
  <p:tag name="KSO_WM_UNIT_TEXT_FILL_TYPE" val="1"/>
</p:tagLst>
</file>

<file path=ppt/tags/tag143.xml><?xml version="1.0" encoding="utf-8"?>
<p:tagLst xmlns:p="http://schemas.openxmlformats.org/presentationml/2006/main">
  <p:tag name="AS_UNIQUEID" val="139"/>
  <p:tag name="KSO_WM_UNIT_TEXT_FILL_FORE_SCHEMECOLOR_INDEX" val="13"/>
  <p:tag name="KSO_WM_UNIT_TEXT_FILL_FORE_SCHEMECOLOR_INDEX_BRIGHTNESS" val="0"/>
  <p:tag name="KSO_WM_UNIT_TEXT_FILL_TYPE" val="1"/>
</p:tagLst>
</file>

<file path=ppt/tags/tag144.xml><?xml version="1.0" encoding="utf-8"?>
<p:tagLst xmlns:p="http://schemas.openxmlformats.org/presentationml/2006/main">
  <p:tag name="AS_UNIQUEID" val="140"/>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145.xml><?xml version="1.0" encoding="utf-8"?>
<p:tagLst xmlns:p="http://schemas.openxmlformats.org/presentationml/2006/main">
  <p:tag name="AS_UNIQUEID" val="127"/>
  <p:tag name="KSO_WM_UNIT_TEXT_FILL_FORE_SCHEMECOLOR_INDEX" val="13"/>
  <p:tag name="KSO_WM_UNIT_TEXT_FILL_FORE_SCHEMECOLOR_INDEX_BRIGHTNESS" val="0"/>
  <p:tag name="KSO_WM_UNIT_TEXT_FILL_TYPE" val="1"/>
</p:tagLst>
</file>

<file path=ppt/tags/tag146.xml><?xml version="1.0" encoding="utf-8"?>
<p:tagLst xmlns:p="http://schemas.openxmlformats.org/presentationml/2006/main">
  <p:tag name="AS_UNIQUEID" val="7134"/>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147.xml><?xml version="1.0" encoding="utf-8"?>
<p:tagLst xmlns:p="http://schemas.openxmlformats.org/presentationml/2006/main">
  <p:tag name="AS_UNIQUEID" val="7135"/>
  <p:tag name="KSO_WM_BEAUTIFY_FLAG" val=""/>
</p:tagLst>
</file>

<file path=ppt/tags/tag148.xml><?xml version="1.0" encoding="utf-8"?>
<p:tagLst xmlns:p="http://schemas.openxmlformats.org/presentationml/2006/main">
  <p:tag name="KSO_WM_SLIDE_BACKGROUND_TYPE" val="general"/>
</p:tagLst>
</file>

<file path=ppt/tags/tag149.xml><?xml version="1.0" encoding="utf-8"?>
<p:tagLst xmlns:p="http://schemas.openxmlformats.org/presentationml/2006/main">
  <p:tag name="AS_UNIQUEID" val="7137"/>
  <p:tag name="KSO_WM_BEAUTIFY_FLAG" val=""/>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15.xml><?xml version="1.0" encoding="utf-8"?>
<p:tagLst xmlns:p="http://schemas.openxmlformats.org/presentationml/2006/main">
  <p:tag name="AS_UNIQUEID" val="280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0.xml><?xml version="1.0" encoding="utf-8"?>
<p:tagLst xmlns:p="http://schemas.openxmlformats.org/presentationml/2006/main">
  <p:tag name="AS_UNIQUEID" val="7138"/>
</p:tagLst>
</file>

<file path=ppt/tags/tag151.xml><?xml version="1.0" encoding="utf-8"?>
<p:tagLst xmlns:p="http://schemas.openxmlformats.org/presentationml/2006/main">
  <p:tag name="AS_UNIQUEID" val="7139"/>
  <p:tag name="KSO_WM_BEAUTIFY_FLAG" val=""/>
  <p:tag name="KSO_WM_UNIT_FILL_FORE_SCHEMECOLOR_INDEX" val="8"/>
  <p:tag name="KSO_WM_UNIT_FILL_FORE_SCHEMECOLOR_INDEX_BRIGHTNESS" val="0.8"/>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152.xml><?xml version="1.0" encoding="utf-8"?>
<p:tagLst xmlns:p="http://schemas.openxmlformats.org/presentationml/2006/main">
  <p:tag name="AS_UNIQUEID" val="2179"/>
  <p:tag name="KSO_WM_BEAUTIFY_FLAG" val=""/>
  <p:tag name="KSO_WM_UNIT_TEXT_FILL_FORE_SCHEMECOLOR_INDEX" val="13"/>
  <p:tag name="KSO_WM_UNIT_TEXT_FILL_FORE_SCHEMECOLOR_INDEX_BRIGHTNESS" val="0"/>
  <p:tag name="KSO_WM_UNIT_TEXT_FILL_TYPE" val="1"/>
</p:tagLst>
</file>

<file path=ppt/tags/tag153.xml><?xml version="1.0" encoding="utf-8"?>
<p:tagLst xmlns:p="http://schemas.openxmlformats.org/presentationml/2006/main">
  <p:tag name="AS_UNIQUEID" val="2180"/>
  <p:tag name="KSO_WM_BEAUTIFY_FLAG" val=""/>
  <p:tag name="KSO_WM_UNIT_TEXT_FILL_FORE_SCHEMECOLOR_INDEX" val="13"/>
  <p:tag name="KSO_WM_UNIT_TEXT_FILL_FORE_SCHEMECOLOR_INDEX_BRIGHTNESS" val="0"/>
  <p:tag name="KSO_WM_UNIT_TEXT_FILL_TYPE" val="1"/>
</p:tagLst>
</file>

<file path=ppt/tags/tag154.xml><?xml version="1.0" encoding="utf-8"?>
<p:tagLst xmlns:p="http://schemas.openxmlformats.org/presentationml/2006/main">
  <p:tag name="AS_UNIQUEID" val="2181"/>
  <p:tag name="KSO_WM_BEAUTIFY_FLAG" val=""/>
</p:tagLst>
</file>

<file path=ppt/tags/tag155.xml><?xml version="1.0" encoding="utf-8"?>
<p:tagLst xmlns:p="http://schemas.openxmlformats.org/presentationml/2006/main">
  <p:tag name="AS_UNIQUEID" val="7140"/>
  <p:tag name="KSO_WM_BEAUTIFY_FLAG" val=""/>
</p:tagLst>
</file>

<file path=ppt/tags/tag156.xml><?xml version="1.0" encoding="utf-8"?>
<p:tagLst xmlns:p="http://schemas.openxmlformats.org/presentationml/2006/main">
  <p:tag name="AS_UNIQUEID" val="2182"/>
</p:tagLst>
</file>

<file path=ppt/tags/tag157.xml><?xml version="1.0" encoding="utf-8"?>
<p:tagLst xmlns:p="http://schemas.openxmlformats.org/presentationml/2006/main">
  <p:tag name="AS_UNIQUEID" val="2183"/>
  <p:tag name="KSO_WM_UNIT_TEXT_FILL_FORE_SCHEMECOLOR_INDEX" val="13"/>
  <p:tag name="KSO_WM_UNIT_TEXT_FILL_FORE_SCHEMECOLOR_INDEX_BRIGHTNESS" val="0"/>
  <p:tag name="KSO_WM_UNIT_TEXT_FILL_TYPE" val="1"/>
</p:tagLst>
</file>

<file path=ppt/tags/tag158.xml><?xml version="1.0" encoding="utf-8"?>
<p:tagLst xmlns:p="http://schemas.openxmlformats.org/presentationml/2006/main">
  <p:tag name="AS_UNIQUEID" val="2184"/>
  <p:tag name="KSO_WM_UNIT_TEXT_FILL_FORE_SCHEMECOLOR_INDEX" val="13"/>
  <p:tag name="KSO_WM_UNIT_TEXT_FILL_FORE_SCHEMECOLOR_INDEX_BRIGHTNESS" val="0"/>
  <p:tag name="KSO_WM_UNIT_TEXT_FILL_TYPE" val="1"/>
</p:tagLst>
</file>

<file path=ppt/tags/tag159.xml><?xml version="1.0" encoding="utf-8"?>
<p:tagLst xmlns:p="http://schemas.openxmlformats.org/presentationml/2006/main">
  <p:tag name="AS_UNIQUEID" val="2185"/>
  <p:tag name="KSO_WM_UNIT_TEXT_FILL_FORE_SCHEMECOLOR_INDEX" val="13"/>
  <p:tag name="KSO_WM_UNIT_TEXT_FILL_FORE_SCHEMECOLOR_INDEX_BRIGHTNESS" val="0"/>
  <p:tag name="KSO_WM_UNIT_TEXT_FILL_TYPE" val="1"/>
</p:tagLst>
</file>

<file path=ppt/tags/tag16.xml><?xml version="1.0" encoding="utf-8"?>
<p:tagLst xmlns:p="http://schemas.openxmlformats.org/presentationml/2006/main">
  <p:tag name="AS_UNIQUEID" val="280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AS_UNIQUEID" val="7142"/>
  <p:tag name="KSO_WM_BEAUTIFY_FLAG" val=""/>
</p:tagLst>
</file>

<file path=ppt/tags/tag161.xml><?xml version="1.0" encoding="utf-8"?>
<p:tagLst xmlns:p="http://schemas.openxmlformats.org/presentationml/2006/main">
  <p:tag name="AS_UNIQUEID" val="7143"/>
  <p:tag name="KSO_WM_BEAUTIFY_FLAG" val=""/>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162.xml><?xml version="1.0" encoding="utf-8"?>
<p:tagLst xmlns:p="http://schemas.openxmlformats.org/presentationml/2006/main">
  <p:tag name="AS_UNIQUEID" val="7144"/>
</p:tagLst>
</file>

<file path=ppt/tags/tag163.xml><?xml version="1.0" encoding="utf-8"?>
<p:tagLst xmlns:p="http://schemas.openxmlformats.org/presentationml/2006/main">
  <p:tag name="KSO_WM_SLIDE_BACKGROUND_TYPE" val="general"/>
</p:tagLst>
</file>

<file path=ppt/tags/tag164.xml><?xml version="1.0" encoding="utf-8"?>
<p:tagLst xmlns:p="http://schemas.openxmlformats.org/presentationml/2006/main">
  <p:tag name="AS_UNIQUEID" val="7146"/>
</p:tagLst>
</file>

<file path=ppt/tags/tag165.xml><?xml version="1.0" encoding="utf-8"?>
<p:tagLst xmlns:p="http://schemas.openxmlformats.org/presentationml/2006/main">
  <p:tag name="AS_UNIQUEID" val="7147"/>
</p:tagLst>
</file>

<file path=ppt/tags/tag166.xml><?xml version="1.0" encoding="utf-8"?>
<p:tagLst xmlns:p="http://schemas.openxmlformats.org/presentationml/2006/main">
  <p:tag name="AS_UNIQUEID" val="7148"/>
</p:tagLst>
</file>

<file path=ppt/tags/tag167.xml><?xml version="1.0" encoding="utf-8"?>
<p:tagLst xmlns:p="http://schemas.openxmlformats.org/presentationml/2006/main">
  <p:tag name="AS_UNIQUEID" val="7149"/>
</p:tagLst>
</file>

<file path=ppt/tags/tag168.xml><?xml version="1.0" encoding="utf-8"?>
<p:tagLst xmlns:p="http://schemas.openxmlformats.org/presentationml/2006/main">
  <p:tag name="AS_UNIQUEID" val="530"/>
  <p:tag name="KSO_WM_UNIT_TABLE_BEAUTIFY" val="smartTable{0bd3bcbb-da21-4ba3-aaca-c9f1d303e0f5}"/>
  <p:tag name="TABLE_ENDDRAG_ORIGIN_RECT" val="294*328"/>
  <p:tag name="TABLE_ENDDRAG_RECT" val="156*196*294*328"/>
</p:tagLst>
</file>

<file path=ppt/tags/tag169.xml><?xml version="1.0" encoding="utf-8"?>
<p:tagLst xmlns:p="http://schemas.openxmlformats.org/presentationml/2006/main">
  <p:tag name="AS_UNIQUEID" val="532"/>
  <p:tag name="KSO_WM_UNIT_TEXT_FILL_FORE_SCHEMECOLOR_INDEX" val="13"/>
  <p:tag name="KSO_WM_UNIT_TEXT_FILL_FORE_SCHEMECOLOR_INDEX_BRIGHTNESS" val="0"/>
  <p:tag name="KSO_WM_UNIT_TEXT_FILL_TYPE" val="1"/>
</p:tagLst>
</file>

<file path=ppt/tags/tag17.xml><?xml version="1.0" encoding="utf-8"?>
<p:tagLst xmlns:p="http://schemas.openxmlformats.org/presentationml/2006/main">
  <p:tag name="AS_UNIQUEID" val="280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70.xml><?xml version="1.0" encoding="utf-8"?>
<p:tagLst xmlns:p="http://schemas.openxmlformats.org/presentationml/2006/main">
  <p:tag name="AS_UNIQUEID" val="535"/>
  <p:tag name="KSO_WM_UNIT_TEXT_FILL_FORE_SCHEMECOLOR_INDEX" val="13"/>
  <p:tag name="KSO_WM_UNIT_TEXT_FILL_FORE_SCHEMECOLOR_INDEX_BRIGHTNESS" val="0"/>
  <p:tag name="KSO_WM_UNIT_TEXT_FILL_TYPE" val="1"/>
</p:tagLst>
</file>

<file path=ppt/tags/tag171.xml><?xml version="1.0" encoding="utf-8"?>
<p:tagLst xmlns:p="http://schemas.openxmlformats.org/presentationml/2006/main">
  <p:tag name="AS_UNIQUEID" val="878"/>
  <p:tag name="KSO_WM_UNIT_TEXT_FILL_FORE_SCHEMECOLOR_INDEX" val="13"/>
  <p:tag name="KSO_WM_UNIT_TEXT_FILL_FORE_SCHEMECOLOR_INDEX_BRIGHTNESS" val="0"/>
  <p:tag name="KSO_WM_UNIT_TEXT_FILL_TYPE" val="1"/>
</p:tagLst>
</file>

<file path=ppt/tags/tag172.xml><?xml version="1.0" encoding="utf-8"?>
<p:tagLst xmlns:p="http://schemas.openxmlformats.org/presentationml/2006/main">
  <p:tag name="AS_UNIQUEID" val="884"/>
  <p:tag name="KSO_WM_UNIT_TEXT_FILL_FORE_SCHEMECOLOR_INDEX" val="13"/>
  <p:tag name="KSO_WM_UNIT_TEXT_FILL_FORE_SCHEMECOLOR_INDEX_BRIGHTNESS" val="0"/>
  <p:tag name="KSO_WM_UNIT_TEXT_FILL_TYPE" val="1"/>
</p:tagLst>
</file>

<file path=ppt/tags/tag173.xml><?xml version="1.0" encoding="utf-8"?>
<p:tagLst xmlns:p="http://schemas.openxmlformats.org/presentationml/2006/main">
  <p:tag name="AS_UNIQUEID" val="885"/>
  <p:tag name="KSO_WM_UNIT_TEXT_FILL_FORE_SCHEMECOLOR_INDEX" val="13"/>
  <p:tag name="KSO_WM_UNIT_TEXT_FILL_FORE_SCHEMECOLOR_INDEX_BRIGHTNESS" val="0"/>
  <p:tag name="KSO_WM_UNIT_TEXT_FILL_TYPE" val="1"/>
</p:tagLst>
</file>

<file path=ppt/tags/tag174.xml><?xml version="1.0" encoding="utf-8"?>
<p:tagLst xmlns:p="http://schemas.openxmlformats.org/presentationml/2006/main">
  <p:tag name="AS_UNIQUEID" val="1633"/>
  <p:tag name="KSO_WM_UNIT_LINE_FILL_TYPE" val="2"/>
  <p:tag name="KSO_WM_UNIT_LINE_FORE_SCHEMECOLOR_INDEX" val="9"/>
  <p:tag name="KSO_WM_UNIT_LINE_FORE_SCHEMECOLOR_INDEX_BRIGHTNESS" val="0"/>
</p:tagLst>
</file>

<file path=ppt/tags/tag175.xml><?xml version="1.0" encoding="utf-8"?>
<p:tagLst xmlns:p="http://schemas.openxmlformats.org/presentationml/2006/main">
  <p:tag name="AS_UNIQUEID" val="215"/>
</p:tagLst>
</file>

<file path=ppt/tags/tag176.xml><?xml version="1.0" encoding="utf-8"?>
<p:tagLst xmlns:p="http://schemas.openxmlformats.org/presentationml/2006/main">
  <p:tag name="AS_UNIQUEID" val="7151"/>
</p:tagLst>
</file>

<file path=ppt/tags/tag177.xml><?xml version="1.0" encoding="utf-8"?>
<p:tagLst xmlns:p="http://schemas.openxmlformats.org/presentationml/2006/main">
  <p:tag name="AS_UNIQUEID" val="7152"/>
</p:tagLst>
</file>

<file path=ppt/tags/tag178.xml><?xml version="1.0" encoding="utf-8"?>
<p:tagLst xmlns:p="http://schemas.openxmlformats.org/presentationml/2006/main">
  <p:tag name="AS_UNIQUEID" val="7153"/>
  <p:tag name="KSO_WM_BEAUTIFY_FLAG" val=""/>
</p:tagLst>
</file>

<file path=ppt/tags/tag179.xml><?xml version="1.0" encoding="utf-8"?>
<p:tagLst xmlns:p="http://schemas.openxmlformats.org/presentationml/2006/main">
  <p:tag name="AS_UNIQUEID" val="7154"/>
  <p:tag name="KSO_WM_BEAUTIFY_FLAG" val=""/>
</p:tagLst>
</file>

<file path=ppt/tags/tag18.xml><?xml version="1.0" encoding="utf-8"?>
<p:tagLst xmlns:p="http://schemas.openxmlformats.org/presentationml/2006/main">
  <p:tag name="AS_UNIQUEID" val="280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0.xml><?xml version="1.0" encoding="utf-8"?>
<p:tagLst xmlns:p="http://schemas.openxmlformats.org/presentationml/2006/main">
  <p:tag name="KSO_WM_SLIDE_BACKGROUND_TYPE" val="general"/>
</p:tagLst>
</file>

<file path=ppt/tags/tag181.xml><?xml version="1.0" encoding="utf-8"?>
<p:tagLst xmlns:p="http://schemas.openxmlformats.org/presentationml/2006/main">
  <p:tag name="AS_UNIQUEID" val="539"/>
</p:tagLst>
</file>

<file path=ppt/tags/tag182.xml><?xml version="1.0" encoding="utf-8"?>
<p:tagLst xmlns:p="http://schemas.openxmlformats.org/presentationml/2006/main">
  <p:tag name="AS_UNIQUEID" val="541"/>
  <p:tag name="KSO_WM_UNIT_FILL_FORE_SCHEMECOLOR_INDEX" val="8"/>
  <p:tag name="KSO_WM_UNIT_FILL_FORE_SCHEMECOLOR_INDEX_BRIGHTNESS" val="0.6"/>
  <p:tag name="KSO_WM_UNIT_FILL_TYPE" val="1"/>
  <p:tag name="KSO_WM_UNIT_LINE_FILL_TYPE" val="2"/>
  <p:tag name="KSO_WM_UNIT_LINE_FORE_SCHEMECOLOR_INDEX" val="9"/>
  <p:tag name="KSO_WM_UNIT_LINE_FORE_SCHEMECOLOR_INDEX_BRIGHTNESS" val="0"/>
  <p:tag name="KSO_WM_UNIT_TEXT_FILL_FORE_SCHEMECOLOR_INDEX" val="2"/>
  <p:tag name="KSO_WM_UNIT_TEXT_FILL_FORE_SCHEMECOLOR_INDEX_BRIGHTNESS" val="0"/>
  <p:tag name="KSO_WM_UNIT_TEXT_FILL_TYPE" val="1"/>
</p:tagLst>
</file>

<file path=ppt/tags/tag183.xml><?xml version="1.0" encoding="utf-8"?>
<p:tagLst xmlns:p="http://schemas.openxmlformats.org/presentationml/2006/main">
  <p:tag name="AS_UNIQUEID" val="542"/>
  <p:tag name="KSO_WM_UNIT_TEXT_FILL_FORE_SCHEMECOLOR_INDEX" val="13"/>
  <p:tag name="KSO_WM_UNIT_TEXT_FILL_FORE_SCHEMECOLOR_INDEX_BRIGHTNESS" val="0"/>
  <p:tag name="KSO_WM_UNIT_TEXT_FILL_TYPE" val="1"/>
</p:tagLst>
</file>

<file path=ppt/tags/tag184.xml><?xml version="1.0" encoding="utf-8"?>
<p:tagLst xmlns:p="http://schemas.openxmlformats.org/presentationml/2006/main">
  <p:tag name="AS_UNIQUEID" val="543"/>
</p:tagLst>
</file>

<file path=ppt/tags/tag185.xml><?xml version="1.0" encoding="utf-8"?>
<p:tagLst xmlns:p="http://schemas.openxmlformats.org/presentationml/2006/main">
  <p:tag name="AS_UNIQUEID" val="544"/>
</p:tagLst>
</file>

<file path=ppt/tags/tag186.xml><?xml version="1.0" encoding="utf-8"?>
<p:tagLst xmlns:p="http://schemas.openxmlformats.org/presentationml/2006/main">
  <p:tag name="AS_UNIQUEID" val="545"/>
  <p:tag name="KSO_WM_UNIT_TEXT_FILL_FORE_SCHEMECOLOR_INDEX" val="13"/>
  <p:tag name="KSO_WM_UNIT_TEXT_FILL_FORE_SCHEMECOLOR_INDEX_BRIGHTNESS" val="0"/>
  <p:tag name="KSO_WM_UNIT_TEXT_FILL_TYPE" val="1"/>
</p:tagLst>
</file>

<file path=ppt/tags/tag187.xml><?xml version="1.0" encoding="utf-8"?>
<p:tagLst xmlns:p="http://schemas.openxmlformats.org/presentationml/2006/main">
  <p:tag name="AS_UNIQUEID" val="546"/>
</p:tagLst>
</file>

<file path=ppt/tags/tag188.xml><?xml version="1.0" encoding="utf-8"?>
<p:tagLst xmlns:p="http://schemas.openxmlformats.org/presentationml/2006/main">
  <p:tag name="AS_UNIQUEID" val="7156"/>
  <p:tag name="KSO_WM_BEAUTIFY_FLAG" val=""/>
</p:tagLst>
</file>

<file path=ppt/tags/tag189.xml><?xml version="1.0" encoding="utf-8"?>
<p:tagLst xmlns:p="http://schemas.openxmlformats.org/presentationml/2006/main">
  <p:tag name="AS_UNIQUEID" val="7157"/>
  <p:tag name="KSO_WM_BEAUTIFY_FLAG" val=""/>
</p:tagLst>
</file>

<file path=ppt/tags/tag19.xml><?xml version="1.0" encoding="utf-8"?>
<p:tagLst xmlns:p="http://schemas.openxmlformats.org/presentationml/2006/main">
  <p:tag name="AS_UNIQUEID" val="280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0.xml><?xml version="1.0" encoding="utf-8"?>
<p:tagLst xmlns:p="http://schemas.openxmlformats.org/presentationml/2006/main">
  <p:tag name="KSO_WM_SLIDE_BACKGROUND_TYPE" val="general"/>
</p:tagLst>
</file>

<file path=ppt/tags/tag191.xml><?xml version="1.0" encoding="utf-8"?>
<p:tagLst xmlns:p="http://schemas.openxmlformats.org/presentationml/2006/main">
  <p:tag name="AS_UNIQUEID" val="7159"/>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192.xml><?xml version="1.0" encoding="utf-8"?>
<p:tagLst xmlns:p="http://schemas.openxmlformats.org/presentationml/2006/main">
  <p:tag name="AS_UNIQUEID" val="544"/>
</p:tagLst>
</file>

<file path=ppt/tags/tag193.xml><?xml version="1.0" encoding="utf-8"?>
<p:tagLst xmlns:p="http://schemas.openxmlformats.org/presentationml/2006/main">
  <p:tag name="AS_UNIQUEID" val="552"/>
  <p:tag name="KSO_WM_UNIT_TEXT_FILL_FORE_SCHEMECOLOR_INDEX" val="13"/>
  <p:tag name="KSO_WM_UNIT_TEXT_FILL_FORE_SCHEMECOLOR_INDEX_BRIGHTNESS" val="0"/>
  <p:tag name="KSO_WM_UNIT_TEXT_FILL_TYPE" val="1"/>
</p:tagLst>
</file>

<file path=ppt/tags/tag194.xml><?xml version="1.0" encoding="utf-8"?>
<p:tagLst xmlns:p="http://schemas.openxmlformats.org/presentationml/2006/main">
  <p:tag name="AS_UNIQUEID" val="660"/>
  <p:tag name="KSO_WM_UNIT_TEXT_FILL_FORE_SCHEMECOLOR_INDEX" val="13"/>
  <p:tag name="KSO_WM_UNIT_TEXT_FILL_FORE_SCHEMECOLOR_INDEX_BRIGHTNESS" val="0"/>
  <p:tag name="KSO_WM_UNIT_TEXT_FILL_TYPE" val="1"/>
</p:tagLst>
</file>

<file path=ppt/tags/tag195.xml><?xml version="1.0" encoding="utf-8"?>
<p:tagLst xmlns:p="http://schemas.openxmlformats.org/presentationml/2006/main">
  <p:tag name="AS_UNIQUEID" val="1641"/>
  <p:tag name="KSO_WM_UNIT_TEXT_FILL_FORE_SCHEMECOLOR_INDEX" val="13"/>
  <p:tag name="KSO_WM_UNIT_TEXT_FILL_FORE_SCHEMECOLOR_INDEX_BRIGHTNESS" val="0"/>
  <p:tag name="KSO_WM_UNIT_TEXT_FILL_TYPE" val="1"/>
</p:tagLst>
</file>

<file path=ppt/tags/tag196.xml><?xml version="1.0" encoding="utf-8"?>
<p:tagLst xmlns:p="http://schemas.openxmlformats.org/presentationml/2006/main">
  <p:tag name="AS_UNIQUEID" val="2651"/>
</p:tagLst>
</file>

<file path=ppt/tags/tag197.xml><?xml version="1.0" encoding="utf-8"?>
<p:tagLst xmlns:p="http://schemas.openxmlformats.org/presentationml/2006/main">
  <p:tag name="AS_UNIQUEID" val="2652"/>
  <p:tag name="KSO_WM_UNIT_FILL_FORE_SCHEMECOLOR_INDEX" val="9"/>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198.xml><?xml version="1.0" encoding="utf-8"?>
<p:tagLst xmlns:p="http://schemas.openxmlformats.org/presentationml/2006/main">
  <p:tag name="AS_UNIQUEID" val="2653"/>
  <p:tag name="KSO_WM_UNIT_TEXT_FILL_FORE_SCHEMECOLOR_INDEX" val="14"/>
  <p:tag name="KSO_WM_UNIT_TEXT_FILL_FORE_SCHEMECOLOR_INDEX_BRIGHTNESS" val="0"/>
  <p:tag name="KSO_WM_UNIT_TEXT_FILL_TYPE" val="1"/>
</p:tagLst>
</file>

<file path=ppt/tags/tag199.xml><?xml version="1.0" encoding="utf-8"?>
<p:tagLst xmlns:p="http://schemas.openxmlformats.org/presentationml/2006/main">
  <p:tag name="AS_UNIQUEID" val="2654"/>
</p:tagLst>
</file>

<file path=ppt/tags/tag2.xml><?xml version="1.0" encoding="utf-8"?>
<p:tagLst xmlns:p="http://schemas.openxmlformats.org/presentationml/2006/main">
  <p:tag name="AS_UNIQUEID" val="278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xml><?xml version="1.0" encoding="utf-8"?>
<p:tagLst xmlns:p="http://schemas.openxmlformats.org/presentationml/2006/main">
  <p:tag name="AS_UNIQUEID" val="280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00.xml><?xml version="1.0" encoding="utf-8"?>
<p:tagLst xmlns:p="http://schemas.openxmlformats.org/presentationml/2006/main">
  <p:tag name="AS_UNIQUEID" val="2655"/>
  <p:tag name="KSO_WM_UNIT_FILL_FORE_SCHEMECOLOR_INDEX" val="9"/>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01.xml><?xml version="1.0" encoding="utf-8"?>
<p:tagLst xmlns:p="http://schemas.openxmlformats.org/presentationml/2006/main">
  <p:tag name="AS_UNIQUEID" val="2656"/>
  <p:tag name="KSO_WM_UNIT_TEXT_FILL_FORE_SCHEMECOLOR_INDEX" val="14"/>
  <p:tag name="KSO_WM_UNIT_TEXT_FILL_FORE_SCHEMECOLOR_INDEX_BRIGHTNESS" val="0"/>
  <p:tag name="KSO_WM_UNIT_TEXT_FILL_TYPE" val="1"/>
</p:tagLst>
</file>

<file path=ppt/tags/tag202.xml><?xml version="1.0" encoding="utf-8"?>
<p:tagLst xmlns:p="http://schemas.openxmlformats.org/presentationml/2006/main">
  <p:tag name="AS_UNIQUEID" val="2657"/>
</p:tagLst>
</file>

<file path=ppt/tags/tag203.xml><?xml version="1.0" encoding="utf-8"?>
<p:tagLst xmlns:p="http://schemas.openxmlformats.org/presentationml/2006/main">
  <p:tag name="AS_UNIQUEID" val="2658"/>
  <p:tag name="KSO_WM_UNIT_FILL_FORE_SCHEMECOLOR_INDEX" val="9"/>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04.xml><?xml version="1.0" encoding="utf-8"?>
<p:tagLst xmlns:p="http://schemas.openxmlformats.org/presentationml/2006/main">
  <p:tag name="AS_UNIQUEID" val="2659"/>
  <p:tag name="KSO_WM_UNIT_TEXT_FILL_FORE_SCHEMECOLOR_INDEX" val="14"/>
  <p:tag name="KSO_WM_UNIT_TEXT_FILL_FORE_SCHEMECOLOR_INDEX_BRIGHTNESS" val="0"/>
  <p:tag name="KSO_WM_UNIT_TEXT_FILL_TYPE" val="1"/>
</p:tagLst>
</file>

<file path=ppt/tags/tag205.xml><?xml version="1.0" encoding="utf-8"?>
<p:tagLst xmlns:p="http://schemas.openxmlformats.org/presentationml/2006/main">
  <p:tag name="AS_UNIQUEID" val="675"/>
  <p:tag name="KSO_WM_UNIT_TEXT_FILL_FORE_SCHEMECOLOR_INDEX" val="13"/>
  <p:tag name="KSO_WM_UNIT_TEXT_FILL_FORE_SCHEMECOLOR_INDEX_BRIGHTNESS" val="0"/>
  <p:tag name="KSO_WM_UNIT_TEXT_FILL_TYPE" val="1"/>
</p:tagLst>
</file>

<file path=ppt/tags/tag206.xml><?xml version="1.0" encoding="utf-8"?>
<p:tagLst xmlns:p="http://schemas.openxmlformats.org/presentationml/2006/main">
  <p:tag name="AS_UNIQUEID" val="2877"/>
</p:tagLst>
</file>

<file path=ppt/tags/tag207.xml><?xml version="1.0" encoding="utf-8"?>
<p:tagLst xmlns:p="http://schemas.openxmlformats.org/presentationml/2006/main">
  <p:tag name="AS_UNIQUEID" val="7160"/>
  <p:tag name="KSO_WM_BEAUTIFY_FLAG" val=""/>
</p:tagLst>
</file>

<file path=ppt/tags/tag208.xml><?xml version="1.0" encoding="utf-8"?>
<p:tagLst xmlns:p="http://schemas.openxmlformats.org/presentationml/2006/main">
  <p:tag name="AS_UNIQUEID" val="7161"/>
  <p:tag name="KSO_WM_BEAUTIFY_FLAG" val=""/>
</p:tagLst>
</file>

<file path=ppt/tags/tag209.xml><?xml version="1.0" encoding="utf-8"?>
<p:tagLst xmlns:p="http://schemas.openxmlformats.org/presentationml/2006/main">
  <p:tag name="KSO_WM_SLIDE_BACKGROUND_TYPE" val="general"/>
</p:tagLst>
</file>

<file path=ppt/tags/tag21.xml><?xml version="1.0" encoding="utf-8"?>
<p:tagLst xmlns:p="http://schemas.openxmlformats.org/presentationml/2006/main">
  <p:tag name="AS_UNIQUEID" val="280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0.xml><?xml version="1.0" encoding="utf-8"?>
<p:tagLst xmlns:p="http://schemas.openxmlformats.org/presentationml/2006/main">
  <p:tag name="AS_UNIQUEID" val="7163"/>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211.xml><?xml version="1.0" encoding="utf-8"?>
<p:tagLst xmlns:p="http://schemas.openxmlformats.org/presentationml/2006/main">
  <p:tag name="AS_UNIQUEID" val="7164"/>
</p:tagLst>
</file>

<file path=ppt/tags/tag212.xml><?xml version="1.0" encoding="utf-8"?>
<p:tagLst xmlns:p="http://schemas.openxmlformats.org/presentationml/2006/main">
  <p:tag name="AS_UNIQUEID" val="2198"/>
</p:tagLst>
</file>

<file path=ppt/tags/tag213.xml><?xml version="1.0" encoding="utf-8"?>
<p:tagLst xmlns:p="http://schemas.openxmlformats.org/presentationml/2006/main">
  <p:tag name="AS_UNIQUEID" val="2199"/>
</p:tagLst>
</file>

<file path=ppt/tags/tag214.xml><?xml version="1.0" encoding="utf-8"?>
<p:tagLst xmlns:p="http://schemas.openxmlformats.org/presentationml/2006/main">
  <p:tag name="AS_UNIQUEID" val="2200"/>
  <p:tag name="KSO_WM_UNIT_TEXT_FILL_FORE_SCHEMECOLOR_INDEX" val="13"/>
  <p:tag name="KSO_WM_UNIT_TEXT_FILL_FORE_SCHEMECOLOR_INDEX_BRIGHTNESS" val="0"/>
  <p:tag name="KSO_WM_UNIT_TEXT_FILL_TYPE" val="1"/>
</p:tagLst>
</file>

<file path=ppt/tags/tag215.xml><?xml version="1.0" encoding="utf-8"?>
<p:tagLst xmlns:p="http://schemas.openxmlformats.org/presentationml/2006/main">
  <p:tag name="AS_UNIQUEID" val="2201"/>
</p:tagLst>
</file>

<file path=ppt/tags/tag216.xml><?xml version="1.0" encoding="utf-8"?>
<p:tagLst xmlns:p="http://schemas.openxmlformats.org/presentationml/2006/main">
  <p:tag name="AS_UNIQUEID" val="2202"/>
  <p:tag name="KSO_WM_UNIT_FILL_FORE_SCHEMECOLOR_INDEX" val="6"/>
  <p:tag name="KSO_WM_UNIT_FILL_FORE_SCHEMECOLOR_INDEX_BRIGHTNESS" val="0"/>
  <p:tag name="KSO_WM_UNIT_FILL_TYPE" val="1"/>
  <p:tag name="KSO_WM_UNIT_LINE_FILL_TYPE" val="2"/>
  <p:tag name="KSO_WM_UNIT_LINE_FORE_SCHEMECOLOR_INDEX" val="12"/>
  <p:tag name="KSO_WM_UNIT_LINE_FORE_SCHEMECOLOR_INDEX_BRIGHTNESS" val="0"/>
  <p:tag name="KSO_WM_UNIT_TEXT_FILL_FORE_SCHEMECOLOR_INDEX" val="13"/>
  <p:tag name="KSO_WM_UNIT_TEXT_FILL_FORE_SCHEMECOLOR_INDEX_BRIGHTNESS" val="0"/>
  <p:tag name="KSO_WM_UNIT_TEXT_FILL_TYPE" val="1"/>
</p:tagLst>
</file>

<file path=ppt/tags/tag217.xml><?xml version="1.0" encoding="utf-8"?>
<p:tagLst xmlns:p="http://schemas.openxmlformats.org/presentationml/2006/main">
  <p:tag name="AS_UNIQUEID" val="2203"/>
  <p:tag name="KSO_WM_UNIT_TEXT_FILL_FORE_SCHEMECOLOR_INDEX" val="15"/>
  <p:tag name="KSO_WM_UNIT_TEXT_FILL_FORE_SCHEMECOLOR_INDEX_BRIGHTNESS" val="0"/>
  <p:tag name="KSO_WM_UNIT_TEXT_FILL_TYPE" val="1"/>
</p:tagLst>
</file>

<file path=ppt/tags/tag218.xml><?xml version="1.0" encoding="utf-8"?>
<p:tagLst xmlns:p="http://schemas.openxmlformats.org/presentationml/2006/main">
  <p:tag name="AS_UNIQUEID" val="2204"/>
  <p:tag name="KSO_WM_UNIT_FILL_FORE_SCHEMECOLOR_INDEX" val="5"/>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219.xml><?xml version="1.0" encoding="utf-8"?>
<p:tagLst xmlns:p="http://schemas.openxmlformats.org/presentationml/2006/main">
  <p:tag name="AS_UNIQUEID" val="2205"/>
</p:tagLst>
</file>

<file path=ppt/tags/tag22.xml><?xml version="1.0" encoding="utf-8"?>
<p:tagLst xmlns:p="http://schemas.openxmlformats.org/presentationml/2006/main">
  <p:tag name="AS_UNIQUEID" val="281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2206"/>
  <p:tag name="KSO_WM_UNIT_FILL_FORE_SCHEMECOLOR_INDEX" val="6"/>
  <p:tag name="KSO_WM_UNIT_FILL_FORE_SCHEMECOLOR_INDEX_BRIGHTNESS" val="0"/>
  <p:tag name="KSO_WM_UNIT_FILL_TYPE" val="1"/>
  <p:tag name="KSO_WM_UNIT_LINE_FILL_TYPE" val="2"/>
  <p:tag name="KSO_WM_UNIT_LINE_FORE_SCHEMECOLOR_INDEX" val="12"/>
  <p:tag name="KSO_WM_UNIT_LINE_FORE_SCHEMECOLOR_INDEX_BRIGHTNESS" val="0"/>
  <p:tag name="KSO_WM_UNIT_TEXT_FILL_FORE_SCHEMECOLOR_INDEX" val="13"/>
  <p:tag name="KSO_WM_UNIT_TEXT_FILL_FORE_SCHEMECOLOR_INDEX_BRIGHTNESS" val="0"/>
  <p:tag name="KSO_WM_UNIT_TEXT_FILL_TYPE" val="1"/>
</p:tagLst>
</file>

<file path=ppt/tags/tag221.xml><?xml version="1.0" encoding="utf-8"?>
<p:tagLst xmlns:p="http://schemas.openxmlformats.org/presentationml/2006/main">
  <p:tag name="AS_UNIQUEID" val="2207"/>
  <p:tag name="KSO_WM_UNIT_TEXT_FILL_FORE_SCHEMECOLOR_INDEX" val="15"/>
  <p:tag name="KSO_WM_UNIT_TEXT_FILL_FORE_SCHEMECOLOR_INDEX_BRIGHTNESS" val="0"/>
  <p:tag name="KSO_WM_UNIT_TEXT_FILL_TYPE" val="1"/>
</p:tagLst>
</file>

<file path=ppt/tags/tag222.xml><?xml version="1.0" encoding="utf-8"?>
<p:tagLst xmlns:p="http://schemas.openxmlformats.org/presentationml/2006/main">
  <p:tag name="AS_UNIQUEID" val="2208"/>
  <p:tag name="KSO_WM_UNIT_FILL_FORE_SCHEMECOLOR_INDEX" val="5"/>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223.xml><?xml version="1.0" encoding="utf-8"?>
<p:tagLst xmlns:p="http://schemas.openxmlformats.org/presentationml/2006/main">
  <p:tag name="AS_UNIQUEID" val="2209"/>
</p:tagLst>
</file>

<file path=ppt/tags/tag224.xml><?xml version="1.0" encoding="utf-8"?>
<p:tagLst xmlns:p="http://schemas.openxmlformats.org/presentationml/2006/main">
  <p:tag name="AS_UNIQUEID" val="2210"/>
  <p:tag name="KSO_WM_UNIT_FILL_FORE_SCHEMECOLOR_INDEX" val="6"/>
  <p:tag name="KSO_WM_UNIT_FILL_FORE_SCHEMECOLOR_INDEX_BRIGHTNESS" val="0"/>
  <p:tag name="KSO_WM_UNIT_FILL_TYPE" val="1"/>
  <p:tag name="KSO_WM_UNIT_LINE_FILL_TYPE" val="2"/>
  <p:tag name="KSO_WM_UNIT_LINE_FORE_SCHEMECOLOR_INDEX" val="12"/>
  <p:tag name="KSO_WM_UNIT_LINE_FORE_SCHEMECOLOR_INDEX_BRIGHTNESS" val="0"/>
  <p:tag name="KSO_WM_UNIT_TEXT_FILL_FORE_SCHEMECOLOR_INDEX" val="13"/>
  <p:tag name="KSO_WM_UNIT_TEXT_FILL_FORE_SCHEMECOLOR_INDEX_BRIGHTNESS" val="0"/>
  <p:tag name="KSO_WM_UNIT_TEXT_FILL_TYPE" val="1"/>
</p:tagLst>
</file>

<file path=ppt/tags/tag225.xml><?xml version="1.0" encoding="utf-8"?>
<p:tagLst xmlns:p="http://schemas.openxmlformats.org/presentationml/2006/main">
  <p:tag name="AS_UNIQUEID" val="2211"/>
  <p:tag name="KSO_WM_UNIT_TEXT_FILL_FORE_SCHEMECOLOR_INDEX" val="15"/>
  <p:tag name="KSO_WM_UNIT_TEXT_FILL_FORE_SCHEMECOLOR_INDEX_BRIGHTNESS" val="0"/>
  <p:tag name="KSO_WM_UNIT_TEXT_FILL_TYPE" val="1"/>
</p:tagLst>
</file>

<file path=ppt/tags/tag226.xml><?xml version="1.0" encoding="utf-8"?>
<p:tagLst xmlns:p="http://schemas.openxmlformats.org/presentationml/2006/main">
  <p:tag name="AS_UNIQUEID" val="2212"/>
  <p:tag name="KSO_WM_UNIT_FILL_FORE_SCHEMECOLOR_INDEX" val="5"/>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227.xml><?xml version="1.0" encoding="utf-8"?>
<p:tagLst xmlns:p="http://schemas.openxmlformats.org/presentationml/2006/main">
  <p:tag name="AS_UNIQUEID" val="2213"/>
</p:tagLst>
</file>

<file path=ppt/tags/tag228.xml><?xml version="1.0" encoding="utf-8"?>
<p:tagLst xmlns:p="http://schemas.openxmlformats.org/presentationml/2006/main">
  <p:tag name="AS_UNIQUEID" val="2214"/>
  <p:tag name="KSO_WM_UNIT_FILL_FORE_SCHEMECOLOR_INDEX" val="6"/>
  <p:tag name="KSO_WM_UNIT_FILL_FORE_SCHEMECOLOR_INDEX_BRIGHTNESS" val="0"/>
  <p:tag name="KSO_WM_UNIT_FILL_TYPE" val="1"/>
  <p:tag name="KSO_WM_UNIT_LINE_FILL_TYPE" val="2"/>
  <p:tag name="KSO_WM_UNIT_LINE_FORE_SCHEMECOLOR_INDEX" val="12"/>
  <p:tag name="KSO_WM_UNIT_LINE_FORE_SCHEMECOLOR_INDEX_BRIGHTNESS" val="0"/>
  <p:tag name="KSO_WM_UNIT_TEXT_FILL_FORE_SCHEMECOLOR_INDEX" val="13"/>
  <p:tag name="KSO_WM_UNIT_TEXT_FILL_FORE_SCHEMECOLOR_INDEX_BRIGHTNESS" val="0"/>
  <p:tag name="KSO_WM_UNIT_TEXT_FILL_TYPE" val="1"/>
</p:tagLst>
</file>

<file path=ppt/tags/tag229.xml><?xml version="1.0" encoding="utf-8"?>
<p:tagLst xmlns:p="http://schemas.openxmlformats.org/presentationml/2006/main">
  <p:tag name="AS_UNIQUEID" val="2215"/>
  <p:tag name="KSO_WM_UNIT_TEXT_FILL_FORE_SCHEMECOLOR_INDEX" val="15"/>
  <p:tag name="KSO_WM_UNIT_TEXT_FILL_FORE_SCHEMECOLOR_INDEX_BRIGHTNESS" val="0"/>
  <p:tag name="KSO_WM_UNIT_TEXT_FILL_TYPE" val="1"/>
</p:tagLst>
</file>

<file path=ppt/tags/tag23.xml><?xml version="1.0" encoding="utf-8"?>
<p:tagLst xmlns:p="http://schemas.openxmlformats.org/presentationml/2006/main">
  <p:tag name="AS_UNIQUEID" val="281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UNIQUEID" val="2216"/>
  <p:tag name="KSO_WM_UNIT_FILL_FORE_SCHEMECOLOR_INDEX" val="5"/>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231.xml><?xml version="1.0" encoding="utf-8"?>
<p:tagLst xmlns:p="http://schemas.openxmlformats.org/presentationml/2006/main">
  <p:tag name="AS_UNIQUEID" val="2217"/>
</p:tagLst>
</file>

<file path=ppt/tags/tag232.xml><?xml version="1.0" encoding="utf-8"?>
<p:tagLst xmlns:p="http://schemas.openxmlformats.org/presentationml/2006/main">
  <p:tag name="AS_UNIQUEID" val="2218"/>
  <p:tag name="KSO_WM_UNIT_FILL_FORE_SCHEMECOLOR_INDEX" val="6"/>
  <p:tag name="KSO_WM_UNIT_FILL_FORE_SCHEMECOLOR_INDEX_BRIGHTNESS" val="0"/>
  <p:tag name="KSO_WM_UNIT_FILL_TYPE" val="1"/>
  <p:tag name="KSO_WM_UNIT_LINE_FILL_TYPE" val="2"/>
  <p:tag name="KSO_WM_UNIT_LINE_FORE_SCHEMECOLOR_INDEX" val="12"/>
  <p:tag name="KSO_WM_UNIT_LINE_FORE_SCHEMECOLOR_INDEX_BRIGHTNESS" val="0"/>
  <p:tag name="KSO_WM_UNIT_TEXT_FILL_FORE_SCHEMECOLOR_INDEX" val="13"/>
  <p:tag name="KSO_WM_UNIT_TEXT_FILL_FORE_SCHEMECOLOR_INDEX_BRIGHTNESS" val="0"/>
  <p:tag name="KSO_WM_UNIT_TEXT_FILL_TYPE" val="1"/>
</p:tagLst>
</file>

<file path=ppt/tags/tag233.xml><?xml version="1.0" encoding="utf-8"?>
<p:tagLst xmlns:p="http://schemas.openxmlformats.org/presentationml/2006/main">
  <p:tag name="AS_UNIQUEID" val="2219"/>
  <p:tag name="KSO_WM_UNIT_TEXT_FILL_FORE_SCHEMECOLOR_INDEX" val="15"/>
  <p:tag name="KSO_WM_UNIT_TEXT_FILL_FORE_SCHEMECOLOR_INDEX_BRIGHTNESS" val="0"/>
  <p:tag name="KSO_WM_UNIT_TEXT_FILL_TYPE" val="1"/>
</p:tagLst>
</file>

<file path=ppt/tags/tag234.xml><?xml version="1.0" encoding="utf-8"?>
<p:tagLst xmlns:p="http://schemas.openxmlformats.org/presentationml/2006/main">
  <p:tag name="AS_UNIQUEID" val="2220"/>
  <p:tag name="KSO_WM_UNIT_FILL_FORE_SCHEMECOLOR_INDEX" val="5"/>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235.xml><?xml version="1.0" encoding="utf-8"?>
<p:tagLst xmlns:p="http://schemas.openxmlformats.org/presentationml/2006/main">
  <p:tag name="AS_UNIQUEID" val="2221"/>
</p:tagLst>
</file>

<file path=ppt/tags/tag236.xml><?xml version="1.0" encoding="utf-8"?>
<p:tagLst xmlns:p="http://schemas.openxmlformats.org/presentationml/2006/main">
  <p:tag name="AS_UNIQUEID" val="2222"/>
  <p:tag name="KSO_WM_UNIT_FILL_FORE_SCHEMECOLOR_INDEX" val="6"/>
  <p:tag name="KSO_WM_UNIT_FILL_FORE_SCHEMECOLOR_INDEX_BRIGHTNESS" val="0"/>
  <p:tag name="KSO_WM_UNIT_FILL_TYPE" val="1"/>
  <p:tag name="KSO_WM_UNIT_LINE_FILL_TYPE" val="2"/>
  <p:tag name="KSO_WM_UNIT_LINE_FORE_SCHEMECOLOR_INDEX" val="12"/>
  <p:tag name="KSO_WM_UNIT_LINE_FORE_SCHEMECOLOR_INDEX_BRIGHTNESS" val="0"/>
  <p:tag name="KSO_WM_UNIT_TEXT_FILL_FORE_SCHEMECOLOR_INDEX" val="13"/>
  <p:tag name="KSO_WM_UNIT_TEXT_FILL_FORE_SCHEMECOLOR_INDEX_BRIGHTNESS" val="0"/>
  <p:tag name="KSO_WM_UNIT_TEXT_FILL_TYPE" val="1"/>
</p:tagLst>
</file>

<file path=ppt/tags/tag237.xml><?xml version="1.0" encoding="utf-8"?>
<p:tagLst xmlns:p="http://schemas.openxmlformats.org/presentationml/2006/main">
  <p:tag name="AS_UNIQUEID" val="2223"/>
  <p:tag name="KSO_WM_UNIT_TEXT_FILL_FORE_SCHEMECOLOR_INDEX" val="15"/>
  <p:tag name="KSO_WM_UNIT_TEXT_FILL_FORE_SCHEMECOLOR_INDEX_BRIGHTNESS" val="0"/>
  <p:tag name="KSO_WM_UNIT_TEXT_FILL_TYPE" val="1"/>
</p:tagLst>
</file>

<file path=ppt/tags/tag238.xml><?xml version="1.0" encoding="utf-8"?>
<p:tagLst xmlns:p="http://schemas.openxmlformats.org/presentationml/2006/main">
  <p:tag name="AS_UNIQUEID" val="2224"/>
  <p:tag name="KSO_WM_UNIT_FILL_FORE_SCHEMECOLOR_INDEX" val="5"/>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239.xml><?xml version="1.0" encoding="utf-8"?>
<p:tagLst xmlns:p="http://schemas.openxmlformats.org/presentationml/2006/main">
  <p:tag name="AS_UNIQUEID" val="2230"/>
</p:tagLst>
</file>

<file path=ppt/tags/tag24.xml><?xml version="1.0" encoding="utf-8"?>
<p:tagLst xmlns:p="http://schemas.openxmlformats.org/presentationml/2006/main">
  <p:tag name="AS_UNIQUEID" val="281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2231"/>
  <p:tag name="KSO_WM_UNIT_TEXT_FILL_FORE_SCHEMECOLOR_INDEX" val="13"/>
  <p:tag name="KSO_WM_UNIT_TEXT_FILL_FORE_SCHEMECOLOR_INDEX_BRIGHTNESS" val="0"/>
  <p:tag name="KSO_WM_UNIT_TEXT_FILL_TYPE" val="1"/>
</p:tagLst>
</file>

<file path=ppt/tags/tag241.xml><?xml version="1.0" encoding="utf-8"?>
<p:tagLst xmlns:p="http://schemas.openxmlformats.org/presentationml/2006/main">
  <p:tag name="AS_UNIQUEID" val="2232"/>
</p:tagLst>
</file>

<file path=ppt/tags/tag242.xml><?xml version="1.0" encoding="utf-8"?>
<p:tagLst xmlns:p="http://schemas.openxmlformats.org/presentationml/2006/main">
  <p:tag name="AS_UNIQUEID" val="2233"/>
</p:tagLst>
</file>

<file path=ppt/tags/tag243.xml><?xml version="1.0" encoding="utf-8"?>
<p:tagLst xmlns:p="http://schemas.openxmlformats.org/presentationml/2006/main">
  <p:tag name="AS_UNIQUEID" val="2234"/>
  <p:tag name="KSO_WM_UNIT_FILL_FORE_SCHEMECOLOR_INDEX" val="5"/>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244.xml><?xml version="1.0" encoding="utf-8"?>
<p:tagLst xmlns:p="http://schemas.openxmlformats.org/presentationml/2006/main">
  <p:tag name="AS_UNIQUEID" val="2236"/>
  <p:tag name="KSO_WM_UNIT_TEXT_FILL_FORE_SCHEMECOLOR_INDEX" val="13"/>
  <p:tag name="KSO_WM_UNIT_TEXT_FILL_FORE_SCHEMECOLOR_INDEX_BRIGHTNESS" val="0"/>
  <p:tag name="KSO_WM_UNIT_TEXT_FILL_TYPE" val="1"/>
</p:tagLst>
</file>

<file path=ppt/tags/tag245.xml><?xml version="1.0" encoding="utf-8"?>
<p:tagLst xmlns:p="http://schemas.openxmlformats.org/presentationml/2006/main">
  <p:tag name="AS_UNIQUEID" val="2237"/>
  <p:tag name="KSO_WM_UNIT_TEXT_FILL_FORE_SCHEMECOLOR_INDEX" val="13"/>
  <p:tag name="KSO_WM_UNIT_TEXT_FILL_FORE_SCHEMECOLOR_INDEX_BRIGHTNESS" val="0"/>
  <p:tag name="KSO_WM_UNIT_TEXT_FILL_TYPE" val="1"/>
</p:tagLst>
</file>

<file path=ppt/tags/tag246.xml><?xml version="1.0" encoding="utf-8"?>
<p:tagLst xmlns:p="http://schemas.openxmlformats.org/presentationml/2006/main">
  <p:tag name="AS_UNIQUEID" val="2238"/>
  <p:tag name="KSO_WM_UNIT_TEXT_FILL_FORE_SCHEMECOLOR_INDEX" val="13"/>
  <p:tag name="KSO_WM_UNIT_TEXT_FILL_FORE_SCHEMECOLOR_INDEX_BRIGHTNESS" val="0"/>
  <p:tag name="KSO_WM_UNIT_TEXT_FILL_TYPE" val="1"/>
</p:tagLst>
</file>

<file path=ppt/tags/tag247.xml><?xml version="1.0" encoding="utf-8"?>
<p:tagLst xmlns:p="http://schemas.openxmlformats.org/presentationml/2006/main">
  <p:tag name="AS_UNIQUEID" val="7165"/>
</p:tagLst>
</file>

<file path=ppt/tags/tag248.xml><?xml version="1.0" encoding="utf-8"?>
<p:tagLst xmlns:p="http://schemas.openxmlformats.org/presentationml/2006/main">
  <p:tag name="AS_UNIQUEID" val="552"/>
  <p:tag name="KSO_WM_BEAUTIFY_FLAG" val=""/>
  <p:tag name="KSO_WM_UNIT_TEXT_FILL_FORE_SCHEMECOLOR_INDEX" val="13"/>
  <p:tag name="KSO_WM_UNIT_TEXT_FILL_FORE_SCHEMECOLOR_INDEX_BRIGHTNESS" val="0"/>
  <p:tag name="KSO_WM_UNIT_TEXT_FILL_TYPE" val="1"/>
</p:tagLst>
</file>

<file path=ppt/tags/tag249.xml><?xml version="1.0" encoding="utf-8"?>
<p:tagLst xmlns:p="http://schemas.openxmlformats.org/presentationml/2006/main">
  <p:tag name="KSO_WM_SLIDE_BACKGROUND_TYPE" val="general"/>
</p:tagLst>
</file>

<file path=ppt/tags/tag25.xml><?xml version="1.0" encoding="utf-8"?>
<p:tagLst xmlns:p="http://schemas.openxmlformats.org/presentationml/2006/main">
  <p:tag name="AS_UNIQUEID" val="281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0.xml><?xml version="1.0" encoding="utf-8"?>
<p:tagLst xmlns:p="http://schemas.openxmlformats.org/presentationml/2006/main">
  <p:tag name="AS_UNIQUEID" val="2250"/>
</p:tagLst>
</file>

<file path=ppt/tags/tag251.xml><?xml version="1.0" encoding="utf-8"?>
<p:tagLst xmlns:p="http://schemas.openxmlformats.org/presentationml/2006/main">
  <p:tag name="AS_UNIQUEID" val="2251"/>
</p:tagLst>
</file>

<file path=ppt/tags/tag252.xml><?xml version="1.0" encoding="utf-8"?>
<p:tagLst xmlns:p="http://schemas.openxmlformats.org/presentationml/2006/main">
  <p:tag name="AS_UNIQUEID" val="2252"/>
  <p:tag name="KSO_WM_UNIT_LINE_FILL_TYPE" val="2"/>
  <p:tag name="KSO_WM_UNIT_LINE_FORE_SCHEMECOLOR_INDEX" val="16"/>
  <p:tag name="KSO_WM_UNIT_LINE_FORE_SCHEMECOLOR_INDEX_BRIGHTNESS" val="0"/>
</p:tagLst>
</file>

<file path=ppt/tags/tag253.xml><?xml version="1.0" encoding="utf-8"?>
<p:tagLst xmlns:p="http://schemas.openxmlformats.org/presentationml/2006/main">
  <p:tag name="AS_UNIQUEID" val="2253"/>
  <p:tag name="KSO_WM_UNIT_FILL_FORE_SCHEMECOLOR_INDEX" val="5"/>
  <p:tag name="KSO_WM_UNIT_FILL_FORE_SCHEMECOLOR_INDEX_BRIGHTNESS" val="0"/>
  <p:tag name="KSO_WM_UNIT_FILL_TYPE" val="1"/>
  <p:tag name="KSO_WM_UNIT_LINE_FILL_TYPE" val="2"/>
  <p:tag name="KSO_WM_UNIT_LINE_FORE_SCHEMECOLOR_INDEX" val="14"/>
  <p:tag name="KSO_WM_UNIT_LINE_FORE_SCHEMECOLOR_INDEX_BRIGHTNESS" val="0"/>
  <p:tag name="KSO_WM_UNIT_TEXT_FILL_FORE_SCHEMECOLOR_INDEX" val="14"/>
  <p:tag name="KSO_WM_UNIT_TEXT_FILL_FORE_SCHEMECOLOR_INDEX_BRIGHTNESS" val="0"/>
  <p:tag name="KSO_WM_UNIT_TEXT_FILL_TYPE" val="1"/>
</p:tagLst>
</file>

<file path=ppt/tags/tag254.xml><?xml version="1.0" encoding="utf-8"?>
<p:tagLst xmlns:p="http://schemas.openxmlformats.org/presentationml/2006/main">
  <p:tag name="AS_UNIQUEID" val="2254"/>
  <p:tag name="KSO_WM_UNIT_TEXT_FILL_FORE_SCHEMECOLOR_INDEX" val="13"/>
  <p:tag name="KSO_WM_UNIT_TEXT_FILL_FORE_SCHEMECOLOR_INDEX_BRIGHTNESS" val="0"/>
  <p:tag name="KSO_WM_UNIT_TEXT_FILL_TYPE" val="1"/>
</p:tagLst>
</file>

<file path=ppt/tags/tag255.xml><?xml version="1.0" encoding="utf-8"?>
<p:tagLst xmlns:p="http://schemas.openxmlformats.org/presentationml/2006/main">
  <p:tag name="AS_UNIQUEID" val="2255"/>
</p:tagLst>
</file>

<file path=ppt/tags/tag256.xml><?xml version="1.0" encoding="utf-8"?>
<p:tagLst xmlns:p="http://schemas.openxmlformats.org/presentationml/2006/main">
  <p:tag name="AS_UNIQUEID" val="2256"/>
</p:tagLst>
</file>

<file path=ppt/tags/tag257.xml><?xml version="1.0" encoding="utf-8"?>
<p:tagLst xmlns:p="http://schemas.openxmlformats.org/presentationml/2006/main">
  <p:tag name="AS_UNIQUEID" val="2257"/>
  <p:tag name="KSO_WM_UNIT_TEXT_FILL_FORE_SCHEMECOLOR_INDEX" val="13"/>
  <p:tag name="KSO_WM_UNIT_TEXT_FILL_FORE_SCHEMECOLOR_INDEX_BRIGHTNESS" val="0"/>
  <p:tag name="KSO_WM_UNIT_TEXT_FILL_TYPE" val="1"/>
</p:tagLst>
</file>

<file path=ppt/tags/tag258.xml><?xml version="1.0" encoding="utf-8"?>
<p:tagLst xmlns:p="http://schemas.openxmlformats.org/presentationml/2006/main">
  <p:tag name="AS_UNIQUEID" val="2258"/>
</p:tagLst>
</file>

<file path=ppt/tags/tag259.xml><?xml version="1.0" encoding="utf-8"?>
<p:tagLst xmlns:p="http://schemas.openxmlformats.org/presentationml/2006/main">
  <p:tag name="AS_UNIQUEID" val="2259"/>
</p:tagLst>
</file>

<file path=ppt/tags/tag26.xml><?xml version="1.0" encoding="utf-8"?>
<p:tagLst xmlns:p="http://schemas.openxmlformats.org/presentationml/2006/main">
  <p:tag name="AS_UNIQUEID" val="281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0.xml><?xml version="1.0" encoding="utf-8"?>
<p:tagLst xmlns:p="http://schemas.openxmlformats.org/presentationml/2006/main">
  <p:tag name="AS_UNIQUEID" val="2260"/>
  <p:tag name="KSO_WM_UNIT_FILL_FORE_SCHEMECOLOR_INDEX" val="5"/>
  <p:tag name="KSO_WM_UNIT_FILL_FORE_SCHEMECOLOR_INDEX_BRIGHTNESS" val="0"/>
  <p:tag name="KSO_WM_UNIT_FILL_TYPE" val="1"/>
  <p:tag name="KSO_WM_UNIT_LINE_FILL_TYPE" val="2"/>
  <p:tag name="KSO_WM_UNIT_LINE_FORE_SCHEMECOLOR_INDEX" val="14"/>
  <p:tag name="KSO_WM_UNIT_LINE_FORE_SCHEMECOLOR_INDEX_BRIGHTNESS" val="0"/>
  <p:tag name="KSO_WM_UNIT_TEXT_FILL_FORE_SCHEMECOLOR_INDEX" val="14"/>
  <p:tag name="KSO_WM_UNIT_TEXT_FILL_FORE_SCHEMECOLOR_INDEX_BRIGHTNESS" val="0"/>
  <p:tag name="KSO_WM_UNIT_TEXT_FILL_TYPE" val="1"/>
</p:tagLst>
</file>

<file path=ppt/tags/tag261.xml><?xml version="1.0" encoding="utf-8"?>
<p:tagLst xmlns:p="http://schemas.openxmlformats.org/presentationml/2006/main">
  <p:tag name="AS_UNIQUEID" val="7167"/>
  <p:tag name="KSO_WM_BEAUTIFY_FLAG" val=""/>
</p:tagLst>
</file>

<file path=ppt/tags/tag262.xml><?xml version="1.0" encoding="utf-8"?>
<p:tagLst xmlns:p="http://schemas.openxmlformats.org/presentationml/2006/main">
  <p:tag name="AS_UNIQUEID" val="7168"/>
  <p:tag name="KSO_WM_BEAUTIFY_FLAG" val=""/>
</p:tagLst>
</file>

<file path=ppt/tags/tag263.xml><?xml version="1.0" encoding="utf-8"?>
<p:tagLst xmlns:p="http://schemas.openxmlformats.org/presentationml/2006/main">
  <p:tag name="KSO_WM_SLIDE_BACKGROUND_TYPE" val="general"/>
</p:tagLst>
</file>

<file path=ppt/tags/tag264.xml><?xml version="1.0" encoding="utf-8"?>
<p:tagLst xmlns:p="http://schemas.openxmlformats.org/presentationml/2006/main">
  <p:tag name="AS_UNIQUEID" val="7170"/>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265.xml><?xml version="1.0" encoding="utf-8"?>
<p:tagLst xmlns:p="http://schemas.openxmlformats.org/presentationml/2006/main">
  <p:tag name="AS_UNIQUEID" val="2240"/>
</p:tagLst>
</file>

<file path=ppt/tags/tag266.xml><?xml version="1.0" encoding="utf-8"?>
<p:tagLst xmlns:p="http://schemas.openxmlformats.org/presentationml/2006/main">
  <p:tag name="AS_UNIQUEID" val="2241"/>
  <p:tag name="KSO_WM_UNIT_LINE_FILL_TYPE" val="2"/>
  <p:tag name="KSO_WM_UNIT_LINE_FORE_SCHEMECOLOR_INDEX" val="16"/>
  <p:tag name="KSO_WM_UNIT_LINE_FORE_SCHEMECOLOR_INDEX_BRIGHTNESS" val="0"/>
</p:tagLst>
</file>

<file path=ppt/tags/tag267.xml><?xml version="1.0" encoding="utf-8"?>
<p:tagLst xmlns:p="http://schemas.openxmlformats.org/presentationml/2006/main">
  <p:tag name="AS_UNIQUEID" val="2242"/>
  <p:tag name="KSO_WM_UNIT_FILL_FORE_SCHEMECOLOR_INDEX" val="5"/>
  <p:tag name="KSO_WM_UNIT_FILL_FORE_SCHEMECOLOR_INDEX_BRIGHTNESS" val="0"/>
  <p:tag name="KSO_WM_UNIT_FILL_TYPE" val="1"/>
  <p:tag name="KSO_WM_UNIT_LINE_FILL_TYPE" val="2"/>
  <p:tag name="KSO_WM_UNIT_LINE_FORE_SCHEMECOLOR_INDEX" val="14"/>
  <p:tag name="KSO_WM_UNIT_LINE_FORE_SCHEMECOLOR_INDEX_BRIGHTNESS" val="0"/>
  <p:tag name="KSO_WM_UNIT_TEXT_FILL_FORE_SCHEMECOLOR_INDEX" val="14"/>
  <p:tag name="KSO_WM_UNIT_TEXT_FILL_FORE_SCHEMECOLOR_INDEX_BRIGHTNESS" val="0"/>
  <p:tag name="KSO_WM_UNIT_TEXT_FILL_TYPE" val="1"/>
</p:tagLst>
</file>

<file path=ppt/tags/tag268.xml><?xml version="1.0" encoding="utf-8"?>
<p:tagLst xmlns:p="http://schemas.openxmlformats.org/presentationml/2006/main">
  <p:tag name="AS_UNIQUEID" val="2243"/>
  <p:tag name="KSO_WM_UNIT_TEXT_FILL_FORE_SCHEMECOLOR_INDEX" val="13"/>
  <p:tag name="KSO_WM_UNIT_TEXT_FILL_FORE_SCHEMECOLOR_INDEX_BRIGHTNESS" val="0"/>
  <p:tag name="KSO_WM_UNIT_TEXT_FILL_TYPE" val="1"/>
</p:tagLst>
</file>

<file path=ppt/tags/tag269.xml><?xml version="1.0" encoding="utf-8"?>
<p:tagLst xmlns:p="http://schemas.openxmlformats.org/presentationml/2006/main">
  <p:tag name="AS_UNIQUEID" val="2244"/>
</p:tagLst>
</file>

<file path=ppt/tags/tag27.xml><?xml version="1.0" encoding="utf-8"?>
<p:tagLst xmlns:p="http://schemas.openxmlformats.org/presentationml/2006/main">
  <p:tag name="AS_UNIQUEID" val="281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70.xml><?xml version="1.0" encoding="utf-8"?>
<p:tagLst xmlns:p="http://schemas.openxmlformats.org/presentationml/2006/main">
  <p:tag name="AS_UNIQUEID" val="2245"/>
  <p:tag name="KSO_WM_UNIT_LINE_FILL_TYPE" val="2"/>
  <p:tag name="KSO_WM_UNIT_LINE_FORE_SCHEMECOLOR_INDEX" val="16"/>
  <p:tag name="KSO_WM_UNIT_LINE_FORE_SCHEMECOLOR_INDEX_BRIGHTNESS" val="0"/>
</p:tagLst>
</file>

<file path=ppt/tags/tag271.xml><?xml version="1.0" encoding="utf-8"?>
<p:tagLst xmlns:p="http://schemas.openxmlformats.org/presentationml/2006/main">
  <p:tag name="AS_UNIQUEID" val="2246"/>
  <p:tag name="KSO_WM_UNIT_FILL_FORE_SCHEMECOLOR_INDEX" val="5"/>
  <p:tag name="KSO_WM_UNIT_FILL_FORE_SCHEMECOLOR_INDEX_BRIGHTNESS" val="0"/>
  <p:tag name="KSO_WM_UNIT_FILL_TYPE" val="1"/>
  <p:tag name="KSO_WM_UNIT_LINE_FILL_TYPE" val="2"/>
  <p:tag name="KSO_WM_UNIT_LINE_FORE_SCHEMECOLOR_INDEX" val="14"/>
  <p:tag name="KSO_WM_UNIT_LINE_FORE_SCHEMECOLOR_INDEX_BRIGHTNESS" val="0"/>
  <p:tag name="KSO_WM_UNIT_TEXT_FILL_FORE_SCHEMECOLOR_INDEX" val="14"/>
  <p:tag name="KSO_WM_UNIT_TEXT_FILL_FORE_SCHEMECOLOR_INDEX_BRIGHTNESS" val="0"/>
  <p:tag name="KSO_WM_UNIT_TEXT_FILL_TYPE" val="1"/>
</p:tagLst>
</file>

<file path=ppt/tags/tag272.xml><?xml version="1.0" encoding="utf-8"?>
<p:tagLst xmlns:p="http://schemas.openxmlformats.org/presentationml/2006/main">
  <p:tag name="AS_UNIQUEID" val="2247"/>
  <p:tag name="KSO_WM_UNIT_TEXT_FILL_FORE_SCHEMECOLOR_INDEX" val="13"/>
  <p:tag name="KSO_WM_UNIT_TEXT_FILL_FORE_SCHEMECOLOR_INDEX_BRIGHTNESS" val="0"/>
  <p:tag name="KSO_WM_UNIT_TEXT_FILL_TYPE" val="1"/>
</p:tagLst>
</file>

<file path=ppt/tags/tag273.xml><?xml version="1.0" encoding="utf-8"?>
<p:tagLst xmlns:p="http://schemas.openxmlformats.org/presentationml/2006/main">
  <p:tag name="AS_UNIQUEID" val="2249"/>
</p:tagLst>
</file>

<file path=ppt/tags/tag274.xml><?xml version="1.0" encoding="utf-8"?>
<p:tagLst xmlns:p="http://schemas.openxmlformats.org/presentationml/2006/main">
  <p:tag name="AS_UNIQUEID" val="2250"/>
</p:tagLst>
</file>

<file path=ppt/tags/tag275.xml><?xml version="1.0" encoding="utf-8"?>
<p:tagLst xmlns:p="http://schemas.openxmlformats.org/presentationml/2006/main">
  <p:tag name="AS_UNIQUEID" val="2248"/>
</p:tagLst>
</file>

<file path=ppt/tags/tag276.xml><?xml version="1.0" encoding="utf-8"?>
<p:tagLst xmlns:p="http://schemas.openxmlformats.org/presentationml/2006/main">
  <p:tag name="AS_UNIQUEID" val="7171"/>
  <p:tag name="KSO_WM_BEAUTIFY_FLAG" val=""/>
</p:tagLst>
</file>

<file path=ppt/tags/tag277.xml><?xml version="1.0" encoding="utf-8"?>
<p:tagLst xmlns:p="http://schemas.openxmlformats.org/presentationml/2006/main">
  <p:tag name="AS_UNIQUEID" val="7172"/>
  <p:tag name="KSO_WM_BEAUTIFY_FLAG" val=""/>
</p:tagLst>
</file>

<file path=ppt/tags/tag278.xml><?xml version="1.0" encoding="utf-8"?>
<p:tagLst xmlns:p="http://schemas.openxmlformats.org/presentationml/2006/main">
  <p:tag name="KSO_WM_SLIDE_BACKGROUND_TYPE" val="general"/>
</p:tagLst>
</file>

<file path=ppt/tags/tag279.xml><?xml version="1.0" encoding="utf-8"?>
<p:tagLst xmlns:p="http://schemas.openxmlformats.org/presentationml/2006/main">
  <p:tag name="AS_UNIQUEID" val="7175"/>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28.xml><?xml version="1.0" encoding="utf-8"?>
<p:tagLst xmlns:p="http://schemas.openxmlformats.org/presentationml/2006/main">
  <p:tag name="AS_UNIQUEID" val="281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80.xml><?xml version="1.0" encoding="utf-8"?>
<p:tagLst xmlns:p="http://schemas.openxmlformats.org/presentationml/2006/main">
  <p:tag name="AS_UNIQUEID" val="2884"/>
  <p:tag name="KSO_WM_UNIT_TEXT_FILL_FORE_SCHEMECOLOR_INDEX" val="15"/>
  <p:tag name="KSO_WM_UNIT_TEXT_FILL_FORE_SCHEMECOLOR_INDEX_BRIGHTNESS" val="0"/>
  <p:tag name="KSO_WM_UNIT_TEXT_FILL_TYPE" val="1"/>
</p:tagLst>
</file>

<file path=ppt/tags/tag281.xml><?xml version="1.0" encoding="utf-8"?>
<p:tagLst xmlns:p="http://schemas.openxmlformats.org/presentationml/2006/main">
  <p:tag name="AS_UNIQUEID" val="2885"/>
  <p:tag name="KSO_WM_UNIT_TEXT_FILL_FORE_SCHEMECOLOR_INDEX" val="15"/>
  <p:tag name="KSO_WM_UNIT_TEXT_FILL_FORE_SCHEMECOLOR_INDEX_BRIGHTNESS" val="0"/>
  <p:tag name="KSO_WM_UNIT_TEXT_FILL_TYPE" val="1"/>
</p:tagLst>
</file>

<file path=ppt/tags/tag282.xml><?xml version="1.0" encoding="utf-8"?>
<p:tagLst xmlns:p="http://schemas.openxmlformats.org/presentationml/2006/main">
  <p:tag name="AS_UNIQUEID" val="2886"/>
  <p:tag name="KSO_WM_UNIT_TEXT_FILL_FORE_SCHEMECOLOR_INDEX" val="15"/>
  <p:tag name="KSO_WM_UNIT_TEXT_FILL_FORE_SCHEMECOLOR_INDEX_BRIGHTNESS" val="0"/>
  <p:tag name="KSO_WM_UNIT_TEXT_FILL_TYPE" val="1"/>
</p:tagLst>
</file>

<file path=ppt/tags/tag283.xml><?xml version="1.0" encoding="utf-8"?>
<p:tagLst xmlns:p="http://schemas.openxmlformats.org/presentationml/2006/main">
  <p:tag name="AS_UNIQUEID" val="2887"/>
  <p:tag name="KSO_WM_UNIT_TEXT_FILL_FORE_SCHEMECOLOR_INDEX" val="15"/>
  <p:tag name="KSO_WM_UNIT_TEXT_FILL_FORE_SCHEMECOLOR_INDEX_BRIGHTNESS" val="0"/>
  <p:tag name="KSO_WM_UNIT_TEXT_FILL_TYPE" val="1"/>
</p:tagLst>
</file>

<file path=ppt/tags/tag284.xml><?xml version="1.0" encoding="utf-8"?>
<p:tagLst xmlns:p="http://schemas.openxmlformats.org/presentationml/2006/main">
  <p:tag name="AS_UNIQUEID" val="2889"/>
</p:tagLst>
</file>

<file path=ppt/tags/tag285.xml><?xml version="1.0" encoding="utf-8"?>
<p:tagLst xmlns:p="http://schemas.openxmlformats.org/presentationml/2006/main">
  <p:tag name="AS_UNIQUEID" val="2890"/>
  <p:tag name="KSO_WM_UNIT_TEXT_FILL_FORE_SCHEMECOLOR_INDEX" val="15"/>
  <p:tag name="KSO_WM_UNIT_TEXT_FILL_FORE_SCHEMECOLOR_INDEX_BRIGHTNESS" val="0"/>
  <p:tag name="KSO_WM_UNIT_TEXT_FILL_TYPE" val="1"/>
</p:tagLst>
</file>

<file path=ppt/tags/tag286.xml><?xml version="1.0" encoding="utf-8"?>
<p:tagLst xmlns:p="http://schemas.openxmlformats.org/presentationml/2006/main">
  <p:tag name="AS_UNIQUEID" val="2891"/>
  <p:tag name="KSO_WM_UNIT_TEXT_FILL_FORE_SCHEMECOLOR_INDEX" val="13"/>
  <p:tag name="KSO_WM_UNIT_TEXT_FILL_FORE_SCHEMECOLOR_INDEX_BRIGHTNESS" val="0"/>
  <p:tag name="KSO_WM_UNIT_TEXT_FILL_TYPE" val="1"/>
</p:tagLst>
</file>

<file path=ppt/tags/tag287.xml><?xml version="1.0" encoding="utf-8"?>
<p:tagLst xmlns:p="http://schemas.openxmlformats.org/presentationml/2006/main">
  <p:tag name="AS_UNIQUEID" val="2892"/>
</p:tagLst>
</file>

<file path=ppt/tags/tag288.xml><?xml version="1.0" encoding="utf-8"?>
<p:tagLst xmlns:p="http://schemas.openxmlformats.org/presentationml/2006/main">
  <p:tag name="AS_UNIQUEID" val="2893"/>
  <p:tag name="KSO_WM_UNIT_TEXT_FILL_FORE_SCHEMECOLOR_INDEX" val="13"/>
  <p:tag name="KSO_WM_UNIT_TEXT_FILL_FORE_SCHEMECOLOR_INDEX_BRIGHTNESS" val="0"/>
  <p:tag name="KSO_WM_UNIT_TEXT_FILL_TYPE" val="1"/>
</p:tagLst>
</file>

<file path=ppt/tags/tag289.xml><?xml version="1.0" encoding="utf-8"?>
<p:tagLst xmlns:p="http://schemas.openxmlformats.org/presentationml/2006/main">
  <p:tag name="AS_UNIQUEID" val="2250"/>
</p:tagLst>
</file>

<file path=ppt/tags/tag29.xml><?xml version="1.0" encoding="utf-8"?>
<p:tagLst xmlns:p="http://schemas.openxmlformats.org/presentationml/2006/main">
  <p:tag name="AS_UNIQUEID" val="281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90.xml><?xml version="1.0" encoding="utf-8"?>
<p:tagLst xmlns:p="http://schemas.openxmlformats.org/presentationml/2006/main">
  <p:tag name="AS_UNIQUEID" val="673"/>
  <p:tag name="KSO_WM_UNIT_PLACING_PICTURE_USER_VIEWPORT" val="{&quot;height&quot;:6255,&quot;width&quot;:9701}"/>
</p:tagLst>
</file>

<file path=ppt/tags/tag291.xml><?xml version="1.0" encoding="utf-8"?>
<p:tagLst xmlns:p="http://schemas.openxmlformats.org/presentationml/2006/main">
  <p:tag name="AS_UNIQUEID" val="7176"/>
  <p:tag name="KSO_WM_BEAUTIFY_FLAG" val=""/>
</p:tagLst>
</file>

<file path=ppt/tags/tag292.xml><?xml version="1.0" encoding="utf-8"?>
<p:tagLst xmlns:p="http://schemas.openxmlformats.org/presentationml/2006/main">
  <p:tag name="AS_UNIQUEID" val="7177"/>
  <p:tag name="KSO_WM_BEAUTIFY_FLAG" val=""/>
</p:tagLst>
</file>

<file path=ppt/tags/tag293.xml><?xml version="1.0" encoding="utf-8"?>
<p:tagLst xmlns:p="http://schemas.openxmlformats.org/presentationml/2006/main">
  <p:tag name="KSO_WM_SLIDE_BACKGROUND_TYPE" val="general"/>
</p:tagLst>
</file>

<file path=ppt/tags/tag294.xml><?xml version="1.0" encoding="utf-8"?>
<p:tagLst xmlns:p="http://schemas.openxmlformats.org/presentationml/2006/main">
  <p:tag name="AS_UNIQUEID" val="2881"/>
</p:tagLst>
</file>

<file path=ppt/tags/tag295.xml><?xml version="1.0" encoding="utf-8"?>
<p:tagLst xmlns:p="http://schemas.openxmlformats.org/presentationml/2006/main">
  <p:tag name="AS_UNIQUEID" val="2882"/>
</p:tagLst>
</file>

<file path=ppt/tags/tag296.xml><?xml version="1.0" encoding="utf-8"?>
<p:tagLst xmlns:p="http://schemas.openxmlformats.org/presentationml/2006/main">
  <p:tag name="AS_UNIQUEID" val="7179"/>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297.xml><?xml version="1.0" encoding="utf-8"?>
<p:tagLst xmlns:p="http://schemas.openxmlformats.org/presentationml/2006/main">
  <p:tag name="AS_UNIQUEID" val="611"/>
</p:tagLst>
</file>

<file path=ppt/tags/tag298.xml><?xml version="1.0" encoding="utf-8"?>
<p:tagLst xmlns:p="http://schemas.openxmlformats.org/presentationml/2006/main">
  <p:tag name="AS_UNIQUEID" val="614"/>
</p:tagLst>
</file>

<file path=ppt/tags/tag299.xml><?xml version="1.0" encoding="utf-8"?>
<p:tagLst xmlns:p="http://schemas.openxmlformats.org/presentationml/2006/main">
  <p:tag name="AS_UNIQUEID" val="7180"/>
</p:tagLst>
</file>

<file path=ppt/tags/tag3.xml><?xml version="1.0" encoding="utf-8"?>
<p:tagLst xmlns:p="http://schemas.openxmlformats.org/presentationml/2006/main">
  <p:tag name="AS_UNIQUEID" val="278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0.xml><?xml version="1.0" encoding="utf-8"?>
<p:tagLst xmlns:p="http://schemas.openxmlformats.org/presentationml/2006/main">
  <p:tag name="AS_UNIQUEID" val="282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00.xml><?xml version="1.0" encoding="utf-8"?>
<p:tagLst xmlns:p="http://schemas.openxmlformats.org/presentationml/2006/main">
  <p:tag name="AS_UNIQUEID" val="7181"/>
  <p:tag name="KSO_WM_BEAUTIFY_FLAG" val=""/>
</p:tagLst>
</file>

<file path=ppt/tags/tag301.xml><?xml version="1.0" encoding="utf-8"?>
<p:tagLst xmlns:p="http://schemas.openxmlformats.org/presentationml/2006/main">
  <p:tag name="AS_UNIQUEID" val="7182"/>
  <p:tag name="KSO_WM_BEAUTIFY_FLAG" val=""/>
</p:tagLst>
</file>

<file path=ppt/tags/tag302.xml><?xml version="1.0" encoding="utf-8"?>
<p:tagLst xmlns:p="http://schemas.openxmlformats.org/presentationml/2006/main">
  <p:tag name="KSO_WM_SLIDE_BACKGROUND_TYPE" val="general"/>
</p:tagLst>
</file>

<file path=ppt/tags/tag303.xml><?xml version="1.0" encoding="utf-8"?>
<p:tagLst xmlns:p="http://schemas.openxmlformats.org/presentationml/2006/main">
  <p:tag name="AS_UNIQUEID" val="7184"/>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304.xml><?xml version="1.0" encoding="utf-8"?>
<p:tagLst xmlns:p="http://schemas.openxmlformats.org/presentationml/2006/main">
  <p:tag name="AS_UNIQUEID" val="594"/>
</p:tagLst>
</file>

<file path=ppt/tags/tag305.xml><?xml version="1.0" encoding="utf-8"?>
<p:tagLst xmlns:p="http://schemas.openxmlformats.org/presentationml/2006/main">
  <p:tag name="AS_UNIQUEID" val="595"/>
</p:tagLst>
</file>

<file path=ppt/tags/tag306.xml><?xml version="1.0" encoding="utf-8"?>
<p:tagLst xmlns:p="http://schemas.openxmlformats.org/presentationml/2006/main">
  <p:tag name="AS_UNIQUEID" val="596"/>
</p:tagLst>
</file>

<file path=ppt/tags/tag307.xml><?xml version="1.0" encoding="utf-8"?>
<p:tagLst xmlns:p="http://schemas.openxmlformats.org/presentationml/2006/main">
  <p:tag name="AS_UNIQUEID" val="7185"/>
</p:tagLst>
</file>

<file path=ppt/tags/tag308.xml><?xml version="1.0" encoding="utf-8"?>
<p:tagLst xmlns:p="http://schemas.openxmlformats.org/presentationml/2006/main">
  <p:tag name="KSO_WM_SLIDE_BACKGROUND_TYPE" val="general"/>
</p:tagLst>
</file>

<file path=ppt/tags/tag309.xml><?xml version="1.0" encoding="utf-8"?>
<p:tagLst xmlns:p="http://schemas.openxmlformats.org/presentationml/2006/main">
  <p:tag name="AS_UNIQUEID" val="7187"/>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31.xml><?xml version="1.0" encoding="utf-8"?>
<p:tagLst xmlns:p="http://schemas.openxmlformats.org/presentationml/2006/main">
  <p:tag name="AS_UNIQUEID" val="282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10.xml><?xml version="1.0" encoding="utf-8"?>
<p:tagLst xmlns:p="http://schemas.openxmlformats.org/presentationml/2006/main">
  <p:tag name="AS_UNIQUEID" val="7188"/>
  <p:tag name="KSO_WM_UNIT_TABLE_BEAUTIFY" val="smartTable{11973c60-9a9e-4c28-8a46-d526d48af590}"/>
  <p:tag name="TABLE_ENDDRAG_ORIGIN_RECT" val="647*380"/>
  <p:tag name="TABLE_ENDDRAG_RECT" val="40*95*647*380"/>
</p:tagLst>
</file>

<file path=ppt/tags/tag311.xml><?xml version="1.0" encoding="utf-8"?>
<p:tagLst xmlns:p="http://schemas.openxmlformats.org/presentationml/2006/main">
  <p:tag name="AS_UNIQUEID" val="7189"/>
</p:tagLst>
</file>

<file path=ppt/tags/tag312.xml><?xml version="1.0" encoding="utf-8"?>
<p:tagLst xmlns:p="http://schemas.openxmlformats.org/presentationml/2006/main">
  <p:tag name="AS_UNIQUEID" val="7190"/>
</p:tagLst>
</file>

<file path=ppt/tags/tag313.xml><?xml version="1.0" encoding="utf-8"?>
<p:tagLst xmlns:p="http://schemas.openxmlformats.org/presentationml/2006/main">
  <p:tag name="KSO_WM_SLIDE_BACKGROUND_TYPE" val="general"/>
</p:tagLst>
</file>

<file path=ppt/tags/tag314.xml><?xml version="1.0" encoding="utf-8"?>
<p:tagLst xmlns:p="http://schemas.openxmlformats.org/presentationml/2006/main">
  <p:tag name="AS_UNIQUEID" val="7192"/>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315.xml><?xml version="1.0" encoding="utf-8"?>
<p:tagLst xmlns:p="http://schemas.openxmlformats.org/presentationml/2006/main">
  <p:tag name="AS_UNIQUEID" val="7193"/>
  <p:tag name="KSO_WM_UNIT_TABLE_BEAUTIFY" val="smartTable{defaf92a-0ba7-445f-abe6-40c738c4bfe3}"/>
  <p:tag name="TABLE_ENDDRAG_ORIGIN_RECT" val="647*380"/>
  <p:tag name="TABLE_ENDDRAG_RECT" val="40*95*647*380"/>
</p:tagLst>
</file>

<file path=ppt/tags/tag316.xml><?xml version="1.0" encoding="utf-8"?>
<p:tagLst xmlns:p="http://schemas.openxmlformats.org/presentationml/2006/main">
  <p:tag name="AS_UNIQUEID" val="7194"/>
</p:tagLst>
</file>

<file path=ppt/tags/tag317.xml><?xml version="1.0" encoding="utf-8"?>
<p:tagLst xmlns:p="http://schemas.openxmlformats.org/presentationml/2006/main">
  <p:tag name="AS_UNIQUEID" val="7195"/>
  <p:tag name="KSO_WM_BEAUTIFY_FLAG" val=""/>
</p:tagLst>
</file>

<file path=ppt/tags/tag318.xml><?xml version="1.0" encoding="utf-8"?>
<p:tagLst xmlns:p="http://schemas.openxmlformats.org/presentationml/2006/main">
  <p:tag name="KSO_WM_SLIDE_BACKGROUND_TYPE" val="general"/>
</p:tagLst>
</file>

<file path=ppt/tags/tag319.xml><?xml version="1.0" encoding="utf-8"?>
<p:tagLst xmlns:p="http://schemas.openxmlformats.org/presentationml/2006/main">
  <p:tag name="AS_UNIQUEID" val="7197"/>
  <p:tag name="KSO_WM_BEAUTIFY_FLAG" val=""/>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32.xml><?xml version="1.0" encoding="utf-8"?>
<p:tagLst xmlns:p="http://schemas.openxmlformats.org/presentationml/2006/main">
  <p:tag name="AS_UNIQUEID" val="282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20.xml><?xml version="1.0" encoding="utf-8"?>
<p:tagLst xmlns:p="http://schemas.openxmlformats.org/presentationml/2006/main">
  <p:tag name="AS_UNIQUEID" val="7198"/>
</p:tagLst>
</file>

<file path=ppt/tags/tag321.xml><?xml version="1.0" encoding="utf-8"?>
<p:tagLst xmlns:p="http://schemas.openxmlformats.org/presentationml/2006/main">
  <p:tag name="AS_UNIQUEID" val="523"/>
  <p:tag name="KSO_WM_BEAUTIFY_FLAG" val=""/>
</p:tagLst>
</file>

<file path=ppt/tags/tag322.xml><?xml version="1.0" encoding="utf-8"?>
<p:tagLst xmlns:p="http://schemas.openxmlformats.org/presentationml/2006/main">
  <p:tag name="AS_UNIQUEID" val="508"/>
  <p:tag name="KSO_WM_UNIT_TEXT_FILL_FORE_SCHEMECOLOR_INDEX" val="13"/>
  <p:tag name="KSO_WM_UNIT_TEXT_FILL_FORE_SCHEMECOLOR_INDEX_BRIGHTNESS" val="0"/>
  <p:tag name="KSO_WM_UNIT_TEXT_FILL_TYPE" val="1"/>
</p:tagLst>
</file>

<file path=ppt/tags/tag323.xml><?xml version="1.0" encoding="utf-8"?>
<p:tagLst xmlns:p="http://schemas.openxmlformats.org/presentationml/2006/main">
  <p:tag name="AS_UNIQUEID" val="509"/>
  <p:tag name="KSO_WM_UNIT_TEXT_FILL_FORE_SCHEMECOLOR_INDEX" val="13"/>
  <p:tag name="KSO_WM_UNIT_TEXT_FILL_FORE_SCHEMECOLOR_INDEX_BRIGHTNESS" val="0"/>
  <p:tag name="KSO_WM_UNIT_TEXT_FILL_TYPE" val="1"/>
</p:tagLst>
</file>

<file path=ppt/tags/tag324.xml><?xml version="1.0" encoding="utf-8"?>
<p:tagLst xmlns:p="http://schemas.openxmlformats.org/presentationml/2006/main">
  <p:tag name="AS_UNIQUEID" val="510"/>
  <p:tag name="KSO_WM_UNIT_TEXT_FILL_FORE_SCHEMECOLOR_INDEX" val="13"/>
  <p:tag name="KSO_WM_UNIT_TEXT_FILL_FORE_SCHEMECOLOR_INDEX_BRIGHTNESS" val="0"/>
  <p:tag name="KSO_WM_UNIT_TEXT_FILL_TYPE" val="1"/>
</p:tagLst>
</file>

<file path=ppt/tags/tag325.xml><?xml version="1.0" encoding="utf-8"?>
<p:tagLst xmlns:p="http://schemas.openxmlformats.org/presentationml/2006/main">
  <p:tag name="AS_UNIQUEID" val="215"/>
  <p:tag name="KSO_WM_UNIT_FILL_FORE_SCHEMECOLOR_INDEX" val="8"/>
  <p:tag name="KSO_WM_UNIT_FILL_FORE_SCHEMECOLOR_INDEX_BRIGHTNESS" val="0.8"/>
  <p:tag name="KSO_WM_UNIT_FILL_TYPE" val="1"/>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326.xml><?xml version="1.0" encoding="utf-8"?>
<p:tagLst xmlns:p="http://schemas.openxmlformats.org/presentationml/2006/main">
  <p:tag name="AS_UNIQUEID" val="511"/>
</p:tagLst>
</file>

<file path=ppt/tags/tag327.xml><?xml version="1.0" encoding="utf-8"?>
<p:tagLst xmlns:p="http://schemas.openxmlformats.org/presentationml/2006/main">
  <p:tag name="AS_UNIQUEID" val="7200"/>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328.xml><?xml version="1.0" encoding="utf-8"?>
<p:tagLst xmlns:p="http://schemas.openxmlformats.org/presentationml/2006/main">
  <p:tag name="AS_UNIQUEID" val="7201"/>
  <p:tag name="KSO_WM_BEAUTIFY_FLAG" val=""/>
</p:tagLst>
</file>

<file path=ppt/tags/tag329.xml><?xml version="1.0" encoding="utf-8"?>
<p:tagLst xmlns:p="http://schemas.openxmlformats.org/presentationml/2006/main">
  <p:tag name="AS_UNIQUEID" val="7220"/>
</p:tagLst>
</file>

<file path=ppt/tags/tag33.xml><?xml version="1.0" encoding="utf-8"?>
<p:tagLst xmlns:p="http://schemas.openxmlformats.org/presentationml/2006/main">
  <p:tag name="AS_UNIQUEID" val="282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30.xml><?xml version="1.0" encoding="utf-8"?>
<p:tagLst xmlns:p="http://schemas.openxmlformats.org/presentationml/2006/main">
  <p:tag name="KSO_WM_SLIDE_BACKGROUND_TYPE" val="general"/>
</p:tagLst>
</file>

<file path=ppt/tags/tag331.xml><?xml version="1.0" encoding="utf-8"?>
<p:tagLst xmlns:p="http://schemas.openxmlformats.org/presentationml/2006/main">
  <p:tag name="AS_UNIQUEID" val="522"/>
</p:tagLst>
</file>

<file path=ppt/tags/tag332.xml><?xml version="1.0" encoding="utf-8"?>
<p:tagLst xmlns:p="http://schemas.openxmlformats.org/presentationml/2006/main">
  <p:tag name="AS_UNIQUEID" val="523"/>
</p:tagLst>
</file>

<file path=ppt/tags/tag333.xml><?xml version="1.0" encoding="utf-8"?>
<p:tagLst xmlns:p="http://schemas.openxmlformats.org/presentationml/2006/main">
  <p:tag name="AS_UNIQUEID" val="524"/>
</p:tagLst>
</file>

<file path=ppt/tags/tag334.xml><?xml version="1.0" encoding="utf-8"?>
<p:tagLst xmlns:p="http://schemas.openxmlformats.org/presentationml/2006/main">
  <p:tag name="AS_UNIQUEID" val="526"/>
</p:tagLst>
</file>

<file path=ppt/tags/tag335.xml><?xml version="1.0" encoding="utf-8"?>
<p:tagLst xmlns:p="http://schemas.openxmlformats.org/presentationml/2006/main">
  <p:tag name="AS_UNIQUEID" val="527"/>
  <p:tag name="KSO_WM_UNIT_TEXT_FILL_FORE_SCHEMECOLOR_INDEX" val="13"/>
  <p:tag name="KSO_WM_UNIT_TEXT_FILL_FORE_SCHEMECOLOR_INDEX_BRIGHTNESS" val="0"/>
  <p:tag name="KSO_WM_UNIT_TEXT_FILL_TYPE" val="1"/>
</p:tagLst>
</file>

<file path=ppt/tags/tag336.xml><?xml version="1.0" encoding="utf-8"?>
<p:tagLst xmlns:p="http://schemas.openxmlformats.org/presentationml/2006/main">
  <p:tag name="AS_UNIQUEID" val="528"/>
</p:tagLst>
</file>

<file path=ppt/tags/tag337.xml><?xml version="1.0" encoding="utf-8"?>
<p:tagLst xmlns:p="http://schemas.openxmlformats.org/presentationml/2006/main">
  <p:tag name="AS_UNIQUEID" val="780"/>
</p:tagLst>
</file>

<file path=ppt/tags/tag338.xml><?xml version="1.0" encoding="utf-8"?>
<p:tagLst xmlns:p="http://schemas.openxmlformats.org/presentationml/2006/main">
  <p:tag name="AS_UNIQUEID" val="2899"/>
</p:tagLst>
</file>

<file path=ppt/tags/tag339.xml><?xml version="1.0" encoding="utf-8"?>
<p:tagLst xmlns:p="http://schemas.openxmlformats.org/presentationml/2006/main">
  <p:tag name="AS_UNIQUEID" val="7203"/>
  <p:tag name="KSO_WM_BEAUTIFY_FLAG" val=""/>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34.xml><?xml version="1.0" encoding="utf-8"?>
<p:tagLst xmlns:p="http://schemas.openxmlformats.org/presentationml/2006/main">
  <p:tag name="AS_UNIQUEID" val="282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40.xml><?xml version="1.0" encoding="utf-8"?>
<p:tagLst xmlns:p="http://schemas.openxmlformats.org/presentationml/2006/main">
  <p:tag name="AS_UNIQUEID" val="7204"/>
  <p:tag name="KSO_WM_BEAUTIFY_FLAG" val=""/>
</p:tagLst>
</file>

<file path=ppt/tags/tag341.xml><?xml version="1.0" encoding="utf-8"?>
<p:tagLst xmlns:p="http://schemas.openxmlformats.org/presentationml/2006/main">
  <p:tag name="KSO_WM_SLIDE_BACKGROUND_TYPE" val="general"/>
</p:tagLst>
</file>

<file path=ppt/tags/tag342.xml><?xml version="1.0" encoding="utf-8"?>
<p:tagLst xmlns:p="http://schemas.openxmlformats.org/presentationml/2006/main">
  <p:tag name="AS_UNIQUEID" val="7206"/>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343.xml><?xml version="1.0" encoding="utf-8"?>
<p:tagLst xmlns:p="http://schemas.openxmlformats.org/presentationml/2006/main">
  <p:tag name="AS_UNIQUEID" val="2290"/>
</p:tagLst>
</file>

<file path=ppt/tags/tag344.xml><?xml version="1.0" encoding="utf-8"?>
<p:tagLst xmlns:p="http://schemas.openxmlformats.org/presentationml/2006/main">
  <p:tag name="AS_UNIQUEID" val="2291"/>
  <p:tag name="KSO_WM_UNIT_TEXT_FILL_FORE_SCHEMECOLOR_INDEX" val="13"/>
  <p:tag name="KSO_WM_UNIT_TEXT_FILL_FORE_SCHEMECOLOR_INDEX_BRIGHTNESS" val="0"/>
  <p:tag name="KSO_WM_UNIT_TEXT_FILL_TYPE" val="1"/>
</p:tagLst>
</file>

<file path=ppt/tags/tag345.xml><?xml version="1.0" encoding="utf-8"?>
<p:tagLst xmlns:p="http://schemas.openxmlformats.org/presentationml/2006/main">
  <p:tag name="AS_UNIQUEID" val="2292"/>
</p:tagLst>
</file>

<file path=ppt/tags/tag346.xml><?xml version="1.0" encoding="utf-8"?>
<p:tagLst xmlns:p="http://schemas.openxmlformats.org/presentationml/2006/main">
  <p:tag name="AS_UNIQUEID" val="2293"/>
</p:tagLst>
</file>

<file path=ppt/tags/tag347.xml><?xml version="1.0" encoding="utf-8"?>
<p:tagLst xmlns:p="http://schemas.openxmlformats.org/presentationml/2006/main">
  <p:tag name="AS_UNIQUEID" val="2294"/>
  <p:tag name="KSO_WM_UNIT_TEXT_FILL_FORE_SCHEMECOLOR_INDEX" val="13"/>
  <p:tag name="KSO_WM_UNIT_TEXT_FILL_FORE_SCHEMECOLOR_INDEX_BRIGHTNESS" val="0"/>
  <p:tag name="KSO_WM_UNIT_TEXT_FILL_TYPE" val="1"/>
</p:tagLst>
</file>

<file path=ppt/tags/tag348.xml><?xml version="1.0" encoding="utf-8"?>
<p:tagLst xmlns:p="http://schemas.openxmlformats.org/presentationml/2006/main">
  <p:tag name="AS_UNIQUEID" val="2295"/>
</p:tagLst>
</file>

<file path=ppt/tags/tag349.xml><?xml version="1.0" encoding="utf-8"?>
<p:tagLst xmlns:p="http://schemas.openxmlformats.org/presentationml/2006/main">
  <p:tag name="AS_UNIQUEID" val="2296"/>
</p:tagLst>
</file>

<file path=ppt/tags/tag35.xml><?xml version="1.0" encoding="utf-8"?>
<p:tagLst xmlns:p="http://schemas.openxmlformats.org/presentationml/2006/main">
  <p:tag name="AS_UNIQUEID" val="282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50.xml><?xml version="1.0" encoding="utf-8"?>
<p:tagLst xmlns:p="http://schemas.openxmlformats.org/presentationml/2006/main">
  <p:tag name="AS_UNIQUEID" val="2297"/>
  <p:tag name="KSO_WM_UNIT_LINE_FILL_TYPE" val="2"/>
  <p:tag name="KSO_WM_UNIT_LINE_FORE_SCHEMECOLOR_INDEX" val="13"/>
  <p:tag name="KSO_WM_UNIT_LINE_FORE_SCHEMECOLOR_INDEX_BRIGHTNESS" val="0"/>
  <p:tag name="KSO_WM_UNIT_TEXT_FILL_FORE_SCHEMECOLOR_INDEX" val="13"/>
  <p:tag name="KSO_WM_UNIT_TEXT_FILL_FORE_SCHEMECOLOR_INDEX_BRIGHTNESS" val="0"/>
  <p:tag name="KSO_WM_UNIT_TEXT_FILL_TYPE" val="1"/>
</p:tagLst>
</file>

<file path=ppt/tags/tag351.xml><?xml version="1.0" encoding="utf-8"?>
<p:tagLst xmlns:p="http://schemas.openxmlformats.org/presentationml/2006/main">
  <p:tag name="AS_UNIQUEID" val="2298"/>
</p:tagLst>
</file>

<file path=ppt/tags/tag352.xml><?xml version="1.0" encoding="utf-8"?>
<p:tagLst xmlns:p="http://schemas.openxmlformats.org/presentationml/2006/main">
  <p:tag name="AS_UNIQUEID" val="2299"/>
</p:tagLst>
</file>

<file path=ppt/tags/tag353.xml><?xml version="1.0" encoding="utf-8"?>
<p:tagLst xmlns:p="http://schemas.openxmlformats.org/presentationml/2006/main">
  <p:tag name="AS_UNIQUEID" val="7207"/>
  <p:tag name="KSO_WM_BEAUTIFY_FLAG" val=""/>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354.xml><?xml version="1.0" encoding="utf-8"?>
<p:tagLst xmlns:p="http://schemas.openxmlformats.org/presentationml/2006/main">
  <p:tag name="AS_UNIQUEID" val="7208"/>
  <p:tag name="KSO_WM_BEAUTIFY_FLAG" val=""/>
</p:tagLst>
</file>

<file path=ppt/tags/tag355.xml><?xml version="1.0" encoding="utf-8"?>
<p:tagLst xmlns:p="http://schemas.openxmlformats.org/presentationml/2006/main">
  <p:tag name="KSO_WM_SLIDE_BACKGROUND_TYPE" val="general"/>
</p:tagLst>
</file>

<file path=ppt/tags/tag356.xml><?xml version="1.0" encoding="utf-8"?>
<p:tagLst xmlns:p="http://schemas.openxmlformats.org/presentationml/2006/main">
  <p:tag name="AS_UNIQUEID" val="7210"/>
  <p:tag name="KSO_WM_BEAUTIFY_FLAG" val="#wm#"/>
  <p:tag name="KSO_WM_SLIDE_BACKGROUND_TYPE" val="general"/>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6"/>
  <p:tag name="KSO_WM_UNIT_FILL_TYPE" val="1"/>
  <p:tag name="KSO_WM_UNIT_HIGHLIGHT" val="0"/>
  <p:tag name="KSO_WM_UNIT_ID" val="_12**"/>
  <p:tag name="KSO_WM_UNIT_LAYERLEVEL" val="1"/>
  <p:tag name="KSO_WM_UNIT_TEXT_FILL_FORE_SCHEMECOLOR_INDEX" val="2"/>
  <p:tag name="KSO_WM_UNIT_TEXT_FILL_FORE_SCHEMECOLOR_INDEX_BRIGHTNESS" val="0"/>
  <p:tag name="KSO_WM_UNIT_TEXT_FILL_TYPE" val="1"/>
  <p:tag name="KSO_WM_UNIT_TYPE" val="i"/>
</p:tagLst>
</file>

<file path=ppt/tags/tag357.xml><?xml version="1.0" encoding="utf-8"?>
<p:tagLst xmlns:p="http://schemas.openxmlformats.org/presentationml/2006/main">
  <p:tag name="AS_UNIQUEID" val="663"/>
</p:tagLst>
</file>

<file path=ppt/tags/tag358.xml><?xml version="1.0" encoding="utf-8"?>
<p:tagLst xmlns:p="http://schemas.openxmlformats.org/presentationml/2006/main">
  <p:tag name="AS_UNIQUEID" val="664"/>
  <p:tag name="KSO_WM_UNIT_TEXT_FILL_FORE_SCHEMECOLOR_INDEX" val="13"/>
  <p:tag name="KSO_WM_UNIT_TEXT_FILL_FORE_SCHEMECOLOR_INDEX_BRIGHTNESS" val="0"/>
  <p:tag name="KSO_WM_UNIT_TEXT_FILL_TYPE" val="1"/>
</p:tagLst>
</file>

<file path=ppt/tags/tag359.xml><?xml version="1.0" encoding="utf-8"?>
<p:tagLst xmlns:p="http://schemas.openxmlformats.org/presentationml/2006/main">
  <p:tag name="AS_UNIQUEID" val="665"/>
  <p:tag name="KSO_WM_UNIT_FILL_FORE_SCHEMECOLOR_INDEX" val="6"/>
  <p:tag name="KSO_WM_UNIT_FILL_FORE_SCHEMECOLOR_INDEX_BRIGHTNESS" val="0.8"/>
  <p:tag name="KSO_WM_UNIT_FILL_TYPE" val="1"/>
  <p:tag name="KSO_WM_UNIT_TEXT_FILL_FORE_SCHEMECOLOR_INDEX" val="13"/>
  <p:tag name="KSO_WM_UNIT_TEXT_FILL_FORE_SCHEMECOLOR_INDEX_BRIGHTNESS" val="0"/>
  <p:tag name="KSO_WM_UNIT_TEXT_FILL_TYPE" val="1"/>
</p:tagLst>
</file>

<file path=ppt/tags/tag36.xml><?xml version="1.0" encoding="utf-8"?>
<p:tagLst xmlns:p="http://schemas.openxmlformats.org/presentationml/2006/main">
  <p:tag name="AS_UNIQUEID" val="282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60.xml><?xml version="1.0" encoding="utf-8"?>
<p:tagLst xmlns:p="http://schemas.openxmlformats.org/presentationml/2006/main">
  <p:tag name="AS_UNIQUEID" val="666"/>
  <p:tag name="KSO_WM_UNIT_TEXT_FILL_FORE_SCHEMECOLOR_INDEX" val="13"/>
  <p:tag name="KSO_WM_UNIT_TEXT_FILL_FORE_SCHEMECOLOR_INDEX_BRIGHTNESS" val="0"/>
  <p:tag name="KSO_WM_UNIT_TEXT_FILL_TYPE" val="1"/>
</p:tagLst>
</file>

<file path=ppt/tags/tag361.xml><?xml version="1.0" encoding="utf-8"?>
<p:tagLst xmlns:p="http://schemas.openxmlformats.org/presentationml/2006/main">
  <p:tag name="AS_UNIQUEID" val="667"/>
  <p:tag name="KSO_WM_UNIT_TEXT_FILL_FORE_SCHEMECOLOR_INDEX" val="13"/>
  <p:tag name="KSO_WM_UNIT_TEXT_FILL_FORE_SCHEMECOLOR_INDEX_BRIGHTNESS" val="0"/>
  <p:tag name="KSO_WM_UNIT_TEXT_FILL_TYPE" val="1"/>
</p:tagLst>
</file>

<file path=ppt/tags/tag362.xml><?xml version="1.0" encoding="utf-8"?>
<p:tagLst xmlns:p="http://schemas.openxmlformats.org/presentationml/2006/main">
  <p:tag name="AS_UNIQUEID" val="668"/>
  <p:tag name="KSO_WM_UNIT_TEXT_FILL_FORE_SCHEMECOLOR_INDEX" val="13"/>
  <p:tag name="KSO_WM_UNIT_TEXT_FILL_FORE_SCHEMECOLOR_INDEX_BRIGHTNESS" val="0"/>
  <p:tag name="KSO_WM_UNIT_TEXT_FILL_TYPE" val="1"/>
</p:tagLst>
</file>

<file path=ppt/tags/tag363.xml><?xml version="1.0" encoding="utf-8"?>
<p:tagLst xmlns:p="http://schemas.openxmlformats.org/presentationml/2006/main">
  <p:tag name="AS_UNIQUEID" val="669"/>
  <p:tag name="KSO_WM_UNIT_TEXT_FILL_FORE_SCHEMECOLOR_INDEX" val="13"/>
  <p:tag name="KSO_WM_UNIT_TEXT_FILL_FORE_SCHEMECOLOR_INDEX_BRIGHTNESS" val="0"/>
  <p:tag name="KSO_WM_UNIT_TEXT_FILL_TYPE" val="1"/>
</p:tagLst>
</file>

<file path=ppt/tags/tag364.xml><?xml version="1.0" encoding="utf-8"?>
<p:tagLst xmlns:p="http://schemas.openxmlformats.org/presentationml/2006/main">
  <p:tag name="AS_UNIQUEID" val="670"/>
  <p:tag name="KSO_WM_UNIT_TEXT_FILL_FORE_SCHEMECOLOR_INDEX" val="13"/>
  <p:tag name="KSO_WM_UNIT_TEXT_FILL_FORE_SCHEMECOLOR_INDEX_BRIGHTNESS" val="0"/>
  <p:tag name="KSO_WM_UNIT_TEXT_FILL_TYPE" val="1"/>
</p:tagLst>
</file>

<file path=ppt/tags/tag365.xml><?xml version="1.0" encoding="utf-8"?>
<p:tagLst xmlns:p="http://schemas.openxmlformats.org/presentationml/2006/main">
  <p:tag name="AS_UNIQUEID" val="671"/>
  <p:tag name="KSO_WM_UNIT_TEXT_FILL_FORE_SCHEMECOLOR_INDEX" val="13"/>
  <p:tag name="KSO_WM_UNIT_TEXT_FILL_FORE_SCHEMECOLOR_INDEX_BRIGHTNESS" val="0"/>
  <p:tag name="KSO_WM_UNIT_TEXT_FILL_TYPE" val="1"/>
</p:tagLst>
</file>

<file path=ppt/tags/tag366.xml><?xml version="1.0" encoding="utf-8"?>
<p:tagLst xmlns:p="http://schemas.openxmlformats.org/presentationml/2006/main">
  <p:tag name="AS_UNIQUEID" val="672"/>
  <p:tag name="KSO_WM_UNIT_TEXT_FILL_FORE_SCHEMECOLOR_INDEX" val="14"/>
  <p:tag name="KSO_WM_UNIT_TEXT_FILL_FORE_SCHEMECOLOR_INDEX_BRIGHTNESS" val="0"/>
  <p:tag name="KSO_WM_UNIT_TEXT_FILL_TYPE" val="1"/>
</p:tagLst>
</file>

<file path=ppt/tags/tag367.xml><?xml version="1.0" encoding="utf-8"?>
<p:tagLst xmlns:p="http://schemas.openxmlformats.org/presentationml/2006/main">
  <p:tag name="AS_UNIQUEID" val="673"/>
  <p:tag name="KSO_WM_UNIT_FILL_FORE_SCHEMECOLOR_INDEX" val="6"/>
  <p:tag name="KSO_WM_UNIT_FILL_FORE_SCHEMECOLOR_INDEX_BRIGHTNESS" val="0.8"/>
  <p:tag name="KSO_WM_UNIT_FILL_TYPE" val="1"/>
  <p:tag name="KSO_WM_UNIT_TEXT_FILL_FORE_SCHEMECOLOR_INDEX" val="13"/>
  <p:tag name="KSO_WM_UNIT_TEXT_FILL_FORE_SCHEMECOLOR_INDEX_BRIGHTNESS" val="0"/>
  <p:tag name="KSO_WM_UNIT_TEXT_FILL_TYPE" val="1"/>
</p:tagLst>
</file>

<file path=ppt/tags/tag368.xml><?xml version="1.0" encoding="utf-8"?>
<p:tagLst xmlns:p="http://schemas.openxmlformats.org/presentationml/2006/main">
  <p:tag name="AS_UNIQUEID" val="674"/>
  <p:tag name="KSO_WM_UNIT_FILL_FORE_SCHEMECOLOR_INDEX" val="6"/>
  <p:tag name="KSO_WM_UNIT_FILL_FORE_SCHEMECOLOR_INDEX_BRIGHTNESS" val="0.8"/>
  <p:tag name="KSO_WM_UNIT_FILL_TYPE" val="1"/>
  <p:tag name="KSO_WM_UNIT_TEXT_FILL_FORE_SCHEMECOLOR_INDEX" val="13"/>
  <p:tag name="KSO_WM_UNIT_TEXT_FILL_FORE_SCHEMECOLOR_INDEX_BRIGHTNESS" val="0"/>
  <p:tag name="KSO_WM_UNIT_TEXT_FILL_TYPE" val="1"/>
</p:tagLst>
</file>

<file path=ppt/tags/tag369.xml><?xml version="1.0" encoding="utf-8"?>
<p:tagLst xmlns:p="http://schemas.openxmlformats.org/presentationml/2006/main">
  <p:tag name="AS_UNIQUEID" val="675"/>
  <p:tag name="KSO_WM_UNIT_TEXT_FILL_FORE_SCHEMECOLOR_INDEX" val="13"/>
  <p:tag name="KSO_WM_UNIT_TEXT_FILL_FORE_SCHEMECOLOR_INDEX_BRIGHTNESS" val="0"/>
  <p:tag name="KSO_WM_UNIT_TEXT_FILL_TYPE" val="1"/>
</p:tagLst>
</file>

<file path=ppt/tags/tag37.xml><?xml version="1.0" encoding="utf-8"?>
<p:tagLst xmlns:p="http://schemas.openxmlformats.org/presentationml/2006/main">
  <p:tag name="AS_UNIQUEID" val="282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70.xml><?xml version="1.0" encoding="utf-8"?>
<p:tagLst xmlns:p="http://schemas.openxmlformats.org/presentationml/2006/main">
  <p:tag name="AS_UNIQUEID" val="676"/>
  <p:tag name="KSO_WM_UNIT_TEXT_FILL_FORE_SCHEMECOLOR_INDEX" val="13"/>
  <p:tag name="KSO_WM_UNIT_TEXT_FILL_FORE_SCHEMECOLOR_INDEX_BRIGHTNESS" val="0"/>
  <p:tag name="KSO_WM_UNIT_TEXT_FILL_TYPE" val="1"/>
</p:tagLst>
</file>

<file path=ppt/tags/tag371.xml><?xml version="1.0" encoding="utf-8"?>
<p:tagLst xmlns:p="http://schemas.openxmlformats.org/presentationml/2006/main">
  <p:tag name="AS_UNIQUEID" val="677"/>
  <p:tag name="KSO_WM_UNIT_TEXT_FILL_FORE_SCHEMECOLOR_INDEX" val="13"/>
  <p:tag name="KSO_WM_UNIT_TEXT_FILL_FORE_SCHEMECOLOR_INDEX_BRIGHTNESS" val="0"/>
  <p:tag name="KSO_WM_UNIT_TEXT_FILL_TYPE" val="1"/>
</p:tagLst>
</file>

<file path=ppt/tags/tag372.xml><?xml version="1.0" encoding="utf-8"?>
<p:tagLst xmlns:p="http://schemas.openxmlformats.org/presentationml/2006/main">
  <p:tag name="AS_UNIQUEID" val="678"/>
  <p:tag name="KSO_WM_UNIT_TEXT_FILL_FORE_SCHEMECOLOR_INDEX" val="13"/>
  <p:tag name="KSO_WM_UNIT_TEXT_FILL_FORE_SCHEMECOLOR_INDEX_BRIGHTNESS" val="0"/>
  <p:tag name="KSO_WM_UNIT_TEXT_FILL_TYPE" val="1"/>
</p:tagLst>
</file>

<file path=ppt/tags/tag373.xml><?xml version="1.0" encoding="utf-8"?>
<p:tagLst xmlns:p="http://schemas.openxmlformats.org/presentationml/2006/main">
  <p:tag name="AS_UNIQUEID" val="679"/>
  <p:tag name="KSO_WM_UNIT_TEXT_FILL_FORE_SCHEMECOLOR_INDEX" val="13"/>
  <p:tag name="KSO_WM_UNIT_TEXT_FILL_FORE_SCHEMECOLOR_INDEX_BRIGHTNESS" val="0"/>
  <p:tag name="KSO_WM_UNIT_TEXT_FILL_TYPE" val="1"/>
</p:tagLst>
</file>

<file path=ppt/tags/tag374.xml><?xml version="1.0" encoding="utf-8"?>
<p:tagLst xmlns:p="http://schemas.openxmlformats.org/presentationml/2006/main">
  <p:tag name="AS_UNIQUEID" val="680"/>
  <p:tag name="KSO_WM_UNIT_TEXT_FILL_FORE_SCHEMECOLOR_INDEX" val="13"/>
  <p:tag name="KSO_WM_UNIT_TEXT_FILL_FORE_SCHEMECOLOR_INDEX_BRIGHTNESS" val="0"/>
  <p:tag name="KSO_WM_UNIT_TEXT_FILL_TYPE" val="1"/>
</p:tagLst>
</file>

<file path=ppt/tags/tag375.xml><?xml version="1.0" encoding="utf-8"?>
<p:tagLst xmlns:p="http://schemas.openxmlformats.org/presentationml/2006/main">
  <p:tag name="AS_UNIQUEID" val="681"/>
  <p:tag name="KSO_WM_UNIT_FILL_FORE_SCHEMECOLOR_INDEX" val="6"/>
  <p:tag name="KSO_WM_UNIT_FILL_FORE_SCHEMECOLOR_INDEX_BRIGHTNESS" val="0.8"/>
  <p:tag name="KSO_WM_UNIT_FILL_TYPE" val="1"/>
  <p:tag name="KSO_WM_UNIT_TEXT_FILL_FORE_SCHEMECOLOR_INDEX" val="13"/>
  <p:tag name="KSO_WM_UNIT_TEXT_FILL_FORE_SCHEMECOLOR_INDEX_BRIGHTNESS" val="0"/>
  <p:tag name="KSO_WM_UNIT_TEXT_FILL_TYPE" val="1"/>
</p:tagLst>
</file>

<file path=ppt/tags/tag376.xml><?xml version="1.0" encoding="utf-8"?>
<p:tagLst xmlns:p="http://schemas.openxmlformats.org/presentationml/2006/main">
  <p:tag name="AS_UNIQUEID" val="682"/>
</p:tagLst>
</file>

<file path=ppt/tags/tag377.xml><?xml version="1.0" encoding="utf-8"?>
<p:tagLst xmlns:p="http://schemas.openxmlformats.org/presentationml/2006/main">
  <p:tag name="AS_UNIQUEID" val="684"/>
  <p:tag name="KSO_WM_UNIT_TEXT_FILL_FORE_SCHEMECOLOR_INDEX" val="13"/>
  <p:tag name="KSO_WM_UNIT_TEXT_FILL_FORE_SCHEMECOLOR_INDEX_BRIGHTNESS" val="0"/>
  <p:tag name="KSO_WM_UNIT_TEXT_FILL_TYPE" val="1"/>
</p:tagLst>
</file>

<file path=ppt/tags/tag378.xml><?xml version="1.0" encoding="utf-8"?>
<p:tagLst xmlns:p="http://schemas.openxmlformats.org/presentationml/2006/main">
  <p:tag name="AS_UNIQUEID" val="685"/>
  <p:tag name="KSO_WM_UNIT_TEXT_FILL_FORE_SCHEMECOLOR_INDEX" val="13"/>
  <p:tag name="KSO_WM_UNIT_TEXT_FILL_FORE_SCHEMECOLOR_INDEX_BRIGHTNESS" val="0"/>
  <p:tag name="KSO_WM_UNIT_TEXT_FILL_TYPE" val="1"/>
</p:tagLst>
</file>

<file path=ppt/tags/tag379.xml><?xml version="1.0" encoding="utf-8"?>
<p:tagLst xmlns:p="http://schemas.openxmlformats.org/presentationml/2006/main">
  <p:tag name="AS_UNIQUEID" val="686"/>
  <p:tag name="KSO_WM_UNIT_TEXT_FILL_FORE_SCHEMECOLOR_INDEX" val="13"/>
  <p:tag name="KSO_WM_UNIT_TEXT_FILL_FORE_SCHEMECOLOR_INDEX_BRIGHTNESS" val="0"/>
  <p:tag name="KSO_WM_UNIT_TEXT_FILL_TYPE" val="1"/>
</p:tagLst>
</file>

<file path=ppt/tags/tag38.xml><?xml version="1.0" encoding="utf-8"?>
<p:tagLst xmlns:p="http://schemas.openxmlformats.org/presentationml/2006/main">
  <p:tag name="AS_UNIQUEID" val="283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80.xml><?xml version="1.0" encoding="utf-8"?>
<p:tagLst xmlns:p="http://schemas.openxmlformats.org/presentationml/2006/main">
  <p:tag name="AS_UNIQUEID" val="687"/>
  <p:tag name="KSO_WM_UNIT_TEXT_FILL_FORE_SCHEMECOLOR_INDEX" val="13"/>
  <p:tag name="KSO_WM_UNIT_TEXT_FILL_FORE_SCHEMECOLOR_INDEX_BRIGHTNESS" val="0"/>
  <p:tag name="KSO_WM_UNIT_TEXT_FILL_TYPE" val="1"/>
</p:tagLst>
</file>

<file path=ppt/tags/tag381.xml><?xml version="1.0" encoding="utf-8"?>
<p:tagLst xmlns:p="http://schemas.openxmlformats.org/presentationml/2006/main">
  <p:tag name="AS_UNIQUEID" val="688"/>
</p:tagLst>
</file>

<file path=ppt/tags/tag382.xml><?xml version="1.0" encoding="utf-8"?>
<p:tagLst xmlns:p="http://schemas.openxmlformats.org/presentationml/2006/main">
  <p:tag name="AS_UNIQUEID" val="689"/>
  <p:tag name="KSO_WM_UNIT_TEXT_FILL_FORE_SCHEMECOLOR_INDEX" val="13"/>
  <p:tag name="KSO_WM_UNIT_TEXT_FILL_FORE_SCHEMECOLOR_INDEX_BRIGHTNESS" val="0"/>
  <p:tag name="KSO_WM_UNIT_TEXT_FILL_TYPE" val="1"/>
</p:tagLst>
</file>

<file path=ppt/tags/tag383.xml><?xml version="1.0" encoding="utf-8"?>
<p:tagLst xmlns:p="http://schemas.openxmlformats.org/presentationml/2006/main">
  <p:tag name="AS_UNIQUEID" val="7211"/>
</p:tagLst>
</file>

<file path=ppt/tags/tag384.xml><?xml version="1.0" encoding="utf-8"?>
<p:tagLst xmlns:p="http://schemas.openxmlformats.org/presentationml/2006/main">
  <p:tag name="KSO_WM_SLIDE_BACKGROUND_TYPE" val="general"/>
</p:tagLst>
</file>

<file path=ppt/tags/tag385.xml><?xml version="1.0" encoding="utf-8"?>
<p:tagLst xmlns:p="http://schemas.openxmlformats.org/presentationml/2006/main">
  <p:tag name="AS_UNIQUEID" val="663"/>
  <p:tag name="KSO_WM_BEAUTIFY_FLAG" val=""/>
</p:tagLst>
</file>

<file path=ppt/tags/tag386.xml><?xml version="1.0" encoding="utf-8"?>
<p:tagLst xmlns:p="http://schemas.openxmlformats.org/presentationml/2006/main">
  <p:tag name="AS_UNIQUEID" val="7213"/>
</p:tagLst>
</file>

<file path=ppt/tags/tag387.xml><?xml version="1.0" encoding="utf-8"?>
<p:tagLst xmlns:p="http://schemas.openxmlformats.org/presentationml/2006/main">
  <p:tag name="AS_UNIQUEID" val="7214"/>
  <p:tag name="KSO_WM_BEAUTIFY_FLAG" val=""/>
</p:tagLst>
</file>

<file path=ppt/tags/tag388.xml><?xml version="1.0" encoding="utf-8"?>
<p:tagLst xmlns:p="http://schemas.openxmlformats.org/presentationml/2006/main">
  <p:tag name="AS_UNIQUEID" val="7215"/>
</p:tagLst>
</file>

<file path=ppt/tags/tag389.xml><?xml version="1.0" encoding="utf-8"?>
<p:tagLst xmlns:p="http://schemas.openxmlformats.org/presentationml/2006/main">
  <p:tag name="AS_UNIQUEID" val="7216"/>
</p:tagLst>
</file>

<file path=ppt/tags/tag39.xml><?xml version="1.0" encoding="utf-8"?>
<p:tagLst xmlns:p="http://schemas.openxmlformats.org/presentationml/2006/main">
  <p:tag name="AS_UNIQUEID" val="283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90.xml><?xml version="1.0" encoding="utf-8"?>
<p:tagLst xmlns:p="http://schemas.openxmlformats.org/presentationml/2006/main">
  <p:tag name="AS_UNIQUEID" val="7217"/>
</p:tagLst>
</file>

<file path=ppt/tags/tag391.xml><?xml version="1.0" encoding="utf-8"?>
<p:tagLst xmlns:p="http://schemas.openxmlformats.org/presentationml/2006/main">
  <p:tag name="AS_UNIQUEID" val="7218"/>
  <p:tag name="KSO_WM_BEAUTIFY_FLAG" val=""/>
</p:tagLst>
</file>

<file path=ppt/tags/tag392.xml><?xml version="1.0" encoding="utf-8"?>
<p:tagLst xmlns:p="http://schemas.openxmlformats.org/presentationml/2006/main">
  <p:tag name="AS_UNIQUEID" val="7219"/>
  <p:tag name="KSO_WM_BEAUTIFY_FLAG" val=""/>
</p:tagLst>
</file>

<file path=ppt/tags/tag393.xml><?xml version="1.0" encoding="utf-8"?>
<p:tagLst xmlns:p="http://schemas.openxmlformats.org/presentationml/2006/main">
  <p:tag name="AS_UNIQUEID" val="2860"/>
</p:tagLst>
</file>

<file path=ppt/tags/tag394.xml><?xml version="1.0" encoding="utf-8"?>
<p:tagLst xmlns:p="http://schemas.openxmlformats.org/presentationml/2006/main">
  <p:tag name="AS_UNIQUEID" val="2861"/>
</p:tagLst>
</file>

<file path=ppt/tags/tag395.xml><?xml version="1.0" encoding="utf-8"?>
<p:tagLst xmlns:p="http://schemas.openxmlformats.org/presentationml/2006/main">
  <p:tag name="AS_UNIQUEID" val="2862"/>
</p:tagLst>
</file>

<file path=ppt/tags/tag396.xml><?xml version="1.0" encoding="utf-8"?>
<p:tagLst xmlns:p="http://schemas.openxmlformats.org/presentationml/2006/main">
  <p:tag name="AS_UNIQUEID" val="2863"/>
</p:tagLst>
</file>

<file path=ppt/tags/tag397.xml><?xml version="1.0" encoding="utf-8"?>
<p:tagLst xmlns:p="http://schemas.openxmlformats.org/presentationml/2006/main">
  <p:tag name="AS_UNIQUEID" val="2864"/>
</p:tagLst>
</file>

<file path=ppt/tags/tag398.xml><?xml version="1.0" encoding="utf-8"?>
<p:tagLst xmlns:p="http://schemas.openxmlformats.org/presentationml/2006/main">
  <p:tag name="AS_UNIQUEID" val="2865"/>
</p:tagLst>
</file>

<file path=ppt/tags/tag399.xml><?xml version="1.0" encoding="utf-8"?>
<p:tagLst xmlns:p="http://schemas.openxmlformats.org/presentationml/2006/main">
  <p:tag name="AS_OS" val="Unix 3.10 unknown"/>
  <p:tag name="AS_RELEASE_DATE" val="2023.03.31"/>
  <p:tag name="AS_TITLE" val="Aspose.Slides for Java"/>
  <p:tag name="AS_VERSION" val="23.3"/>
  <p:tag name="COMMONDATA" val="eyJoZGlkIjoiNTIzNTM4ZGIwYWI0NTZjMzk0Y2ViYTI1ODRkMjJlNDYifQ=="/>
  <p:tag name="KSO_WPP_MARK_KEY" val="f04edb36-e33c-403e-a5f7-a88cf65c43d3"/>
  <p:tag name="commondata" val="eyJoZGlkIjoiZjVhNGJiMWVmZTg4ZjFhYWZhYWFiMzBkODkwYWRkZmUifQ=="/>
</p:tagLst>
</file>

<file path=ppt/tags/tag4.xml><?xml version="1.0" encoding="utf-8"?>
<p:tagLst xmlns:p="http://schemas.openxmlformats.org/presentationml/2006/main">
  <p:tag name="AS_UNIQUEID" val="278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40.xml><?xml version="1.0" encoding="utf-8"?>
<p:tagLst xmlns:p="http://schemas.openxmlformats.org/presentationml/2006/main">
  <p:tag name="AS_UNIQUEID" val="283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1.xml><?xml version="1.0" encoding="utf-8"?>
<p:tagLst xmlns:p="http://schemas.openxmlformats.org/presentationml/2006/main">
  <p:tag name="AS_UNIQUEID" val="283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2.xml><?xml version="1.0" encoding="utf-8"?>
<p:tagLst xmlns:p="http://schemas.openxmlformats.org/presentationml/2006/main">
  <p:tag name="AS_UNIQUEID" val="283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3.xml><?xml version="1.0" encoding="utf-8"?>
<p:tagLst xmlns:p="http://schemas.openxmlformats.org/presentationml/2006/main">
  <p:tag name="AS_UNIQUEID" val="283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4.xml><?xml version="1.0" encoding="utf-8"?>
<p:tagLst xmlns:p="http://schemas.openxmlformats.org/presentationml/2006/main">
  <p:tag name="AS_UNIQUEID" val="283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5.xml><?xml version="1.0" encoding="utf-8"?>
<p:tagLst xmlns:p="http://schemas.openxmlformats.org/presentationml/2006/main">
  <p:tag name="AS_UNIQUEID" val="283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6.xml><?xml version="1.0" encoding="utf-8"?>
<p:tagLst xmlns:p="http://schemas.openxmlformats.org/presentationml/2006/main">
  <p:tag name="AS_UNIQUEID" val="283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7.xml><?xml version="1.0" encoding="utf-8"?>
<p:tagLst xmlns:p="http://schemas.openxmlformats.org/presentationml/2006/main">
  <p:tag name="AS_UNIQUEID" val="284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8.xml><?xml version="1.0" encoding="utf-8"?>
<p:tagLst xmlns:p="http://schemas.openxmlformats.org/presentationml/2006/main">
  <p:tag name="AS_UNIQUEID" val="284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49.xml><?xml version="1.0" encoding="utf-8"?>
<p:tagLst xmlns:p="http://schemas.openxmlformats.org/presentationml/2006/main">
  <p:tag name="AS_UNIQUEID" val="284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xml><?xml version="1.0" encoding="utf-8"?>
<p:tagLst xmlns:p="http://schemas.openxmlformats.org/presentationml/2006/main">
  <p:tag name="AS_UNIQUEID" val="279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50.xml><?xml version="1.0" encoding="utf-8"?>
<p:tagLst xmlns:p="http://schemas.openxmlformats.org/presentationml/2006/main">
  <p:tag name="AS_UNIQUEID" val="284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1.xml><?xml version="1.0" encoding="utf-8"?>
<p:tagLst xmlns:p="http://schemas.openxmlformats.org/presentationml/2006/main">
  <p:tag name="AS_UNIQUEID" val="284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xml><?xml version="1.0" encoding="utf-8"?>
<p:tagLst xmlns:p="http://schemas.openxmlformats.org/presentationml/2006/main">
  <p:tag name="AS_UNIQUEID" val="7085"/>
</p:tagLst>
</file>

<file path=ppt/tags/tag53.xml><?xml version="1.0" encoding="utf-8"?>
<p:tagLst xmlns:p="http://schemas.openxmlformats.org/presentationml/2006/main">
  <p:tag name="AS_UNIQUEID" val="7086"/>
</p:tagLst>
</file>

<file path=ppt/tags/tag54.xml><?xml version="1.0" encoding="utf-8"?>
<p:tagLst xmlns:p="http://schemas.openxmlformats.org/presentationml/2006/main">
  <p:tag name="AS_UNIQUEID" val="7087"/>
</p:tagLst>
</file>

<file path=ppt/tags/tag55.xml><?xml version="1.0" encoding="utf-8"?>
<p:tagLst xmlns:p="http://schemas.openxmlformats.org/presentationml/2006/main">
  <p:tag name="AS_UNIQUEID" val="7088"/>
</p:tagLst>
</file>

<file path=ppt/tags/tag56.xml><?xml version="1.0" encoding="utf-8"?>
<p:tagLst xmlns:p="http://schemas.openxmlformats.org/presentationml/2006/main">
  <p:tag name="AS_UNIQUEID" val="7090"/>
</p:tagLst>
</file>

<file path=ppt/tags/tag57.xml><?xml version="1.0" encoding="utf-8"?>
<p:tagLst xmlns:p="http://schemas.openxmlformats.org/presentationml/2006/main">
  <p:tag name="AS_UNIQUEID" val="7091"/>
</p:tagLst>
</file>

<file path=ppt/tags/tag58.xml><?xml version="1.0" encoding="utf-8"?>
<p:tagLst xmlns:p="http://schemas.openxmlformats.org/presentationml/2006/main">
  <p:tag name="AS_UNIQUEID" val="7092"/>
</p:tagLst>
</file>

<file path=ppt/tags/tag59.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xml><?xml version="1.0" encoding="utf-8"?>
<p:tagLst xmlns:p="http://schemas.openxmlformats.org/presentationml/2006/main">
  <p:tag name="AS_UNIQUEID" val="279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0.xml><?xml version="1.0" encoding="utf-8"?>
<p:tagLst xmlns:p="http://schemas.openxmlformats.org/presentationml/2006/main">
  <p:tag name="AS_UNIQUEID" val="7066"/>
  <p:tag name="KSO_WM_UNIT_TEXT_FILL_FORE_SCHEMECOLOR_INDEX" val="13"/>
  <p:tag name="KSO_WM_UNIT_TEXT_FILL_FORE_SCHEMECOLOR_INDEX_BRIGHTNESS" val="0"/>
  <p:tag name="KSO_WM_UNIT_TEXT_FILL_TYPE" val="1"/>
</p:tagLst>
</file>

<file path=ppt/tags/tag61.xml><?xml version="1.0" encoding="utf-8"?>
<p:tagLst xmlns:p="http://schemas.openxmlformats.org/presentationml/2006/main">
  <p:tag name="AS_UNIQUEID" val="7096"/>
  <p:tag name="KSO_WM_BEAUTIFY_FLAG" val="#wm#"/>
  <p:tag name="KSO_WM_TAG_VERSION" val="1.0"/>
  <p:tag name="KSO_WM_TEMPLATE_CATEGORY" val="custom"/>
  <p:tag name="KSO_WM_TEMPLATE_INDEX" val="20176295"/>
  <p:tag name="KSO_WM_UNIT_COMPATIBLE" val="0"/>
  <p:tag name="KSO_WM_UNIT_DIAGRAM_ISNUMVISUAL" val="0"/>
  <p:tag name="KSO_WM_UNIT_DIAGRAM_ISREFERUNIT" val="0"/>
  <p:tag name="KSO_WM_UNIT_HIGHLIGHT" val="0"/>
  <p:tag name="KSO_WM_UNIT_ID" val="custom20176295_1*a*1"/>
  <p:tag name="KSO_WM_UNIT_INDEX" val="1"/>
  <p:tag name="KSO_WM_UNIT_ISCONTENTSTITLE" val="0"/>
  <p:tag name="KSO_WM_UNIT_ISNUMDGMTITLE" val="0"/>
  <p:tag name="KSO_WM_UNIT_LAYERLEVEL" val="1"/>
  <p:tag name="KSO_WM_UNIT_NOCLEAR" val="0"/>
  <p:tag name="KSO_WM_UNIT_PRESET_TEXT_INDEX" val="3"/>
  <p:tag name="KSO_WM_UNIT_PRESET_TEXT_LEN" val="17"/>
  <p:tag name="KSO_WM_UNIT_TEXT_FILL_FORE_SCHEMECOLOR_INDEX" val="10"/>
  <p:tag name="KSO_WM_UNIT_TEXT_FILL_FORE_SCHEMECOLOR_INDEX_BRIGHTNESS" val="0"/>
  <p:tag name="KSO_WM_UNIT_TEXT_FILL_TYPE" val="1"/>
  <p:tag name="KSO_WM_UNIT_TYPE" val="a"/>
  <p:tag name="KSO_WM_UNIT_VALUE" val="17"/>
</p:tagLst>
</file>

<file path=ppt/tags/tag62.xml><?xml version="1.0" encoding="utf-8"?>
<p:tagLst xmlns:p="http://schemas.openxmlformats.org/presentationml/2006/main">
  <p:tag name="AS_UNIQUEID" val="7097"/>
  <p:tag name="KSO_WM_BEAUTIFY_FLAG" val="#wm#"/>
  <p:tag name="KSO_WM_TAG_VERSION" val="1.0"/>
  <p:tag name="KSO_WM_TEMPLATE_CATEGORY" val="custom"/>
  <p:tag name="KSO_WM_TEMPLATE_INDEX" val="20176295"/>
  <p:tag name="KSO_WM_UNIT_COMPATIBLE" val="0"/>
  <p:tag name="KSO_WM_UNIT_DIAGRAM_ISNUMVISUAL" val="0"/>
  <p:tag name="KSO_WM_UNIT_DIAGRAM_ISREFERUNIT" val="0"/>
  <p:tag name="KSO_WM_UNIT_HIGHLIGHT" val="0"/>
  <p:tag name="KSO_WM_UNIT_ID" val="custom20176295_1*b*1"/>
  <p:tag name="KSO_WM_UNIT_INDEX" val="1"/>
  <p:tag name="KSO_WM_UNIT_ISCONTENTSTITLE" val="0"/>
  <p:tag name="KSO_WM_UNIT_ISNUMDGMTITLE" val="0"/>
  <p:tag name="KSO_WM_UNIT_LAYERLEVEL" val="1"/>
  <p:tag name="KSO_WM_UNIT_NOCLEAR" val="0"/>
  <p:tag name="KSO_WM_UNIT_PRESET_TEXT_INDEX" val="3"/>
  <p:tag name="KSO_WM_UNIT_PRESET_TEXT_LEN" val="17"/>
  <p:tag name="KSO_WM_UNIT_TEXT_FILL_FORE_SCHEMECOLOR_INDEX" val="10"/>
  <p:tag name="KSO_WM_UNIT_TEXT_FILL_FORE_SCHEMECOLOR_INDEX_BRIGHTNESS" val="0"/>
  <p:tag name="KSO_WM_UNIT_TEXT_FILL_TYPE" val="1"/>
  <p:tag name="KSO_WM_UNIT_TYPE" val="b"/>
  <p:tag name="KSO_WM_UNIT_VALUE" val="70"/>
</p:tagLst>
</file>

<file path=ppt/tags/tag63.xml><?xml version="1.0" encoding="utf-8"?>
<p:tagLst xmlns:p="http://schemas.openxmlformats.org/presentationml/2006/main">
  <p:tag name="AS_UNIQUEID" val="7098"/>
</p:tagLst>
</file>

<file path=ppt/tags/tag64.xml><?xml version="1.0" encoding="utf-8"?>
<p:tagLst xmlns:p="http://schemas.openxmlformats.org/presentationml/2006/main">
  <p:tag name="AS_UNIQUEID" val="7099"/>
</p:tagLst>
</file>

<file path=ppt/tags/tag65.xml><?xml version="1.0" encoding="utf-8"?>
<p:tagLst xmlns:p="http://schemas.openxmlformats.org/presentationml/2006/main">
  <p:tag name="KSO_WM_BEAUTIFY_FLAG" val="#wm#"/>
  <p:tag name="KSO_WM_COMBINE_RELATE_SLIDE_ID" val="background30174443_1"/>
  <p:tag name="KSO_WM_SLIDE_ID" val="custom20176295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COLOR_TYPE" val="0"/>
  <p:tag name="KSO_WM_TEMPLATE_INDEX" val="20176295"/>
  <p:tag name="KSO_WM_TEMPLATE_MASTER_TYPE" val="1"/>
  <p:tag name="KSO_WM_TEMPLATE_SUBCATEGORY" val="0"/>
  <p:tag name="KSO_WM_TEMPLATE_THUMBS_INDEX" val="1、4、6、12、13、19、20、26、30、34、36、"/>
</p:tagLst>
</file>

<file path=ppt/tags/tag66.xml><?xml version="1.0" encoding="utf-8"?>
<p:tagLst xmlns:p="http://schemas.openxmlformats.org/presentationml/2006/main">
  <p:tag name="AS_UNIQUEID" val="7057"/>
</p:tagLst>
</file>

<file path=ppt/tags/tag67.xml><?xml version="1.0" encoding="utf-8"?>
<p:tagLst xmlns:p="http://schemas.openxmlformats.org/presentationml/2006/main">
  <p:tag name="AS_UNIQUEID" val="7058"/>
</p:tagLst>
</file>

<file path=ppt/tags/tag68.xml><?xml version="1.0" encoding="utf-8"?>
<p:tagLst xmlns:p="http://schemas.openxmlformats.org/presentationml/2006/main">
  <p:tag name="AS_UNIQUEID" val="7059"/>
</p:tagLst>
</file>

<file path=ppt/tags/tag69.xml><?xml version="1.0" encoding="utf-8"?>
<p:tagLst xmlns:p="http://schemas.openxmlformats.org/presentationml/2006/main">
  <p:tag name="AS_UNIQUEID" val="7102"/>
  <p:tag name="KSO_WM_BEAUTIFY_FLAG" val="#wm#"/>
  <p:tag name="KSO_WM_TAG_VERSION" val="1.0"/>
  <p:tag name="KSO_WM_TEMPLATE_CATEGORY" val="diagram"/>
  <p:tag name="KSO_WM_TEMPLATE_INDEX" val="20186151"/>
  <p:tag name="KSO_WM_UNIT_ID" val="diagram20186151_2*h_i*1_1"/>
  <p:tag name="KSO_WM_UNIT_INDEX" val="1_1"/>
  <p:tag name="KSO_WM_UNIT_LAYERLEVEL" val="1_1"/>
  <p:tag name="KSO_WM_UNIT_TYPE" val="h_i"/>
</p:tagLst>
</file>

<file path=ppt/tags/tag7.xml><?xml version="1.0" encoding="utf-8"?>
<p:tagLst xmlns:p="http://schemas.openxmlformats.org/presentationml/2006/main">
  <p:tag name="AS_UNIQUEID" val="279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0.xml><?xml version="1.0" encoding="utf-8"?>
<p:tagLst xmlns:p="http://schemas.openxmlformats.org/presentationml/2006/main">
  <p:tag name="AS_UNIQUEID" val="7103"/>
  <p:tag name="KSO_WM_BEAUTIFY_FLAG" val="#wm#"/>
  <p:tag name="KSO_WM_TAG_VERSION" val="1.0"/>
  <p:tag name="KSO_WM_TEMPLATE_CATEGORY" val="diagram"/>
  <p:tag name="KSO_WM_TEMPLATE_INDEX" val="20186151"/>
  <p:tag name="KSO_WM_UNIT_CLEAR" val="0"/>
  <p:tag name="KSO_WM_UNIT_COMPATIBLE" val="0"/>
  <p:tag name="KSO_WM_UNIT_HIGHLIGHT" val="0"/>
  <p:tag name="KSO_WM_UNIT_ID" val="diagram20186151_2*h_a*1_1"/>
  <p:tag name="KSO_WM_UNIT_INDEX" val="1_1"/>
  <p:tag name="KSO_WM_UNIT_LAYERLEVEL" val="1_1"/>
  <p:tag name="KSO_WM_UNIT_PRESET_TEXT" val="目录"/>
  <p:tag name="KSO_WM_UNIT_TYPE" val="h_a"/>
  <p:tag name="KSO_WM_UNIT_VALUE" val="2"/>
</p:tagLst>
</file>

<file path=ppt/tags/tag71.xml><?xml version="1.0" encoding="utf-8"?>
<p:tagLst xmlns:p="http://schemas.openxmlformats.org/presentationml/2006/main">
  <p:tag name="AS_UNIQUEID" val="7104"/>
  <p:tag name="KSO_WM_BEAUTIFY_FLAG" val="#wm#"/>
  <p:tag name="KSO_WM_TAG_VERSION" val="1.0"/>
  <p:tag name="KSO_WM_TEMPLATE_CATEGORY" val="diagram"/>
  <p:tag name="KSO_WM_TEMPLATE_INDEX" val="20186151"/>
  <p:tag name="KSO_WM_UNIT_CLEAR" val="0"/>
  <p:tag name="KSO_WM_UNIT_COMPATIBLE" val="0"/>
  <p:tag name="KSO_WM_UNIT_HIGHLIGHT" val="0"/>
  <p:tag name="KSO_WM_UNIT_ID" val="diagram20186151_2*h_a*1_2"/>
  <p:tag name="KSO_WM_UNIT_INDEX" val="1_2"/>
  <p:tag name="KSO_WM_UNIT_LAYERLEVEL" val="1_1"/>
  <p:tag name="KSO_WM_UNIT_PRESET_TEXT" val="CONTENT"/>
  <p:tag name="KSO_WM_UNIT_TYPE" val="h_a"/>
  <p:tag name="KSO_WM_UNIT_VALUE" val="6"/>
</p:tagLst>
</file>

<file path=ppt/tags/tag72.xml><?xml version="1.0" encoding="utf-8"?>
<p:tagLst xmlns:p="http://schemas.openxmlformats.org/presentationml/2006/main">
  <p:tag name="AS_UNIQUEID" val="7105"/>
  <p:tag name="KSO_WM_BEAUTIFY_FLAG" val="#wm#"/>
  <p:tag name="KSO_WM_TAG_VERSION" val="1.0"/>
  <p:tag name="KSO_WM_TEMPLATE_CATEGORY" val="diagram"/>
  <p:tag name="KSO_WM_TEMPLATE_INDEX" val="20186151"/>
  <p:tag name="KSO_WM_UNIT_ID" val="diagram20186151_2*h_i*1_2"/>
  <p:tag name="KSO_WM_UNIT_INDEX" val="1_2"/>
  <p:tag name="KSO_WM_UNIT_LAYERLEVEL" val="1_1"/>
  <p:tag name="KSO_WM_UNIT_TYPE" val="h_i"/>
</p:tagLst>
</file>

<file path=ppt/tags/tag73.xml><?xml version="1.0" encoding="utf-8"?>
<p:tagLst xmlns:p="http://schemas.openxmlformats.org/presentationml/2006/main">
  <p:tag name="AS_UNIQUEID" val="7106"/>
  <p:tag name="KSO_WM_BEAUTIFY_FLAG" val="#wm#"/>
  <p:tag name="KSO_WM_DIAGRAM_GROUP_CODE" val="l1-1"/>
  <p:tag name="KSO_WM_TAG_VERSION" val="1.0"/>
  <p:tag name="KSO_WM_TEMPLATE_CATEGORY" val="diagram"/>
  <p:tag name="KSO_WM_TEMPLATE_INDEX" val="20186151"/>
  <p:tag name="KSO_WM_UNIT_ID" val="diagram20186151_2*l_h_i*1_1_1"/>
  <p:tag name="KSO_WM_UNIT_INDEX" val="1_1_1"/>
  <p:tag name="KSO_WM_UNIT_LAYERLEVEL" val="1_1_1"/>
  <p:tag name="KSO_WM_UNIT_TEXT_FILL_FORE_SCHEMECOLOR_INDEX" val="15"/>
  <p:tag name="KSO_WM_UNIT_TEXT_FILL_TYPE" val="1"/>
  <p:tag name="KSO_WM_UNIT_TYPE" val="l_h_i"/>
  <p:tag name="KSO_WM_UNIT_USESOURCEFORMAT_APPLY" val="1"/>
</p:tagLst>
</file>

<file path=ppt/tags/tag74.xml><?xml version="1.0" encoding="utf-8"?>
<p:tagLst xmlns:p="http://schemas.openxmlformats.org/presentationml/2006/main">
  <p:tag name="AS_UNIQUEID" val="7107"/>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1_1"/>
  <p:tag name="KSO_WM_UNIT_INDEX" val="1_1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75.xml><?xml version="1.0" encoding="utf-8"?>
<p:tagLst xmlns:p="http://schemas.openxmlformats.org/presentationml/2006/main">
  <p:tag name="AS_UNIQUEID" val="7108"/>
  <p:tag name="KSO_WM_BEAUTIFY_FLAG" val="#wm#"/>
  <p:tag name="KSO_WM_DIAGRAM_GROUP_CODE" val="l1-1"/>
  <p:tag name="KSO_WM_TAG_VERSION" val="1.0"/>
  <p:tag name="KSO_WM_TEMPLATE_CATEGORY" val="diagram"/>
  <p:tag name="KSO_WM_TEMPLATE_INDEX" val="20186151"/>
  <p:tag name="KSO_WM_UNIT_ID" val="diagram20186151_2*l_h_i*1_2_1"/>
  <p:tag name="KSO_WM_UNIT_INDEX" val="1_2_1"/>
  <p:tag name="KSO_WM_UNIT_LAYERLEVEL" val="1_1_1"/>
  <p:tag name="KSO_WM_UNIT_TEXT_FILL_FORE_SCHEMECOLOR_INDEX" val="15"/>
  <p:tag name="KSO_WM_UNIT_TEXT_FILL_TYPE" val="1"/>
  <p:tag name="KSO_WM_UNIT_TYPE" val="l_h_i"/>
  <p:tag name="KSO_WM_UNIT_USESOURCEFORMAT_APPLY" val="1"/>
</p:tagLst>
</file>

<file path=ppt/tags/tag76.xml><?xml version="1.0" encoding="utf-8"?>
<p:tagLst xmlns:p="http://schemas.openxmlformats.org/presentationml/2006/main">
  <p:tag name="AS_UNIQUEID" val="7109"/>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2_1"/>
  <p:tag name="KSO_WM_UNIT_INDEX" val="1_2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77.xml><?xml version="1.0" encoding="utf-8"?>
<p:tagLst xmlns:p="http://schemas.openxmlformats.org/presentationml/2006/main">
  <p:tag name="AS_UNIQUEID" val="7110"/>
  <p:tag name="KSO_WM_BEAUTIFY_FLAG" val="#wm#"/>
  <p:tag name="KSO_WM_DIAGRAM_GROUP_CODE" val="l1-1"/>
  <p:tag name="KSO_WM_TAG_VERSION" val="1.0"/>
  <p:tag name="KSO_WM_TEMPLATE_CATEGORY" val="diagram"/>
  <p:tag name="KSO_WM_TEMPLATE_INDEX" val="20186151"/>
  <p:tag name="KSO_WM_UNIT_ID" val="diagram20186151_2*l_h_i*1_3_1"/>
  <p:tag name="KSO_WM_UNIT_INDEX" val="1_3_1"/>
  <p:tag name="KSO_WM_UNIT_LAYERLEVEL" val="1_1_1"/>
  <p:tag name="KSO_WM_UNIT_TEXT_FILL_FORE_SCHEMECOLOR_INDEX" val="15"/>
  <p:tag name="KSO_WM_UNIT_TEXT_FILL_TYPE" val="1"/>
  <p:tag name="KSO_WM_UNIT_TYPE" val="l_h_i"/>
  <p:tag name="KSO_WM_UNIT_USESOURCEFORMAT_APPLY" val="1"/>
</p:tagLst>
</file>

<file path=ppt/tags/tag78.xml><?xml version="1.0" encoding="utf-8"?>
<p:tagLst xmlns:p="http://schemas.openxmlformats.org/presentationml/2006/main">
  <p:tag name="AS_UNIQUEID" val="7111"/>
  <p:tag name="KSO_WM_BEAUTIFY_FLAG" val="#wm#"/>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3_1"/>
  <p:tag name="KSO_WM_UNIT_INDEX" val="1_3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79.xml><?xml version="1.0" encoding="utf-8"?>
<p:tagLst xmlns:p="http://schemas.openxmlformats.org/presentationml/2006/main">
  <p:tag name="AS_UNIQUEID" val="7112"/>
  <p:tag name="KSO_WM_BEAUTIFY_FLAG" val=""/>
  <p:tag name="KSO_WM_DIAGRAM_GROUP_CODE" val="l1-1"/>
  <p:tag name="KSO_WM_TAG_VERSION" val="1.0"/>
  <p:tag name="KSO_WM_TEMPLATE_CATEGORY" val="diagram"/>
  <p:tag name="KSO_WM_TEMPLATE_INDEX" val="20186151"/>
  <p:tag name="KSO_WM_UNIT_CLEAR" val="0"/>
  <p:tag name="KSO_WM_UNIT_COMPATIBLE" val="0"/>
  <p:tag name="KSO_WM_UNIT_HIGHLIGHT" val="0"/>
  <p:tag name="KSO_WM_UNIT_ID" val="diagram20186151_2*l_h_a*1_3_1"/>
  <p:tag name="KSO_WM_UNIT_INDEX" val="1_3_1"/>
  <p:tag name="KSO_WM_UNIT_LAYERLEVEL" val="1_1_1"/>
  <p:tag name="KSO_WM_UNIT_PRESET_TEXT" val="标题文本预设"/>
  <p:tag name="KSO_WM_UNIT_TEXT_FILL_FORE_SCHEMECOLOR_INDEX" val="15"/>
  <p:tag name="KSO_WM_UNIT_TEXT_FILL_TYPE" val="1"/>
  <p:tag name="KSO_WM_UNIT_TYPE" val="l_h_a"/>
  <p:tag name="KSO_WM_UNIT_USESOURCEFORMAT_APPLY" val="1"/>
  <p:tag name="KSO_WM_UNIT_VALUE" val="17"/>
</p:tagLst>
</file>

<file path=ppt/tags/tag8.xml><?xml version="1.0" encoding="utf-8"?>
<p:tagLst xmlns:p="http://schemas.openxmlformats.org/presentationml/2006/main">
  <p:tag name="AS_UNIQUEID" val="279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0.xml><?xml version="1.0" encoding="utf-8"?>
<p:tagLst xmlns:p="http://schemas.openxmlformats.org/presentationml/2006/main">
  <p:tag name="AS_UNIQUEID" val="7113"/>
  <p:tag name="KSO_WM_BEAUTIFY_FLAG" val=""/>
  <p:tag name="KSO_WM_DIAGRAM_GROUP_CODE" val="l1-1"/>
  <p:tag name="KSO_WM_TAG_VERSION" val="1.0"/>
  <p:tag name="KSO_WM_TEMPLATE_CATEGORY" val="diagram"/>
  <p:tag name="KSO_WM_TEMPLATE_INDEX" val="20186151"/>
  <p:tag name="KSO_WM_UNIT_ID" val="diagram20186151_2*l_h_i*1_3_1"/>
  <p:tag name="KSO_WM_UNIT_INDEX" val="1_3_1"/>
  <p:tag name="KSO_WM_UNIT_LAYERLEVEL" val="1_1_1"/>
  <p:tag name="KSO_WM_UNIT_TEXT_FILL_FORE_SCHEMECOLOR_INDEX" val="15"/>
  <p:tag name="KSO_WM_UNIT_TEXT_FILL_TYPE" val="1"/>
  <p:tag name="KSO_WM_UNIT_TYPE" val="l_h_i"/>
  <p:tag name="KSO_WM_UNIT_USESOURCEFORMAT_APPLY" val="1"/>
</p:tagLst>
</file>

<file path=ppt/tags/tag81.xml><?xml version="1.0" encoding="utf-8"?>
<p:tagLst xmlns:p="http://schemas.openxmlformats.org/presentationml/2006/main">
  <p:tag name="AS_UNIQUEID" val="698"/>
  <p:tag name="KSO_WM_BEAUTIFY_FLAG" val=""/>
</p:tagLst>
</file>

<file path=ppt/tags/tag82.xml><?xml version="1.0" encoding="utf-8"?>
<p:tagLst xmlns:p="http://schemas.openxmlformats.org/presentationml/2006/main">
  <p:tag name="KSO_WM_BEAUTIFY_FLAG" val="#wm#"/>
  <p:tag name="KSO_WM_DIAGRAM_GROUP_CODE" val="l1-1"/>
  <p:tag name="KSO_WM_SLIDE_ID" val="diagram20186151_2"/>
  <p:tag name="KSO_WM_SLIDE_INDEX" val="2"/>
  <p:tag name="KSO_WM_SLIDE_ITEM_CNT" val="4"/>
  <p:tag name="KSO_WM_SLIDE_LAYOUT" val="h_l"/>
  <p:tag name="KSO_WM_SLIDE_LAYOUT_CNT" val="1_1"/>
  <p:tag name="KSO_WM_SLIDE_POSITION" val="90*120"/>
  <p:tag name="KSO_WM_SLIDE_SIZE" val="738*327"/>
  <p:tag name="KSO_WM_SLIDE_SUBTYPE" val="diag"/>
  <p:tag name="KSO_WM_SLIDE_TYPE" val="contents"/>
  <p:tag name="KSO_WM_TAG_VERSION" val="1.0"/>
  <p:tag name="KSO_WM_TEMPLATE_CATEGORY" val="diagram"/>
  <p:tag name="KSO_WM_TEMPLATE_INDEX" val="20186151"/>
</p:tagLst>
</file>

<file path=ppt/tags/tag83.xml><?xml version="1.0" encoding="utf-8"?>
<p:tagLst xmlns:p="http://schemas.openxmlformats.org/presentationml/2006/main">
  <p:tag name="AS_UNIQUEID" val="3163"/>
  <p:tag name="KSO_WM_BEAUTIFY_FLAG" val=""/>
</p:tagLst>
</file>

<file path=ppt/tags/tag84.xml><?xml version="1.0" encoding="utf-8"?>
<p:tagLst xmlns:p="http://schemas.openxmlformats.org/presentationml/2006/main">
  <p:tag name="AS_UNIQUEID" val="7115"/>
</p:tagLst>
</file>

<file path=ppt/tags/tag85.xml><?xml version="1.0" encoding="utf-8"?>
<p:tagLst xmlns:p="http://schemas.openxmlformats.org/presentationml/2006/main">
  <p:tag name="AS_UNIQUEID" val="7116"/>
</p:tagLst>
</file>

<file path=ppt/tags/tag86.xml><?xml version="1.0" encoding="utf-8"?>
<p:tagLst xmlns:p="http://schemas.openxmlformats.org/presentationml/2006/main">
  <p:tag name="AS_UNIQUEID" val="7117"/>
  <p:tag name="KSO_WM_BEAUTIFY_FLAG" val=""/>
</p:tagLst>
</file>

<file path=ppt/tags/tag87.xml><?xml version="1.0" encoding="utf-8"?>
<p:tagLst xmlns:p="http://schemas.openxmlformats.org/presentationml/2006/main">
  <p:tag name="KSO_WM_BEAUTIFY_FLAG" val="#wm#"/>
  <p:tag name="KSO_WM_TEMPLATE_CATEGORY" val="diagram"/>
  <p:tag name="KSO_WM_TEMPLATE_INDEX" val="20186151"/>
</p:tagLst>
</file>

<file path=ppt/tags/tag88.xml><?xml version="1.0" encoding="utf-8"?>
<p:tagLst xmlns:p="http://schemas.openxmlformats.org/presentationml/2006/main">
  <p:tag name="AS_UNIQUEID" val="7119"/>
  <p:tag name="KSO_WM_BEAUTIFY_FLAG" val=""/>
  <p:tag name="KSO_WM_UNIT_FILL_FORE_SCHEMECOLOR_INDEX" val="7"/>
  <p:tag name="KSO_WM_UNIT_FILL_FORE_SCHEMECOLOR_INDEX_BRIGHTNESS" val="0"/>
  <p:tag name="KSO_WM_UNIT_FILL_TYPE" val="1"/>
  <p:tag name="KSO_WM_UNIT_TEXT_FILL_FORE_SCHEMECOLOR_INDEX" val="14"/>
  <p:tag name="KSO_WM_UNIT_TEXT_FILL_FORE_SCHEMECOLOR_INDEX_BRIGHTNESS" val="0"/>
  <p:tag name="KSO_WM_UNIT_TEXT_FILL_TYPE" val="1"/>
</p:tagLst>
</file>

<file path=ppt/tags/tag89.xml><?xml version="1.0" encoding="utf-8"?>
<p:tagLst xmlns:p="http://schemas.openxmlformats.org/presentationml/2006/main">
  <p:tag name="AS_UNIQUEID" val="7120"/>
</p:tagLst>
</file>

<file path=ppt/tags/tag9.xml><?xml version="1.0" encoding="utf-8"?>
<p:tagLst xmlns:p="http://schemas.openxmlformats.org/presentationml/2006/main">
  <p:tag name="AS_UNIQUEID" val="279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90.xml><?xml version="1.0" encoding="utf-8"?>
<p:tagLst xmlns:p="http://schemas.openxmlformats.org/presentationml/2006/main">
  <p:tag name="AS_UNIQUEID" val="7121"/>
</p:tagLst>
</file>

<file path=ppt/tags/tag91.xml><?xml version="1.0" encoding="utf-8"?>
<p:tagLst xmlns:p="http://schemas.openxmlformats.org/presentationml/2006/main">
  <p:tag name="AS_UNIQUEID" val="7122"/>
  <p:tag name="KSO_WM_BEAUTIFY_FLAG" val=""/>
</p:tagLst>
</file>

<file path=ppt/tags/tag92.xml><?xml version="1.0" encoding="utf-8"?>
<p:tagLst xmlns:p="http://schemas.openxmlformats.org/presentationml/2006/main">
  <p:tag name="KSO_WM_BEAUTIFY_FLAG" val="#wm#"/>
  <p:tag name="KSO_WM_TEMPLATE_CATEGORY" val="diagram"/>
  <p:tag name="KSO_WM_TEMPLATE_INDEX" val="20186151"/>
</p:tagLst>
</file>

<file path=ppt/tags/tag93.xml><?xml version="1.0" encoding="utf-8"?>
<p:tagLst xmlns:p="http://schemas.openxmlformats.org/presentationml/2006/main">
  <p:tag name="AS_UNIQUEID" val="7124"/>
</p:tagLst>
</file>

<file path=ppt/tags/tag94.xml><?xml version="1.0" encoding="utf-8"?>
<p:tagLst xmlns:p="http://schemas.openxmlformats.org/presentationml/2006/main">
  <p:tag name="AS_UNIQUEID" val="100"/>
  <p:tag name="KSO_WM_UNIT_TEXT_FILL_FORE_SCHEMECOLOR_INDEX" val="13"/>
  <p:tag name="KSO_WM_UNIT_TEXT_FILL_FORE_SCHEMECOLOR_INDEX_BRIGHTNESS" val="0"/>
  <p:tag name="KSO_WM_UNIT_TEXT_FILL_TYPE" val="1"/>
</p:tagLst>
</file>

<file path=ppt/tags/tag95.xml><?xml version="1.0" encoding="utf-8"?>
<p:tagLst xmlns:p="http://schemas.openxmlformats.org/presentationml/2006/main">
  <p:tag name="AS_UNIQUEID" val="101"/>
  <p:tag name="KSO_WM_UNIT_TEXT_FILL_FORE_SCHEMECOLOR_INDEX" val="13"/>
  <p:tag name="KSO_WM_UNIT_TEXT_FILL_FORE_SCHEMECOLOR_INDEX_BRIGHTNESS" val="0"/>
  <p:tag name="KSO_WM_UNIT_TEXT_FILL_TYPE" val="1"/>
</p:tagLst>
</file>

<file path=ppt/tags/tag96.xml><?xml version="1.0" encoding="utf-8"?>
<p:tagLst xmlns:p="http://schemas.openxmlformats.org/presentationml/2006/main">
  <p:tag name="AS_UNIQUEID" val="102"/>
  <p:tag name="KSO_WM_UNIT_TEXT_FILL_FORE_SCHEMECOLOR_INDEX" val="13"/>
  <p:tag name="KSO_WM_UNIT_TEXT_FILL_FORE_SCHEMECOLOR_INDEX_BRIGHTNESS" val="0"/>
  <p:tag name="KSO_WM_UNIT_TEXT_FILL_TYPE" val="1"/>
</p:tagLst>
</file>

<file path=ppt/tags/tag97.xml><?xml version="1.0" encoding="utf-8"?>
<p:tagLst xmlns:p="http://schemas.openxmlformats.org/presentationml/2006/main">
  <p:tag name="AS_UNIQUEID" val="103"/>
  <p:tag name="KSO_WM_UNIT_TEXT_FILL_FORE_SCHEMECOLOR_INDEX" val="13"/>
  <p:tag name="KSO_WM_UNIT_TEXT_FILL_FORE_SCHEMECOLOR_INDEX_BRIGHTNESS" val="0"/>
  <p:tag name="KSO_WM_UNIT_TEXT_FILL_TYPE" val="1"/>
</p:tagLst>
</file>

<file path=ppt/tags/tag98.xml><?xml version="1.0" encoding="utf-8"?>
<p:tagLst xmlns:p="http://schemas.openxmlformats.org/presentationml/2006/main">
  <p:tag name="AS_UNIQUEID" val="7125"/>
</p:tagLst>
</file>

<file path=ppt/tags/tag99.xml><?xml version="1.0" encoding="utf-8"?>
<p:tagLst xmlns:p="http://schemas.openxmlformats.org/presentationml/2006/main">
  <p:tag name="AS_UNIQUEID" val="105"/>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5009</Words>
  <Application>WPS 演示</Application>
  <PresentationFormat/>
  <Paragraphs>518</Paragraphs>
  <Slides>27</Slides>
  <Notes>2</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27</vt:i4>
      </vt:variant>
    </vt:vector>
  </HeadingPairs>
  <TitlesOfParts>
    <vt:vector size="46" baseType="lpstr">
      <vt:lpstr>Arial</vt:lpstr>
      <vt:lpstr>宋体</vt:lpstr>
      <vt:lpstr>Wingdings</vt:lpstr>
      <vt:lpstr>微软雅黑</vt:lpstr>
      <vt:lpstr>Wingdings</vt:lpstr>
      <vt:lpstr>汉仪行楷简</vt:lpstr>
      <vt:lpstr>Arial Narrow</vt:lpstr>
      <vt:lpstr>Calibri</vt:lpstr>
      <vt:lpstr>等线</vt:lpstr>
      <vt:lpstr>华文新魏</vt:lpstr>
      <vt:lpstr>黑体</vt:lpstr>
      <vt:lpstr>楷体</vt:lpstr>
      <vt:lpstr>OPPOSans B</vt:lpstr>
      <vt:lpstr>Times New Roman</vt:lpstr>
      <vt:lpstr>Times New Roman</vt:lpstr>
      <vt:lpstr>Wingdings 2</vt:lpstr>
      <vt:lpstr>Arial Unicode MS</vt:lpstr>
      <vt:lpstr>Office 主题​​</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从心</cp:lastModifiedBy>
  <cp:revision>2</cp:revision>
  <cp:lastPrinted>2023-12-11T14:56:00Z</cp:lastPrinted>
  <dcterms:created xsi:type="dcterms:W3CDTF">2023-12-11T14:56:00Z</dcterms:created>
  <dcterms:modified xsi:type="dcterms:W3CDTF">2025-02-10T10:06:29Z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22A7DB247F9C42B286F94AC1AF269778_13</vt:lpwstr>
  </property>
  <property fmtid="{D5CDD505-2E9C-101B-9397-08002B2CF9AE}" pid="7" name="KSOProductBuildVer">
    <vt:lpwstr>2052-12.1.0.18276</vt:lpwstr>
  </property>
</Properties>
</file>