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903" r:id="rId3"/>
    <p:sldId id="3904" r:id="rId5"/>
    <p:sldId id="3872" r:id="rId6"/>
    <p:sldId id="3873" r:id="rId7"/>
    <p:sldId id="3874" r:id="rId8"/>
    <p:sldId id="3875" r:id="rId9"/>
    <p:sldId id="3876" r:id="rId10"/>
    <p:sldId id="3877" r:id="rId11"/>
    <p:sldId id="3878" r:id="rId12"/>
    <p:sldId id="3879" r:id="rId13"/>
    <p:sldId id="3880" r:id="rId14"/>
    <p:sldId id="3881" r:id="rId15"/>
    <p:sldId id="3882" r:id="rId16"/>
    <p:sldId id="3883" r:id="rId17"/>
    <p:sldId id="3884" r:id="rId18"/>
    <p:sldId id="3885" r:id="rId19"/>
    <p:sldId id="3886" r:id="rId20"/>
    <p:sldId id="3887" r:id="rId21"/>
    <p:sldId id="3888" r:id="rId22"/>
    <p:sldId id="3889" r:id="rId23"/>
    <p:sldId id="3890" r:id="rId24"/>
    <p:sldId id="3905" r:id="rId25"/>
    <p:sldId id="3891" r:id="rId26"/>
    <p:sldId id="3892" r:id="rId27"/>
    <p:sldId id="3906" r:id="rId28"/>
    <p:sldId id="3893" r:id="rId29"/>
    <p:sldId id="3894" r:id="rId30"/>
    <p:sldId id="3895" r:id="rId31"/>
    <p:sldId id="3896" r:id="rId32"/>
    <p:sldId id="3897" r:id="rId33"/>
    <p:sldId id="3898" r:id="rId34"/>
    <p:sldId id="3899" r:id="rId35"/>
    <p:sldId id="3900" r:id="rId36"/>
    <p:sldId id="3901" r:id="rId37"/>
    <p:sldId id="3902" r:id="rId38"/>
    <p:sldId id="3907" r:id="rId39"/>
    <p:sldId id="3939" r:id="rId40"/>
  </p:sldIdLst>
  <p:sldSz cx="12192000" cy="6858000"/>
  <p:notesSz cx="6858000" cy="9144000"/>
  <p:custDataLst>
    <p:tags r:id="rId4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5" userDrawn="1">
          <p15:clr>
            <a:srgbClr val="A4A3A4"/>
          </p15:clr>
        </p15:guide>
        <p15:guide id="2" pos="38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郭小球~" initials="郭小球~" lastIdx="0" clrIdx="1"/>
  <p:cmAuthor id="3" name="lenovo" initials="l" lastIdx="0" clrIdx="0"/>
  <p:cmAuthor id="4" name="kingsoft" initials="k" lastIdx="0" clrIdx="0"/>
  <p:cmAuthor id="0" name="未知用户1" initials="未知用户1" lastIdx="0" clrIdx="2"/>
  <p:cmAuthor id="7" name="1206988966@qq.com" initials="1" lastIdx="0" clrIdx="2"/>
  <p:cmAuthor id="8" name="姜伟光" initials="姜" lastIdx="0" clrIdx="0"/>
  <p:cmAuthor id="5" name="宋洁然" initials="宋" lastIdx="0" clrIdx="1"/>
  <p:cmAuthor id="6" name="ming qiu" initials="m" lastIdx="0" clrIdx="1"/>
  <p:cmAuthor id="10" name="yyyaogd@126.com" initials="y" lastIdx="0" clrIdx="0"/>
  <p:cmAuthor id="11" name="wucj" initials="w" lastIdx="0" clrIdx="0"/>
  <p:cmAuthor id="12" name="SkyUser" initials="S" lastIdx="0" clrIdx="0"/>
  <p:cmAuthor id="75" name="作者" initials="A" lastIdx="0" clrIdx="24"/>
  <p:cmAuthor id="9" name="86158" initials="8" lastIdx="0" clrIdx="8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/>
    <p:restoredTop sz="87323"/>
  </p:normalViewPr>
  <p:slideViewPr>
    <p:cSldViewPr snapToGrid="0" showGuides="1">
      <p:cViewPr>
        <p:scale>
          <a:sx n="75" d="100"/>
          <a:sy n="75" d="100"/>
        </p:scale>
        <p:origin x="1200" y="642"/>
      </p:cViewPr>
      <p:guideLst>
        <p:guide orient="horz" pos="1845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" d="1"/>
        <a:sy n="1" d="1"/>
      </p:scale>
      <p:origin x="0" y="-750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703.xml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702.xml"/><Relationship Id="rId5" Type="http://schemas.openxmlformats.org/officeDocument/2006/relationships/tags" Target="../tags/tag701.xml"/><Relationship Id="rId4" Type="http://schemas.openxmlformats.org/officeDocument/2006/relationships/tags" Target="../tags/tag700.xml"/><Relationship Id="rId3" Type="http://schemas.openxmlformats.org/officeDocument/2006/relationships/tags" Target="../tags/tag699.xml"/><Relationship Id="rId2" Type="http://schemas.openxmlformats.org/officeDocument/2006/relationships/tags" Target="../tags/tag698.xml"/><Relationship Id="rId1" Type="http://schemas.openxmlformats.org/officeDocument/2006/relationships/tags" Target="../tags/tag69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AE481769-D247-42BE-8621-87101B361906}" type="slidenum">
              <a:rPr kumimoji="0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469.xml"/><Relationship Id="rId4" Type="http://schemas.openxmlformats.org/officeDocument/2006/relationships/tags" Target="../tags/tag468.xml"/><Relationship Id="rId3" Type="http://schemas.openxmlformats.org/officeDocument/2006/relationships/tags" Target="../tags/tag46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504.xml"/><Relationship Id="rId3" Type="http://schemas.openxmlformats.org/officeDocument/2006/relationships/tags" Target="../tags/tag5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4" Type="http://schemas.openxmlformats.org/officeDocument/2006/relationships/tags" Target="../tags/tag514.xml"/><Relationship Id="rId3" Type="http://schemas.openxmlformats.org/officeDocument/2006/relationships/tags" Target="../tags/tag51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4" Type="http://schemas.openxmlformats.org/officeDocument/2006/relationships/tags" Target="../tags/tag523.xml"/><Relationship Id="rId3" Type="http://schemas.openxmlformats.org/officeDocument/2006/relationships/tags" Target="../tags/tag52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4" Type="http://schemas.openxmlformats.org/officeDocument/2006/relationships/tags" Target="../tags/tag581.xml"/><Relationship Id="rId3" Type="http://schemas.openxmlformats.org/officeDocument/2006/relationships/tags" Target="../tags/tag58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4" Type="http://schemas.openxmlformats.org/officeDocument/2006/relationships/tags" Target="../tags/tag608.xml"/><Relationship Id="rId3" Type="http://schemas.openxmlformats.org/officeDocument/2006/relationships/tags" Target="../tags/tag60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4" Type="http://schemas.openxmlformats.org/officeDocument/2006/relationships/tags" Target="../tags/tag617.xml"/><Relationship Id="rId3" Type="http://schemas.openxmlformats.org/officeDocument/2006/relationships/tags" Target="../tags/tag61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4" Type="http://schemas.openxmlformats.org/officeDocument/2006/relationships/tags" Target="../tags/tag628.xml"/><Relationship Id="rId3" Type="http://schemas.openxmlformats.org/officeDocument/2006/relationships/tags" Target="../tags/tag62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4" Type="http://schemas.openxmlformats.org/officeDocument/2006/relationships/tags" Target="../tags/tag682.xml"/><Relationship Id="rId3" Type="http://schemas.openxmlformats.org/officeDocument/2006/relationships/tags" Target="../tags/tag68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4" Type="http://schemas.openxmlformats.org/officeDocument/2006/relationships/tags" Target="../tags/tag312.xml"/><Relationship Id="rId3" Type="http://schemas.openxmlformats.org/officeDocument/2006/relationships/tags" Target="../tags/tag3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349.xml"/><Relationship Id="rId3" Type="http://schemas.openxmlformats.org/officeDocument/2006/relationships/tags" Target="../tags/tag34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tags" Target="../tags/tag364.xml"/><Relationship Id="rId3" Type="http://schemas.openxmlformats.org/officeDocument/2006/relationships/tags" Target="../tags/tag36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5ED1824-6DB2-4029-B0DF-1D3CDCF11CDA}" type="slidenum">
              <a:rPr lang="zh-CN" altLang="en-US" smtClean="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mtClean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image" Target="../media/image2.png"/><Relationship Id="rId4" Type="http://schemas.openxmlformats.org/officeDocument/2006/relationships/tags" Target="../tags/tag60.xml"/><Relationship Id="rId3" Type="http://schemas.openxmlformats.org/officeDocument/2006/relationships/image" Target="../media/image1.png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3.jpeg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image" Target="../media/image2.png"/><Relationship Id="rId4" Type="http://schemas.openxmlformats.org/officeDocument/2006/relationships/tags" Target="../tags/tag73.xml"/><Relationship Id="rId3" Type="http://schemas.openxmlformats.org/officeDocument/2006/relationships/image" Target="../media/image1.png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image" Target="../media/image2.png"/><Relationship Id="rId5" Type="http://schemas.openxmlformats.org/officeDocument/2006/relationships/tags" Target="../tags/tag80.xml"/><Relationship Id="rId4" Type="http://schemas.openxmlformats.org/officeDocument/2006/relationships/image" Target="../media/image1.pn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image" Target="../media/image2.png"/><Relationship Id="rId5" Type="http://schemas.openxmlformats.org/officeDocument/2006/relationships/tags" Target="../tags/tag88.xml"/><Relationship Id="rId4" Type="http://schemas.openxmlformats.org/officeDocument/2006/relationships/image" Target="../media/image1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image" Target="../media/image2.png"/><Relationship Id="rId5" Type="http://schemas.openxmlformats.org/officeDocument/2006/relationships/tags" Target="../tags/tag97.xml"/><Relationship Id="rId4" Type="http://schemas.openxmlformats.org/officeDocument/2006/relationships/image" Target="../media/image1.png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2" Type="http://schemas.openxmlformats.org/officeDocument/2006/relationships/tags" Target="../tags/tag103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image" Target="../media/image2.png"/><Relationship Id="rId5" Type="http://schemas.openxmlformats.org/officeDocument/2006/relationships/tags" Target="../tags/tag106.xml"/><Relationship Id="rId4" Type="http://schemas.openxmlformats.org/officeDocument/2006/relationships/image" Target="../media/image1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image" Target="../media/image2.png"/><Relationship Id="rId5" Type="http://schemas.openxmlformats.org/officeDocument/2006/relationships/tags" Target="../tags/tag115.xml"/><Relationship Id="rId4" Type="http://schemas.openxmlformats.org/officeDocument/2006/relationships/image" Target="../media/image1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tags" Target="../tags/tag119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2.png"/><Relationship Id="rId5" Type="http://schemas.openxmlformats.org/officeDocument/2006/relationships/tags" Target="../tags/tag126.xml"/><Relationship Id="rId4" Type="http://schemas.openxmlformats.org/officeDocument/2006/relationships/image" Target="../media/image4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tags" Target="../tags/tag6.xml"/><Relationship Id="rId3" Type="http://schemas.openxmlformats.org/officeDocument/2006/relationships/image" Target="../media/image1.png"/><Relationship Id="rId2" Type="http://schemas.openxmlformats.org/officeDocument/2006/relationships/tags" Target="../tags/tag5.xml"/><Relationship Id="rId10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tags" Target="../tags/tag13.xml"/><Relationship Id="rId3" Type="http://schemas.openxmlformats.org/officeDocument/2006/relationships/image" Target="../media/image1.png"/><Relationship Id="rId2" Type="http://schemas.openxmlformats.org/officeDocument/2006/relationships/tags" Target="../tags/tag12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tags" Target="../tags/tag20.xml"/><Relationship Id="rId3" Type="http://schemas.openxmlformats.org/officeDocument/2006/relationships/image" Target="../media/image1.png"/><Relationship Id="rId2" Type="http://schemas.openxmlformats.org/officeDocument/2006/relationships/tags" Target="../tags/tag19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2.xml"/><Relationship Id="rId8" Type="http://schemas.openxmlformats.org/officeDocument/2006/relationships/tags" Target="../tags/tag31.xml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tags" Target="../tags/tag28.xml"/><Relationship Id="rId3" Type="http://schemas.openxmlformats.org/officeDocument/2006/relationships/image" Target="../media/image1.png"/><Relationship Id="rId2" Type="http://schemas.openxmlformats.org/officeDocument/2006/relationships/tags" Target="../tags/tag27.xml"/><Relationship Id="rId13" Type="http://schemas.openxmlformats.org/officeDocument/2006/relationships/tags" Target="../tags/tag36.xml"/><Relationship Id="rId12" Type="http://schemas.openxmlformats.org/officeDocument/2006/relationships/tags" Target="../tags/tag35.xml"/><Relationship Id="rId11" Type="http://schemas.openxmlformats.org/officeDocument/2006/relationships/tags" Target="../tags/tag34.xml"/><Relationship Id="rId10" Type="http://schemas.openxmlformats.org/officeDocument/2006/relationships/tags" Target="../tags/tag3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image" Target="../media/image2.png"/><Relationship Id="rId4" Type="http://schemas.openxmlformats.org/officeDocument/2006/relationships/tags" Target="../tags/tag45.xml"/><Relationship Id="rId3" Type="http://schemas.openxmlformats.org/officeDocument/2006/relationships/image" Target="../media/image1.png"/><Relationship Id="rId2" Type="http://schemas.openxmlformats.org/officeDocument/2006/relationships/tags" Target="../tags/tag44.xml"/><Relationship Id="rId11" Type="http://schemas.openxmlformats.org/officeDocument/2006/relationships/tags" Target="../tags/tag51.xml"/><Relationship Id="rId10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image" Target="../media/image2.png"/><Relationship Id="rId4" Type="http://schemas.openxmlformats.org/officeDocument/2006/relationships/tags" Target="../tags/tag53.xml"/><Relationship Id="rId3" Type="http://schemas.openxmlformats.org/officeDocument/2006/relationships/image" Target="../media/image1.png"/><Relationship Id="rId2" Type="http://schemas.openxmlformats.org/officeDocument/2006/relationships/tags" Target="../tags/tag52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2"/>
          <p:cNvSpPr/>
          <p:nvPr>
            <p:ph type="ctrTitle" idx="2" hasCustomPrompt="1"/>
            <p:custDataLst>
              <p:tags r:id="rId5"/>
            </p:custDataLst>
          </p:nvPr>
        </p:nvSpPr>
        <p:spPr>
          <a:xfrm>
            <a:off x="6299587" y="2324017"/>
            <a:ext cx="4825365" cy="1846659"/>
          </a:xfrm>
        </p:spPr>
        <p:txBody>
          <a:bodyPr vert="horz" wrap="square" lIns="0" tIns="0" rIns="0" bIns="0" rtlCol="0" anchor="b" anchorCtr="0">
            <a:normAutofit lnSpcReduction="10000"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6000" b="1" i="0" u="none" strike="noStrike" kern="1200" cap="none" spc="60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图片 19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占位符 4"/>
          <p:cNvSpPr/>
          <p:nvPr>
            <p:ph type="body" idx="1" hasCustomPrompt="1"/>
            <p:custDataLst>
              <p:tags r:id="rId7"/>
            </p:custDataLst>
          </p:nvPr>
        </p:nvSpPr>
        <p:spPr>
          <a:xfrm>
            <a:off x="6718353" y="1781102"/>
            <a:ext cx="4578388" cy="642847"/>
          </a:xfrm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6" name="标题 9"/>
          <p:cNvSpPr/>
          <p:nvPr>
            <p:ph type="title" hasCustomPrompt="1"/>
            <p:custDataLst>
              <p:tags r:id="rId8"/>
            </p:custDataLst>
          </p:nvPr>
        </p:nvSpPr>
        <p:spPr>
          <a:xfrm>
            <a:off x="6604053" y="2587144"/>
            <a:ext cx="4826038" cy="1076960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6600" b="1" i="0" u="none" strike="noStrike" kern="1200" cap="none" spc="70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6604053" y="1781102"/>
            <a:ext cx="4826038" cy="64284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sz="1800">
              <a:solidFill>
                <a:schemeClr val="l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294600" y="302400"/>
            <a:ext cx="11602796" cy="625318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4600" y="30240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310" y="58355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4827588" cy="68687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080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266039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5029200"/>
            <a:ext cx="12189600" cy="182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-5379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-10800"/>
            <a:ext cx="12189600" cy="91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69510" y="-1080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0" y="959400"/>
            <a:ext cx="12189600" cy="49391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schemeClr val="lt1"/>
              </a:solidFill>
            </a:endParaRPr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61" y="5104461"/>
            <a:ext cx="1753527" cy="1753527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"/>
            <a:ext cx="1753527" cy="175352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47191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5"/>
          <p:cNvSpPr>
            <a:spLocks noGrp="1"/>
          </p:cNvSpPr>
          <p:nvPr>
            <p:ph type="ctrTitle" idx="2" hasCustomPrompt="1"/>
            <p:custDataLst>
              <p:tags r:id="rId9"/>
            </p:custDataLst>
          </p:nvPr>
        </p:nvSpPr>
        <p:spPr>
          <a:xfrm>
            <a:off x="4521871" y="3613741"/>
            <a:ext cx="6857365" cy="582930"/>
          </a:xfrm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3160" b="1" i="0" u="none" strike="noStrike" kern="1200" cap="none" spc="300" normalizeH="0" baseline="0" noProof="1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副标题 7"/>
          <p:cNvSpPr>
            <a:spLocks noGrp="1"/>
          </p:cNvSpPr>
          <p:nvPr>
            <p:ph type="subTitle" idx="3" hasCustomPrompt="1"/>
            <p:custDataLst>
              <p:tags r:id="rId10"/>
            </p:custDataLst>
          </p:nvPr>
        </p:nvSpPr>
        <p:spPr>
          <a:xfrm>
            <a:off x="4521871" y="4261441"/>
            <a:ext cx="6857365" cy="1669926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600" b="0" i="0" u="none" strike="noStrike" kern="1200" cap="none" spc="200" normalizeH="0" baseline="0" noProof="1">
                <a:solidFill>
                  <a:schemeClr val="dk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8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750"/>
              </a:spcAft>
              <a:buFont typeface="Arial" panose="020B0604020202020204" pitchFamily="34" charset="0"/>
              <a:buNone/>
              <a:defRPr sz="1600" u="none" strike="noStrike" kern="1200" cap="none" spc="0" normalizeH="0" baseline="0">
                <a:solidFill>
                  <a:schemeClr val="tx1">
                    <a:tint val="7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pic>
        <p:nvPicPr>
          <p:cNvPr id="112" name="图片 1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1" Type="http://schemas.openxmlformats.org/officeDocument/2006/relationships/theme" Target="../theme/theme1.xml"/><Relationship Id="rId30" Type="http://schemas.openxmlformats.org/officeDocument/2006/relationships/image" Target="file:///D:\qq&#25991;&#20214;\712321467\Image\C2C\Image2\%7b75232B38-A165-1FB7-499C-2E1C792CACB5%7d.png" TargetMode="External"/><Relationship Id="rId3" Type="http://schemas.openxmlformats.org/officeDocument/2006/relationships/slideLayout" Target="../slideLayouts/slideLayout3.xml"/><Relationship Id="rId29" Type="http://schemas.openxmlformats.org/officeDocument/2006/relationships/image" Target="../media/image6.png"/><Relationship Id="rId28" Type="http://schemas.openxmlformats.org/officeDocument/2006/relationships/tags" Target="../tags/tag140.xml"/><Relationship Id="rId27" Type="http://schemas.openxmlformats.org/officeDocument/2006/relationships/tags" Target="../tags/tag139.xml"/><Relationship Id="rId26" Type="http://schemas.openxmlformats.org/officeDocument/2006/relationships/image" Target="../media/image5.jpeg"/><Relationship Id="rId25" Type="http://schemas.openxmlformats.org/officeDocument/2006/relationships/tags" Target="../tags/tag138.xml"/><Relationship Id="rId24" Type="http://schemas.openxmlformats.org/officeDocument/2006/relationships/tags" Target="../tags/tag137.xml"/><Relationship Id="rId23" Type="http://schemas.openxmlformats.org/officeDocument/2006/relationships/tags" Target="../tags/tag136.xml"/><Relationship Id="rId22" Type="http://schemas.openxmlformats.org/officeDocument/2006/relationships/tags" Target="../tags/tag135.xml"/><Relationship Id="rId21" Type="http://schemas.openxmlformats.org/officeDocument/2006/relationships/tags" Target="../tags/tag134.xml"/><Relationship Id="rId20" Type="http://schemas.openxmlformats.org/officeDocument/2006/relationships/tags" Target="../tags/tag133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2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https://photo-static-api.fotomore.com/creative/vcg/veer/612/veer-341689500.jpg" descr="templates\picture_hover\&amp;pky8068184823&amp;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635" y="635"/>
            <a:ext cx="12190730" cy="6856730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>
            <p:custDataLst>
              <p:tags r:id="rId27"/>
            </p:custDataLst>
          </p:nvPr>
        </p:nvSpPr>
        <p:spPr>
          <a:xfrm>
            <a:off x="-635" y="0"/>
            <a:ext cx="12202160" cy="685736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10" name="图片 1073743875" descr="学科网 zxxk.com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 r:link="rId3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46.xml"/><Relationship Id="rId7" Type="http://schemas.openxmlformats.org/officeDocument/2006/relationships/image" Target="../media/image8.jpeg"/><Relationship Id="rId6" Type="http://schemas.openxmlformats.org/officeDocument/2006/relationships/tags" Target="../tags/tag145.xml"/><Relationship Id="rId5" Type="http://schemas.openxmlformats.org/officeDocument/2006/relationships/image" Target="../media/image7.jpe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14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94.xml"/><Relationship Id="rId8" Type="http://schemas.openxmlformats.org/officeDocument/2006/relationships/tags" Target="../tags/tag293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image" Target="../media/image14.png"/><Relationship Id="rId3" Type="http://schemas.openxmlformats.org/officeDocument/2006/relationships/tags" Target="../tags/tag289.xml"/><Relationship Id="rId27" Type="http://schemas.openxmlformats.org/officeDocument/2006/relationships/notesSlide" Target="../notesSlides/notesSlide6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310.xml"/><Relationship Id="rId24" Type="http://schemas.openxmlformats.org/officeDocument/2006/relationships/tags" Target="../tags/tag309.xml"/><Relationship Id="rId23" Type="http://schemas.openxmlformats.org/officeDocument/2006/relationships/tags" Target="../tags/tag308.xml"/><Relationship Id="rId22" Type="http://schemas.openxmlformats.org/officeDocument/2006/relationships/tags" Target="../tags/tag307.xml"/><Relationship Id="rId21" Type="http://schemas.openxmlformats.org/officeDocument/2006/relationships/tags" Target="../tags/tag306.xml"/><Relationship Id="rId20" Type="http://schemas.openxmlformats.org/officeDocument/2006/relationships/tags" Target="../tags/tag305.xml"/><Relationship Id="rId2" Type="http://schemas.openxmlformats.org/officeDocument/2006/relationships/tags" Target="../tags/tag288.xml"/><Relationship Id="rId19" Type="http://schemas.openxmlformats.org/officeDocument/2006/relationships/tags" Target="../tags/tag304.xml"/><Relationship Id="rId18" Type="http://schemas.openxmlformats.org/officeDocument/2006/relationships/tags" Target="../tags/tag303.xml"/><Relationship Id="rId17" Type="http://schemas.openxmlformats.org/officeDocument/2006/relationships/tags" Target="../tags/tag302.xml"/><Relationship Id="rId16" Type="http://schemas.openxmlformats.org/officeDocument/2006/relationships/tags" Target="../tags/tag301.xml"/><Relationship Id="rId15" Type="http://schemas.openxmlformats.org/officeDocument/2006/relationships/tags" Target="../tags/tag300.xml"/><Relationship Id="rId14" Type="http://schemas.openxmlformats.org/officeDocument/2006/relationships/tags" Target="../tags/tag299.xml"/><Relationship Id="rId13" Type="http://schemas.openxmlformats.org/officeDocument/2006/relationships/tags" Target="../tags/tag298.xml"/><Relationship Id="rId12" Type="http://schemas.openxmlformats.org/officeDocument/2006/relationships/tags" Target="../tags/tag297.xml"/><Relationship Id="rId11" Type="http://schemas.openxmlformats.org/officeDocument/2006/relationships/tags" Target="../tags/tag296.xml"/><Relationship Id="rId10" Type="http://schemas.openxmlformats.org/officeDocument/2006/relationships/tags" Target="../tags/tag295.xml"/><Relationship Id="rId1" Type="http://schemas.openxmlformats.org/officeDocument/2006/relationships/tags" Target="../tags/tag287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18.xml"/><Relationship Id="rId5" Type="http://schemas.openxmlformats.org/officeDocument/2006/relationships/tags" Target="../tags/tag317.xml"/><Relationship Id="rId4" Type="http://schemas.openxmlformats.org/officeDocument/2006/relationships/tags" Target="../tags/tag316.xml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25.xml"/><Relationship Id="rId8" Type="http://schemas.openxmlformats.org/officeDocument/2006/relationships/tags" Target="../tags/tag324.xml"/><Relationship Id="rId7" Type="http://schemas.openxmlformats.org/officeDocument/2006/relationships/image" Target="../media/image16.png"/><Relationship Id="rId6" Type="http://schemas.openxmlformats.org/officeDocument/2006/relationships/tags" Target="../tags/tag323.xml"/><Relationship Id="rId5" Type="http://schemas.openxmlformats.org/officeDocument/2006/relationships/tags" Target="../tags/tag322.xml"/><Relationship Id="rId4" Type="http://schemas.openxmlformats.org/officeDocument/2006/relationships/tags" Target="../tags/tag321.xml"/><Relationship Id="rId3" Type="http://schemas.openxmlformats.org/officeDocument/2006/relationships/tags" Target="../tags/tag320.xml"/><Relationship Id="rId2" Type="http://schemas.openxmlformats.org/officeDocument/2006/relationships/image" Target="../media/image15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327.xml"/><Relationship Id="rId10" Type="http://schemas.openxmlformats.org/officeDocument/2006/relationships/tags" Target="../tags/tag326.xml"/><Relationship Id="rId1" Type="http://schemas.openxmlformats.org/officeDocument/2006/relationships/tags" Target="../tags/tag319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36.xml"/><Relationship Id="rId8" Type="http://schemas.openxmlformats.org/officeDocument/2006/relationships/tags" Target="../tags/tag335.xml"/><Relationship Id="rId7" Type="http://schemas.openxmlformats.org/officeDocument/2006/relationships/tags" Target="../tags/tag334.xml"/><Relationship Id="rId6" Type="http://schemas.openxmlformats.org/officeDocument/2006/relationships/tags" Target="../tags/tag333.xml"/><Relationship Id="rId5" Type="http://schemas.openxmlformats.org/officeDocument/2006/relationships/tags" Target="../tags/tag332.xml"/><Relationship Id="rId4" Type="http://schemas.openxmlformats.org/officeDocument/2006/relationships/tags" Target="../tags/tag331.xml"/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40.xml"/><Relationship Id="rId12" Type="http://schemas.openxmlformats.org/officeDocument/2006/relationships/tags" Target="../tags/tag339.xml"/><Relationship Id="rId11" Type="http://schemas.openxmlformats.org/officeDocument/2006/relationships/tags" Target="../tags/tag338.xml"/><Relationship Id="rId10" Type="http://schemas.openxmlformats.org/officeDocument/2006/relationships/tags" Target="../tags/tag337.xml"/><Relationship Id="rId1" Type="http://schemas.openxmlformats.org/officeDocument/2006/relationships/tags" Target="../tags/tag32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tags" Target="../tags/tag341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355.xml"/><Relationship Id="rId7" Type="http://schemas.openxmlformats.org/officeDocument/2006/relationships/tags" Target="../tags/tag354.xml"/><Relationship Id="rId6" Type="http://schemas.openxmlformats.org/officeDocument/2006/relationships/tags" Target="../tags/tag353.xml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tags" Target="../tags/tag352.xml"/><Relationship Id="rId2" Type="http://schemas.openxmlformats.org/officeDocument/2006/relationships/tags" Target="../tags/tag351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350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2.xml"/><Relationship Id="rId4" Type="http://schemas.openxmlformats.org/officeDocument/2006/relationships/tags" Target="../tags/tag361.xml"/><Relationship Id="rId3" Type="http://schemas.openxmlformats.org/officeDocument/2006/relationships/tags" Target="../tags/tag360.xml"/><Relationship Id="rId2" Type="http://schemas.openxmlformats.org/officeDocument/2006/relationships/tags" Target="../tags/tag359.xml"/><Relationship Id="rId1" Type="http://schemas.openxmlformats.org/officeDocument/2006/relationships/tags" Target="../tags/tag3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371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4" Type="http://schemas.openxmlformats.org/officeDocument/2006/relationships/tags" Target="../tags/tag368.xml"/><Relationship Id="rId3" Type="http://schemas.openxmlformats.org/officeDocument/2006/relationships/tags" Target="../tags/tag367.xml"/><Relationship Id="rId2" Type="http://schemas.openxmlformats.org/officeDocument/2006/relationships/tags" Target="../tags/tag366.xml"/><Relationship Id="rId1" Type="http://schemas.openxmlformats.org/officeDocument/2006/relationships/tags" Target="../tags/tag36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image" Target="../media/image17.jpeg"/><Relationship Id="rId4" Type="http://schemas.openxmlformats.org/officeDocument/2006/relationships/tags" Target="../tags/tag375.xml"/><Relationship Id="rId3" Type="http://schemas.openxmlformats.org/officeDocument/2006/relationships/tags" Target="../tags/tag374.xml"/><Relationship Id="rId28" Type="http://schemas.openxmlformats.org/officeDocument/2006/relationships/notesSlide" Target="../notesSlides/notesSlide10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393.xml"/><Relationship Id="rId25" Type="http://schemas.openxmlformats.org/officeDocument/2006/relationships/tags" Target="../tags/tag392.xml"/><Relationship Id="rId24" Type="http://schemas.openxmlformats.org/officeDocument/2006/relationships/tags" Target="../tags/tag391.xml"/><Relationship Id="rId23" Type="http://schemas.openxmlformats.org/officeDocument/2006/relationships/tags" Target="../tags/tag390.xml"/><Relationship Id="rId22" Type="http://schemas.openxmlformats.org/officeDocument/2006/relationships/tags" Target="../tags/tag389.xml"/><Relationship Id="rId21" Type="http://schemas.openxmlformats.org/officeDocument/2006/relationships/image" Target="../media/image20.jpeg"/><Relationship Id="rId20" Type="http://schemas.openxmlformats.org/officeDocument/2006/relationships/tags" Target="../tags/tag388.xml"/><Relationship Id="rId2" Type="http://schemas.openxmlformats.org/officeDocument/2006/relationships/tags" Target="../tags/tag373.xml"/><Relationship Id="rId19" Type="http://schemas.openxmlformats.org/officeDocument/2006/relationships/image" Target="../media/image19.jpeg"/><Relationship Id="rId18" Type="http://schemas.openxmlformats.org/officeDocument/2006/relationships/tags" Target="../tags/tag387.xml"/><Relationship Id="rId17" Type="http://schemas.openxmlformats.org/officeDocument/2006/relationships/image" Target="../media/image18.jpeg"/><Relationship Id="rId16" Type="http://schemas.openxmlformats.org/officeDocument/2006/relationships/tags" Target="../tags/tag386.xml"/><Relationship Id="rId15" Type="http://schemas.openxmlformats.org/officeDocument/2006/relationships/tags" Target="../tags/tag385.xml"/><Relationship Id="rId14" Type="http://schemas.openxmlformats.org/officeDocument/2006/relationships/tags" Target="../tags/tag384.xml"/><Relationship Id="rId13" Type="http://schemas.openxmlformats.org/officeDocument/2006/relationships/tags" Target="../tags/tag383.xml"/><Relationship Id="rId12" Type="http://schemas.openxmlformats.org/officeDocument/2006/relationships/tags" Target="../tags/tag382.xml"/><Relationship Id="rId11" Type="http://schemas.openxmlformats.org/officeDocument/2006/relationships/tags" Target="../tags/tag381.xml"/><Relationship Id="rId10" Type="http://schemas.openxmlformats.org/officeDocument/2006/relationships/tags" Target="../tags/tag380.xml"/><Relationship Id="rId1" Type="http://schemas.openxmlformats.org/officeDocument/2006/relationships/tags" Target="../tags/tag37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401.xml"/><Relationship Id="rId7" Type="http://schemas.openxmlformats.org/officeDocument/2006/relationships/image" Target="../media/image23.png"/><Relationship Id="rId6" Type="http://schemas.openxmlformats.org/officeDocument/2006/relationships/tags" Target="../tags/tag400.xml"/><Relationship Id="rId5" Type="http://schemas.openxmlformats.org/officeDocument/2006/relationships/image" Target="../media/image22.png"/><Relationship Id="rId4" Type="http://schemas.openxmlformats.org/officeDocument/2006/relationships/tags" Target="../tags/tag399.xml"/><Relationship Id="rId34" Type="http://schemas.openxmlformats.org/officeDocument/2006/relationships/notesSlide" Target="../notesSlides/notesSlide11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424.xml"/><Relationship Id="rId31" Type="http://schemas.openxmlformats.org/officeDocument/2006/relationships/tags" Target="../tags/tag423.xml"/><Relationship Id="rId30" Type="http://schemas.openxmlformats.org/officeDocument/2006/relationships/tags" Target="../tags/tag422.xml"/><Relationship Id="rId3" Type="http://schemas.openxmlformats.org/officeDocument/2006/relationships/image" Target="../media/image21.png"/><Relationship Id="rId29" Type="http://schemas.openxmlformats.org/officeDocument/2006/relationships/tags" Target="../tags/tag421.xml"/><Relationship Id="rId28" Type="http://schemas.openxmlformats.org/officeDocument/2006/relationships/tags" Target="../tags/tag420.xml"/><Relationship Id="rId27" Type="http://schemas.openxmlformats.org/officeDocument/2006/relationships/tags" Target="../tags/tag419.xml"/><Relationship Id="rId26" Type="http://schemas.openxmlformats.org/officeDocument/2006/relationships/tags" Target="../tags/tag418.xml"/><Relationship Id="rId25" Type="http://schemas.openxmlformats.org/officeDocument/2006/relationships/tags" Target="../tags/tag417.xml"/><Relationship Id="rId24" Type="http://schemas.openxmlformats.org/officeDocument/2006/relationships/tags" Target="../tags/tag416.xml"/><Relationship Id="rId23" Type="http://schemas.openxmlformats.org/officeDocument/2006/relationships/tags" Target="../tags/tag415.xml"/><Relationship Id="rId22" Type="http://schemas.openxmlformats.org/officeDocument/2006/relationships/tags" Target="../tags/tag414.xml"/><Relationship Id="rId21" Type="http://schemas.openxmlformats.org/officeDocument/2006/relationships/tags" Target="../tags/tag413.xml"/><Relationship Id="rId20" Type="http://schemas.openxmlformats.org/officeDocument/2006/relationships/tags" Target="../tags/tag412.xml"/><Relationship Id="rId2" Type="http://schemas.openxmlformats.org/officeDocument/2006/relationships/tags" Target="../tags/tag398.xml"/><Relationship Id="rId19" Type="http://schemas.openxmlformats.org/officeDocument/2006/relationships/tags" Target="../tags/tag411.xml"/><Relationship Id="rId18" Type="http://schemas.openxmlformats.org/officeDocument/2006/relationships/tags" Target="../tags/tag410.xml"/><Relationship Id="rId17" Type="http://schemas.openxmlformats.org/officeDocument/2006/relationships/tags" Target="../tags/tag409.xml"/><Relationship Id="rId16" Type="http://schemas.openxmlformats.org/officeDocument/2006/relationships/tags" Target="../tags/tag408.xml"/><Relationship Id="rId15" Type="http://schemas.openxmlformats.org/officeDocument/2006/relationships/tags" Target="../tags/tag407.xml"/><Relationship Id="rId14" Type="http://schemas.openxmlformats.org/officeDocument/2006/relationships/tags" Target="../tags/tag406.xml"/><Relationship Id="rId13" Type="http://schemas.openxmlformats.org/officeDocument/2006/relationships/tags" Target="../tags/tag405.xml"/><Relationship Id="rId12" Type="http://schemas.openxmlformats.org/officeDocument/2006/relationships/tags" Target="../tags/tag404.xml"/><Relationship Id="rId11" Type="http://schemas.openxmlformats.org/officeDocument/2006/relationships/tags" Target="../tags/tag403.xml"/><Relationship Id="rId10" Type="http://schemas.openxmlformats.org/officeDocument/2006/relationships/tags" Target="../tags/tag402.xml"/><Relationship Id="rId1" Type="http://schemas.openxmlformats.org/officeDocument/2006/relationships/tags" Target="../tags/tag39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58.xml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163.xml"/><Relationship Id="rId13" Type="http://schemas.openxmlformats.org/officeDocument/2006/relationships/tags" Target="../tags/tag162.xml"/><Relationship Id="rId12" Type="http://schemas.openxmlformats.org/officeDocument/2006/relationships/tags" Target="../tags/tag161.xml"/><Relationship Id="rId11" Type="http://schemas.openxmlformats.org/officeDocument/2006/relationships/tags" Target="../tags/tag160.xml"/><Relationship Id="rId10" Type="http://schemas.openxmlformats.org/officeDocument/2006/relationships/tags" Target="../tags/tag159.xml"/><Relationship Id="rId1" Type="http://schemas.openxmlformats.org/officeDocument/2006/relationships/tags" Target="../tags/tag150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32.xml"/><Relationship Id="rId8" Type="http://schemas.openxmlformats.org/officeDocument/2006/relationships/image" Target="../media/image28.png"/><Relationship Id="rId7" Type="http://schemas.openxmlformats.org/officeDocument/2006/relationships/tags" Target="../tags/tag431.xml"/><Relationship Id="rId6" Type="http://schemas.openxmlformats.org/officeDocument/2006/relationships/image" Target="../media/image27.png"/><Relationship Id="rId5" Type="http://schemas.openxmlformats.org/officeDocument/2006/relationships/tags" Target="../tags/tag430.xml"/><Relationship Id="rId46" Type="http://schemas.openxmlformats.org/officeDocument/2006/relationships/notesSlide" Target="../notesSlides/notesSlide12.xml"/><Relationship Id="rId45" Type="http://schemas.openxmlformats.org/officeDocument/2006/relationships/slideLayout" Target="../slideLayouts/slideLayout7.xml"/><Relationship Id="rId44" Type="http://schemas.openxmlformats.org/officeDocument/2006/relationships/tags" Target="../tags/tag466.xml"/><Relationship Id="rId43" Type="http://schemas.openxmlformats.org/officeDocument/2006/relationships/tags" Target="../tags/tag465.xml"/><Relationship Id="rId42" Type="http://schemas.openxmlformats.org/officeDocument/2006/relationships/tags" Target="../tags/tag464.xml"/><Relationship Id="rId41" Type="http://schemas.openxmlformats.org/officeDocument/2006/relationships/tags" Target="../tags/tag463.xml"/><Relationship Id="rId40" Type="http://schemas.openxmlformats.org/officeDocument/2006/relationships/tags" Target="../tags/tag462.xml"/><Relationship Id="rId4" Type="http://schemas.openxmlformats.org/officeDocument/2006/relationships/image" Target="../media/image26.png"/><Relationship Id="rId39" Type="http://schemas.openxmlformats.org/officeDocument/2006/relationships/tags" Target="../tags/tag461.xml"/><Relationship Id="rId38" Type="http://schemas.openxmlformats.org/officeDocument/2006/relationships/tags" Target="../tags/tag460.xml"/><Relationship Id="rId37" Type="http://schemas.openxmlformats.org/officeDocument/2006/relationships/tags" Target="../tags/tag459.xml"/><Relationship Id="rId36" Type="http://schemas.openxmlformats.org/officeDocument/2006/relationships/tags" Target="../tags/tag458.xml"/><Relationship Id="rId35" Type="http://schemas.openxmlformats.org/officeDocument/2006/relationships/tags" Target="../tags/tag457.xml"/><Relationship Id="rId34" Type="http://schemas.openxmlformats.org/officeDocument/2006/relationships/tags" Target="../tags/tag456.xml"/><Relationship Id="rId33" Type="http://schemas.openxmlformats.org/officeDocument/2006/relationships/tags" Target="../tags/tag455.xml"/><Relationship Id="rId32" Type="http://schemas.openxmlformats.org/officeDocument/2006/relationships/tags" Target="../tags/tag454.xml"/><Relationship Id="rId31" Type="http://schemas.openxmlformats.org/officeDocument/2006/relationships/tags" Target="../tags/tag453.xml"/><Relationship Id="rId30" Type="http://schemas.openxmlformats.org/officeDocument/2006/relationships/tags" Target="../tags/tag452.xml"/><Relationship Id="rId3" Type="http://schemas.openxmlformats.org/officeDocument/2006/relationships/tags" Target="../tags/tag429.xml"/><Relationship Id="rId29" Type="http://schemas.openxmlformats.org/officeDocument/2006/relationships/tags" Target="../tags/tag451.xml"/><Relationship Id="rId28" Type="http://schemas.openxmlformats.org/officeDocument/2006/relationships/tags" Target="../tags/tag450.xml"/><Relationship Id="rId27" Type="http://schemas.openxmlformats.org/officeDocument/2006/relationships/tags" Target="../tags/tag449.xml"/><Relationship Id="rId26" Type="http://schemas.openxmlformats.org/officeDocument/2006/relationships/tags" Target="../tags/tag448.xml"/><Relationship Id="rId25" Type="http://schemas.openxmlformats.org/officeDocument/2006/relationships/tags" Target="../tags/tag447.xml"/><Relationship Id="rId24" Type="http://schemas.openxmlformats.org/officeDocument/2006/relationships/tags" Target="../tags/tag446.xml"/><Relationship Id="rId23" Type="http://schemas.openxmlformats.org/officeDocument/2006/relationships/tags" Target="../tags/tag445.xml"/><Relationship Id="rId22" Type="http://schemas.openxmlformats.org/officeDocument/2006/relationships/tags" Target="../tags/tag444.xml"/><Relationship Id="rId21" Type="http://schemas.openxmlformats.org/officeDocument/2006/relationships/tags" Target="../tags/tag443.xml"/><Relationship Id="rId20" Type="http://schemas.openxmlformats.org/officeDocument/2006/relationships/tags" Target="../tags/tag442.xml"/><Relationship Id="rId2" Type="http://schemas.openxmlformats.org/officeDocument/2006/relationships/image" Target="../media/image25.png"/><Relationship Id="rId19" Type="http://schemas.openxmlformats.org/officeDocument/2006/relationships/tags" Target="../tags/tag441.xml"/><Relationship Id="rId18" Type="http://schemas.openxmlformats.org/officeDocument/2006/relationships/tags" Target="../tags/tag440.xml"/><Relationship Id="rId17" Type="http://schemas.openxmlformats.org/officeDocument/2006/relationships/tags" Target="../tags/tag439.xml"/><Relationship Id="rId16" Type="http://schemas.openxmlformats.org/officeDocument/2006/relationships/tags" Target="../tags/tag438.xml"/><Relationship Id="rId15" Type="http://schemas.openxmlformats.org/officeDocument/2006/relationships/tags" Target="../tags/tag437.xml"/><Relationship Id="rId14" Type="http://schemas.openxmlformats.org/officeDocument/2006/relationships/tags" Target="../tags/tag436.xml"/><Relationship Id="rId13" Type="http://schemas.openxmlformats.org/officeDocument/2006/relationships/tags" Target="../tags/tag435.xml"/><Relationship Id="rId12" Type="http://schemas.openxmlformats.org/officeDocument/2006/relationships/tags" Target="../tags/tag434.xml"/><Relationship Id="rId11" Type="http://schemas.openxmlformats.org/officeDocument/2006/relationships/tags" Target="../tags/tag433.xml"/><Relationship Id="rId10" Type="http://schemas.openxmlformats.org/officeDocument/2006/relationships/image" Target="../media/image29.png"/><Relationship Id="rId1" Type="http://schemas.openxmlformats.org/officeDocument/2006/relationships/tags" Target="../tags/tag428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78.xml"/><Relationship Id="rId8" Type="http://schemas.openxmlformats.org/officeDocument/2006/relationships/tags" Target="../tags/tag477.xml"/><Relationship Id="rId7" Type="http://schemas.openxmlformats.org/officeDocument/2006/relationships/tags" Target="../tags/tag476.xml"/><Relationship Id="rId6" Type="http://schemas.openxmlformats.org/officeDocument/2006/relationships/tags" Target="../tags/tag475.xml"/><Relationship Id="rId5" Type="http://schemas.openxmlformats.org/officeDocument/2006/relationships/tags" Target="../tags/tag474.xml"/><Relationship Id="rId4" Type="http://schemas.openxmlformats.org/officeDocument/2006/relationships/tags" Target="../tags/tag473.xml"/><Relationship Id="rId35" Type="http://schemas.openxmlformats.org/officeDocument/2006/relationships/notesSlide" Target="../notesSlides/notesSlide13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502.xml"/><Relationship Id="rId32" Type="http://schemas.openxmlformats.org/officeDocument/2006/relationships/tags" Target="../tags/tag501.xml"/><Relationship Id="rId31" Type="http://schemas.openxmlformats.org/officeDocument/2006/relationships/tags" Target="../tags/tag500.xml"/><Relationship Id="rId30" Type="http://schemas.openxmlformats.org/officeDocument/2006/relationships/tags" Target="../tags/tag499.xml"/><Relationship Id="rId3" Type="http://schemas.openxmlformats.org/officeDocument/2006/relationships/tags" Target="../tags/tag472.xml"/><Relationship Id="rId29" Type="http://schemas.openxmlformats.org/officeDocument/2006/relationships/tags" Target="../tags/tag498.xml"/><Relationship Id="rId28" Type="http://schemas.openxmlformats.org/officeDocument/2006/relationships/tags" Target="../tags/tag497.xml"/><Relationship Id="rId27" Type="http://schemas.openxmlformats.org/officeDocument/2006/relationships/tags" Target="../tags/tag496.xml"/><Relationship Id="rId26" Type="http://schemas.openxmlformats.org/officeDocument/2006/relationships/tags" Target="../tags/tag495.xml"/><Relationship Id="rId25" Type="http://schemas.openxmlformats.org/officeDocument/2006/relationships/tags" Target="../tags/tag494.xml"/><Relationship Id="rId24" Type="http://schemas.openxmlformats.org/officeDocument/2006/relationships/tags" Target="../tags/tag493.xml"/><Relationship Id="rId23" Type="http://schemas.openxmlformats.org/officeDocument/2006/relationships/tags" Target="../tags/tag492.xml"/><Relationship Id="rId22" Type="http://schemas.openxmlformats.org/officeDocument/2006/relationships/tags" Target="../tags/tag491.xml"/><Relationship Id="rId21" Type="http://schemas.openxmlformats.org/officeDocument/2006/relationships/tags" Target="../tags/tag490.xml"/><Relationship Id="rId20" Type="http://schemas.openxmlformats.org/officeDocument/2006/relationships/tags" Target="../tags/tag489.xml"/><Relationship Id="rId2" Type="http://schemas.openxmlformats.org/officeDocument/2006/relationships/tags" Target="../tags/tag471.xml"/><Relationship Id="rId19" Type="http://schemas.openxmlformats.org/officeDocument/2006/relationships/tags" Target="../tags/tag488.xml"/><Relationship Id="rId18" Type="http://schemas.openxmlformats.org/officeDocument/2006/relationships/tags" Target="../tags/tag487.xml"/><Relationship Id="rId17" Type="http://schemas.openxmlformats.org/officeDocument/2006/relationships/tags" Target="../tags/tag486.xml"/><Relationship Id="rId16" Type="http://schemas.openxmlformats.org/officeDocument/2006/relationships/tags" Target="../tags/tag485.xml"/><Relationship Id="rId15" Type="http://schemas.openxmlformats.org/officeDocument/2006/relationships/tags" Target="../tags/tag484.xml"/><Relationship Id="rId14" Type="http://schemas.openxmlformats.org/officeDocument/2006/relationships/tags" Target="../tags/tag483.xml"/><Relationship Id="rId13" Type="http://schemas.openxmlformats.org/officeDocument/2006/relationships/tags" Target="../tags/tag482.xml"/><Relationship Id="rId12" Type="http://schemas.openxmlformats.org/officeDocument/2006/relationships/tags" Target="../tags/tag481.xml"/><Relationship Id="rId11" Type="http://schemas.openxmlformats.org/officeDocument/2006/relationships/tags" Target="../tags/tag480.xml"/><Relationship Id="rId10" Type="http://schemas.openxmlformats.org/officeDocument/2006/relationships/tags" Target="../tags/tag479.xml"/><Relationship Id="rId1" Type="http://schemas.openxmlformats.org/officeDocument/2006/relationships/tags" Target="../tags/tag470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512.xml"/><Relationship Id="rId7" Type="http://schemas.openxmlformats.org/officeDocument/2006/relationships/tags" Target="../tags/tag511.xml"/><Relationship Id="rId6" Type="http://schemas.openxmlformats.org/officeDocument/2006/relationships/tags" Target="../tags/tag510.xml"/><Relationship Id="rId5" Type="http://schemas.openxmlformats.org/officeDocument/2006/relationships/tags" Target="../tags/tag509.xml"/><Relationship Id="rId4" Type="http://schemas.openxmlformats.org/officeDocument/2006/relationships/tags" Target="../tags/tag508.xml"/><Relationship Id="rId3" Type="http://schemas.openxmlformats.org/officeDocument/2006/relationships/tags" Target="../tags/tag507.xml"/><Relationship Id="rId2" Type="http://schemas.openxmlformats.org/officeDocument/2006/relationships/tags" Target="../tags/tag506.xml"/><Relationship Id="rId10" Type="http://schemas.openxmlformats.org/officeDocument/2006/relationships/notesSlide" Target="../notesSlides/notesSlide14.xml"/><Relationship Id="rId1" Type="http://schemas.openxmlformats.org/officeDocument/2006/relationships/tags" Target="../tags/tag505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521.xml"/><Relationship Id="rId7" Type="http://schemas.openxmlformats.org/officeDocument/2006/relationships/tags" Target="../tags/tag520.xml"/><Relationship Id="rId6" Type="http://schemas.openxmlformats.org/officeDocument/2006/relationships/tags" Target="../tags/tag519.xml"/><Relationship Id="rId5" Type="http://schemas.openxmlformats.org/officeDocument/2006/relationships/tags" Target="../tags/tag518.xml"/><Relationship Id="rId4" Type="http://schemas.openxmlformats.org/officeDocument/2006/relationships/image" Target="../media/image30.png"/><Relationship Id="rId3" Type="http://schemas.openxmlformats.org/officeDocument/2006/relationships/tags" Target="../tags/tag517.xml"/><Relationship Id="rId2" Type="http://schemas.openxmlformats.org/officeDocument/2006/relationships/tags" Target="../tags/tag516.xml"/><Relationship Id="rId10" Type="http://schemas.openxmlformats.org/officeDocument/2006/relationships/notesSlide" Target="../notesSlides/notesSlide15.xml"/><Relationship Id="rId1" Type="http://schemas.openxmlformats.org/officeDocument/2006/relationships/tags" Target="../tags/tag515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529.xml"/><Relationship Id="rId5" Type="http://schemas.openxmlformats.org/officeDocument/2006/relationships/tags" Target="../tags/tag528.xml"/><Relationship Id="rId4" Type="http://schemas.openxmlformats.org/officeDocument/2006/relationships/tags" Target="../tags/tag527.xml"/><Relationship Id="rId3" Type="http://schemas.openxmlformats.org/officeDocument/2006/relationships/tags" Target="../tags/tag526.xml"/><Relationship Id="rId2" Type="http://schemas.openxmlformats.org/officeDocument/2006/relationships/tags" Target="../tags/tag525.xml"/><Relationship Id="rId1" Type="http://schemas.openxmlformats.org/officeDocument/2006/relationships/tags" Target="../tags/tag5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34.xml"/><Relationship Id="rId6" Type="http://schemas.openxmlformats.org/officeDocument/2006/relationships/image" Target="../media/image32.jpeg"/><Relationship Id="rId5" Type="http://schemas.openxmlformats.org/officeDocument/2006/relationships/tags" Target="../tags/tag533.xml"/><Relationship Id="rId4" Type="http://schemas.openxmlformats.org/officeDocument/2006/relationships/image" Target="../media/image31.jpeg"/><Relationship Id="rId3" Type="http://schemas.openxmlformats.org/officeDocument/2006/relationships/tags" Target="../tags/tag532.xml"/><Relationship Id="rId2" Type="http://schemas.openxmlformats.org/officeDocument/2006/relationships/tags" Target="../tags/tag531.xml"/><Relationship Id="rId1" Type="http://schemas.openxmlformats.org/officeDocument/2006/relationships/tags" Target="../tags/tag530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542.xml"/><Relationship Id="rId8" Type="http://schemas.openxmlformats.org/officeDocument/2006/relationships/tags" Target="../tags/tag541.xml"/><Relationship Id="rId7" Type="http://schemas.openxmlformats.org/officeDocument/2006/relationships/tags" Target="../tags/tag540.xml"/><Relationship Id="rId6" Type="http://schemas.openxmlformats.org/officeDocument/2006/relationships/tags" Target="../tags/tag539.xml"/><Relationship Id="rId5" Type="http://schemas.openxmlformats.org/officeDocument/2006/relationships/tags" Target="../tags/tag538.xml"/><Relationship Id="rId4" Type="http://schemas.openxmlformats.org/officeDocument/2006/relationships/tags" Target="../tags/tag537.xml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563.xml"/><Relationship Id="rId30" Type="http://schemas.openxmlformats.org/officeDocument/2006/relationships/image" Target="../media/image34.png"/><Relationship Id="rId3" Type="http://schemas.openxmlformats.org/officeDocument/2006/relationships/image" Target="../media/image33.jpeg"/><Relationship Id="rId29" Type="http://schemas.openxmlformats.org/officeDocument/2006/relationships/tags" Target="../tags/tag562.xml"/><Relationship Id="rId28" Type="http://schemas.openxmlformats.org/officeDocument/2006/relationships/tags" Target="../tags/tag561.xml"/><Relationship Id="rId27" Type="http://schemas.openxmlformats.org/officeDocument/2006/relationships/tags" Target="../tags/tag560.xml"/><Relationship Id="rId26" Type="http://schemas.openxmlformats.org/officeDocument/2006/relationships/tags" Target="../tags/tag559.xml"/><Relationship Id="rId25" Type="http://schemas.openxmlformats.org/officeDocument/2006/relationships/tags" Target="../tags/tag558.xml"/><Relationship Id="rId24" Type="http://schemas.openxmlformats.org/officeDocument/2006/relationships/tags" Target="../tags/tag557.xml"/><Relationship Id="rId23" Type="http://schemas.openxmlformats.org/officeDocument/2006/relationships/tags" Target="../tags/tag556.xml"/><Relationship Id="rId22" Type="http://schemas.openxmlformats.org/officeDocument/2006/relationships/tags" Target="../tags/tag555.xml"/><Relationship Id="rId21" Type="http://schemas.openxmlformats.org/officeDocument/2006/relationships/tags" Target="../tags/tag554.xml"/><Relationship Id="rId20" Type="http://schemas.openxmlformats.org/officeDocument/2006/relationships/tags" Target="../tags/tag553.xml"/><Relationship Id="rId2" Type="http://schemas.openxmlformats.org/officeDocument/2006/relationships/tags" Target="../tags/tag536.xml"/><Relationship Id="rId19" Type="http://schemas.openxmlformats.org/officeDocument/2006/relationships/tags" Target="../tags/tag552.xml"/><Relationship Id="rId18" Type="http://schemas.openxmlformats.org/officeDocument/2006/relationships/tags" Target="../tags/tag551.xml"/><Relationship Id="rId17" Type="http://schemas.openxmlformats.org/officeDocument/2006/relationships/tags" Target="../tags/tag550.xml"/><Relationship Id="rId16" Type="http://schemas.openxmlformats.org/officeDocument/2006/relationships/tags" Target="../tags/tag549.xml"/><Relationship Id="rId15" Type="http://schemas.openxmlformats.org/officeDocument/2006/relationships/tags" Target="../tags/tag548.xml"/><Relationship Id="rId14" Type="http://schemas.openxmlformats.org/officeDocument/2006/relationships/tags" Target="../tags/tag547.xml"/><Relationship Id="rId13" Type="http://schemas.openxmlformats.org/officeDocument/2006/relationships/tags" Target="../tags/tag546.xml"/><Relationship Id="rId12" Type="http://schemas.openxmlformats.org/officeDocument/2006/relationships/tags" Target="../tags/tag545.xml"/><Relationship Id="rId11" Type="http://schemas.openxmlformats.org/officeDocument/2006/relationships/tags" Target="../tags/tag544.xml"/><Relationship Id="rId10" Type="http://schemas.openxmlformats.org/officeDocument/2006/relationships/tags" Target="../tags/tag543.xml"/><Relationship Id="rId1" Type="http://schemas.openxmlformats.org/officeDocument/2006/relationships/tags" Target="../tags/tag53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70.xml"/><Relationship Id="rId6" Type="http://schemas.openxmlformats.org/officeDocument/2006/relationships/tags" Target="../tags/tag569.xml"/><Relationship Id="rId5" Type="http://schemas.openxmlformats.org/officeDocument/2006/relationships/tags" Target="../tags/tag568.xml"/><Relationship Id="rId4" Type="http://schemas.openxmlformats.org/officeDocument/2006/relationships/tags" Target="../tags/tag567.xml"/><Relationship Id="rId3" Type="http://schemas.openxmlformats.org/officeDocument/2006/relationships/tags" Target="../tags/tag566.xml"/><Relationship Id="rId2" Type="http://schemas.openxmlformats.org/officeDocument/2006/relationships/tags" Target="../tags/tag565.xml"/><Relationship Id="rId1" Type="http://schemas.openxmlformats.org/officeDocument/2006/relationships/tags" Target="../tags/tag564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77.xml"/><Relationship Id="rId8" Type="http://schemas.openxmlformats.org/officeDocument/2006/relationships/tags" Target="../tags/tag576.xml"/><Relationship Id="rId7" Type="http://schemas.openxmlformats.org/officeDocument/2006/relationships/tags" Target="../tags/tag575.xml"/><Relationship Id="rId6" Type="http://schemas.openxmlformats.org/officeDocument/2006/relationships/tags" Target="../tags/tag574.xml"/><Relationship Id="rId5" Type="http://schemas.openxmlformats.org/officeDocument/2006/relationships/image" Target="../media/image36.png"/><Relationship Id="rId4" Type="http://schemas.openxmlformats.org/officeDocument/2006/relationships/tags" Target="../tags/tag573.xml"/><Relationship Id="rId3" Type="http://schemas.openxmlformats.org/officeDocument/2006/relationships/image" Target="../media/image35.jpeg"/><Relationship Id="rId2" Type="http://schemas.openxmlformats.org/officeDocument/2006/relationships/tags" Target="../tags/tag572.xml"/><Relationship Id="rId14" Type="http://schemas.openxmlformats.org/officeDocument/2006/relationships/notesSlide" Target="../notesSlides/notesSlide16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579.xml"/><Relationship Id="rId11" Type="http://schemas.openxmlformats.org/officeDocument/2006/relationships/image" Target="../media/image37.png"/><Relationship Id="rId10" Type="http://schemas.openxmlformats.org/officeDocument/2006/relationships/tags" Target="../tags/tag578.xml"/><Relationship Id="rId1" Type="http://schemas.openxmlformats.org/officeDocument/2006/relationships/tags" Target="../tags/tag571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89.xml"/><Relationship Id="rId8" Type="http://schemas.openxmlformats.org/officeDocument/2006/relationships/tags" Target="../tags/tag588.xml"/><Relationship Id="rId7" Type="http://schemas.openxmlformats.org/officeDocument/2006/relationships/image" Target="../media/image38.jpeg"/><Relationship Id="rId6" Type="http://schemas.openxmlformats.org/officeDocument/2006/relationships/tags" Target="../tags/tag587.xml"/><Relationship Id="rId5" Type="http://schemas.openxmlformats.org/officeDocument/2006/relationships/tags" Target="../tags/tag586.xml"/><Relationship Id="rId4" Type="http://schemas.openxmlformats.org/officeDocument/2006/relationships/tags" Target="../tags/tag585.xml"/><Relationship Id="rId3" Type="http://schemas.openxmlformats.org/officeDocument/2006/relationships/tags" Target="../tags/tag584.xml"/><Relationship Id="rId2" Type="http://schemas.openxmlformats.org/officeDocument/2006/relationships/tags" Target="../tags/tag58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592.xml"/><Relationship Id="rId12" Type="http://schemas.openxmlformats.org/officeDocument/2006/relationships/tags" Target="../tags/tag591.xml"/><Relationship Id="rId11" Type="http://schemas.openxmlformats.org/officeDocument/2006/relationships/tags" Target="../tags/tag590.xml"/><Relationship Id="rId10" Type="http://schemas.openxmlformats.org/officeDocument/2006/relationships/image" Target="../media/image39.png"/><Relationship Id="rId1" Type="http://schemas.openxmlformats.org/officeDocument/2006/relationships/tags" Target="../tags/tag5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image" Target="../media/image9.jpeg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7" Type="http://schemas.openxmlformats.org/officeDocument/2006/relationships/notesSlide" Target="../notesSlides/notesSlide2.xml"/><Relationship Id="rId26" Type="http://schemas.openxmlformats.org/officeDocument/2006/relationships/slideLayout" Target="../slideLayouts/slideLayout7.xml"/><Relationship Id="rId25" Type="http://schemas.openxmlformats.org/officeDocument/2006/relationships/tags" Target="../tags/tag187.xml"/><Relationship Id="rId24" Type="http://schemas.openxmlformats.org/officeDocument/2006/relationships/tags" Target="../tags/tag186.xml"/><Relationship Id="rId23" Type="http://schemas.openxmlformats.org/officeDocument/2006/relationships/tags" Target="../tags/tag185.xml"/><Relationship Id="rId22" Type="http://schemas.openxmlformats.org/officeDocument/2006/relationships/tags" Target="../tags/tag184.xml"/><Relationship Id="rId21" Type="http://schemas.openxmlformats.org/officeDocument/2006/relationships/tags" Target="../tags/tag183.xml"/><Relationship Id="rId20" Type="http://schemas.openxmlformats.org/officeDocument/2006/relationships/tags" Target="../tags/tag182.xml"/><Relationship Id="rId2" Type="http://schemas.openxmlformats.org/officeDocument/2006/relationships/tags" Target="../tags/tag165.xml"/><Relationship Id="rId19" Type="http://schemas.openxmlformats.org/officeDocument/2006/relationships/tags" Target="../tags/tag181.xml"/><Relationship Id="rId18" Type="http://schemas.openxmlformats.org/officeDocument/2006/relationships/tags" Target="../tags/tag180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98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image" Target="../media/image40.jpeg"/><Relationship Id="rId3" Type="http://schemas.openxmlformats.org/officeDocument/2006/relationships/tags" Target="../tags/tag595.xml"/><Relationship Id="rId2" Type="http://schemas.openxmlformats.org/officeDocument/2006/relationships/tags" Target="../tags/tag594.xml"/><Relationship Id="rId1" Type="http://schemas.openxmlformats.org/officeDocument/2006/relationships/tags" Target="../tags/tag593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605.xml"/><Relationship Id="rId8" Type="http://schemas.openxmlformats.org/officeDocument/2006/relationships/tags" Target="../tags/tag604.xml"/><Relationship Id="rId7" Type="http://schemas.openxmlformats.org/officeDocument/2006/relationships/image" Target="../media/image42.jpeg"/><Relationship Id="rId6" Type="http://schemas.openxmlformats.org/officeDocument/2006/relationships/tags" Target="../tags/tag603.xml"/><Relationship Id="rId5" Type="http://schemas.openxmlformats.org/officeDocument/2006/relationships/tags" Target="../tags/tag602.xml"/><Relationship Id="rId4" Type="http://schemas.openxmlformats.org/officeDocument/2006/relationships/image" Target="../media/image41.png"/><Relationship Id="rId3" Type="http://schemas.openxmlformats.org/officeDocument/2006/relationships/tags" Target="../tags/tag601.xml"/><Relationship Id="rId2" Type="http://schemas.openxmlformats.org/officeDocument/2006/relationships/tags" Target="../tags/tag600.xml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606.xml"/><Relationship Id="rId1" Type="http://schemas.openxmlformats.org/officeDocument/2006/relationships/tags" Target="../tags/tag599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15.xml"/><Relationship Id="rId7" Type="http://schemas.openxmlformats.org/officeDocument/2006/relationships/tags" Target="../tags/tag614.xml"/><Relationship Id="rId6" Type="http://schemas.openxmlformats.org/officeDocument/2006/relationships/tags" Target="../tags/tag613.xml"/><Relationship Id="rId5" Type="http://schemas.openxmlformats.org/officeDocument/2006/relationships/tags" Target="../tags/tag612.xml"/><Relationship Id="rId4" Type="http://schemas.openxmlformats.org/officeDocument/2006/relationships/tags" Target="../tags/tag611.xml"/><Relationship Id="rId3" Type="http://schemas.openxmlformats.org/officeDocument/2006/relationships/image" Target="../media/image43.jpeg"/><Relationship Id="rId2" Type="http://schemas.openxmlformats.org/officeDocument/2006/relationships/tags" Target="../tags/tag610.xml"/><Relationship Id="rId10" Type="http://schemas.openxmlformats.org/officeDocument/2006/relationships/notesSlide" Target="../notesSlides/notesSlide18.xml"/><Relationship Id="rId1" Type="http://schemas.openxmlformats.org/officeDocument/2006/relationships/tags" Target="../tags/tag609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625.xml"/><Relationship Id="rId8" Type="http://schemas.openxmlformats.org/officeDocument/2006/relationships/tags" Target="../tags/tag624.xml"/><Relationship Id="rId7" Type="http://schemas.openxmlformats.org/officeDocument/2006/relationships/tags" Target="../tags/tag623.xml"/><Relationship Id="rId6" Type="http://schemas.openxmlformats.org/officeDocument/2006/relationships/tags" Target="../tags/tag622.xml"/><Relationship Id="rId5" Type="http://schemas.openxmlformats.org/officeDocument/2006/relationships/tags" Target="../tags/tag621.xml"/><Relationship Id="rId4" Type="http://schemas.openxmlformats.org/officeDocument/2006/relationships/image" Target="../media/image44.jpeg"/><Relationship Id="rId3" Type="http://schemas.openxmlformats.org/officeDocument/2006/relationships/tags" Target="../tags/tag620.xml"/><Relationship Id="rId2" Type="http://schemas.openxmlformats.org/officeDocument/2006/relationships/tags" Target="../tags/tag619.xml"/><Relationship Id="rId12" Type="http://schemas.openxmlformats.org/officeDocument/2006/relationships/notesSlide" Target="../notesSlides/notesSlide19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626.xml"/><Relationship Id="rId1" Type="http://schemas.openxmlformats.org/officeDocument/2006/relationships/tags" Target="../tags/tag618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33.xml"/><Relationship Id="rId4" Type="http://schemas.openxmlformats.org/officeDocument/2006/relationships/tags" Target="../tags/tag632.xml"/><Relationship Id="rId3" Type="http://schemas.openxmlformats.org/officeDocument/2006/relationships/tags" Target="../tags/tag631.xml"/><Relationship Id="rId2" Type="http://schemas.openxmlformats.org/officeDocument/2006/relationships/tags" Target="../tags/tag630.xml"/><Relationship Id="rId1" Type="http://schemas.openxmlformats.org/officeDocument/2006/relationships/tags" Target="../tags/tag629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642.xml"/><Relationship Id="rId8" Type="http://schemas.openxmlformats.org/officeDocument/2006/relationships/tags" Target="../tags/tag641.xml"/><Relationship Id="rId7" Type="http://schemas.openxmlformats.org/officeDocument/2006/relationships/tags" Target="../tags/tag640.xml"/><Relationship Id="rId6" Type="http://schemas.openxmlformats.org/officeDocument/2006/relationships/tags" Target="../tags/tag639.xml"/><Relationship Id="rId5" Type="http://schemas.openxmlformats.org/officeDocument/2006/relationships/tags" Target="../tags/tag638.xml"/><Relationship Id="rId49" Type="http://schemas.openxmlformats.org/officeDocument/2006/relationships/notesSlide" Target="../notesSlides/notesSlide20.xml"/><Relationship Id="rId48" Type="http://schemas.openxmlformats.org/officeDocument/2006/relationships/slideLayout" Target="../slideLayouts/slideLayout7.xml"/><Relationship Id="rId47" Type="http://schemas.openxmlformats.org/officeDocument/2006/relationships/tags" Target="../tags/tag680.xml"/><Relationship Id="rId46" Type="http://schemas.openxmlformats.org/officeDocument/2006/relationships/tags" Target="../tags/tag679.xml"/><Relationship Id="rId45" Type="http://schemas.openxmlformats.org/officeDocument/2006/relationships/tags" Target="../tags/tag678.xml"/><Relationship Id="rId44" Type="http://schemas.openxmlformats.org/officeDocument/2006/relationships/tags" Target="../tags/tag677.xml"/><Relationship Id="rId43" Type="http://schemas.openxmlformats.org/officeDocument/2006/relationships/tags" Target="../tags/tag676.xml"/><Relationship Id="rId42" Type="http://schemas.openxmlformats.org/officeDocument/2006/relationships/tags" Target="../tags/tag675.xml"/><Relationship Id="rId41" Type="http://schemas.openxmlformats.org/officeDocument/2006/relationships/tags" Target="../tags/tag674.xml"/><Relationship Id="rId40" Type="http://schemas.openxmlformats.org/officeDocument/2006/relationships/tags" Target="../tags/tag673.xml"/><Relationship Id="rId4" Type="http://schemas.openxmlformats.org/officeDocument/2006/relationships/tags" Target="../tags/tag637.xml"/><Relationship Id="rId39" Type="http://schemas.openxmlformats.org/officeDocument/2006/relationships/tags" Target="../tags/tag672.xml"/><Relationship Id="rId38" Type="http://schemas.openxmlformats.org/officeDocument/2006/relationships/tags" Target="../tags/tag671.xml"/><Relationship Id="rId37" Type="http://schemas.openxmlformats.org/officeDocument/2006/relationships/tags" Target="../tags/tag670.xml"/><Relationship Id="rId36" Type="http://schemas.openxmlformats.org/officeDocument/2006/relationships/tags" Target="../tags/tag669.xml"/><Relationship Id="rId35" Type="http://schemas.openxmlformats.org/officeDocument/2006/relationships/tags" Target="../tags/tag668.xml"/><Relationship Id="rId34" Type="http://schemas.openxmlformats.org/officeDocument/2006/relationships/tags" Target="../tags/tag667.xml"/><Relationship Id="rId33" Type="http://schemas.openxmlformats.org/officeDocument/2006/relationships/tags" Target="../tags/tag666.xml"/><Relationship Id="rId32" Type="http://schemas.openxmlformats.org/officeDocument/2006/relationships/tags" Target="../tags/tag665.xml"/><Relationship Id="rId31" Type="http://schemas.openxmlformats.org/officeDocument/2006/relationships/tags" Target="../tags/tag664.xml"/><Relationship Id="rId30" Type="http://schemas.openxmlformats.org/officeDocument/2006/relationships/tags" Target="../tags/tag663.xml"/><Relationship Id="rId3" Type="http://schemas.openxmlformats.org/officeDocument/2006/relationships/tags" Target="../tags/tag636.xml"/><Relationship Id="rId29" Type="http://schemas.openxmlformats.org/officeDocument/2006/relationships/tags" Target="../tags/tag662.xml"/><Relationship Id="rId28" Type="http://schemas.openxmlformats.org/officeDocument/2006/relationships/tags" Target="../tags/tag661.xml"/><Relationship Id="rId27" Type="http://schemas.openxmlformats.org/officeDocument/2006/relationships/tags" Target="../tags/tag660.xml"/><Relationship Id="rId26" Type="http://schemas.openxmlformats.org/officeDocument/2006/relationships/tags" Target="../tags/tag659.xml"/><Relationship Id="rId25" Type="http://schemas.openxmlformats.org/officeDocument/2006/relationships/tags" Target="../tags/tag658.xml"/><Relationship Id="rId24" Type="http://schemas.openxmlformats.org/officeDocument/2006/relationships/tags" Target="../tags/tag657.xml"/><Relationship Id="rId23" Type="http://schemas.openxmlformats.org/officeDocument/2006/relationships/tags" Target="../tags/tag656.xml"/><Relationship Id="rId22" Type="http://schemas.openxmlformats.org/officeDocument/2006/relationships/tags" Target="../tags/tag655.xml"/><Relationship Id="rId21" Type="http://schemas.openxmlformats.org/officeDocument/2006/relationships/tags" Target="../tags/tag654.xml"/><Relationship Id="rId20" Type="http://schemas.openxmlformats.org/officeDocument/2006/relationships/tags" Target="../tags/tag653.xml"/><Relationship Id="rId2" Type="http://schemas.openxmlformats.org/officeDocument/2006/relationships/tags" Target="../tags/tag635.xml"/><Relationship Id="rId19" Type="http://schemas.openxmlformats.org/officeDocument/2006/relationships/tags" Target="../tags/tag652.xml"/><Relationship Id="rId18" Type="http://schemas.openxmlformats.org/officeDocument/2006/relationships/tags" Target="../tags/tag651.xml"/><Relationship Id="rId17" Type="http://schemas.openxmlformats.org/officeDocument/2006/relationships/tags" Target="../tags/tag650.xml"/><Relationship Id="rId16" Type="http://schemas.openxmlformats.org/officeDocument/2006/relationships/tags" Target="../tags/tag649.xml"/><Relationship Id="rId15" Type="http://schemas.openxmlformats.org/officeDocument/2006/relationships/tags" Target="../tags/tag648.xml"/><Relationship Id="rId14" Type="http://schemas.openxmlformats.org/officeDocument/2006/relationships/tags" Target="../tags/tag647.xml"/><Relationship Id="rId13" Type="http://schemas.openxmlformats.org/officeDocument/2006/relationships/tags" Target="../tags/tag646.xml"/><Relationship Id="rId12" Type="http://schemas.openxmlformats.org/officeDocument/2006/relationships/tags" Target="../tags/tag645.xml"/><Relationship Id="rId11" Type="http://schemas.openxmlformats.org/officeDocument/2006/relationships/tags" Target="../tags/tag644.xml"/><Relationship Id="rId10" Type="http://schemas.openxmlformats.org/officeDocument/2006/relationships/tags" Target="../tags/tag643.xml"/><Relationship Id="rId1" Type="http://schemas.openxmlformats.org/officeDocument/2006/relationships/tags" Target="../tags/tag634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690.xml"/><Relationship Id="rId8" Type="http://schemas.openxmlformats.org/officeDocument/2006/relationships/tags" Target="../tags/tag689.xml"/><Relationship Id="rId7" Type="http://schemas.openxmlformats.org/officeDocument/2006/relationships/tags" Target="../tags/tag688.xml"/><Relationship Id="rId6" Type="http://schemas.openxmlformats.org/officeDocument/2006/relationships/tags" Target="../tags/tag687.xml"/><Relationship Id="rId5" Type="http://schemas.openxmlformats.org/officeDocument/2006/relationships/tags" Target="../tags/tag686.xml"/><Relationship Id="rId4" Type="http://schemas.openxmlformats.org/officeDocument/2006/relationships/image" Target="../media/image45.png"/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68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96.xml"/><Relationship Id="rId6" Type="http://schemas.openxmlformats.org/officeDocument/2006/relationships/tags" Target="../tags/tag695.xml"/><Relationship Id="rId5" Type="http://schemas.openxmlformats.org/officeDocument/2006/relationships/tags" Target="../tags/tag694.xml"/><Relationship Id="rId4" Type="http://schemas.openxmlformats.org/officeDocument/2006/relationships/image" Target="../media/image46.png"/><Relationship Id="rId3" Type="http://schemas.openxmlformats.org/officeDocument/2006/relationships/tags" Target="../tags/tag693.xml"/><Relationship Id="rId2" Type="http://schemas.openxmlformats.org/officeDocument/2006/relationships/tags" Target="../tags/tag692.xml"/><Relationship Id="rId1" Type="http://schemas.openxmlformats.org/officeDocument/2006/relationships/tags" Target="../tags/tag69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tags" Target="../tags/tag195.xml"/><Relationship Id="rId6" Type="http://schemas.openxmlformats.org/officeDocument/2006/relationships/tags" Target="../tags/tag194.xml"/><Relationship Id="rId5" Type="http://schemas.openxmlformats.org/officeDocument/2006/relationships/image" Target="../media/image10.jpeg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tags" Target="../tags/tag191.xml"/><Relationship Id="rId17" Type="http://schemas.openxmlformats.org/officeDocument/2006/relationships/slideLayout" Target="../slideLayouts/slideLayout7.xml"/><Relationship Id="rId16" Type="http://schemas.openxmlformats.org/officeDocument/2006/relationships/tags" Target="../tags/tag204.xml"/><Relationship Id="rId15" Type="http://schemas.openxmlformats.org/officeDocument/2006/relationships/tags" Target="../tags/tag203.xml"/><Relationship Id="rId14" Type="http://schemas.openxmlformats.org/officeDocument/2006/relationships/tags" Target="../tags/tag202.xml"/><Relationship Id="rId13" Type="http://schemas.openxmlformats.org/officeDocument/2006/relationships/tags" Target="../tags/tag201.xml"/><Relationship Id="rId12" Type="http://schemas.openxmlformats.org/officeDocument/2006/relationships/tags" Target="../tags/tag200.xml"/><Relationship Id="rId11" Type="http://schemas.openxmlformats.org/officeDocument/2006/relationships/tags" Target="../tags/tag199.xml"/><Relationship Id="rId10" Type="http://schemas.openxmlformats.org/officeDocument/2006/relationships/tags" Target="../tags/tag198.xml"/><Relationship Id="rId1" Type="http://schemas.openxmlformats.org/officeDocument/2006/relationships/tags" Target="../tags/tag19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openxmlformats.org/officeDocument/2006/relationships/tags" Target="../tags/tag209.xml"/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2" Type="http://schemas.openxmlformats.org/officeDocument/2006/relationships/notesSlide" Target="../notesSlides/notesSlide3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23.xml"/><Relationship Id="rId2" Type="http://schemas.openxmlformats.org/officeDocument/2006/relationships/image" Target="../media/image11.jpeg"/><Relationship Id="rId19" Type="http://schemas.openxmlformats.org/officeDocument/2006/relationships/tags" Target="../tags/tag222.xml"/><Relationship Id="rId18" Type="http://schemas.openxmlformats.org/officeDocument/2006/relationships/tags" Target="../tags/tag221.xml"/><Relationship Id="rId17" Type="http://schemas.openxmlformats.org/officeDocument/2006/relationships/tags" Target="../tags/tag220.xml"/><Relationship Id="rId16" Type="http://schemas.openxmlformats.org/officeDocument/2006/relationships/tags" Target="../tags/tag219.xml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0" Type="http://schemas.openxmlformats.org/officeDocument/2006/relationships/notesSlide" Target="../notesSlides/notesSlide4.xml"/><Relationship Id="rId1" Type="http://schemas.openxmlformats.org/officeDocument/2006/relationships/tags" Target="../tags/tag22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43.xml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48.xml"/><Relationship Id="rId13" Type="http://schemas.openxmlformats.org/officeDocument/2006/relationships/tags" Target="../tags/tag247.xml"/><Relationship Id="rId12" Type="http://schemas.openxmlformats.org/officeDocument/2006/relationships/tags" Target="../tags/tag246.xml"/><Relationship Id="rId11" Type="http://schemas.openxmlformats.org/officeDocument/2006/relationships/tags" Target="../tags/tag245.xml"/><Relationship Id="rId10" Type="http://schemas.openxmlformats.org/officeDocument/2006/relationships/tags" Target="../tags/tag244.xml"/><Relationship Id="rId1" Type="http://schemas.openxmlformats.org/officeDocument/2006/relationships/tags" Target="../tags/tag23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62.xml"/><Relationship Id="rId8" Type="http://schemas.openxmlformats.org/officeDocument/2006/relationships/tags" Target="../tags/tag261.xml"/><Relationship Id="rId7" Type="http://schemas.openxmlformats.org/officeDocument/2006/relationships/tags" Target="../tags/tag260.xml"/><Relationship Id="rId6" Type="http://schemas.openxmlformats.org/officeDocument/2006/relationships/tags" Target="../tags/tag259.xml"/><Relationship Id="rId5" Type="http://schemas.openxmlformats.org/officeDocument/2006/relationships/tags" Target="../tags/tag258.xml"/><Relationship Id="rId4" Type="http://schemas.openxmlformats.org/officeDocument/2006/relationships/image" Target="../media/image14.png"/><Relationship Id="rId33" Type="http://schemas.openxmlformats.org/officeDocument/2006/relationships/notesSlide" Target="../notesSlides/notesSlide5.xml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284.xml"/><Relationship Id="rId30" Type="http://schemas.openxmlformats.org/officeDocument/2006/relationships/tags" Target="../tags/tag283.xml"/><Relationship Id="rId3" Type="http://schemas.openxmlformats.org/officeDocument/2006/relationships/tags" Target="../tags/tag257.xml"/><Relationship Id="rId29" Type="http://schemas.openxmlformats.org/officeDocument/2006/relationships/tags" Target="../tags/tag282.xml"/><Relationship Id="rId28" Type="http://schemas.openxmlformats.org/officeDocument/2006/relationships/tags" Target="../tags/tag281.xml"/><Relationship Id="rId27" Type="http://schemas.openxmlformats.org/officeDocument/2006/relationships/tags" Target="../tags/tag280.xml"/><Relationship Id="rId26" Type="http://schemas.openxmlformats.org/officeDocument/2006/relationships/tags" Target="../tags/tag279.xml"/><Relationship Id="rId25" Type="http://schemas.openxmlformats.org/officeDocument/2006/relationships/tags" Target="../tags/tag278.xml"/><Relationship Id="rId24" Type="http://schemas.openxmlformats.org/officeDocument/2006/relationships/tags" Target="../tags/tag277.xml"/><Relationship Id="rId23" Type="http://schemas.openxmlformats.org/officeDocument/2006/relationships/tags" Target="../tags/tag276.xml"/><Relationship Id="rId22" Type="http://schemas.openxmlformats.org/officeDocument/2006/relationships/tags" Target="../tags/tag275.xml"/><Relationship Id="rId21" Type="http://schemas.openxmlformats.org/officeDocument/2006/relationships/tags" Target="../tags/tag274.xml"/><Relationship Id="rId20" Type="http://schemas.openxmlformats.org/officeDocument/2006/relationships/tags" Target="../tags/tag273.xml"/><Relationship Id="rId2" Type="http://schemas.openxmlformats.org/officeDocument/2006/relationships/tags" Target="../tags/tag256.xml"/><Relationship Id="rId19" Type="http://schemas.openxmlformats.org/officeDocument/2006/relationships/tags" Target="../tags/tag272.xml"/><Relationship Id="rId18" Type="http://schemas.openxmlformats.org/officeDocument/2006/relationships/tags" Target="../tags/tag271.xml"/><Relationship Id="rId17" Type="http://schemas.openxmlformats.org/officeDocument/2006/relationships/tags" Target="../tags/tag270.xml"/><Relationship Id="rId16" Type="http://schemas.openxmlformats.org/officeDocument/2006/relationships/tags" Target="../tags/tag269.xml"/><Relationship Id="rId15" Type="http://schemas.openxmlformats.org/officeDocument/2006/relationships/tags" Target="../tags/tag268.xml"/><Relationship Id="rId14" Type="http://schemas.openxmlformats.org/officeDocument/2006/relationships/tags" Target="../tags/tag267.xml"/><Relationship Id="rId13" Type="http://schemas.openxmlformats.org/officeDocument/2006/relationships/tags" Target="../tags/tag266.xml"/><Relationship Id="rId12" Type="http://schemas.openxmlformats.org/officeDocument/2006/relationships/tags" Target="../tags/tag265.xml"/><Relationship Id="rId11" Type="http://schemas.openxmlformats.org/officeDocument/2006/relationships/tags" Target="../tags/tag264.xml"/><Relationship Id="rId10" Type="http://schemas.openxmlformats.org/officeDocument/2006/relationships/tags" Target="../tags/tag263.xml"/><Relationship Id="rId1" Type="http://schemas.openxmlformats.org/officeDocument/2006/relationships/tags" Target="../tags/tag2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7682230" y="4584065"/>
            <a:ext cx="4355465" cy="1945005"/>
          </a:xfrm>
          <a:prstGeom prst="rect">
            <a:avLst/>
          </a:prstGeom>
          <a:solidFill>
            <a:schemeClr val="bg1">
              <a:alpha val="60000"/>
            </a:schemeClr>
          </a:solidFill>
          <a:effectLst/>
        </p:spPr>
        <p:txBody>
          <a:bodyPr wrap="square" rtlCol="0" anchor="t">
            <a:noAutofit/>
          </a:bodyPr>
          <a:lstStyle/>
          <a:p>
            <a:r>
              <a:rPr lang="zh-CN" altLang="en-US" sz="2400">
                <a:solidFill>
                  <a:srgbClr val="7030A0"/>
                </a:solidFill>
              </a:rPr>
              <a:t>发酵工程是指利用微生物的特定功能，通过现代工程技术，规模化生产对人类有用的产品。它涉及菌种的选育和培养、产物的分离和提纯等方面。</a:t>
            </a:r>
            <a:endParaRPr lang="en-US" altLang="zh-CN" sz="2400">
              <a:solidFill>
                <a:srgbClr val="7030A0"/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3028950" y="2824480"/>
            <a:ext cx="5429885" cy="965200"/>
          </a:xfrm>
          <a:prstGeom prst="rect">
            <a:avLst/>
          </a:prstGeom>
          <a:solidFill>
            <a:srgbClr val="ABCA9E">
              <a:alpha val="90000"/>
            </a:srgbClr>
          </a:solidFill>
        </p:spPr>
        <p:txBody>
          <a:bodyPr vert="horz" lIns="67500" tIns="35100" rIns="67500" bIns="35100" rtlCol="0" anchor="b">
            <a:noAutofit/>
            <a:scene3d>
              <a:camera prst="obliqueBottomLeft"/>
              <a:lightRig rig="contrasting" dir="t"/>
            </a:scene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5400" b="0">
                <a:ln w="2822">
                  <a:solidFill>
                    <a:srgbClr val="E6B76F"/>
                  </a:solidFill>
                </a:ln>
                <a:gradFill>
                  <a:gsLst>
                    <a:gs pos="100000">
                      <a:srgbClr val="ADB836"/>
                    </a:gs>
                    <a:gs pos="67000">
                      <a:srgbClr val="324A25"/>
                    </a:gs>
                  </a:gsLst>
                  <a:lin ang="5400000" scaled="0"/>
                </a:gradFill>
                <a:effectLst>
                  <a:outerShdw dist="76200" dir="7740000" algn="t" rotWithShape="0">
                    <a:srgbClr val="99BB83">
                      <a:alpha val="100000"/>
                    </a:srgbClr>
                  </a:outerShdw>
                  <a:reflection blurRad="1411" stA="27000" endA="300" endPos="45500" dist="50800" dir="5400000" sy="-100000" algn="bl" rotWithShape="0"/>
                </a:effectLst>
                <a:latin typeface="汉仪行楷简" panose="02010600000101010101" charset="-122"/>
                <a:ea typeface="汉仪行楷简" panose="02010600000101010101" charset="-122"/>
                <a:cs typeface="汉仪行楷简" panose="02010600000101010101" charset="-122"/>
                <a:sym typeface="+mn-ea"/>
              </a:rPr>
              <a:t>第</a:t>
            </a:r>
            <a:r>
              <a:rPr lang="en-US" altLang="zh-CN" sz="5400" b="0">
                <a:ln w="2822">
                  <a:solidFill>
                    <a:srgbClr val="E6B76F"/>
                  </a:solidFill>
                </a:ln>
                <a:gradFill>
                  <a:gsLst>
                    <a:gs pos="100000">
                      <a:srgbClr val="ADB836"/>
                    </a:gs>
                    <a:gs pos="67000">
                      <a:srgbClr val="324A25"/>
                    </a:gs>
                  </a:gsLst>
                  <a:lin ang="5400000" scaled="0"/>
                </a:gradFill>
                <a:effectLst>
                  <a:outerShdw dist="76200" dir="7740000" algn="t" rotWithShape="0">
                    <a:srgbClr val="99BB83">
                      <a:alpha val="100000"/>
                    </a:srgbClr>
                  </a:outerShdw>
                  <a:reflection blurRad="1411" stA="27000" endA="300" endPos="45500" dist="50800" dir="5400000" sy="-100000" algn="bl" rotWithShape="0"/>
                </a:effectLst>
                <a:latin typeface="汉仪行楷简" panose="02010600000101010101" charset="-122"/>
                <a:ea typeface="汉仪行楷简" panose="02010600000101010101" charset="-122"/>
                <a:cs typeface="汉仪行楷简" panose="02010600000101010101" charset="-122"/>
                <a:sym typeface="+mn-ea"/>
              </a:rPr>
              <a:t>1</a:t>
            </a:r>
            <a:r>
              <a:rPr lang="zh-CN" altLang="en-US" sz="5400" b="0">
                <a:ln w="2822">
                  <a:solidFill>
                    <a:srgbClr val="E6B76F"/>
                  </a:solidFill>
                </a:ln>
                <a:gradFill>
                  <a:gsLst>
                    <a:gs pos="100000">
                      <a:srgbClr val="ADB836"/>
                    </a:gs>
                    <a:gs pos="67000">
                      <a:srgbClr val="324A25"/>
                    </a:gs>
                  </a:gsLst>
                  <a:lin ang="5400000" scaled="0"/>
                </a:gradFill>
                <a:effectLst>
                  <a:outerShdw dist="76200" dir="7740000" algn="t" rotWithShape="0">
                    <a:srgbClr val="99BB83">
                      <a:alpha val="100000"/>
                    </a:srgbClr>
                  </a:outerShdw>
                  <a:reflection blurRad="1411" stA="27000" endA="300" endPos="45500" dist="50800" dir="5400000" sy="-100000" algn="bl" rotWithShape="0"/>
                </a:effectLst>
                <a:latin typeface="汉仪行楷简" panose="02010600000101010101" charset="-122"/>
                <a:ea typeface="汉仪行楷简" panose="02010600000101010101" charset="-122"/>
                <a:cs typeface="汉仪行楷简" panose="02010600000101010101" charset="-122"/>
                <a:sym typeface="+mn-ea"/>
              </a:rPr>
              <a:t>章  发酵工程</a:t>
            </a:r>
            <a:endParaRPr lang="en-US" altLang="zh-CN" sz="5400" b="0">
              <a:ln w="2822">
                <a:solidFill>
                  <a:srgbClr val="E6B76F"/>
                </a:solidFill>
              </a:ln>
              <a:gradFill>
                <a:gsLst>
                  <a:gs pos="100000">
                    <a:srgbClr val="ADB836"/>
                  </a:gs>
                  <a:gs pos="67000">
                    <a:srgbClr val="324A25"/>
                  </a:gs>
                </a:gsLst>
                <a:lin ang="5400000" scaled="0"/>
              </a:gradFill>
              <a:effectLst>
                <a:outerShdw dist="76200" dir="7740000" algn="t" rotWithShape="0">
                  <a:srgbClr val="99BB83">
                    <a:alpha val="100000"/>
                  </a:srgbClr>
                </a:outerShdw>
                <a:reflection blurRad="1411" stA="27000" endA="300" endPos="45500" dist="50800" dir="5400000" sy="-100000" algn="bl" rotWithShape="0"/>
              </a:effectLst>
              <a:latin typeface="汉仪行楷简" panose="02010600000101010101" charset="-122"/>
              <a:ea typeface="汉仪行楷简" panose="02010600000101010101" charset="-122"/>
              <a:cs typeface="汉仪行楷简" panose="02010600000101010101" charset="-122"/>
              <a:sym typeface="+mn-ea"/>
            </a:endParaRPr>
          </a:p>
        </p:txBody>
      </p:sp>
      <p:sp>
        <p:nvSpPr>
          <p:cNvPr id="13" name="副标题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79705" y="744220"/>
            <a:ext cx="5231765" cy="58420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67500" tIns="35100" rIns="67500" bIns="3510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zh-CN" altLang="en-US" sz="2800">
                <a:solidFill>
                  <a:schemeClr val="dk1">
                    <a:lumMod val="85000"/>
                    <a:lumOff val="15000"/>
                  </a:schemeClr>
                </a:solidFill>
              </a:rPr>
              <a:t>选择性必修三   生物技术与工程</a:t>
            </a:r>
            <a:endParaRPr lang="zh-CN" altLang="en-US" sz="2800">
              <a:solidFill>
                <a:schemeClr val="dk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https://photo-static-api.fotomore.com/creative/vcg/veer/400/new/VCG41N675685016.jpg?uid=386&amp;timestamp=1701863185&amp;sign=5715839ac791ae2801819c0ebd3e3c5f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7857" b="7857"/>
          <a:stretch>
            <a:fillRect/>
          </a:stretch>
        </p:blipFill>
        <p:spPr>
          <a:xfrm>
            <a:off x="7294245" y="-5715"/>
            <a:ext cx="4897755" cy="2751455"/>
          </a:xfrm>
          <a:prstGeom prst="rect">
            <a:avLst/>
          </a:prstGeom>
        </p:spPr>
      </p:pic>
      <p:pic>
        <p:nvPicPr>
          <p:cNvPr id="2" name="https://photo-static-api.fotomore.com/creative/vcg/veer/400/new/VCG41N598820174.jpg?uid=386&amp;timestamp=1701863181&amp;sign=26013873374f50412e996192dae8113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3909060"/>
            <a:ext cx="4516120" cy="301053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6301740" y="3056255"/>
            <a:ext cx="5242560" cy="28613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7200" algn="l">
              <a:lnSpc>
                <a:spcPct val="15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均有计算机控制系统，能对发酵过程中的温度、</a:t>
            </a:r>
            <a:r>
              <a:rPr lang="en-US" altLang="zh-CN" sz="2400" kern="1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pH</a:t>
            </a:r>
            <a:r>
              <a:rPr lang="zh-CN" altLang="en-US" sz="2400" kern="1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、溶氧量、罐压、通气量、搅拌、泡沫和营养等进行监测和控制，还可以进行反馈控制，使发酵全过程处于最佳状态。</a:t>
            </a:r>
            <a:endParaRPr lang="zh-CN" altLang="en-US" sz="2400" kern="10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04777" y="1509894"/>
            <a:ext cx="5671821" cy="5034915"/>
            <a:chOff x="9734717" y="4375132"/>
            <a:chExt cx="7967385" cy="6799439"/>
          </a:xfrm>
        </p:grpSpPr>
        <p:pic>
          <p:nvPicPr>
            <p:cNvPr id="24" name="图片 23" descr="C:\Users\Administrator\Desktop\13\图片1_副本.png图片1_副本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57976" y="4375132"/>
              <a:ext cx="6277851" cy="6799439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>
              <p:custDataLst>
                <p:tags r:id="rId5"/>
              </p:custDataLst>
            </p:nvPr>
          </p:nvSpPr>
          <p:spPr>
            <a:xfrm>
              <a:off x="15127033" y="4475880"/>
              <a:ext cx="1797439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电动机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D1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6"/>
              </p:custDataLst>
            </p:nvPr>
          </p:nvSpPr>
          <p:spPr>
            <a:xfrm>
              <a:off x="15142685" y="4837812"/>
              <a:ext cx="1780964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排气管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C3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7"/>
              </p:custDataLst>
            </p:nvPr>
          </p:nvSpPr>
          <p:spPr>
            <a:xfrm>
              <a:off x="15270369" y="5198161"/>
              <a:ext cx="1466289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pH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计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B3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8"/>
              </p:custDataLst>
            </p:nvPr>
          </p:nvSpPr>
          <p:spPr>
            <a:xfrm>
              <a:off x="15091612" y="6463737"/>
              <a:ext cx="2443265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冷却水排出口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C2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9"/>
              </p:custDataLst>
            </p:nvPr>
          </p:nvSpPr>
          <p:spPr>
            <a:xfrm>
              <a:off x="15091612" y="6923083"/>
              <a:ext cx="1883934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冷却夹层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0"/>
              </p:custDataLst>
            </p:nvPr>
          </p:nvSpPr>
          <p:spPr>
            <a:xfrm>
              <a:off x="15197337" y="7329259"/>
              <a:ext cx="1148358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发酵液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11"/>
              </p:custDataLst>
            </p:nvPr>
          </p:nvSpPr>
          <p:spPr>
            <a:xfrm>
              <a:off x="15014180" y="7642988"/>
              <a:ext cx="2408667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搅拌叶轮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D2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2"/>
              </p:custDataLst>
            </p:nvPr>
          </p:nvSpPr>
          <p:spPr>
            <a:xfrm>
              <a:off x="15059485" y="8071447"/>
              <a:ext cx="1864163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生物传感器装置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B4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15776980" y="9705291"/>
              <a:ext cx="1925122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空气入口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A4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15270369" y="10692884"/>
              <a:ext cx="1740600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放料管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A2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15"/>
              </p:custDataLst>
            </p:nvPr>
          </p:nvSpPr>
          <p:spPr>
            <a:xfrm>
              <a:off x="10332764" y="9929420"/>
              <a:ext cx="1276001" cy="455354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A3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阀门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6"/>
              </p:custDataLst>
            </p:nvPr>
          </p:nvSpPr>
          <p:spPr>
            <a:xfrm>
              <a:off x="9863223" y="5307454"/>
              <a:ext cx="2436675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A1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培养物或营养物质的加入口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7"/>
              </p:custDataLst>
            </p:nvPr>
          </p:nvSpPr>
          <p:spPr>
            <a:xfrm>
              <a:off x="10024679" y="6004392"/>
              <a:ext cx="1644220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B1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观察孔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8"/>
              </p:custDataLst>
            </p:nvPr>
          </p:nvSpPr>
          <p:spPr>
            <a:xfrm>
              <a:off x="9964545" y="6424931"/>
              <a:ext cx="1661519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B2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取样管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9"/>
              </p:custDataLst>
            </p:nvPr>
          </p:nvSpPr>
          <p:spPr>
            <a:xfrm>
              <a:off x="9734717" y="7570918"/>
              <a:ext cx="2335353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B5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温度传感器和控制装置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20"/>
              </p:custDataLst>
            </p:nvPr>
          </p:nvSpPr>
          <p:spPr>
            <a:xfrm>
              <a:off x="9910177" y="8496737"/>
              <a:ext cx="1874049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C1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冷却水进入口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7" name="矩形 6"/>
          <p:cNvSpPr/>
          <p:nvPr>
            <p:custDataLst>
              <p:tags r:id="rId21"/>
            </p:custDataLst>
          </p:nvPr>
        </p:nvSpPr>
        <p:spPr bwMode="auto">
          <a:xfrm flipH="1">
            <a:off x="118201" y="6302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7452360" y="236220"/>
            <a:ext cx="4340860" cy="16160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3"/>
            </p:custDataLst>
          </p:nvPr>
        </p:nvSpPr>
        <p:spPr>
          <a:xfrm>
            <a:off x="683895" y="829310"/>
            <a:ext cx="1383665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4.接种：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24"/>
            </p:custDataLst>
          </p:nvPr>
        </p:nvSpPr>
        <p:spPr>
          <a:xfrm>
            <a:off x="6549390" y="2323465"/>
            <a:ext cx="49949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kern="10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现代发酵工程使用的发酵罐的优点：</a:t>
            </a:r>
            <a:endParaRPr lang="zh-CN" altLang="en-US" sz="2400" kern="10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51790" y="1515110"/>
            <a:ext cx="11488420" cy="348678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（1）地位：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5000"/>
              </a:lnSpc>
              <a:buClrTx/>
              <a:buSzTx/>
              <a:buFontTx/>
            </a:pPr>
            <a:r>
              <a:rPr lang="en-US" alt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</a:t>
            </a: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发酵罐内发酵是发酵工程的中心环节。</a:t>
            </a:r>
            <a:endParaRPr lang="en-US" alt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5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（2）要求：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5000"/>
              </a:lnSpc>
              <a:buClrTx/>
              <a:buSzTx/>
              <a:buFontTx/>
            </a:pPr>
            <a:r>
              <a:rPr lang="en-US" altLang="zh-CN" sz="23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 ①发酵过程中，要随时检测培养液中微生物数量、产物浓度等，以了解发酵进程；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5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   ②要及时添加必需的营养物质，要严格控制温度、pH和溶氧量等发酵条件。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5000"/>
              </a:lnSpc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（3）严格控制发酵条件的原因：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5000"/>
              </a:lnSpc>
            </a:pPr>
            <a:r>
              <a:rPr lang="en-US" altLang="zh-CN" sz="23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  ①环境条件不仅会影响微生物的生长繁殖，而且影响微生物代谢物的形成；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5000"/>
              </a:lnSpc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   ②严格控制发酵条件，有利于使发酵全过程处于最佳状态。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351790" y="5085715"/>
            <a:ext cx="11488420" cy="15297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（4）不同发酵条件的影响（</a:t>
            </a:r>
            <a:r>
              <a:rPr lang="zh-CN" altLang="en-US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实例</a:t>
            </a:r>
            <a:r>
              <a:rPr lang="en-US" altLang="zh-CN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——</a:t>
            </a:r>
            <a:r>
              <a:rPr lang="zh-CN" altLang="en-US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谷氨酸发酵）</a:t>
            </a:r>
            <a:endParaRPr lang="zh-CN" altLang="en-US" sz="2400" kern="1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①在中性和弱碱性条件下会积累谷氨酸；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②在条件下则容易生成谷氨酰胺和N-乙酰谷胺酰胺；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 bwMode="auto">
          <a:xfrm flipH="1">
            <a:off x="118201" y="6302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365625" y="668655"/>
            <a:ext cx="7345045" cy="76263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656590" y="842010"/>
            <a:ext cx="2413000" cy="5892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5.发酵罐内发酵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02599" y="2847124"/>
            <a:ext cx="2061699" cy="1666913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343535" y="2437130"/>
            <a:ext cx="11463020" cy="452183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（1）目的：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</a:t>
            </a:r>
            <a:r>
              <a:rPr lang="en-US" altLang="zh-CN" sz="2400" kern="10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获得产品。</a:t>
            </a:r>
            <a:endParaRPr lang="en-US" alt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（2）产品的两种形式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2400" kern="1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①微生物细胞本身；</a:t>
            </a:r>
            <a:endParaRPr lang="en-US" altLang="zh-CN" sz="2400" kern="10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en-US" altLang="zh-CN" sz="2400" kern="10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②代谢物。</a:t>
            </a:r>
            <a:endParaRPr lang="en-US" altLang="zh-CN" sz="2400" kern="100" smtClean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（3）采取手段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24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①发酵产品是微生物细胞本身时，可在发酵结束之后，采用过滤、沉淀等方法将菌体分离和干燥。</a:t>
            </a:r>
            <a:endParaRPr lang="en-US" altLang="zh-CN" sz="2400" kern="10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2400" kern="10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②发酵产品是代谢物时，可根据产物的性质采取适当的提取、分离和纯化措施来获得产品。</a:t>
            </a:r>
            <a:endParaRPr lang="zh-CN" altLang="en-US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1" name="右箭头 10"/>
          <p:cNvSpPr/>
          <p:nvPr>
            <p:custDataLst>
              <p:tags r:id="rId4"/>
            </p:custDataLst>
          </p:nvPr>
        </p:nvSpPr>
        <p:spPr>
          <a:xfrm>
            <a:off x="4444047" y="2915638"/>
            <a:ext cx="1646555" cy="830543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6176645" y="2847975"/>
            <a:ext cx="1839595" cy="6324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7.获得产品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01196" y="1314328"/>
            <a:ext cx="1963102" cy="1450243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8"/>
            </p:custDataLst>
          </p:nvPr>
        </p:nvSpPr>
        <p:spPr bwMode="auto">
          <a:xfrm flipH="1">
            <a:off x="118201" y="6302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41350" y="812800"/>
            <a:ext cx="7345045" cy="76263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465455" y="1826895"/>
            <a:ext cx="3286760" cy="5340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6.产品的分离、提纯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5187195" y="587935"/>
            <a:ext cx="32308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各</a:t>
            </a:r>
            <a:r>
              <a:rPr lang="zh-CN" altLang="en-US" sz="240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环节需要注意的地方</a:t>
            </a:r>
            <a:endParaRPr lang="zh-CN" altLang="en-US" sz="240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381635" y="1113790"/>
          <a:ext cx="11649710" cy="5624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130"/>
                <a:gridCol w="9339580"/>
              </a:tblGrid>
              <a:tr h="66230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环节</a:t>
                      </a:r>
                      <a:endParaRPr lang="zh-CN" altLang="en-US" sz="2400" b="0" smtClean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 smtClean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目的</a:t>
                      </a:r>
                      <a:endParaRPr lang="zh-CN" altLang="en-US" sz="2400" b="0" smtClean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66421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 smtClean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菌种选育</a:t>
                      </a:r>
                      <a:endParaRPr lang="zh-CN" altLang="en-US" sz="2400" b="0" smtClean="0"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/>
                </a:tc>
              </a:tr>
              <a:tr h="66167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 smtClean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扩大培养</a:t>
                      </a:r>
                      <a:endParaRPr lang="zh-CN" altLang="en-US" sz="2400" b="0" smtClean="0"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0">
                        <a:solidFill>
                          <a:srgbClr val="0033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/>
                </a:tc>
              </a:tr>
              <a:tr h="66357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 smtClean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培养基的配制</a:t>
                      </a:r>
                      <a:endParaRPr lang="zh-CN" altLang="en-US" sz="2400" b="0" smtClean="0"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0">
                        <a:solidFill>
                          <a:srgbClr val="00B0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/>
                </a:tc>
              </a:tr>
              <a:tr h="66294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 smtClean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灭菌</a:t>
                      </a:r>
                      <a:endParaRPr lang="zh-CN" altLang="en-US" sz="2400" b="0" smtClean="0"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0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/>
                </a:tc>
              </a:tr>
              <a:tr h="1325245"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0"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0">
                        <a:solidFill>
                          <a:srgbClr val="00B05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/>
                </a:tc>
              </a:tr>
              <a:tr h="98425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 smtClean="0">
                          <a:gradFill>
                            <a:gsLst>
                              <a:gs pos="0">
                                <a:srgbClr val="007BD3"/>
                              </a:gs>
                              <a:gs pos="100000">
                                <a:srgbClr val="034373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产品的分离、提纯</a:t>
                      </a:r>
                      <a:endParaRPr lang="zh-CN" altLang="en-US" sz="2400" b="0" smtClean="0">
                        <a:gradFill>
                          <a:gsLst>
                            <a:gs pos="0">
                              <a:srgbClr val="007BD3"/>
                            </a:gs>
                            <a:gs pos="100000">
                              <a:srgbClr val="034373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/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580489" y="4261406"/>
            <a:ext cx="190150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接种</a:t>
            </a:r>
            <a:endParaRPr lang="zh-CN" altLang="en-US" sz="240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发酵罐发酵</a:t>
            </a:r>
            <a:endParaRPr lang="zh-CN" altLang="en-US" sz="240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2867252" y="1898365"/>
            <a:ext cx="8252604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性状优良菌种可从自然界筛选，也可通过诱变育种或基因工程育种获得。</a:t>
            </a:r>
            <a:endParaRPr lang="zh-CN" altLang="en-US" sz="20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2859368" y="2558261"/>
            <a:ext cx="8312989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工业发酵罐体积大，接种菌种总体积大。发酵前需对菌种扩大培养。</a:t>
            </a:r>
            <a:endParaRPr lang="zh-CN" altLang="en-US" sz="20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2859152" y="3218098"/>
            <a:ext cx="8330243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选原料制备培养基。生产实践中，培养基配方要经过反复实验才能确定。</a:t>
            </a:r>
            <a:endParaRPr lang="zh-CN" altLang="en-US" sz="20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2849245" y="3849370"/>
            <a:ext cx="913384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发酵工程所用大多为单一菌种，有杂菌污染影响产量，培养基和设备需严格灭菌</a:t>
            </a:r>
            <a:endParaRPr lang="zh-CN" altLang="en-US" sz="20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3015567" y="5140511"/>
            <a:ext cx="843376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现代发酵工程的大型发酵罐有计算机控制系统，能对温度、</a:t>
            </a:r>
            <a:r>
              <a:rPr lang="en-US" altLang="zh-CN" sz="16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PH</a:t>
            </a:r>
            <a:r>
              <a:rPr lang="zh-CN" altLang="en-US" sz="16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、溶解氧、罐压、通气量、搅拌、泡沫和营养进行监测和控制。还可以进行反馈控制，使发酵全过程处于最佳状态。</a:t>
            </a:r>
            <a:endParaRPr lang="zh-CN" altLang="en-US" sz="16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3015362" y="4374668"/>
            <a:ext cx="837337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发酵工程的中心环节，发酵过程中，要随时检测培养液中微生物数量、产品浓度等，以了解发酵进程。还要及时添加必需的营养组分，严格控制温度、</a:t>
            </a:r>
            <a:r>
              <a:rPr lang="en-US" altLang="zh-CN" sz="16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PH</a:t>
            </a:r>
            <a:r>
              <a:rPr lang="zh-CN" altLang="en-US" sz="16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和溶解氧等发酵条件。环境条件不仅影响微生物生长繁殖，还影响微生物代谢物的形成。</a:t>
            </a:r>
            <a:endParaRPr lang="zh-CN" altLang="en-US" sz="16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3076575" y="5737860"/>
            <a:ext cx="870013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如果发酵产品是微生物细胞本身，可在发酵结束后，采用过滤、沉淀方法将菌体分离和干燥，即可得到产品。如果产品是代谢物，可据产物性质采取适当提取、分离纯化措施来获得产品。</a:t>
            </a:r>
            <a:endParaRPr lang="zh-CN" altLang="en-US" sz="20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>
            <p:custDataLst>
              <p:tags r:id="rId11"/>
            </p:custDataLst>
          </p:nvPr>
        </p:nvSpPr>
        <p:spPr bwMode="auto">
          <a:xfrm flipH="1">
            <a:off x="118201" y="14493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12"/>
            </p:custDataLst>
          </p:nvPr>
        </p:nvSpPr>
        <p:spPr>
          <a:xfrm>
            <a:off x="10506710" y="133985"/>
            <a:ext cx="130556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小结</a:t>
            </a:r>
            <a:endParaRPr lang="zh-CN" alt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60425" y="1334135"/>
            <a:ext cx="1002411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1.微生物菌种资源丰富，选择发酵工程用的菌种时，需要考虑哪些因素？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1159133" y="1901443"/>
            <a:ext cx="6251575" cy="17145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①在低成本的培养基上能迅速生长繁殖；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algn="l" defTabSz="914400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②生产所需代谢物的产量高；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algn="l" defTabSz="914400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③发酵条件易控制；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 algn="l" defTabSz="914400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④菌种不易变异，退化等。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158875" y="4262755"/>
            <a:ext cx="9653270" cy="24930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①反复试验确定培养基的配方；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②对培养基和发酵设备进行严格的灭菌；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③随时检测培养液中微生物的数量、产物浓度等；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④及时添加必需的营养组分；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⑤严格控制温度、pH和溶氧量等发酵条件，使用计算机控制系统对各种条件进行监测和控制，以及反馈控制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860425" y="3709035"/>
            <a:ext cx="10024745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2.怎样对发酵条件进行调控以满足微生物的生长需要？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 bwMode="auto">
          <a:xfrm flipH="1">
            <a:off x="118201" y="14493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86790" y="773430"/>
            <a:ext cx="9352280" cy="4540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【任务一】2、完成23页思考讨论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发酵工程基本环节分析</a:t>
            </a:r>
            <a:r>
              <a:rPr lang="en-US" altLang="zh-CN" sz="24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67690" y="1903095"/>
            <a:ext cx="1105281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3.在产物分离和提纯方面，发酵工程与传统发酵技术相比有哪些改进之处？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658495" y="2728595"/>
            <a:ext cx="10962005" cy="30149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45720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传统发酵技术获得的产物一般不是单一的组分，而是成分复杂的混合物，很多时候不会再对产物进行分离和提纯处理，或者仅采用简单的沉淀、过滤等方法来分离提纯产物。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lvl="0" indent="45720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发酵工程中使用的分离和提纯产物的方法较多。在产物的初分离阶段，常采用沉淀、萃取、膜分离、吸附或离子交换等方法；在进一步纯化阶段，会采用液相层析法、结晶法等方法。发酵工程产物无论是代谢物还是菌体本身，都需要进行质量检查，合格后才能成为正式产品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42" y="5742713"/>
            <a:ext cx="1798476" cy="57917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6"/>
            </p:custDataLst>
          </p:nvPr>
        </p:nvSpPr>
        <p:spPr bwMode="auto">
          <a:xfrm flipH="1">
            <a:off x="118201" y="14493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986790" y="773430"/>
            <a:ext cx="9352280" cy="4540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【任务一】2、完成23页思考讨论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发酵工程基本环节分析</a:t>
            </a:r>
            <a:r>
              <a:rPr lang="en-US" altLang="zh-CN" sz="24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533399" y="1917065"/>
            <a:ext cx="11393805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4.在进行发酵生产时,排出的气体和废弃培养液等能直接排放到外界环境中吗?为什么？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658317" y="2773927"/>
            <a:ext cx="10800715" cy="1863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不能；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因为在进行发酵生产时，微生物及其代谢物中都可能含有危害环境的物质。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为了减少或避免污染物的产生和排放，实现清洁生产，应该对排出的气体和废气培养液进行二次清洁或灭菌处理。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 bwMode="auto">
          <a:xfrm flipH="1">
            <a:off x="118201" y="14493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986790" y="1066800"/>
            <a:ext cx="9352280" cy="45402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【任务一】2、完成23页思考讨论</a:t>
            </a:r>
            <a:r>
              <a:rPr lang="en-US" altLang="zh-CN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发酵工程基本环节分析</a:t>
            </a:r>
            <a:r>
              <a:rPr lang="en-US" altLang="zh-CN" sz="24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936625" y="2674531"/>
            <a:ext cx="9648190" cy="18637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①生产条件温和；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②原料来源丰富且价格低廉；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③产物专一；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④废弃物对环境的污染小和容易处理。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936625" y="5394960"/>
            <a:ext cx="9648190" cy="9728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indent="45720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发酵工程在食品工业、医药工业、农牧业等许多领域得到了广泛的应用，形成了规模庞大的发酵工业。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936625" y="1182370"/>
            <a:ext cx="9310370" cy="52260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【任务二】阅读课本24页第一段，说出发酵工程的优点及应用。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709295" y="1904365"/>
            <a:ext cx="3071495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1、发酵工程的优点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709295" y="4737735"/>
            <a:ext cx="3071495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2、发酵工程的</a:t>
            </a:r>
            <a:r>
              <a:rPr lang="zh-CN" alt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应用</a:t>
            </a:r>
            <a:endParaRPr lang="zh-CN" alt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8922385" y="3920490"/>
            <a:ext cx="84709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酱油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408509" y="4441211"/>
            <a:ext cx="2672315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大豆</a:t>
            </a:r>
            <a:r>
              <a:rPr lang="en-US" altLang="zh-CN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(</a:t>
            </a:r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主要原料</a:t>
            </a:r>
            <a:r>
              <a:rPr lang="en-US" altLang="zh-CN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)</a:t>
            </a:r>
            <a:endParaRPr lang="en-US" altLang="zh-CN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3"/>
            </p:custDataLst>
          </p:nvPr>
        </p:nvSpPr>
        <p:spPr>
          <a:xfrm>
            <a:off x="3030590" y="3480539"/>
            <a:ext cx="168427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黑曲霉</a:t>
            </a:r>
            <a:endParaRPr lang="en-US" altLang="zh-CN" sz="16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/>
            <a:r>
              <a: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(</a:t>
            </a:r>
            <a:r>
              <a: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蛋白酶</a:t>
            </a:r>
            <a:r>
              <a: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)</a:t>
            </a:r>
            <a:endParaRPr lang="en-US" altLang="zh-CN" sz="16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5" b="5127"/>
          <a:stretch>
            <a:fillRect/>
          </a:stretch>
        </p:blipFill>
        <p:spPr bwMode="auto">
          <a:xfrm>
            <a:off x="699466" y="3385042"/>
            <a:ext cx="1927704" cy="11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直接箭头连接符 26"/>
          <p:cNvCxnSpPr/>
          <p:nvPr>
            <p:custDataLst>
              <p:tags r:id="rId6"/>
            </p:custDataLst>
          </p:nvPr>
        </p:nvCxnSpPr>
        <p:spPr>
          <a:xfrm>
            <a:off x="2891298" y="4180661"/>
            <a:ext cx="1983368" cy="0"/>
          </a:xfrm>
          <a:prstGeom prst="straightConnector1">
            <a:avLst/>
          </a:prstGeom>
          <a:ln>
            <a:solidFill>
              <a:schemeClr val="dk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>
            <p:custDataLst>
              <p:tags r:id="rId7"/>
            </p:custDataLst>
          </p:nvPr>
        </p:nvSpPr>
        <p:spPr>
          <a:xfrm>
            <a:off x="4910177" y="3734300"/>
            <a:ext cx="1793289" cy="8299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小分子肽和氨基酸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29" name="直接箭头连接符 28"/>
          <p:cNvCxnSpPr/>
          <p:nvPr>
            <p:custDataLst>
              <p:tags r:id="rId8"/>
            </p:custDataLst>
          </p:nvPr>
        </p:nvCxnSpPr>
        <p:spPr>
          <a:xfrm>
            <a:off x="6625541" y="4180661"/>
            <a:ext cx="2261832" cy="0"/>
          </a:xfrm>
          <a:prstGeom prst="straightConnector1">
            <a:avLst/>
          </a:prstGeom>
          <a:ln>
            <a:solidFill>
              <a:schemeClr val="dk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9"/>
            </p:custDataLst>
          </p:nvPr>
        </p:nvSpPr>
        <p:spPr>
          <a:xfrm>
            <a:off x="6555024" y="3871157"/>
            <a:ext cx="2350103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淋洗、调制</a:t>
            </a:r>
            <a:endParaRPr lang="zh-CN" altLang="en-US" sz="16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矩形: 对角圆角 30"/>
          <p:cNvSpPr/>
          <p:nvPr>
            <p:custDataLst>
              <p:tags r:id="rId10"/>
            </p:custDataLst>
          </p:nvPr>
        </p:nvSpPr>
        <p:spPr>
          <a:xfrm>
            <a:off x="480219" y="2786937"/>
            <a:ext cx="2121764" cy="497150"/>
          </a:xfrm>
          <a:prstGeom prst="round2Diag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酱油的生产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11"/>
            </p:custDataLst>
          </p:nvPr>
        </p:nvSpPr>
        <p:spPr>
          <a:xfrm>
            <a:off x="337488" y="6245434"/>
            <a:ext cx="2237862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谷物或水果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12"/>
            </p:custDataLst>
          </p:nvPr>
        </p:nvSpPr>
        <p:spPr>
          <a:xfrm>
            <a:off x="2693238" y="6014340"/>
            <a:ext cx="1684278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酿酒酵母</a:t>
            </a:r>
            <a:endParaRPr lang="zh-CN" altLang="en-US" sz="16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34" name="直接箭头连接符 33"/>
          <p:cNvCxnSpPr/>
          <p:nvPr>
            <p:custDataLst>
              <p:tags r:id="rId13"/>
            </p:custDataLst>
          </p:nvPr>
        </p:nvCxnSpPr>
        <p:spPr>
          <a:xfrm>
            <a:off x="2527313" y="6517545"/>
            <a:ext cx="1983368" cy="0"/>
          </a:xfrm>
          <a:prstGeom prst="straightConnector1">
            <a:avLst/>
          </a:prstGeom>
          <a:ln>
            <a:solidFill>
              <a:schemeClr val="dk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>
            <p:custDataLst>
              <p:tags r:id="rId14"/>
            </p:custDataLst>
          </p:nvPr>
        </p:nvSpPr>
        <p:spPr>
          <a:xfrm>
            <a:off x="4634970" y="6053428"/>
            <a:ext cx="860320" cy="8299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各种酒类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矩形: 对角圆角 35"/>
          <p:cNvSpPr/>
          <p:nvPr>
            <p:custDataLst>
              <p:tags r:id="rId15"/>
            </p:custDataLst>
          </p:nvPr>
        </p:nvSpPr>
        <p:spPr>
          <a:xfrm>
            <a:off x="462462" y="5088860"/>
            <a:ext cx="2929633" cy="497150"/>
          </a:xfrm>
          <a:prstGeom prst="round2Diag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各种酒类的生产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9881900" y="2281951"/>
            <a:ext cx="1793288" cy="268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 bwMode="auto">
          <a:xfrm>
            <a:off x="5550503" y="5135881"/>
            <a:ext cx="2699616" cy="180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9"/>
          <a:stretch>
            <a:fillRect/>
          </a:stretch>
        </p:blipFill>
        <p:spPr bwMode="auto">
          <a:xfrm>
            <a:off x="8294107" y="5135883"/>
            <a:ext cx="3747527" cy="18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/>
          <p:nvPr>
            <p:custDataLst>
              <p:tags r:id="rId22"/>
            </p:custDataLst>
          </p:nvPr>
        </p:nvSpPr>
        <p:spPr>
          <a:xfrm>
            <a:off x="114935" y="673100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3"/>
            </p:custDataLst>
          </p:nvPr>
        </p:nvSpPr>
        <p:spPr>
          <a:xfrm>
            <a:off x="337185" y="1846580"/>
            <a:ext cx="11253470" cy="398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</a:t>
            </a:r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）生产传统的发酵产品：如酱油、各种酒类等。发酵工程使这些产品的产量和质量明显提高。</a:t>
            </a:r>
            <a:endParaRPr lang="zh-CN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24"/>
            </p:custDataLst>
          </p:nvPr>
        </p:nvSpPr>
        <p:spPr bwMode="auto">
          <a:xfrm flipH="1">
            <a:off x="15966" y="8969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5"/>
            </p:custDataLst>
          </p:nvPr>
        </p:nvSpPr>
        <p:spPr>
          <a:xfrm>
            <a:off x="480060" y="1133475"/>
            <a:ext cx="11464925" cy="54800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【任务二】2.阅读课本24页第三段，明确发酵工程可以用在生产哪些传统发酵产品？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2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/>
      <p:bldP spid="28" grpId="0" animBg="1"/>
      <p:bldP spid="30" grpId="0"/>
      <p:bldP spid="31" grpId="0" animBg="1"/>
      <p:bldP spid="32" grpId="0" animBg="1"/>
      <p:bldP spid="33" grpId="0"/>
      <p:bldP spid="35" grpId="0" animBg="1"/>
      <p:bldP spid="36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>
            <p:custDataLst>
              <p:tags r:id="rId1"/>
            </p:custDataLst>
          </p:nvPr>
        </p:nvSpPr>
        <p:spPr>
          <a:xfrm>
            <a:off x="748809" y="2550221"/>
            <a:ext cx="90220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具体为发芽，焙烤，碾磨，糖化，蒸煮，发酵，消毒，终止环节。</a:t>
            </a:r>
            <a:endParaRPr lang="zh-CN" altLang="en-US" sz="240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53778" y="3168050"/>
            <a:ext cx="1226629" cy="23939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89563" y="2996600"/>
            <a:ext cx="1455139" cy="25380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36063" y="3818131"/>
            <a:ext cx="1559302" cy="17409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795" y="3313910"/>
            <a:ext cx="3571995" cy="2532686"/>
          </a:xfrm>
          <a:prstGeom prst="rect">
            <a:avLst/>
          </a:prstGeom>
        </p:spPr>
      </p:pic>
      <p:sp>
        <p:nvSpPr>
          <p:cNvPr id="18" name="箭头: 右 17"/>
          <p:cNvSpPr/>
          <p:nvPr>
            <p:custDataLst>
              <p:tags r:id="rId10"/>
            </p:custDataLst>
          </p:nvPr>
        </p:nvSpPr>
        <p:spPr>
          <a:xfrm>
            <a:off x="3891132" y="4768250"/>
            <a:ext cx="535782" cy="235744"/>
          </a:xfrm>
          <a:prstGeom prst="rightArrow">
            <a:avLst>
              <a:gd name="adj1" fmla="val 25757"/>
              <a:gd name="adj2" fmla="val 50000"/>
            </a:avLst>
          </a:prstGeom>
          <a:gradFill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箭头: 右 18"/>
          <p:cNvSpPr/>
          <p:nvPr>
            <p:custDataLst>
              <p:tags r:id="rId11"/>
            </p:custDataLst>
          </p:nvPr>
        </p:nvSpPr>
        <p:spPr>
          <a:xfrm>
            <a:off x="6392544" y="4768250"/>
            <a:ext cx="535782" cy="235744"/>
          </a:xfrm>
          <a:prstGeom prst="rightArrow">
            <a:avLst>
              <a:gd name="adj1" fmla="val 25757"/>
              <a:gd name="adj2" fmla="val 50000"/>
            </a:avLst>
          </a:prstGeom>
          <a:gradFill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箭头: 右 19"/>
          <p:cNvSpPr/>
          <p:nvPr>
            <p:custDataLst>
              <p:tags r:id="rId12"/>
            </p:custDataLst>
          </p:nvPr>
        </p:nvSpPr>
        <p:spPr>
          <a:xfrm>
            <a:off x="9265657" y="4768250"/>
            <a:ext cx="535782" cy="235744"/>
          </a:xfrm>
          <a:prstGeom prst="rightArrow">
            <a:avLst>
              <a:gd name="adj1" fmla="val 25757"/>
              <a:gd name="adj2" fmla="val 50000"/>
            </a:avLst>
          </a:prstGeom>
          <a:gradFill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3"/>
            </p:custDataLst>
          </p:nvPr>
        </p:nvSpPr>
        <p:spPr>
          <a:xfrm>
            <a:off x="1293902" y="5745656"/>
            <a:ext cx="9578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发芽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>
            <p:custDataLst>
              <p:tags r:id="rId14"/>
            </p:custDataLst>
          </p:nvPr>
        </p:nvSpPr>
        <p:spPr>
          <a:xfrm>
            <a:off x="786982" y="5734556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1</a:t>
            </a:r>
            <a:endParaRPr lang="en-US" altLang="zh-CN" sz="24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>
            <p:custDataLst>
              <p:tags r:id="rId15"/>
            </p:custDataLst>
          </p:nvPr>
        </p:nvSpPr>
        <p:spPr>
          <a:xfrm>
            <a:off x="4159203" y="5734815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en-US" altLang="zh-CN" sz="24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>
            <p:custDataLst>
              <p:tags r:id="rId16"/>
            </p:custDataLst>
          </p:nvPr>
        </p:nvSpPr>
        <p:spPr>
          <a:xfrm>
            <a:off x="4683507" y="5716498"/>
            <a:ext cx="102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焙烤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椭圆 26"/>
          <p:cNvSpPr/>
          <p:nvPr>
            <p:custDataLst>
              <p:tags r:id="rId17"/>
            </p:custDataLst>
          </p:nvPr>
        </p:nvSpPr>
        <p:spPr>
          <a:xfrm>
            <a:off x="7478440" y="5732032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endParaRPr lang="en-US" altLang="zh-CN" sz="24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8"/>
            </p:custDataLst>
          </p:nvPr>
        </p:nvSpPr>
        <p:spPr>
          <a:xfrm>
            <a:off x="7940080" y="5716499"/>
            <a:ext cx="102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碾磨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椭圆 28"/>
          <p:cNvSpPr/>
          <p:nvPr>
            <p:custDataLst>
              <p:tags r:id="rId19"/>
            </p:custDataLst>
          </p:nvPr>
        </p:nvSpPr>
        <p:spPr>
          <a:xfrm>
            <a:off x="10276589" y="5732032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4</a:t>
            </a:r>
            <a:endParaRPr lang="en-US" altLang="zh-CN" sz="2400" b="1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20"/>
            </p:custDataLst>
          </p:nvPr>
        </p:nvSpPr>
        <p:spPr>
          <a:xfrm>
            <a:off x="10755986" y="5716499"/>
            <a:ext cx="10278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糖化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21"/>
            </p:custDataLst>
          </p:nvPr>
        </p:nvSpPr>
        <p:spPr>
          <a:xfrm>
            <a:off x="665914" y="3674635"/>
            <a:ext cx="9578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大麦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>
            <p:custDataLst>
              <p:tags r:id="rId22"/>
            </p:custDataLst>
          </p:nvPr>
        </p:nvSpPr>
        <p:spPr>
          <a:xfrm>
            <a:off x="2593950" y="3568310"/>
            <a:ext cx="9578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水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>
            <p:custDataLst>
              <p:tags r:id="rId23"/>
            </p:custDataLst>
          </p:nvPr>
        </p:nvSpPr>
        <p:spPr>
          <a:xfrm>
            <a:off x="9801439" y="3076208"/>
            <a:ext cx="143185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糖化罐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>
            <p:custDataLst>
              <p:tags r:id="rId24"/>
            </p:custDataLst>
          </p:nvPr>
        </p:nvSpPr>
        <p:spPr>
          <a:xfrm>
            <a:off x="665875" y="6213839"/>
            <a:ext cx="2547823" cy="645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大麦种子发芽，</a:t>
            </a:r>
            <a:endParaRPr lang="en-US" altLang="zh-CN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/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释放淀粉酶。</a:t>
            </a:r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25"/>
            </p:custDataLst>
          </p:nvPr>
        </p:nvSpPr>
        <p:spPr>
          <a:xfrm>
            <a:off x="4159203" y="6214209"/>
            <a:ext cx="2798946" cy="645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加热杀死种子胚但不使淀粉酶失活。</a:t>
            </a:r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>
            <p:custDataLst>
              <p:tags r:id="rId26"/>
            </p:custDataLst>
          </p:nvPr>
        </p:nvSpPr>
        <p:spPr>
          <a:xfrm>
            <a:off x="7416350" y="6270115"/>
            <a:ext cx="2120715" cy="645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将干燥的麦芽碾磨成麦芽粉。</a:t>
            </a:r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27"/>
            </p:custDataLst>
          </p:nvPr>
        </p:nvSpPr>
        <p:spPr>
          <a:xfrm>
            <a:off x="10218493" y="6190485"/>
            <a:ext cx="1565333" cy="645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淀粉水解</a:t>
            </a:r>
            <a:endParaRPr lang="en-US" altLang="zh-CN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  <a:p>
            <a:pPr algn="ctr"/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形成糖浆。</a:t>
            </a:r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1" name="矩形 40"/>
          <p:cNvSpPr/>
          <p:nvPr>
            <p:custDataLst>
              <p:tags r:id="rId28"/>
            </p:custDataLst>
          </p:nvPr>
        </p:nvSpPr>
        <p:spPr>
          <a:xfrm>
            <a:off x="710341" y="1966322"/>
            <a:ext cx="81076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啤酒的工业化生产流程主要分为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主发酵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后发酵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两个阶段。</a:t>
            </a:r>
            <a:endParaRPr lang="zh-CN" altLang="en-US" sz="240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9"/>
            </p:custDataLst>
          </p:nvPr>
        </p:nvSpPr>
        <p:spPr>
          <a:xfrm>
            <a:off x="447675" y="1047750"/>
            <a:ext cx="11162030" cy="8382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【任务二】3.阅读课本24和25页的思考讨论“啤酒的工业化生产流程”，明确啤酒的工业化生产流程，完成思考讨论题。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0"/>
            </p:custDataLst>
          </p:nvPr>
        </p:nvSpPr>
        <p:spPr>
          <a:xfrm>
            <a:off x="5130165" y="343535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31"/>
            </p:custDataLst>
          </p:nvPr>
        </p:nvSpPr>
        <p:spPr bwMode="auto">
          <a:xfrm flipH="1">
            <a:off x="91" y="19700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3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6" grpId="0"/>
      <p:bldP spid="27" grpId="0" animBg="1"/>
      <p:bldP spid="28" grpId="0"/>
      <p:bldP spid="29" grpId="0" animBg="1"/>
      <p:bldP spid="30" grpId="0"/>
      <p:bldP spid="31" grpId="0"/>
      <p:bldP spid="32" grpId="0"/>
      <p:bldP spid="33" grpId="0"/>
      <p:bldP spid="34" grpId="0" animBg="1"/>
      <p:bldP spid="35" grpId="0" animBg="1"/>
      <p:bldP spid="36" grpId="0" animBg="1"/>
      <p:bldP spid="39" grpId="0" animBg="1"/>
      <p:bldP spid="41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 bwMode="auto">
          <a:xfrm>
            <a:off x="2105220" y="1978747"/>
            <a:ext cx="2088232" cy="4140460"/>
          </a:xfrm>
          <a:prstGeom prst="rect">
            <a:avLst/>
          </a:prstGeom>
          <a:noFill/>
          <a:ln w="76200">
            <a:solidFill>
              <a:srgbClr val="778495"/>
            </a:solidFill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3369306" y="3022863"/>
            <a:ext cx="1648291" cy="10441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rmAutofit/>
          </a:bodyPr>
          <a:lstStyle/>
          <a:p>
            <a:pPr algn="r"/>
            <a:r>
              <a:rPr lang="zh-CN" altLang="en-US" sz="5400" b="1" spc="300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endParaRPr lang="zh-CN" altLang="en-US" sz="5400" b="1" spc="300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257071" y="2338787"/>
            <a:ext cx="169629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normAutofit/>
          </a:bodyPr>
          <a:lstStyle/>
          <a:p>
            <a:r>
              <a:rPr lang="en-US" altLang="zh-CN" sz="2000" b="1" spc="300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CONTENT</a:t>
            </a:r>
            <a:endParaRPr lang="en-US" altLang="zh-CN" sz="2000" b="1" spc="300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 bwMode="auto">
          <a:xfrm>
            <a:off x="3851413" y="3994971"/>
            <a:ext cx="684076" cy="72008"/>
          </a:xfrm>
          <a:prstGeom prst="rect">
            <a:avLst/>
          </a:prstGeom>
          <a:solidFill>
            <a:srgbClr val="778495"/>
          </a:solidFill>
          <a:ln w="19050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5427949" y="2502515"/>
            <a:ext cx="655949" cy="707886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>
                <a:solidFill>
                  <a:srgbClr val="778495"/>
                </a:solidFill>
              </a:rPr>
              <a:t>01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25" name="文本框 24"/>
          <p:cNvSpPr txBox="1"/>
          <p:nvPr>
            <p:custDataLst>
              <p:tags r:id="rId6"/>
            </p:custDataLst>
          </p:nvPr>
        </p:nvSpPr>
        <p:spPr>
          <a:xfrm>
            <a:off x="6196965" y="2613660"/>
            <a:ext cx="3962400" cy="44450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r>
              <a:rPr lang="zh-CN" altLang="en-US" sz="27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新课导入</a:t>
            </a:r>
            <a:endParaRPr lang="zh-CN" altLang="en-US" sz="27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7"/>
            </p:custDataLst>
          </p:nvPr>
        </p:nvSpPr>
        <p:spPr>
          <a:xfrm>
            <a:off x="5413344" y="3359334"/>
            <a:ext cx="718466" cy="707886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>
                <a:solidFill>
                  <a:srgbClr val="778495"/>
                </a:solidFill>
              </a:rPr>
              <a:t>02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6196965" y="3432810"/>
            <a:ext cx="3962400" cy="48958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任务探究</a:t>
            </a:r>
            <a:endParaRPr lang="zh-CN" altLang="en-US" sz="27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413344" y="4442848"/>
            <a:ext cx="732893" cy="707886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>
                <a:solidFill>
                  <a:srgbClr val="778495"/>
                </a:solidFill>
              </a:rPr>
              <a:t>03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6196965" y="5774055"/>
            <a:ext cx="3962400" cy="34544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课堂练习</a:t>
            </a:r>
            <a:endParaRPr lang="zh-CN" altLang="en-US" sz="27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6196965" y="4675505"/>
            <a:ext cx="3962400" cy="34544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b="1">
                <a:solidFill>
                  <a:srgbClr val="77849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ea"/>
              </a:rPr>
              <a:t>课堂小结</a:t>
            </a:r>
            <a:endParaRPr lang="zh-CN" altLang="en-US" sz="2700" b="1">
              <a:solidFill>
                <a:srgbClr val="778495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5413344" y="5526793"/>
            <a:ext cx="732893" cy="707886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4000" b="1">
                <a:solidFill>
                  <a:srgbClr val="778495"/>
                </a:solidFill>
              </a:rPr>
              <a:t>04</a:t>
            </a:r>
            <a:endParaRPr lang="en-US" altLang="zh-CN" sz="4000" b="1">
              <a:solidFill>
                <a:srgbClr val="778495"/>
              </a:solidFill>
            </a:endParaRPr>
          </a:p>
        </p:txBody>
      </p:sp>
      <p:sp>
        <p:nvSpPr>
          <p:cNvPr id="9" name="文本框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24485" y="299085"/>
            <a:ext cx="1079119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第</a:t>
            </a:r>
            <a:r>
              <a:rPr lang="en-US" alt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3</a:t>
            </a:r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节</a:t>
            </a:r>
            <a:r>
              <a:rPr lang="en-US" altLang="zh-CN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 </a:t>
            </a:r>
            <a:r>
              <a:rPr lang="zh-CN" alt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新魏" panose="02010800040101010101" charset="-122"/>
                <a:ea typeface="华文新魏" panose="02010800040101010101" charset="-122"/>
                <a:sym typeface="+mn-ea"/>
              </a:rPr>
              <a:t>发酵工程及其应用</a:t>
            </a:r>
            <a:endParaRPr lang="zh-CN" sz="2800" b="1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891" y="3164871"/>
            <a:ext cx="1352297" cy="222885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39223" y="3650646"/>
            <a:ext cx="1758183" cy="174230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41732" y="3388520"/>
            <a:ext cx="922819" cy="200970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99392" y="3864959"/>
            <a:ext cx="2262338" cy="155318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11847" y="4347728"/>
            <a:ext cx="1304645" cy="1013896"/>
          </a:xfrm>
          <a:prstGeom prst="rect">
            <a:avLst/>
          </a:prstGeom>
        </p:spPr>
      </p:pic>
      <p:sp>
        <p:nvSpPr>
          <p:cNvPr id="45" name="箭头: 右 44"/>
          <p:cNvSpPr/>
          <p:nvPr>
            <p:custDataLst>
              <p:tags r:id="rId11"/>
            </p:custDataLst>
          </p:nvPr>
        </p:nvSpPr>
        <p:spPr>
          <a:xfrm>
            <a:off x="2777470" y="4615051"/>
            <a:ext cx="535782" cy="235744"/>
          </a:xfrm>
          <a:prstGeom prst="rightArrow">
            <a:avLst>
              <a:gd name="adj1" fmla="val 25757"/>
              <a:gd name="adj2" fmla="val 50000"/>
            </a:avLst>
          </a:prstGeom>
          <a:gradFill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6" name="箭头: 右 45"/>
          <p:cNvSpPr/>
          <p:nvPr>
            <p:custDataLst>
              <p:tags r:id="rId12"/>
            </p:custDataLst>
          </p:nvPr>
        </p:nvSpPr>
        <p:spPr>
          <a:xfrm>
            <a:off x="4780387" y="4615051"/>
            <a:ext cx="535782" cy="235744"/>
          </a:xfrm>
          <a:prstGeom prst="rightArrow">
            <a:avLst>
              <a:gd name="adj1" fmla="val 25757"/>
              <a:gd name="adj2" fmla="val 50000"/>
            </a:avLst>
          </a:prstGeom>
          <a:gradFill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7" name="箭头: 右 46"/>
          <p:cNvSpPr/>
          <p:nvPr>
            <p:custDataLst>
              <p:tags r:id="rId13"/>
            </p:custDataLst>
          </p:nvPr>
        </p:nvSpPr>
        <p:spPr>
          <a:xfrm flipV="1">
            <a:off x="7572368" y="4654193"/>
            <a:ext cx="535782" cy="157460"/>
          </a:xfrm>
          <a:prstGeom prst="rightArrow">
            <a:avLst>
              <a:gd name="adj1" fmla="val 25757"/>
              <a:gd name="adj2" fmla="val 50000"/>
            </a:avLst>
          </a:prstGeom>
          <a:gradFill>
            <a:lin ang="54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1132422" y="5448083"/>
            <a:ext cx="9578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蒸煮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9" name="椭圆 48"/>
          <p:cNvSpPr/>
          <p:nvPr>
            <p:custDataLst>
              <p:tags r:id="rId15"/>
            </p:custDataLst>
          </p:nvPr>
        </p:nvSpPr>
        <p:spPr>
          <a:xfrm>
            <a:off x="625502" y="5463617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5</a:t>
            </a:r>
            <a:endParaRPr lang="en-US" altLang="zh-CN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0" name="椭圆 49"/>
          <p:cNvSpPr/>
          <p:nvPr>
            <p:custDataLst>
              <p:tags r:id="rId16"/>
            </p:custDataLst>
          </p:nvPr>
        </p:nvSpPr>
        <p:spPr>
          <a:xfrm>
            <a:off x="3417046" y="5463617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6</a:t>
            </a:r>
            <a:endParaRPr lang="en-US" altLang="zh-CN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17"/>
            </p:custDataLst>
          </p:nvPr>
        </p:nvSpPr>
        <p:spPr>
          <a:xfrm>
            <a:off x="3877699" y="5448083"/>
            <a:ext cx="95789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发酵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2" name="椭圆 51"/>
          <p:cNvSpPr/>
          <p:nvPr>
            <p:custDataLst>
              <p:tags r:id="rId18"/>
            </p:custDataLst>
          </p:nvPr>
        </p:nvSpPr>
        <p:spPr>
          <a:xfrm>
            <a:off x="6021329" y="5463617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7</a:t>
            </a:r>
            <a:endParaRPr lang="en-US" altLang="zh-CN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>
            <p:custDataLst>
              <p:tags r:id="rId19"/>
            </p:custDataLst>
          </p:nvPr>
        </p:nvSpPr>
        <p:spPr>
          <a:xfrm>
            <a:off x="6487901" y="5448083"/>
            <a:ext cx="10692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消毒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4" name="椭圆 53"/>
          <p:cNvSpPr/>
          <p:nvPr>
            <p:custDataLst>
              <p:tags r:id="rId20"/>
            </p:custDataLst>
          </p:nvPr>
        </p:nvSpPr>
        <p:spPr>
          <a:xfrm>
            <a:off x="9559333" y="5463617"/>
            <a:ext cx="479394" cy="47939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8</a:t>
            </a:r>
            <a:endParaRPr lang="en-US" altLang="zh-CN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>
            <p:custDataLst>
              <p:tags r:id="rId21"/>
            </p:custDataLst>
          </p:nvPr>
        </p:nvSpPr>
        <p:spPr>
          <a:xfrm>
            <a:off x="10063389" y="5448083"/>
            <a:ext cx="106926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终止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6" name="文本框 55"/>
          <p:cNvSpPr txBox="1"/>
          <p:nvPr>
            <p:custDataLst>
              <p:tags r:id="rId22"/>
            </p:custDataLst>
          </p:nvPr>
        </p:nvSpPr>
        <p:spPr>
          <a:xfrm>
            <a:off x="484505" y="5955030"/>
            <a:ext cx="2647315" cy="9086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产生风味组分，终止酶的进一步作用，并对糖浆灭菌。</a:t>
            </a:r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7" name="文本框 56"/>
          <p:cNvSpPr txBox="1"/>
          <p:nvPr>
            <p:custDataLst>
              <p:tags r:id="rId23"/>
            </p:custDataLst>
          </p:nvPr>
        </p:nvSpPr>
        <p:spPr>
          <a:xfrm>
            <a:off x="3230245" y="6033770"/>
            <a:ext cx="2632710" cy="59499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酵母菌将糖转化为酒精和CO</a:t>
            </a:r>
            <a:r>
              <a:rPr lang="zh-CN" altLang="en-US" sz="1800" baseline="-25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2</a:t>
            </a:r>
            <a:endParaRPr lang="zh-CN" altLang="en-US" sz="1800" baseline="-25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8" name="文本框 57"/>
          <p:cNvSpPr txBox="1"/>
          <p:nvPr>
            <p:custDataLst>
              <p:tags r:id="rId24"/>
            </p:custDataLst>
          </p:nvPr>
        </p:nvSpPr>
        <p:spPr>
          <a:xfrm>
            <a:off x="5946140" y="5994400"/>
            <a:ext cx="3390265" cy="6045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杀死啤酒中的大多数微生物，延长它的保存期。</a:t>
            </a:r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25"/>
            </p:custDataLst>
          </p:nvPr>
        </p:nvSpPr>
        <p:spPr>
          <a:xfrm>
            <a:off x="9419590" y="5955030"/>
            <a:ext cx="2534285" cy="6451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过滤、调节、分装啤酒进行出售。</a:t>
            </a:r>
            <a:endParaRPr lang="zh-CN" altLang="en-US" sz="18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0" name="文本框 59"/>
          <p:cNvSpPr txBox="1"/>
          <p:nvPr>
            <p:custDataLst>
              <p:tags r:id="rId26"/>
            </p:custDataLst>
          </p:nvPr>
        </p:nvSpPr>
        <p:spPr>
          <a:xfrm>
            <a:off x="-15055" y="3115286"/>
            <a:ext cx="103091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糖浆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1" name="文本框 60"/>
          <p:cNvSpPr txBox="1"/>
          <p:nvPr>
            <p:custDataLst>
              <p:tags r:id="rId27"/>
            </p:custDataLst>
          </p:nvPr>
        </p:nvSpPr>
        <p:spPr>
          <a:xfrm>
            <a:off x="1489964" y="2867462"/>
            <a:ext cx="137249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啤酒花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62" name="直接连接符 61"/>
          <p:cNvCxnSpPr/>
          <p:nvPr>
            <p:custDataLst>
              <p:tags r:id="rId28"/>
            </p:custDataLst>
          </p:nvPr>
        </p:nvCxnSpPr>
        <p:spPr>
          <a:xfrm>
            <a:off x="646587" y="3568006"/>
            <a:ext cx="413532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>
            <p:custDataLst>
              <p:tags r:id="rId29"/>
            </p:custDataLst>
          </p:nvPr>
        </p:nvCxnSpPr>
        <p:spPr>
          <a:xfrm flipH="1">
            <a:off x="1353082" y="3320680"/>
            <a:ext cx="386902" cy="43768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>
            <p:custDataLst>
              <p:tags r:id="rId30"/>
            </p:custDataLst>
          </p:nvPr>
        </p:nvCxnSpPr>
        <p:spPr>
          <a:xfrm flipH="1">
            <a:off x="2997184" y="3847138"/>
            <a:ext cx="0" cy="8305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5" name="椭圆 64"/>
          <p:cNvSpPr/>
          <p:nvPr>
            <p:custDataLst>
              <p:tags r:id="rId31"/>
            </p:custDataLst>
          </p:nvPr>
        </p:nvSpPr>
        <p:spPr>
          <a:xfrm>
            <a:off x="4650416" y="3012638"/>
            <a:ext cx="790111" cy="790111"/>
          </a:xfrm>
          <a:prstGeom prst="ellipse">
            <a:avLst/>
          </a:prstGeom>
          <a:solidFill>
            <a:schemeClr val="lt1"/>
          </a:solidFill>
          <a:ln w="25400">
            <a:solidFill>
              <a:srgbClr val="2D574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6" name="文本框 65"/>
          <p:cNvSpPr txBox="1"/>
          <p:nvPr>
            <p:custDataLst>
              <p:tags r:id="rId32"/>
            </p:custDataLst>
          </p:nvPr>
        </p:nvSpPr>
        <p:spPr>
          <a:xfrm>
            <a:off x="4448448" y="3143127"/>
            <a:ext cx="119626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过滤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7" name="椭圆 66"/>
          <p:cNvSpPr/>
          <p:nvPr>
            <p:custDataLst>
              <p:tags r:id="rId33"/>
            </p:custDataLst>
          </p:nvPr>
        </p:nvSpPr>
        <p:spPr>
          <a:xfrm>
            <a:off x="2573041" y="3057026"/>
            <a:ext cx="790111" cy="790111"/>
          </a:xfrm>
          <a:prstGeom prst="ellipse">
            <a:avLst/>
          </a:prstGeom>
          <a:solidFill>
            <a:schemeClr val="lt1"/>
          </a:solidFill>
          <a:ln w="25400">
            <a:solidFill>
              <a:srgbClr val="2D574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>
            <p:custDataLst>
              <p:tags r:id="rId34"/>
            </p:custDataLst>
          </p:nvPr>
        </p:nvSpPr>
        <p:spPr>
          <a:xfrm>
            <a:off x="2371073" y="3187515"/>
            <a:ext cx="119626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冷却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cxnSp>
        <p:nvCxnSpPr>
          <p:cNvPr id="69" name="直接连接符 68"/>
          <p:cNvCxnSpPr/>
          <p:nvPr>
            <p:custDataLst>
              <p:tags r:id="rId35"/>
            </p:custDataLst>
          </p:nvPr>
        </p:nvCxnSpPr>
        <p:spPr>
          <a:xfrm flipH="1">
            <a:off x="5004531" y="3847138"/>
            <a:ext cx="0" cy="83057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>
            <p:custDataLst>
              <p:tags r:id="rId36"/>
            </p:custDataLst>
          </p:nvPr>
        </p:nvSpPr>
        <p:spPr>
          <a:xfrm>
            <a:off x="7928495" y="3817830"/>
            <a:ext cx="119626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装瓶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1" name="文本框 70"/>
          <p:cNvSpPr txBox="1"/>
          <p:nvPr>
            <p:custDataLst>
              <p:tags r:id="rId37"/>
            </p:custDataLst>
          </p:nvPr>
        </p:nvSpPr>
        <p:spPr>
          <a:xfrm>
            <a:off x="8771873" y="3817830"/>
            <a:ext cx="1196266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装罐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72" name="文本框 71"/>
          <p:cNvSpPr txBox="1"/>
          <p:nvPr>
            <p:custDataLst>
              <p:tags r:id="rId38"/>
            </p:custDataLst>
          </p:nvPr>
        </p:nvSpPr>
        <p:spPr>
          <a:xfrm>
            <a:off x="10272198" y="3320680"/>
            <a:ext cx="148922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储存罐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>
            <p:custDataLst>
              <p:tags r:id="rId39"/>
            </p:custDataLst>
          </p:nvPr>
        </p:nvSpPr>
        <p:spPr>
          <a:xfrm>
            <a:off x="748809" y="2407346"/>
            <a:ext cx="90220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具体为发芽，焙烤，碾磨，糖化，蒸煮，发酵，消毒，终止环节。</a:t>
            </a:r>
            <a:endParaRPr lang="zh-CN" altLang="en-US" sz="240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40"/>
            </p:custDataLst>
          </p:nvPr>
        </p:nvSpPr>
        <p:spPr>
          <a:xfrm>
            <a:off x="710341" y="1823447"/>
            <a:ext cx="81076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啤酒的工业化生产流程主要分为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主发酵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后发酵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两个阶段。</a:t>
            </a:r>
            <a:endParaRPr lang="zh-CN" altLang="en-US" sz="240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41"/>
            </p:custDataLst>
          </p:nvPr>
        </p:nvSpPr>
        <p:spPr>
          <a:xfrm>
            <a:off x="447675" y="904875"/>
            <a:ext cx="11162030" cy="8382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【任务二】3.阅读课本24和25页的思考讨论“啤酒的工业化生产流程”，明确啤酒的工业化生产流程，完成思考讨论题。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42"/>
            </p:custDataLst>
          </p:nvPr>
        </p:nvSpPr>
        <p:spPr>
          <a:xfrm>
            <a:off x="5130165" y="200660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43"/>
            </p:custDataLst>
          </p:nvPr>
        </p:nvSpPr>
        <p:spPr bwMode="auto">
          <a:xfrm flipH="1">
            <a:off x="91" y="5413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4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/>
      <p:bldP spid="49" grpId="0" animBg="1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 animBg="1"/>
      <p:bldP spid="58" grpId="0" animBg="1"/>
      <p:bldP spid="59" grpId="0" animBg="1"/>
      <p:bldP spid="60" grpId="0"/>
      <p:bldP spid="61" grpId="0"/>
      <p:bldP spid="65" grpId="0" animBg="1"/>
      <p:bldP spid="66" grpId="0"/>
      <p:bldP spid="67" grpId="0" animBg="1"/>
      <p:bldP spid="68" grpId="0"/>
      <p:bldP spid="70" grpId="0"/>
      <p:bldP spid="71" grpId="0"/>
      <p:bldP spid="72" grpId="0"/>
      <p:bldP spid="4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>
            <p:custDataLst>
              <p:tags r:id="rId1"/>
            </p:custDataLst>
          </p:nvPr>
        </p:nvGrpSpPr>
        <p:grpSpPr>
          <a:xfrm>
            <a:off x="589737" y="3408864"/>
            <a:ext cx="6777294" cy="1624232"/>
            <a:chOff x="1613300" y="3220374"/>
            <a:chExt cx="6777294" cy="1624232"/>
          </a:xfrm>
        </p:grpSpPr>
        <p:sp>
          <p:nvSpPr>
            <p:cNvPr id="47" name="矩形 46"/>
            <p:cNvSpPr/>
            <p:nvPr>
              <p:custDataLst>
                <p:tags r:id="rId2"/>
              </p:custDataLst>
            </p:nvPr>
          </p:nvSpPr>
          <p:spPr>
            <a:xfrm>
              <a:off x="1613300" y="4270877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发芽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>
              <p:custDataLst>
                <p:tags r:id="rId3"/>
              </p:custDataLst>
            </p:nvPr>
          </p:nvSpPr>
          <p:spPr>
            <a:xfrm>
              <a:off x="2751985" y="4296757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焙烤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矩形 48"/>
            <p:cNvSpPr/>
            <p:nvPr>
              <p:custDataLst>
                <p:tags r:id="rId4"/>
              </p:custDataLst>
            </p:nvPr>
          </p:nvSpPr>
          <p:spPr>
            <a:xfrm>
              <a:off x="3907925" y="4314009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碾磨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矩形 49"/>
            <p:cNvSpPr/>
            <p:nvPr>
              <p:custDataLst>
                <p:tags r:id="rId5"/>
              </p:custDataLst>
            </p:nvPr>
          </p:nvSpPr>
          <p:spPr>
            <a:xfrm>
              <a:off x="5072492" y="4322636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糖化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>
              <p:custDataLst>
                <p:tags r:id="rId6"/>
              </p:custDataLst>
            </p:nvPr>
          </p:nvSpPr>
          <p:spPr>
            <a:xfrm>
              <a:off x="6262936" y="4314010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蒸煮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矩形 51"/>
            <p:cNvSpPr/>
            <p:nvPr>
              <p:custDataLst>
                <p:tags r:id="rId7"/>
              </p:custDataLst>
            </p:nvPr>
          </p:nvSpPr>
          <p:spPr>
            <a:xfrm>
              <a:off x="7496514" y="4305383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发酵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Line 1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2044462" y="3711216"/>
              <a:ext cx="5919556" cy="0"/>
            </a:xfrm>
            <a:prstGeom prst="line">
              <a:avLst/>
            </a:prstGeom>
            <a:noFill/>
            <a:ln w="25400">
              <a:solidFill>
                <a:schemeClr val="dk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Line 21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2044460" y="3693962"/>
              <a:ext cx="6913" cy="679630"/>
            </a:xfrm>
            <a:prstGeom prst="line">
              <a:avLst/>
            </a:prstGeom>
            <a:noFill/>
            <a:ln w="25400">
              <a:solidFill>
                <a:schemeClr val="dk1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Line 2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7970807" y="3692106"/>
              <a:ext cx="12663" cy="667698"/>
            </a:xfrm>
            <a:prstGeom prst="line">
              <a:avLst/>
            </a:prstGeom>
            <a:noFill/>
            <a:ln w="25400">
              <a:solidFill>
                <a:schemeClr val="dk1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Line 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3562709" y="4572000"/>
              <a:ext cx="443986" cy="3463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tailEnd type="triangle" w="lg" len="med"/>
            </a:ln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Line 2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4724399" y="4586377"/>
              <a:ext cx="443986" cy="3463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tailEnd type="triangle" w="lg" len="med"/>
            </a:ln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Line 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5911969" y="4557622"/>
              <a:ext cx="443986" cy="3463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tailEnd type="triangle" w="lg" len="med"/>
            </a:ln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Line 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7134044" y="4572000"/>
              <a:ext cx="443986" cy="3463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tailEnd type="triangle" w="lg" len="med"/>
            </a:ln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Line 2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421146" y="4543245"/>
              <a:ext cx="443986" cy="3463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tailEnd type="triangle" w="lg" len="med"/>
            </a:ln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>
              <p:custDataLst>
                <p:tags r:id="rId16"/>
              </p:custDataLst>
            </p:nvPr>
          </p:nvSpPr>
          <p:spPr>
            <a:xfrm>
              <a:off x="4334351" y="3220374"/>
              <a:ext cx="12496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主发酵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2" name="组合 61"/>
          <p:cNvGrpSpPr/>
          <p:nvPr>
            <p:custDataLst>
              <p:tags r:id="rId17"/>
            </p:custDataLst>
          </p:nvPr>
        </p:nvGrpSpPr>
        <p:grpSpPr>
          <a:xfrm>
            <a:off x="7436074" y="4511126"/>
            <a:ext cx="2622398" cy="1728866"/>
            <a:chOff x="8459637" y="4322636"/>
            <a:chExt cx="2622398" cy="1728866"/>
          </a:xfrm>
        </p:grpSpPr>
        <p:sp>
          <p:nvSpPr>
            <p:cNvPr id="63" name="矩形 62"/>
            <p:cNvSpPr/>
            <p:nvPr>
              <p:custDataLst>
                <p:tags r:id="rId18"/>
              </p:custDataLst>
            </p:nvPr>
          </p:nvSpPr>
          <p:spPr>
            <a:xfrm>
              <a:off x="8859488" y="4322636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消毒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矩形 63"/>
            <p:cNvSpPr/>
            <p:nvPr>
              <p:custDataLst>
                <p:tags r:id="rId19"/>
              </p:custDataLst>
            </p:nvPr>
          </p:nvSpPr>
          <p:spPr>
            <a:xfrm>
              <a:off x="10187955" y="4322636"/>
              <a:ext cx="8940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终止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Line 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8459637" y="4586378"/>
              <a:ext cx="443986" cy="3463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tailEnd type="triangle" w="lg" len="med"/>
            </a:ln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Line 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9767977" y="4583502"/>
              <a:ext cx="443986" cy="3463"/>
            </a:xfrm>
            <a:prstGeom prst="line">
              <a:avLst/>
            </a:prstGeom>
            <a:noFill/>
            <a:ln w="63500">
              <a:solidFill>
                <a:srgbClr val="FF3300"/>
              </a:solidFill>
              <a:round/>
              <a:tailEnd type="triangle" w="lg" len="med"/>
            </a:ln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Line 1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9307902" y="5555411"/>
              <a:ext cx="1354347" cy="0"/>
            </a:xfrm>
            <a:prstGeom prst="line">
              <a:avLst/>
            </a:prstGeom>
            <a:noFill/>
            <a:ln w="25400">
              <a:solidFill>
                <a:schemeClr val="dk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 flipV="1">
              <a:off x="9313651" y="4871049"/>
              <a:ext cx="11503" cy="684362"/>
            </a:xfrm>
            <a:prstGeom prst="line">
              <a:avLst/>
            </a:prstGeom>
            <a:noFill/>
            <a:ln w="25400">
              <a:solidFill>
                <a:schemeClr val="dk1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Line 21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10639244" y="4868172"/>
              <a:ext cx="5752" cy="661360"/>
            </a:xfrm>
            <a:prstGeom prst="line">
              <a:avLst/>
            </a:prstGeom>
            <a:noFill/>
            <a:ln w="25400">
              <a:solidFill>
                <a:schemeClr val="dk1"/>
              </a:solidFill>
              <a:rou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矩形 69"/>
            <p:cNvSpPr/>
            <p:nvPr>
              <p:custDataLst>
                <p:tags r:id="rId25"/>
              </p:custDataLst>
            </p:nvPr>
          </p:nvSpPr>
          <p:spPr>
            <a:xfrm>
              <a:off x="9357102" y="5529532"/>
              <a:ext cx="1249680" cy="5219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zh-CN" altLang="en-US" sz="2800" b="1" smtClean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后发酵</a:t>
              </a:r>
              <a:endParaRPr lang="zh-CN" altLang="en-US" sz="2800" b="1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1" name="矩形 70"/>
          <p:cNvSpPr/>
          <p:nvPr>
            <p:custDataLst>
              <p:tags r:id="rId26"/>
            </p:custDataLst>
          </p:nvPr>
        </p:nvSpPr>
        <p:spPr>
          <a:xfrm>
            <a:off x="4655985" y="3448497"/>
            <a:ext cx="6278880" cy="3987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0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完成酵母菌的繁殖，大部分糖的分解和代谢物的生成。</a:t>
            </a:r>
            <a:endParaRPr lang="zh-CN" altLang="en-US" sz="20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2" name="矩形 71"/>
          <p:cNvSpPr/>
          <p:nvPr>
            <p:custDataLst>
              <p:tags r:id="rId27"/>
            </p:custDataLst>
          </p:nvPr>
        </p:nvSpPr>
        <p:spPr>
          <a:xfrm>
            <a:off x="944775" y="5246258"/>
            <a:ext cx="7296301" cy="70675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20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主发酵结束后，发酵液还不适合饮用，要在低温、密闭的环境下    储存一段时间进行后发酵，这样才能形成澄清、成熟的啤酒。</a:t>
            </a:r>
            <a:endParaRPr lang="zh-CN" altLang="en-US" sz="20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矩形 6"/>
          <p:cNvSpPr/>
          <p:nvPr>
            <p:custDataLst>
              <p:tags r:id="rId28"/>
            </p:custDataLst>
          </p:nvPr>
        </p:nvSpPr>
        <p:spPr>
          <a:xfrm>
            <a:off x="748809" y="2407346"/>
            <a:ext cx="90220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具体为发芽，焙烤，碾磨，糖化，蒸煮，发酵，消毒，终止环节。</a:t>
            </a:r>
            <a:endParaRPr lang="zh-CN" altLang="en-US" sz="240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29"/>
            </p:custDataLst>
          </p:nvPr>
        </p:nvSpPr>
        <p:spPr>
          <a:xfrm>
            <a:off x="710341" y="1823447"/>
            <a:ext cx="81076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啤酒的工业化生产流程主要分为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主发酵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和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后发酵</a:t>
            </a:r>
            <a:r>
              <a:rPr lang="zh-CN" altLang="en-US" sz="2400" smtClean="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两个阶段。</a:t>
            </a:r>
            <a:endParaRPr lang="zh-CN" altLang="en-US" sz="2400" smtClean="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0"/>
            </p:custDataLst>
          </p:nvPr>
        </p:nvSpPr>
        <p:spPr>
          <a:xfrm>
            <a:off x="447675" y="904875"/>
            <a:ext cx="11162030" cy="8382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【任务二】3.阅读课本24和25页的思考讨论“啤酒的工业化生产流程”，明确啤酒的工业化生产流程，完成思考讨论题。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1"/>
            </p:custDataLst>
          </p:nvPr>
        </p:nvSpPr>
        <p:spPr>
          <a:xfrm>
            <a:off x="5130165" y="200660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32"/>
            </p:custDataLst>
          </p:nvPr>
        </p:nvSpPr>
        <p:spPr bwMode="auto">
          <a:xfrm flipH="1">
            <a:off x="91" y="5413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3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8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372745" y="2769870"/>
            <a:ext cx="9897745" cy="49720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讨论1.酵母菌酒精发酵过程中为什么要“先通气后密封”？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0" name="矩形 39"/>
          <p:cNvSpPr/>
          <p:nvPr>
            <p:custDataLst>
              <p:tags r:id="rId2"/>
            </p:custDataLst>
          </p:nvPr>
        </p:nvSpPr>
        <p:spPr>
          <a:xfrm>
            <a:off x="1400175" y="3390265"/>
            <a:ext cx="8870315" cy="9772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“通气”的目的是使酵母菌进行有氧呼吸大量繁殖；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“密封”的目的是使酵母菌进行酒精发酵产生酒精。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3"/>
            </p:custDataLst>
          </p:nvPr>
        </p:nvSpPr>
        <p:spPr>
          <a:xfrm>
            <a:off x="1400175" y="5604510"/>
            <a:ext cx="8733155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酒精在醋酸菌的作用下被氧化产生乙醛，最后变为醋酸。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4"/>
            </p:custDataLst>
          </p:nvPr>
        </p:nvSpPr>
        <p:spPr>
          <a:xfrm>
            <a:off x="372745" y="4480560"/>
            <a:ext cx="11239500" cy="9029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讨论2.啤酒生产中，发酵是重要环节，发酵后期，如果密封不严，会使啤酒变酸，你知道这是发生了什么变化吗？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72745" y="1479550"/>
            <a:ext cx="11162030" cy="8382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【任务二】3.阅读课本24和25页的思考讨论“啤酒的工业化生产流程”，明确啤酒的工业化生产流程，完成思考讨论题。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80390" y="896620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 bwMode="auto">
          <a:xfrm flipH="1">
            <a:off x="-11974" y="16716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uiExpand="1" build="p"/>
      <p:bldP spid="40" grpId="0" animBg="1"/>
      <p:bldP spid="41" grpId="0" animBg="1"/>
      <p:bldP spid="42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>
            <p:custDataLst>
              <p:tags r:id="rId1"/>
            </p:custDataLst>
          </p:nvPr>
        </p:nvSpPr>
        <p:spPr>
          <a:xfrm>
            <a:off x="454660" y="4586605"/>
            <a:ext cx="11626215" cy="93154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讨论3.与传统的手工发酵相比，在上面啤酒的发酵生产过程中，哪些工程手段使啤酒的产量和质量明显提高?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146810" y="5772150"/>
            <a:ext cx="10172700" cy="5340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菌种的选育；对原材料的处理；发酵过程的控制；产品的消毒等。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46810" y="2005965"/>
            <a:ext cx="8630920" cy="244919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372745" y="1167765"/>
            <a:ext cx="11162030" cy="8382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【任务二】3.阅读课本24和25页的思考讨论“啤酒的工业化生产流程”，明确啤酒的工业化生产流程，完成思考讨论题。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580390" y="792480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 bwMode="auto">
          <a:xfrm flipH="1">
            <a:off x="-11974" y="16716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18465" y="2331720"/>
            <a:ext cx="11397615" cy="20796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现在市面上流行一种“精酿”啤酒，它的制作工艺与普通啤酒有所不同，如一般不添加食品添加剂、不进行过滤和消毒处理等。有人认为饮用“精酿”啤酒比饮用“工业”啤酒更健康，你怎么看待这个问题？“精酿”啤酒是小规模酿造产品，发酵时间长、产量低和价格高，却依然有着市场需求，我们如何辩证地看待大规模生产与小规模制作？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580390" y="4525010"/>
            <a:ext cx="11235690" cy="142049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45720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应该辩证地看待这一产品。一方面，这类产品具有多样化的特点，能够满足一些人对独特口感的需求，或者满足一些人的时尚追求。另方面，这类产品是手工作坊式生产的，存在啤酒品质不稳定、价格昂贵的问题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372745" y="1330325"/>
            <a:ext cx="11162030" cy="8382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【任务二】3.阅读课本24和25页的思考讨论“啤酒的工业化生产流程”，明确啤酒的工业化生产流程，完成思考讨论题。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80390" y="792480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 bwMode="auto">
          <a:xfrm flipH="1">
            <a:off x="-11974" y="16716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 bwMode="auto">
          <a:xfrm flipH="1">
            <a:off x="-11974" y="167163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1327785" y="1411605"/>
            <a:ext cx="8086090" cy="108648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【任务三】3.阅读课本25页第1段和26页第1段，明确发酵工程可以生产哪些食品添加剂和酶制剂？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4" name="https://photo-static-api.fotomore.com/creative/vcg/400/new/VCG41N1142554117.jpg?uid=386&amp;timestamp=1702468068&amp;sign=393be8cfa04a1f9d243ac245ae42887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6285" y="2837815"/>
            <a:ext cx="4861167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https://photo-static-api.fotomore.com/creative/vcg/400/new/VCG41N1345760428.jpg?uid=386&amp;timestamp=1702468116&amp;sign=2dedf5fb5b85af7bd6bdb18535864c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385560" y="2837815"/>
            <a:ext cx="4296296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426085" y="862965"/>
            <a:ext cx="2915920" cy="375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r>
              <a:rPr lang="en-US" altLang="zh-CN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0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在食品工业上的应用</a:t>
            </a:r>
            <a:endParaRPr lang="zh-CN" altLang="en-US" sz="20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08597" y="2402840"/>
            <a:ext cx="11369675" cy="43738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algn="l" fontAlgn="auto">
              <a:lnSpc>
                <a:spcPct val="16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①食品添加剂优点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6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增加食物的营养，改善食品的口味、色泽和品质，延长食品的保存期。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②实例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1——</a:t>
            </a: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柠檬酸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柠檬酸是一种食品酸度调节剂；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可以通过黑曲霉的发酵制得；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③实例2——味精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谷氨酸经过一系列处理就能制成味精；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由谷氨酸棒状杆菌发酵可以得到谷氨酸；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7833" t="5643" r="20095" b="5417"/>
          <a:stretch>
            <a:fillRect/>
          </a:stretch>
        </p:blipFill>
        <p:spPr>
          <a:xfrm>
            <a:off x="9969500" y="1578610"/>
            <a:ext cx="1148080" cy="1645285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4"/>
            </p:custDataLst>
          </p:nvPr>
        </p:nvSpPr>
        <p:spPr>
          <a:xfrm>
            <a:off x="10854793" y="4577742"/>
            <a:ext cx="14171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柠檬酸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6029960" y="3806825"/>
            <a:ext cx="6077585" cy="1278255"/>
            <a:chOff x="9515" y="4820"/>
            <a:chExt cx="9571" cy="2013"/>
          </a:xfrm>
        </p:grpSpPr>
        <p:sp>
          <p:nvSpPr>
            <p:cNvPr id="3" name="文本框 2"/>
            <p:cNvSpPr txBox="1"/>
            <p:nvPr>
              <p:custDataLst>
                <p:tags r:id="rId6"/>
              </p:custDataLst>
            </p:nvPr>
          </p:nvSpPr>
          <p:spPr>
            <a:xfrm>
              <a:off x="9875" y="6080"/>
              <a:ext cx="182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淀粉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7"/>
              </p:custDataLst>
            </p:nvPr>
          </p:nvSpPr>
          <p:spPr>
            <a:xfrm>
              <a:off x="11189" y="5690"/>
              <a:ext cx="265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淀粉酶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27" name="直接箭头连接符 26"/>
            <p:cNvCxnSpPr/>
            <p:nvPr>
              <p:custDataLst>
                <p:tags r:id="rId8"/>
              </p:custDataLst>
            </p:nvPr>
          </p:nvCxnSpPr>
          <p:spPr>
            <a:xfrm>
              <a:off x="11625" y="6520"/>
              <a:ext cx="1948" cy="0"/>
            </a:xfrm>
            <a:prstGeom prst="straightConnector1">
              <a:avLst/>
            </a:prstGeom>
            <a:ln w="28575">
              <a:solidFill>
                <a:schemeClr val="dk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/>
            <p:cNvSpPr txBox="1"/>
            <p:nvPr>
              <p:custDataLst>
                <p:tags r:id="rId9"/>
              </p:custDataLst>
            </p:nvPr>
          </p:nvSpPr>
          <p:spPr>
            <a:xfrm>
              <a:off x="13487" y="6050"/>
              <a:ext cx="22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葡萄糖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9515" y="4820"/>
              <a:ext cx="265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黑曲霉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" name="连接符: 肘形 7"/>
            <p:cNvCxnSpPr/>
            <p:nvPr>
              <p:custDataLst>
                <p:tags r:id="rId11"/>
              </p:custDataLst>
            </p:nvPr>
          </p:nvCxnSpPr>
          <p:spPr>
            <a:xfrm>
              <a:off x="11826" y="5232"/>
              <a:ext cx="807" cy="458"/>
            </a:xfrm>
            <a:prstGeom prst="bentConnector3">
              <a:avLst>
                <a:gd name="adj1" fmla="val 101190"/>
              </a:avLst>
            </a:prstGeom>
            <a:ln w="28575">
              <a:solidFill>
                <a:schemeClr val="dk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>
              <p:custDataLst>
                <p:tags r:id="rId12"/>
              </p:custDataLst>
            </p:nvPr>
          </p:nvCxnSpPr>
          <p:spPr>
            <a:xfrm>
              <a:off x="15346" y="6528"/>
              <a:ext cx="1772" cy="0"/>
            </a:xfrm>
            <a:prstGeom prst="straightConnector1">
              <a:avLst/>
            </a:prstGeom>
            <a:ln w="28575">
              <a:solidFill>
                <a:schemeClr val="dk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>
              <p:custDataLst>
                <p:tags r:id="rId13"/>
              </p:custDataLst>
            </p:nvPr>
          </p:nvSpPr>
          <p:spPr>
            <a:xfrm>
              <a:off x="15156" y="5167"/>
              <a:ext cx="1956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柠檬酸合成酶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7" name="矩形: 圆角 19"/>
            <p:cNvSpPr/>
            <p:nvPr>
              <p:custDataLst>
                <p:tags r:id="rId14"/>
              </p:custDataLst>
            </p:nvPr>
          </p:nvSpPr>
          <p:spPr>
            <a:xfrm>
              <a:off x="9874" y="4863"/>
              <a:ext cx="9212" cy="1970"/>
            </a:xfrm>
            <a:prstGeom prst="roundRect">
              <a:avLst>
                <a:gd name="adj" fmla="val 11534"/>
              </a:avLst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5"/>
            </p:custDataLst>
          </p:nvPr>
        </p:nvGrpSpPr>
        <p:grpSpPr>
          <a:xfrm>
            <a:off x="6186805" y="5194935"/>
            <a:ext cx="5935980" cy="1149985"/>
            <a:chOff x="9767" y="7080"/>
            <a:chExt cx="9348" cy="1811"/>
          </a:xfrm>
        </p:grpSpPr>
        <p:sp>
          <p:nvSpPr>
            <p:cNvPr id="40" name="文本框 39"/>
            <p:cNvSpPr txBox="1"/>
            <p:nvPr>
              <p:custDataLst>
                <p:tags r:id="rId16"/>
              </p:custDataLst>
            </p:nvPr>
          </p:nvSpPr>
          <p:spPr>
            <a:xfrm>
              <a:off x="9767" y="7080"/>
              <a:ext cx="263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谷氨酸棒状杆菌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7"/>
              </p:custDataLst>
            </p:nvPr>
          </p:nvSpPr>
          <p:spPr>
            <a:xfrm>
              <a:off x="12595" y="7245"/>
              <a:ext cx="145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发酵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2" name="直接箭头连接符 41"/>
            <p:cNvCxnSpPr/>
            <p:nvPr>
              <p:custDataLst>
                <p:tags r:id="rId18"/>
              </p:custDataLst>
            </p:nvPr>
          </p:nvCxnSpPr>
          <p:spPr>
            <a:xfrm>
              <a:off x="12239" y="8044"/>
              <a:ext cx="1948" cy="0"/>
            </a:xfrm>
            <a:prstGeom prst="straightConnector1">
              <a:avLst/>
            </a:prstGeom>
            <a:ln w="28575">
              <a:solidFill>
                <a:schemeClr val="dk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>
              <p:custDataLst>
                <p:tags r:id="rId19"/>
              </p:custDataLst>
            </p:nvPr>
          </p:nvSpPr>
          <p:spPr>
            <a:xfrm>
              <a:off x="14033" y="7592"/>
              <a:ext cx="22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谷氨酸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cxnSp>
          <p:nvCxnSpPr>
            <p:cNvPr id="44" name="直接箭头连接符 43"/>
            <p:cNvCxnSpPr/>
            <p:nvPr>
              <p:custDataLst>
                <p:tags r:id="rId20"/>
              </p:custDataLst>
            </p:nvPr>
          </p:nvCxnSpPr>
          <p:spPr>
            <a:xfrm>
              <a:off x="15892" y="8069"/>
              <a:ext cx="1772" cy="0"/>
            </a:xfrm>
            <a:prstGeom prst="straightConnector1">
              <a:avLst/>
            </a:prstGeom>
            <a:ln w="28575">
              <a:solidFill>
                <a:schemeClr val="dk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>
              <p:custDataLst>
                <p:tags r:id="rId21"/>
              </p:custDataLst>
            </p:nvPr>
          </p:nvSpPr>
          <p:spPr>
            <a:xfrm>
              <a:off x="17664" y="7650"/>
              <a:ext cx="145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味精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22"/>
              </p:custDataLst>
            </p:nvPr>
          </p:nvSpPr>
          <p:spPr>
            <a:xfrm>
              <a:off x="15892" y="7273"/>
              <a:ext cx="223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处理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23"/>
              </p:custDataLst>
            </p:nvPr>
          </p:nvSpPr>
          <p:spPr>
            <a:xfrm>
              <a:off x="12595" y="8069"/>
              <a:ext cx="1451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Times New Roman" panose="02020603050405020304" pitchFamily="18" charset="0"/>
                </a:rPr>
                <a:t>氧气</a:t>
              </a:r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9" name="矩形: 圆角 48"/>
            <p:cNvSpPr/>
            <p:nvPr>
              <p:custDataLst>
                <p:tags r:id="rId24"/>
              </p:custDataLst>
            </p:nvPr>
          </p:nvSpPr>
          <p:spPr>
            <a:xfrm>
              <a:off x="9875" y="7094"/>
              <a:ext cx="9133" cy="1797"/>
            </a:xfrm>
            <a:prstGeom prst="roundRect">
              <a:avLst>
                <a:gd name="adj" fmla="val 11534"/>
              </a:avLst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>
            <p:custDataLst>
              <p:tags r:id="rId25"/>
            </p:custDataLst>
          </p:nvPr>
        </p:nvSpPr>
        <p:spPr>
          <a:xfrm>
            <a:off x="90170" y="958215"/>
            <a:ext cx="282067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1.在食品工业上的应用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6"/>
            </p:custDataLst>
          </p:nvPr>
        </p:nvSpPr>
        <p:spPr>
          <a:xfrm>
            <a:off x="292100" y="1680845"/>
            <a:ext cx="3986530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）生产食品添加剂</a:t>
            </a:r>
            <a:r>
              <a:rPr lang="zh-CN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>
            <p:custDataLst>
              <p:tags r:id="rId27"/>
            </p:custDataLst>
          </p:nvPr>
        </p:nvSpPr>
        <p:spPr bwMode="auto">
          <a:xfrm flipH="1">
            <a:off x="208280" y="250190"/>
            <a:ext cx="4272915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8"/>
            </p:custDataLst>
          </p:nvPr>
        </p:nvSpPr>
        <p:spPr>
          <a:xfrm>
            <a:off x="6255385" y="149860"/>
            <a:ext cx="5534660" cy="12687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【任务三】3.阅读课本25页第1段和26页第1段，明确发酵工程可以生产哪些食品添加剂和酶制剂？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tretch>
            <a:fillRect/>
          </a:stretch>
        </p:blipFill>
        <p:spPr>
          <a:xfrm>
            <a:off x="6698615" y="1534795"/>
            <a:ext cx="2473325" cy="1689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2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97585" y="2576830"/>
          <a:ext cx="9697720" cy="397954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53690"/>
                <a:gridCol w="6844030"/>
              </a:tblGrid>
              <a:tr h="62674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添加剂类型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举例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</a:tr>
              <a:tr h="58547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酸度调节剂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L-苹果酸、柠檬酸、乳酸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 anchor="ctr"/>
                </a:tc>
              </a:tr>
              <a:tr h="69215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增味剂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5-肌苷酸二钠、谷氨酸钠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 anchor="ctr"/>
                </a:tc>
              </a:tr>
              <a:tr h="65341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着色剂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β</a:t>
                      </a:r>
                      <a:r>
                        <a:rPr lang="en-US" altLang="zh-CN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胡萝卜素、红曲黄色素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 anchor="ctr"/>
                </a:tc>
              </a:tr>
              <a:tr h="903605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增稠剂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黄原胶、β</a:t>
                      </a:r>
                      <a:r>
                        <a:rPr lang="en-US" altLang="zh-CN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-</a:t>
                      </a:r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环状糊精、结冷胶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 anchor="ctr"/>
                </a:tc>
              </a:tr>
              <a:tr h="518160">
                <a:tc>
                  <a:txBody>
                    <a:bodyPr wrap="square"/>
                    <a:lstStyle/>
                    <a:p>
                      <a:pPr algn="ctr"/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防腐剂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  <a:tc>
                  <a:txBody>
                    <a:bodyPr wrap="square"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乳酸链球菌素、溶菌酶</a:t>
                      </a:r>
                      <a:endParaRPr lang="zh-CN" altLang="en-US" sz="2400" b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 anchor="ctr"/>
                </a:tc>
              </a:tr>
            </a:tbl>
          </a:graphicData>
        </a:graphic>
      </p:graphicFrame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997585" y="1941195"/>
            <a:ext cx="3577590" cy="5708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④常见的食品添加剂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22935" y="850900"/>
            <a:ext cx="395224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1.在食品工业上的应用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314960" y="1416050"/>
            <a:ext cx="3986530" cy="4603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（2）生产食品添加剂。</a:t>
            </a:r>
            <a:endParaRPr lang="zh-CN" altLang="en-US" sz="2400" kern="1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6255385" y="447040"/>
            <a:ext cx="5534660" cy="12687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【任务三】3.阅读课本25页第1段和26页第1段，明确发酵工程可以生产哪些食品添加剂和酶制剂？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67055" y="2914015"/>
            <a:ext cx="10113010" cy="36360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①常见酶制剂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α-淀粉酶、β-淀粉酶、果胶酶、氨基肽酶、脂肪酶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②酶制剂应用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食品的直接生产、改进生产工艺、简化生产过程、改善产品的品质和口味、延长食品储存期和提高产品产量等。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③酶制剂来源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少数由动植物生产；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绝大多数通过发酵工程生产。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80855" y="2197735"/>
            <a:ext cx="2025015" cy="20250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273540" y="4747895"/>
            <a:ext cx="2132330" cy="211010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67055" y="2068195"/>
            <a:ext cx="3341370" cy="53403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buClrTx/>
              <a:buSzTx/>
              <a:buFontTx/>
            </a:pPr>
            <a:r>
              <a:rPr lang="zh-CN" altLang="en-US" sz="24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（3）生产酶制剂</a:t>
            </a:r>
            <a:endParaRPr lang="zh-CN" altLang="en-US" sz="2400" kern="1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699770" y="1203960"/>
            <a:ext cx="479552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1.在食品工业上的应用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6255385" y="310515"/>
            <a:ext cx="5534660" cy="126873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【任务三】3.阅读课本25页第1段和26页第1段，明确发酵工程可以生产哪些食品添加剂和酶制剂？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6" name="Picture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680700" y="105537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63550" y="2008505"/>
            <a:ext cx="3875405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2.在医药工业上的应用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463550" y="2573655"/>
            <a:ext cx="11362690" cy="9772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（1）采用基因工程的方法，将植物或动物的基因转移到微生物中，获得具有某种药物生产能力的微生物</a:t>
            </a:r>
            <a:r>
              <a:rPr lang="zh-CN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70560" y="4967189"/>
            <a:ext cx="111556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sz="240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例：利用微生物生产过去只能从植物中分离提取的紫杉醇、青蒿素前体等化合物。</a:t>
            </a:r>
            <a:endParaRPr lang="zh-CN" sz="240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463550" y="4314190"/>
            <a:ext cx="9765030" cy="53403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（2）直接对菌种进行改造，再通过发酵技术大量生产所需要的产品。</a:t>
            </a:r>
            <a:endParaRPr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671674" y="3702014"/>
            <a:ext cx="96316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l"/>
            <a:r>
              <a:rPr lang="zh-CN" sz="240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例：</a:t>
            </a:r>
            <a:r>
              <a:rPr lang="zh-CN" sz="2400">
                <a:solidFill>
                  <a:schemeClr val="dk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  <a:sym typeface="+mn-ea"/>
              </a:rPr>
              <a:t>利用经过基因改造的微生物进行发酵生产生长激素释放抑制激素。</a:t>
            </a:r>
            <a:endParaRPr lang="zh-CN" altLang="en-US" sz="2400">
              <a:solidFill>
                <a:schemeClr val="dk1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5" t="8892" r="25257"/>
          <a:stretch>
            <a:fillRect/>
          </a:stretch>
        </p:blipFill>
        <p:spPr bwMode="auto">
          <a:xfrm>
            <a:off x="6096001" y="5433915"/>
            <a:ext cx="1253490" cy="1579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4748168" y="2007967"/>
            <a:ext cx="475488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CN" altLang="zh-CN" sz="24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通过诱变的青霉菌发酵生产青霉素</a:t>
            </a:r>
            <a:endParaRPr lang="zh-CN" altLang="zh-CN" sz="24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8702" y="5396449"/>
            <a:ext cx="2260048" cy="1993265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11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598170" y="888365"/>
            <a:ext cx="9629775" cy="9220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【任务三】4.阅读课本26页第2-3段，明确发酵工程在医药工业上有哪些应用？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10260" y="936625"/>
            <a:ext cx="7864475" cy="210375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0">
            <a:noAutofit/>
          </a:bodyPr>
          <a:lstStyle/>
          <a:p>
            <a:pPr lvl="0" indent="45720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青霉素是世界上第一个应用于临床的抗生素。早期科学家只能从青霉菌中提取少量青霉素，它的价格贵如金。随着高产菌种的选育、发酵技术的发展等，青霉素步入了产业化生产的道路。如今，1瓶规格160万单位的青霉素注射剂的价格只要1元左右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4" name="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679940" y="3306508"/>
            <a:ext cx="149415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青霉素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0408" y="4719320"/>
            <a:ext cx="1306830" cy="82994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选育高产菌种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16839"/>
          <a:stretch>
            <a:fillRect/>
          </a:stretch>
        </p:blipFill>
        <p:spPr>
          <a:xfrm>
            <a:off x="8858885" y="1094058"/>
            <a:ext cx="2609215" cy="2089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直接箭头连接符 7"/>
          <p:cNvCxnSpPr/>
          <p:nvPr>
            <p:custDataLst>
              <p:tags r:id="rId6"/>
            </p:custDataLst>
          </p:nvPr>
        </p:nvCxnSpPr>
        <p:spPr>
          <a:xfrm flipV="1">
            <a:off x="1929448" y="5191760"/>
            <a:ext cx="687070" cy="82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665413" y="4719320"/>
            <a:ext cx="982345" cy="82994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扩大培养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720408" y="5954395"/>
            <a:ext cx="1306830" cy="82994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配制培养基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12" name="直接箭头连接符 11"/>
          <p:cNvCxnSpPr/>
          <p:nvPr>
            <p:custDataLst>
              <p:tags r:id="rId9"/>
            </p:custDataLst>
          </p:nvPr>
        </p:nvCxnSpPr>
        <p:spPr>
          <a:xfrm flipV="1">
            <a:off x="1929448" y="6426835"/>
            <a:ext cx="687070" cy="82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2616518" y="6170295"/>
            <a:ext cx="1079500" cy="4603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灭菌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11"/>
            </p:custDataLst>
          </p:nvPr>
        </p:nvCxnSpPr>
        <p:spPr>
          <a:xfrm flipV="1">
            <a:off x="3647758" y="5183505"/>
            <a:ext cx="364490" cy="825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>
            <p:custDataLst>
              <p:tags r:id="rId12"/>
            </p:custDataLst>
          </p:nvPr>
        </p:nvCxnSpPr>
        <p:spPr>
          <a:xfrm flipV="1">
            <a:off x="3647758" y="6435090"/>
            <a:ext cx="364490" cy="8255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>
            <p:custDataLst>
              <p:tags r:id="rId13"/>
            </p:custDataLst>
          </p:nvPr>
        </p:nvCxnSpPr>
        <p:spPr>
          <a:xfrm flipH="1">
            <a:off x="3996373" y="5191760"/>
            <a:ext cx="15875" cy="126365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>
            <p:custDataLst>
              <p:tags r:id="rId14"/>
            </p:custDataLst>
          </p:nvPr>
        </p:nvCxnSpPr>
        <p:spPr>
          <a:xfrm flipV="1">
            <a:off x="3996373" y="5819140"/>
            <a:ext cx="687070" cy="82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>
            <p:custDataLst>
              <p:tags r:id="rId15"/>
            </p:custDataLst>
          </p:nvPr>
        </p:nvSpPr>
        <p:spPr>
          <a:xfrm>
            <a:off x="4683443" y="5561965"/>
            <a:ext cx="932815" cy="4603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接种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>
            <p:custDataLst>
              <p:tags r:id="rId16"/>
            </p:custDataLst>
          </p:nvPr>
        </p:nvCxnSpPr>
        <p:spPr>
          <a:xfrm flipV="1">
            <a:off x="5505133" y="5818505"/>
            <a:ext cx="687070" cy="82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>
            <p:custDataLst>
              <p:tags r:id="rId17"/>
            </p:custDataLst>
          </p:nvPr>
        </p:nvSpPr>
        <p:spPr>
          <a:xfrm>
            <a:off x="6287453" y="5411261"/>
            <a:ext cx="1260475" cy="82994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发酵罐内发酵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21" name="直接箭头连接符 20"/>
          <p:cNvCxnSpPr/>
          <p:nvPr>
            <p:custDataLst>
              <p:tags r:id="rId18"/>
            </p:custDataLst>
          </p:nvPr>
        </p:nvCxnSpPr>
        <p:spPr>
          <a:xfrm flipV="1">
            <a:off x="7452678" y="5810250"/>
            <a:ext cx="687070" cy="82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>
            <p:custDataLst>
              <p:tags r:id="rId19"/>
            </p:custDataLst>
          </p:nvPr>
        </p:nvSpPr>
        <p:spPr>
          <a:xfrm>
            <a:off x="8139748" y="5347335"/>
            <a:ext cx="1628775" cy="93980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分离、</a:t>
            </a:r>
            <a:endParaRPr lang="en-US" alt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algn="ctr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提纯产物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23" name="直接箭头连接符 22"/>
          <p:cNvCxnSpPr/>
          <p:nvPr>
            <p:custDataLst>
              <p:tags r:id="rId20"/>
            </p:custDataLst>
          </p:nvPr>
        </p:nvCxnSpPr>
        <p:spPr>
          <a:xfrm flipV="1">
            <a:off x="9590405" y="5784542"/>
            <a:ext cx="687070" cy="825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10277475" y="5548412"/>
            <a:ext cx="1826895" cy="460375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30000"/>
              </a:spcBef>
            </a:pPr>
            <a:r>
              <a:rPr lang="zh-CN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获得产品</a:t>
            </a:r>
            <a:endParaRPr lang="zh-CN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22"/>
            </p:custDataLst>
          </p:nvPr>
        </p:nvSpPr>
        <p:spPr bwMode="auto">
          <a:xfrm>
            <a:off x="414020" y="287020"/>
            <a:ext cx="2057400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问题探讨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>
            <p:custDataLst>
              <p:tags r:id="rId23"/>
            </p:custDataLst>
          </p:nvPr>
        </p:nvSpPr>
        <p:spPr>
          <a:xfrm>
            <a:off x="9988550" y="62230"/>
            <a:ext cx="1193165" cy="7918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5400" b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  <a:cs typeface="黑体" panose="02010609060101010101" charset="-122"/>
                <a:sym typeface="OPPOSans B" panose="00020600040101010101" pitchFamily="18" charset="-122"/>
              </a:rPr>
              <a:t>新课导入</a:t>
            </a:r>
            <a:endParaRPr lang="zh-CN" altLang="en-US" sz="5400" b="1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  <a:cs typeface="黑体" panose="02010609060101010101" charset="-122"/>
              <a:sym typeface="OPPOSans B" panose="00020600040101010101" pitchFamily="18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4"/>
            </p:custDataLst>
          </p:nvPr>
        </p:nvSpPr>
        <p:spPr>
          <a:xfrm>
            <a:off x="810260" y="3354070"/>
            <a:ext cx="8334375" cy="10509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marL="0" marR="0" lvl="0" algn="just" defTabSz="91440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 sz="28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讨论：</a:t>
            </a:r>
            <a:endParaRPr lang="zh-CN" altLang="en-US" sz="28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algn="just" defTabSz="91440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sz="2400" smtClean="0">
                <a:ln>
                  <a:noFill/>
                </a:ln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那么，</a:t>
            </a:r>
            <a:r>
              <a:rPr lang="zh-CN" altLang="en-US" sz="24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在工业上，青霉素究竟是怎样生产的呢？</a:t>
            </a:r>
            <a:endParaRPr lang="zh-CN" altLang="en-US" sz="24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2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  <p:bldP spid="13" grpId="0" animBg="1"/>
      <p:bldP spid="18" grpId="0" animBg="1"/>
      <p:bldP spid="20" grpId="0" animBg="1"/>
      <p:bldP spid="22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690245" y="861695"/>
            <a:ext cx="3875405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2.在医药工业上的应用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690245" y="2244090"/>
            <a:ext cx="10600055" cy="9772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科学家还利用基因工程，将病原体的抗原基因转入适当的微生物细胞，获得的表达产物就可以作为疫苗使用。</a:t>
            </a:r>
            <a:endParaRPr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23049" y="3429174"/>
            <a:ext cx="4470400" cy="298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598170" y="1546225"/>
            <a:ext cx="10956290" cy="4902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【任务三】4.阅读课本26页第2-3段，明确发酵工程在医药工业上有哪些应用？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594360" y="1360170"/>
            <a:ext cx="10741025" cy="9220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【任务三】5.阅读课本26页第4段和27页第1-3段，明确发酵工程在农牧业上有哪些应用？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500380" y="3093218"/>
            <a:ext cx="11307445" cy="34150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①微生物肥料的种类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根瘤菌肥、固氮菌肥</a:t>
            </a:r>
            <a:endParaRPr 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②微生物肥料的作用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微生物肥料利用了微生物在代谢过程中产生的有机酸、生物活性物质等来增进土壤肥力，改良土壤结构，促进植株生长；</a:t>
            </a:r>
            <a:endParaRPr 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60045" algn="l" fontAlgn="auto">
              <a:lnSpc>
                <a:spcPct val="15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有的微生物肥料可以抑制土壤中病原微生物的生长，从而减少病害的发生</a:t>
            </a:r>
            <a:r>
              <a:rPr lang="en-US" alt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.</a:t>
            </a:r>
            <a:endParaRPr lang="en-US" alt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03825" y="1969135"/>
            <a:ext cx="2048510" cy="270891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16230" y="818515"/>
            <a:ext cx="3815080" cy="3962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3.在农牧业上的应用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2385" y="1902081"/>
            <a:ext cx="3320415" cy="27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>
            <p:custDataLst>
              <p:tags r:id="rId8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702310" y="2465705"/>
            <a:ext cx="3429000" cy="4445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（1）生产微生物肥料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16890" y="2223135"/>
            <a:ext cx="8911590" cy="23063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①微生物农药的作用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利用微生物或其代谢物来防治病虫害</a:t>
            </a:r>
            <a:endParaRPr 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②防治类型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属于</a:t>
            </a: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生物防治</a:t>
            </a:r>
            <a:endParaRPr lang="zh-CN" altLang="en-US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③实例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35545" y="401320"/>
            <a:ext cx="3967480" cy="3967480"/>
          </a:xfrm>
          <a:prstGeom prst="rect">
            <a:avLst/>
          </a:prstGeom>
        </p:spPr>
      </p:pic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93495" y="4642485"/>
          <a:ext cx="10116185" cy="21513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394450"/>
                <a:gridCol w="3721735"/>
              </a:tblGrid>
              <a:tr h="53784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微生物或代谢产物</a:t>
                      </a:r>
                      <a:endParaRPr lang="zh-CN" altLang="en-US" sz="2400" b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gradFill>
                            <a:gsLst>
                              <a:gs pos="0">
                                <a:srgbClr val="012D86"/>
                              </a:gs>
                              <a:gs pos="100000">
                                <a:srgbClr val="0E2557"/>
                              </a:gs>
                            </a:gsLst>
                            <a:lin scaled="0"/>
                          </a:gra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防治病虫害种类</a:t>
                      </a:r>
                      <a:endParaRPr lang="zh-CN" altLang="en-US" sz="2400" b="0">
                        <a:gradFill>
                          <a:gsLst>
                            <a:gs pos="0">
                              <a:srgbClr val="012D86"/>
                            </a:gs>
                            <a:gs pos="100000">
                              <a:srgbClr val="0E2557"/>
                            </a:gs>
                          </a:gsLst>
                          <a:lin scaled="0"/>
                        </a:gra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3784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苏云金杆菌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80</a:t>
                      </a: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多种农林害虫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3784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白僵菌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玉米螟、松毛虫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3784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一种放线菌产生的抗生素（井冈霉素）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水稻枯纹病</a:t>
                      </a:r>
                      <a:endParaRPr lang="zh-CN" altLang="en-US" sz="24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90880" y="868045"/>
            <a:ext cx="3815080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3.在农牧业上的应用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889000" y="1630045"/>
            <a:ext cx="3390900" cy="4019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（2）生产微生物农药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75945" y="2304415"/>
            <a:ext cx="11229975" cy="407860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①原理：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微生物含有丰富的蛋白质，且繁殖速度快。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②实例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1——</a:t>
            </a: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单细胞蛋白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许多国家以淀粉或纤维素的水解液、制糖工业的废液等为原料，通过发酵获得了大量的微生物菌体，即单细胞蛋白。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单细胞蛋白应用——食品添加剂、微生物饲料；</a:t>
            </a:r>
            <a:endParaRPr 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③实例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2-</a:t>
            </a: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乳酸菌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在青贮饲料中添加乳酸菌，可以提高饲料的品质，使饲料保鲜，动物食用后还能提高免疫力。</a:t>
            </a:r>
            <a:endParaRPr lang="zh-CN" altLang="en-US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9952990" y="1318260"/>
            <a:ext cx="2159639" cy="2289810"/>
            <a:chOff x="6196466" y="7795654"/>
            <a:chExt cx="3044922" cy="3620868"/>
          </a:xfrm>
        </p:grpSpPr>
        <p:pic>
          <p:nvPicPr>
            <p:cNvPr id="14338" name="Picture 2" descr="https://timgsa.baidu.com/timg?image&amp;quality=80&amp;size=b9999_10000&amp;sec=1598354207992&amp;di=7cc18f0b03efde4986cd9cd131e8c5af&amp;imgtype=0&amp;src=http%3A%2F%2Fimg003.hc360.cn%2Fg2%2FM08%2FF8%2F80%2FwKhQuVKVQvCEGm90AAAAADrs2YA410.jp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 bwMode="auto">
            <a:xfrm>
              <a:off x="6196466" y="7795654"/>
              <a:ext cx="3044916" cy="2892879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>
              <p:custDataLst>
                <p:tags r:id="rId5"/>
              </p:custDataLst>
            </p:nvPr>
          </p:nvSpPr>
          <p:spPr>
            <a:xfrm>
              <a:off x="6343301" y="10688533"/>
              <a:ext cx="2898087" cy="727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单细胞蛋白</a:t>
              </a:r>
              <a:endPara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690880" y="868045"/>
            <a:ext cx="3815080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3.在农牧业上的应用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873125" y="1642745"/>
            <a:ext cx="3462020" cy="45847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（3）生产微生物饲料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5594350" y="438150"/>
            <a:ext cx="6323965" cy="9220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【任务三】5.阅读课本26页第4段和27页第1-3段，明确发酵工程在农牧业上有哪些应用？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311785" y="2772410"/>
            <a:ext cx="10704195" cy="36360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）解决资源短缺与环境污染问题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随着对纤维素水解研究的不断深入，利用纤维废料发酵生产酒精、乙烯等能源物质已取得成功。</a:t>
            </a:r>
            <a:endParaRPr 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）将极端微生物应用于生产实践</a:t>
            </a:r>
            <a:endParaRPr 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自然界中还存在着一定数量的极端微生物，它们能在极端恶劣的环境（如高温、高压、高盐和低温等环境）中正常生活。</a:t>
            </a:r>
            <a:endParaRPr 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marL="360045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例如嗜热菌、嗜盐菌可以用来生产洗涤剂，嗜低温菌有助于提高热敏性产品的产量。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97865" y="965200"/>
            <a:ext cx="4470400" cy="4603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000" b="1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4.在其他方面的应用</a:t>
            </a:r>
            <a:endParaRPr lang="en-US" altLang="zh-CN" sz="2000" b="1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二、发酵工程的应用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1234440" y="1593215"/>
            <a:ext cx="9609455" cy="9220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【任务三】6.阅读课本27页第4-6段，明确发酵工程在其他方面的应用有哪些？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文本框 33"/>
          <p:cNvSpPr txBox="1"/>
          <p:nvPr>
            <p:custDataLst>
              <p:tags r:id="rId1"/>
            </p:custDataLst>
          </p:nvPr>
        </p:nvSpPr>
        <p:spPr>
          <a:xfrm>
            <a:off x="2041444" y="1029969"/>
            <a:ext cx="1673860" cy="460375"/>
          </a:xfrm>
          <a:prstGeom prst="rect">
            <a:avLst/>
          </a:prstGeom>
          <a:solidFill>
            <a:schemeClr val="bg2"/>
          </a:solidFill>
          <a:ln w="190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食品工业</a:t>
            </a:r>
            <a:endParaRPr lang="zh-CN" altLang="en-US" sz="2400" smtClean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40" name="组合 39"/>
          <p:cNvGrpSpPr/>
          <p:nvPr>
            <p:custDataLst>
              <p:tags r:id="rId2"/>
            </p:custDataLst>
          </p:nvPr>
        </p:nvGrpSpPr>
        <p:grpSpPr>
          <a:xfrm>
            <a:off x="1329055" y="1263015"/>
            <a:ext cx="678180" cy="5070475"/>
            <a:chOff x="209" y="2392"/>
            <a:chExt cx="1068" cy="6586"/>
          </a:xfrm>
        </p:grpSpPr>
        <p:cxnSp>
          <p:nvCxnSpPr>
            <p:cNvPr id="29" name="直接连接符 28"/>
            <p:cNvCxnSpPr/>
            <p:nvPr>
              <p:custDataLst>
                <p:tags r:id="rId3"/>
              </p:custDataLst>
            </p:nvPr>
          </p:nvCxnSpPr>
          <p:spPr>
            <a:xfrm>
              <a:off x="734" y="2392"/>
              <a:ext cx="8" cy="6583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24"/>
            <p:cNvGrpSpPr/>
            <p:nvPr>
              <p:custDataLst>
                <p:tags r:id="rId4"/>
              </p:custDataLst>
            </p:nvPr>
          </p:nvGrpSpPr>
          <p:grpSpPr>
            <a:xfrm>
              <a:off x="209" y="2410"/>
              <a:ext cx="1068" cy="6568"/>
              <a:chOff x="209" y="2410"/>
              <a:chExt cx="1068" cy="6568"/>
            </a:xfrm>
          </p:grpSpPr>
          <p:cxnSp>
            <p:nvCxnSpPr>
              <p:cNvPr id="30" name="直接箭头连接符 29"/>
              <p:cNvCxnSpPr/>
              <p:nvPr>
                <p:custDataLst>
                  <p:tags r:id="rId5"/>
                </p:custDataLst>
              </p:nvPr>
            </p:nvCxnSpPr>
            <p:spPr>
              <a:xfrm flipV="1">
                <a:off x="749" y="8975"/>
                <a:ext cx="525" cy="3"/>
              </a:xfrm>
              <a:prstGeom prst="straightConnector1">
                <a:avLst/>
              </a:prstGeom>
              <a:ln w="19050">
                <a:solidFill>
                  <a:schemeClr val="dk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箭头连接符 30"/>
              <p:cNvCxnSpPr/>
              <p:nvPr>
                <p:custDataLst>
                  <p:tags r:id="rId6"/>
                </p:custDataLst>
              </p:nvPr>
            </p:nvCxnSpPr>
            <p:spPr>
              <a:xfrm flipV="1">
                <a:off x="750" y="2410"/>
                <a:ext cx="525" cy="3"/>
              </a:xfrm>
              <a:prstGeom prst="straightConnector1">
                <a:avLst/>
              </a:prstGeom>
              <a:ln w="19050">
                <a:solidFill>
                  <a:schemeClr val="dk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" name="直接箭头连接符 1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752" y="4609"/>
                <a:ext cx="525" cy="3"/>
              </a:xfrm>
              <a:prstGeom prst="straightConnector1">
                <a:avLst/>
              </a:prstGeom>
              <a:ln w="19050">
                <a:solidFill>
                  <a:schemeClr val="dk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>
                <p:custDataLst>
                  <p:tags r:id="rId8"/>
                </p:custDataLst>
              </p:nvPr>
            </p:nvCxnSpPr>
            <p:spPr>
              <a:xfrm flipV="1">
                <a:off x="735" y="6792"/>
                <a:ext cx="525" cy="3"/>
              </a:xfrm>
              <a:prstGeom prst="straightConnector1">
                <a:avLst/>
              </a:prstGeom>
              <a:ln w="19050">
                <a:solidFill>
                  <a:schemeClr val="dk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/>
              <p:nvPr>
                <p:custDataLst>
                  <p:tags r:id="rId9"/>
                </p:custDataLst>
              </p:nvPr>
            </p:nvCxnSpPr>
            <p:spPr>
              <a:xfrm flipV="1">
                <a:off x="209" y="5469"/>
                <a:ext cx="525" cy="3"/>
              </a:xfrm>
              <a:prstGeom prst="straightConnector1">
                <a:avLst/>
              </a:prstGeom>
              <a:ln w="19050">
                <a:solidFill>
                  <a:schemeClr val="dk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2048826" y="2664115"/>
            <a:ext cx="1666477" cy="460375"/>
          </a:xfrm>
          <a:prstGeom prst="rect">
            <a:avLst/>
          </a:prstGeom>
          <a:solidFill>
            <a:schemeClr val="bg2"/>
          </a:solidFill>
          <a:ln w="190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医药工业</a:t>
            </a:r>
            <a:endParaRPr lang="zh-CN" altLang="en-US" sz="2400" smtClean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19" name="组合 118"/>
          <p:cNvGrpSpPr/>
          <p:nvPr>
            <p:custDataLst>
              <p:tags r:id="rId11"/>
            </p:custDataLst>
          </p:nvPr>
        </p:nvGrpSpPr>
        <p:grpSpPr>
          <a:xfrm>
            <a:off x="3704508" y="735918"/>
            <a:ext cx="511810" cy="1061720"/>
            <a:chOff x="4383" y="2198"/>
            <a:chExt cx="1637" cy="2339"/>
          </a:xfrm>
        </p:grpSpPr>
        <p:cxnSp>
          <p:nvCxnSpPr>
            <p:cNvPr id="120" name="直接连接符 119"/>
            <p:cNvCxnSpPr/>
            <p:nvPr>
              <p:custDataLst>
                <p:tags r:id="rId12"/>
              </p:custDataLst>
            </p:nvPr>
          </p:nvCxnSpPr>
          <p:spPr>
            <a:xfrm>
              <a:off x="4383" y="3377"/>
              <a:ext cx="974" cy="9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直接连接符 120"/>
            <p:cNvCxnSpPr/>
            <p:nvPr>
              <p:custDataLst>
                <p:tags r:id="rId13"/>
              </p:custDataLst>
            </p:nvPr>
          </p:nvCxnSpPr>
          <p:spPr>
            <a:xfrm>
              <a:off x="5372" y="2198"/>
              <a:ext cx="9" cy="2338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接箭头连接符 121"/>
            <p:cNvCxnSpPr/>
            <p:nvPr>
              <p:custDataLst>
                <p:tags r:id="rId14"/>
              </p:custDataLst>
            </p:nvPr>
          </p:nvCxnSpPr>
          <p:spPr>
            <a:xfrm flipV="1">
              <a:off x="5390" y="4536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接箭头连接符 122"/>
            <p:cNvCxnSpPr/>
            <p:nvPr>
              <p:custDataLst>
                <p:tags r:id="rId15"/>
              </p:custDataLst>
            </p:nvPr>
          </p:nvCxnSpPr>
          <p:spPr>
            <a:xfrm flipV="1">
              <a:off x="5391" y="2210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接箭头连接符 124"/>
            <p:cNvCxnSpPr/>
            <p:nvPr>
              <p:custDataLst>
                <p:tags r:id="rId16"/>
              </p:custDataLst>
            </p:nvPr>
          </p:nvCxnSpPr>
          <p:spPr>
            <a:xfrm flipV="1">
              <a:off x="5366" y="3385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文本框 125"/>
          <p:cNvSpPr txBox="1"/>
          <p:nvPr>
            <p:custDataLst>
              <p:tags r:id="rId17"/>
            </p:custDataLst>
          </p:nvPr>
        </p:nvSpPr>
        <p:spPr>
          <a:xfrm>
            <a:off x="4216318" y="542878"/>
            <a:ext cx="2947670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生产传统发酵食品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1985010" y="4348500"/>
            <a:ext cx="1730293" cy="460375"/>
          </a:xfrm>
          <a:prstGeom prst="rect">
            <a:avLst/>
          </a:prstGeom>
          <a:solidFill>
            <a:schemeClr val="bg2"/>
          </a:solidFill>
          <a:ln w="190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农牧业</a:t>
            </a:r>
            <a:endParaRPr lang="zh-CN" altLang="en-US" sz="2400" smtClean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19"/>
            </p:custDataLst>
          </p:nvPr>
        </p:nvSpPr>
        <p:spPr>
          <a:xfrm>
            <a:off x="1985010" y="5996941"/>
            <a:ext cx="1705528" cy="460375"/>
          </a:xfrm>
          <a:prstGeom prst="rect">
            <a:avLst/>
          </a:prstGeom>
          <a:solidFill>
            <a:schemeClr val="bg2"/>
          </a:solidFill>
          <a:ln w="1905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其他方面</a:t>
            </a:r>
            <a:endParaRPr lang="zh-CN" altLang="en-US" sz="2400" smtClean="0">
              <a:solidFill>
                <a:schemeClr val="dk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20"/>
            </p:custDataLst>
          </p:nvPr>
        </p:nvSpPr>
        <p:spPr>
          <a:xfrm>
            <a:off x="4204888" y="1076278"/>
            <a:ext cx="2959100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生产食品添加剂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21"/>
            </p:custDataLst>
          </p:nvPr>
        </p:nvSpPr>
        <p:spPr>
          <a:xfrm>
            <a:off x="941525" y="2389051"/>
            <a:ext cx="411480" cy="267652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 smtClean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发酵工程应用</a:t>
            </a:r>
            <a:endParaRPr lang="zh-CN" altLang="en-US" sz="2800" smtClean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22"/>
            </p:custDataLst>
          </p:nvPr>
        </p:nvSpPr>
        <p:spPr>
          <a:xfrm>
            <a:off x="4204888" y="1597613"/>
            <a:ext cx="2272030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生产酶制剂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59" name="组合 58"/>
          <p:cNvGrpSpPr/>
          <p:nvPr>
            <p:custDataLst>
              <p:tags r:id="rId23"/>
            </p:custDataLst>
          </p:nvPr>
        </p:nvGrpSpPr>
        <p:grpSpPr>
          <a:xfrm>
            <a:off x="3703873" y="2515188"/>
            <a:ext cx="511810" cy="929005"/>
            <a:chOff x="4383" y="2198"/>
            <a:chExt cx="1637" cy="2339"/>
          </a:xfrm>
        </p:grpSpPr>
        <p:cxnSp>
          <p:nvCxnSpPr>
            <p:cNvPr id="67" name="直接连接符 66"/>
            <p:cNvCxnSpPr/>
            <p:nvPr>
              <p:custDataLst>
                <p:tags r:id="rId24"/>
              </p:custDataLst>
            </p:nvPr>
          </p:nvCxnSpPr>
          <p:spPr>
            <a:xfrm>
              <a:off x="4383" y="3377"/>
              <a:ext cx="974" cy="9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25"/>
              </p:custDataLst>
            </p:nvPr>
          </p:nvCxnSpPr>
          <p:spPr>
            <a:xfrm>
              <a:off x="5372" y="2198"/>
              <a:ext cx="9" cy="2338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68"/>
            <p:cNvCxnSpPr/>
            <p:nvPr>
              <p:custDataLst>
                <p:tags r:id="rId26"/>
              </p:custDataLst>
            </p:nvPr>
          </p:nvCxnSpPr>
          <p:spPr>
            <a:xfrm flipV="1">
              <a:off x="5390" y="4536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/>
            <p:nvPr>
              <p:custDataLst>
                <p:tags r:id="rId27"/>
              </p:custDataLst>
            </p:nvPr>
          </p:nvCxnSpPr>
          <p:spPr>
            <a:xfrm flipV="1">
              <a:off x="5391" y="2210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文本框 71"/>
          <p:cNvSpPr txBox="1"/>
          <p:nvPr>
            <p:custDataLst>
              <p:tags r:id="rId28"/>
            </p:custDataLst>
          </p:nvPr>
        </p:nvSpPr>
        <p:spPr>
          <a:xfrm>
            <a:off x="4173392" y="2155411"/>
            <a:ext cx="7391756" cy="8299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采用基因工程的方法，将植物或动物的基因转移到微生物中，获得具有某种药物生产能力的微生物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29"/>
            </p:custDataLst>
          </p:nvPr>
        </p:nvSpPr>
        <p:spPr>
          <a:xfrm>
            <a:off x="4190917" y="3090498"/>
            <a:ext cx="7558021" cy="82994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直接对菌种进行改造，再通过发酵技术大量生产所需要的产品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41" name="组合 140"/>
          <p:cNvGrpSpPr/>
          <p:nvPr>
            <p:custDataLst>
              <p:tags r:id="rId30"/>
            </p:custDataLst>
          </p:nvPr>
        </p:nvGrpSpPr>
        <p:grpSpPr>
          <a:xfrm>
            <a:off x="3690538" y="4126183"/>
            <a:ext cx="511810" cy="1061720"/>
            <a:chOff x="4383" y="2198"/>
            <a:chExt cx="1637" cy="2339"/>
          </a:xfrm>
        </p:grpSpPr>
        <p:cxnSp>
          <p:nvCxnSpPr>
            <p:cNvPr id="142" name="直接连接符 141"/>
            <p:cNvCxnSpPr/>
            <p:nvPr>
              <p:custDataLst>
                <p:tags r:id="rId31"/>
              </p:custDataLst>
            </p:nvPr>
          </p:nvCxnSpPr>
          <p:spPr>
            <a:xfrm>
              <a:off x="4383" y="3377"/>
              <a:ext cx="974" cy="9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/>
            <p:nvPr>
              <p:custDataLst>
                <p:tags r:id="rId32"/>
              </p:custDataLst>
            </p:nvPr>
          </p:nvCxnSpPr>
          <p:spPr>
            <a:xfrm>
              <a:off x="5372" y="2198"/>
              <a:ext cx="9" cy="2338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箭头连接符 143"/>
            <p:cNvCxnSpPr/>
            <p:nvPr>
              <p:custDataLst>
                <p:tags r:id="rId33"/>
              </p:custDataLst>
            </p:nvPr>
          </p:nvCxnSpPr>
          <p:spPr>
            <a:xfrm flipV="1">
              <a:off x="5390" y="4536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箭头连接符 144"/>
            <p:cNvCxnSpPr/>
            <p:nvPr>
              <p:custDataLst>
                <p:tags r:id="rId34"/>
              </p:custDataLst>
            </p:nvPr>
          </p:nvCxnSpPr>
          <p:spPr>
            <a:xfrm flipV="1">
              <a:off x="5391" y="2210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直接箭头连接符 145"/>
            <p:cNvCxnSpPr/>
            <p:nvPr>
              <p:custDataLst>
                <p:tags r:id="rId35"/>
              </p:custDataLst>
            </p:nvPr>
          </p:nvCxnSpPr>
          <p:spPr>
            <a:xfrm flipV="1">
              <a:off x="5366" y="3385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文本框 146"/>
          <p:cNvSpPr txBox="1"/>
          <p:nvPr>
            <p:custDataLst>
              <p:tags r:id="rId36"/>
            </p:custDataLst>
          </p:nvPr>
        </p:nvSpPr>
        <p:spPr>
          <a:xfrm>
            <a:off x="4202348" y="3933143"/>
            <a:ext cx="2701925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生产微生物肥料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8" name="文本框 147"/>
          <p:cNvSpPr txBox="1"/>
          <p:nvPr>
            <p:custDataLst>
              <p:tags r:id="rId37"/>
            </p:custDataLst>
          </p:nvPr>
        </p:nvSpPr>
        <p:spPr>
          <a:xfrm>
            <a:off x="4190918" y="4466543"/>
            <a:ext cx="2712720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生产微生物农药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49" name="文本框 148"/>
          <p:cNvSpPr txBox="1"/>
          <p:nvPr>
            <p:custDataLst>
              <p:tags r:id="rId38"/>
            </p:custDataLst>
          </p:nvPr>
        </p:nvSpPr>
        <p:spPr>
          <a:xfrm>
            <a:off x="4190918" y="4987878"/>
            <a:ext cx="2712085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生产微生物饲料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grpSp>
        <p:nvGrpSpPr>
          <p:cNvPr id="150" name="组合 149"/>
          <p:cNvGrpSpPr/>
          <p:nvPr>
            <p:custDataLst>
              <p:tags r:id="rId39"/>
            </p:custDataLst>
          </p:nvPr>
        </p:nvGrpSpPr>
        <p:grpSpPr>
          <a:xfrm>
            <a:off x="3690538" y="5928663"/>
            <a:ext cx="511810" cy="708008"/>
            <a:chOff x="4383" y="2198"/>
            <a:chExt cx="1637" cy="2339"/>
          </a:xfrm>
        </p:grpSpPr>
        <p:cxnSp>
          <p:nvCxnSpPr>
            <p:cNvPr id="151" name="直接连接符 150"/>
            <p:cNvCxnSpPr/>
            <p:nvPr>
              <p:custDataLst>
                <p:tags r:id="rId40"/>
              </p:custDataLst>
            </p:nvPr>
          </p:nvCxnSpPr>
          <p:spPr>
            <a:xfrm>
              <a:off x="4383" y="3377"/>
              <a:ext cx="974" cy="9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直接连接符 151"/>
            <p:cNvCxnSpPr/>
            <p:nvPr>
              <p:custDataLst>
                <p:tags r:id="rId41"/>
              </p:custDataLst>
            </p:nvPr>
          </p:nvCxnSpPr>
          <p:spPr>
            <a:xfrm>
              <a:off x="5372" y="2198"/>
              <a:ext cx="9" cy="2338"/>
            </a:xfrm>
            <a:prstGeom prst="line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箭头连接符 152"/>
            <p:cNvCxnSpPr/>
            <p:nvPr>
              <p:custDataLst>
                <p:tags r:id="rId42"/>
              </p:custDataLst>
            </p:nvPr>
          </p:nvCxnSpPr>
          <p:spPr>
            <a:xfrm flipV="1">
              <a:off x="5390" y="4536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箭头连接符 153"/>
            <p:cNvCxnSpPr/>
            <p:nvPr>
              <p:custDataLst>
                <p:tags r:id="rId43"/>
              </p:custDataLst>
            </p:nvPr>
          </p:nvCxnSpPr>
          <p:spPr>
            <a:xfrm flipV="1">
              <a:off x="5391" y="2210"/>
              <a:ext cx="629" cy="1"/>
            </a:xfrm>
            <a:prstGeom prst="straightConnector1">
              <a:avLst/>
            </a:prstGeom>
            <a:ln w="19050">
              <a:solidFill>
                <a:schemeClr val="dk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文本框 155"/>
          <p:cNvSpPr txBox="1"/>
          <p:nvPr>
            <p:custDataLst>
              <p:tags r:id="rId44"/>
            </p:custDataLst>
          </p:nvPr>
        </p:nvSpPr>
        <p:spPr>
          <a:xfrm>
            <a:off x="4215244" y="5771144"/>
            <a:ext cx="4269740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解决资源短缺与环境污染问题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58" name="文本框 157"/>
          <p:cNvSpPr txBox="1"/>
          <p:nvPr>
            <p:custDataLst>
              <p:tags r:id="rId45"/>
            </p:custDataLst>
          </p:nvPr>
        </p:nvSpPr>
        <p:spPr>
          <a:xfrm>
            <a:off x="4114914" y="6273430"/>
            <a:ext cx="4269740" cy="4603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将极端微生物应用于生产实践</a:t>
            </a:r>
            <a:endParaRPr lang="zh-CN" altLang="en-US" sz="24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22547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67945" y="275590"/>
            <a:ext cx="1917065" cy="460375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课堂小结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47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  <p:bldP spid="126" grpId="0"/>
      <p:bldP spid="32" grpId="0" animBg="1"/>
      <p:bldP spid="41" grpId="0" animBg="1"/>
      <p:bldP spid="42" grpId="0"/>
      <p:bldP spid="58" grpId="0"/>
      <p:bldP spid="72" grpId="0"/>
      <p:bldP spid="75" grpId="0"/>
      <p:bldP spid="147" grpId="0"/>
      <p:bldP spid="148" grpId="0"/>
      <p:bldP spid="149" grpId="0"/>
      <p:bldP spid="156" grpId="0"/>
      <p:bldP spid="1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25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945" y="275590"/>
            <a:ext cx="1917065" cy="460375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课堂练习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96850" y="856615"/>
            <a:ext cx="11549380" cy="31381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fontAlgn="auto"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1.(2023·天津卷)下图为酱油的制作流程，其中米曲霉发酵过程的主要目的是使米曲霉充分生长繁殖，大量分泌制作酱油所需的蛋白酶、脂肪酶等，该过程需要提供营养物质、通入空气。下列说法错误的是（          ）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A. 米曲霉发酵过程中，大豆中蛋白质可为米曲霉的生长提供氮源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B. 米曲霉分泌的酶可将大分子有机物水解为小分子有机物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C. 发酵池发酵阶段应密封进行，酵母菌与米曲霉对氧气需求相同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D. 发酵池中两种主要微生物产生的酒精、乳酸可以抑制杂菌生长</a:t>
            </a:r>
            <a:endParaRPr lang="en-US" altLang="zh-CN" sz="1800">
              <a:latin typeface="+mn-lt"/>
              <a:ea typeface="+mn-ea"/>
              <a:sym typeface="+mn-ea"/>
            </a:endParaRPr>
          </a:p>
        </p:txBody>
      </p:sp>
      <p:pic>
        <p:nvPicPr>
          <p:cNvPr id="100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64548" y="1553528"/>
            <a:ext cx="3667125" cy="1171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6858000" y="3342640"/>
            <a:ext cx="524637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180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米曲霉属于异养好氧型，酵母菌属于兼性厌氧生物</a:t>
            </a:r>
            <a:endParaRPr lang="zh-CN" altLang="en-US" sz="1800">
              <a:solidFill>
                <a:srgbClr val="FF0000"/>
              </a:solidFill>
              <a:latin typeface="+mn-lt"/>
              <a:ea typeface="+mn-ea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9817100" y="1093470"/>
            <a:ext cx="438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C</a:t>
            </a:r>
            <a:endParaRPr lang="en-US" altLang="zh-CN" sz="2400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96215" y="4328160"/>
            <a:ext cx="11549380" cy="241490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2.(2023·山东</a:t>
            </a:r>
            <a:r>
              <a:rPr lang="zh-CN" altLang="en-US" sz="1800">
                <a:latin typeface="+mn-lt"/>
                <a:ea typeface="+mn-ea"/>
                <a:sym typeface="+mn-ea"/>
              </a:rPr>
              <a:t>卷</a:t>
            </a:r>
            <a:r>
              <a:rPr lang="en-US" altLang="zh-CN" sz="1800">
                <a:latin typeface="+mn-lt"/>
                <a:ea typeface="+mn-ea"/>
                <a:sym typeface="+mn-ea"/>
              </a:rPr>
              <a:t>)我国是名副其实的发酵大国，发酵工程在食品工业、医药工业及农牧业等许多领域得到了广泛的应用。下列相关叙述错误的是（        ）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A. 发酵工程的产品包括微生物的代谢产物、酶和菌体本身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B. 利用酵母菌等菌种的发酵工程生产的单细胞蛋白，可作为食品添加剂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C. 将乙型肝炎病毒的抗原基因转入酵母菌，再通过发酵可生产乙型肝炎疫苗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lvl="0" algn="l"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D. 利用发酵工程生产的微生物农药，作为化学防治的重要手段，可用于防治病虫害</a:t>
            </a:r>
            <a:endParaRPr lang="en-US" altLang="zh-CN" sz="1800">
              <a:latin typeface="+mn-lt"/>
              <a:ea typeface="+mn-ea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8853170" y="6247765"/>
            <a:ext cx="1256030" cy="3683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180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生物防治</a:t>
            </a:r>
            <a:endParaRPr lang="zh-CN" altLang="en-US" sz="1800">
              <a:solidFill>
                <a:srgbClr val="FF0000"/>
              </a:solidFill>
              <a:latin typeface="+mn-lt"/>
              <a:ea typeface="+mn-ea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3510915" y="4768850"/>
            <a:ext cx="438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D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2254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945" y="275590"/>
            <a:ext cx="1917065" cy="460375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800" b="1">
                <a:latin typeface="黑体" panose="02010609060101010101" charset="-122"/>
                <a:ea typeface="黑体" panose="02010609060101010101" charset="-122"/>
                <a:sym typeface="+mn-ea"/>
              </a:rPr>
              <a:t>课堂练习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47040" y="1028700"/>
            <a:ext cx="11135360" cy="551307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3.(2023·山东卷)酱油起源于我国，至今已有数千年历史。参与酱油酿造过程的微生物主要有米曲霉、酵母菌和乳酸菌等，在众多微生物及其酶系的作用下，分解大豆、小麦中的蛋白质、脂肪等有机物，最终形成具有特殊色泽和良好风味的酱油。下图是酱油发酵过程中主要微生物的数量变化。下列说法错误的是（      ）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A. 米曲霉产生的蛋白酶能将蛋白质分解成小分子多肽及氨基酸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B. 在发酵初期乳酸菌含量较高，能抑制部分有害微生物的生长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C. 在酱油发酵过程中，乳酸菌和酵母菌的关系表现为相互促进</a:t>
            </a:r>
            <a:endParaRPr lang="en-US" altLang="zh-CN" sz="1800">
              <a:latin typeface="+mn-lt"/>
              <a:ea typeface="+mn-ea"/>
              <a:sym typeface="+mn-ea"/>
            </a:endParaRPr>
          </a:p>
          <a:p>
            <a:pPr fontAlgn="auto">
              <a:lnSpc>
                <a:spcPct val="140000"/>
              </a:lnSpc>
              <a:buClrTx/>
              <a:buSzTx/>
              <a:buFontTx/>
            </a:pPr>
            <a:r>
              <a:rPr lang="en-US" altLang="zh-CN" sz="1800">
                <a:latin typeface="+mn-lt"/>
                <a:ea typeface="+mn-ea"/>
                <a:sym typeface="+mn-ea"/>
              </a:rPr>
              <a:t>D. 某些代谢产物的抑制作用是后期酵母菌数量下降的原因之一</a:t>
            </a:r>
            <a:endParaRPr lang="en-US" altLang="zh-CN" sz="1800">
              <a:latin typeface="+mn-lt"/>
              <a:ea typeface="+mn-ea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433763" y="2260918"/>
            <a:ext cx="3419475" cy="269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8000365" y="4956810"/>
            <a:ext cx="2613025" cy="1476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t">
            <a:sp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180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发酵过程中，乳酸菌含量减少时，酵母菌的数量增加，由此可知乳酸菌和酵母菌的关系不是相互促进的</a:t>
            </a:r>
            <a:endParaRPr lang="zh-CN" altLang="en-US" sz="1800">
              <a:solidFill>
                <a:srgbClr val="FF0000"/>
              </a:solidFill>
              <a:latin typeface="+mn-lt"/>
              <a:ea typeface="+mn-ea"/>
              <a:sym typeface="+mn-ea"/>
            </a:endParaRPr>
          </a:p>
        </p:txBody>
      </p:sp>
      <p:sp>
        <p:nvSpPr>
          <p:cNvPr id="4" name="燕尾形箭头 3"/>
          <p:cNvSpPr/>
          <p:nvPr>
            <p:custDataLst>
              <p:tags r:id="rId6"/>
            </p:custDataLst>
          </p:nvPr>
        </p:nvSpPr>
        <p:spPr>
          <a:xfrm>
            <a:off x="6913245" y="5791200"/>
            <a:ext cx="892810" cy="75565"/>
          </a:xfrm>
          <a:prstGeom prst="notched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0372090" y="1877060"/>
            <a:ext cx="4387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</a:rPr>
              <a:t>C</a:t>
            </a:r>
            <a:endParaRPr lang="en-US" altLang="zh-CN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1133171" y="3055736"/>
            <a:ext cx="9870436" cy="1037605"/>
            <a:chOff x="3549178" y="6372811"/>
            <a:chExt cx="9870436" cy="1037605"/>
          </a:xfrm>
        </p:grpSpPr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>
              <a:off x="9839470" y="6597119"/>
              <a:ext cx="3580144" cy="5340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微生物纯培养技术的建立</a:t>
              </a:r>
              <a:endPara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3"/>
              </p:custDataLst>
            </p:nvPr>
          </p:nvSpPr>
          <p:spPr>
            <a:xfrm>
              <a:off x="3549178" y="6597119"/>
              <a:ext cx="3643434" cy="53403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4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密闭式发酵罐的设计成功</a:t>
              </a:r>
              <a:endPara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6" name="Picture 2" descr="https://timgsa.baidu.com/timg?image&amp;quality=80&amp;size=b9999_10000&amp;sec=1571809350285&amp;di=60a82ca8ea9b46e62b4f2fe02c25fbb2&amp;imgtype=0&amp;src=http%3A%2F%2Fku.90sjimg.com%2Felement_origin_min_pic%2F17%2F10%2F28%2F8915bf36b35953c2bc45787f1590dc84.jp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duotone>
                <a:prstClr val="black"/>
                <a:srgbClr val="0066FF">
                  <a:tint val="45000"/>
                  <a:satMod val="400000"/>
                </a:srgbClr>
              </a:duotone>
            </a:blip>
            <a:srcRect l="19772" t="46749" r="23002"/>
            <a:stretch>
              <a:fillRect/>
            </a:stretch>
          </p:blipFill>
          <p:spPr bwMode="auto">
            <a:xfrm rot="19019616">
              <a:off x="7975954" y="6372811"/>
              <a:ext cx="1080174" cy="10376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组合 6"/>
          <p:cNvGrpSpPr/>
          <p:nvPr>
            <p:custDataLst>
              <p:tags r:id="rId6"/>
            </p:custDataLst>
          </p:nvPr>
        </p:nvGrpSpPr>
        <p:grpSpPr>
          <a:xfrm>
            <a:off x="3272217" y="4348288"/>
            <a:ext cx="5655634" cy="785010"/>
            <a:chOff x="5697144" y="7958234"/>
            <a:chExt cx="6120000" cy="1338008"/>
          </a:xfrm>
        </p:grpSpPr>
        <p:sp>
          <p:nvSpPr>
            <p:cNvPr id="8" name="燕尾形 23"/>
            <p:cNvSpPr/>
            <p:nvPr>
              <p:custDataLst>
                <p:tags r:id="rId7"/>
              </p:custDataLst>
            </p:nvPr>
          </p:nvSpPr>
          <p:spPr>
            <a:xfrm rot="5400000">
              <a:off x="8181144" y="5474234"/>
              <a:ext cx="1152000" cy="6120000"/>
            </a:xfrm>
            <a:prstGeom prst="chevron">
              <a:avLst>
                <a:gd name="adj" fmla="val 59645"/>
              </a:avLst>
            </a:prstGeom>
            <a:solidFill>
              <a:srgbClr val="005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燕尾形 24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>
            <a:xfrm rot="5400000">
              <a:off x="8346557" y="6725053"/>
              <a:ext cx="821174" cy="4321204"/>
            </a:xfrm>
            <a:prstGeom prst="chevron">
              <a:avLst>
                <a:gd name="adj" fmla="val 66346"/>
              </a:avLst>
            </a:prstGeom>
            <a:solidFill>
              <a:srgbClr val="00A4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3703955" y="775970"/>
            <a:ext cx="4648200" cy="5708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人们对发酵原理的认识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>
            <p:custDataLst>
              <p:tags r:id="rId10"/>
            </p:custDataLst>
          </p:nvPr>
        </p:nvGrpSpPr>
        <p:grpSpPr>
          <a:xfrm rot="5400000">
            <a:off x="5526640" y="1174135"/>
            <a:ext cx="1164323" cy="2002404"/>
            <a:chOff x="3638820" y="8405850"/>
            <a:chExt cx="1761831" cy="2808312"/>
          </a:xfrm>
        </p:grpSpPr>
        <p:sp>
          <p:nvSpPr>
            <p:cNvPr id="15" name="燕尾形 19"/>
            <p:cNvSpPr/>
            <p:nvPr>
              <p:custDataLst>
                <p:tags r:id="rId11"/>
              </p:custDataLst>
            </p:nvPr>
          </p:nvSpPr>
          <p:spPr>
            <a:xfrm>
              <a:off x="3638820" y="8405850"/>
              <a:ext cx="1494070" cy="2808312"/>
            </a:xfrm>
            <a:prstGeom prst="chevron">
              <a:avLst>
                <a:gd name="adj" fmla="val 59645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燕尾形 20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4414566" y="8806574"/>
              <a:ext cx="986085" cy="2006863"/>
            </a:xfrm>
            <a:prstGeom prst="chevron">
              <a:avLst>
                <a:gd name="adj" fmla="val 66346"/>
              </a:avLst>
            </a:prstGeom>
            <a:solidFill>
              <a:srgbClr val="FF3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TextBox 39"/>
          <p:cNvSpPr/>
          <p:nvPr>
            <p:custDataLst>
              <p:tags r:id="rId13"/>
            </p:custDataLst>
          </p:nvPr>
        </p:nvSpPr>
        <p:spPr>
          <a:xfrm>
            <a:off x="5002824" y="5256910"/>
            <a:ext cx="2211724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发酵工程形成</a:t>
            </a:r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1133171" y="5970788"/>
            <a:ext cx="993648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240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那么发酵工程的基本环节是什么呢？应用发酵工程能够生成哪些产品呢？</a:t>
            </a:r>
            <a:endParaRPr lang="zh-CN" altLang="en-US" sz="240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矩形 26"/>
          <p:cNvSpPr/>
          <p:nvPr>
            <p:custDataLst>
              <p:tags r:id="rId15"/>
            </p:custDataLst>
          </p:nvPr>
        </p:nvSpPr>
        <p:spPr bwMode="auto">
          <a:xfrm>
            <a:off x="414020" y="287020"/>
            <a:ext cx="2057400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问题探讨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521065" y="2207895"/>
            <a:ext cx="2745740" cy="3080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矩形: 圆角 20"/>
          <p:cNvSpPr/>
          <p:nvPr>
            <p:custDataLst>
              <p:tags r:id="rId3"/>
            </p:custDataLst>
          </p:nvPr>
        </p:nvSpPr>
        <p:spPr>
          <a:xfrm>
            <a:off x="411379" y="5534631"/>
            <a:ext cx="1719654" cy="634265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选育菌种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2" name="矩形: 圆角 21"/>
          <p:cNvSpPr/>
          <p:nvPr>
            <p:custDataLst>
              <p:tags r:id="rId4"/>
            </p:custDataLst>
          </p:nvPr>
        </p:nvSpPr>
        <p:spPr>
          <a:xfrm>
            <a:off x="2575325" y="5534631"/>
            <a:ext cx="1719654" cy="634265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扩大培养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3" name="矩形: 圆角 22"/>
          <p:cNvSpPr/>
          <p:nvPr>
            <p:custDataLst>
              <p:tags r:id="rId5"/>
            </p:custDataLst>
          </p:nvPr>
        </p:nvSpPr>
        <p:spPr>
          <a:xfrm>
            <a:off x="4838053" y="5542251"/>
            <a:ext cx="1240140" cy="634265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接种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4" name="矩形: 圆角 23"/>
          <p:cNvSpPr/>
          <p:nvPr>
            <p:custDataLst>
              <p:tags r:id="rId6"/>
            </p:custDataLst>
          </p:nvPr>
        </p:nvSpPr>
        <p:spPr>
          <a:xfrm>
            <a:off x="6626441" y="5534631"/>
            <a:ext cx="1051952" cy="634265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灭菌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5" name="矩形: 圆角 24"/>
          <p:cNvSpPr/>
          <p:nvPr>
            <p:custDataLst>
              <p:tags r:id="rId7"/>
            </p:custDataLst>
          </p:nvPr>
        </p:nvSpPr>
        <p:spPr>
          <a:xfrm>
            <a:off x="8191577" y="5534631"/>
            <a:ext cx="2100476" cy="634265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配制培养基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6" name="矩形: 圆角 25"/>
          <p:cNvSpPr/>
          <p:nvPr>
            <p:custDataLst>
              <p:tags r:id="rId8"/>
            </p:custDataLst>
          </p:nvPr>
        </p:nvSpPr>
        <p:spPr>
          <a:xfrm>
            <a:off x="4182733" y="4263897"/>
            <a:ext cx="2520300" cy="678180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发酵罐内发酵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7" name="矩形: 圆角 26"/>
          <p:cNvSpPr/>
          <p:nvPr>
            <p:custDataLst>
              <p:tags r:id="rId9"/>
            </p:custDataLst>
          </p:nvPr>
        </p:nvSpPr>
        <p:spPr>
          <a:xfrm>
            <a:off x="4182733" y="3080152"/>
            <a:ext cx="2520300" cy="678180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分离提纯产物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矩形: 圆角 27"/>
          <p:cNvSpPr/>
          <p:nvPr>
            <p:custDataLst>
              <p:tags r:id="rId10"/>
            </p:custDataLst>
          </p:nvPr>
        </p:nvSpPr>
        <p:spPr>
          <a:xfrm>
            <a:off x="4182733" y="1968788"/>
            <a:ext cx="2520300" cy="678180"/>
          </a:xfrm>
          <a:prstGeom prst="roundRect">
            <a:avLst>
              <a:gd name="adj" fmla="val 1704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获得产品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9" name="箭头: 右 28"/>
          <p:cNvSpPr/>
          <p:nvPr>
            <p:custDataLst>
              <p:tags r:id="rId11"/>
            </p:custDataLst>
          </p:nvPr>
        </p:nvSpPr>
        <p:spPr>
          <a:xfrm>
            <a:off x="2199613" y="5742176"/>
            <a:ext cx="327660" cy="243840"/>
          </a:xfrm>
          <a:prstGeom prst="rightArrow">
            <a:avLst>
              <a:gd name="adj1" fmla="val 4375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0" name="箭头: 右 29"/>
          <p:cNvSpPr/>
          <p:nvPr>
            <p:custDataLst>
              <p:tags r:id="rId12"/>
            </p:custDataLst>
          </p:nvPr>
        </p:nvSpPr>
        <p:spPr>
          <a:xfrm>
            <a:off x="4380481" y="5742176"/>
            <a:ext cx="327660" cy="243840"/>
          </a:xfrm>
          <a:prstGeom prst="rightArrow">
            <a:avLst>
              <a:gd name="adj1" fmla="val 4375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1" name="箭头: 右 30"/>
          <p:cNvSpPr/>
          <p:nvPr>
            <p:custDataLst>
              <p:tags r:id="rId13"/>
            </p:custDataLst>
          </p:nvPr>
        </p:nvSpPr>
        <p:spPr>
          <a:xfrm rot="10800000">
            <a:off x="6180681" y="5742176"/>
            <a:ext cx="327660" cy="243840"/>
          </a:xfrm>
          <a:prstGeom prst="rightArrow">
            <a:avLst>
              <a:gd name="adj1" fmla="val 4375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2" name="箭头: 右 31"/>
          <p:cNvSpPr/>
          <p:nvPr>
            <p:custDataLst>
              <p:tags r:id="rId14"/>
            </p:custDataLst>
          </p:nvPr>
        </p:nvSpPr>
        <p:spPr>
          <a:xfrm rot="10800000">
            <a:off x="7764857" y="5742176"/>
            <a:ext cx="327660" cy="243840"/>
          </a:xfrm>
          <a:prstGeom prst="rightArrow">
            <a:avLst>
              <a:gd name="adj1" fmla="val 4375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3" name="箭头: 右 32"/>
          <p:cNvSpPr/>
          <p:nvPr>
            <p:custDataLst>
              <p:tags r:id="rId15"/>
            </p:custDataLst>
          </p:nvPr>
        </p:nvSpPr>
        <p:spPr>
          <a:xfrm rot="16200000">
            <a:off x="5242637" y="5101332"/>
            <a:ext cx="327660" cy="243840"/>
          </a:xfrm>
          <a:prstGeom prst="rightArrow">
            <a:avLst>
              <a:gd name="adj1" fmla="val 4375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4" name="箭头: 右 33"/>
          <p:cNvSpPr/>
          <p:nvPr>
            <p:custDataLst>
              <p:tags r:id="rId16"/>
            </p:custDataLst>
          </p:nvPr>
        </p:nvSpPr>
        <p:spPr>
          <a:xfrm rot="16200000">
            <a:off x="5242637" y="3887470"/>
            <a:ext cx="327660" cy="243840"/>
          </a:xfrm>
          <a:prstGeom prst="rightArrow">
            <a:avLst>
              <a:gd name="adj1" fmla="val 4375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5" name="箭头: 右 34"/>
          <p:cNvSpPr/>
          <p:nvPr>
            <p:custDataLst>
              <p:tags r:id="rId17"/>
            </p:custDataLst>
          </p:nvPr>
        </p:nvSpPr>
        <p:spPr>
          <a:xfrm rot="16200000">
            <a:off x="5242637" y="2735342"/>
            <a:ext cx="327660" cy="243840"/>
          </a:xfrm>
          <a:prstGeom prst="rightArrow">
            <a:avLst>
              <a:gd name="adj1" fmla="val 4375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42" name="矩形 41"/>
          <p:cNvSpPr/>
          <p:nvPr>
            <p:custDataLst>
              <p:tags r:id="rId18"/>
            </p:custDataLst>
          </p:nvPr>
        </p:nvSpPr>
        <p:spPr bwMode="auto">
          <a:xfrm flipH="1">
            <a:off x="174716" y="10429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9"/>
            </p:custDataLst>
          </p:nvPr>
        </p:nvSpPr>
        <p:spPr>
          <a:xfrm>
            <a:off x="553085" y="918210"/>
            <a:ext cx="10298430" cy="75819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20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558165" y="2637790"/>
            <a:ext cx="10293350" cy="415417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B0F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（1）目的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:</a:t>
            </a:r>
            <a:endParaRPr lang="en-US" alt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获得</a:t>
            </a: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性状优良的菌种。</a:t>
            </a:r>
            <a:endParaRPr lang="en-US" alt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（2）菌种来源：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自然界中筛选、诱变育种或基因工程育种。</a:t>
            </a:r>
            <a:endParaRPr lang="en-US" alt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（3）菌种选育的重要性（意义）：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优良的菌种不仅具有健壮，不易退化，其发酵产品的产量高、质量稳定等优点，它往往还会赋予发酵产品独特的风味，因此菌种选育环节在很大程度上决定了生物发酵产物的成败。</a:t>
            </a:r>
            <a:endParaRPr lang="en-US" alt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（4）实例：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00000"/>
              </a:lnSpc>
              <a:buClrTx/>
              <a:buSzTx/>
              <a:buFontTx/>
            </a:pPr>
            <a:r>
              <a:rPr lang="en-US" altLang="zh-CN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筛选产酸量高的黑曲霉用来生产柠檬酸；使用基因工程改造的啤酒酵母，加速发酵、缩短生产周期。</a:t>
            </a:r>
            <a:endParaRPr lang="en-US" altLang="zh-CN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42" y="535713"/>
            <a:ext cx="1798476" cy="57917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553085" y="918210"/>
            <a:ext cx="10298430" cy="99822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16205" y="1991995"/>
            <a:ext cx="1960245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选育菌种</a:t>
            </a:r>
            <a:endParaRPr lang="zh-CN" alt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>
            <p:custDataLst>
              <p:tags r:id="rId1"/>
            </p:custDataLst>
          </p:nvPr>
        </p:nvSpPr>
        <p:spPr>
          <a:xfrm>
            <a:off x="769891" y="4685777"/>
            <a:ext cx="1719654" cy="523221"/>
          </a:xfrm>
          <a:prstGeom prst="roundRect">
            <a:avLst>
              <a:gd name="adj" fmla="val 17040"/>
            </a:avLst>
          </a:prstGeom>
          <a:solidFill>
            <a:srgbClr val="F7AD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扩大培养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2489686" y="4711544"/>
            <a:ext cx="306279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工业发酵罐体积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2617045" y="5260531"/>
            <a:ext cx="248346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几十 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~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几百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altLang="zh-CN" sz="2400" baseline="30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endParaRPr lang="en-US" altLang="zh-CN" sz="2400" baseline="30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6616902" y="5148611"/>
            <a:ext cx="2167217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几 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~ 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几十</a:t>
            </a:r>
            <a:r>
              <a:rPr lang="en-US" altLang="zh-CN" sz="24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m</a:t>
            </a:r>
            <a:r>
              <a:rPr lang="en-US" altLang="zh-CN" sz="2400" baseline="300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Times New Roman" panose="02020603050405020304" pitchFamily="18" charset="0"/>
              </a:rPr>
              <a:t>3</a:t>
            </a:r>
            <a:endParaRPr lang="en-US" altLang="zh-CN" sz="2400" baseline="300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6095780" y="4662045"/>
            <a:ext cx="32492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接入的菌种总体积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3" name="箭头: 右 2"/>
          <p:cNvSpPr/>
          <p:nvPr>
            <p:custDataLst>
              <p:tags r:id="rId6"/>
            </p:custDataLst>
          </p:nvPr>
        </p:nvSpPr>
        <p:spPr>
          <a:xfrm>
            <a:off x="4896242" y="4799261"/>
            <a:ext cx="1001486" cy="232229"/>
          </a:xfrm>
          <a:prstGeom prst="rightArrow">
            <a:avLst/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: 圆角 4"/>
          <p:cNvSpPr/>
          <p:nvPr>
            <p:custDataLst>
              <p:tags r:id="rId7"/>
            </p:custDataLst>
          </p:nvPr>
        </p:nvSpPr>
        <p:spPr>
          <a:xfrm>
            <a:off x="730877" y="5812124"/>
            <a:ext cx="1366578" cy="38730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</a:t>
            </a:r>
            <a:endParaRPr lang="zh-CN" altLang="en-US" sz="240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2097455" y="5804929"/>
            <a:ext cx="4627047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Times New Roman" panose="02020603050405020304" pitchFamily="18" charset="0"/>
              </a:rPr>
              <a:t>怎样对菌种进行扩大培养？</a:t>
            </a:r>
            <a:endParaRPr lang="zh-CN" altLang="en-US" sz="240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2097180" y="6349792"/>
            <a:ext cx="7760560" cy="4603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Times New Roman" panose="02020603050405020304" pitchFamily="18" charset="0"/>
              </a:rPr>
              <a:t>将培养到增长速率最快时期的菌体分开，再进行培养。</a:t>
            </a:r>
            <a:endParaRPr lang="zh-CN" altLang="en-US" sz="240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>
            <p:custDataLst>
              <p:tags r:id="rId11"/>
            </p:custDataLst>
          </p:nvPr>
        </p:nvSpPr>
        <p:spPr>
          <a:xfrm>
            <a:off x="553085" y="815340"/>
            <a:ext cx="10298430" cy="8039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12"/>
            </p:custDataLst>
          </p:nvPr>
        </p:nvSpPr>
        <p:spPr>
          <a:xfrm>
            <a:off x="383540" y="1761490"/>
            <a:ext cx="1846580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2.扩大培养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3"/>
            </p:custDataLst>
          </p:nvPr>
        </p:nvSpPr>
        <p:spPr>
          <a:xfrm>
            <a:off x="769620" y="2144395"/>
            <a:ext cx="10173970" cy="2526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（1）目的:</a:t>
            </a:r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获得更多的菌种</a:t>
            </a:r>
            <a:endParaRPr lang="en-US" alt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（2）原因：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工业发酵罐的体积一般较大，因此，需要接入的菌种总体积大（数目多）。</a:t>
            </a:r>
            <a:endParaRPr lang="en-US" alt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（3）扩大培养的培养基：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1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一般为液体培养基。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5" grpId="0" animBg="1"/>
      <p:bldP spid="16" grpId="0"/>
      <p:bldP spid="18" grpId="0"/>
      <p:bldP spid="19" grpId="0"/>
      <p:bldP spid="20" grpId="0"/>
      <p:bldP spid="3" grpId="0" animBg="1"/>
      <p:bldP spid="5" grpId="0" animBg="1"/>
      <p:bldP spid="22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25755" y="2474595"/>
            <a:ext cx="11703050" cy="344868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（1）配制要求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①在菌种确定之后，（结合菌种代谢特点）选择原料制备培养基；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②在生产实践中，培养基的配方要经过反复试验才能确定（即不断优化培养基）；</a:t>
            </a:r>
            <a:endParaRPr lang="en-US" altLang="zh-CN" sz="24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（2）灭菌原因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60045"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发酵工程种所用的菌种大多是单一菌种，一旦有杂菌污染，可能导致产量大大降低。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（3）灭菌目的：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30000"/>
              </a:lnSpc>
              <a:buClrTx/>
              <a:buSzTx/>
              <a:buFontTx/>
            </a:pPr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避免因杂菌污染而影响产品的品质和产量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2987922" y="6065264"/>
            <a:ext cx="6093460" cy="4603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*</a:t>
            </a:r>
            <a:r>
              <a:rPr lang="zh-CN" altLang="en-US" sz="2400" kern="10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培养基和发酵设备都必须经过严格的灭菌；</a:t>
            </a:r>
            <a:endParaRPr lang="zh-CN" altLang="en-US" sz="2400" kern="10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53085" y="815340"/>
            <a:ext cx="10298430" cy="80391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4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4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553085" y="1761490"/>
            <a:ext cx="3379470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3.培养基的配制、灭菌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79425" y="829310"/>
            <a:ext cx="1383665" cy="5708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400" b="1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4.接种：</a:t>
            </a:r>
            <a:endParaRPr lang="en-US" sz="2400" b="1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1" name="组合 30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04777" y="1509894"/>
            <a:ext cx="5671821" cy="5034915"/>
            <a:chOff x="9734717" y="4375132"/>
            <a:chExt cx="7967385" cy="6799439"/>
          </a:xfrm>
        </p:grpSpPr>
        <p:pic>
          <p:nvPicPr>
            <p:cNvPr id="32" name="图片 31" descr="C:\Users\Administrator\Desktop\13\图片1_副本.png图片1_副本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57976" y="4375132"/>
              <a:ext cx="6277851" cy="6799439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5"/>
              </p:custDataLst>
            </p:nvPr>
          </p:nvSpPr>
          <p:spPr>
            <a:xfrm>
              <a:off x="15127033" y="4475880"/>
              <a:ext cx="1797439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电动机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D1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6"/>
              </p:custDataLst>
            </p:nvPr>
          </p:nvSpPr>
          <p:spPr>
            <a:xfrm>
              <a:off x="15142685" y="4837812"/>
              <a:ext cx="1780964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排气管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C3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7"/>
              </p:custDataLst>
            </p:nvPr>
          </p:nvSpPr>
          <p:spPr>
            <a:xfrm>
              <a:off x="15270369" y="5198161"/>
              <a:ext cx="1466289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pH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计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B3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8"/>
              </p:custDataLst>
            </p:nvPr>
          </p:nvSpPr>
          <p:spPr>
            <a:xfrm>
              <a:off x="15091612" y="6463737"/>
              <a:ext cx="2443265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冷却水排出口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C2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9"/>
              </p:custDataLst>
            </p:nvPr>
          </p:nvSpPr>
          <p:spPr>
            <a:xfrm>
              <a:off x="15091612" y="6923083"/>
              <a:ext cx="1883934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冷却夹层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0"/>
              </p:custDataLst>
            </p:nvPr>
          </p:nvSpPr>
          <p:spPr>
            <a:xfrm>
              <a:off x="15197337" y="7329259"/>
              <a:ext cx="1148358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发酵液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1"/>
              </p:custDataLst>
            </p:nvPr>
          </p:nvSpPr>
          <p:spPr>
            <a:xfrm>
              <a:off x="15014180" y="7642988"/>
              <a:ext cx="2408667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搅拌叶轮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D2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2"/>
              </p:custDataLst>
            </p:nvPr>
          </p:nvSpPr>
          <p:spPr>
            <a:xfrm>
              <a:off x="15059485" y="8071447"/>
              <a:ext cx="1864163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生物传感器装置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B4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13"/>
              </p:custDataLst>
            </p:nvPr>
          </p:nvSpPr>
          <p:spPr>
            <a:xfrm>
              <a:off x="15776980" y="9705291"/>
              <a:ext cx="1925122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空气入口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A4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4"/>
              </p:custDataLst>
            </p:nvPr>
          </p:nvSpPr>
          <p:spPr>
            <a:xfrm>
              <a:off x="15270369" y="10692884"/>
              <a:ext cx="1740600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放料管</a:t>
              </a:r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A2</a:t>
              </a:r>
              <a:endParaRPr lang="en-US" altLang="zh-CN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>
              <p:custDataLst>
                <p:tags r:id="rId15"/>
              </p:custDataLst>
            </p:nvPr>
          </p:nvSpPr>
          <p:spPr>
            <a:xfrm>
              <a:off x="10332764" y="9929420"/>
              <a:ext cx="1276001" cy="455354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A3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阀门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6"/>
              </p:custDataLst>
            </p:nvPr>
          </p:nvSpPr>
          <p:spPr>
            <a:xfrm>
              <a:off x="9863223" y="5307454"/>
              <a:ext cx="2436675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A1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培养物或营养物质的加入口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17"/>
              </p:custDataLst>
            </p:nvPr>
          </p:nvSpPr>
          <p:spPr>
            <a:xfrm>
              <a:off x="10024679" y="6004392"/>
              <a:ext cx="1644220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B1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观察孔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8"/>
              </p:custDataLst>
            </p:nvPr>
          </p:nvSpPr>
          <p:spPr>
            <a:xfrm>
              <a:off x="9964545" y="6424931"/>
              <a:ext cx="1661519" cy="455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B2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取样管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19"/>
              </p:custDataLst>
            </p:nvPr>
          </p:nvSpPr>
          <p:spPr>
            <a:xfrm>
              <a:off x="9734717" y="7570918"/>
              <a:ext cx="2335353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B5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温度传感器和控制装置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0"/>
              </p:custDataLst>
            </p:nvPr>
          </p:nvSpPr>
          <p:spPr>
            <a:xfrm>
              <a:off x="9910177" y="8496737"/>
              <a:ext cx="1874049" cy="788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C1</a:t>
              </a:r>
              <a:r>
                <a:rPr lang="zh-CN" altLang="en-US" sz="1600">
                  <a:solidFill>
                    <a:schemeClr val="dk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冷却水进入口</a:t>
              </a:r>
              <a:endParaRPr lang="zh-CN" altLang="en-US" sz="160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aphicFrame>
        <p:nvGraphicFramePr>
          <p:cNvPr id="49" name="表格 48"/>
          <p:cNvGraphicFramePr>
            <a:graphicFrameLocks noGrp="1"/>
          </p:cNvGraphicFramePr>
          <p:nvPr>
            <p:custDataLst>
              <p:tags r:id="rId21"/>
            </p:custDataLst>
          </p:nvPr>
        </p:nvGraphicFramePr>
        <p:xfrm>
          <a:off x="5875655" y="1427488"/>
          <a:ext cx="5831205" cy="5162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350"/>
                <a:gridCol w="4173855"/>
              </a:tblGrid>
              <a:tr h="51816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装置编号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主要用途</a:t>
                      </a: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725443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A1-A3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宋体" panose="02010600030101010101" pitchFamily="2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0736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A4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135891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B1-B5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611497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C1</a:t>
                      </a: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C2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505786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C3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  <a:tr h="1135295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D1</a:t>
                      </a:r>
                      <a:r>
                        <a:rPr lang="zh-CN" altLang="en-US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、</a:t>
                      </a:r>
                      <a:r>
                        <a:rPr lang="en-US" altLang="zh-CN" sz="2800" b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D2</a:t>
                      </a:r>
                      <a:endParaRPr lang="en-US" altLang="zh-CN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800" b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vert="horz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" name="矩形 49"/>
          <p:cNvSpPr/>
          <p:nvPr>
            <p:custDataLst>
              <p:tags r:id="rId22"/>
            </p:custDataLst>
          </p:nvPr>
        </p:nvSpPr>
        <p:spPr>
          <a:xfrm>
            <a:off x="7665402" y="1922306"/>
            <a:ext cx="4041458" cy="7067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控制培养物以一定速度进入、流出发酵罐，实现连续培养</a:t>
            </a:r>
            <a:endParaRPr lang="zh-CN" altLang="en-US" sz="2000" kern="1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1" name="矩形 50"/>
          <p:cNvSpPr/>
          <p:nvPr>
            <p:custDataLst>
              <p:tags r:id="rId23"/>
            </p:custDataLst>
          </p:nvPr>
        </p:nvSpPr>
        <p:spPr>
          <a:xfrm>
            <a:off x="8583930" y="2677160"/>
            <a:ext cx="1614805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20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控制溶解氧</a:t>
            </a:r>
            <a:endParaRPr lang="zh-CN" altLang="en-US" sz="20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2" name="矩形 51"/>
          <p:cNvSpPr/>
          <p:nvPr>
            <p:custDataLst>
              <p:tags r:id="rId24"/>
            </p:custDataLst>
          </p:nvPr>
        </p:nvSpPr>
        <p:spPr>
          <a:xfrm>
            <a:off x="7612778" y="3164710"/>
            <a:ext cx="4236322" cy="10147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0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通过肉眼观察、仪器检测等监控发酵条件以及发酵过程，B2处抽取样品进一步检测</a:t>
            </a:r>
            <a:endParaRPr lang="zh-CN" altLang="en-US" sz="2000" kern="1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3" name="矩形 52"/>
          <p:cNvSpPr/>
          <p:nvPr>
            <p:custDataLst>
              <p:tags r:id="rId25"/>
            </p:custDataLst>
          </p:nvPr>
        </p:nvSpPr>
        <p:spPr>
          <a:xfrm>
            <a:off x="7991356" y="4428052"/>
            <a:ext cx="3479165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0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通过控制冷水流速调节罐温</a:t>
            </a:r>
            <a:endParaRPr lang="zh-CN" altLang="en-US" sz="2000" kern="1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26"/>
            </p:custDataLst>
          </p:nvPr>
        </p:nvSpPr>
        <p:spPr>
          <a:xfrm>
            <a:off x="8444230" y="5106670"/>
            <a:ext cx="1271270" cy="3987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000" kern="100" smtClean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调节罐压</a:t>
            </a:r>
            <a:endParaRPr lang="zh-CN" altLang="en-US" sz="2000" kern="100" smtClea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55" name="矩形 54"/>
          <p:cNvSpPr/>
          <p:nvPr>
            <p:custDataLst>
              <p:tags r:id="rId27"/>
            </p:custDataLst>
          </p:nvPr>
        </p:nvSpPr>
        <p:spPr>
          <a:xfrm>
            <a:off x="7584723" y="5516113"/>
            <a:ext cx="4133391" cy="10147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zh-CN" altLang="en-US" sz="2000" kern="100" smtClean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电机带动叶轮转动进行搅拌，使微生物与发酵液混合均匀，加快氧气溶解以及散热</a:t>
            </a:r>
            <a:endParaRPr lang="zh-CN" altLang="en-US" sz="2000" kern="100" smtClean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8"/>
            </p:custDataLst>
          </p:nvPr>
        </p:nvSpPr>
        <p:spPr>
          <a:xfrm>
            <a:off x="2067560" y="870585"/>
            <a:ext cx="5273040" cy="4603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400" kern="10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将扩大培养后的菌种投放到发酵罐中。</a:t>
            </a:r>
            <a:endParaRPr lang="zh-CN" altLang="en-US" sz="2400" kern="10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29"/>
            </p:custDataLst>
          </p:nvPr>
        </p:nvSpPr>
        <p:spPr bwMode="auto">
          <a:xfrm flipH="1">
            <a:off x="174716" y="151288"/>
            <a:ext cx="4858783" cy="521970"/>
          </a:xfrm>
          <a:prstGeom prst="rect">
            <a:avLst/>
          </a:prstGeom>
          <a:solidFill>
            <a:srgbClr val="0070C0"/>
          </a:solidFill>
          <a:ln w="28575" cmpd="sng">
            <a:solidFill>
              <a:srgbClr val="FEFEFE"/>
            </a:solidFill>
            <a:prstDash val="solid"/>
          </a:ln>
          <a:effectLst>
            <a:outerShdw blurRad="50800" dir="6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8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10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823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r>
              <a:rPr lang="zh-CN" altLang="en-US" sz="2800" b="1">
                <a:solidFill>
                  <a:schemeClr val="lt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一、发酵工程的基本环节</a:t>
            </a:r>
            <a:endParaRPr lang="zh-CN" altLang="en-US" sz="2800" b="1">
              <a:solidFill>
                <a:schemeClr val="lt1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0"/>
            </p:custDataLst>
          </p:nvPr>
        </p:nvSpPr>
        <p:spPr>
          <a:xfrm>
            <a:off x="7452360" y="150495"/>
            <a:ext cx="4340860" cy="1174750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70C0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lvl="0" algn="l" fontAlgn="auto">
              <a:buClrTx/>
              <a:buSzTx/>
              <a:buFontTx/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【任务一】1.阅读课本22页第2段和图1-9，明确发酵工程的基本环节，并对每个环节进行详细分析。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3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0" grpId="0"/>
      <p:bldP spid="51" grpId="0"/>
      <p:bldP spid="52" grpId="0"/>
      <p:bldP spid="53" grpId="0"/>
      <p:bldP spid="54" grpId="0"/>
      <p:bldP spid="55" grpId="0"/>
      <p:bldP spid="4" grpId="0" animBg="1"/>
    </p:bldLst>
  </p:timing>
</p:sld>
</file>

<file path=ppt/tags/tag1.xml><?xml version="1.0" encoding="utf-8"?>
<p:tagLst xmlns:p="http://schemas.openxmlformats.org/presentationml/2006/main">
  <p:tag name="AS_UNIQUEID" val="7068"/>
</p:tagLst>
</file>

<file path=ppt/tags/tag10.xml><?xml version="1.0" encoding="utf-8"?>
<p:tagLst xmlns:p="http://schemas.openxmlformats.org/presentationml/2006/main">
  <p:tag name="AS_UNIQUEID" val="7078"/>
</p:tagLst>
</file>

<file path=ppt/tags/tag100.xml><?xml version="1.0" encoding="utf-8"?>
<p:tagLst xmlns:p="http://schemas.openxmlformats.org/presentationml/2006/main">
  <p:tag name="AS_UNIQUEID" val="7181"/>
  <p:tag name="KSO_WM_SLIDE_BACKGROUND_TYPE" val="topBottom"/>
</p:tagLst>
</file>

<file path=ppt/tags/tag101.xml><?xml version="1.0" encoding="utf-8"?>
<p:tagLst xmlns:p="http://schemas.openxmlformats.org/presentationml/2006/main">
  <p:tag name="AS_UNIQUEID" val="7182"/>
  <p:tag name="KSO_WM_SLIDE_BACKGROUND_TYPE" val="topBottom"/>
</p:tagLst>
</file>

<file path=ppt/tags/tag102.xml><?xml version="1.0" encoding="utf-8"?>
<p:tagLst xmlns:p="http://schemas.openxmlformats.org/presentationml/2006/main">
  <p:tag name="AS_UNIQUEID" val="7183"/>
  <p:tag name="KSO_WM_SLIDE_BACKGROUND_TYPE" val="topBottom"/>
</p:tagLst>
</file>

<file path=ppt/tags/tag103.xml><?xml version="1.0" encoding="utf-8"?>
<p:tagLst xmlns:p="http://schemas.openxmlformats.org/presentationml/2006/main">
  <p:tag name="AS_UNIQUEID" val="7184"/>
  <p:tag name="KSO_WM_SLIDE_BACKGROUND_TYPE" val="topBottom"/>
</p:tagLst>
</file>

<file path=ppt/tags/tag104.xml><?xml version="1.0" encoding="utf-8"?>
<p:tagLst xmlns:p="http://schemas.openxmlformats.org/presentationml/2006/main">
  <p:tag name="AS_UNIQUEID" val="7186"/>
  <p:tag name="KSO_WM_ASSEMBLE_CHIP_INDEX" val="3373d0a6ded840c091174b547dc270e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d0"/>
  <p:tag name="KSO_WM_SLIDE_BACKGROUND_TYPE" val="bottomTop"/>
  <p:tag name="KSO_WM_TAG_VERSION" val="1.0"/>
  <p:tag name="KSO_WM_TEMPLATE_CATEGORY" val="chip"/>
  <p:tag name="KSO_WM_TEMPLATE_INDEX" val="20201861"/>
  <p:tag name="KSO_WM_UNIT_COMPATIBLE" val="0"/>
  <p:tag name="KSO_WM_UNIT_DEC_AREA_ID" val="f2c728d8900b453a93947f2b0328980e"/>
  <p:tag name="KSO_WM_UNIT_DEC_CHANGEPICRESERVED" val="1"/>
  <p:tag name="KSO_WM_UNIT_DEC_SUPPORTCHANGEPIC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861_5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105.xml><?xml version="1.0" encoding="utf-8"?>
<p:tagLst xmlns:p="http://schemas.openxmlformats.org/presentationml/2006/main">
  <p:tag name="AS_UNIQUEID" val="7187"/>
  <p:tag name="KSO_WM_ASSEMBLE_CHIP_INDEX" val="68edd07cbbf445b0aad46a09c95a35d0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SLIDE_BACKGROUND_TYPE" val="bottomTop"/>
  <p:tag name="KSO_WM_TAG_VERSION" val="1.0"/>
  <p:tag name="KSO_WM_TEMPLATE_CATEGORY" val="chip"/>
  <p:tag name="KSO_WM_TEMPLATE_INDEX" val="20201861"/>
  <p:tag name="KSO_WM_UNIT_COMPATIBLE" val="0"/>
  <p:tag name="KSO_WM_UNIT_DEC_AREA_ID" val="ca605450849e4fa5a1e2004455df8c64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106.xml><?xml version="1.0" encoding="utf-8"?>
<p:tagLst xmlns:p="http://schemas.openxmlformats.org/presentationml/2006/main">
  <p:tag name="AS_UNIQUEID" val="7188"/>
  <p:tag name="KSO_WM_ASSEMBLE_CHIP_INDEX" val="6525bfbc4bb14de5b9004b6dbc9307f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SLIDE_BACKGROUND_TYPE" val="bottomTop"/>
  <p:tag name="KSO_WM_TAG_VERSION" val="1.0"/>
  <p:tag name="KSO_WM_TEMPLATE_CATEGORY" val="chip"/>
  <p:tag name="KSO_WM_TEMPLATE_INDEX" val="20201861"/>
  <p:tag name="KSO_WM_UNIT_COMPATIBLE" val="0"/>
  <p:tag name="KSO_WM_UNIT_DEC_AREA_ID" val="597235ebb83b41fd91b6ea4b6916f763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107.xml><?xml version="1.0" encoding="utf-8"?>
<p:tagLst xmlns:p="http://schemas.openxmlformats.org/presentationml/2006/main">
  <p:tag name="AS_UNIQUEID" val="7189"/>
  <p:tag name="KSO_WM_SLIDE_BACKGROUND_TYPE" val="bottomTop"/>
</p:tagLst>
</file>

<file path=ppt/tags/tag108.xml><?xml version="1.0" encoding="utf-8"?>
<p:tagLst xmlns:p="http://schemas.openxmlformats.org/presentationml/2006/main">
  <p:tag name="AS_UNIQUEID" val="7190"/>
  <p:tag name="KSO_WM_SLIDE_BACKGROUND_TYPE" val="bottomTop"/>
</p:tagLst>
</file>

<file path=ppt/tags/tag109.xml><?xml version="1.0" encoding="utf-8"?>
<p:tagLst xmlns:p="http://schemas.openxmlformats.org/presentationml/2006/main">
  <p:tag name="AS_UNIQUEID" val="7191"/>
  <p:tag name="KSO_WM_SLIDE_BACKGROUND_TYPE" val="bottomTop"/>
</p:tagLst>
</file>

<file path=ppt/tags/tag11.xml><?xml version="1.0" encoding="utf-8"?>
<p:tagLst xmlns:p="http://schemas.openxmlformats.org/presentationml/2006/main">
  <p:tag name="AS_UNIQUEID" val="7079"/>
</p:tagLst>
</file>

<file path=ppt/tags/tag110.xml><?xml version="1.0" encoding="utf-8"?>
<p:tagLst xmlns:p="http://schemas.openxmlformats.org/presentationml/2006/main">
  <p:tag name="AS_UNIQUEID" val="7192"/>
  <p:tag name="KSO_WM_SLIDE_BACKGROUND_TYPE" val="bottomTop"/>
</p:tagLst>
</file>

<file path=ppt/tags/tag111.xml><?xml version="1.0" encoding="utf-8"?>
<p:tagLst xmlns:p="http://schemas.openxmlformats.org/presentationml/2006/main">
  <p:tag name="AS_UNIQUEID" val="7193"/>
  <p:tag name="KSO_WM_SLIDE_BACKGROUND_TYPE" val="bottomTop"/>
</p:tagLst>
</file>

<file path=ppt/tags/tag112.xml><?xml version="1.0" encoding="utf-8"?>
<p:tagLst xmlns:p="http://schemas.openxmlformats.org/presentationml/2006/main">
  <p:tag name="AS_UNIQUEID" val="7194"/>
  <p:tag name="KSO_WM_SLIDE_BACKGROUND_TYPE" val="bottomTop"/>
</p:tagLst>
</file>

<file path=ppt/tags/tag113.xml><?xml version="1.0" encoding="utf-8"?>
<p:tagLst xmlns:p="http://schemas.openxmlformats.org/presentationml/2006/main">
  <p:tag name="AS_UNIQUEID" val="7196"/>
  <p:tag name="KSO_WM_ASSEMBLE_CHIP_INDEX" val="0f04b5f93fb5401cb9d99a91a187905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d0"/>
  <p:tag name="KSO_WM_SLIDE_BACKGROUND_TYPE" val="navigation"/>
  <p:tag name="KSO_WM_TAG_VERSION" val="1.0"/>
  <p:tag name="KSO_WM_TEMPLATE_CATEGORY" val="chip"/>
  <p:tag name="KSO_WM_TEMPLATE_INDEX" val="20201861"/>
  <p:tag name="KSO_WM_UNIT_COMPATIBLE" val="0"/>
  <p:tag name="KSO_WM_UNIT_DEC_AREA_ID" val="0ec2f9b23df54c558e39bb35e3fb6324"/>
  <p:tag name="KSO_WM_UNIT_DEC_CHANGEPICRESERVED" val="1"/>
  <p:tag name="KSO_WM_UNIT_DEC_SUPPORTCHANGEPIC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861_5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114.xml><?xml version="1.0" encoding="utf-8"?>
<p:tagLst xmlns:p="http://schemas.openxmlformats.org/presentationml/2006/main">
  <p:tag name="AS_UNIQUEID" val="7197"/>
  <p:tag name="KSO_WM_ASSEMBLE_CHIP_INDEX" val="e84179be318e44d8bb7b134377d7d437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SLIDE_BACKGROUND_TYPE" val="navigation"/>
  <p:tag name="KSO_WM_TAG_VERSION" val="1.0"/>
  <p:tag name="KSO_WM_TEMPLATE_CATEGORY" val="chip"/>
  <p:tag name="KSO_WM_TEMPLATE_INDEX" val="20201861"/>
  <p:tag name="KSO_WM_UNIT_COMPATIBLE" val="0"/>
  <p:tag name="KSO_WM_UNIT_DEC_AREA_ID" val="996674ef66b243f0996b5797e35834d3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115.xml><?xml version="1.0" encoding="utf-8"?>
<p:tagLst xmlns:p="http://schemas.openxmlformats.org/presentationml/2006/main">
  <p:tag name="AS_UNIQUEID" val="7198"/>
  <p:tag name="KSO_WM_ASSEMBLE_CHIP_INDEX" val="642a0333916541d4928062f4ceece60c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SLIDE_BACKGROUND_TYPE" val="navigation"/>
  <p:tag name="KSO_WM_TAG_VERSION" val="1.0"/>
  <p:tag name="KSO_WM_TEMPLATE_CATEGORY" val="chip"/>
  <p:tag name="KSO_WM_TEMPLATE_INDEX" val="20201861"/>
  <p:tag name="KSO_WM_UNIT_COMPATIBLE" val="0"/>
  <p:tag name="KSO_WM_UNIT_DEC_AREA_ID" val="6ea012d272c64999adf1f75541e849b3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116.xml><?xml version="1.0" encoding="utf-8"?>
<p:tagLst xmlns:p="http://schemas.openxmlformats.org/presentationml/2006/main">
  <p:tag name="AS_UNIQUEID" val="7199"/>
  <p:tag name="KSO_WM_SLIDE_BACKGROUND_TYPE" val="navigation"/>
</p:tagLst>
</file>

<file path=ppt/tags/tag117.xml><?xml version="1.0" encoding="utf-8"?>
<p:tagLst xmlns:p="http://schemas.openxmlformats.org/presentationml/2006/main">
  <p:tag name="AS_UNIQUEID" val="7200"/>
  <p:tag name="KSO_WM_SLIDE_BACKGROUND_TYPE" val="navigation"/>
</p:tagLst>
</file>

<file path=ppt/tags/tag118.xml><?xml version="1.0" encoding="utf-8"?>
<p:tagLst xmlns:p="http://schemas.openxmlformats.org/presentationml/2006/main">
  <p:tag name="AS_UNIQUEID" val="7201"/>
  <p:tag name="KSO_WM_SLIDE_BACKGROUND_TYPE" val="navigation"/>
</p:tagLst>
</file>

<file path=ppt/tags/tag119.xml><?xml version="1.0" encoding="utf-8"?>
<p:tagLst xmlns:p="http://schemas.openxmlformats.org/presentationml/2006/main">
  <p:tag name="AS_UNIQUEID" val="7202"/>
  <p:tag name="KSO_WM_SLIDE_BACKGROUND_TYPE" val="navigation"/>
</p:tagLst>
</file>

<file path=ppt/tags/tag12.xml><?xml version="1.0" encoding="utf-8"?>
<p:tagLst xmlns:p="http://schemas.openxmlformats.org/presentationml/2006/main">
  <p:tag name="AS_UNIQUEID" val="7081"/>
  <p:tag name="KSO_WM_ASSEMBLE_CHIP_INDEX" val="8a9711688ed541758a1234f382be1d45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TAG_VERSION" val="1.0"/>
  <p:tag name="KSO_WM_TEMPLATE_CATEGORY" val="chip"/>
  <p:tag name="KSO_WM_TEMPLATE_INDEX" val="20201861"/>
  <p:tag name="KSO_WM_UNIT_COMPATIBLE" val="0"/>
  <p:tag name="KSO_WM_UNIT_DEC_AREA_ID" val="b99258fdb97841d4a8841131b040422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120.xml><?xml version="1.0" encoding="utf-8"?>
<p:tagLst xmlns:p="http://schemas.openxmlformats.org/presentationml/2006/main">
  <p:tag name="AS_UNIQUEID" val="7203"/>
  <p:tag name="KSO_WM_SLIDE_BACKGROUND_TYPE" val="navigation"/>
</p:tagLst>
</file>

<file path=ppt/tags/tag121.xml><?xml version="1.0" encoding="utf-8"?>
<p:tagLst xmlns:p="http://schemas.openxmlformats.org/presentationml/2006/main">
  <p:tag name="AS_UNIQUEID" val="7204"/>
  <p:tag name="KSO_WM_SLIDE_BACKGROUND_TYPE" val="navigation"/>
</p:tagLst>
</file>

<file path=ppt/tags/tag122.xml><?xml version="1.0" encoding="utf-8"?>
<p:tagLst xmlns:p="http://schemas.openxmlformats.org/presentationml/2006/main">
  <p:tag name="AS_UNIQUEID" val="7205"/>
  <p:tag name="KSO_WM_SLIDE_BACKGROUND_TYPE" val="navigation"/>
</p:tagLst>
</file>

<file path=ppt/tags/tag123.xml><?xml version="1.0" encoding="utf-8"?>
<p:tagLst xmlns:p="http://schemas.openxmlformats.org/presentationml/2006/main">
  <p:tag name="AS_UNIQUEID" val="7206"/>
  <p:tag name="KSO_WM_SLIDE_BACKGROUND_TYPE" val="navigation"/>
</p:tagLst>
</file>

<file path=ppt/tags/tag124.xml><?xml version="1.0" encoding="utf-8"?>
<p:tagLst xmlns:p="http://schemas.openxmlformats.org/presentationml/2006/main">
  <p:tag name="AS_UNIQUEID" val="7208"/>
  <p:tag name="KSO_WM_ASSEMBLE_CHIP_INDEX" val="d5342434e8c04d2b89d050505d6a3c53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d0"/>
  <p:tag name="KSO_WM_SLIDE_BACKGROUND_TYPE" val="belt"/>
  <p:tag name="KSO_WM_TAG_VERSION" val="1.0"/>
  <p:tag name="KSO_WM_TEMPLATE_CATEGORY" val="chip"/>
  <p:tag name="KSO_WM_TEMPLATE_INDEX" val="20201861"/>
  <p:tag name="KSO_WM_UNIT_COMPATIBLE" val="0"/>
  <p:tag name="KSO_WM_UNIT_DEC_AREA_ID" val="e7ffc2222fd7413895e7e18eb3b315ff"/>
  <p:tag name="KSO_WM_UNIT_DEC_CHANGEPICRESERVED" val="1"/>
  <p:tag name="KSO_WM_UNIT_DEC_SUPPORTCHANGEPIC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861_5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125.xml><?xml version="1.0" encoding="utf-8"?>
<p:tagLst xmlns:p="http://schemas.openxmlformats.org/presentationml/2006/main">
  <p:tag name="AS_UNIQUEID" val="7209"/>
  <p:tag name="KSO_WM_ASSEMBLE_CHIP_INDEX" val="0b5573ccea6647f682e337585153c58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SLIDE_BACKGROUND_TYPE" val="belt"/>
  <p:tag name="KSO_WM_TAG_VERSION" val="1.0"/>
  <p:tag name="KSO_WM_TEMPLATE_CATEGORY" val="chip"/>
  <p:tag name="KSO_WM_TEMPLATE_INDEX" val="20201861"/>
  <p:tag name="KSO_WM_UNIT_COMPATIBLE" val="0"/>
  <p:tag name="KSO_WM_UNIT_DEC_AREA_ID" val="11678bbd08b1460a840adc840623af5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126.xml><?xml version="1.0" encoding="utf-8"?>
<p:tagLst xmlns:p="http://schemas.openxmlformats.org/presentationml/2006/main">
  <p:tag name="AS_UNIQUEID" val="7210"/>
  <p:tag name="KSO_WM_ASSEMBLE_CHIP_INDEX" val="cf6fda9474e543fc8733be911d00b191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SLIDE_BACKGROUND_TYPE" val="belt"/>
  <p:tag name="KSO_WM_TAG_VERSION" val="1.0"/>
  <p:tag name="KSO_WM_TEMPLATE_CATEGORY" val="chip"/>
  <p:tag name="KSO_WM_TEMPLATE_INDEX" val="20201861"/>
  <p:tag name="KSO_WM_UNIT_COMPATIBLE" val="0"/>
  <p:tag name="KSO_WM_UNIT_DEC_AREA_ID" val="5352460e93624ef5959bf0db0ce0b120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127.xml><?xml version="1.0" encoding="utf-8"?>
<p:tagLst xmlns:p="http://schemas.openxmlformats.org/presentationml/2006/main">
  <p:tag name="AS_UNIQUEID" val="7211"/>
  <p:tag name="KSO_WM_SLIDE_BACKGROUND_TYPE" val="belt"/>
</p:tagLst>
</file>

<file path=ppt/tags/tag128.xml><?xml version="1.0" encoding="utf-8"?>
<p:tagLst xmlns:p="http://schemas.openxmlformats.org/presentationml/2006/main">
  <p:tag name="AS_UNIQUEID" val="7212"/>
  <p:tag name="KSO_WM_SLIDE_BACKGROUND_TYPE" val="belt"/>
</p:tagLst>
</file>

<file path=ppt/tags/tag129.xml><?xml version="1.0" encoding="utf-8"?>
<p:tagLst xmlns:p="http://schemas.openxmlformats.org/presentationml/2006/main">
  <p:tag name="AS_UNIQUEID" val="7213"/>
  <p:tag name="KSO_WM_SLIDE_BACKGROUND_TYPE" val="belt"/>
</p:tagLst>
</file>

<file path=ppt/tags/tag13.xml><?xml version="1.0" encoding="utf-8"?>
<p:tagLst xmlns:p="http://schemas.openxmlformats.org/presentationml/2006/main">
  <p:tag name="AS_UNIQUEID" val="7082"/>
  <p:tag name="KSO_WM_ASSEMBLE_CHIP_INDEX" val="ffa266353227413b96d6395029706ee6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TAG_VERSION" val="1.0"/>
  <p:tag name="KSO_WM_TEMPLATE_CATEGORY" val="chip"/>
  <p:tag name="KSO_WM_TEMPLATE_INDEX" val="20201861"/>
  <p:tag name="KSO_WM_UNIT_COMPATIBLE" val="0"/>
  <p:tag name="KSO_WM_UNIT_DEC_AREA_ID" val="0557887710144846840cd4e90170cd6b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130.xml><?xml version="1.0" encoding="utf-8"?>
<p:tagLst xmlns:p="http://schemas.openxmlformats.org/presentationml/2006/main">
  <p:tag name="AS_UNIQUEID" val="7214"/>
  <p:tag name="KSO_WM_SLIDE_BACKGROUND_TYPE" val="belt"/>
</p:tagLst>
</file>

<file path=ppt/tags/tag131.xml><?xml version="1.0" encoding="utf-8"?>
<p:tagLst xmlns:p="http://schemas.openxmlformats.org/presentationml/2006/main">
  <p:tag name="AS_UNIQUEID" val="7215"/>
  <p:tag name="KSO_WM_SLIDE_BACKGROUND_TYPE" val="belt"/>
</p:tagLst>
</file>

<file path=ppt/tags/tag132.xml><?xml version="1.0" encoding="utf-8"?>
<p:tagLst xmlns:p="http://schemas.openxmlformats.org/presentationml/2006/main">
  <p:tag name="AS_UNIQUEID" val="7217"/>
  <p:tag name="KSO_WM_TEMPLATE_CATEGORY" val="custom"/>
  <p:tag name="KSO_WM_TEMPLATE_INDEX" val="20201861"/>
</p:tagLst>
</file>

<file path=ppt/tags/tag133.xml><?xml version="1.0" encoding="utf-8"?>
<p:tagLst xmlns:p="http://schemas.openxmlformats.org/presentationml/2006/main">
  <p:tag name="AS_UNIQUEID" val="7218"/>
  <p:tag name="KSO_WM_TEMPLATE_CATEGORY" val="custom"/>
  <p:tag name="KSO_WM_TEMPLATE_INDEX" val="20201861"/>
</p:tagLst>
</file>

<file path=ppt/tags/tag134.xml><?xml version="1.0" encoding="utf-8"?>
<p:tagLst xmlns:p="http://schemas.openxmlformats.org/presentationml/2006/main">
  <p:tag name="AS_UNIQUEID" val="7219"/>
</p:tagLst>
</file>

<file path=ppt/tags/tag135.xml><?xml version="1.0" encoding="utf-8"?>
<p:tagLst xmlns:p="http://schemas.openxmlformats.org/presentationml/2006/main">
  <p:tag name="AS_UNIQUEID" val="7220"/>
</p:tagLst>
</file>

<file path=ppt/tags/tag136.xml><?xml version="1.0" encoding="utf-8"?>
<p:tagLst xmlns:p="http://schemas.openxmlformats.org/presentationml/2006/main">
  <p:tag name="AS_UNIQUEID" val="7221"/>
</p:tagLst>
</file>

<file path=ppt/tags/tag137.xml><?xml version="1.0" encoding="utf-8"?>
<p:tagLst xmlns:p="http://schemas.openxmlformats.org/presentationml/2006/main">
  <p:tag name="AS_UNIQUEID" val="7222"/>
  <p:tag name="KSO_WM_BEAUTIFY_FLAG" val="#wm#"/>
  <p:tag name="KSO_WM_TAG_VERSION" val="1.0"/>
  <p:tag name="KSO_WM_TEMPLATE_CATEGORY" val="custom"/>
  <p:tag name="KSO_WM_TEMPLATE_INDEX" val="20201861"/>
</p:tagLst>
</file>

<file path=ppt/tags/tag138.xml><?xml version="1.0" encoding="utf-8"?>
<p:tagLst xmlns:p="http://schemas.openxmlformats.org/presentationml/2006/main">
  <p:tag name="AS_UNIQUEID" val="7223"/>
</p:tagLst>
</file>

<file path=ppt/tags/tag139.xml><?xml version="1.0" encoding="utf-8"?>
<p:tagLst xmlns:p="http://schemas.openxmlformats.org/presentationml/2006/main">
  <p:tag name="AS_UNIQUEID" val="7224"/>
</p:tagLst>
</file>

<file path=ppt/tags/tag14.xml><?xml version="1.0" encoding="utf-8"?>
<p:tagLst xmlns:p="http://schemas.openxmlformats.org/presentationml/2006/main">
  <p:tag name="AS_UNIQUEID" val="7083"/>
</p:tagLst>
</file>

<file path=ppt/tags/tag140.xml><?xml version="1.0" encoding="utf-8"?>
<p:tagLst xmlns:p="http://schemas.openxmlformats.org/presentationml/2006/main">
  <p:tag name="AS_UNIQUEID" val="7225"/>
</p:tagLst>
</file>

<file path=ppt/tags/tag141.xml><?xml version="1.0" encoding="utf-8"?>
<p:tagLst xmlns:p="http://schemas.openxmlformats.org/presentationml/2006/main">
  <p:tag name="AS_UNIQUEID" val="7066"/>
  <p:tag name="KSO_WM_UNIT_TEXT_FILL_FORE_SCHEMECOLOR_INDEX" val="13"/>
  <p:tag name="KSO_WM_UNIT_TEXT_FILL_FORE_SCHEMECOLOR_INDEX_BRIGHTNESS" val="0"/>
  <p:tag name="KSO_WM_UNIT_TEXT_FILL_TYPE" val="1"/>
</p:tagLst>
</file>

<file path=ppt/tags/tag142.xml><?xml version="1.0" encoding="utf-8"?>
<p:tagLst xmlns:p="http://schemas.openxmlformats.org/presentationml/2006/main">
  <p:tag name="AS_UNIQUEID" val="7229"/>
  <p:tag name="KSO_WM_BEAUTIFY_FLAG" val="#wm#"/>
  <p:tag name="KSO_WM_TAG_VERSION" val="1.0"/>
  <p:tag name="KSO_WM_TEMPLATE_CATEGORY" val="custom"/>
  <p:tag name="KSO_WM_TEMPLATE_INDEX" val="20176295"/>
  <p:tag name="KSO_WM_UNIT_COMPATIBLE" val="0"/>
  <p:tag name="KSO_WM_UNIT_DIAGRAM_ISNUMVISUAL" val="0"/>
  <p:tag name="KSO_WM_UNIT_DIAGRAM_ISREFERUNIT" val="0"/>
  <p:tag name="KSO_WM_UNIT_HIGHLIGHT" val="0"/>
  <p:tag name="KSO_WM_UNIT_ID" val="custom20176295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_INDEX" val="3"/>
  <p:tag name="KSO_WM_UNIT_PRESET_TEXT_LEN" val="17"/>
  <p:tag name="KSO_WM_UNIT_TEXT_FILL_FORE_SCHEMECOLOR_INDEX" val="10"/>
  <p:tag name="KSO_WM_UNIT_TEXT_FILL_FORE_SCHEMECOLOR_INDEX_BRIGHTNESS" val="0"/>
  <p:tag name="KSO_WM_UNIT_TEXT_FILL_TYPE" val="1"/>
  <p:tag name="KSO_WM_UNIT_TYPE" val="a"/>
  <p:tag name="KSO_WM_UNIT_VALUE" val="17"/>
</p:tagLst>
</file>

<file path=ppt/tags/tag143.xml><?xml version="1.0" encoding="utf-8"?>
<p:tagLst xmlns:p="http://schemas.openxmlformats.org/presentationml/2006/main">
  <p:tag name="AS_UNIQUEID" val="7230"/>
  <p:tag name="KSO_WM_BEAUTIFY_FLAG" val="#wm#"/>
  <p:tag name="KSO_WM_TAG_VERSION" val="1.0"/>
  <p:tag name="KSO_WM_TEMPLATE_CATEGORY" val="custom"/>
  <p:tag name="KSO_WM_TEMPLATE_INDEX" val="20176295"/>
  <p:tag name="KSO_WM_UNIT_COMPATIBLE" val="0"/>
  <p:tag name="KSO_WM_UNIT_DIAGRAM_ISNUMVISUAL" val="0"/>
  <p:tag name="KSO_WM_UNIT_DIAGRAM_ISREFERUNIT" val="0"/>
  <p:tag name="KSO_WM_UNIT_HIGHLIGHT" val="0"/>
  <p:tag name="KSO_WM_UNIT_ID" val="custom20176295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_INDEX" val="3"/>
  <p:tag name="KSO_WM_UNIT_PRESET_TEXT_LEN" val="17"/>
  <p:tag name="KSO_WM_UNIT_TEXT_FILL_FORE_SCHEMECOLOR_INDEX" val="10"/>
  <p:tag name="KSO_WM_UNIT_TEXT_FILL_FORE_SCHEMECOLOR_INDEX_BRIGHTNESS" val="0"/>
  <p:tag name="KSO_WM_UNIT_TEXT_FILL_TYPE" val="1"/>
  <p:tag name="KSO_WM_UNIT_TYPE" val="b"/>
  <p:tag name="KSO_WM_UNIT_VALUE" val="70"/>
</p:tagLst>
</file>

<file path=ppt/tags/tag144.xml><?xml version="1.0" encoding="utf-8"?>
<p:tagLst xmlns:p="http://schemas.openxmlformats.org/presentationml/2006/main">
  <p:tag name="AS_UNIQUEID" val="7231"/>
</p:tagLst>
</file>

<file path=ppt/tags/tag145.xml><?xml version="1.0" encoding="utf-8"?>
<p:tagLst xmlns:p="http://schemas.openxmlformats.org/presentationml/2006/main">
  <p:tag name="AS_UNIQUEID" val="7232"/>
</p:tagLst>
</file>

<file path=ppt/tags/tag146.xml><?xml version="1.0" encoding="utf-8"?>
<p:tagLst xmlns:p="http://schemas.openxmlformats.org/presentationml/2006/main">
  <p:tag name="KSO_WM_BEAUTIFY_FLAG" val="#wm#"/>
  <p:tag name="KSO_WM_COMBINE_RELATE_SLIDE_ID" val="background30174443_1"/>
  <p:tag name="KSO_WM_SLIDE_ID" val="custom20176295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TAG_VERSION" val="1.0"/>
  <p:tag name="KSO_WM_TEMPLATE_CATEGORY" val="custom"/>
  <p:tag name="KSO_WM_TEMPLATE_COLOR_TYPE" val="0"/>
  <p:tag name="KSO_WM_TEMPLATE_INDEX" val="20176295"/>
  <p:tag name="KSO_WM_TEMPLATE_MASTER_TYPE" val="1"/>
  <p:tag name="KSO_WM_TEMPLATE_SUBCATEGORY" val="0"/>
  <p:tag name="KSO_WM_TEMPLATE_THUMBS_INDEX" val="1、4、6、12、13、19、20、26、30、34、36、"/>
</p:tagLst>
</file>

<file path=ppt/tags/tag147.xml><?xml version="1.0" encoding="utf-8"?>
<p:tagLst xmlns:p="http://schemas.openxmlformats.org/presentationml/2006/main">
  <p:tag name="AS_UNIQUEID" val="7057"/>
</p:tagLst>
</file>

<file path=ppt/tags/tag148.xml><?xml version="1.0" encoding="utf-8"?>
<p:tagLst xmlns:p="http://schemas.openxmlformats.org/presentationml/2006/main">
  <p:tag name="AS_UNIQUEID" val="7058"/>
</p:tagLst>
</file>

<file path=ppt/tags/tag149.xml><?xml version="1.0" encoding="utf-8"?>
<p:tagLst xmlns:p="http://schemas.openxmlformats.org/presentationml/2006/main">
  <p:tag name="AS_UNIQUEID" val="7059"/>
</p:tagLst>
</file>

<file path=ppt/tags/tag15.xml><?xml version="1.0" encoding="utf-8"?>
<p:tagLst xmlns:p="http://schemas.openxmlformats.org/presentationml/2006/main">
  <p:tag name="AS_UNIQUEID" val="7084"/>
</p:tagLst>
</file>

<file path=ppt/tags/tag150.xml><?xml version="1.0" encoding="utf-8"?>
<p:tagLst xmlns:p="http://schemas.openxmlformats.org/presentationml/2006/main">
  <p:tag name="AS_UNIQUEID" val="7235"/>
  <p:tag name="KSO_WM_BEAUTIFY_FLAG" val="#wm#"/>
  <p:tag name="KSO_WM_TAG_VERSION" val="1.0"/>
  <p:tag name="KSO_WM_TEMPLATE_CATEGORY" val="diagram"/>
  <p:tag name="KSO_WM_TEMPLATE_INDEX" val="20186151"/>
  <p:tag name="KSO_WM_UNIT_ID" val="diagram20186151_2*h_i*1_1"/>
  <p:tag name="KSO_WM_UNIT_INDEX" val="1_1"/>
  <p:tag name="KSO_WM_UNIT_LAYERLEVEL" val="1_1"/>
  <p:tag name="KSO_WM_UNIT_TYPE" val="h_i"/>
</p:tagLst>
</file>

<file path=ppt/tags/tag151.xml><?xml version="1.0" encoding="utf-8"?>
<p:tagLst xmlns:p="http://schemas.openxmlformats.org/presentationml/2006/main">
  <p:tag name="AS_UNIQUEID" val="7236"/>
  <p:tag name="KSO_WM_BEAUTIFY_FLAG" val="#wm#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h_a*1_1"/>
  <p:tag name="KSO_WM_UNIT_INDEX" val="1_1"/>
  <p:tag name="KSO_WM_UNIT_LAYERLEVEL" val="1_1"/>
  <p:tag name="KSO_WM_UNIT_PRESET_TEXT" val="目录"/>
  <p:tag name="KSO_WM_UNIT_TYPE" val="h_a"/>
  <p:tag name="KSO_WM_UNIT_VALUE" val="2"/>
</p:tagLst>
</file>

<file path=ppt/tags/tag152.xml><?xml version="1.0" encoding="utf-8"?>
<p:tagLst xmlns:p="http://schemas.openxmlformats.org/presentationml/2006/main">
  <p:tag name="AS_UNIQUEID" val="7237"/>
  <p:tag name="KSO_WM_BEAUTIFY_FLAG" val="#wm#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h_a*1_2"/>
  <p:tag name="KSO_WM_UNIT_INDEX" val="1_2"/>
  <p:tag name="KSO_WM_UNIT_LAYERLEVEL" val="1_1"/>
  <p:tag name="KSO_WM_UNIT_PRESET_TEXT" val="CONTENT"/>
  <p:tag name="KSO_WM_UNIT_TYPE" val="h_a"/>
  <p:tag name="KSO_WM_UNIT_VALUE" val="6"/>
</p:tagLst>
</file>

<file path=ppt/tags/tag153.xml><?xml version="1.0" encoding="utf-8"?>
<p:tagLst xmlns:p="http://schemas.openxmlformats.org/presentationml/2006/main">
  <p:tag name="AS_UNIQUEID" val="7238"/>
  <p:tag name="KSO_WM_BEAUTIFY_FLAG" val="#wm#"/>
  <p:tag name="KSO_WM_TAG_VERSION" val="1.0"/>
  <p:tag name="KSO_WM_TEMPLATE_CATEGORY" val="diagram"/>
  <p:tag name="KSO_WM_TEMPLATE_INDEX" val="20186151"/>
  <p:tag name="KSO_WM_UNIT_ID" val="diagram20186151_2*h_i*1_2"/>
  <p:tag name="KSO_WM_UNIT_INDEX" val="1_2"/>
  <p:tag name="KSO_WM_UNIT_LAYERLEVEL" val="1_1"/>
  <p:tag name="KSO_WM_UNIT_TYPE" val="h_i"/>
</p:tagLst>
</file>

<file path=ppt/tags/tag154.xml><?xml version="1.0" encoding="utf-8"?>
<p:tagLst xmlns:p="http://schemas.openxmlformats.org/presentationml/2006/main">
  <p:tag name="AS_UNIQUEID" val="7239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ID" val="diagram20186151_2*l_h_i*1_1_1"/>
  <p:tag name="KSO_WM_UNIT_INDEX" val="1_1_1"/>
  <p:tag name="KSO_WM_UNIT_LAYERLEVEL" val="1_1_1"/>
  <p:tag name="KSO_WM_UNIT_TEXT_FILL_FORE_SCHEMECOLOR_INDEX" val="15"/>
  <p:tag name="KSO_WM_UNIT_TEXT_FILL_TYPE" val="1"/>
  <p:tag name="KSO_WM_UNIT_TYPE" val="l_h_i"/>
  <p:tag name="KSO_WM_UNIT_USESOURCEFORMAT_APPLY" val="1"/>
</p:tagLst>
</file>

<file path=ppt/tags/tag155.xml><?xml version="1.0" encoding="utf-8"?>
<p:tagLst xmlns:p="http://schemas.openxmlformats.org/presentationml/2006/main">
  <p:tag name="AS_UNIQUEID" val="7240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l_h_a*1_1_1"/>
  <p:tag name="KSO_WM_UNIT_INDEX" val="1_1_1"/>
  <p:tag name="KSO_WM_UNIT_LAYERLEVEL" val="1_1_1"/>
  <p:tag name="KSO_WM_UNIT_PRESET_TEXT" val="标题文本预设"/>
  <p:tag name="KSO_WM_UNIT_TEXT_FILL_FORE_SCHEMECOLOR_INDEX" val="15"/>
  <p:tag name="KSO_WM_UNIT_TEXT_FILL_TYPE" val="1"/>
  <p:tag name="KSO_WM_UNIT_TYPE" val="l_h_a"/>
  <p:tag name="KSO_WM_UNIT_USESOURCEFORMAT_APPLY" val="1"/>
  <p:tag name="KSO_WM_UNIT_VALUE" val="17"/>
</p:tagLst>
</file>

<file path=ppt/tags/tag156.xml><?xml version="1.0" encoding="utf-8"?>
<p:tagLst xmlns:p="http://schemas.openxmlformats.org/presentationml/2006/main">
  <p:tag name="AS_UNIQUEID" val="7241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ID" val="diagram20186151_2*l_h_i*1_2_1"/>
  <p:tag name="KSO_WM_UNIT_INDEX" val="1_2_1"/>
  <p:tag name="KSO_WM_UNIT_LAYERLEVEL" val="1_1_1"/>
  <p:tag name="KSO_WM_UNIT_TEXT_FILL_FORE_SCHEMECOLOR_INDEX" val="15"/>
  <p:tag name="KSO_WM_UNIT_TEXT_FILL_TYPE" val="1"/>
  <p:tag name="KSO_WM_UNIT_TYPE" val="l_h_i"/>
  <p:tag name="KSO_WM_UNIT_USESOURCEFORMAT_APPLY" val="1"/>
</p:tagLst>
</file>

<file path=ppt/tags/tag157.xml><?xml version="1.0" encoding="utf-8"?>
<p:tagLst xmlns:p="http://schemas.openxmlformats.org/presentationml/2006/main">
  <p:tag name="AS_UNIQUEID" val="7242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l_h_a*1_2_1"/>
  <p:tag name="KSO_WM_UNIT_INDEX" val="1_2_1"/>
  <p:tag name="KSO_WM_UNIT_LAYERLEVEL" val="1_1_1"/>
  <p:tag name="KSO_WM_UNIT_PRESET_TEXT" val="标题文本预设"/>
  <p:tag name="KSO_WM_UNIT_TEXT_FILL_FORE_SCHEMECOLOR_INDEX" val="15"/>
  <p:tag name="KSO_WM_UNIT_TEXT_FILL_TYPE" val="1"/>
  <p:tag name="KSO_WM_UNIT_TYPE" val="l_h_a"/>
  <p:tag name="KSO_WM_UNIT_USESOURCEFORMAT_APPLY" val="1"/>
  <p:tag name="KSO_WM_UNIT_VALUE" val="17"/>
</p:tagLst>
</file>

<file path=ppt/tags/tag158.xml><?xml version="1.0" encoding="utf-8"?>
<p:tagLst xmlns:p="http://schemas.openxmlformats.org/presentationml/2006/main">
  <p:tag name="AS_UNIQUEID" val="7243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ID" val="diagram20186151_2*l_h_i*1_3_1"/>
  <p:tag name="KSO_WM_UNIT_INDEX" val="1_3_1"/>
  <p:tag name="KSO_WM_UNIT_LAYERLEVEL" val="1_1_1"/>
  <p:tag name="KSO_WM_UNIT_TEXT_FILL_FORE_SCHEMECOLOR_INDEX" val="15"/>
  <p:tag name="KSO_WM_UNIT_TEXT_FILL_TYPE" val="1"/>
  <p:tag name="KSO_WM_UNIT_TYPE" val="l_h_i"/>
  <p:tag name="KSO_WM_UNIT_USESOURCEFORMAT_APPLY" val="1"/>
</p:tagLst>
</file>

<file path=ppt/tags/tag159.xml><?xml version="1.0" encoding="utf-8"?>
<p:tagLst xmlns:p="http://schemas.openxmlformats.org/presentationml/2006/main">
  <p:tag name="AS_UNIQUEID" val="7244"/>
  <p:tag name="KSO_WM_BEAUTIFY_FLAG" val="#wm#"/>
  <p:tag name="KSO_WM_DIAGRAM_GROUP_CODE" val="l1-1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l_h_a*1_3_1"/>
  <p:tag name="KSO_WM_UNIT_INDEX" val="1_3_1"/>
  <p:tag name="KSO_WM_UNIT_LAYERLEVEL" val="1_1_1"/>
  <p:tag name="KSO_WM_UNIT_PRESET_TEXT" val="标题文本预设"/>
  <p:tag name="KSO_WM_UNIT_TEXT_FILL_FORE_SCHEMECOLOR_INDEX" val="15"/>
  <p:tag name="KSO_WM_UNIT_TEXT_FILL_TYPE" val="1"/>
  <p:tag name="KSO_WM_UNIT_TYPE" val="l_h_a"/>
  <p:tag name="KSO_WM_UNIT_USESOURCEFORMAT_APPLY" val="1"/>
  <p:tag name="KSO_WM_UNIT_VALUE" val="17"/>
</p:tagLst>
</file>

<file path=ppt/tags/tag16.xml><?xml version="1.0" encoding="utf-8"?>
<p:tagLst xmlns:p="http://schemas.openxmlformats.org/presentationml/2006/main">
  <p:tag name="AS_UNIQUEID" val="7085"/>
</p:tagLst>
</file>

<file path=ppt/tags/tag160.xml><?xml version="1.0" encoding="utf-8"?>
<p:tagLst xmlns:p="http://schemas.openxmlformats.org/presentationml/2006/main">
  <p:tag name="AS_UNIQUEID" val="7245"/>
  <p:tag name="KSO_WM_BEAUTIFY_FLAG" val=""/>
  <p:tag name="KSO_WM_DIAGRAM_GROUP_CODE" val="l1-1"/>
  <p:tag name="KSO_WM_TAG_VERSION" val="1.0"/>
  <p:tag name="KSO_WM_TEMPLATE_CATEGORY" val="diagram"/>
  <p:tag name="KSO_WM_TEMPLATE_INDEX" val="20186151"/>
  <p:tag name="KSO_WM_UNIT_CLEAR" val="0"/>
  <p:tag name="KSO_WM_UNIT_COMPATIBLE" val="0"/>
  <p:tag name="KSO_WM_UNIT_HIGHLIGHT" val="0"/>
  <p:tag name="KSO_WM_UNIT_ID" val="diagram20186151_2*l_h_a*1_3_1"/>
  <p:tag name="KSO_WM_UNIT_INDEX" val="1_3_1"/>
  <p:tag name="KSO_WM_UNIT_LAYERLEVEL" val="1_1_1"/>
  <p:tag name="KSO_WM_UNIT_PRESET_TEXT" val="标题文本预设"/>
  <p:tag name="KSO_WM_UNIT_TEXT_FILL_FORE_SCHEMECOLOR_INDEX" val="15"/>
  <p:tag name="KSO_WM_UNIT_TEXT_FILL_TYPE" val="1"/>
  <p:tag name="KSO_WM_UNIT_TYPE" val="l_h_a"/>
  <p:tag name="KSO_WM_UNIT_USESOURCEFORMAT_APPLY" val="1"/>
  <p:tag name="KSO_WM_UNIT_VALUE" val="17"/>
</p:tagLst>
</file>

<file path=ppt/tags/tag161.xml><?xml version="1.0" encoding="utf-8"?>
<p:tagLst xmlns:p="http://schemas.openxmlformats.org/presentationml/2006/main">
  <p:tag name="AS_UNIQUEID" val="7246"/>
  <p:tag name="KSO_WM_BEAUTIFY_FLAG" val=""/>
  <p:tag name="KSO_WM_DIAGRAM_GROUP_CODE" val="l1-1"/>
  <p:tag name="KSO_WM_TAG_VERSION" val="1.0"/>
  <p:tag name="KSO_WM_TEMPLATE_CATEGORY" val="diagram"/>
  <p:tag name="KSO_WM_TEMPLATE_INDEX" val="20186151"/>
  <p:tag name="KSO_WM_UNIT_ID" val="diagram20186151_2*l_h_i*1_3_1"/>
  <p:tag name="KSO_WM_UNIT_INDEX" val="1_3_1"/>
  <p:tag name="KSO_WM_UNIT_LAYERLEVEL" val="1_1_1"/>
  <p:tag name="KSO_WM_UNIT_TEXT_FILL_FORE_SCHEMECOLOR_INDEX" val="15"/>
  <p:tag name="KSO_WM_UNIT_TEXT_FILL_TYPE" val="1"/>
  <p:tag name="KSO_WM_UNIT_TYPE" val="l_h_i"/>
  <p:tag name="KSO_WM_UNIT_USESOURCEFORMAT_APPLY" val="1"/>
</p:tagLst>
</file>

<file path=ppt/tags/tag162.xml><?xml version="1.0" encoding="utf-8"?>
<p:tagLst xmlns:p="http://schemas.openxmlformats.org/presentationml/2006/main">
  <p:tag name="AS_UNIQUEID" val="698"/>
  <p:tag name="KSO_WM_BEAUTIFY_FLAG" val=""/>
</p:tagLst>
</file>

<file path=ppt/tags/tag163.xml><?xml version="1.0" encoding="utf-8"?>
<p:tagLst xmlns:p="http://schemas.openxmlformats.org/presentationml/2006/main">
  <p:tag name="KSO_WM_BEAUTIFY_FLAG" val="#wm#"/>
  <p:tag name="KSO_WM_DIAGRAM_GROUP_CODE" val="l1-1"/>
  <p:tag name="KSO_WM_SLIDE_ID" val="diagram20186151_2"/>
  <p:tag name="KSO_WM_SLIDE_INDEX" val="2"/>
  <p:tag name="KSO_WM_SLIDE_ITEM_CNT" val="4"/>
  <p:tag name="KSO_WM_SLIDE_LAYOUT" val="h_l"/>
  <p:tag name="KSO_WM_SLIDE_LAYOUT_CNT" val="1_1"/>
  <p:tag name="KSO_WM_SLIDE_POSITION" val="90*120"/>
  <p:tag name="KSO_WM_SLIDE_SIZE" val="738*327"/>
  <p:tag name="KSO_WM_SLIDE_SUBTYPE" val="diag"/>
  <p:tag name="KSO_WM_SLIDE_TYPE" val="contents"/>
  <p:tag name="KSO_WM_TAG_VERSION" val="1.0"/>
  <p:tag name="KSO_WM_TEMPLATE_CATEGORY" val="diagram"/>
  <p:tag name="KSO_WM_TEMPLATE_INDEX" val="20186151"/>
</p:tagLst>
</file>

<file path=ppt/tags/tag164.xml><?xml version="1.0" encoding="utf-8"?>
<p:tagLst xmlns:p="http://schemas.openxmlformats.org/presentationml/2006/main">
  <p:tag name="AS_UNIQUEID" val="1274"/>
</p:tagLst>
</file>

<file path=ppt/tags/tag165.xml><?xml version="1.0" encoding="utf-8"?>
<p:tagLst xmlns:p="http://schemas.openxmlformats.org/presentationml/2006/main">
  <p:tag name="AS_UNIQUEID" val="1275"/>
</p:tagLst>
</file>

<file path=ppt/tags/tag166.xml><?xml version="1.0" encoding="utf-8"?>
<p:tagLst xmlns:p="http://schemas.openxmlformats.org/presentationml/2006/main">
  <p:tag name="AS_UNIQUEID" val="389"/>
</p:tagLst>
</file>

<file path=ppt/tags/tag167.xml><?xml version="1.0" encoding="utf-8"?>
<p:tagLst xmlns:p="http://schemas.openxmlformats.org/presentationml/2006/main">
  <p:tag name="AS_UNIQUEID" val="391"/>
  <p:tag name="KSO_WM_UNIT_PLACING_PICTURE_USER_VIEWPORT" val="{&quot;height&quot;:3226,&quot;width&quot;:4449}"/>
</p:tagLst>
</file>

<file path=ppt/tags/tag168.xml><?xml version="1.0" encoding="utf-8"?>
<p:tagLst xmlns:p="http://schemas.openxmlformats.org/presentationml/2006/main">
  <p:tag name="AS_UNIQUEID" val="1276"/>
</p:tagLst>
</file>

<file path=ppt/tags/tag169.xml><?xml version="1.0" encoding="utf-8"?>
<p:tagLst xmlns:p="http://schemas.openxmlformats.org/presentationml/2006/main">
  <p:tag name="AS_UNIQUEID" val="389"/>
</p:tagLst>
</file>

<file path=ppt/tags/tag17.xml><?xml version="1.0" encoding="utf-8"?>
<p:tagLst xmlns:p="http://schemas.openxmlformats.org/presentationml/2006/main">
  <p:tag name="AS_UNIQUEID" val="7086"/>
  <p:tag name="KSO_WM_ASSEMBLE_CHIP_INDEX" val="7556b51b71ce45ebab7c7ab148f0ff51"/>
  <p:tag name="KSO_WM_BEAUTIFY_FLAG" val="#wm#"/>
  <p:tag name="KSO_WM_CHIP_FILLAREA_FILL_RULE" val="{&quot;fill_align&quot;:&quot;cm&quot;,&quot;fill_mode&quot;:&quot;adaptive&quot;,&quot;sacle_strategy&quot;:&quot;smart&quot;}"/>
  <p:tag name="KSO_WM_CHIP_GROUPID" val="5ebe41950ac41c4a0a525618"/>
  <p:tag name="KSO_WM_CHIP_XID" val="5ebe41950ac41c4a0a525619"/>
  <p:tag name="KSO_WM_TAG_VERSION" val="1.0"/>
  <p:tag name="KSO_WM_TEMPLATE_ASSEMBLE_GROUPID" val="5fbf0dad2574a1ee74b21dcb"/>
  <p:tag name="KSO_WM_TEMPLATE_ASSEMBLE_XID" val="5fbf50969532eafaafd32376"/>
  <p:tag name="KSO_WM_TEMPLATE_CATEGORY" val="custom"/>
  <p:tag name="KSO_WM_TEMPLATE_INDEX" val="20201861"/>
  <p:tag name="KSO_WM_UNIT_BLOCK" val="0"/>
  <p:tag name="KSO_WM_UNIT_COMPATIBLE" val="0"/>
  <p:tag name="KSO_WM_UNIT_DEC_AREA_ID" val="34e19d3266534f5ba1e1aa2f2722979e"/>
  <p:tag name="KSO_WM_UNIT_DEFAULT_FONT" val="24;32;2"/>
  <p:tag name="KSO_WM_UNIT_DIAGRAM_ISNUMVISUAL" val="0"/>
  <p:tag name="KSO_WM_UNIT_DIAGRAM_ISREFERUNIT" val="0"/>
  <p:tag name="KSO_WM_UNIT_HIGHLIGHT" val="0"/>
  <p:tag name="KSO_WM_UNIT_ID" val="custom202018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19"/>
</p:tagLst>
</file>

<file path=ppt/tags/tag170.xml><?xml version="1.0" encoding="utf-8"?>
<p:tagLst xmlns:p="http://schemas.openxmlformats.org/presentationml/2006/main">
  <p:tag name="AS_UNIQUEID" val="389"/>
</p:tagLst>
</file>

<file path=ppt/tags/tag171.xml><?xml version="1.0" encoding="utf-8"?>
<p:tagLst xmlns:p="http://schemas.openxmlformats.org/presentationml/2006/main">
  <p:tag name="AS_UNIQUEID" val="1277"/>
</p:tagLst>
</file>

<file path=ppt/tags/tag172.xml><?xml version="1.0" encoding="utf-8"?>
<p:tagLst xmlns:p="http://schemas.openxmlformats.org/presentationml/2006/main">
  <p:tag name="AS_UNIQUEID" val="389"/>
</p:tagLst>
</file>

<file path=ppt/tags/tag173.xml><?xml version="1.0" encoding="utf-8"?>
<p:tagLst xmlns:p="http://schemas.openxmlformats.org/presentationml/2006/main">
  <p:tag name="AS_UNIQUEID" val="1278"/>
</p:tagLst>
</file>

<file path=ppt/tags/tag174.xml><?xml version="1.0" encoding="utf-8"?>
<p:tagLst xmlns:p="http://schemas.openxmlformats.org/presentationml/2006/main">
  <p:tag name="AS_UNIQUEID" val="1279"/>
</p:tagLst>
</file>

<file path=ppt/tags/tag175.xml><?xml version="1.0" encoding="utf-8"?>
<p:tagLst xmlns:p="http://schemas.openxmlformats.org/presentationml/2006/main">
  <p:tag name="AS_UNIQUEID" val="1280"/>
</p:tagLst>
</file>

<file path=ppt/tags/tag176.xml><?xml version="1.0" encoding="utf-8"?>
<p:tagLst xmlns:p="http://schemas.openxmlformats.org/presentationml/2006/main">
  <p:tag name="AS_UNIQUEID" val="1281"/>
</p:tagLst>
</file>

<file path=ppt/tags/tag177.xml><?xml version="1.0" encoding="utf-8"?>
<p:tagLst xmlns:p="http://schemas.openxmlformats.org/presentationml/2006/main">
  <p:tag name="AS_UNIQUEID" val="389"/>
</p:tagLst>
</file>

<file path=ppt/tags/tag178.xml><?xml version="1.0" encoding="utf-8"?>
<p:tagLst xmlns:p="http://schemas.openxmlformats.org/presentationml/2006/main">
  <p:tag name="AS_UNIQUEID" val="1282"/>
</p:tagLst>
</file>

<file path=ppt/tags/tag179.xml><?xml version="1.0" encoding="utf-8"?>
<p:tagLst xmlns:p="http://schemas.openxmlformats.org/presentationml/2006/main">
  <p:tag name="AS_UNIQUEID" val="389"/>
</p:tagLst>
</file>

<file path=ppt/tags/tag18.xml><?xml version="1.0" encoding="utf-8"?>
<p:tagLst xmlns:p="http://schemas.openxmlformats.org/presentationml/2006/main">
  <p:tag name="AS_UNIQUEID" val="7087"/>
  <p:tag name="KSO_WM_ASSEMBLE_CHIP_INDEX" val="7556b51b71ce45ebab7c7ab148f0ff51"/>
  <p:tag name="KSO_WM_BEAUTIFY_FLAG" val="#wm#"/>
  <p:tag name="KSO_WM_CHIP_FILLAREA_FILL_RULE" val="{&quot;fill_align&quot;:&quot;cm&quot;,&quot;fill_mode&quot;:&quot;adaptive&quot;,&quot;sacle_strategy&quot;:&quot;smart&quot;}"/>
  <p:tag name="KSO_WM_CHIP_GROUPID" val="5ebe41950ac41c4a0a525618"/>
  <p:tag name="KSO_WM_CHIP_XID" val="5ebe41950ac41c4a0a525619"/>
  <p:tag name="KSO_WM_TAG_VERSION" val="1.0"/>
  <p:tag name="KSO_WM_TEMPLATE_ASSEMBLE_GROUPID" val="5fbf0dad2574a1ee74b21dcb"/>
  <p:tag name="KSO_WM_TEMPLATE_ASSEMBLE_XID" val="5fbf50969532eafaafd32376"/>
  <p:tag name="KSO_WM_TEMPLATE_CATEGORY" val="custom"/>
  <p:tag name="KSO_WM_TEMPLATE_INDEX" val="20201861"/>
  <p:tag name="KSO_WM_UNIT_BLOCK" val="0"/>
  <p:tag name="KSO_WM_UNIT_COMPATIBLE" val="0"/>
  <p:tag name="KSO_WM_UNIT_DEC_AREA_ID" val="50673d1801c8455f9d7f02d220ec415a"/>
  <p:tag name="KSO_WM_UNIT_DEFAULT_FONT" val="14;16;2"/>
  <p:tag name="KSO_WM_UNIT_DIAGRAM_ISNUMVISUAL" val="0"/>
  <p:tag name="KSO_WM_UNIT_DIAGRAM_ISREFERUNIT" val="0"/>
  <p:tag name="KSO_WM_UNIT_HIGHLIGHT" val="0"/>
  <p:tag name="KSO_WM_UNIT_ID" val="custom20201861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输入你的正文，文字是您思想的提炼，为了最终演示发布的良好效果。"/>
  <p:tag name="KSO_WM_UNIT_TEXT_FILL_FORE_SCHEMECOLOR_INDEX" val="13"/>
  <p:tag name="KSO_WM_UNIT_TEXT_FILL_FORE_SCHEMECOLOR_INDEX_BRIGHTNESS" val="0.35"/>
  <p:tag name="KSO_WM_UNIT_TEXT_FILL_TYPE" val="1"/>
  <p:tag name="KSO_WM_UNIT_TYPE" val="b"/>
  <p:tag name="KSO_WM_UNIT_VALUE" val="165"/>
</p:tagLst>
</file>

<file path=ppt/tags/tag180.xml><?xml version="1.0" encoding="utf-8"?>
<p:tagLst xmlns:p="http://schemas.openxmlformats.org/presentationml/2006/main">
  <p:tag name="AS_UNIQUEID" val="1283"/>
</p:tagLst>
</file>

<file path=ppt/tags/tag181.xml><?xml version="1.0" encoding="utf-8"?>
<p:tagLst xmlns:p="http://schemas.openxmlformats.org/presentationml/2006/main">
  <p:tag name="AS_UNIQUEID" val="389"/>
</p:tagLst>
</file>

<file path=ppt/tags/tag182.xml><?xml version="1.0" encoding="utf-8"?>
<p:tagLst xmlns:p="http://schemas.openxmlformats.org/presentationml/2006/main">
  <p:tag name="AS_UNIQUEID" val="1284"/>
</p:tagLst>
</file>

<file path=ppt/tags/tag183.xml><?xml version="1.0" encoding="utf-8"?>
<p:tagLst xmlns:p="http://schemas.openxmlformats.org/presentationml/2006/main">
  <p:tag name="AS_UNIQUEID" val="389"/>
</p:tagLst>
</file>

<file path=ppt/tags/tag184.xml><?xml version="1.0" encoding="utf-8"?>
<p:tagLst xmlns:p="http://schemas.openxmlformats.org/presentationml/2006/main">
  <p:tag name="AS_UNIQUEID" val="7251"/>
  <p:tag name="KSO_WM_UNIT_TEXT_FILL_FORE_SCHEMECOLOR_INDEX" val="13"/>
  <p:tag name="KSO_WM_UNIT_TEXT_FILL_FORE_SCHEMECOLOR_INDEX_BRIGHTNESS" val="0"/>
  <p:tag name="KSO_WM_UNIT_TEXT_FILL_TYPE" val="1"/>
</p:tagLst>
</file>

<file path=ppt/tags/tag185.xml><?xml version="1.0" encoding="utf-8"?>
<p:tagLst xmlns:p="http://schemas.openxmlformats.org/presentationml/2006/main">
  <p:tag name="AS_UNIQUEID" val="7252"/>
  <p:tag name="KSO_WM_BEAUTIFY_FLAG" val=""/>
</p:tagLst>
</file>

<file path=ppt/tags/tag186.xml><?xml version="1.0" encoding="utf-8"?>
<p:tagLst xmlns:p="http://schemas.openxmlformats.org/presentationml/2006/main">
  <p:tag name="AS_UNIQUEID" val="7253"/>
</p:tagLst>
</file>

<file path=ppt/tags/tag187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188.xml><?xml version="1.0" encoding="utf-8"?>
<p:tagLst xmlns:p="http://schemas.openxmlformats.org/presentationml/2006/main">
  <p:tag name="AS_UNIQUEID" val="7248"/>
</p:tagLst>
</file>

<file path=ppt/tags/tag189.xml><?xml version="1.0" encoding="utf-8"?>
<p:tagLst xmlns:p="http://schemas.openxmlformats.org/presentationml/2006/main">
  <p:tag name="AS_UNIQUEID" val="7249"/>
</p:tagLst>
</file>

<file path=ppt/tags/tag19.xml><?xml version="1.0" encoding="utf-8"?>
<p:tagLst xmlns:p="http://schemas.openxmlformats.org/presentationml/2006/main">
  <p:tag name="AS_UNIQUEID" val="7089"/>
  <p:tag name="KSO_WM_ASSEMBLE_CHIP_INDEX" val="f983b96116af40c9988b109b8dae864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TAG_VERSION" val="1.0"/>
  <p:tag name="KSO_WM_TEMPLATE_CATEGORY" val="chip"/>
  <p:tag name="KSO_WM_TEMPLATE_INDEX" val="20201861"/>
  <p:tag name="KSO_WM_UNIT_COMPATIBLE" val="0"/>
  <p:tag name="KSO_WM_UNIT_DEC_AREA_ID" val="d0690665bda3463e86f757cdac66977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190.xml><?xml version="1.0" encoding="utf-8"?>
<p:tagLst xmlns:p="http://schemas.openxmlformats.org/presentationml/2006/main">
  <p:tag name="AS_UNIQUEID" val="1410"/>
</p:tagLst>
</file>

<file path=ppt/tags/tag191.xml><?xml version="1.0" encoding="utf-8"?>
<p:tagLst xmlns:p="http://schemas.openxmlformats.org/presentationml/2006/main">
  <p:tag name="AS_UNIQUEID" val="1411"/>
</p:tagLst>
</file>

<file path=ppt/tags/tag192.xml><?xml version="1.0" encoding="utf-8"?>
<p:tagLst xmlns:p="http://schemas.openxmlformats.org/presentationml/2006/main">
  <p:tag name="AS_UNIQUEID" val="1412"/>
</p:tagLst>
</file>

<file path=ppt/tags/tag193.xml><?xml version="1.0" encoding="utf-8"?>
<p:tagLst xmlns:p="http://schemas.openxmlformats.org/presentationml/2006/main">
  <p:tag name="AS_UNIQUEID" val="1413"/>
</p:tagLst>
</file>

<file path=ppt/tags/tag194.xml><?xml version="1.0" encoding="utf-8"?>
<p:tagLst xmlns:p="http://schemas.openxmlformats.org/presentationml/2006/main">
  <p:tag name="AS_UNIQUEID" val="1414"/>
</p:tagLst>
</file>

<file path=ppt/tags/tag195.xml><?xml version="1.0" encoding="utf-8"?>
<p:tagLst xmlns:p="http://schemas.openxmlformats.org/presentationml/2006/main">
  <p:tag name="AS_UNIQUEID" val="1415"/>
  <p:tag name="KSO_WM_UNIT_TEXT_FILL_FORE_SCHEMECOLOR_INDEX" val="13"/>
  <p:tag name="KSO_WM_UNIT_TEXT_FILL_FORE_SCHEMECOLOR_INDEX_BRIGHTNESS" val="0"/>
  <p:tag name="KSO_WM_UNIT_TEXT_FILL_TYPE" val="1"/>
</p:tagLst>
</file>

<file path=ppt/tags/tag196.xml><?xml version="1.0" encoding="utf-8"?>
<p:tagLst xmlns:p="http://schemas.openxmlformats.org/presentationml/2006/main">
  <p:tag name="AS_UNIQUEID" val="1416"/>
  <p:tag name="KSO_WM_UNIT_TEXT_FILL_FORE_SCHEMECOLOR_INDEX" val="13"/>
  <p:tag name="KSO_WM_UNIT_TEXT_FILL_FORE_SCHEMECOLOR_INDEX_BRIGHTNESS" val="0"/>
  <p:tag name="KSO_WM_UNIT_TEXT_FILL_TYPE" val="1"/>
</p:tagLst>
</file>

<file path=ppt/tags/tag197.xml><?xml version="1.0" encoding="utf-8"?>
<p:tagLst xmlns:p="http://schemas.openxmlformats.org/presentationml/2006/main">
  <p:tag name="AS_UNIQUEID" val="1417"/>
</p:tagLst>
</file>

<file path=ppt/tags/tag198.xml><?xml version="1.0" encoding="utf-8"?>
<p:tagLst xmlns:p="http://schemas.openxmlformats.org/presentationml/2006/main">
  <p:tag name="AS_UNIQUEID" val="1418"/>
</p:tagLst>
</file>

<file path=ppt/tags/tag199.xml><?xml version="1.0" encoding="utf-8"?>
<p:tagLst xmlns:p="http://schemas.openxmlformats.org/presentationml/2006/main">
  <p:tag name="AS_UNIQUEID" val="1419"/>
  <p:tag name="KSO_WM_UNIT_TEXT_FILL_FORE_SCHEMECOLOR_INDEX" val="13"/>
  <p:tag name="KSO_WM_UNIT_TEXT_FILL_FORE_SCHEMECOLOR_INDEX_BRIGHTNESS" val="0"/>
  <p:tag name="KSO_WM_UNIT_TEXT_FILL_TYPE" val="1"/>
</p:tagLst>
</file>

<file path=ppt/tags/tag2.xml><?xml version="1.0" encoding="utf-8"?>
<p:tagLst xmlns:p="http://schemas.openxmlformats.org/presentationml/2006/main">
  <p:tag name="AS_UNIQUEID" val="7069"/>
</p:tagLst>
</file>

<file path=ppt/tags/tag20.xml><?xml version="1.0" encoding="utf-8"?>
<p:tagLst xmlns:p="http://schemas.openxmlformats.org/presentationml/2006/main">
  <p:tag name="AS_UNIQUEID" val="7090"/>
  <p:tag name="KSO_WM_ASSEMBLE_CHIP_INDEX" val="f12545cc3ffa414b8c64f50017a0679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TAG_VERSION" val="1.0"/>
  <p:tag name="KSO_WM_TEMPLATE_CATEGORY" val="chip"/>
  <p:tag name="KSO_WM_TEMPLATE_INDEX" val="20201861"/>
  <p:tag name="KSO_WM_UNIT_COMPATIBLE" val="0"/>
  <p:tag name="KSO_WM_UNIT_DEC_AREA_ID" val="7b7bc2c577ec4d339e73a48e367f68c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200.xml><?xml version="1.0" encoding="utf-8"?>
<p:tagLst xmlns:p="http://schemas.openxmlformats.org/presentationml/2006/main">
  <p:tag name="AS_UNIQUEID" val="1420"/>
  <p:tag name="KSO_WM_UNIT_TEXT_FILL_FORE_SCHEMECOLOR_INDEX" val="13"/>
  <p:tag name="KSO_WM_UNIT_TEXT_FILL_FORE_SCHEMECOLOR_INDEX_BRIGHTNESS" val="0"/>
  <p:tag name="KSO_WM_UNIT_TEXT_FILL_TYPE" val="1"/>
</p:tagLst>
</file>

<file path=ppt/tags/tag201.xml><?xml version="1.0" encoding="utf-8"?>
<p:tagLst xmlns:p="http://schemas.openxmlformats.org/presentationml/2006/main">
  <p:tag name="AS_UNIQUEID" val="1421"/>
</p:tagLst>
</file>

<file path=ppt/tags/tag202.xml><?xml version="1.0" encoding="utf-8"?>
<p:tagLst xmlns:p="http://schemas.openxmlformats.org/presentationml/2006/main">
  <p:tag name="AS_UNIQUEID" val="1422"/>
  <p:tag name="KSO_WM_UNIT_TEXT_FILL_FORE_SCHEMECOLOR_INDEX" val="13"/>
  <p:tag name="KSO_WM_UNIT_TEXT_FILL_FORE_SCHEMECOLOR_INDEX_BRIGHTNESS" val="0"/>
  <p:tag name="KSO_WM_UNIT_TEXT_FILL_TYPE" val="1"/>
</p:tagLst>
</file>

<file path=ppt/tags/tag203.xml><?xml version="1.0" encoding="utf-8"?>
<p:tagLst xmlns:p="http://schemas.openxmlformats.org/presentationml/2006/main">
  <p:tag name="AS_UNIQUEID" val="7255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204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05.xml><?xml version="1.0" encoding="utf-8"?>
<p:tagLst xmlns:p="http://schemas.openxmlformats.org/presentationml/2006/main">
  <p:tag name="AS_UNIQUEID" val="1428"/>
</p:tagLst>
</file>

<file path=ppt/tags/tag206.xml><?xml version="1.0" encoding="utf-8"?>
<p:tagLst xmlns:p="http://schemas.openxmlformats.org/presentationml/2006/main">
  <p:tag name="AS_UNIQUEID" val="1429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07.xml><?xml version="1.0" encoding="utf-8"?>
<p:tagLst xmlns:p="http://schemas.openxmlformats.org/presentationml/2006/main">
  <p:tag name="AS_UNIQUEID" val="1430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08.xml><?xml version="1.0" encoding="utf-8"?>
<p:tagLst xmlns:p="http://schemas.openxmlformats.org/presentationml/2006/main">
  <p:tag name="AS_UNIQUEID" val="1431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09.xml><?xml version="1.0" encoding="utf-8"?>
<p:tagLst xmlns:p="http://schemas.openxmlformats.org/presentationml/2006/main">
  <p:tag name="AS_UNIQUEID" val="1432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.xml><?xml version="1.0" encoding="utf-8"?>
<p:tagLst xmlns:p="http://schemas.openxmlformats.org/presentationml/2006/main">
  <p:tag name="AS_UNIQUEID" val="7091"/>
</p:tagLst>
</file>

<file path=ppt/tags/tag210.xml><?xml version="1.0" encoding="utf-8"?>
<p:tagLst xmlns:p="http://schemas.openxmlformats.org/presentationml/2006/main">
  <p:tag name="AS_UNIQUEID" val="1433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1.xml><?xml version="1.0" encoding="utf-8"?>
<p:tagLst xmlns:p="http://schemas.openxmlformats.org/presentationml/2006/main">
  <p:tag name="AS_UNIQUEID" val="1434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2.xml><?xml version="1.0" encoding="utf-8"?>
<p:tagLst xmlns:p="http://schemas.openxmlformats.org/presentationml/2006/main">
  <p:tag name="AS_UNIQUEID" val="1435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3.xml><?xml version="1.0" encoding="utf-8"?>
<p:tagLst xmlns:p="http://schemas.openxmlformats.org/presentationml/2006/main">
  <p:tag name="AS_UNIQUEID" val="1436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4.xml><?xml version="1.0" encoding="utf-8"?>
<p:tagLst xmlns:p="http://schemas.openxmlformats.org/presentationml/2006/main">
  <p:tag name="AS_UNIQUEID" val="1437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5.xml><?xml version="1.0" encoding="utf-8"?>
<p:tagLst xmlns:p="http://schemas.openxmlformats.org/presentationml/2006/main">
  <p:tag name="AS_UNIQUEID" val="1438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6.xml><?xml version="1.0" encoding="utf-8"?>
<p:tagLst xmlns:p="http://schemas.openxmlformats.org/presentationml/2006/main">
  <p:tag name="AS_UNIQUEID" val="1439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7.xml><?xml version="1.0" encoding="utf-8"?>
<p:tagLst xmlns:p="http://schemas.openxmlformats.org/presentationml/2006/main">
  <p:tag name="AS_UNIQUEID" val="1440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8.xml><?xml version="1.0" encoding="utf-8"?>
<p:tagLst xmlns:p="http://schemas.openxmlformats.org/presentationml/2006/main">
  <p:tag name="AS_UNIQUEID" val="1441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19.xml><?xml version="1.0" encoding="utf-8"?>
<p:tagLst xmlns:p="http://schemas.openxmlformats.org/presentationml/2006/main">
  <p:tag name="AS_UNIQUEID" val="1442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2.xml><?xml version="1.0" encoding="utf-8"?>
<p:tagLst xmlns:p="http://schemas.openxmlformats.org/presentationml/2006/main">
  <p:tag name="AS_UNIQUEID" val="7092"/>
</p:tagLst>
</file>

<file path=ppt/tags/tag220.xml><?xml version="1.0" encoding="utf-8"?>
<p:tagLst xmlns:p="http://schemas.openxmlformats.org/presentationml/2006/main">
  <p:tag name="AS_UNIQUEID" val="1443"/>
  <p:tag name="KSO_WM_UNIT_FILL_FORE_SCHEMECOLOR_INDEX" val="6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21.xml><?xml version="1.0" encoding="utf-8"?>
<p:tagLst xmlns:p="http://schemas.openxmlformats.org/presentationml/2006/main">
  <p:tag name="AS_UNIQUEID" val="7258"/>
  <p:tag name="KSO_WM_UNIT_TEXT_FILL_FORE_SCHEMECOLOR_INDEX" val="14"/>
  <p:tag name="KSO_WM_UNIT_TEXT_FILL_FORE_SCHEMECOLOR_INDEX_BRIGHTNESS" val="0"/>
  <p:tag name="KSO_WM_UNIT_TEXT_FILL_TYPE" val="1"/>
</p:tagLst>
</file>

<file path=ppt/tags/tag222.xml><?xml version="1.0" encoding="utf-8"?>
<p:tagLst xmlns:p="http://schemas.openxmlformats.org/presentationml/2006/main">
  <p:tag name="AS_UNIQUEID" val="7259"/>
</p:tagLst>
</file>

<file path=ppt/tags/tag223.xml><?xml version="1.0" encoding="utf-8"?>
<p:tagLst xmlns:p="http://schemas.openxmlformats.org/presentationml/2006/main">
  <p:tag name="ISLIDE.ICON" val="#163895;#164804;#40786;"/>
  <p:tag name="KSO_WM_BEAUTIFY_FLAG" val="#wm#"/>
  <p:tag name="KSO_WM_SLIDE_BACKGROUND_TYPE" val="general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224.xml><?xml version="1.0" encoding="utf-8"?>
<p:tagLst xmlns:p="http://schemas.openxmlformats.org/presentationml/2006/main">
  <p:tag name="AS_UNIQUEID" val="1424"/>
</p:tagLst>
</file>

<file path=ppt/tags/tag225.xml><?xml version="1.0" encoding="utf-8"?>
<p:tagLst xmlns:p="http://schemas.openxmlformats.org/presentationml/2006/main">
  <p:tag name="AS_UNIQUEID" val="1425"/>
</p:tagLst>
</file>

<file path=ppt/tags/tag226.xml><?xml version="1.0" encoding="utf-8"?>
<p:tagLst xmlns:p="http://schemas.openxmlformats.org/presentationml/2006/main">
  <p:tag name="AS_UNIQUEID" val="1426"/>
</p:tagLst>
</file>

<file path=ppt/tags/tag227.xml><?xml version="1.0" encoding="utf-8"?>
<p:tagLst xmlns:p="http://schemas.openxmlformats.org/presentationml/2006/main">
  <p:tag name="AS_UNIQUEID" val="470"/>
</p:tagLst>
</file>

<file path=ppt/tags/tag228.xml><?xml version="1.0" encoding="utf-8"?>
<p:tagLst xmlns:p="http://schemas.openxmlformats.org/presentationml/2006/main">
  <p:tag name="AS_UNIQUEID" val="7262"/>
  <p:tag name="KSO_WM_UNIT_TEXT_FILL_FORE_SCHEMECOLOR_INDEX" val="14"/>
  <p:tag name="KSO_WM_UNIT_TEXT_FILL_FORE_SCHEMECOLOR_INDEX_BRIGHTNESS" val="0"/>
  <p:tag name="KSO_WM_UNIT_TEXT_FILL_TYPE" val="1"/>
</p:tagLst>
</file>

<file path=ppt/tags/tag229.xml><?xml version="1.0" encoding="utf-8"?>
<p:tagLst xmlns:p="http://schemas.openxmlformats.org/presentationml/2006/main">
  <p:tag name="AS_UNIQUEID" val="7263"/>
</p:tagLst>
</file>

<file path=ppt/tags/tag23.xml><?xml version="1.0" encoding="utf-8"?>
<p:tagLst xmlns:p="http://schemas.openxmlformats.org/presentationml/2006/main">
  <p:tag name="AS_UNIQUEID" val="7093"/>
</p:tagLst>
</file>

<file path=ppt/tags/tag230.xml><?xml version="1.0" encoding="utf-8"?>
<p:tagLst xmlns:p="http://schemas.openxmlformats.org/presentationml/2006/main">
  <p:tag name="AS_UNIQUEID" val="7264"/>
  <p:tag name="KSO_WM_BEAUTIFY_FLAG" val=""/>
</p:tagLst>
</file>

<file path=ppt/tags/tag231.xml><?xml version="1.0" encoding="utf-8"?>
<p:tagLst xmlns:p="http://schemas.openxmlformats.org/presentationml/2006/main">
  <p:tag name="AS_UNIQUEID" val="7265"/>
</p:tagLst>
</file>

<file path=ppt/tags/tag232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33.xml><?xml version="1.0" encoding="utf-8"?>
<p:tagLst xmlns:p="http://schemas.openxmlformats.org/presentationml/2006/main">
  <p:tag name="AS_UNIQUEID" val="467"/>
</p:tagLst>
</file>

<file path=ppt/tags/tag234.xml><?xml version="1.0" encoding="utf-8"?>
<p:tagLst xmlns:p="http://schemas.openxmlformats.org/presentationml/2006/main">
  <p:tag name="AS_UNIQUEID" val="468"/>
</p:tagLst>
</file>

<file path=ppt/tags/tag235.xml><?xml version="1.0" encoding="utf-8"?>
<p:tagLst xmlns:p="http://schemas.openxmlformats.org/presentationml/2006/main">
  <p:tag name="AS_UNIQUEID" val="1451"/>
  <p:tag name="KSO_WM_UNIT_TEXT_FILL_FORE_SCHEMECOLOR_INDEX" val="1"/>
  <p:tag name="KSO_WM_UNIT_TEXT_FILL_FORE_SCHEMECOLOR_INDEX_BRIGHTNESS" val="0"/>
  <p:tag name="KSO_WM_UNIT_TEXT_FILL_TYPE" val="1"/>
</p:tagLst>
</file>

<file path=ppt/tags/tag236.xml><?xml version="1.0" encoding="utf-8"?>
<p:tagLst xmlns:p="http://schemas.openxmlformats.org/presentationml/2006/main">
  <p:tag name="AS_UNIQUEID" val="1452"/>
  <p:tag name="KSO_WM_UNIT_TEXT_FILL_FORE_SCHEMECOLOR_INDEX" val="13"/>
  <p:tag name="KSO_WM_UNIT_TEXT_FILL_FORE_SCHEMECOLOR_INDEX_BRIGHTNESS" val="0"/>
  <p:tag name="KSO_WM_UNIT_TEXT_FILL_TYPE" val="1"/>
</p:tagLst>
</file>

<file path=ppt/tags/tag237.xml><?xml version="1.0" encoding="utf-8"?>
<p:tagLst xmlns:p="http://schemas.openxmlformats.org/presentationml/2006/main">
  <p:tag name="AS_UNIQUEID" val="1453"/>
</p:tagLst>
</file>

<file path=ppt/tags/tag238.xml><?xml version="1.0" encoding="utf-8"?>
<p:tagLst xmlns:p="http://schemas.openxmlformats.org/presentationml/2006/main">
  <p:tag name="AS_UNIQUEID" val="1454"/>
</p:tagLst>
</file>

<file path=ppt/tags/tag239.xml><?xml version="1.0" encoding="utf-8"?>
<p:tagLst xmlns:p="http://schemas.openxmlformats.org/presentationml/2006/main">
  <p:tag name="AS_UNIQUEID" val="1455"/>
  <p:tag name="KSO_WM_UNIT_TEXT_FILL_FORE_SCHEMECOLOR_INDEX" val="13"/>
  <p:tag name="KSO_WM_UNIT_TEXT_FILL_FORE_SCHEMECOLOR_INDEX_BRIGHTNESS" val="0"/>
  <p:tag name="KSO_WM_UNIT_TEXT_FILL_TYPE" val="1"/>
</p:tagLst>
</file>

<file path=ppt/tags/tag24.xml><?xml version="1.0" encoding="utf-8"?>
<p:tagLst xmlns:p="http://schemas.openxmlformats.org/presentationml/2006/main">
  <p:tag name="AS_UNIQUEID" val="7094"/>
</p:tagLst>
</file>

<file path=ppt/tags/tag240.xml><?xml version="1.0" encoding="utf-8"?>
<p:tagLst xmlns:p="http://schemas.openxmlformats.org/presentationml/2006/main">
  <p:tag name="AS_UNIQUEID" val="1456"/>
  <p:tag name="KSO_WM_UNIT_FILL_FORE_SCHEMECOLOR_INDEX" val="5"/>
  <p:tag name="KSO_WM_UNIT_FILL_FORE_SCHEMECOLOR_INDEX_BRIGHTNESS" val="0"/>
  <p:tag name="KSO_WM_UNIT_FILL_TYPE" val="1"/>
  <p:tag name="KSO_WM_UNIT_LINE_FILL_TYPE" val="2"/>
  <p:tag name="KSO_WM_UNIT_LINE_FORE_SCHEMECOLOR_INDEX" val="5"/>
  <p:tag name="KSO_WM_UNIT_LINE_FORE_SCHEMECOLOR_INDEX_BRIGHTNESS" val="0"/>
  <p:tag name="KSO_WM_UNIT_TEXT_FILL_FORE_SCHEMECOLOR_INDEX" val="2"/>
  <p:tag name="KSO_WM_UNIT_TEXT_FILL_FORE_SCHEMECOLOR_INDEX_BRIGHTNESS" val="0"/>
  <p:tag name="KSO_WM_UNIT_TEXT_FILL_TYPE" val="1"/>
</p:tagLst>
</file>

<file path=ppt/tags/tag241.xml><?xml version="1.0" encoding="utf-8"?>
<p:tagLst xmlns:p="http://schemas.openxmlformats.org/presentationml/2006/main">
  <p:tag name="AS_UNIQUEID" val="1457"/>
  <p:tag name="KSO_WM_UNIT_FILL_FORE_SCHEMECOLOR_INDEX" val="10"/>
  <p:tag name="KSO_WM_UNIT_FILL_FORE_SCHEMECOLOR_INDEX_BRIGHTNESS" val="0"/>
  <p:tag name="KSO_WM_UNIT_FILL_TYPE" val="1"/>
  <p:tag name="KSO_WM_UNIT_TEXT_FILL_FORE_SCHEMECOLOR_INDEX" val="1"/>
  <p:tag name="KSO_WM_UNIT_TEXT_FILL_FORE_SCHEMECOLOR_INDEX_BRIGHTNESS" val="0"/>
  <p:tag name="KSO_WM_UNIT_TEXT_FILL_TYPE" val="1"/>
</p:tagLst>
</file>

<file path=ppt/tags/tag242.xml><?xml version="1.0" encoding="utf-8"?>
<p:tagLst xmlns:p="http://schemas.openxmlformats.org/presentationml/2006/main">
  <p:tag name="AS_UNIQUEID" val="1458"/>
  <p:tag name="KSO_WM_UNIT_TEXT_FILL_FORE_SCHEMECOLOR_INDEX" val="13"/>
  <p:tag name="KSO_WM_UNIT_TEXT_FILL_FORE_SCHEMECOLOR_INDEX_BRIGHTNESS" val="0"/>
  <p:tag name="KSO_WM_UNIT_TEXT_FILL_TYPE" val="1"/>
</p:tagLst>
</file>

<file path=ppt/tags/tag243.xml><?xml version="1.0" encoding="utf-8"?>
<p:tagLst xmlns:p="http://schemas.openxmlformats.org/presentationml/2006/main">
  <p:tag name="AS_UNIQUEID" val="1459"/>
</p:tagLst>
</file>

<file path=ppt/tags/tag244.xml><?xml version="1.0" encoding="utf-8"?>
<p:tagLst xmlns:p="http://schemas.openxmlformats.org/presentationml/2006/main">
  <p:tag name="AS_UNIQUEID" val="7267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245.xml><?xml version="1.0" encoding="utf-8"?>
<p:tagLst xmlns:p="http://schemas.openxmlformats.org/presentationml/2006/main">
  <p:tag name="AS_UNIQUEID" val="7268"/>
  <p:tag name="KSO_WM_BEAUTIFY_FLAG" val=""/>
</p:tagLst>
</file>

<file path=ppt/tags/tag246.xml><?xml version="1.0" encoding="utf-8"?>
<p:tagLst xmlns:p="http://schemas.openxmlformats.org/presentationml/2006/main">
  <p:tag name="AS_UNIQUEID" val="7269"/>
</p:tagLst>
</file>

<file path=ppt/tags/tag247.xml><?xml version="1.0" encoding="utf-8"?>
<p:tagLst xmlns:p="http://schemas.openxmlformats.org/presentationml/2006/main">
  <p:tag name="AS_UNIQUEID" val="479"/>
</p:tagLst>
</file>

<file path=ppt/tags/tag248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49.xml><?xml version="1.0" encoding="utf-8"?>
<p:tagLst xmlns:p="http://schemas.openxmlformats.org/presentationml/2006/main">
  <p:tag name="AS_UNIQUEID" val="488"/>
</p:tagLst>
</file>

<file path=ppt/tags/tag25.xml><?xml version="1.0" encoding="utf-8"?>
<p:tagLst xmlns:p="http://schemas.openxmlformats.org/presentationml/2006/main">
  <p:tag name="AS_UNIQUEID" val="7095"/>
</p:tagLst>
</file>

<file path=ppt/tags/tag250.xml><?xml version="1.0" encoding="utf-8"?>
<p:tagLst xmlns:p="http://schemas.openxmlformats.org/presentationml/2006/main">
  <p:tag name="AS_UNIQUEID" val="494"/>
  <p:tag name="KSO_WM_UNIT_TEXT_FILL_FORE_SCHEMECOLOR_INDEX" val="7"/>
  <p:tag name="KSO_WM_UNIT_TEXT_FILL_FORE_SCHEMECOLOR_INDEX_BRIGHTNESS" val="-0.25"/>
  <p:tag name="KSO_WM_UNIT_TEXT_FILL_TYPE" val="1"/>
</p:tagLst>
</file>

<file path=ppt/tags/tag251.xml><?xml version="1.0" encoding="utf-8"?>
<p:tagLst xmlns:p="http://schemas.openxmlformats.org/presentationml/2006/main">
  <p:tag name="AS_UNIQUEID" val="7271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252.xml><?xml version="1.0" encoding="utf-8"?>
<p:tagLst xmlns:p="http://schemas.openxmlformats.org/presentationml/2006/main">
  <p:tag name="AS_UNIQUEID" val="7272"/>
  <p:tag name="KSO_WM_BEAUTIFY_FLAG" val=""/>
</p:tagLst>
</file>

<file path=ppt/tags/tag253.xml><?xml version="1.0" encoding="utf-8"?>
<p:tagLst xmlns:p="http://schemas.openxmlformats.org/presentationml/2006/main">
  <p:tag name="AS_UNIQUEID" val="7273"/>
</p:tagLst>
</file>

<file path=ppt/tags/tag254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55.xml><?xml version="1.0" encoding="utf-8"?>
<p:tagLst xmlns:p="http://schemas.openxmlformats.org/presentationml/2006/main">
  <p:tag name="AS_UNIQUEID" val="499"/>
</p:tagLst>
</file>

<file path=ppt/tags/tag256.xml><?xml version="1.0" encoding="utf-8"?>
<p:tagLst xmlns:p="http://schemas.openxmlformats.org/presentationml/2006/main">
  <p:tag name="AS_UNIQUEID" val="532"/>
</p:tagLst>
</file>

<file path=ppt/tags/tag257.xml><?xml version="1.0" encoding="utf-8"?>
<p:tagLst xmlns:p="http://schemas.openxmlformats.org/presentationml/2006/main">
  <p:tag name="AS_UNIQUEID" val="533"/>
</p:tagLst>
</file>

<file path=ppt/tags/tag258.xml><?xml version="1.0" encoding="utf-8"?>
<p:tagLst xmlns:p="http://schemas.openxmlformats.org/presentationml/2006/main">
  <p:tag name="AS_UNIQUEID" val="534"/>
  <p:tag name="KSO_WM_UNIT_TEXT_FILL_FORE_SCHEMECOLOR_INDEX" val="13"/>
  <p:tag name="KSO_WM_UNIT_TEXT_FILL_FORE_SCHEMECOLOR_INDEX_BRIGHTNESS" val="0"/>
  <p:tag name="KSO_WM_UNIT_TEXT_FILL_TYPE" val="1"/>
</p:tagLst>
</file>

<file path=ppt/tags/tag259.xml><?xml version="1.0" encoding="utf-8"?>
<p:tagLst xmlns:p="http://schemas.openxmlformats.org/presentationml/2006/main">
  <p:tag name="AS_UNIQUEID" val="535"/>
  <p:tag name="KSO_WM_UNIT_TEXT_FILL_FORE_SCHEMECOLOR_INDEX" val="13"/>
  <p:tag name="KSO_WM_UNIT_TEXT_FILL_FORE_SCHEMECOLOR_INDEX_BRIGHTNESS" val="0"/>
  <p:tag name="KSO_WM_UNIT_TEXT_FILL_TYPE" val="1"/>
</p:tagLst>
</file>

<file path=ppt/tags/tag26.xml><?xml version="1.0" encoding="utf-8"?>
<p:tagLst xmlns:p="http://schemas.openxmlformats.org/presentationml/2006/main">
  <p:tag name="AS_UNIQUEID" val="7096"/>
</p:tagLst>
</file>

<file path=ppt/tags/tag260.xml><?xml version="1.0" encoding="utf-8"?>
<p:tagLst xmlns:p="http://schemas.openxmlformats.org/presentationml/2006/main">
  <p:tag name="AS_UNIQUEID" val="536"/>
  <p:tag name="KSO_WM_UNIT_TEXT_FILL_FORE_SCHEMECOLOR_INDEX" val="13"/>
  <p:tag name="KSO_WM_UNIT_TEXT_FILL_FORE_SCHEMECOLOR_INDEX_BRIGHTNESS" val="0"/>
  <p:tag name="KSO_WM_UNIT_TEXT_FILL_TYPE" val="1"/>
</p:tagLst>
</file>

<file path=ppt/tags/tag261.xml><?xml version="1.0" encoding="utf-8"?>
<p:tagLst xmlns:p="http://schemas.openxmlformats.org/presentationml/2006/main">
  <p:tag name="AS_UNIQUEID" val="537"/>
  <p:tag name="KSO_WM_UNIT_TEXT_FILL_FORE_SCHEMECOLOR_INDEX" val="13"/>
  <p:tag name="KSO_WM_UNIT_TEXT_FILL_FORE_SCHEMECOLOR_INDEX_BRIGHTNESS" val="0"/>
  <p:tag name="KSO_WM_UNIT_TEXT_FILL_TYPE" val="1"/>
</p:tagLst>
</file>

<file path=ppt/tags/tag262.xml><?xml version="1.0" encoding="utf-8"?>
<p:tagLst xmlns:p="http://schemas.openxmlformats.org/presentationml/2006/main">
  <p:tag name="AS_UNIQUEID" val="538"/>
  <p:tag name="KSO_WM_UNIT_TEXT_FILL_FORE_SCHEMECOLOR_INDEX" val="13"/>
  <p:tag name="KSO_WM_UNIT_TEXT_FILL_FORE_SCHEMECOLOR_INDEX_BRIGHTNESS" val="0"/>
  <p:tag name="KSO_WM_UNIT_TEXT_FILL_TYPE" val="1"/>
</p:tagLst>
</file>

<file path=ppt/tags/tag263.xml><?xml version="1.0" encoding="utf-8"?>
<p:tagLst xmlns:p="http://schemas.openxmlformats.org/presentationml/2006/main">
  <p:tag name="AS_UNIQUEID" val="539"/>
  <p:tag name="KSO_WM_UNIT_TEXT_FILL_FORE_SCHEMECOLOR_INDEX" val="13"/>
  <p:tag name="KSO_WM_UNIT_TEXT_FILL_FORE_SCHEMECOLOR_INDEX_BRIGHTNESS" val="0"/>
  <p:tag name="KSO_WM_UNIT_TEXT_FILL_TYPE" val="1"/>
</p:tagLst>
</file>

<file path=ppt/tags/tag264.xml><?xml version="1.0" encoding="utf-8"?>
<p:tagLst xmlns:p="http://schemas.openxmlformats.org/presentationml/2006/main">
  <p:tag name="AS_UNIQUEID" val="540"/>
  <p:tag name="KSO_WM_UNIT_TEXT_FILL_FORE_SCHEMECOLOR_INDEX" val="13"/>
  <p:tag name="KSO_WM_UNIT_TEXT_FILL_FORE_SCHEMECOLOR_INDEX_BRIGHTNESS" val="0"/>
  <p:tag name="KSO_WM_UNIT_TEXT_FILL_TYPE" val="1"/>
</p:tagLst>
</file>

<file path=ppt/tags/tag265.xml><?xml version="1.0" encoding="utf-8"?>
<p:tagLst xmlns:p="http://schemas.openxmlformats.org/presentationml/2006/main">
  <p:tag name="AS_UNIQUEID" val="541"/>
  <p:tag name="KSO_WM_UNIT_TEXT_FILL_FORE_SCHEMECOLOR_INDEX" val="13"/>
  <p:tag name="KSO_WM_UNIT_TEXT_FILL_FORE_SCHEMECOLOR_INDEX_BRIGHTNESS" val="0"/>
  <p:tag name="KSO_WM_UNIT_TEXT_FILL_TYPE" val="1"/>
</p:tagLst>
</file>

<file path=ppt/tags/tag266.xml><?xml version="1.0" encoding="utf-8"?>
<p:tagLst xmlns:p="http://schemas.openxmlformats.org/presentationml/2006/main">
  <p:tag name="AS_UNIQUEID" val="542"/>
  <p:tag name="KSO_WM_UNIT_TEXT_FILL_FORE_SCHEMECOLOR_INDEX" val="13"/>
  <p:tag name="KSO_WM_UNIT_TEXT_FILL_FORE_SCHEMECOLOR_INDEX_BRIGHTNESS" val="0"/>
  <p:tag name="KSO_WM_UNIT_TEXT_FILL_TYPE" val="1"/>
</p:tagLst>
</file>

<file path=ppt/tags/tag267.xml><?xml version="1.0" encoding="utf-8"?>
<p:tagLst xmlns:p="http://schemas.openxmlformats.org/presentationml/2006/main">
  <p:tag name="AS_UNIQUEID" val="543"/>
  <p:tag name="KSO_WM_UNIT_TEXT_FILL_FORE_SCHEMECOLOR_INDEX" val="13"/>
  <p:tag name="KSO_WM_UNIT_TEXT_FILL_FORE_SCHEMECOLOR_INDEX_BRIGHTNESS" val="0"/>
  <p:tag name="KSO_WM_UNIT_TEXT_FILL_TYPE" val="1"/>
</p:tagLst>
</file>

<file path=ppt/tags/tag268.xml><?xml version="1.0" encoding="utf-8"?>
<p:tagLst xmlns:p="http://schemas.openxmlformats.org/presentationml/2006/main">
  <p:tag name="AS_UNIQUEID" val="544"/>
  <p:tag name="KSO_WM_UNIT_FILL_FORE_SCHEMECOLOR_INDEX" val="14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269.xml><?xml version="1.0" encoding="utf-8"?>
<p:tagLst xmlns:p="http://schemas.openxmlformats.org/presentationml/2006/main">
  <p:tag name="AS_UNIQUEID" val="545"/>
  <p:tag name="KSO_WM_UNIT_TEXT_FILL_FORE_SCHEMECOLOR_INDEX" val="13"/>
  <p:tag name="KSO_WM_UNIT_TEXT_FILL_FORE_SCHEMECOLOR_INDEX_BRIGHTNESS" val="0"/>
  <p:tag name="KSO_WM_UNIT_TEXT_FILL_TYPE" val="1"/>
</p:tagLst>
</file>

<file path=ppt/tags/tag27.xml><?xml version="1.0" encoding="utf-8"?>
<p:tagLst xmlns:p="http://schemas.openxmlformats.org/presentationml/2006/main">
  <p:tag name="AS_UNIQUEID" val="7098"/>
  <p:tag name="KSO_WM_ASSEMBLE_CHIP_INDEX" val="f983b96116af40c9988b109b8dae864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TAG_VERSION" val="1.0"/>
  <p:tag name="KSO_WM_TEMPLATE_CATEGORY" val="chip"/>
  <p:tag name="KSO_WM_TEMPLATE_INDEX" val="20201861"/>
  <p:tag name="KSO_WM_UNIT_COMPATIBLE" val="0"/>
  <p:tag name="KSO_WM_UNIT_DEC_AREA_ID" val="d0690665bda3463e86f757cdac66977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270.xml><?xml version="1.0" encoding="utf-8"?>
<p:tagLst xmlns:p="http://schemas.openxmlformats.org/presentationml/2006/main">
  <p:tag name="AS_UNIQUEID" val="546"/>
  <p:tag name="KSO_WM_UNIT_TEXT_FILL_FORE_SCHEMECOLOR_INDEX" val="13"/>
  <p:tag name="KSO_WM_UNIT_TEXT_FILL_FORE_SCHEMECOLOR_INDEX_BRIGHTNESS" val="0"/>
  <p:tag name="KSO_WM_UNIT_TEXT_FILL_TYPE" val="1"/>
</p:tagLst>
</file>

<file path=ppt/tags/tag271.xml><?xml version="1.0" encoding="utf-8"?>
<p:tagLst xmlns:p="http://schemas.openxmlformats.org/presentationml/2006/main">
  <p:tag name="AS_UNIQUEID" val="547"/>
  <p:tag name="KSO_WM_UNIT_TEXT_FILL_FORE_SCHEMECOLOR_INDEX" val="13"/>
  <p:tag name="KSO_WM_UNIT_TEXT_FILL_FORE_SCHEMECOLOR_INDEX_BRIGHTNESS" val="0"/>
  <p:tag name="KSO_WM_UNIT_TEXT_FILL_TYPE" val="1"/>
</p:tagLst>
</file>

<file path=ppt/tags/tag272.xml><?xml version="1.0" encoding="utf-8"?>
<p:tagLst xmlns:p="http://schemas.openxmlformats.org/presentationml/2006/main">
  <p:tag name="AS_UNIQUEID" val="548"/>
  <p:tag name="KSO_WM_UNIT_TEXT_FILL_FORE_SCHEMECOLOR_INDEX" val="13"/>
  <p:tag name="KSO_WM_UNIT_TEXT_FILL_FORE_SCHEMECOLOR_INDEX_BRIGHTNESS" val="0"/>
  <p:tag name="KSO_WM_UNIT_TEXT_FILL_TYPE" val="1"/>
</p:tagLst>
</file>

<file path=ppt/tags/tag273.xml><?xml version="1.0" encoding="utf-8"?>
<p:tagLst xmlns:p="http://schemas.openxmlformats.org/presentationml/2006/main">
  <p:tag name="AS_UNIQUEID" val="549"/>
  <p:tag name="KSO_WM_UNIT_TEXT_FILL_FORE_SCHEMECOLOR_INDEX" val="13"/>
  <p:tag name="KSO_WM_UNIT_TEXT_FILL_FORE_SCHEMECOLOR_INDEX_BRIGHTNESS" val="0"/>
  <p:tag name="KSO_WM_UNIT_TEXT_FILL_TYPE" val="1"/>
</p:tagLst>
</file>

<file path=ppt/tags/tag274.xml><?xml version="1.0" encoding="utf-8"?>
<p:tagLst xmlns:p="http://schemas.openxmlformats.org/presentationml/2006/main">
  <p:tag name="AS_UNIQUEID" val="550"/>
  <p:tag name="KSO_WM_UNIT_TABLE_BEAUTIFY" val="smartTable{8f7b39e8-2676-4e87-a462-670cc135f1a8}"/>
</p:tagLst>
</file>

<file path=ppt/tags/tag275.xml><?xml version="1.0" encoding="utf-8"?>
<p:tagLst xmlns:p="http://schemas.openxmlformats.org/presentationml/2006/main">
  <p:tag name="AS_UNIQUEID" val="551"/>
  <p:tag name="KSO_WM_UNIT_TEXT_FILL_FORE_SCHEMECOLOR_INDEX" val="13"/>
  <p:tag name="KSO_WM_UNIT_TEXT_FILL_FORE_SCHEMECOLOR_INDEX_BRIGHTNESS" val="0"/>
  <p:tag name="KSO_WM_UNIT_TEXT_FILL_TYPE" val="1"/>
</p:tagLst>
</file>

<file path=ppt/tags/tag276.xml><?xml version="1.0" encoding="utf-8"?>
<p:tagLst xmlns:p="http://schemas.openxmlformats.org/presentationml/2006/main">
  <p:tag name="AS_UNIQUEID" val="552"/>
</p:tagLst>
</file>

<file path=ppt/tags/tag277.xml><?xml version="1.0" encoding="utf-8"?>
<p:tagLst xmlns:p="http://schemas.openxmlformats.org/presentationml/2006/main">
  <p:tag name="AS_UNIQUEID" val="553"/>
  <p:tag name="KSO_WM_UNIT_TEXT_FILL_FORE_SCHEMECOLOR_INDEX" val="13"/>
  <p:tag name="KSO_WM_UNIT_TEXT_FILL_FORE_SCHEMECOLOR_INDEX_BRIGHTNESS" val="0"/>
  <p:tag name="KSO_WM_UNIT_TEXT_FILL_TYPE" val="1"/>
</p:tagLst>
</file>

<file path=ppt/tags/tag278.xml><?xml version="1.0" encoding="utf-8"?>
<p:tagLst xmlns:p="http://schemas.openxmlformats.org/presentationml/2006/main">
  <p:tag name="AS_UNIQUEID" val="554"/>
  <p:tag name="KSO_WM_UNIT_TEXT_FILL_FORE_SCHEMECOLOR_INDEX" val="13"/>
  <p:tag name="KSO_WM_UNIT_TEXT_FILL_FORE_SCHEMECOLOR_INDEX_BRIGHTNESS" val="0"/>
  <p:tag name="KSO_WM_UNIT_TEXT_FILL_TYPE" val="1"/>
</p:tagLst>
</file>

<file path=ppt/tags/tag279.xml><?xml version="1.0" encoding="utf-8"?>
<p:tagLst xmlns:p="http://schemas.openxmlformats.org/presentationml/2006/main">
  <p:tag name="AS_UNIQUEID" val="555"/>
</p:tagLst>
</file>

<file path=ppt/tags/tag28.xml><?xml version="1.0" encoding="utf-8"?>
<p:tagLst xmlns:p="http://schemas.openxmlformats.org/presentationml/2006/main">
  <p:tag name="AS_UNIQUEID" val="7099"/>
  <p:tag name="KSO_WM_ASSEMBLE_CHIP_INDEX" val="f12545cc3ffa414b8c64f50017a0679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TAG_VERSION" val="1.0"/>
  <p:tag name="KSO_WM_TEMPLATE_CATEGORY" val="chip"/>
  <p:tag name="KSO_WM_TEMPLATE_INDEX" val="20201861"/>
  <p:tag name="KSO_WM_UNIT_COMPATIBLE" val="0"/>
  <p:tag name="KSO_WM_UNIT_DEC_AREA_ID" val="7b7bc2c577ec4d339e73a48e367f68c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280.xml><?xml version="1.0" encoding="utf-8"?>
<p:tagLst xmlns:p="http://schemas.openxmlformats.org/presentationml/2006/main">
  <p:tag name="AS_UNIQUEID" val="556"/>
  <p:tag name="KSO_WM_UNIT_TEXT_FILL_FORE_SCHEMECOLOR_INDEX" val="13"/>
  <p:tag name="KSO_WM_UNIT_TEXT_FILL_FORE_SCHEMECOLOR_INDEX_BRIGHTNESS" val="0"/>
  <p:tag name="KSO_WM_UNIT_TEXT_FILL_TYPE" val="1"/>
</p:tagLst>
</file>

<file path=ppt/tags/tag281.xml><?xml version="1.0" encoding="utf-8"?>
<p:tagLst xmlns:p="http://schemas.openxmlformats.org/presentationml/2006/main">
  <p:tag name="AS_UNIQUEID" val="7276"/>
</p:tagLst>
</file>

<file path=ppt/tags/tag282.xml><?xml version="1.0" encoding="utf-8"?>
<p:tagLst xmlns:p="http://schemas.openxmlformats.org/presentationml/2006/main">
  <p:tag name="AS_UNIQUEID" val="7277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283.xml><?xml version="1.0" encoding="utf-8"?>
<p:tagLst xmlns:p="http://schemas.openxmlformats.org/presentationml/2006/main">
  <p:tag name="AS_UNIQUEID" val="7278"/>
  <p:tag name="KSO_WM_BEAUTIFY_FLAG" val=""/>
</p:tagLst>
</file>

<file path=ppt/tags/tag284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285.xml><?xml version="1.0" encoding="utf-8"?>
<p:tagLst xmlns:p="http://schemas.openxmlformats.org/presentationml/2006/main">
  <p:tag name="AS_UNIQUEID" val="1462"/>
</p:tagLst>
</file>

<file path=ppt/tags/tag286.xml><?xml version="1.0" encoding="utf-8"?>
<p:tagLst xmlns:p="http://schemas.openxmlformats.org/presentationml/2006/main">
  <p:tag name="AS_UNIQUEID" val="1463"/>
</p:tagLst>
</file>

<file path=ppt/tags/tag287.xml><?xml version="1.0" encoding="utf-8"?>
<p:tagLst xmlns:p="http://schemas.openxmlformats.org/presentationml/2006/main">
  <p:tag name="AS_UNIQUEID" val="561"/>
  <p:tag name="KSO_WM_UNIT_TEXT_FILL_FORE_SCHEMECOLOR_INDEX" val="13"/>
  <p:tag name="KSO_WM_UNIT_TEXT_FILL_FORE_SCHEMECOLOR_INDEX_BRIGHTNESS" val="0"/>
  <p:tag name="KSO_WM_UNIT_TEXT_FILL_TYPE" val="1"/>
</p:tagLst>
</file>

<file path=ppt/tags/tag288.xml><?xml version="1.0" encoding="utf-8"?>
<p:tagLst xmlns:p="http://schemas.openxmlformats.org/presentationml/2006/main">
  <p:tag name="AS_UNIQUEID" val="532"/>
</p:tagLst>
</file>

<file path=ppt/tags/tag289.xml><?xml version="1.0" encoding="utf-8"?>
<p:tagLst xmlns:p="http://schemas.openxmlformats.org/presentationml/2006/main">
  <p:tag name="AS_UNIQUEID" val="533"/>
</p:tagLst>
</file>

<file path=ppt/tags/tag29.xml><?xml version="1.0" encoding="utf-8"?>
<p:tagLst xmlns:p="http://schemas.openxmlformats.org/presentationml/2006/main">
  <p:tag name="AS_UNIQUEID" val="7100"/>
</p:tagLst>
</file>

<file path=ppt/tags/tag290.xml><?xml version="1.0" encoding="utf-8"?>
<p:tagLst xmlns:p="http://schemas.openxmlformats.org/presentationml/2006/main">
  <p:tag name="AS_UNIQUEID" val="534"/>
  <p:tag name="KSO_WM_UNIT_TEXT_FILL_FORE_SCHEMECOLOR_INDEX" val="13"/>
  <p:tag name="KSO_WM_UNIT_TEXT_FILL_FORE_SCHEMECOLOR_INDEX_BRIGHTNESS" val="0"/>
  <p:tag name="KSO_WM_UNIT_TEXT_FILL_TYPE" val="1"/>
</p:tagLst>
</file>

<file path=ppt/tags/tag291.xml><?xml version="1.0" encoding="utf-8"?>
<p:tagLst xmlns:p="http://schemas.openxmlformats.org/presentationml/2006/main">
  <p:tag name="AS_UNIQUEID" val="535"/>
  <p:tag name="KSO_WM_UNIT_TEXT_FILL_FORE_SCHEMECOLOR_INDEX" val="13"/>
  <p:tag name="KSO_WM_UNIT_TEXT_FILL_FORE_SCHEMECOLOR_INDEX_BRIGHTNESS" val="0"/>
  <p:tag name="KSO_WM_UNIT_TEXT_FILL_TYPE" val="1"/>
</p:tagLst>
</file>

<file path=ppt/tags/tag292.xml><?xml version="1.0" encoding="utf-8"?>
<p:tagLst xmlns:p="http://schemas.openxmlformats.org/presentationml/2006/main">
  <p:tag name="AS_UNIQUEID" val="536"/>
  <p:tag name="KSO_WM_UNIT_TEXT_FILL_FORE_SCHEMECOLOR_INDEX" val="13"/>
  <p:tag name="KSO_WM_UNIT_TEXT_FILL_FORE_SCHEMECOLOR_INDEX_BRIGHTNESS" val="0"/>
  <p:tag name="KSO_WM_UNIT_TEXT_FILL_TYPE" val="1"/>
</p:tagLst>
</file>

<file path=ppt/tags/tag293.xml><?xml version="1.0" encoding="utf-8"?>
<p:tagLst xmlns:p="http://schemas.openxmlformats.org/presentationml/2006/main">
  <p:tag name="AS_UNIQUEID" val="537"/>
  <p:tag name="KSO_WM_UNIT_TEXT_FILL_FORE_SCHEMECOLOR_INDEX" val="13"/>
  <p:tag name="KSO_WM_UNIT_TEXT_FILL_FORE_SCHEMECOLOR_INDEX_BRIGHTNESS" val="0"/>
  <p:tag name="KSO_WM_UNIT_TEXT_FILL_TYPE" val="1"/>
</p:tagLst>
</file>

<file path=ppt/tags/tag294.xml><?xml version="1.0" encoding="utf-8"?>
<p:tagLst xmlns:p="http://schemas.openxmlformats.org/presentationml/2006/main">
  <p:tag name="AS_UNIQUEID" val="538"/>
  <p:tag name="KSO_WM_UNIT_TEXT_FILL_FORE_SCHEMECOLOR_INDEX" val="13"/>
  <p:tag name="KSO_WM_UNIT_TEXT_FILL_FORE_SCHEMECOLOR_INDEX_BRIGHTNESS" val="0"/>
  <p:tag name="KSO_WM_UNIT_TEXT_FILL_TYPE" val="1"/>
</p:tagLst>
</file>

<file path=ppt/tags/tag295.xml><?xml version="1.0" encoding="utf-8"?>
<p:tagLst xmlns:p="http://schemas.openxmlformats.org/presentationml/2006/main">
  <p:tag name="AS_UNIQUEID" val="539"/>
  <p:tag name="KSO_WM_UNIT_TEXT_FILL_FORE_SCHEMECOLOR_INDEX" val="13"/>
  <p:tag name="KSO_WM_UNIT_TEXT_FILL_FORE_SCHEMECOLOR_INDEX_BRIGHTNESS" val="0"/>
  <p:tag name="KSO_WM_UNIT_TEXT_FILL_TYPE" val="1"/>
</p:tagLst>
</file>

<file path=ppt/tags/tag296.xml><?xml version="1.0" encoding="utf-8"?>
<p:tagLst xmlns:p="http://schemas.openxmlformats.org/presentationml/2006/main">
  <p:tag name="AS_UNIQUEID" val="540"/>
  <p:tag name="KSO_WM_UNIT_TEXT_FILL_FORE_SCHEMECOLOR_INDEX" val="13"/>
  <p:tag name="KSO_WM_UNIT_TEXT_FILL_FORE_SCHEMECOLOR_INDEX_BRIGHTNESS" val="0"/>
  <p:tag name="KSO_WM_UNIT_TEXT_FILL_TYPE" val="1"/>
</p:tagLst>
</file>

<file path=ppt/tags/tag297.xml><?xml version="1.0" encoding="utf-8"?>
<p:tagLst xmlns:p="http://schemas.openxmlformats.org/presentationml/2006/main">
  <p:tag name="AS_UNIQUEID" val="541"/>
  <p:tag name="KSO_WM_UNIT_TEXT_FILL_FORE_SCHEMECOLOR_INDEX" val="13"/>
  <p:tag name="KSO_WM_UNIT_TEXT_FILL_FORE_SCHEMECOLOR_INDEX_BRIGHTNESS" val="0"/>
  <p:tag name="KSO_WM_UNIT_TEXT_FILL_TYPE" val="1"/>
</p:tagLst>
</file>

<file path=ppt/tags/tag298.xml><?xml version="1.0" encoding="utf-8"?>
<p:tagLst xmlns:p="http://schemas.openxmlformats.org/presentationml/2006/main">
  <p:tag name="AS_UNIQUEID" val="542"/>
  <p:tag name="KSO_WM_UNIT_TEXT_FILL_FORE_SCHEMECOLOR_INDEX" val="13"/>
  <p:tag name="KSO_WM_UNIT_TEXT_FILL_FORE_SCHEMECOLOR_INDEX_BRIGHTNESS" val="0"/>
  <p:tag name="KSO_WM_UNIT_TEXT_FILL_TYPE" val="1"/>
</p:tagLst>
</file>

<file path=ppt/tags/tag299.xml><?xml version="1.0" encoding="utf-8"?>
<p:tagLst xmlns:p="http://schemas.openxmlformats.org/presentationml/2006/main">
  <p:tag name="AS_UNIQUEID" val="543"/>
  <p:tag name="KSO_WM_UNIT_TEXT_FILL_FORE_SCHEMECOLOR_INDEX" val="13"/>
  <p:tag name="KSO_WM_UNIT_TEXT_FILL_FORE_SCHEMECOLOR_INDEX_BRIGHTNESS" val="0"/>
  <p:tag name="KSO_WM_UNIT_TEXT_FILL_TYPE" val="1"/>
</p:tagLst>
</file>

<file path=ppt/tags/tag3.xml><?xml version="1.0" encoding="utf-8"?>
<p:tagLst xmlns:p="http://schemas.openxmlformats.org/presentationml/2006/main">
  <p:tag name="AS_UNIQUEID" val="7070"/>
</p:tagLst>
</file>

<file path=ppt/tags/tag30.xml><?xml version="1.0" encoding="utf-8"?>
<p:tagLst xmlns:p="http://schemas.openxmlformats.org/presentationml/2006/main">
  <p:tag name="AS_UNIQUEID" val="7101"/>
</p:tagLst>
</file>

<file path=ppt/tags/tag300.xml><?xml version="1.0" encoding="utf-8"?>
<p:tagLst xmlns:p="http://schemas.openxmlformats.org/presentationml/2006/main">
  <p:tag name="AS_UNIQUEID" val="544"/>
  <p:tag name="KSO_WM_UNIT_FILL_FORE_SCHEMECOLOR_INDEX" val="14"/>
  <p:tag name="KSO_WM_UNIT_FILL_FORE_SCHEMECOLOR_INDEX_BRIGHTNESS" val="0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301.xml><?xml version="1.0" encoding="utf-8"?>
<p:tagLst xmlns:p="http://schemas.openxmlformats.org/presentationml/2006/main">
  <p:tag name="AS_UNIQUEID" val="545"/>
  <p:tag name="KSO_WM_UNIT_TEXT_FILL_FORE_SCHEMECOLOR_INDEX" val="13"/>
  <p:tag name="KSO_WM_UNIT_TEXT_FILL_FORE_SCHEMECOLOR_INDEX_BRIGHTNESS" val="0"/>
  <p:tag name="KSO_WM_UNIT_TEXT_FILL_TYPE" val="1"/>
</p:tagLst>
</file>

<file path=ppt/tags/tag302.xml><?xml version="1.0" encoding="utf-8"?>
<p:tagLst xmlns:p="http://schemas.openxmlformats.org/presentationml/2006/main">
  <p:tag name="AS_UNIQUEID" val="546"/>
  <p:tag name="KSO_WM_UNIT_TEXT_FILL_FORE_SCHEMECOLOR_INDEX" val="13"/>
  <p:tag name="KSO_WM_UNIT_TEXT_FILL_FORE_SCHEMECOLOR_INDEX_BRIGHTNESS" val="0"/>
  <p:tag name="KSO_WM_UNIT_TEXT_FILL_TYPE" val="1"/>
</p:tagLst>
</file>

<file path=ppt/tags/tag303.xml><?xml version="1.0" encoding="utf-8"?>
<p:tagLst xmlns:p="http://schemas.openxmlformats.org/presentationml/2006/main">
  <p:tag name="AS_UNIQUEID" val="547"/>
  <p:tag name="KSO_WM_UNIT_TEXT_FILL_FORE_SCHEMECOLOR_INDEX" val="13"/>
  <p:tag name="KSO_WM_UNIT_TEXT_FILL_FORE_SCHEMECOLOR_INDEX_BRIGHTNESS" val="0"/>
  <p:tag name="KSO_WM_UNIT_TEXT_FILL_TYPE" val="1"/>
</p:tagLst>
</file>

<file path=ppt/tags/tag304.xml><?xml version="1.0" encoding="utf-8"?>
<p:tagLst xmlns:p="http://schemas.openxmlformats.org/presentationml/2006/main">
  <p:tag name="AS_UNIQUEID" val="548"/>
  <p:tag name="KSO_WM_UNIT_TEXT_FILL_FORE_SCHEMECOLOR_INDEX" val="13"/>
  <p:tag name="KSO_WM_UNIT_TEXT_FILL_FORE_SCHEMECOLOR_INDEX_BRIGHTNESS" val="0"/>
  <p:tag name="KSO_WM_UNIT_TEXT_FILL_TYPE" val="1"/>
</p:tagLst>
</file>

<file path=ppt/tags/tag305.xml><?xml version="1.0" encoding="utf-8"?>
<p:tagLst xmlns:p="http://schemas.openxmlformats.org/presentationml/2006/main">
  <p:tag name="AS_UNIQUEID" val="549"/>
  <p:tag name="KSO_WM_UNIT_TEXT_FILL_FORE_SCHEMECOLOR_INDEX" val="13"/>
  <p:tag name="KSO_WM_UNIT_TEXT_FILL_FORE_SCHEMECOLOR_INDEX_BRIGHTNESS" val="0"/>
  <p:tag name="KSO_WM_UNIT_TEXT_FILL_TYPE" val="1"/>
</p:tagLst>
</file>

<file path=ppt/tags/tag306.xml><?xml version="1.0" encoding="utf-8"?>
<p:tagLst xmlns:p="http://schemas.openxmlformats.org/presentationml/2006/main">
  <p:tag name="AS_UNIQUEID" val="7281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307.xml><?xml version="1.0" encoding="utf-8"?>
<p:tagLst xmlns:p="http://schemas.openxmlformats.org/presentationml/2006/main">
  <p:tag name="AS_UNIQUEID" val="7282"/>
  <p:tag name="KSO_WM_BEAUTIFY_FLAG" val=""/>
</p:tagLst>
</file>

<file path=ppt/tags/tag308.xml><?xml version="1.0" encoding="utf-8"?>
<p:tagLst xmlns:p="http://schemas.openxmlformats.org/presentationml/2006/main">
  <p:tag name="AS_UNIQUEID" val="499"/>
  <p:tag name="KSO_WM_BEAUTIFY_FLAG" val=""/>
</p:tagLst>
</file>

<file path=ppt/tags/tag309.xml><?xml version="1.0" encoding="utf-8"?>
<p:tagLst xmlns:p="http://schemas.openxmlformats.org/presentationml/2006/main">
  <p:tag name="AS_UNIQUEID" val="7283"/>
</p:tagLst>
</file>

<file path=ppt/tags/tag31.xml><?xml version="1.0" encoding="utf-8"?>
<p:tagLst xmlns:p="http://schemas.openxmlformats.org/presentationml/2006/main">
  <p:tag name="AS_UNIQUEID" val="7102"/>
</p:tagLst>
</file>

<file path=ppt/tags/tag310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11.xml><?xml version="1.0" encoding="utf-8"?>
<p:tagLst xmlns:p="http://schemas.openxmlformats.org/presentationml/2006/main">
  <p:tag name="AS_UNIQUEID" val="1466"/>
</p:tagLst>
</file>

<file path=ppt/tags/tag312.xml><?xml version="1.0" encoding="utf-8"?>
<p:tagLst xmlns:p="http://schemas.openxmlformats.org/presentationml/2006/main">
  <p:tag name="AS_UNIQUEID" val="1467"/>
</p:tagLst>
</file>

<file path=ppt/tags/tag313.xml><?xml version="1.0" encoding="utf-8"?>
<p:tagLst xmlns:p="http://schemas.openxmlformats.org/presentationml/2006/main">
  <p:tag name="AS_UNIQUEID" val="507"/>
</p:tagLst>
</file>

<file path=ppt/tags/tag314.xml><?xml version="1.0" encoding="utf-8"?>
<p:tagLst xmlns:p="http://schemas.openxmlformats.org/presentationml/2006/main">
  <p:tag name="AS_UNIQUEID" val="522"/>
  <p:tag name="KSO_WM_UNIT_TEXT_FILL_FORE_SCHEMECOLOR_INDEX" val="13"/>
  <p:tag name="KSO_WM_UNIT_TEXT_FILL_FORE_SCHEMECOLOR_INDEX_BRIGHTNESS" val="0"/>
  <p:tag name="KSO_WM_UNIT_TEXT_FILL_TYPE" val="1"/>
</p:tagLst>
</file>

<file path=ppt/tags/tag315.xml><?xml version="1.0" encoding="utf-8"?>
<p:tagLst xmlns:p="http://schemas.openxmlformats.org/presentationml/2006/main">
  <p:tag name="AS_UNIQUEID" val="7285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316.xml><?xml version="1.0" encoding="utf-8"?>
<p:tagLst xmlns:p="http://schemas.openxmlformats.org/presentationml/2006/main">
  <p:tag name="AS_UNIQUEID" val="7286"/>
  <p:tag name="KSO_WM_BEAUTIFY_FLAG" val=""/>
</p:tagLst>
</file>

<file path=ppt/tags/tag317.xml><?xml version="1.0" encoding="utf-8"?>
<p:tagLst xmlns:p="http://schemas.openxmlformats.org/presentationml/2006/main">
  <p:tag name="AS_UNIQUEID" val="7287"/>
</p:tagLst>
</file>

<file path=ppt/tags/tag318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19.xml><?xml version="1.0" encoding="utf-8"?>
<p:tagLst xmlns:p="http://schemas.openxmlformats.org/presentationml/2006/main">
  <p:tag name="AS_UNIQUEID" val="1311"/>
</p:tagLst>
</file>

<file path=ppt/tags/tag32.xml><?xml version="1.0" encoding="utf-8"?>
<p:tagLst xmlns:p="http://schemas.openxmlformats.org/presentationml/2006/main">
  <p:tag name="AS_UNIQUEID" val="7103"/>
</p:tagLst>
</file>

<file path=ppt/tags/tag320.xml><?xml version="1.0" encoding="utf-8"?>
<p:tagLst xmlns:p="http://schemas.openxmlformats.org/presentationml/2006/main">
  <p:tag name="AS_UNIQUEID" val="571"/>
</p:tagLst>
</file>

<file path=ppt/tags/tag321.xml><?xml version="1.0" encoding="utf-8"?>
<p:tagLst xmlns:p="http://schemas.openxmlformats.org/presentationml/2006/main">
  <p:tag name="AS_UNIQUEID" val="1309"/>
  <p:tag name="KSO_WM_UNIT_TEXT_FILL_FORE_SCHEMECOLOR_INDEX" val="2"/>
  <p:tag name="KSO_WM_UNIT_TEXT_FILL_FORE_SCHEMECOLOR_INDEX_BRIGHTNESS" val="0"/>
  <p:tag name="KSO_WM_UNIT_TEXT_FILL_TYPE" val="1"/>
</p:tagLst>
</file>

<file path=ppt/tags/tag322.xml><?xml version="1.0" encoding="utf-8"?>
<p:tagLst xmlns:p="http://schemas.openxmlformats.org/presentationml/2006/main">
  <p:tag name="AS_UNIQUEID" val="1310"/>
  <p:tag name="KSO_WM_UNIT_TEXT_FILL_FORE_SCHEMECOLOR_INDEX" val="13"/>
  <p:tag name="KSO_WM_UNIT_TEXT_FILL_FORE_SCHEMECOLOR_INDEX_BRIGHTNESS" val="0.05"/>
  <p:tag name="KSO_WM_UNIT_TEXT_FILL_TYPE" val="1"/>
</p:tagLst>
</file>

<file path=ppt/tags/tag323.xml><?xml version="1.0" encoding="utf-8"?>
<p:tagLst xmlns:p="http://schemas.openxmlformats.org/presentationml/2006/main">
  <p:tag name="AS_UNIQUEID" val="4"/>
  <p:tag name="KSO_WM_FULL_TEXT_BEAUTIFY_COPY_ID" val="8"/>
</p:tagLst>
</file>

<file path=ppt/tags/tag324.xml><?xml version="1.0" encoding="utf-8"?>
<p:tagLst xmlns:p="http://schemas.openxmlformats.org/presentationml/2006/main">
  <p:tag name="AS_UNIQUEID" val="7289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325.xml><?xml version="1.0" encoding="utf-8"?>
<p:tagLst xmlns:p="http://schemas.openxmlformats.org/presentationml/2006/main">
  <p:tag name="AS_UNIQUEID" val="7290"/>
  <p:tag name="KSO_WM_BEAUTIFY_FLAG" val=""/>
</p:tagLst>
</file>

<file path=ppt/tags/tag326.xml><?xml version="1.0" encoding="utf-8"?>
<p:tagLst xmlns:p="http://schemas.openxmlformats.org/presentationml/2006/main">
  <p:tag name="AS_UNIQUEID" val="7291"/>
</p:tagLst>
</file>

<file path=ppt/tags/tag327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28.xml><?xml version="1.0" encoding="utf-8"?>
<p:tagLst xmlns:p="http://schemas.openxmlformats.org/presentationml/2006/main">
  <p:tag name="AS_UNIQUEID" val="1049"/>
  <p:tag name="KSO_WM_UNIT_TEXT_FILL_FORE_SCHEMECOLOR_INDEX" val="6"/>
  <p:tag name="KSO_WM_UNIT_TEXT_FILL_FORE_SCHEMECOLOR_INDEX_BRIGHTNESS" val="0.6"/>
  <p:tag name="KSO_WM_UNIT_TEXT_FILL_TYPE" val="1"/>
  <p:tag name="KSO_WM_UNIT_TEXT_LINE_FILL_TYPE" val="2"/>
  <p:tag name="KSO_WM_UNIT_TEXT_LINE_FORE_SCHEMECOLOR_INDEX" val="6"/>
  <p:tag name="KSO_WM_UNIT_TEXT_LINE_FORE_SCHEMECOLOR_INDEX_BRIGHTNESS" val="0"/>
</p:tagLst>
</file>

<file path=ppt/tags/tag329.xml><?xml version="1.0" encoding="utf-8"?>
<p:tagLst xmlns:p="http://schemas.openxmlformats.org/presentationml/2006/main">
  <p:tag name="AS_UNIQUEID" val="1050"/>
  <p:tag name="KSO_WM_UNIT_TABLE_BEAUTIFY" val="smartTable{e1ac1130-644b-4f4f-a871-e7017be2d542}"/>
</p:tagLst>
</file>

<file path=ppt/tags/tag33.xml><?xml version="1.0" encoding="utf-8"?>
<p:tagLst xmlns:p="http://schemas.openxmlformats.org/presentationml/2006/main">
  <p:tag name="AS_UNIQUEID" val="7104"/>
</p:tagLst>
</file>

<file path=ppt/tags/tag330.xml><?xml version="1.0" encoding="utf-8"?>
<p:tagLst xmlns:p="http://schemas.openxmlformats.org/presentationml/2006/main">
  <p:tag name="AS_UNIQUEID" val="1058"/>
</p:tagLst>
</file>

<file path=ppt/tags/tag331.xml><?xml version="1.0" encoding="utf-8"?>
<p:tagLst xmlns:p="http://schemas.openxmlformats.org/presentationml/2006/main">
  <p:tag name="AS_UNIQUEID" val="1051"/>
  <p:tag name="KSO_WM_UNIT_TEXT_FILL_FORE_SCHEMECOLOR_INDEX" val="13"/>
  <p:tag name="KSO_WM_UNIT_TEXT_FILL_FORE_SCHEMECOLOR_INDEX_BRIGHTNESS" val="0"/>
  <p:tag name="KSO_WM_UNIT_TEXT_FILL_TYPE" val="1"/>
</p:tagLst>
</file>

<file path=ppt/tags/tag332.xml><?xml version="1.0" encoding="utf-8"?>
<p:tagLst xmlns:p="http://schemas.openxmlformats.org/presentationml/2006/main">
  <p:tag name="AS_UNIQUEID" val="1052"/>
  <p:tag name="KSO_WM_UNIT_TEXT_FILL_FORE_SCHEMECOLOR_INDEX" val="13"/>
  <p:tag name="KSO_WM_UNIT_TEXT_FILL_FORE_SCHEMECOLOR_INDEX_BRIGHTNESS" val="0"/>
  <p:tag name="KSO_WM_UNIT_TEXT_FILL_TYPE" val="1"/>
</p:tagLst>
</file>

<file path=ppt/tags/tag333.xml><?xml version="1.0" encoding="utf-8"?>
<p:tagLst xmlns:p="http://schemas.openxmlformats.org/presentationml/2006/main">
  <p:tag name="AS_UNIQUEID" val="1053"/>
  <p:tag name="KSO_WM_UNIT_TEXT_FILL_FORE_SCHEMECOLOR_INDEX" val="13"/>
  <p:tag name="KSO_WM_UNIT_TEXT_FILL_FORE_SCHEMECOLOR_INDEX_BRIGHTNESS" val="0"/>
  <p:tag name="KSO_WM_UNIT_TEXT_FILL_TYPE" val="1"/>
</p:tagLst>
</file>

<file path=ppt/tags/tag334.xml><?xml version="1.0" encoding="utf-8"?>
<p:tagLst xmlns:p="http://schemas.openxmlformats.org/presentationml/2006/main">
  <p:tag name="AS_UNIQUEID" val="1054"/>
  <p:tag name="KSO_WM_UNIT_TEXT_FILL_FORE_SCHEMECOLOR_INDEX" val="13"/>
  <p:tag name="KSO_WM_UNIT_TEXT_FILL_FORE_SCHEMECOLOR_INDEX_BRIGHTNESS" val="0"/>
  <p:tag name="KSO_WM_UNIT_TEXT_FILL_TYPE" val="1"/>
</p:tagLst>
</file>

<file path=ppt/tags/tag335.xml><?xml version="1.0" encoding="utf-8"?>
<p:tagLst xmlns:p="http://schemas.openxmlformats.org/presentationml/2006/main">
  <p:tag name="AS_UNIQUEID" val="1055"/>
</p:tagLst>
</file>

<file path=ppt/tags/tag336.xml><?xml version="1.0" encoding="utf-8"?>
<p:tagLst xmlns:p="http://schemas.openxmlformats.org/presentationml/2006/main">
  <p:tag name="AS_UNIQUEID" val="1056"/>
  <p:tag name="KSO_WM_UNIT_TEXT_FILL_FORE_SCHEMECOLOR_INDEX" val="13"/>
  <p:tag name="KSO_WM_UNIT_TEXT_FILL_FORE_SCHEMECOLOR_INDEX_BRIGHTNESS" val="0"/>
  <p:tag name="KSO_WM_UNIT_TEXT_FILL_TYPE" val="1"/>
</p:tagLst>
</file>

<file path=ppt/tags/tag337.xml><?xml version="1.0" encoding="utf-8"?>
<p:tagLst xmlns:p="http://schemas.openxmlformats.org/presentationml/2006/main">
  <p:tag name="AS_UNIQUEID" val="1057"/>
  <p:tag name="KSO_WM_UNIT_TEXT_FILL_FORE_SCHEMECOLOR_INDEX" val="13"/>
  <p:tag name="KSO_WM_UNIT_TEXT_FILL_FORE_SCHEMECOLOR_INDEX_BRIGHTNESS" val="0"/>
  <p:tag name="KSO_WM_UNIT_TEXT_FILL_TYPE" val="1"/>
</p:tagLst>
</file>

<file path=ppt/tags/tag338.xml><?xml version="1.0" encoding="utf-8"?>
<p:tagLst xmlns:p="http://schemas.openxmlformats.org/presentationml/2006/main">
  <p:tag name="AS_UNIQUEID" val="7293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339.xml><?xml version="1.0" encoding="utf-8"?>
<p:tagLst xmlns:p="http://schemas.openxmlformats.org/presentationml/2006/main">
  <p:tag name="AS_UNIQUEID" val="7294"/>
</p:tagLst>
</file>

<file path=ppt/tags/tag34.xml><?xml version="1.0" encoding="utf-8"?>
<p:tagLst xmlns:p="http://schemas.openxmlformats.org/presentationml/2006/main">
  <p:tag name="AS_UNIQUEID" val="7105"/>
</p:tagLst>
</file>

<file path=ppt/tags/tag340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41.xml><?xml version="1.0" encoding="utf-8"?>
<p:tagLst xmlns:p="http://schemas.openxmlformats.org/presentationml/2006/main">
  <p:tag name="AS_UNIQUEID" val="388"/>
  <p:tag name="KSO_WM_UNIT_TEXT_FILL_FORE_SCHEMECOLOR_INDEX" val="13"/>
  <p:tag name="KSO_WM_UNIT_TEXT_FILL_FORE_SCHEMECOLOR_INDEX_BRIGHTNESS" val="0"/>
  <p:tag name="KSO_WM_UNIT_TEXT_FILL_TYPE" val="1"/>
</p:tagLst>
</file>

<file path=ppt/tags/tag342.xml><?xml version="1.0" encoding="utf-8"?>
<p:tagLst xmlns:p="http://schemas.openxmlformats.org/presentationml/2006/main">
  <p:tag name="AS_UNIQUEID" val="588"/>
</p:tagLst>
</file>

<file path=ppt/tags/tag343.xml><?xml version="1.0" encoding="utf-8"?>
<p:tagLst xmlns:p="http://schemas.openxmlformats.org/presentationml/2006/main">
  <p:tag name="AS_UNIQUEID" val="589"/>
</p:tagLst>
</file>

<file path=ppt/tags/tag344.xml><?xml version="1.0" encoding="utf-8"?>
<p:tagLst xmlns:p="http://schemas.openxmlformats.org/presentationml/2006/main">
  <p:tag name="AS_UNIQUEID" val="388"/>
  <p:tag name="KSO_WM_UNIT_TEXT_FILL_FORE_SCHEMECOLOR_INDEX" val="13"/>
  <p:tag name="KSO_WM_UNIT_TEXT_FILL_FORE_SCHEMECOLOR_INDEX_BRIGHTNESS" val="0"/>
  <p:tag name="KSO_WM_UNIT_TEXT_FILL_TYPE" val="1"/>
</p:tagLst>
</file>

<file path=ppt/tags/tag345.xml><?xml version="1.0" encoding="utf-8"?>
<p:tagLst xmlns:p="http://schemas.openxmlformats.org/presentationml/2006/main">
  <p:tag name="AS_UNIQUEID" val="7297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346.xml><?xml version="1.0" encoding="utf-8"?>
<p:tagLst xmlns:p="http://schemas.openxmlformats.org/presentationml/2006/main">
  <p:tag name="AS_UNIQUEID" val="7298"/>
</p:tagLst>
</file>

<file path=ppt/tags/tag347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48.xml><?xml version="1.0" encoding="utf-8"?>
<p:tagLst xmlns:p="http://schemas.openxmlformats.org/presentationml/2006/main">
  <p:tag name="AS_UNIQUEID" val="585"/>
</p:tagLst>
</file>

<file path=ppt/tags/tag349.xml><?xml version="1.0" encoding="utf-8"?>
<p:tagLst xmlns:p="http://schemas.openxmlformats.org/presentationml/2006/main">
  <p:tag name="AS_UNIQUEID" val="586"/>
</p:tagLst>
</file>

<file path=ppt/tags/tag35.xml><?xml version="1.0" encoding="utf-8"?>
<p:tagLst xmlns:p="http://schemas.openxmlformats.org/presentationml/2006/main">
  <p:tag name="AS_UNIQUEID" val="7106"/>
</p:tagLst>
</file>

<file path=ppt/tags/tag350.xml><?xml version="1.0" encoding="utf-8"?>
<p:tagLst xmlns:p="http://schemas.openxmlformats.org/presentationml/2006/main">
  <p:tag name="AS_UNIQUEID" val="388"/>
  <p:tag name="KSO_WM_UNIT_TEXT_FILL_FORE_SCHEMECOLOR_INDEX" val="13"/>
  <p:tag name="KSO_WM_UNIT_TEXT_FILL_FORE_SCHEMECOLOR_INDEX_BRIGHTNESS" val="0"/>
  <p:tag name="KSO_WM_UNIT_TEXT_FILL_TYPE" val="1"/>
</p:tagLst>
</file>

<file path=ppt/tags/tag351.xml><?xml version="1.0" encoding="utf-8"?>
<p:tagLst xmlns:p="http://schemas.openxmlformats.org/presentationml/2006/main">
  <p:tag name="AS_UNIQUEID" val="594"/>
</p:tagLst>
</file>

<file path=ppt/tags/tag352.xml><?xml version="1.0" encoding="utf-8"?>
<p:tagLst xmlns:p="http://schemas.openxmlformats.org/presentationml/2006/main">
  <p:tag name="AS_UNIQUEID" val="7301"/>
</p:tagLst>
</file>

<file path=ppt/tags/tag353.xml><?xml version="1.0" encoding="utf-8"?>
<p:tagLst xmlns:p="http://schemas.openxmlformats.org/presentationml/2006/main">
  <p:tag name="AS_UNIQUEID" val="7302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354.xml><?xml version="1.0" encoding="utf-8"?>
<p:tagLst xmlns:p="http://schemas.openxmlformats.org/presentationml/2006/main">
  <p:tag name="AS_UNIQUEID" val="7303"/>
  <p:tag name="KSO_WM_BEAUTIFY_FLAG" val=""/>
</p:tagLst>
</file>

<file path=ppt/tags/tag355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56.xml><?xml version="1.0" encoding="utf-8"?>
<p:tagLst xmlns:p="http://schemas.openxmlformats.org/presentationml/2006/main">
  <p:tag name="AS_UNIQUEID" val="591"/>
</p:tagLst>
</file>

<file path=ppt/tags/tag357.xml><?xml version="1.0" encoding="utf-8"?>
<p:tagLst xmlns:p="http://schemas.openxmlformats.org/presentationml/2006/main">
  <p:tag name="AS_UNIQUEID" val="592"/>
</p:tagLst>
</file>

<file path=ppt/tags/tag358.xml><?xml version="1.0" encoding="utf-8"?>
<p:tagLst xmlns:p="http://schemas.openxmlformats.org/presentationml/2006/main">
  <p:tag name="AS_UNIQUEID" val="388"/>
  <p:tag name="KSO_WM_UNIT_TEXT_FILL_FORE_SCHEMECOLOR_INDEX" val="13"/>
  <p:tag name="KSO_WM_UNIT_TEXT_FILL_FORE_SCHEMECOLOR_INDEX_BRIGHTNESS" val="0"/>
  <p:tag name="KSO_WM_UNIT_TEXT_FILL_TYPE" val="1"/>
</p:tagLst>
</file>

<file path=ppt/tags/tag359.xml><?xml version="1.0" encoding="utf-8"?>
<p:tagLst xmlns:p="http://schemas.openxmlformats.org/presentationml/2006/main">
  <p:tag name="AS_UNIQUEID" val="599"/>
</p:tagLst>
</file>

<file path=ppt/tags/tag36.xml><?xml version="1.0" encoding="utf-8"?>
<p:tagLst xmlns:p="http://schemas.openxmlformats.org/presentationml/2006/main">
  <p:tag name="AS_UNIQUEID" val="7107"/>
</p:tagLst>
</file>

<file path=ppt/tags/tag360.xml><?xml version="1.0" encoding="utf-8"?>
<p:tagLst xmlns:p="http://schemas.openxmlformats.org/presentationml/2006/main">
  <p:tag name="AS_UNIQUEID" val="7306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361.xml><?xml version="1.0" encoding="utf-8"?>
<p:tagLst xmlns:p="http://schemas.openxmlformats.org/presentationml/2006/main">
  <p:tag name="AS_UNIQUEID" val="7307"/>
  <p:tag name="KSO_WM_BEAUTIFY_FLAG" val=""/>
</p:tagLst>
</file>

<file path=ppt/tags/tag362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63.xml><?xml version="1.0" encoding="utf-8"?>
<p:tagLst xmlns:p="http://schemas.openxmlformats.org/presentationml/2006/main">
  <p:tag name="AS_UNIQUEID" val="596"/>
</p:tagLst>
</file>

<file path=ppt/tags/tag364.xml><?xml version="1.0" encoding="utf-8"?>
<p:tagLst xmlns:p="http://schemas.openxmlformats.org/presentationml/2006/main">
  <p:tag name="AS_UNIQUEID" val="597"/>
</p:tagLst>
</file>

<file path=ppt/tags/tag365.xml><?xml version="1.0" encoding="utf-8"?>
<p:tagLst xmlns:p="http://schemas.openxmlformats.org/presentationml/2006/main">
  <p:tag name="AS_UNIQUEID" val="1326"/>
</p:tagLst>
</file>

<file path=ppt/tags/tag366.xml><?xml version="1.0" encoding="utf-8"?>
<p:tagLst xmlns:p="http://schemas.openxmlformats.org/presentationml/2006/main">
  <p:tag name="AS_UNIQUEID" val="627"/>
  <p:tag name="KSO_WM_UNIT_TEXT_FILL_FORE_SCHEMECOLOR_INDEX" val="13"/>
  <p:tag name="KSO_WM_UNIT_TEXT_FILL_FORE_SCHEMECOLOR_INDEX_BRIGHTNESS" val="0"/>
  <p:tag name="KSO_WM_UNIT_TEXT_FILL_TYPE" val="1"/>
</p:tagLst>
</file>

<file path=ppt/tags/tag367.xml><?xml version="1.0" encoding="utf-8"?>
<p:tagLst xmlns:p="http://schemas.openxmlformats.org/presentationml/2006/main">
  <p:tag name="AS_UNIQUEID" val="7309"/>
  <p:tag name="KSO_WM_UNIT_TEXT_FILL_FORE_SCHEMECOLOR_INDEX" val="14"/>
  <p:tag name="KSO_WM_UNIT_TEXT_FILL_FORE_SCHEMECOLOR_INDEX_BRIGHTNESS" val="0"/>
  <p:tag name="KSO_WM_UNIT_TEXT_FILL_TYPE" val="1"/>
</p:tagLst>
</file>

<file path=ppt/tags/tag368.xml><?xml version="1.0" encoding="utf-8"?>
<p:tagLst xmlns:p="http://schemas.openxmlformats.org/presentationml/2006/main">
  <p:tag name="AS_UNIQUEID" val="7310"/>
</p:tagLst>
</file>

<file path=ppt/tags/tag369.xml><?xml version="1.0" encoding="utf-8"?>
<p:tagLst xmlns:p="http://schemas.openxmlformats.org/presentationml/2006/main">
  <p:tag name="AS_UNIQUEID" val="7311"/>
</p:tagLst>
</file>

<file path=ppt/tags/tag37.xml><?xml version="1.0" encoding="utf-8"?>
<p:tagLst xmlns:p="http://schemas.openxmlformats.org/presentationml/2006/main">
  <p:tag name="AS_UNIQUEID" val="7109"/>
</p:tagLst>
</file>

<file path=ppt/tags/tag370.xml><?xml version="1.0" encoding="utf-8"?>
<p:tagLst xmlns:p="http://schemas.openxmlformats.org/presentationml/2006/main">
  <p:tag name="AS_UNIQUEID" val="7312"/>
  <p:tag name="KSO_WM_BEAUTIFY_FLAG" val=""/>
</p:tagLst>
</file>

<file path=ppt/tags/tag371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372.xml><?xml version="1.0" encoding="utf-8"?>
<p:tagLst xmlns:p="http://schemas.openxmlformats.org/presentationml/2006/main">
  <p:tag name="AS_UNIQUEID" val="1485"/>
  <p:tag name="KSO_WM_UNIT_TEXT_FILL_FORE_SCHEMECOLOR_INDEX" val="13"/>
  <p:tag name="KSO_WM_UNIT_TEXT_FILL_FORE_SCHEMECOLOR_INDEX_BRIGHTNESS" val="0"/>
  <p:tag name="KSO_WM_UNIT_TEXT_FILL_TYPE" val="1"/>
</p:tagLst>
</file>

<file path=ppt/tags/tag373.xml><?xml version="1.0" encoding="utf-8"?>
<p:tagLst xmlns:p="http://schemas.openxmlformats.org/presentationml/2006/main">
  <p:tag name="AS_UNIQUEID" val="1486"/>
  <p:tag name="KSO_WM_UNIT_TEXT_FILL_FORE_SCHEMECOLOR_INDEX" val="13"/>
  <p:tag name="KSO_WM_UNIT_TEXT_FILL_FORE_SCHEMECOLOR_INDEX_BRIGHTNESS" val="0"/>
  <p:tag name="KSO_WM_UNIT_TEXT_FILL_TYPE" val="1"/>
</p:tagLst>
</file>

<file path=ppt/tags/tag374.xml><?xml version="1.0" encoding="utf-8"?>
<p:tagLst xmlns:p="http://schemas.openxmlformats.org/presentationml/2006/main">
  <p:tag name="AS_UNIQUEID" val="1487"/>
  <p:tag name="KSO_WM_UNIT_TEXT_FILL_FORE_SCHEMECOLOR_INDEX" val="13"/>
  <p:tag name="KSO_WM_UNIT_TEXT_FILL_FORE_SCHEMECOLOR_INDEX_BRIGHTNESS" val="0"/>
  <p:tag name="KSO_WM_UNIT_TEXT_FILL_TYPE" val="1"/>
</p:tagLst>
</file>

<file path=ppt/tags/tag375.xml><?xml version="1.0" encoding="utf-8"?>
<p:tagLst xmlns:p="http://schemas.openxmlformats.org/presentationml/2006/main">
  <p:tag name="AS_UNIQUEID" val="1488"/>
</p:tagLst>
</file>

<file path=ppt/tags/tag376.xml><?xml version="1.0" encoding="utf-8"?>
<p:tagLst xmlns:p="http://schemas.openxmlformats.org/presentationml/2006/main">
  <p:tag name="AS_UNIQUEID" val="1489"/>
  <p:tag name="KSO_WM_UNIT_LINE_FILL_TYPE" val="2"/>
  <p:tag name="KSO_WM_UNIT_LINE_FORE_SCHEMECOLOR_INDEX" val="13"/>
  <p:tag name="KSO_WM_UNIT_LINE_FORE_SCHEMECOLOR_INDEX_BRIGHTNESS" val="0"/>
</p:tagLst>
</file>

<file path=ppt/tags/tag377.xml><?xml version="1.0" encoding="utf-8"?>
<p:tagLst xmlns:p="http://schemas.openxmlformats.org/presentationml/2006/main">
  <p:tag name="AS_UNIQUEID" val="1490"/>
  <p:tag name="KSO_WM_UNIT_TEXT_FILL_FORE_SCHEMECOLOR_INDEX" val="13"/>
  <p:tag name="KSO_WM_UNIT_TEXT_FILL_FORE_SCHEMECOLOR_INDEX_BRIGHTNESS" val="0"/>
  <p:tag name="KSO_WM_UNIT_TEXT_FILL_TYPE" val="1"/>
</p:tagLst>
</file>

<file path=ppt/tags/tag378.xml><?xml version="1.0" encoding="utf-8"?>
<p:tagLst xmlns:p="http://schemas.openxmlformats.org/presentationml/2006/main">
  <p:tag name="AS_UNIQUEID" val="1491"/>
  <p:tag name="KSO_WM_UNIT_LINE_FILL_TYPE" val="2"/>
  <p:tag name="KSO_WM_UNIT_LINE_FORE_SCHEMECOLOR_INDEX" val="13"/>
  <p:tag name="KSO_WM_UNIT_LINE_FORE_SCHEMECOLOR_INDEX_BRIGHTNESS" val="0"/>
</p:tagLst>
</file>

<file path=ppt/tags/tag379.xml><?xml version="1.0" encoding="utf-8"?>
<p:tagLst xmlns:p="http://schemas.openxmlformats.org/presentationml/2006/main">
  <p:tag name="AS_UNIQUEID" val="1492"/>
  <p:tag name="KSO_WM_UNIT_TEXT_FILL_FORE_SCHEMECOLOR_INDEX" val="13"/>
  <p:tag name="KSO_WM_UNIT_TEXT_FILL_FORE_SCHEMECOLOR_INDEX_BRIGHTNESS" val="0"/>
  <p:tag name="KSO_WM_UNIT_TEXT_FILL_TYPE" val="1"/>
</p:tagLst>
</file>

<file path=ppt/tags/tag38.xml><?xml version="1.0" encoding="utf-8"?>
<p:tagLst xmlns:p="http://schemas.openxmlformats.org/presentationml/2006/main">
  <p:tag name="AS_UNIQUEID" val="7110"/>
</p:tagLst>
</file>

<file path=ppt/tags/tag380.xml><?xml version="1.0" encoding="utf-8"?>
<p:tagLst xmlns:p="http://schemas.openxmlformats.org/presentationml/2006/main">
  <p:tag name="AS_UNIQUEID" val="1493"/>
  <p:tag name="KSO_WM_UNIT_FILL_FORE_SCHEMECOLOR_INDEX" val="10"/>
  <p:tag name="KSO_WM_UNIT_FILL_FORE_SCHEMECOLOR_INDEX_BRIGHTNESS" val="0"/>
  <p:tag name="KSO_WM_UNIT_FILL_TYPE" val="1"/>
  <p:tag name="KSO_WM_UNIT_TEXT_FILL_FORE_SCHEMECOLOR_INDEX" val="1"/>
  <p:tag name="KSO_WM_UNIT_TEXT_FILL_FORE_SCHEMECOLOR_INDEX_BRIGHTNESS" val="0"/>
  <p:tag name="KSO_WM_UNIT_TEXT_FILL_TYPE" val="1"/>
</p:tagLst>
</file>

<file path=ppt/tags/tag381.xml><?xml version="1.0" encoding="utf-8"?>
<p:tagLst xmlns:p="http://schemas.openxmlformats.org/presentationml/2006/main">
  <p:tag name="AS_UNIQUEID" val="1494"/>
  <p:tag name="KSO_WM_UNIT_TEXT_FILL_FORE_SCHEMECOLOR_INDEX" val="13"/>
  <p:tag name="KSO_WM_UNIT_TEXT_FILL_FORE_SCHEMECOLOR_INDEX_BRIGHTNESS" val="0"/>
  <p:tag name="KSO_WM_UNIT_TEXT_FILL_TYPE" val="1"/>
</p:tagLst>
</file>

<file path=ppt/tags/tag382.xml><?xml version="1.0" encoding="utf-8"?>
<p:tagLst xmlns:p="http://schemas.openxmlformats.org/presentationml/2006/main">
  <p:tag name="AS_UNIQUEID" val="1495"/>
  <p:tag name="KSO_WM_UNIT_TEXT_FILL_FORE_SCHEMECOLOR_INDEX" val="13"/>
  <p:tag name="KSO_WM_UNIT_TEXT_FILL_FORE_SCHEMECOLOR_INDEX_BRIGHTNESS" val="0"/>
  <p:tag name="KSO_WM_UNIT_TEXT_FILL_TYPE" val="1"/>
</p:tagLst>
</file>

<file path=ppt/tags/tag383.xml><?xml version="1.0" encoding="utf-8"?>
<p:tagLst xmlns:p="http://schemas.openxmlformats.org/presentationml/2006/main">
  <p:tag name="AS_UNIQUEID" val="1496"/>
  <p:tag name="KSO_WM_UNIT_LINE_FILL_TYPE" val="2"/>
  <p:tag name="KSO_WM_UNIT_LINE_FORE_SCHEMECOLOR_INDEX" val="13"/>
  <p:tag name="KSO_WM_UNIT_LINE_FORE_SCHEMECOLOR_INDEX_BRIGHTNESS" val="0"/>
</p:tagLst>
</file>

<file path=ppt/tags/tag384.xml><?xml version="1.0" encoding="utf-8"?>
<p:tagLst xmlns:p="http://schemas.openxmlformats.org/presentationml/2006/main">
  <p:tag name="AS_UNIQUEID" val="1497"/>
  <p:tag name="KSO_WM_UNIT_TEXT_FILL_FORE_SCHEMECOLOR_INDEX" val="13"/>
  <p:tag name="KSO_WM_UNIT_TEXT_FILL_FORE_SCHEMECOLOR_INDEX_BRIGHTNESS" val="0"/>
  <p:tag name="KSO_WM_UNIT_TEXT_FILL_TYPE" val="1"/>
</p:tagLst>
</file>

<file path=ppt/tags/tag385.xml><?xml version="1.0" encoding="utf-8"?>
<p:tagLst xmlns:p="http://schemas.openxmlformats.org/presentationml/2006/main">
  <p:tag name="AS_UNIQUEID" val="1498"/>
  <p:tag name="KSO_WM_UNIT_FILL_FORE_SCHEMECOLOR_INDEX" val="10"/>
  <p:tag name="KSO_WM_UNIT_FILL_FORE_SCHEMECOLOR_INDEX_BRIGHTNESS" val="0"/>
  <p:tag name="KSO_WM_UNIT_FILL_TYPE" val="1"/>
  <p:tag name="KSO_WM_UNIT_TEXT_FILL_FORE_SCHEMECOLOR_INDEX" val="1"/>
  <p:tag name="KSO_WM_UNIT_TEXT_FILL_FORE_SCHEMECOLOR_INDEX_BRIGHTNESS" val="0"/>
  <p:tag name="KSO_WM_UNIT_TEXT_FILL_TYPE" val="1"/>
</p:tagLst>
</file>

<file path=ppt/tags/tag386.xml><?xml version="1.0" encoding="utf-8"?>
<p:tagLst xmlns:p="http://schemas.openxmlformats.org/presentationml/2006/main">
  <p:tag name="AS_UNIQUEID" val="1499"/>
</p:tagLst>
</file>

<file path=ppt/tags/tag387.xml><?xml version="1.0" encoding="utf-8"?>
<p:tagLst xmlns:p="http://schemas.openxmlformats.org/presentationml/2006/main">
  <p:tag name="AS_UNIQUEID" val="1500"/>
</p:tagLst>
</file>

<file path=ppt/tags/tag388.xml><?xml version="1.0" encoding="utf-8"?>
<p:tagLst xmlns:p="http://schemas.openxmlformats.org/presentationml/2006/main">
  <p:tag name="AS_UNIQUEID" val="1501"/>
</p:tagLst>
</file>

<file path=ppt/tags/tag389.xml><?xml version="1.0" encoding="utf-8"?>
<p:tagLst xmlns:p="http://schemas.openxmlformats.org/presentationml/2006/main">
  <p:tag name="AS_UNIQUEID" val="1329"/>
  <p:tag name="KSO_WM_UNIT_TEXT_FILL_FORE_SCHEMECOLOR_INDEX" val="13"/>
  <p:tag name="KSO_WM_UNIT_TEXT_FILL_FORE_SCHEMECOLOR_INDEX_BRIGHTNESS" val="0"/>
  <p:tag name="KSO_WM_UNIT_TEXT_FILL_TYPE" val="1"/>
</p:tagLst>
</file>

<file path=ppt/tags/tag39.xml><?xml version="1.0" encoding="utf-8"?>
<p:tagLst xmlns:p="http://schemas.openxmlformats.org/presentationml/2006/main">
  <p:tag name="AS_UNIQUEID" val="7111"/>
</p:tagLst>
</file>

<file path=ppt/tags/tag390.xml><?xml version="1.0" encoding="utf-8"?>
<p:tagLst xmlns:p="http://schemas.openxmlformats.org/presentationml/2006/main">
  <p:tag name="AS_UNIQUEID" val="1330"/>
  <p:tag name="KSO_WM_UNIT_TEXT_FILL_FORE_SCHEMECOLOR_INDEX" val="13"/>
  <p:tag name="KSO_WM_UNIT_TEXT_FILL_FORE_SCHEMECOLOR_INDEX_BRIGHTNESS" val="0"/>
  <p:tag name="KSO_WM_UNIT_TEXT_FILL_TYPE" val="1"/>
</p:tagLst>
</file>

<file path=ppt/tags/tag391.xml><?xml version="1.0" encoding="utf-8"?>
<p:tagLst xmlns:p="http://schemas.openxmlformats.org/presentationml/2006/main">
  <p:tag name="AS_UNIQUEID" val="7315"/>
  <p:tag name="KSO_WM_UNIT_TEXT_FILL_FORE_SCHEMECOLOR_INDEX" val="14"/>
  <p:tag name="KSO_WM_UNIT_TEXT_FILL_FORE_SCHEMECOLOR_INDEX_BRIGHTNESS" val="0"/>
  <p:tag name="KSO_WM_UNIT_TEXT_FILL_TYPE" val="1"/>
</p:tagLst>
</file>

<file path=ppt/tags/tag392.xml><?xml version="1.0" encoding="utf-8"?>
<p:tagLst xmlns:p="http://schemas.openxmlformats.org/presentationml/2006/main">
  <p:tag name="AS_UNIQUEID" val="7316"/>
</p:tagLst>
</file>

<file path=ppt/tags/tag393.xml><?xml version="1.0" encoding="utf-8"?>
<p:tagLst xmlns:p="http://schemas.openxmlformats.org/presentationml/2006/main">
  <p:tag name="ISLIDE.ICON" val="#163895;#164804;#40786;"/>
  <p:tag name="KSO_WM_BEAUTIFY_FLAG" val="#wm#"/>
  <p:tag name="KSO_WM_SLIDE_BACKGROUND_TYPE" val="general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394.xml><?xml version="1.0" encoding="utf-8"?>
<p:tagLst xmlns:p="http://schemas.openxmlformats.org/presentationml/2006/main">
  <p:tag name="AS_UNIQUEID" val="1481"/>
</p:tagLst>
</file>

<file path=ppt/tags/tag395.xml><?xml version="1.0" encoding="utf-8"?>
<p:tagLst xmlns:p="http://schemas.openxmlformats.org/presentationml/2006/main">
  <p:tag name="AS_UNIQUEID" val="1482"/>
</p:tagLst>
</file>

<file path=ppt/tags/tag396.xml><?xml version="1.0" encoding="utf-8"?>
<p:tagLst xmlns:p="http://schemas.openxmlformats.org/presentationml/2006/main">
  <p:tag name="AS_UNIQUEID" val="1483"/>
</p:tagLst>
</file>

<file path=ppt/tags/tag397.xml><?xml version="1.0" encoding="utf-8"?>
<p:tagLst xmlns:p="http://schemas.openxmlformats.org/presentationml/2006/main">
  <p:tag name="AS_UNIQUEID" val="1532"/>
  <p:tag name="KSO_WM_UNIT_TEXT_FILL_FORE_SCHEMECOLOR_INDEX" val="13"/>
  <p:tag name="KSO_WM_UNIT_TEXT_FILL_FORE_SCHEMECOLOR_INDEX_BRIGHTNESS" val="0"/>
  <p:tag name="KSO_WM_UNIT_TEXT_FILL_TYPE" val="1"/>
</p:tagLst>
</file>

<file path=ppt/tags/tag398.xml><?xml version="1.0" encoding="utf-8"?>
<p:tagLst xmlns:p="http://schemas.openxmlformats.org/presentationml/2006/main">
  <p:tag name="AS_UNIQUEID" val="1507"/>
</p:tagLst>
</file>

<file path=ppt/tags/tag399.xml><?xml version="1.0" encoding="utf-8"?>
<p:tagLst xmlns:p="http://schemas.openxmlformats.org/presentationml/2006/main">
  <p:tag name="AS_UNIQUEID" val="1508"/>
</p:tagLst>
</file>

<file path=ppt/tags/tag4.xml><?xml version="1.0" encoding="utf-8"?>
<p:tagLst xmlns:p="http://schemas.openxmlformats.org/presentationml/2006/main">
  <p:tag name="AS_UNIQUEID" val="7071"/>
  <p:tag name="KSO_WM_ASSEMBLE_CHIP_INDEX" val="e809177447004e1d97f9a64bbe37273c"/>
  <p:tag name="KSO_WM_BEAUTIFY_FLAG" val="#wm#"/>
  <p:tag name="KSO_WM_CHIP_FILLAREA_FILL_RULE" val="{&quot;fill_align&quot;:&quot;cm&quot;,&quot;fill_mode&quot;:&quot;adaptive&quot;,&quot;sacle_strategy&quot;:&quot;smart&quot;}"/>
  <p:tag name="KSO_WM_CHIP_GROUPID" val="5f2a1e1e45e1f15ec24fe435"/>
  <p:tag name="KSO_WM_CHIP_XID" val="5f2a1e1e45e1f15ec24fe436"/>
  <p:tag name="KSO_WM_TAG_VERSION" val="1.0"/>
  <p:tag name="KSO_WM_TEMPLATE_ASSEMBLE_GROUPID" val="5fbf0dad2574a1ee74b21dcb"/>
  <p:tag name="KSO_WM_TEMPLATE_ASSEMBLE_XID" val="5fbf50969532eafaafd3237a"/>
  <p:tag name="KSO_WM_TEMPLATE_CATEGORY" val="custom"/>
  <p:tag name="KSO_WM_TEMPLATE_INDEX" val="20201861"/>
  <p:tag name="KSO_WM_UNIT_BLOCK" val="0"/>
  <p:tag name="KSO_WM_UNIT_COMPATIBLE" val="0"/>
  <p:tag name="KSO_WM_UNIT_DEC_AREA_ID" val="415cadc5aabe47c89c80250a12d0a7f3"/>
  <p:tag name="KSO_WM_UNIT_DEFAULT_FONT" val="24;60;4"/>
  <p:tag name="KSO_WM_UNIT_DIAGRAM_ISNUMVISUAL" val="0"/>
  <p:tag name="KSO_WM_UNIT_DIAGRAM_ISREFERUNIT" val="0"/>
  <p:tag name="KSO_WM_UNIT_HIGHLIGHT" val="0"/>
  <p:tag name="KSO_WM_UNIT_ID" val="custom20201861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乘风破浪 开拓未来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14"/>
</p:tagLst>
</file>

<file path=ppt/tags/tag40.xml><?xml version="1.0" encoding="utf-8"?>
<p:tagLst xmlns:p="http://schemas.openxmlformats.org/presentationml/2006/main">
  <p:tag name="AS_UNIQUEID" val="7112"/>
</p:tagLst>
</file>

<file path=ppt/tags/tag400.xml><?xml version="1.0" encoding="utf-8"?>
<p:tagLst xmlns:p="http://schemas.openxmlformats.org/presentationml/2006/main">
  <p:tag name="AS_UNIQUEID" val="1509"/>
</p:tagLst>
</file>

<file path=ppt/tags/tag401.xml><?xml version="1.0" encoding="utf-8"?>
<p:tagLst xmlns:p="http://schemas.openxmlformats.org/presentationml/2006/main">
  <p:tag name="AS_UNIQUEID" val="1510"/>
</p:tagLst>
</file>

<file path=ppt/tags/tag402.xml><?xml version="1.0" encoding="utf-8"?>
<p:tagLst xmlns:p="http://schemas.openxmlformats.org/presentationml/2006/main">
  <p:tag name="AS_UNIQUEID" val="1511"/>
  <p:tag name="KSO_WM_UNIT_FILL_FORE_SCHEMECOLOR_INDEX_1" val="6"/>
  <p:tag name="KSO_WM_UNIT_FILL_FORE_SCHEMECOLOR_INDEX_1_BRIGHTNESS" val="0.02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"/>
  <p:tag name="KSO_WM_UNIT_FILL_FORE_SCHEMECOLOR_INDEX_2_POS" val="0.5"/>
  <p:tag name="KSO_WM_UNIT_FILL_FORE_SCHEMECOLOR_INDEX_2_TRANS" val="0"/>
  <p:tag name="KSO_WM_UNIT_FILL_FORE_SCHEMECOLOR_INDEX_3" val="6"/>
  <p:tag name="KSO_WM_UNIT_FILL_FORE_SCHEMECOLOR_INDEX_3_BRIGHTNESS" val="-0.01"/>
  <p:tag name="KSO_WM_UNIT_FILL_FORE_SCHEMECOLOR_INDEX_3_POS" val="1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403.xml><?xml version="1.0" encoding="utf-8"?>
<p:tagLst xmlns:p="http://schemas.openxmlformats.org/presentationml/2006/main">
  <p:tag name="AS_UNIQUEID" val="1512"/>
  <p:tag name="KSO_WM_UNIT_FILL_FORE_SCHEMECOLOR_INDEX_1" val="6"/>
  <p:tag name="KSO_WM_UNIT_FILL_FORE_SCHEMECOLOR_INDEX_1_BRIGHTNESS" val="0.02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"/>
  <p:tag name="KSO_WM_UNIT_FILL_FORE_SCHEMECOLOR_INDEX_2_POS" val="0.5"/>
  <p:tag name="KSO_WM_UNIT_FILL_FORE_SCHEMECOLOR_INDEX_2_TRANS" val="0"/>
  <p:tag name="KSO_WM_UNIT_FILL_FORE_SCHEMECOLOR_INDEX_3" val="6"/>
  <p:tag name="KSO_WM_UNIT_FILL_FORE_SCHEMECOLOR_INDEX_3_BRIGHTNESS" val="-0.01"/>
  <p:tag name="KSO_WM_UNIT_FILL_FORE_SCHEMECOLOR_INDEX_3_POS" val="1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404.xml><?xml version="1.0" encoding="utf-8"?>
<p:tagLst xmlns:p="http://schemas.openxmlformats.org/presentationml/2006/main">
  <p:tag name="AS_UNIQUEID" val="1513"/>
  <p:tag name="KSO_WM_UNIT_FILL_FORE_SCHEMECOLOR_INDEX_1" val="6"/>
  <p:tag name="KSO_WM_UNIT_FILL_FORE_SCHEMECOLOR_INDEX_1_BRIGHTNESS" val="0.02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"/>
  <p:tag name="KSO_WM_UNIT_FILL_FORE_SCHEMECOLOR_INDEX_2_POS" val="0.5"/>
  <p:tag name="KSO_WM_UNIT_FILL_FORE_SCHEMECOLOR_INDEX_2_TRANS" val="0"/>
  <p:tag name="KSO_WM_UNIT_FILL_FORE_SCHEMECOLOR_INDEX_3" val="6"/>
  <p:tag name="KSO_WM_UNIT_FILL_FORE_SCHEMECOLOR_INDEX_3_BRIGHTNESS" val="-0.01"/>
  <p:tag name="KSO_WM_UNIT_FILL_FORE_SCHEMECOLOR_INDEX_3_POS" val="1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405.xml><?xml version="1.0" encoding="utf-8"?>
<p:tagLst xmlns:p="http://schemas.openxmlformats.org/presentationml/2006/main">
  <p:tag name="AS_UNIQUEID" val="1514"/>
  <p:tag name="KSO_WM_UNIT_TEXT_FILL_FORE_SCHEMECOLOR_INDEX" val="13"/>
  <p:tag name="KSO_WM_UNIT_TEXT_FILL_FORE_SCHEMECOLOR_INDEX_BRIGHTNESS" val="0"/>
  <p:tag name="KSO_WM_UNIT_TEXT_FILL_TYPE" val="1"/>
</p:tagLst>
</file>

<file path=ppt/tags/tag406.xml><?xml version="1.0" encoding="utf-8"?>
<p:tagLst xmlns:p="http://schemas.openxmlformats.org/presentationml/2006/main">
  <p:tag name="AS_UNIQUEID" val="1515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07.xml><?xml version="1.0" encoding="utf-8"?>
<p:tagLst xmlns:p="http://schemas.openxmlformats.org/presentationml/2006/main">
  <p:tag name="AS_UNIQUEID" val="1516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08.xml><?xml version="1.0" encoding="utf-8"?>
<p:tagLst xmlns:p="http://schemas.openxmlformats.org/presentationml/2006/main">
  <p:tag name="AS_UNIQUEID" val="1517"/>
  <p:tag name="KSO_WM_UNIT_TEXT_FILL_FORE_SCHEMECOLOR_INDEX" val="13"/>
  <p:tag name="KSO_WM_UNIT_TEXT_FILL_FORE_SCHEMECOLOR_INDEX_BRIGHTNESS" val="0"/>
  <p:tag name="KSO_WM_UNIT_TEXT_FILL_TYPE" val="1"/>
</p:tagLst>
</file>

<file path=ppt/tags/tag409.xml><?xml version="1.0" encoding="utf-8"?>
<p:tagLst xmlns:p="http://schemas.openxmlformats.org/presentationml/2006/main">
  <p:tag name="AS_UNIQUEID" val="1518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1.xml><?xml version="1.0" encoding="utf-8"?>
<p:tagLst xmlns:p="http://schemas.openxmlformats.org/presentationml/2006/main">
  <p:tag name="AS_UNIQUEID" val="7114"/>
</p:tagLst>
</file>

<file path=ppt/tags/tag410.xml><?xml version="1.0" encoding="utf-8"?>
<p:tagLst xmlns:p="http://schemas.openxmlformats.org/presentationml/2006/main">
  <p:tag name="AS_UNIQUEID" val="1519"/>
  <p:tag name="KSO_WM_UNIT_TEXT_FILL_FORE_SCHEMECOLOR_INDEX" val="13"/>
  <p:tag name="KSO_WM_UNIT_TEXT_FILL_FORE_SCHEMECOLOR_INDEX_BRIGHTNESS" val="0"/>
  <p:tag name="KSO_WM_UNIT_TEXT_FILL_TYPE" val="1"/>
</p:tagLst>
</file>

<file path=ppt/tags/tag411.xml><?xml version="1.0" encoding="utf-8"?>
<p:tagLst xmlns:p="http://schemas.openxmlformats.org/presentationml/2006/main">
  <p:tag name="AS_UNIQUEID" val="1520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12.xml><?xml version="1.0" encoding="utf-8"?>
<p:tagLst xmlns:p="http://schemas.openxmlformats.org/presentationml/2006/main">
  <p:tag name="AS_UNIQUEID" val="1521"/>
  <p:tag name="KSO_WM_UNIT_TEXT_FILL_FORE_SCHEMECOLOR_INDEX" val="13"/>
  <p:tag name="KSO_WM_UNIT_TEXT_FILL_FORE_SCHEMECOLOR_INDEX_BRIGHTNESS" val="0"/>
  <p:tag name="KSO_WM_UNIT_TEXT_FILL_TYPE" val="1"/>
</p:tagLst>
</file>

<file path=ppt/tags/tag413.xml><?xml version="1.0" encoding="utf-8"?>
<p:tagLst xmlns:p="http://schemas.openxmlformats.org/presentationml/2006/main">
  <p:tag name="AS_UNIQUEID" val="1522"/>
  <p:tag name="KSO_WM_UNIT_TEXT_FILL_FORE_SCHEMECOLOR_INDEX" val="13"/>
  <p:tag name="KSO_WM_UNIT_TEXT_FILL_FORE_SCHEMECOLOR_INDEX_BRIGHTNESS" val="0"/>
  <p:tag name="KSO_WM_UNIT_TEXT_FILL_TYPE" val="1"/>
</p:tagLst>
</file>

<file path=ppt/tags/tag414.xml><?xml version="1.0" encoding="utf-8"?>
<p:tagLst xmlns:p="http://schemas.openxmlformats.org/presentationml/2006/main">
  <p:tag name="AS_UNIQUEID" val="1523"/>
  <p:tag name="KSO_WM_UNIT_TEXT_FILL_FORE_SCHEMECOLOR_INDEX" val="13"/>
  <p:tag name="KSO_WM_UNIT_TEXT_FILL_FORE_SCHEMECOLOR_INDEX_BRIGHTNESS" val="0"/>
  <p:tag name="KSO_WM_UNIT_TEXT_FILL_TYPE" val="1"/>
</p:tagLst>
</file>

<file path=ppt/tags/tag415.xml><?xml version="1.0" encoding="utf-8"?>
<p:tagLst xmlns:p="http://schemas.openxmlformats.org/presentationml/2006/main">
  <p:tag name="AS_UNIQUEID" val="1524"/>
  <p:tag name="KSO_WM_UNIT_TEXT_FILL_FORE_SCHEMECOLOR_INDEX" val="13"/>
  <p:tag name="KSO_WM_UNIT_TEXT_FILL_FORE_SCHEMECOLOR_INDEX_BRIGHTNESS" val="0"/>
  <p:tag name="KSO_WM_UNIT_TEXT_FILL_TYPE" val="1"/>
</p:tagLst>
</file>

<file path=ppt/tags/tag416.xml><?xml version="1.0" encoding="utf-8"?>
<p:tagLst xmlns:p="http://schemas.openxmlformats.org/presentationml/2006/main">
  <p:tag name="AS_UNIQUEID" val="1525"/>
  <p:tag name="KSO_WM_UNIT_TEXT_FILL_FORE_SCHEMECOLOR_INDEX" val="13"/>
  <p:tag name="KSO_WM_UNIT_TEXT_FILL_FORE_SCHEMECOLOR_INDEX_BRIGHTNESS" val="0"/>
  <p:tag name="KSO_WM_UNIT_TEXT_FILL_TYPE" val="1"/>
</p:tagLst>
</file>

<file path=ppt/tags/tag417.xml><?xml version="1.0" encoding="utf-8"?>
<p:tagLst xmlns:p="http://schemas.openxmlformats.org/presentationml/2006/main">
  <p:tag name="AS_UNIQUEID" val="1526"/>
  <p:tag name="KSO_WM_UNIT_TEXT_FILL_FORE_SCHEMECOLOR_INDEX" val="13"/>
  <p:tag name="KSO_WM_UNIT_TEXT_FILL_FORE_SCHEMECOLOR_INDEX_BRIGHTNESS" val="0"/>
  <p:tag name="KSO_WM_UNIT_TEXT_FILL_TYPE" val="1"/>
</p:tagLst>
</file>

<file path=ppt/tags/tag418.xml><?xml version="1.0" encoding="utf-8"?>
<p:tagLst xmlns:p="http://schemas.openxmlformats.org/presentationml/2006/main">
  <p:tag name="AS_UNIQUEID" val="1527"/>
  <p:tag name="KSO_WM_UNIT_TEXT_FILL_FORE_SCHEMECOLOR_INDEX" val="13"/>
  <p:tag name="KSO_WM_UNIT_TEXT_FILL_FORE_SCHEMECOLOR_INDEX_BRIGHTNESS" val="0"/>
  <p:tag name="KSO_WM_UNIT_TEXT_FILL_TYPE" val="1"/>
</p:tagLst>
</file>

<file path=ppt/tags/tag419.xml><?xml version="1.0" encoding="utf-8"?>
<p:tagLst xmlns:p="http://schemas.openxmlformats.org/presentationml/2006/main">
  <p:tag name="AS_UNIQUEID" val="1528"/>
  <p:tag name="KSO_WM_UNIT_TEXT_FILL_FORE_SCHEMECOLOR_INDEX" val="13"/>
  <p:tag name="KSO_WM_UNIT_TEXT_FILL_FORE_SCHEMECOLOR_INDEX_BRIGHTNESS" val="0"/>
  <p:tag name="KSO_WM_UNIT_TEXT_FILL_TYPE" val="1"/>
</p:tagLst>
</file>

<file path=ppt/tags/tag42.xml><?xml version="1.0" encoding="utf-8"?>
<p:tagLst xmlns:p="http://schemas.openxmlformats.org/presentationml/2006/main">
  <p:tag name="AS_UNIQUEID" val="7115"/>
</p:tagLst>
</file>

<file path=ppt/tags/tag420.xml><?xml version="1.0" encoding="utf-8"?>
<p:tagLst xmlns:p="http://schemas.openxmlformats.org/presentationml/2006/main">
  <p:tag name="AS_UNIQUEID" val="1531"/>
  <p:tag name="KSO_WM_UNIT_TEXT_FILL_FORE_SCHEMECOLOR_INDEX" val="13"/>
  <p:tag name="KSO_WM_UNIT_TEXT_FILL_FORE_SCHEMECOLOR_INDEX_BRIGHTNESS" val="0"/>
  <p:tag name="KSO_WM_UNIT_TEXT_FILL_TYPE" val="1"/>
</p:tagLst>
</file>

<file path=ppt/tags/tag421.xml><?xml version="1.0" encoding="utf-8"?>
<p:tagLst xmlns:p="http://schemas.openxmlformats.org/presentationml/2006/main">
  <p:tag name="AS_UNIQUEID" val="7319"/>
</p:tagLst>
</file>

<file path=ppt/tags/tag422.xml><?xml version="1.0" encoding="utf-8"?>
<p:tagLst xmlns:p="http://schemas.openxmlformats.org/presentationml/2006/main">
  <p:tag name="AS_UNIQUEID" val="132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423.xml><?xml version="1.0" encoding="utf-8"?>
<p:tagLst xmlns:p="http://schemas.openxmlformats.org/presentationml/2006/main">
  <p:tag name="AS_UNIQUEID" val="7320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424.xml><?xml version="1.0" encoding="utf-8"?>
<p:tagLst xmlns:p="http://schemas.openxmlformats.org/presentationml/2006/main">
  <p:tag name="ISLIDE.ICON" val="#163895;#164804;#40786;"/>
  <p:tag name="KSO_WM_BEAUTIFY_FLAG" val="#wm#"/>
  <p:tag name="KSO_WM_SLIDE_BACKGROUND_TYPE" val="general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425.xml><?xml version="1.0" encoding="utf-8"?>
<p:tagLst xmlns:p="http://schemas.openxmlformats.org/presentationml/2006/main">
  <p:tag name="AS_UNIQUEID" val="1503"/>
</p:tagLst>
</file>

<file path=ppt/tags/tag426.xml><?xml version="1.0" encoding="utf-8"?>
<p:tagLst xmlns:p="http://schemas.openxmlformats.org/presentationml/2006/main">
  <p:tag name="AS_UNIQUEID" val="1504"/>
</p:tagLst>
</file>

<file path=ppt/tags/tag427.xml><?xml version="1.0" encoding="utf-8"?>
<p:tagLst xmlns:p="http://schemas.openxmlformats.org/presentationml/2006/main">
  <p:tag name="AS_UNIQUEID" val="1505"/>
</p:tagLst>
</file>

<file path=ppt/tags/tag428.xml><?xml version="1.0" encoding="utf-8"?>
<p:tagLst xmlns:p="http://schemas.openxmlformats.org/presentationml/2006/main">
  <p:tag name="AS_UNIQUEID" val="1538"/>
</p:tagLst>
</file>

<file path=ppt/tags/tag429.xml><?xml version="1.0" encoding="utf-8"?>
<p:tagLst xmlns:p="http://schemas.openxmlformats.org/presentationml/2006/main">
  <p:tag name="AS_UNIQUEID" val="1539"/>
</p:tagLst>
</file>

<file path=ppt/tags/tag43.xml><?xml version="1.0" encoding="utf-8"?>
<p:tagLst xmlns:p="http://schemas.openxmlformats.org/presentationml/2006/main">
  <p:tag name="AS_UNIQUEID" val="7116"/>
</p:tagLst>
</file>

<file path=ppt/tags/tag430.xml><?xml version="1.0" encoding="utf-8"?>
<p:tagLst xmlns:p="http://schemas.openxmlformats.org/presentationml/2006/main">
  <p:tag name="AS_UNIQUEID" val="1540"/>
</p:tagLst>
</file>

<file path=ppt/tags/tag431.xml><?xml version="1.0" encoding="utf-8"?>
<p:tagLst xmlns:p="http://schemas.openxmlformats.org/presentationml/2006/main">
  <p:tag name="AS_UNIQUEID" val="1541"/>
</p:tagLst>
</file>

<file path=ppt/tags/tag432.xml><?xml version="1.0" encoding="utf-8"?>
<p:tagLst xmlns:p="http://schemas.openxmlformats.org/presentationml/2006/main">
  <p:tag name="AS_UNIQUEID" val="1542"/>
</p:tagLst>
</file>

<file path=ppt/tags/tag433.xml><?xml version="1.0" encoding="utf-8"?>
<p:tagLst xmlns:p="http://schemas.openxmlformats.org/presentationml/2006/main">
  <p:tag name="AS_UNIQUEID" val="1543"/>
  <p:tag name="KSO_WM_UNIT_FILL_FORE_SCHEMECOLOR_INDEX_1" val="6"/>
  <p:tag name="KSO_WM_UNIT_FILL_FORE_SCHEMECOLOR_INDEX_1_BRIGHTNESS" val="0.02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"/>
  <p:tag name="KSO_WM_UNIT_FILL_FORE_SCHEMECOLOR_INDEX_2_POS" val="0.5"/>
  <p:tag name="KSO_WM_UNIT_FILL_FORE_SCHEMECOLOR_INDEX_2_TRANS" val="0"/>
  <p:tag name="KSO_WM_UNIT_FILL_FORE_SCHEMECOLOR_INDEX_3" val="6"/>
  <p:tag name="KSO_WM_UNIT_FILL_FORE_SCHEMECOLOR_INDEX_3_BRIGHTNESS" val="-0.01"/>
  <p:tag name="KSO_WM_UNIT_FILL_FORE_SCHEMECOLOR_INDEX_3_POS" val="1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434.xml><?xml version="1.0" encoding="utf-8"?>
<p:tagLst xmlns:p="http://schemas.openxmlformats.org/presentationml/2006/main">
  <p:tag name="AS_UNIQUEID" val="1544"/>
  <p:tag name="KSO_WM_UNIT_FILL_FORE_SCHEMECOLOR_INDEX_1" val="6"/>
  <p:tag name="KSO_WM_UNIT_FILL_FORE_SCHEMECOLOR_INDEX_1_BRIGHTNESS" val="0.02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"/>
  <p:tag name="KSO_WM_UNIT_FILL_FORE_SCHEMECOLOR_INDEX_2_POS" val="0.5"/>
  <p:tag name="KSO_WM_UNIT_FILL_FORE_SCHEMECOLOR_INDEX_2_TRANS" val="0"/>
  <p:tag name="KSO_WM_UNIT_FILL_FORE_SCHEMECOLOR_INDEX_3" val="6"/>
  <p:tag name="KSO_WM_UNIT_FILL_FORE_SCHEMECOLOR_INDEX_3_BRIGHTNESS" val="-0.01"/>
  <p:tag name="KSO_WM_UNIT_FILL_FORE_SCHEMECOLOR_INDEX_3_POS" val="1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435.xml><?xml version="1.0" encoding="utf-8"?>
<p:tagLst xmlns:p="http://schemas.openxmlformats.org/presentationml/2006/main">
  <p:tag name="AS_UNIQUEID" val="1545"/>
  <p:tag name="KSO_WM_UNIT_FILL_FORE_SCHEMECOLOR_INDEX_1" val="6"/>
  <p:tag name="KSO_WM_UNIT_FILL_FORE_SCHEMECOLOR_INDEX_1_BRIGHTNESS" val="0.02"/>
  <p:tag name="KSO_WM_UNIT_FILL_FORE_SCHEMECOLOR_INDEX_1_POS" val="0"/>
  <p:tag name="KSO_WM_UNIT_FILL_FORE_SCHEMECOLOR_INDEX_1_TRANS" val="0"/>
  <p:tag name="KSO_WM_UNIT_FILL_FORE_SCHEMECOLOR_INDEX_2" val="6"/>
  <p:tag name="KSO_WM_UNIT_FILL_FORE_SCHEMECOLOR_INDEX_2_BRIGHTNESS" val="0"/>
  <p:tag name="KSO_WM_UNIT_FILL_FORE_SCHEMECOLOR_INDEX_2_POS" val="0.5"/>
  <p:tag name="KSO_WM_UNIT_FILL_FORE_SCHEMECOLOR_INDEX_2_TRANS" val="0"/>
  <p:tag name="KSO_WM_UNIT_FILL_FORE_SCHEMECOLOR_INDEX_3" val="6"/>
  <p:tag name="KSO_WM_UNIT_FILL_FORE_SCHEMECOLOR_INDEX_3_BRIGHTNESS" val="-0.01"/>
  <p:tag name="KSO_WM_UNIT_FILL_FORE_SCHEMECOLOR_INDEX_3_POS" val="1"/>
  <p:tag name="KSO_WM_UNIT_FILL_FORE_SCHEMECOLOR_INDEX_3_TRANS" val="0"/>
  <p:tag name="KSO_WM_UNIT_FILL_GRADIENT_ANGLE" val="90"/>
  <p:tag name="KSO_WM_UNIT_FILL_GRADIENT_DIRECTION" val="1"/>
  <p:tag name="KSO_WM_UNIT_FILL_GRADIENT_TYPE" val="0"/>
  <p:tag name="KSO_WM_UNIT_FILL_TYPE" val="3"/>
  <p:tag name="KSO_WM_UNIT_TEXT_FILL_FORE_SCHEMECOLOR_INDEX" val="2"/>
  <p:tag name="KSO_WM_UNIT_TEXT_FILL_FORE_SCHEMECOLOR_INDEX_BRIGHTNESS" val="0"/>
  <p:tag name="KSO_WM_UNIT_TEXT_FILL_TYPE" val="1"/>
</p:tagLst>
</file>

<file path=ppt/tags/tag436.xml><?xml version="1.0" encoding="utf-8"?>
<p:tagLst xmlns:p="http://schemas.openxmlformats.org/presentationml/2006/main">
  <p:tag name="AS_UNIQUEID" val="1546"/>
  <p:tag name="KSO_WM_UNIT_TEXT_FILL_FORE_SCHEMECOLOR_INDEX" val="13"/>
  <p:tag name="KSO_WM_UNIT_TEXT_FILL_FORE_SCHEMECOLOR_INDEX_BRIGHTNESS" val="0"/>
  <p:tag name="KSO_WM_UNIT_TEXT_FILL_TYPE" val="1"/>
</p:tagLst>
</file>

<file path=ppt/tags/tag437.xml><?xml version="1.0" encoding="utf-8"?>
<p:tagLst xmlns:p="http://schemas.openxmlformats.org/presentationml/2006/main">
  <p:tag name="AS_UNIQUEID" val="1547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38.xml><?xml version="1.0" encoding="utf-8"?>
<p:tagLst xmlns:p="http://schemas.openxmlformats.org/presentationml/2006/main">
  <p:tag name="AS_UNIQUEID" val="1548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39.xml><?xml version="1.0" encoding="utf-8"?>
<p:tagLst xmlns:p="http://schemas.openxmlformats.org/presentationml/2006/main">
  <p:tag name="AS_UNIQUEID" val="1549"/>
  <p:tag name="KSO_WM_UNIT_TEXT_FILL_FORE_SCHEMECOLOR_INDEX" val="13"/>
  <p:tag name="KSO_WM_UNIT_TEXT_FILL_FORE_SCHEMECOLOR_INDEX_BRIGHTNESS" val="0"/>
  <p:tag name="KSO_WM_UNIT_TEXT_FILL_TYPE" val="1"/>
</p:tagLst>
</file>

<file path=ppt/tags/tag44.xml><?xml version="1.0" encoding="utf-8"?>
<p:tagLst xmlns:p="http://schemas.openxmlformats.org/presentationml/2006/main">
  <p:tag name="AS_UNIQUEID" val="7118"/>
  <p:tag name="KSO_WM_ASSEMBLE_CHIP_INDEX" val="f983b96116af40c9988b109b8dae864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TAG_VERSION" val="1.0"/>
  <p:tag name="KSO_WM_TEMPLATE_CATEGORY" val="chip"/>
  <p:tag name="KSO_WM_TEMPLATE_INDEX" val="20201861"/>
  <p:tag name="KSO_WM_UNIT_COMPATIBLE" val="0"/>
  <p:tag name="KSO_WM_UNIT_DEC_AREA_ID" val="d0690665bda3463e86f757cdac66977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440.xml><?xml version="1.0" encoding="utf-8"?>
<p:tagLst xmlns:p="http://schemas.openxmlformats.org/presentationml/2006/main">
  <p:tag name="AS_UNIQUEID" val="1550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41.xml><?xml version="1.0" encoding="utf-8"?>
<p:tagLst xmlns:p="http://schemas.openxmlformats.org/presentationml/2006/main">
  <p:tag name="AS_UNIQUEID" val="1551"/>
  <p:tag name="KSO_WM_UNIT_TEXT_FILL_FORE_SCHEMECOLOR_INDEX" val="13"/>
  <p:tag name="KSO_WM_UNIT_TEXT_FILL_FORE_SCHEMECOLOR_INDEX_BRIGHTNESS" val="0"/>
  <p:tag name="KSO_WM_UNIT_TEXT_FILL_TYPE" val="1"/>
</p:tagLst>
</file>

<file path=ppt/tags/tag442.xml><?xml version="1.0" encoding="utf-8"?>
<p:tagLst xmlns:p="http://schemas.openxmlformats.org/presentationml/2006/main">
  <p:tag name="AS_UNIQUEID" val="1552"/>
  <p:tag name="KSO_WM_UNIT_FILL_FORE_SCHEMECOLOR_INDEX" val="9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443.xml><?xml version="1.0" encoding="utf-8"?>
<p:tagLst xmlns:p="http://schemas.openxmlformats.org/presentationml/2006/main">
  <p:tag name="AS_UNIQUEID" val="1553"/>
  <p:tag name="KSO_WM_UNIT_TEXT_FILL_FORE_SCHEMECOLOR_INDEX" val="13"/>
  <p:tag name="KSO_WM_UNIT_TEXT_FILL_FORE_SCHEMECOLOR_INDEX_BRIGHTNESS" val="0"/>
  <p:tag name="KSO_WM_UNIT_TEXT_FILL_TYPE" val="1"/>
</p:tagLst>
</file>

<file path=ppt/tags/tag444.xml><?xml version="1.0" encoding="utf-8"?>
<p:tagLst xmlns:p="http://schemas.openxmlformats.org/presentationml/2006/main">
  <p:tag name="AS_UNIQUEID" val="1554"/>
  <p:tag name="KSO_WM_UNIT_TEXT_FILL_FORE_SCHEMECOLOR_INDEX" val="13"/>
  <p:tag name="KSO_WM_UNIT_TEXT_FILL_FORE_SCHEMECOLOR_INDEX_BRIGHTNESS" val="0"/>
  <p:tag name="KSO_WM_UNIT_TEXT_FILL_TYPE" val="1"/>
</p:tagLst>
</file>

<file path=ppt/tags/tag445.xml><?xml version="1.0" encoding="utf-8"?>
<p:tagLst xmlns:p="http://schemas.openxmlformats.org/presentationml/2006/main">
  <p:tag name="AS_UNIQUEID" val="1555"/>
  <p:tag name="KSO_WM_UNIT_TEXT_FILL_FORE_SCHEMECOLOR_INDEX" val="13"/>
  <p:tag name="KSO_WM_UNIT_TEXT_FILL_FORE_SCHEMECOLOR_INDEX_BRIGHTNESS" val="0"/>
  <p:tag name="KSO_WM_UNIT_TEXT_FILL_TYPE" val="1"/>
</p:tagLst>
</file>

<file path=ppt/tags/tag446.xml><?xml version="1.0" encoding="utf-8"?>
<p:tagLst xmlns:p="http://schemas.openxmlformats.org/presentationml/2006/main">
  <p:tag name="AS_UNIQUEID" val="1556"/>
  <p:tag name="KSO_WM_UNIT_TEXT_FILL_FORE_SCHEMECOLOR_INDEX" val="13"/>
  <p:tag name="KSO_WM_UNIT_TEXT_FILL_FORE_SCHEMECOLOR_INDEX_BRIGHTNESS" val="0"/>
  <p:tag name="KSO_WM_UNIT_TEXT_FILL_TYPE" val="1"/>
</p:tagLst>
</file>

<file path=ppt/tags/tag447.xml><?xml version="1.0" encoding="utf-8"?>
<p:tagLst xmlns:p="http://schemas.openxmlformats.org/presentationml/2006/main">
  <p:tag name="AS_UNIQUEID" val="1557"/>
  <p:tag name="KSO_WM_UNIT_TEXT_FILL_FORE_SCHEMECOLOR_INDEX" val="13"/>
  <p:tag name="KSO_WM_UNIT_TEXT_FILL_FORE_SCHEMECOLOR_INDEX_BRIGHTNESS" val="0"/>
  <p:tag name="KSO_WM_UNIT_TEXT_FILL_TYPE" val="1"/>
</p:tagLst>
</file>

<file path=ppt/tags/tag448.xml><?xml version="1.0" encoding="utf-8"?>
<p:tagLst xmlns:p="http://schemas.openxmlformats.org/presentationml/2006/main">
  <p:tag name="AS_UNIQUEID" val="1558"/>
  <p:tag name="KSO_WM_UNIT_TEXT_FILL_FORE_SCHEMECOLOR_INDEX" val="13"/>
  <p:tag name="KSO_WM_UNIT_TEXT_FILL_FORE_SCHEMECOLOR_INDEX_BRIGHTNESS" val="0"/>
  <p:tag name="KSO_WM_UNIT_TEXT_FILL_TYPE" val="1"/>
</p:tagLst>
</file>

<file path=ppt/tags/tag449.xml><?xml version="1.0" encoding="utf-8"?>
<p:tagLst xmlns:p="http://schemas.openxmlformats.org/presentationml/2006/main">
  <p:tag name="AS_UNIQUEID" val="1559"/>
  <p:tag name="KSO_WM_UNIT_TEXT_FILL_FORE_SCHEMECOLOR_INDEX" val="13"/>
  <p:tag name="KSO_WM_UNIT_TEXT_FILL_FORE_SCHEMECOLOR_INDEX_BRIGHTNESS" val="0"/>
  <p:tag name="KSO_WM_UNIT_TEXT_FILL_TYPE" val="1"/>
</p:tagLst>
</file>

<file path=ppt/tags/tag45.xml><?xml version="1.0" encoding="utf-8"?>
<p:tagLst xmlns:p="http://schemas.openxmlformats.org/presentationml/2006/main">
  <p:tag name="AS_UNIQUEID" val="7119"/>
  <p:tag name="KSO_WM_ASSEMBLE_CHIP_INDEX" val="f12545cc3ffa414b8c64f50017a0679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TAG_VERSION" val="1.0"/>
  <p:tag name="KSO_WM_TEMPLATE_CATEGORY" val="chip"/>
  <p:tag name="KSO_WM_TEMPLATE_INDEX" val="20201861"/>
  <p:tag name="KSO_WM_UNIT_COMPATIBLE" val="0"/>
  <p:tag name="KSO_WM_UNIT_DEC_AREA_ID" val="7b7bc2c577ec4d339e73a48e367f68c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450.xml><?xml version="1.0" encoding="utf-8"?>
<p:tagLst xmlns:p="http://schemas.openxmlformats.org/presentationml/2006/main">
  <p:tag name="AS_UNIQUEID" val="1560"/>
</p:tagLst>
</file>

<file path=ppt/tags/tag451.xml><?xml version="1.0" encoding="utf-8"?>
<p:tagLst xmlns:p="http://schemas.openxmlformats.org/presentationml/2006/main">
  <p:tag name="AS_UNIQUEID" val="1561"/>
</p:tagLst>
</file>

<file path=ppt/tags/tag452.xml><?xml version="1.0" encoding="utf-8"?>
<p:tagLst xmlns:p="http://schemas.openxmlformats.org/presentationml/2006/main">
  <p:tag name="AS_UNIQUEID" val="1562"/>
</p:tagLst>
</file>

<file path=ppt/tags/tag453.xml><?xml version="1.0" encoding="utf-8"?>
<p:tagLst xmlns:p="http://schemas.openxmlformats.org/presentationml/2006/main">
  <p:tag name="AS_UNIQUEID" val="1563"/>
  <p:tag name="KSO_WM_UNIT_FILL_FORE_SCHEMECOLOR_INDEX" val="2"/>
  <p:tag name="KSO_WM_UNIT_FILL_FORE_SCHEMECOLOR_INDEX_BRIGHTNESS" val="0"/>
  <p:tag name="KSO_WM_UNIT_FILL_TYPE" val="1"/>
  <p:tag name="KSO_WM_UNIT_TEXT_FILL_FORE_SCHEMECOLOR_INDEX" val="1"/>
  <p:tag name="KSO_WM_UNIT_TEXT_FILL_FORE_SCHEMECOLOR_INDEX_BRIGHTNESS" val="0"/>
  <p:tag name="KSO_WM_UNIT_TEXT_FILL_TYPE" val="1"/>
</p:tagLst>
</file>

<file path=ppt/tags/tag454.xml><?xml version="1.0" encoding="utf-8"?>
<p:tagLst xmlns:p="http://schemas.openxmlformats.org/presentationml/2006/main">
  <p:tag name="AS_UNIQUEID" val="1564"/>
  <p:tag name="KSO_WM_UNIT_TEXT_FILL_FORE_SCHEMECOLOR_INDEX" val="13"/>
  <p:tag name="KSO_WM_UNIT_TEXT_FILL_FORE_SCHEMECOLOR_INDEX_BRIGHTNESS" val="0"/>
  <p:tag name="KSO_WM_UNIT_TEXT_FILL_TYPE" val="1"/>
</p:tagLst>
</file>

<file path=ppt/tags/tag455.xml><?xml version="1.0" encoding="utf-8"?>
<p:tagLst xmlns:p="http://schemas.openxmlformats.org/presentationml/2006/main">
  <p:tag name="AS_UNIQUEID" val="1565"/>
  <p:tag name="KSO_WM_UNIT_FILL_FORE_SCHEMECOLOR_INDEX" val="2"/>
  <p:tag name="KSO_WM_UNIT_FILL_FORE_SCHEMECOLOR_INDEX_BRIGHTNESS" val="0"/>
  <p:tag name="KSO_WM_UNIT_FILL_TYPE" val="1"/>
  <p:tag name="KSO_WM_UNIT_TEXT_FILL_FORE_SCHEMECOLOR_INDEX" val="1"/>
  <p:tag name="KSO_WM_UNIT_TEXT_FILL_FORE_SCHEMECOLOR_INDEX_BRIGHTNESS" val="0"/>
  <p:tag name="KSO_WM_UNIT_TEXT_FILL_TYPE" val="1"/>
</p:tagLst>
</file>

<file path=ppt/tags/tag456.xml><?xml version="1.0" encoding="utf-8"?>
<p:tagLst xmlns:p="http://schemas.openxmlformats.org/presentationml/2006/main">
  <p:tag name="AS_UNIQUEID" val="1566"/>
  <p:tag name="KSO_WM_UNIT_TEXT_FILL_FORE_SCHEMECOLOR_INDEX" val="13"/>
  <p:tag name="KSO_WM_UNIT_TEXT_FILL_FORE_SCHEMECOLOR_INDEX_BRIGHTNESS" val="0"/>
  <p:tag name="KSO_WM_UNIT_TEXT_FILL_TYPE" val="1"/>
</p:tagLst>
</file>

<file path=ppt/tags/tag457.xml><?xml version="1.0" encoding="utf-8"?>
<p:tagLst xmlns:p="http://schemas.openxmlformats.org/presentationml/2006/main">
  <p:tag name="AS_UNIQUEID" val="1567"/>
</p:tagLst>
</file>

<file path=ppt/tags/tag458.xml><?xml version="1.0" encoding="utf-8"?>
<p:tagLst xmlns:p="http://schemas.openxmlformats.org/presentationml/2006/main">
  <p:tag name="AS_UNIQUEID" val="1568"/>
  <p:tag name="KSO_WM_UNIT_TEXT_FILL_FORE_SCHEMECOLOR_INDEX" val="13"/>
  <p:tag name="KSO_WM_UNIT_TEXT_FILL_FORE_SCHEMECOLOR_INDEX_BRIGHTNESS" val="0"/>
  <p:tag name="KSO_WM_UNIT_TEXT_FILL_TYPE" val="1"/>
</p:tagLst>
</file>

<file path=ppt/tags/tag459.xml><?xml version="1.0" encoding="utf-8"?>
<p:tagLst xmlns:p="http://schemas.openxmlformats.org/presentationml/2006/main">
  <p:tag name="AS_UNIQUEID" val="1569"/>
  <p:tag name="KSO_WM_UNIT_TEXT_FILL_FORE_SCHEMECOLOR_INDEX" val="13"/>
  <p:tag name="KSO_WM_UNIT_TEXT_FILL_FORE_SCHEMECOLOR_INDEX_BRIGHTNESS" val="0"/>
  <p:tag name="KSO_WM_UNIT_TEXT_FILL_TYPE" val="1"/>
</p:tagLst>
</file>

<file path=ppt/tags/tag46.xml><?xml version="1.0" encoding="utf-8"?>
<p:tagLst xmlns:p="http://schemas.openxmlformats.org/presentationml/2006/main">
  <p:tag name="AS_UNIQUEID" val="7120"/>
</p:tagLst>
</file>

<file path=ppt/tags/tag460.xml><?xml version="1.0" encoding="utf-8"?>
<p:tagLst xmlns:p="http://schemas.openxmlformats.org/presentationml/2006/main">
  <p:tag name="AS_UNIQUEID" val="1570"/>
  <p:tag name="KSO_WM_UNIT_TEXT_FILL_FORE_SCHEMECOLOR_INDEX" val="13"/>
  <p:tag name="KSO_WM_UNIT_TEXT_FILL_FORE_SCHEMECOLOR_INDEX_BRIGHTNESS" val="0"/>
  <p:tag name="KSO_WM_UNIT_TEXT_FILL_TYPE" val="1"/>
</p:tagLst>
</file>

<file path=ppt/tags/tag461.xml><?xml version="1.0" encoding="utf-8"?>
<p:tagLst xmlns:p="http://schemas.openxmlformats.org/presentationml/2006/main">
  <p:tag name="AS_UNIQUEID" val="1532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462.xml><?xml version="1.0" encoding="utf-8"?>
<p:tagLst xmlns:p="http://schemas.openxmlformats.org/presentationml/2006/main">
  <p:tag name="AS_UNIQUEID" val="1531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463.xml><?xml version="1.0" encoding="utf-8"?>
<p:tagLst xmlns:p="http://schemas.openxmlformats.org/presentationml/2006/main">
  <p:tag name="AS_UNIQUEID" val="7323"/>
  <p:tag name="KSO_WM_BEAUTIFY_FLAG" val=""/>
</p:tagLst>
</file>

<file path=ppt/tags/tag464.xml><?xml version="1.0" encoding="utf-8"?>
<p:tagLst xmlns:p="http://schemas.openxmlformats.org/presentationml/2006/main">
  <p:tag name="AS_UNIQUEID" val="132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465.xml><?xml version="1.0" encoding="utf-8"?>
<p:tagLst xmlns:p="http://schemas.openxmlformats.org/presentationml/2006/main">
  <p:tag name="AS_UNIQUEID" val="7324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466.xml><?xml version="1.0" encoding="utf-8"?>
<p:tagLst xmlns:p="http://schemas.openxmlformats.org/presentationml/2006/main">
  <p:tag name="ISLIDE.ICON" val="#163895;#164804;#40786;"/>
  <p:tag name="KSO_WM_BEAUTIFY_FLAG" val="#wm#"/>
  <p:tag name="KSO_WM_SLIDE_BACKGROUND_TYPE" val="general"/>
  <p:tag name="KSO_WM_SLIDE_ID" val="custom20187308_1"/>
  <p:tag name="KSO_WM_SLIDE_INDEX" val="1"/>
  <p:tag name="KSO_WM_SLIDE_ITEM_CNT" val="0"/>
  <p:tag name="KSO_WM_SLIDE_LAYOUT" val="a_b"/>
  <p:tag name="KSO_WM_SLIDE_LAYOUT_CNT" val="1_1"/>
  <p:tag name="KSO_WM_SLIDE_SUBTYPE" val="pureTxt"/>
  <p:tag name="KSO_WM_SLIDE_TYPE" val="title"/>
  <p:tag name="KSO_WM_SPECIAL_SOURCE" val="bdnull"/>
  <p:tag name="KSO_WM_TAG_VERSION" val="1.0"/>
  <p:tag name="KSO_WM_TEMPLATE_CATEGORY" val="custom"/>
  <p:tag name="KSO_WM_TEMPLATE_INDEX" val="20187308"/>
  <p:tag name="KSO_WM_TEMPLATE_SUBCATEGORY" val="0"/>
  <p:tag name="KSO_WM_TEMPLATE_THUMBS_INDEX" val="1、2、3、6、8、10、11、12、15"/>
</p:tagLst>
</file>

<file path=ppt/tags/tag467.xml><?xml version="1.0" encoding="utf-8"?>
<p:tagLst xmlns:p="http://schemas.openxmlformats.org/presentationml/2006/main">
  <p:tag name="AS_UNIQUEID" val="1534"/>
</p:tagLst>
</file>

<file path=ppt/tags/tag468.xml><?xml version="1.0" encoding="utf-8"?>
<p:tagLst xmlns:p="http://schemas.openxmlformats.org/presentationml/2006/main">
  <p:tag name="AS_UNIQUEID" val="1535"/>
</p:tagLst>
</file>

<file path=ppt/tags/tag469.xml><?xml version="1.0" encoding="utf-8"?>
<p:tagLst xmlns:p="http://schemas.openxmlformats.org/presentationml/2006/main">
  <p:tag name="AS_UNIQUEID" val="1536"/>
</p:tagLst>
</file>

<file path=ppt/tags/tag47.xml><?xml version="1.0" encoding="utf-8"?>
<p:tagLst xmlns:p="http://schemas.openxmlformats.org/presentationml/2006/main">
  <p:tag name="AS_UNIQUEID" val="7121"/>
</p:tagLst>
</file>

<file path=ppt/tags/tag470.xml><?xml version="1.0" encoding="utf-8"?>
<p:tagLst xmlns:p="http://schemas.openxmlformats.org/presentationml/2006/main">
  <p:tag name="AS_UNIQUEID" val="2999"/>
</p:tagLst>
</file>

<file path=ppt/tags/tag471.xml><?xml version="1.0" encoding="utf-8"?>
<p:tagLst xmlns:p="http://schemas.openxmlformats.org/presentationml/2006/main">
  <p:tag name="AS_UNIQUEID" val="3000"/>
</p:tagLst>
</file>

<file path=ppt/tags/tag472.xml><?xml version="1.0" encoding="utf-8"?>
<p:tagLst xmlns:p="http://schemas.openxmlformats.org/presentationml/2006/main">
  <p:tag name="AS_UNIQUEID" val="3001"/>
</p:tagLst>
</file>

<file path=ppt/tags/tag473.xml><?xml version="1.0" encoding="utf-8"?>
<p:tagLst xmlns:p="http://schemas.openxmlformats.org/presentationml/2006/main">
  <p:tag name="AS_UNIQUEID" val="3002"/>
</p:tagLst>
</file>

<file path=ppt/tags/tag474.xml><?xml version="1.0" encoding="utf-8"?>
<p:tagLst xmlns:p="http://schemas.openxmlformats.org/presentationml/2006/main">
  <p:tag name="AS_UNIQUEID" val="3003"/>
</p:tagLst>
</file>

<file path=ppt/tags/tag475.xml><?xml version="1.0" encoding="utf-8"?>
<p:tagLst xmlns:p="http://schemas.openxmlformats.org/presentationml/2006/main">
  <p:tag name="AS_UNIQUEID" val="3004"/>
</p:tagLst>
</file>

<file path=ppt/tags/tag476.xml><?xml version="1.0" encoding="utf-8"?>
<p:tagLst xmlns:p="http://schemas.openxmlformats.org/presentationml/2006/main">
  <p:tag name="AS_UNIQUEID" val="3005"/>
</p:tagLst>
</file>

<file path=ppt/tags/tag477.xml><?xml version="1.0" encoding="utf-8"?>
<p:tagLst xmlns:p="http://schemas.openxmlformats.org/presentationml/2006/main">
  <p:tag name="AS_UNIQUEID" val="3006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478.xml><?xml version="1.0" encoding="utf-8"?>
<p:tagLst xmlns:p="http://schemas.openxmlformats.org/presentationml/2006/main">
  <p:tag name="AS_UNIQUEID" val="3007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479.xml><?xml version="1.0" encoding="utf-8"?>
<p:tagLst xmlns:p="http://schemas.openxmlformats.org/presentationml/2006/main">
  <p:tag name="AS_UNIQUEID" val="3008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48.xml><?xml version="1.0" encoding="utf-8"?>
<p:tagLst xmlns:p="http://schemas.openxmlformats.org/presentationml/2006/main">
  <p:tag name="AS_UNIQUEID" val="7122"/>
</p:tagLst>
</file>

<file path=ppt/tags/tag480.xml><?xml version="1.0" encoding="utf-8"?>
<p:tagLst xmlns:p="http://schemas.openxmlformats.org/presentationml/2006/main">
  <p:tag name="AS_UNIQUEID" val="3009"/>
  <p:tag name="KSO_WM_UNIT_TEXT_FILL_FORE_SCHEMECOLOR_INDEX" val="13"/>
  <p:tag name="KSO_WM_UNIT_TEXT_FILL_FORE_SCHEMECOLOR_INDEX_BRIGHTNESS" val="0"/>
  <p:tag name="KSO_WM_UNIT_TEXT_FILL_TYPE" val="1"/>
</p:tagLst>
</file>

<file path=ppt/tags/tag481.xml><?xml version="1.0" encoding="utf-8"?>
<p:tagLst xmlns:p="http://schemas.openxmlformats.org/presentationml/2006/main">
  <p:tag name="AS_UNIQUEID" val="3010"/>
  <p:tag name="KSO_WM_UNIT_TEXT_FILL_FORE_SCHEMECOLOR_INDEX" val="13"/>
  <p:tag name="KSO_WM_UNIT_TEXT_FILL_FORE_SCHEMECOLOR_INDEX_BRIGHTNESS" val="0"/>
  <p:tag name="KSO_WM_UNIT_TEXT_FILL_TYPE" val="1"/>
</p:tagLst>
</file>

<file path=ppt/tags/tag482.xml><?xml version="1.0" encoding="utf-8"?>
<p:tagLst xmlns:p="http://schemas.openxmlformats.org/presentationml/2006/main">
  <p:tag name="AS_UNIQUEID" val="3011"/>
  <p:tag name="KSO_WM_UNIT_TEXT_FILL_FORE_SCHEMECOLOR_INDEX" val="13"/>
  <p:tag name="KSO_WM_UNIT_TEXT_FILL_FORE_SCHEMECOLOR_INDEX_BRIGHTNESS" val="0"/>
  <p:tag name="KSO_WM_UNIT_TEXT_FILL_TYPE" val="1"/>
</p:tagLst>
</file>

<file path=ppt/tags/tag483.xml><?xml version="1.0" encoding="utf-8"?>
<p:tagLst xmlns:p="http://schemas.openxmlformats.org/presentationml/2006/main">
  <p:tag name="AS_UNIQUEID" val="3012"/>
  <p:tag name="KSO_WM_UNIT_TEXT_FILL_FORE_SCHEMECOLOR_INDEX" val="13"/>
  <p:tag name="KSO_WM_UNIT_TEXT_FILL_FORE_SCHEMECOLOR_INDEX_BRIGHTNESS" val="0"/>
  <p:tag name="KSO_WM_UNIT_TEXT_FILL_TYPE" val="1"/>
</p:tagLst>
</file>

<file path=ppt/tags/tag484.xml><?xml version="1.0" encoding="utf-8"?>
<p:tagLst xmlns:p="http://schemas.openxmlformats.org/presentationml/2006/main">
  <p:tag name="AS_UNIQUEID" val="3013"/>
  <p:tag name="KSO_WM_UNIT_TEXT_FILL_FORE_SCHEMECOLOR_INDEX" val="13"/>
  <p:tag name="KSO_WM_UNIT_TEXT_FILL_FORE_SCHEMECOLOR_INDEX_BRIGHTNESS" val="0"/>
  <p:tag name="KSO_WM_UNIT_TEXT_FILL_TYPE" val="1"/>
</p:tagLst>
</file>

<file path=ppt/tags/tag485.xml><?xml version="1.0" encoding="utf-8"?>
<p:tagLst xmlns:p="http://schemas.openxmlformats.org/presentationml/2006/main">
  <p:tag name="AS_UNIQUEID" val="3014"/>
</p:tagLst>
</file>

<file path=ppt/tags/tag486.xml><?xml version="1.0" encoding="utf-8"?>
<p:tagLst xmlns:p="http://schemas.openxmlformats.org/presentationml/2006/main">
  <p:tag name="AS_UNIQUEID" val="3015"/>
</p:tagLst>
</file>

<file path=ppt/tags/tag487.xml><?xml version="1.0" encoding="utf-8"?>
<p:tagLst xmlns:p="http://schemas.openxmlformats.org/presentationml/2006/main">
  <p:tag name="AS_UNIQUEID" val="3016"/>
</p:tagLst>
</file>

<file path=ppt/tags/tag488.xml><?xml version="1.0" encoding="utf-8"?>
<p:tagLst xmlns:p="http://schemas.openxmlformats.org/presentationml/2006/main">
  <p:tag name="AS_UNIQUEID" val="3017"/>
</p:tagLst>
</file>

<file path=ppt/tags/tag489.xml><?xml version="1.0" encoding="utf-8"?>
<p:tagLst xmlns:p="http://schemas.openxmlformats.org/presentationml/2006/main">
  <p:tag name="AS_UNIQUEID" val="3018"/>
  <p:tag name="KSO_WM_UNIT_TEXT_FILL_FORE_SCHEMECOLOR_INDEX" val="13"/>
  <p:tag name="KSO_WM_UNIT_TEXT_FILL_FORE_SCHEMECOLOR_INDEX_BRIGHTNESS" val="0"/>
  <p:tag name="KSO_WM_UNIT_TEXT_FILL_TYPE" val="1"/>
</p:tagLst>
</file>

<file path=ppt/tags/tag49.xml><?xml version="1.0" encoding="utf-8"?>
<p:tagLst xmlns:p="http://schemas.openxmlformats.org/presentationml/2006/main">
  <p:tag name="AS_UNIQUEID" val="7123"/>
</p:tagLst>
</file>

<file path=ppt/tags/tag490.xml><?xml version="1.0" encoding="utf-8"?>
<p:tagLst xmlns:p="http://schemas.openxmlformats.org/presentationml/2006/main">
  <p:tag name="AS_UNIQUEID" val="3019"/>
  <p:tag name="KSO_WM_UNIT_TEXT_FILL_FORE_SCHEMECOLOR_INDEX" val="13"/>
  <p:tag name="KSO_WM_UNIT_TEXT_FILL_FORE_SCHEMECOLOR_INDEX_BRIGHTNESS" val="0"/>
  <p:tag name="KSO_WM_UNIT_TEXT_FILL_TYPE" val="1"/>
</p:tagLst>
</file>

<file path=ppt/tags/tag491.xml><?xml version="1.0" encoding="utf-8"?>
<p:tagLst xmlns:p="http://schemas.openxmlformats.org/presentationml/2006/main">
  <p:tag name="AS_UNIQUEID" val="3020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492.xml><?xml version="1.0" encoding="utf-8"?>
<p:tagLst xmlns:p="http://schemas.openxmlformats.org/presentationml/2006/main">
  <p:tag name="AS_UNIQUEID" val="3021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493.xml><?xml version="1.0" encoding="utf-8"?>
<p:tagLst xmlns:p="http://schemas.openxmlformats.org/presentationml/2006/main">
  <p:tag name="AS_UNIQUEID" val="3022"/>
  <p:tag name="KSO_WM_UNIT_LINE_FILL_TYPE" val="2"/>
  <p:tag name="KSO_WM_UNIT_LINE_FORE_SCHEMECOLOR_INDEX" val="13"/>
  <p:tag name="KSO_WM_UNIT_LINE_FORE_SCHEMECOLOR_INDEX_BRIGHTNESS" val="0"/>
  <p:tag name="KSO_WM_UNIT_TEXT_FILL_FORE_SCHEMECOLOR_INDEX" val="13"/>
  <p:tag name="KSO_WM_UNIT_TEXT_FILL_FORE_SCHEMECOLOR_INDEX_BRIGHTNESS" val="0"/>
  <p:tag name="KSO_WM_UNIT_TEXT_FILL_TYPE" val="1"/>
</p:tagLst>
</file>

<file path=ppt/tags/tag494.xml><?xml version="1.0" encoding="utf-8"?>
<p:tagLst xmlns:p="http://schemas.openxmlformats.org/presentationml/2006/main">
  <p:tag name="AS_UNIQUEID" val="3023"/>
</p:tagLst>
</file>

<file path=ppt/tags/tag495.xml><?xml version="1.0" encoding="utf-8"?>
<p:tagLst xmlns:p="http://schemas.openxmlformats.org/presentationml/2006/main">
  <p:tag name="AS_UNIQUEID" val="3024"/>
</p:tagLst>
</file>

<file path=ppt/tags/tag496.xml><?xml version="1.0" encoding="utf-8"?>
<p:tagLst xmlns:p="http://schemas.openxmlformats.org/presentationml/2006/main">
  <p:tag name="AS_UNIQUEID" val="3025"/>
</p:tagLst>
</file>

<file path=ppt/tags/tag497.xml><?xml version="1.0" encoding="utf-8"?>
<p:tagLst xmlns:p="http://schemas.openxmlformats.org/presentationml/2006/main">
  <p:tag name="AS_UNIQUEID" val="1532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498.xml><?xml version="1.0" encoding="utf-8"?>
<p:tagLst xmlns:p="http://schemas.openxmlformats.org/presentationml/2006/main">
  <p:tag name="AS_UNIQUEID" val="1531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499.xml><?xml version="1.0" encoding="utf-8"?>
<p:tagLst xmlns:p="http://schemas.openxmlformats.org/presentationml/2006/main">
  <p:tag name="AS_UNIQUEID" val="7327"/>
  <p:tag name="KSO_WM_BEAUTIFY_FLAG" val=""/>
</p:tagLst>
</file>

<file path=ppt/tags/tag5.xml><?xml version="1.0" encoding="utf-8"?>
<p:tagLst xmlns:p="http://schemas.openxmlformats.org/presentationml/2006/main">
  <p:tag name="AS_UNIQUEID" val="7073"/>
  <p:tag name="KSO_WM_ASSEMBLE_CHIP_INDEX" val="f983b96116af40c9988b109b8dae864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TAG_VERSION" val="1.0"/>
  <p:tag name="KSO_WM_TEMPLATE_CATEGORY" val="chip"/>
  <p:tag name="KSO_WM_TEMPLATE_INDEX" val="20201861"/>
  <p:tag name="KSO_WM_UNIT_COMPATIBLE" val="0"/>
  <p:tag name="KSO_WM_UNIT_DEC_AREA_ID" val="d0690665bda3463e86f757cdac66977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50.xml><?xml version="1.0" encoding="utf-8"?>
<p:tagLst xmlns:p="http://schemas.openxmlformats.org/presentationml/2006/main">
  <p:tag name="AS_UNIQUEID" val="7124"/>
</p:tagLst>
</file>

<file path=ppt/tags/tag500.xml><?xml version="1.0" encoding="utf-8"?>
<p:tagLst xmlns:p="http://schemas.openxmlformats.org/presentationml/2006/main">
  <p:tag name="AS_UNIQUEID" val="132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501.xml><?xml version="1.0" encoding="utf-8"?>
<p:tagLst xmlns:p="http://schemas.openxmlformats.org/presentationml/2006/main">
  <p:tag name="AS_UNIQUEID" val="7328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502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03.xml><?xml version="1.0" encoding="utf-8"?>
<p:tagLst xmlns:p="http://schemas.openxmlformats.org/presentationml/2006/main">
  <p:tag name="AS_UNIQUEID" val="668"/>
</p:tagLst>
</file>

<file path=ppt/tags/tag504.xml><?xml version="1.0" encoding="utf-8"?>
<p:tagLst xmlns:p="http://schemas.openxmlformats.org/presentationml/2006/main">
  <p:tag name="AS_UNIQUEID" val="669"/>
</p:tagLst>
</file>

<file path=ppt/tags/tag505.xml><?xml version="1.0" encoding="utf-8"?>
<p:tagLst xmlns:p="http://schemas.openxmlformats.org/presentationml/2006/main">
  <p:tag name="AS_UNIQUEID" val="388"/>
  <p:tag name="KSO_WM_UNIT_TEXT_FILL_FORE_SCHEMECOLOR_INDEX" val="13"/>
  <p:tag name="KSO_WM_UNIT_TEXT_FILL_FORE_SCHEMECOLOR_INDEX_BRIGHTNESS" val="0"/>
  <p:tag name="KSO_WM_UNIT_TEXT_FILL_TYPE" val="1"/>
</p:tagLst>
</file>

<file path=ppt/tags/tag506.xml><?xml version="1.0" encoding="utf-8"?>
<p:tagLst xmlns:p="http://schemas.openxmlformats.org/presentationml/2006/main">
  <p:tag name="AS_UNIQUEID" val="682"/>
</p:tagLst>
</file>

<file path=ppt/tags/tag507.xml><?xml version="1.0" encoding="utf-8"?>
<p:tagLst xmlns:p="http://schemas.openxmlformats.org/presentationml/2006/main">
  <p:tag name="AS_UNIQUEID" val="683"/>
</p:tagLst>
</file>

<file path=ppt/tags/tag508.xml><?xml version="1.0" encoding="utf-8"?>
<p:tagLst xmlns:p="http://schemas.openxmlformats.org/presentationml/2006/main">
  <p:tag name="AS_UNIQUEID" val="388"/>
  <p:tag name="KSO_WM_UNIT_TEXT_FILL_FORE_SCHEMECOLOR_INDEX" val="13"/>
  <p:tag name="KSO_WM_UNIT_TEXT_FILL_FORE_SCHEMECOLOR_INDEX_BRIGHTNESS" val="0"/>
  <p:tag name="KSO_WM_UNIT_TEXT_FILL_TYPE" val="1"/>
</p:tagLst>
</file>

<file path=ppt/tags/tag509.xml><?xml version="1.0" encoding="utf-8"?>
<p:tagLst xmlns:p="http://schemas.openxmlformats.org/presentationml/2006/main">
  <p:tag name="AS_UNIQUEID" val="7331"/>
  <p:tag name="KSO_WM_BEAUTIFY_FLAG" val=""/>
</p:tagLst>
</file>

<file path=ppt/tags/tag51.xml><?xml version="1.0" encoding="utf-8"?>
<p:tagLst xmlns:p="http://schemas.openxmlformats.org/presentationml/2006/main">
  <p:tag name="AS_UNIQUEID" val="7125"/>
</p:tagLst>
</file>

<file path=ppt/tags/tag510.xml><?xml version="1.0" encoding="utf-8"?>
<p:tagLst xmlns:p="http://schemas.openxmlformats.org/presentationml/2006/main">
  <p:tag name="AS_UNIQUEID" val="132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511.xml><?xml version="1.0" encoding="utf-8"?>
<p:tagLst xmlns:p="http://schemas.openxmlformats.org/presentationml/2006/main">
  <p:tag name="AS_UNIQUEID" val="7332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512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13.xml><?xml version="1.0" encoding="utf-8"?>
<p:tagLst xmlns:p="http://schemas.openxmlformats.org/presentationml/2006/main">
  <p:tag name="AS_UNIQUEID" val="668"/>
</p:tagLst>
</file>

<file path=ppt/tags/tag514.xml><?xml version="1.0" encoding="utf-8"?>
<p:tagLst xmlns:p="http://schemas.openxmlformats.org/presentationml/2006/main">
  <p:tag name="AS_UNIQUEID" val="669"/>
</p:tagLst>
</file>

<file path=ppt/tags/tag515.xml><?xml version="1.0" encoding="utf-8"?>
<p:tagLst xmlns:p="http://schemas.openxmlformats.org/presentationml/2006/main">
  <p:tag name="AS_UNIQUEID" val="388"/>
  <p:tag name="KSO_WM_UNIT_TEXT_FILL_FORE_SCHEMECOLOR_INDEX" val="13"/>
  <p:tag name="KSO_WM_UNIT_TEXT_FILL_FORE_SCHEMECOLOR_INDEX_BRIGHTNESS" val="0"/>
  <p:tag name="KSO_WM_UNIT_TEXT_FILL_TYPE" val="1"/>
</p:tagLst>
</file>

<file path=ppt/tags/tag516.xml><?xml version="1.0" encoding="utf-8"?>
<p:tagLst xmlns:p="http://schemas.openxmlformats.org/presentationml/2006/main">
  <p:tag name="AS_UNIQUEID" val="689"/>
</p:tagLst>
</file>

<file path=ppt/tags/tag517.xml><?xml version="1.0" encoding="utf-8"?>
<p:tagLst xmlns:p="http://schemas.openxmlformats.org/presentationml/2006/main">
  <p:tag name="AS_UNIQUEID" val="7335"/>
</p:tagLst>
</file>

<file path=ppt/tags/tag518.xml><?xml version="1.0" encoding="utf-8"?>
<p:tagLst xmlns:p="http://schemas.openxmlformats.org/presentationml/2006/main">
  <p:tag name="AS_UNIQUEID" val="7336"/>
  <p:tag name="KSO_WM_BEAUTIFY_FLAG" val=""/>
</p:tagLst>
</file>

<file path=ppt/tags/tag519.xml><?xml version="1.0" encoding="utf-8"?>
<p:tagLst xmlns:p="http://schemas.openxmlformats.org/presentationml/2006/main">
  <p:tag name="AS_UNIQUEID" val="132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52.xml><?xml version="1.0" encoding="utf-8"?>
<p:tagLst xmlns:p="http://schemas.openxmlformats.org/presentationml/2006/main">
  <p:tag name="AS_UNIQUEID" val="7127"/>
  <p:tag name="KSO_WM_ASSEMBLE_CHIP_INDEX" val="f983b96116af40c9988b109b8dae864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TAG_VERSION" val="1.0"/>
  <p:tag name="KSO_WM_TEMPLATE_CATEGORY" val="chip"/>
  <p:tag name="KSO_WM_TEMPLATE_INDEX" val="20201861"/>
  <p:tag name="KSO_WM_UNIT_COMPATIBLE" val="0"/>
  <p:tag name="KSO_WM_UNIT_DEC_AREA_ID" val="d0690665bda3463e86f757cdac66977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520.xml><?xml version="1.0" encoding="utf-8"?>
<p:tagLst xmlns:p="http://schemas.openxmlformats.org/presentationml/2006/main">
  <p:tag name="AS_UNIQUEID" val="7337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521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22.xml><?xml version="1.0" encoding="utf-8"?>
<p:tagLst xmlns:p="http://schemas.openxmlformats.org/presentationml/2006/main">
  <p:tag name="AS_UNIQUEID" val="668"/>
</p:tagLst>
</file>

<file path=ppt/tags/tag523.xml><?xml version="1.0" encoding="utf-8"?>
<p:tagLst xmlns:p="http://schemas.openxmlformats.org/presentationml/2006/main">
  <p:tag name="AS_UNIQUEID" val="669"/>
</p:tagLst>
</file>

<file path=ppt/tags/tag524.xml><?xml version="1.0" encoding="utf-8"?>
<p:tagLst xmlns:p="http://schemas.openxmlformats.org/presentationml/2006/main">
  <p:tag name="AS_UNIQUEID" val="1336"/>
  <p:tag name="KSO_WM_UNIT_TEXT_FILL_FORE_SCHEMECOLOR_INDEX" val="13"/>
  <p:tag name="KSO_WM_UNIT_TEXT_FILL_FORE_SCHEMECOLOR_INDEX_BRIGHTNESS" val="0"/>
  <p:tag name="KSO_WM_UNIT_TEXT_FILL_TYPE" val="1"/>
</p:tagLst>
</file>

<file path=ppt/tags/tag525.xml><?xml version="1.0" encoding="utf-8"?>
<p:tagLst xmlns:p="http://schemas.openxmlformats.org/presentationml/2006/main">
  <p:tag name="AS_UNIQUEID" val="1338"/>
</p:tagLst>
</file>

<file path=ppt/tags/tag526.xml><?xml version="1.0" encoding="utf-8"?>
<p:tagLst xmlns:p="http://schemas.openxmlformats.org/presentationml/2006/main">
  <p:tag name="AS_UNIQUEID" val="7339"/>
  <p:tag name="KSO_WM_BEAUTIFY_FLAG" val=""/>
</p:tagLst>
</file>

<file path=ppt/tags/tag527.xml><?xml version="1.0" encoding="utf-8"?>
<p:tagLst xmlns:p="http://schemas.openxmlformats.org/presentationml/2006/main">
  <p:tag name="AS_UNIQUEID" val="132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528.xml><?xml version="1.0" encoding="utf-8"?>
<p:tagLst xmlns:p="http://schemas.openxmlformats.org/presentationml/2006/main">
  <p:tag name="AS_UNIQUEID" val="7340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529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3.xml><?xml version="1.0" encoding="utf-8"?>
<p:tagLst xmlns:p="http://schemas.openxmlformats.org/presentationml/2006/main">
  <p:tag name="AS_UNIQUEID" val="7128"/>
  <p:tag name="KSO_WM_ASSEMBLE_CHIP_INDEX" val="f12545cc3ffa414b8c64f50017a0679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TAG_VERSION" val="1.0"/>
  <p:tag name="KSO_WM_TEMPLATE_CATEGORY" val="chip"/>
  <p:tag name="KSO_WM_TEMPLATE_INDEX" val="20201861"/>
  <p:tag name="KSO_WM_UNIT_COMPATIBLE" val="0"/>
  <p:tag name="KSO_WM_UNIT_DEC_AREA_ID" val="7b7bc2c577ec4d339e73a48e367f68c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530.xml><?xml version="1.0" encoding="utf-8"?>
<p:tagLst xmlns:p="http://schemas.openxmlformats.org/presentationml/2006/main">
  <p:tag name="AS_UNIQUEID" val="7342"/>
  <p:tag name="KSO_WM_BEAUTIFY_FLAG" val=""/>
  <p:tag name="KSO_WM_UNIT_TEXT_FILL_FORE_SCHEMECOLOR_INDEX" val="14"/>
  <p:tag name="KSO_WM_UNIT_TEXT_FILL_FORE_SCHEMECOLOR_INDEX_BRIGHTNESS" val="0"/>
  <p:tag name="KSO_WM_UNIT_TEXT_FILL_TYPE" val="1"/>
</p:tagLst>
</file>

<file path=ppt/tags/tag531.xml><?xml version="1.0" encoding="utf-8"?>
<p:tagLst xmlns:p="http://schemas.openxmlformats.org/presentationml/2006/main">
  <p:tag name="AS_UNIQUEID" val="7343"/>
</p:tagLst>
</file>

<file path=ppt/tags/tag532.xml><?xml version="1.0" encoding="utf-8"?>
<p:tagLst xmlns:p="http://schemas.openxmlformats.org/presentationml/2006/main">
  <p:tag name="AS_UNIQUEID" val="7344"/>
</p:tagLst>
</file>

<file path=ppt/tags/tag533.xml><?xml version="1.0" encoding="utf-8"?>
<p:tagLst xmlns:p="http://schemas.openxmlformats.org/presentationml/2006/main">
  <p:tag name="AS_UNIQUEID" val="7345"/>
</p:tagLst>
</file>

<file path=ppt/tags/tag534.xml><?xml version="1.0" encoding="utf-8"?>
<p:tagLst xmlns:p="http://schemas.openxmlformats.org/presentationml/2006/main">
  <p:tag name="AS_UNIQUEID" val="1329"/>
  <p:tag name="KSO_WM_BEAUTIFY_FLAG" val=""/>
  <p:tag name="KSO_WM_UNIT_TEXT_FILL_FORE_SCHEMECOLOR_INDEX" val="13"/>
  <p:tag name="KSO_WM_UNIT_TEXT_FILL_FORE_SCHEMECOLOR_INDEX_BRIGHTNESS" val="0"/>
  <p:tag name="KSO_WM_UNIT_TEXT_FILL_TYPE" val="1"/>
</p:tagLst>
</file>

<file path=ppt/tags/tag535.xml><?xml version="1.0" encoding="utf-8"?>
<p:tagLst xmlns:p="http://schemas.openxmlformats.org/presentationml/2006/main">
  <p:tag name="AS_UNIQUEID" val="651"/>
</p:tagLst>
</file>

<file path=ppt/tags/tag536.xml><?xml version="1.0" encoding="utf-8"?>
<p:tagLst xmlns:p="http://schemas.openxmlformats.org/presentationml/2006/main">
  <p:tag name="AS_UNIQUEID" val="653"/>
</p:tagLst>
</file>

<file path=ppt/tags/tag537.xml><?xml version="1.0" encoding="utf-8"?>
<p:tagLst xmlns:p="http://schemas.openxmlformats.org/presentationml/2006/main">
  <p:tag name="AS_UNIQUEID" val="1644"/>
  <p:tag name="KSO_WM_UNIT_TEXT_FILL_FORE_SCHEMECOLOR_INDEX" val="13"/>
  <p:tag name="KSO_WM_UNIT_TEXT_FILL_FORE_SCHEMECOLOR_INDEX_BRIGHTNESS" val="0"/>
  <p:tag name="KSO_WM_UNIT_TEXT_FILL_TYPE" val="1"/>
</p:tagLst>
</file>

<file path=ppt/tags/tag538.xml><?xml version="1.0" encoding="utf-8"?>
<p:tagLst xmlns:p="http://schemas.openxmlformats.org/presentationml/2006/main">
  <p:tag name="AS_UNIQUEID" val="1645"/>
</p:tagLst>
</file>

<file path=ppt/tags/tag539.xml><?xml version="1.0" encoding="utf-8"?>
<p:tagLst xmlns:p="http://schemas.openxmlformats.org/presentationml/2006/main">
  <p:tag name="AS_UNIQUEID" val="1646"/>
  <p:tag name="KSO_WM_UNIT_TEXT_FILL_FORE_SCHEMECOLOR_INDEX" val="13"/>
  <p:tag name="KSO_WM_UNIT_TEXT_FILL_FORE_SCHEMECOLOR_INDEX_BRIGHTNESS" val="0"/>
  <p:tag name="KSO_WM_UNIT_TEXT_FILL_TYPE" val="1"/>
</p:tagLst>
</file>

<file path=ppt/tags/tag54.xml><?xml version="1.0" encoding="utf-8"?>
<p:tagLst xmlns:p="http://schemas.openxmlformats.org/presentationml/2006/main">
  <p:tag name="AS_UNIQUEID" val="7129"/>
</p:tagLst>
</file>

<file path=ppt/tags/tag540.xml><?xml version="1.0" encoding="utf-8"?>
<p:tagLst xmlns:p="http://schemas.openxmlformats.org/presentationml/2006/main">
  <p:tag name="AS_UNIQUEID" val="1647"/>
  <p:tag name="KSO_WM_UNIT_TEXT_FILL_FORE_SCHEMECOLOR_INDEX" val="13"/>
  <p:tag name="KSO_WM_UNIT_TEXT_FILL_FORE_SCHEMECOLOR_INDEX_BRIGHTNESS" val="0"/>
  <p:tag name="KSO_WM_UNIT_TEXT_FILL_TYPE" val="1"/>
</p:tagLst>
</file>

<file path=ppt/tags/tag541.xml><?xml version="1.0" encoding="utf-8"?>
<p:tagLst xmlns:p="http://schemas.openxmlformats.org/presentationml/2006/main">
  <p:tag name="AS_UNIQUEID" val="1648"/>
  <p:tag name="KSO_WM_UNIT_LINE_FILL_TYPE" val="2"/>
  <p:tag name="KSO_WM_UNIT_LINE_FORE_SCHEMECOLOR_INDEX" val="13"/>
  <p:tag name="KSO_WM_UNIT_LINE_FORE_SCHEMECOLOR_INDEX_BRIGHTNESS" val="0"/>
</p:tagLst>
</file>

<file path=ppt/tags/tag542.xml><?xml version="1.0" encoding="utf-8"?>
<p:tagLst xmlns:p="http://schemas.openxmlformats.org/presentationml/2006/main">
  <p:tag name="AS_UNIQUEID" val="1649"/>
  <p:tag name="KSO_WM_UNIT_TEXT_FILL_FORE_SCHEMECOLOR_INDEX" val="13"/>
  <p:tag name="KSO_WM_UNIT_TEXT_FILL_FORE_SCHEMECOLOR_INDEX_BRIGHTNESS" val="0"/>
  <p:tag name="KSO_WM_UNIT_TEXT_FILL_TYPE" val="1"/>
</p:tagLst>
</file>

<file path=ppt/tags/tag543.xml><?xml version="1.0" encoding="utf-8"?>
<p:tagLst xmlns:p="http://schemas.openxmlformats.org/presentationml/2006/main">
  <p:tag name="AS_UNIQUEID" val="1650"/>
  <p:tag name="KSO_WM_UNIT_TEXT_FILL_FORE_SCHEMECOLOR_INDEX" val="13"/>
  <p:tag name="KSO_WM_UNIT_TEXT_FILL_FORE_SCHEMECOLOR_INDEX_BRIGHTNESS" val="0"/>
  <p:tag name="KSO_WM_UNIT_TEXT_FILL_TYPE" val="1"/>
</p:tagLst>
</file>

<file path=ppt/tags/tag544.xml><?xml version="1.0" encoding="utf-8"?>
<p:tagLst xmlns:p="http://schemas.openxmlformats.org/presentationml/2006/main">
  <p:tag name="AS_UNIQUEID" val="1651"/>
  <p:tag name="KSO_WM_UNIT_LINE_FILL_TYPE" val="2"/>
  <p:tag name="KSO_WM_UNIT_LINE_FORE_SCHEMECOLOR_INDEX" val="13"/>
  <p:tag name="KSO_WM_UNIT_LINE_FORE_SCHEMECOLOR_INDEX_BRIGHTNESS" val="0"/>
</p:tagLst>
</file>

<file path=ppt/tags/tag545.xml><?xml version="1.0" encoding="utf-8"?>
<p:tagLst xmlns:p="http://schemas.openxmlformats.org/presentationml/2006/main">
  <p:tag name="AS_UNIQUEID" val="1652"/>
  <p:tag name="KSO_WM_UNIT_LINE_FILL_TYPE" val="2"/>
  <p:tag name="KSO_WM_UNIT_LINE_FORE_SCHEMECOLOR_INDEX" val="13"/>
  <p:tag name="KSO_WM_UNIT_LINE_FORE_SCHEMECOLOR_INDEX_BRIGHTNESS" val="0"/>
</p:tagLst>
</file>

<file path=ppt/tags/tag546.xml><?xml version="1.0" encoding="utf-8"?>
<p:tagLst xmlns:p="http://schemas.openxmlformats.org/presentationml/2006/main">
  <p:tag name="AS_UNIQUEID" val="1653"/>
  <p:tag name="KSO_WM_UNIT_TEXT_FILL_FORE_SCHEMECOLOR_INDEX" val="13"/>
  <p:tag name="KSO_WM_UNIT_TEXT_FILL_FORE_SCHEMECOLOR_INDEX_BRIGHTNESS" val="0"/>
  <p:tag name="KSO_WM_UNIT_TEXT_FILL_TYPE" val="1"/>
</p:tagLst>
</file>

<file path=ppt/tags/tag547.xml><?xml version="1.0" encoding="utf-8"?>
<p:tagLst xmlns:p="http://schemas.openxmlformats.org/presentationml/2006/main">
  <p:tag name="AS_UNIQUEID" val="1654"/>
  <p:tag name="KSO_WM_UNIT_LINE_FILL_TYPE" val="2"/>
  <p:tag name="KSO_WM_UNIT_LINE_FORE_SCHEMECOLOR_INDEX" val="10"/>
  <p:tag name="KSO_WM_UNIT_LINE_FORE_SCHEMECOLOR_INDEX_BRIGHTNESS" val="0.4"/>
  <p:tag name="KSO_WM_UNIT_TEXT_FILL_FORE_SCHEMECOLOR_INDEX" val="2"/>
  <p:tag name="KSO_WM_UNIT_TEXT_FILL_FORE_SCHEMECOLOR_INDEX_BRIGHTNESS" val="0"/>
  <p:tag name="KSO_WM_UNIT_TEXT_FILL_TYPE" val="1"/>
</p:tagLst>
</file>

<file path=ppt/tags/tag548.xml><?xml version="1.0" encoding="utf-8"?>
<p:tagLst xmlns:p="http://schemas.openxmlformats.org/presentationml/2006/main">
  <p:tag name="AS_UNIQUEID" val="1655"/>
</p:tagLst>
</file>

<file path=ppt/tags/tag549.xml><?xml version="1.0" encoding="utf-8"?>
<p:tagLst xmlns:p="http://schemas.openxmlformats.org/presentationml/2006/main">
  <p:tag name="AS_UNIQUEID" val="1656"/>
  <p:tag name="KSO_WM_UNIT_TEXT_FILL_FORE_SCHEMECOLOR_INDEX" val="13"/>
  <p:tag name="KSO_WM_UNIT_TEXT_FILL_FORE_SCHEMECOLOR_INDEX_BRIGHTNESS" val="0"/>
  <p:tag name="KSO_WM_UNIT_TEXT_FILL_TYPE" val="1"/>
</p:tagLst>
</file>

<file path=ppt/tags/tag55.xml><?xml version="1.0" encoding="utf-8"?>
<p:tagLst xmlns:p="http://schemas.openxmlformats.org/presentationml/2006/main">
  <p:tag name="AS_UNIQUEID" val="7130"/>
</p:tagLst>
</file>

<file path=ppt/tags/tag550.xml><?xml version="1.0" encoding="utf-8"?>
<p:tagLst xmlns:p="http://schemas.openxmlformats.org/presentationml/2006/main">
  <p:tag name="AS_UNIQUEID" val="1657"/>
  <p:tag name="KSO_WM_UNIT_TEXT_FILL_FORE_SCHEMECOLOR_INDEX" val="13"/>
  <p:tag name="KSO_WM_UNIT_TEXT_FILL_FORE_SCHEMECOLOR_INDEX_BRIGHTNESS" val="0"/>
  <p:tag name="KSO_WM_UNIT_TEXT_FILL_TYPE" val="1"/>
</p:tagLst>
</file>

<file path=ppt/tags/tag551.xml><?xml version="1.0" encoding="utf-8"?>
<p:tagLst xmlns:p="http://schemas.openxmlformats.org/presentationml/2006/main">
  <p:tag name="AS_UNIQUEID" val="1658"/>
  <p:tag name="KSO_WM_UNIT_LINE_FILL_TYPE" val="2"/>
  <p:tag name="KSO_WM_UNIT_LINE_FORE_SCHEMECOLOR_INDEX" val="13"/>
  <p:tag name="KSO_WM_UNIT_LINE_FORE_SCHEMECOLOR_INDEX_BRIGHTNESS" val="0"/>
</p:tagLst>
</file>

<file path=ppt/tags/tag552.xml><?xml version="1.0" encoding="utf-8"?>
<p:tagLst xmlns:p="http://schemas.openxmlformats.org/presentationml/2006/main">
  <p:tag name="AS_UNIQUEID" val="1659"/>
  <p:tag name="KSO_WM_UNIT_TEXT_FILL_FORE_SCHEMECOLOR_INDEX" val="13"/>
  <p:tag name="KSO_WM_UNIT_TEXT_FILL_FORE_SCHEMECOLOR_INDEX_BRIGHTNESS" val="0"/>
  <p:tag name="KSO_WM_UNIT_TEXT_FILL_TYPE" val="1"/>
</p:tagLst>
</file>

<file path=ppt/tags/tag553.xml><?xml version="1.0" encoding="utf-8"?>
<p:tagLst xmlns:p="http://schemas.openxmlformats.org/presentationml/2006/main">
  <p:tag name="AS_UNIQUEID" val="1660"/>
  <p:tag name="KSO_WM_UNIT_LINE_FILL_TYPE" val="2"/>
  <p:tag name="KSO_WM_UNIT_LINE_FORE_SCHEMECOLOR_INDEX" val="13"/>
  <p:tag name="KSO_WM_UNIT_LINE_FORE_SCHEMECOLOR_INDEX_BRIGHTNESS" val="0"/>
</p:tagLst>
</file>

<file path=ppt/tags/tag554.xml><?xml version="1.0" encoding="utf-8"?>
<p:tagLst xmlns:p="http://schemas.openxmlformats.org/presentationml/2006/main">
  <p:tag name="AS_UNIQUEID" val="1661"/>
  <p:tag name="KSO_WM_UNIT_TEXT_FILL_FORE_SCHEMECOLOR_INDEX" val="13"/>
  <p:tag name="KSO_WM_UNIT_TEXT_FILL_FORE_SCHEMECOLOR_INDEX_BRIGHTNESS" val="0"/>
  <p:tag name="KSO_WM_UNIT_TEXT_FILL_TYPE" val="1"/>
</p:tagLst>
</file>

<file path=ppt/tags/tag555.xml><?xml version="1.0" encoding="utf-8"?>
<p:tagLst xmlns:p="http://schemas.openxmlformats.org/presentationml/2006/main">
  <p:tag name="AS_UNIQUEID" val="1662"/>
  <p:tag name="KSO_WM_UNIT_TEXT_FILL_FORE_SCHEMECOLOR_INDEX" val="13"/>
  <p:tag name="KSO_WM_UNIT_TEXT_FILL_FORE_SCHEMECOLOR_INDEX_BRIGHTNESS" val="0"/>
  <p:tag name="KSO_WM_UNIT_TEXT_FILL_TYPE" val="1"/>
</p:tagLst>
</file>

<file path=ppt/tags/tag556.xml><?xml version="1.0" encoding="utf-8"?>
<p:tagLst xmlns:p="http://schemas.openxmlformats.org/presentationml/2006/main">
  <p:tag name="AS_UNIQUEID" val="1663"/>
  <p:tag name="KSO_WM_UNIT_TEXT_FILL_FORE_SCHEMECOLOR_INDEX" val="13"/>
  <p:tag name="KSO_WM_UNIT_TEXT_FILL_FORE_SCHEMECOLOR_INDEX_BRIGHTNESS" val="0"/>
  <p:tag name="KSO_WM_UNIT_TEXT_FILL_TYPE" val="1"/>
</p:tagLst>
</file>

<file path=ppt/tags/tag557.xml><?xml version="1.0" encoding="utf-8"?>
<p:tagLst xmlns:p="http://schemas.openxmlformats.org/presentationml/2006/main">
  <p:tag name="AS_UNIQUEID" val="1664"/>
  <p:tag name="KSO_WM_UNIT_LINE_FILL_TYPE" val="2"/>
  <p:tag name="KSO_WM_UNIT_LINE_FORE_SCHEMECOLOR_INDEX" val="10"/>
  <p:tag name="KSO_WM_UNIT_LINE_FORE_SCHEMECOLOR_INDEX_BRIGHTNESS" val="0.4"/>
  <p:tag name="KSO_WM_UNIT_TEXT_FILL_FORE_SCHEMECOLOR_INDEX" val="2"/>
  <p:tag name="KSO_WM_UNIT_TEXT_FILL_FORE_SCHEMECOLOR_INDEX_BRIGHTNESS" val="0"/>
  <p:tag name="KSO_WM_UNIT_TEXT_FILL_TYPE" val="1"/>
</p:tagLst>
</file>

<file path=ppt/tags/tag558.xml><?xml version="1.0" encoding="utf-8"?>
<p:tagLst xmlns:p="http://schemas.openxmlformats.org/presentationml/2006/main">
  <p:tag name="AS_UNIQUEID" val="1329"/>
  <p:tag name="KSO_WM_UNIT_TEXT_FILL_FORE_SCHEMECOLOR_INDEX" val="13"/>
  <p:tag name="KSO_WM_UNIT_TEXT_FILL_FORE_SCHEMECOLOR_INDEX_BRIGHTNESS" val="0"/>
  <p:tag name="KSO_WM_UNIT_TEXT_FILL_TYPE" val="1"/>
</p:tagLst>
</file>

<file path=ppt/tags/tag559.xml><?xml version="1.0" encoding="utf-8"?>
<p:tagLst xmlns:p="http://schemas.openxmlformats.org/presentationml/2006/main">
  <p:tag name="AS_UNIQUEID" val="1330"/>
  <p:tag name="KSO_WM_UNIT_TEXT_FILL_FORE_SCHEMECOLOR_INDEX" val="13"/>
  <p:tag name="KSO_WM_UNIT_TEXT_FILL_FORE_SCHEMECOLOR_INDEX_BRIGHTNESS" val="0"/>
  <p:tag name="KSO_WM_UNIT_TEXT_FILL_TYPE" val="1"/>
</p:tagLst>
</file>

<file path=ppt/tags/tag56.xml><?xml version="1.0" encoding="utf-8"?>
<p:tagLst xmlns:p="http://schemas.openxmlformats.org/presentationml/2006/main">
  <p:tag name="AS_UNIQUEID" val="7131"/>
</p:tagLst>
</file>

<file path=ppt/tags/tag560.xml><?xml version="1.0" encoding="utf-8"?>
<p:tagLst xmlns:p="http://schemas.openxmlformats.org/presentationml/2006/main">
  <p:tag name="AS_UNIQUEID" val="7347"/>
  <p:tag name="KSO_WM_UNIT_TEXT_FILL_FORE_SCHEMECOLOR_INDEX" val="14"/>
  <p:tag name="KSO_WM_UNIT_TEXT_FILL_FORE_SCHEMECOLOR_INDEX_BRIGHTNESS" val="0"/>
  <p:tag name="KSO_WM_UNIT_TEXT_FILL_TYPE" val="1"/>
</p:tagLst>
</file>

<file path=ppt/tags/tag561.xml><?xml version="1.0" encoding="utf-8"?>
<p:tagLst xmlns:p="http://schemas.openxmlformats.org/presentationml/2006/main">
  <p:tag name="AS_UNIQUEID" val="7348"/>
  <p:tag name="KSO_WM_BEAUTIFY_FLAG" val=""/>
</p:tagLst>
</file>

<file path=ppt/tags/tag562.xml><?xml version="1.0" encoding="utf-8"?>
<p:tagLst xmlns:p="http://schemas.openxmlformats.org/presentationml/2006/main">
  <p:tag name="AS_UNIQUEID" val="1343"/>
</p:tagLst>
</file>

<file path=ppt/tags/tag563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64.xml><?xml version="1.0" encoding="utf-8"?>
<p:tagLst xmlns:p="http://schemas.openxmlformats.org/presentationml/2006/main">
  <p:tag name="AS_UNIQUEID" val="1666"/>
</p:tagLst>
</file>

<file path=ppt/tags/tag565.xml><?xml version="1.0" encoding="utf-8"?>
<p:tagLst xmlns:p="http://schemas.openxmlformats.org/presentationml/2006/main">
  <p:tag name="AS_UNIQUEID" val="658"/>
  <p:tag name="KSO_WM_UNIT_TEXT_FILL_FORE_SCHEMECOLOR_INDEX" val="13"/>
  <p:tag name="KSO_WM_UNIT_TEXT_FILL_FORE_SCHEMECOLOR_INDEX_BRIGHTNESS" val="0"/>
  <p:tag name="KSO_WM_UNIT_TEXT_FILL_TYPE" val="1"/>
</p:tagLst>
</file>

<file path=ppt/tags/tag566.xml><?xml version="1.0" encoding="utf-8"?>
<p:tagLst xmlns:p="http://schemas.openxmlformats.org/presentationml/2006/main">
  <p:tag name="AS_UNIQUEID" val="1329"/>
  <p:tag name="KSO_WM_UNIT_TEXT_FILL_FORE_SCHEMECOLOR_INDEX" val="13"/>
  <p:tag name="KSO_WM_UNIT_TEXT_FILL_FORE_SCHEMECOLOR_INDEX_BRIGHTNESS" val="0"/>
  <p:tag name="KSO_WM_UNIT_TEXT_FILL_TYPE" val="1"/>
</p:tagLst>
</file>

<file path=ppt/tags/tag567.xml><?xml version="1.0" encoding="utf-8"?>
<p:tagLst xmlns:p="http://schemas.openxmlformats.org/presentationml/2006/main">
  <p:tag name="AS_UNIQUEID" val="1330"/>
  <p:tag name="KSO_WM_UNIT_TEXT_FILL_FORE_SCHEMECOLOR_INDEX" val="13"/>
  <p:tag name="KSO_WM_UNIT_TEXT_FILL_FORE_SCHEMECOLOR_INDEX_BRIGHTNESS" val="0"/>
  <p:tag name="KSO_WM_UNIT_TEXT_FILL_TYPE" val="1"/>
</p:tagLst>
</file>

<file path=ppt/tags/tag568.xml><?xml version="1.0" encoding="utf-8"?>
<p:tagLst xmlns:p="http://schemas.openxmlformats.org/presentationml/2006/main">
  <p:tag name="AS_UNIQUEID" val="7350"/>
  <p:tag name="KSO_WM_UNIT_TEXT_FILL_FORE_SCHEMECOLOR_INDEX" val="14"/>
  <p:tag name="KSO_WM_UNIT_TEXT_FILL_FORE_SCHEMECOLOR_INDEX_BRIGHTNESS" val="0"/>
  <p:tag name="KSO_WM_UNIT_TEXT_FILL_TYPE" val="1"/>
</p:tagLst>
</file>

<file path=ppt/tags/tag569.xml><?xml version="1.0" encoding="utf-8"?>
<p:tagLst xmlns:p="http://schemas.openxmlformats.org/presentationml/2006/main">
  <p:tag name="AS_UNIQUEID" val="7351"/>
  <p:tag name="KSO_WM_BEAUTIFY_FLAG" val=""/>
</p:tagLst>
</file>

<file path=ppt/tags/tag57.xml><?xml version="1.0" encoding="utf-8"?>
<p:tagLst xmlns:p="http://schemas.openxmlformats.org/presentationml/2006/main">
  <p:tag name="AS_UNIQUEID" val="7132"/>
</p:tagLst>
</file>

<file path=ppt/tags/tag570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71.xml><?xml version="1.0" encoding="utf-8"?>
<p:tagLst xmlns:p="http://schemas.openxmlformats.org/presentationml/2006/main">
  <p:tag name="AS_UNIQUEID" val="664"/>
</p:tagLst>
</file>

<file path=ppt/tags/tag572.xml><?xml version="1.0" encoding="utf-8"?>
<p:tagLst xmlns:p="http://schemas.openxmlformats.org/presentationml/2006/main">
  <p:tag name="AS_UNIQUEID" val="666"/>
</p:tagLst>
</file>

<file path=ppt/tags/tag573.xml><?xml version="1.0" encoding="utf-8"?>
<p:tagLst xmlns:p="http://schemas.openxmlformats.org/presentationml/2006/main">
  <p:tag name="AS_UNIQUEID" val="1348"/>
</p:tagLst>
</file>

<file path=ppt/tags/tag574.xml><?xml version="1.0" encoding="utf-8"?>
<p:tagLst xmlns:p="http://schemas.openxmlformats.org/presentationml/2006/main">
  <p:tag name="AS_UNIQUEID" val="664"/>
  <p:tag name="KSO_WM_UNIT_TEXT_FILL_FORE_SCHEMECOLOR_INDEX" val="13"/>
  <p:tag name="KSO_WM_UNIT_TEXT_FILL_FORE_SCHEMECOLOR_INDEX_BRIGHTNESS" val="0"/>
  <p:tag name="KSO_WM_UNIT_TEXT_FILL_TYPE" val="1"/>
</p:tagLst>
</file>

<file path=ppt/tags/tag575.xml><?xml version="1.0" encoding="utf-8"?>
<p:tagLst xmlns:p="http://schemas.openxmlformats.org/presentationml/2006/main">
  <p:tag name="AS_UNIQUEID" val="1329"/>
  <p:tag name="KSO_WM_UNIT_TEXT_FILL_FORE_SCHEMECOLOR_INDEX" val="13"/>
  <p:tag name="KSO_WM_UNIT_TEXT_FILL_FORE_SCHEMECOLOR_INDEX_BRIGHTNESS" val="0"/>
  <p:tag name="KSO_WM_UNIT_TEXT_FILL_TYPE" val="1"/>
</p:tagLst>
</file>

<file path=ppt/tags/tag576.xml><?xml version="1.0" encoding="utf-8"?>
<p:tagLst xmlns:p="http://schemas.openxmlformats.org/presentationml/2006/main">
  <p:tag name="AS_UNIQUEID" val="7354"/>
  <p:tag name="KSO_WM_UNIT_TEXT_FILL_FORE_SCHEMECOLOR_INDEX" val="14"/>
  <p:tag name="KSO_WM_UNIT_TEXT_FILL_FORE_SCHEMECOLOR_INDEX_BRIGHTNESS" val="0"/>
  <p:tag name="KSO_WM_UNIT_TEXT_FILL_TYPE" val="1"/>
</p:tagLst>
</file>

<file path=ppt/tags/tag577.xml><?xml version="1.0" encoding="utf-8"?>
<p:tagLst xmlns:p="http://schemas.openxmlformats.org/presentationml/2006/main">
  <p:tag name="AS_UNIQUEID" val="7355"/>
  <p:tag name="KSO_WM_BEAUTIFY_FLAG" val=""/>
</p:tagLst>
</file>

<file path=ppt/tags/tag578.xml><?xml version="1.0" encoding="utf-8"?>
<p:tagLst xmlns:p="http://schemas.openxmlformats.org/presentationml/2006/main">
  <p:tag name="AS_UNIQUEID" val="7397"/>
</p:tagLst>
</file>

<file path=ppt/tags/tag579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8.xml><?xml version="1.0" encoding="utf-8"?>
<p:tagLst xmlns:p="http://schemas.openxmlformats.org/presentationml/2006/main">
  <p:tag name="AS_UNIQUEID" val="7133"/>
</p:tagLst>
</file>

<file path=ppt/tags/tag580.xml><?xml version="1.0" encoding="utf-8"?>
<p:tagLst xmlns:p="http://schemas.openxmlformats.org/presentationml/2006/main">
  <p:tag name="AS_UNIQUEID" val="661"/>
</p:tagLst>
</file>

<file path=ppt/tags/tag581.xml><?xml version="1.0" encoding="utf-8"?>
<p:tagLst xmlns:p="http://schemas.openxmlformats.org/presentationml/2006/main">
  <p:tag name="AS_UNIQUEID" val="662"/>
</p:tagLst>
</file>

<file path=ppt/tags/tag582.xml><?xml version="1.0" encoding="utf-8"?>
<p:tagLst xmlns:p="http://schemas.openxmlformats.org/presentationml/2006/main">
  <p:tag name="AS_UNIQUEID" val="1357"/>
  <p:tag name="KSO_WM_UNIT_TEXT_FILL_FORE_SCHEMECOLOR_INDEX" val="13"/>
  <p:tag name="KSO_WM_UNIT_TEXT_FILL_FORE_SCHEMECOLOR_INDEX_BRIGHTNESS" val="0"/>
  <p:tag name="KSO_WM_UNIT_TEXT_FILL_TYPE" val="1"/>
</p:tagLst>
</file>

<file path=ppt/tags/tag583.xml><?xml version="1.0" encoding="utf-8"?>
<p:tagLst xmlns:p="http://schemas.openxmlformats.org/presentationml/2006/main">
  <p:tag name="AS_UNIQUEID" val="1358"/>
  <p:tag name="KSO_WM_UNIT_TEXT_FILL_FORE_SCHEMECOLOR_INDEX" val="13"/>
  <p:tag name="KSO_WM_UNIT_TEXT_FILL_FORE_SCHEMECOLOR_INDEX_BRIGHTNESS" val="0"/>
  <p:tag name="KSO_WM_UNIT_TEXT_FILL_TYPE" val="1"/>
</p:tagLst>
</file>

<file path=ppt/tags/tag584.xml><?xml version="1.0" encoding="utf-8"?>
<p:tagLst xmlns:p="http://schemas.openxmlformats.org/presentationml/2006/main">
  <p:tag name="AS_UNIQUEID" val="1359"/>
  <p:tag name="KSO_WM_UNIT_TEXT_FILL_FORE_SCHEMECOLOR_INDEX" val="13"/>
  <p:tag name="KSO_WM_UNIT_TEXT_FILL_FORE_SCHEMECOLOR_INDEX_BRIGHTNESS" val="0"/>
  <p:tag name="KSO_WM_UNIT_TEXT_FILL_TYPE" val="1"/>
</p:tagLst>
</file>

<file path=ppt/tags/tag585.xml><?xml version="1.0" encoding="utf-8"?>
<p:tagLst xmlns:p="http://schemas.openxmlformats.org/presentationml/2006/main">
  <p:tag name="AS_UNIQUEID" val="1358"/>
  <p:tag name="KSO_WM_UNIT_TEXT_FILL_FORE_SCHEMECOLOR_INDEX" val="13"/>
  <p:tag name="KSO_WM_UNIT_TEXT_FILL_FORE_SCHEMECOLOR_INDEX_BRIGHTNESS" val="0"/>
  <p:tag name="KSO_WM_UNIT_TEXT_FILL_TYPE" val="1"/>
</p:tagLst>
</file>

<file path=ppt/tags/tag586.xml><?xml version="1.0" encoding="utf-8"?>
<p:tagLst xmlns:p="http://schemas.openxmlformats.org/presentationml/2006/main">
  <p:tag name="AS_UNIQUEID" val="1671"/>
  <p:tag name="KSO_WM_UNIT_TEXT_FILL_FORE_SCHEMECOLOR_INDEX" val="13"/>
  <p:tag name="KSO_WM_UNIT_TEXT_FILL_FORE_SCHEMECOLOR_INDEX_BRIGHTNESS" val="0"/>
  <p:tag name="KSO_WM_UNIT_TEXT_FILL_TYPE" val="1"/>
</p:tagLst>
</file>

<file path=ppt/tags/tag587.xml><?xml version="1.0" encoding="utf-8"?>
<p:tagLst xmlns:p="http://schemas.openxmlformats.org/presentationml/2006/main">
  <p:tag name="AS_UNIQUEID" val="1672"/>
</p:tagLst>
</file>

<file path=ppt/tags/tag588.xml><?xml version="1.0" encoding="utf-8"?>
<p:tagLst xmlns:p="http://schemas.openxmlformats.org/presentationml/2006/main">
  <p:tag name="AS_UNIQUEID" val="1673"/>
</p:tagLst>
</file>

<file path=ppt/tags/tag589.xml><?xml version="1.0" encoding="utf-8"?>
<p:tagLst xmlns:p="http://schemas.openxmlformats.org/presentationml/2006/main">
  <p:tag name="AS_UNIQUEID" val="1674"/>
</p:tagLst>
</file>

<file path=ppt/tags/tag59.xml><?xml version="1.0" encoding="utf-8"?>
<p:tagLst xmlns:p="http://schemas.openxmlformats.org/presentationml/2006/main">
  <p:tag name="AS_UNIQUEID" val="7135"/>
  <p:tag name="KSO_WM_ASSEMBLE_CHIP_INDEX" val="f983b96116af40c9988b109b8dae864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TAG_VERSION" val="1.0"/>
  <p:tag name="KSO_WM_TEMPLATE_CATEGORY" val="chip"/>
  <p:tag name="KSO_WM_TEMPLATE_INDEX" val="20201861"/>
  <p:tag name="KSO_WM_UNIT_COMPATIBLE" val="0"/>
  <p:tag name="KSO_WM_UNIT_DEC_AREA_ID" val="d0690665bda3463e86f757cdac66977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590.xml><?xml version="1.0" encoding="utf-8"?>
<p:tagLst xmlns:p="http://schemas.openxmlformats.org/presentationml/2006/main">
  <p:tag name="AS_UNIQUEID" val="7357"/>
  <p:tag name="KSO_WM_UNIT_TEXT_FILL_FORE_SCHEMECOLOR_INDEX" val="14"/>
  <p:tag name="KSO_WM_UNIT_TEXT_FILL_FORE_SCHEMECOLOR_INDEX_BRIGHTNESS" val="0"/>
  <p:tag name="KSO_WM_UNIT_TEXT_FILL_TYPE" val="1"/>
</p:tagLst>
</file>

<file path=ppt/tags/tag591.xml><?xml version="1.0" encoding="utf-8"?>
<p:tagLst xmlns:p="http://schemas.openxmlformats.org/presentationml/2006/main">
  <p:tag name="AS_UNIQUEID" val="7358"/>
</p:tagLst>
</file>

<file path=ppt/tags/tag592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93.xml><?xml version="1.0" encoding="utf-8"?>
<p:tagLst xmlns:p="http://schemas.openxmlformats.org/presentationml/2006/main">
  <p:tag name="AS_UNIQUEID" val="1357"/>
  <p:tag name="KSO_WM_UNIT_TEXT_FILL_FORE_SCHEMECOLOR_INDEX" val="13"/>
  <p:tag name="KSO_WM_UNIT_TEXT_FILL_FORE_SCHEMECOLOR_INDEX_BRIGHTNESS" val="0"/>
  <p:tag name="KSO_WM_UNIT_TEXT_FILL_TYPE" val="1"/>
</p:tagLst>
</file>

<file path=ppt/tags/tag594.xml><?xml version="1.0" encoding="utf-8"?>
<p:tagLst xmlns:p="http://schemas.openxmlformats.org/presentationml/2006/main">
  <p:tag name="AS_UNIQUEID" val="1707"/>
  <p:tag name="KSO_WM_UNIT_TEXT_FILL_FORE_SCHEMECOLOR_INDEX" val="13"/>
  <p:tag name="KSO_WM_UNIT_TEXT_FILL_FORE_SCHEMECOLOR_INDEX_BRIGHTNESS" val="0"/>
  <p:tag name="KSO_WM_UNIT_TEXT_FILL_TYPE" val="1"/>
</p:tagLst>
</file>

<file path=ppt/tags/tag595.xml><?xml version="1.0" encoding="utf-8"?>
<p:tagLst xmlns:p="http://schemas.openxmlformats.org/presentationml/2006/main">
  <p:tag name="AS_UNIQUEID" val="1708"/>
</p:tagLst>
</file>

<file path=ppt/tags/tag596.xml><?xml version="1.0" encoding="utf-8"?>
<p:tagLst xmlns:p="http://schemas.openxmlformats.org/presentationml/2006/main">
  <p:tag name="AS_UNIQUEID" val="7360"/>
  <p:tag name="KSO_WM_UNIT_TEXT_FILL_FORE_SCHEMECOLOR_INDEX" val="14"/>
  <p:tag name="KSO_WM_UNIT_TEXT_FILL_FORE_SCHEMECOLOR_INDEX_BRIGHTNESS" val="0"/>
  <p:tag name="KSO_WM_UNIT_TEXT_FILL_TYPE" val="1"/>
</p:tagLst>
</file>

<file path=ppt/tags/tag597.xml><?xml version="1.0" encoding="utf-8"?>
<p:tagLst xmlns:p="http://schemas.openxmlformats.org/presentationml/2006/main">
  <p:tag name="AS_UNIQUEID" val="7361"/>
  <p:tag name="KSO_WM_BEAUTIFY_FLAG" val=""/>
</p:tagLst>
</file>

<file path=ppt/tags/tag598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599.xml><?xml version="1.0" encoding="utf-8"?>
<p:tagLst xmlns:p="http://schemas.openxmlformats.org/presentationml/2006/main">
  <p:tag name="AS_UNIQUEID" val="7364"/>
</p:tagLst>
</file>

<file path=ppt/tags/tag6.xml><?xml version="1.0" encoding="utf-8"?>
<p:tagLst xmlns:p="http://schemas.openxmlformats.org/presentationml/2006/main">
  <p:tag name="AS_UNIQUEID" val="7074"/>
  <p:tag name="KSO_WM_ASSEMBLE_CHIP_INDEX" val="f12545cc3ffa414b8c64f50017a0679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TAG_VERSION" val="1.0"/>
  <p:tag name="KSO_WM_TEMPLATE_CATEGORY" val="chip"/>
  <p:tag name="KSO_WM_TEMPLATE_INDEX" val="20201861"/>
  <p:tag name="KSO_WM_UNIT_COMPATIBLE" val="0"/>
  <p:tag name="KSO_WM_UNIT_DEC_AREA_ID" val="7b7bc2c577ec4d339e73a48e367f68c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60.xml><?xml version="1.0" encoding="utf-8"?>
<p:tagLst xmlns:p="http://schemas.openxmlformats.org/presentationml/2006/main">
  <p:tag name="AS_UNIQUEID" val="7136"/>
  <p:tag name="KSO_WM_ASSEMBLE_CHIP_INDEX" val="f12545cc3ffa414b8c64f50017a0679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TAG_VERSION" val="1.0"/>
  <p:tag name="KSO_WM_TEMPLATE_CATEGORY" val="chip"/>
  <p:tag name="KSO_WM_TEMPLATE_INDEX" val="20201861"/>
  <p:tag name="KSO_WM_UNIT_COMPATIBLE" val="0"/>
  <p:tag name="KSO_WM_UNIT_DEC_AREA_ID" val="7b7bc2c577ec4d339e73a48e367f68c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600.xml><?xml version="1.0" encoding="utf-8"?>
<p:tagLst xmlns:p="http://schemas.openxmlformats.org/presentationml/2006/main">
  <p:tag name="AS_UNIQUEID" val="700"/>
</p:tagLst>
</file>

<file path=ppt/tags/tag601.xml><?xml version="1.0" encoding="utf-8"?>
<p:tagLst xmlns:p="http://schemas.openxmlformats.org/presentationml/2006/main">
  <p:tag name="AS_UNIQUEID" val="701"/>
</p:tagLst>
</file>

<file path=ppt/tags/tag602.xml><?xml version="1.0" encoding="utf-8"?>
<p:tagLst xmlns:p="http://schemas.openxmlformats.org/presentationml/2006/main">
  <p:tag name="AS_UNIQUEID" val="700"/>
  <p:tag name="KSO_WM_UNIT_TEXT_FILL_FORE_SCHEMECOLOR_INDEX" val="13"/>
  <p:tag name="KSO_WM_UNIT_TEXT_FILL_FORE_SCHEMECOLOR_INDEX_BRIGHTNESS" val="0"/>
  <p:tag name="KSO_WM_UNIT_TEXT_FILL_TYPE" val="1"/>
</p:tagLst>
</file>

<file path=ppt/tags/tag603.xml><?xml version="1.0" encoding="utf-8"?>
<p:tagLst xmlns:p="http://schemas.openxmlformats.org/presentationml/2006/main">
  <p:tag name="AS_UNIQUEID" val="1711"/>
</p:tagLst>
</file>

<file path=ppt/tags/tag604.xml><?xml version="1.0" encoding="utf-8"?>
<p:tagLst xmlns:p="http://schemas.openxmlformats.org/presentationml/2006/main">
  <p:tag name="AS_UNIQUEID" val="7365"/>
  <p:tag name="KSO_WM_UNIT_TEXT_FILL_FORE_SCHEMECOLOR_INDEX" val="14"/>
  <p:tag name="KSO_WM_UNIT_TEXT_FILL_FORE_SCHEMECOLOR_INDEX_BRIGHTNESS" val="0"/>
  <p:tag name="KSO_WM_UNIT_TEXT_FILL_TYPE" val="1"/>
</p:tagLst>
</file>

<file path=ppt/tags/tag605.xml><?xml version="1.0" encoding="utf-8"?>
<p:tagLst xmlns:p="http://schemas.openxmlformats.org/presentationml/2006/main">
  <p:tag name="AS_UNIQUEID" val="7366"/>
</p:tagLst>
</file>

<file path=ppt/tags/tag606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607.xml><?xml version="1.0" encoding="utf-8"?>
<p:tagLst xmlns:p="http://schemas.openxmlformats.org/presentationml/2006/main">
  <p:tag name="AS_UNIQUEID" val="697"/>
</p:tagLst>
</file>

<file path=ppt/tags/tag608.xml><?xml version="1.0" encoding="utf-8"?>
<p:tagLst xmlns:p="http://schemas.openxmlformats.org/presentationml/2006/main">
  <p:tag name="AS_UNIQUEID" val="698"/>
</p:tagLst>
</file>

<file path=ppt/tags/tag609.xml><?xml version="1.0" encoding="utf-8"?>
<p:tagLst xmlns:p="http://schemas.openxmlformats.org/presentationml/2006/main">
  <p:tag name="AS_UNIQUEID" val="706"/>
</p:tagLst>
</file>

<file path=ppt/tags/tag61.xml><?xml version="1.0" encoding="utf-8"?>
<p:tagLst xmlns:p="http://schemas.openxmlformats.org/presentationml/2006/main">
  <p:tag name="AS_UNIQUEID" val="7137"/>
</p:tagLst>
</file>

<file path=ppt/tags/tag610.xml><?xml version="1.0" encoding="utf-8"?>
<p:tagLst xmlns:p="http://schemas.openxmlformats.org/presentationml/2006/main">
  <p:tag name="AS_UNIQUEID" val="707"/>
</p:tagLst>
</file>

<file path=ppt/tags/tag611.xml><?xml version="1.0" encoding="utf-8"?>
<p:tagLst xmlns:p="http://schemas.openxmlformats.org/presentationml/2006/main">
  <p:tag name="AS_UNIQUEID" val="709"/>
  <p:tag name="KSO_WM_UNIT_TABLE_BEAUTIFY" val="smartTable{cf00b09e-df6e-4a02-aaed-aa40f20a7a53}"/>
</p:tagLst>
</file>

<file path=ppt/tags/tag612.xml><?xml version="1.0" encoding="utf-8"?>
<p:tagLst xmlns:p="http://schemas.openxmlformats.org/presentationml/2006/main">
  <p:tag name="AS_UNIQUEID" val="700"/>
  <p:tag name="KSO_WM_UNIT_TEXT_FILL_FORE_SCHEMECOLOR_INDEX" val="13"/>
  <p:tag name="KSO_WM_UNIT_TEXT_FILL_FORE_SCHEMECOLOR_INDEX_BRIGHTNESS" val="0"/>
  <p:tag name="KSO_WM_UNIT_TEXT_FILL_TYPE" val="1"/>
</p:tagLst>
</file>

<file path=ppt/tags/tag613.xml><?xml version="1.0" encoding="utf-8"?>
<p:tagLst xmlns:p="http://schemas.openxmlformats.org/presentationml/2006/main">
  <p:tag name="AS_UNIQUEID" val="7369"/>
  <p:tag name="KSO_WM_UNIT_TEXT_FILL_FORE_SCHEMECOLOR_INDEX" val="14"/>
  <p:tag name="KSO_WM_UNIT_TEXT_FILL_FORE_SCHEMECOLOR_INDEX_BRIGHTNESS" val="0"/>
  <p:tag name="KSO_WM_UNIT_TEXT_FILL_TYPE" val="1"/>
</p:tagLst>
</file>

<file path=ppt/tags/tag614.xml><?xml version="1.0" encoding="utf-8"?>
<p:tagLst xmlns:p="http://schemas.openxmlformats.org/presentationml/2006/main">
  <p:tag name="AS_UNIQUEID" val="7370"/>
</p:tagLst>
</file>

<file path=ppt/tags/tag615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616.xml><?xml version="1.0" encoding="utf-8"?>
<p:tagLst xmlns:p="http://schemas.openxmlformats.org/presentationml/2006/main">
  <p:tag name="AS_UNIQUEID" val="703"/>
</p:tagLst>
</file>

<file path=ppt/tags/tag617.xml><?xml version="1.0" encoding="utf-8"?>
<p:tagLst xmlns:p="http://schemas.openxmlformats.org/presentationml/2006/main">
  <p:tag name="AS_UNIQUEID" val="704"/>
</p:tagLst>
</file>

<file path=ppt/tags/tag618.xml><?xml version="1.0" encoding="utf-8"?>
<p:tagLst xmlns:p="http://schemas.openxmlformats.org/presentationml/2006/main">
  <p:tag name="AS_UNIQUEID" val="714"/>
</p:tagLst>
</file>

<file path=ppt/tags/tag619.xml><?xml version="1.0" encoding="utf-8"?>
<p:tagLst xmlns:p="http://schemas.openxmlformats.org/presentationml/2006/main">
  <p:tag name="AS_UNIQUEID" val="1375"/>
</p:tagLst>
</file>

<file path=ppt/tags/tag62.xml><?xml version="1.0" encoding="utf-8"?>
<p:tagLst xmlns:p="http://schemas.openxmlformats.org/presentationml/2006/main">
  <p:tag name="AS_UNIQUEID" val="7138"/>
</p:tagLst>
</file>

<file path=ppt/tags/tag620.xml><?xml version="1.0" encoding="utf-8"?>
<p:tagLst xmlns:p="http://schemas.openxmlformats.org/presentationml/2006/main">
  <p:tag name="AS_UNIQUEID" val="1376"/>
</p:tagLst>
</file>

<file path=ppt/tags/tag621.xml><?xml version="1.0" encoding="utf-8"?>
<p:tagLst xmlns:p="http://schemas.openxmlformats.org/presentationml/2006/main">
  <p:tag name="AS_UNIQUEID" val="1377"/>
</p:tagLst>
</file>

<file path=ppt/tags/tag622.xml><?xml version="1.0" encoding="utf-8"?>
<p:tagLst xmlns:p="http://schemas.openxmlformats.org/presentationml/2006/main">
  <p:tag name="AS_UNIQUEID" val="700"/>
  <p:tag name="KSO_WM_UNIT_TEXT_FILL_FORE_SCHEMECOLOR_INDEX" val="13"/>
  <p:tag name="KSO_WM_UNIT_TEXT_FILL_FORE_SCHEMECOLOR_INDEX_BRIGHTNESS" val="0"/>
  <p:tag name="KSO_WM_UNIT_TEXT_FILL_TYPE" val="1"/>
</p:tagLst>
</file>

<file path=ppt/tags/tag623.xml><?xml version="1.0" encoding="utf-8"?>
<p:tagLst xmlns:p="http://schemas.openxmlformats.org/presentationml/2006/main">
  <p:tag name="AS_UNIQUEID" val="7373"/>
  <p:tag name="KSO_WM_UNIT_TEXT_FILL_FORE_SCHEMECOLOR_INDEX" val="14"/>
  <p:tag name="KSO_WM_UNIT_TEXT_FILL_FORE_SCHEMECOLOR_INDEX_BRIGHTNESS" val="0"/>
  <p:tag name="KSO_WM_UNIT_TEXT_FILL_TYPE" val="1"/>
</p:tagLst>
</file>

<file path=ppt/tags/tag624.xml><?xml version="1.0" encoding="utf-8"?>
<p:tagLst xmlns:p="http://schemas.openxmlformats.org/presentationml/2006/main">
  <p:tag name="AS_UNIQUEID" val="7374"/>
</p:tagLst>
</file>

<file path=ppt/tags/tag625.xml><?xml version="1.0" encoding="utf-8"?>
<p:tagLst xmlns:p="http://schemas.openxmlformats.org/presentationml/2006/main">
  <p:tag name="AS_UNIQUEID" val="7375"/>
  <p:tag name="KSO_WM_BEAUTIFY_FLAG" val=""/>
</p:tagLst>
</file>

<file path=ppt/tags/tag626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627.xml><?xml version="1.0" encoding="utf-8"?>
<p:tagLst xmlns:p="http://schemas.openxmlformats.org/presentationml/2006/main">
  <p:tag name="AS_UNIQUEID" val="711"/>
</p:tagLst>
</file>

<file path=ppt/tags/tag628.xml><?xml version="1.0" encoding="utf-8"?>
<p:tagLst xmlns:p="http://schemas.openxmlformats.org/presentationml/2006/main">
  <p:tag name="AS_UNIQUEID" val="712"/>
</p:tagLst>
</file>

<file path=ppt/tags/tag629.xml><?xml version="1.0" encoding="utf-8"?>
<p:tagLst xmlns:p="http://schemas.openxmlformats.org/presentationml/2006/main">
  <p:tag name="AS_UNIQUEID" val="721"/>
</p:tagLst>
</file>

<file path=ppt/tags/tag63.xml><?xml version="1.0" encoding="utf-8"?>
<p:tagLst xmlns:p="http://schemas.openxmlformats.org/presentationml/2006/main">
  <p:tag name="AS_UNIQUEID" val="7139"/>
</p:tagLst>
</file>

<file path=ppt/tags/tag630.xml><?xml version="1.0" encoding="utf-8"?>
<p:tagLst xmlns:p="http://schemas.openxmlformats.org/presentationml/2006/main">
  <p:tag name="AS_UNIQUEID" val="1380"/>
  <p:tag name="KSO_WM_UNIT_TEXT_FILL_FORE_SCHEMECOLOR_INDEX" val="13"/>
  <p:tag name="KSO_WM_UNIT_TEXT_FILL_FORE_SCHEMECOLOR_INDEX_BRIGHTNESS" val="0"/>
  <p:tag name="KSO_WM_UNIT_TEXT_FILL_TYPE" val="1"/>
</p:tagLst>
</file>

<file path=ppt/tags/tag631.xml><?xml version="1.0" encoding="utf-8"?>
<p:tagLst xmlns:p="http://schemas.openxmlformats.org/presentationml/2006/main">
  <p:tag name="AS_UNIQUEID" val="7377"/>
  <p:tag name="KSO_WM_UNIT_TEXT_FILL_FORE_SCHEMECOLOR_INDEX" val="14"/>
  <p:tag name="KSO_WM_UNIT_TEXT_FILL_FORE_SCHEMECOLOR_INDEX_BRIGHTNESS" val="0"/>
  <p:tag name="KSO_WM_UNIT_TEXT_FILL_TYPE" val="1"/>
</p:tagLst>
</file>

<file path=ppt/tags/tag632.xml><?xml version="1.0" encoding="utf-8"?>
<p:tagLst xmlns:p="http://schemas.openxmlformats.org/presentationml/2006/main">
  <p:tag name="AS_UNIQUEID" val="7378"/>
</p:tagLst>
</file>

<file path=ppt/tags/tag633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634.xml><?xml version="1.0" encoding="utf-8"?>
<p:tagLst xmlns:p="http://schemas.openxmlformats.org/presentationml/2006/main">
  <p:tag name="AS_UNIQUEID" val="418"/>
  <p:tag name="KSO_WM_UNIT_FILL_FORE_SCHEMECOLOR_INDEX" val="10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635.xml><?xml version="1.0" encoding="utf-8"?>
<p:tagLst xmlns:p="http://schemas.openxmlformats.org/presentationml/2006/main">
  <p:tag name="AS_UNIQUEID" val="723"/>
</p:tagLst>
</file>

<file path=ppt/tags/tag636.xml><?xml version="1.0" encoding="utf-8"?>
<p:tagLst xmlns:p="http://schemas.openxmlformats.org/presentationml/2006/main">
  <p:tag name="AS_UNIQUEID" val="414"/>
  <p:tag name="KSO_WM_UNIT_LINE_FILL_TYPE" val="2"/>
  <p:tag name="KSO_WM_UNIT_LINE_FORE_SCHEMECOLOR_INDEX" val="13"/>
  <p:tag name="KSO_WM_UNIT_LINE_FORE_SCHEMECOLOR_INDEX_BRIGHTNESS" val="0"/>
</p:tagLst>
</file>

<file path=ppt/tags/tag637.xml><?xml version="1.0" encoding="utf-8"?>
<p:tagLst xmlns:p="http://schemas.openxmlformats.org/presentationml/2006/main">
  <p:tag name="AS_UNIQUEID" val="724"/>
</p:tagLst>
</file>

<file path=ppt/tags/tag638.xml><?xml version="1.0" encoding="utf-8"?>
<p:tagLst xmlns:p="http://schemas.openxmlformats.org/presentationml/2006/main">
  <p:tag name="AS_UNIQUEID" val="415"/>
  <p:tag name="KSO_WM_UNIT_LINE_FILL_TYPE" val="2"/>
  <p:tag name="KSO_WM_UNIT_LINE_FORE_SCHEMECOLOR_INDEX" val="13"/>
  <p:tag name="KSO_WM_UNIT_LINE_FORE_SCHEMECOLOR_INDEX_BRIGHTNESS" val="0"/>
</p:tagLst>
</file>

<file path=ppt/tags/tag639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4.xml><?xml version="1.0" encoding="utf-8"?>
<p:tagLst xmlns:p="http://schemas.openxmlformats.org/presentationml/2006/main">
  <p:tag name="AS_UNIQUEID" val="7140"/>
</p:tagLst>
</file>

<file path=ppt/tags/tag640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41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42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43.xml><?xml version="1.0" encoding="utf-8"?>
<p:tagLst xmlns:p="http://schemas.openxmlformats.org/presentationml/2006/main">
  <p:tag name="AS_UNIQUEID" val="418"/>
  <p:tag name="KSO_WM_UNIT_FILL_FORE_SCHEMECOLOR_INDEX" val="10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644.xml><?xml version="1.0" encoding="utf-8"?>
<p:tagLst xmlns:p="http://schemas.openxmlformats.org/presentationml/2006/main">
  <p:tag name="AS_UNIQUEID" val="412"/>
</p:tagLst>
</file>

<file path=ppt/tags/tag645.xml><?xml version="1.0" encoding="utf-8"?>
<p:tagLst xmlns:p="http://schemas.openxmlformats.org/presentationml/2006/main">
  <p:tag name="AS_UNIQUEID" val="413"/>
  <p:tag name="KSO_WM_UNIT_LINE_FILL_TYPE" val="2"/>
  <p:tag name="KSO_WM_UNIT_LINE_FORE_SCHEMECOLOR_INDEX" val="13"/>
  <p:tag name="KSO_WM_UNIT_LINE_FORE_SCHEMECOLOR_INDEX_BRIGHTNESS" val="0"/>
</p:tagLst>
</file>

<file path=ppt/tags/tag646.xml><?xml version="1.0" encoding="utf-8"?>
<p:tagLst xmlns:p="http://schemas.openxmlformats.org/presentationml/2006/main">
  <p:tag name="AS_UNIQUEID" val="414"/>
  <p:tag name="KSO_WM_UNIT_LINE_FILL_TYPE" val="2"/>
  <p:tag name="KSO_WM_UNIT_LINE_FORE_SCHEMECOLOR_INDEX" val="13"/>
  <p:tag name="KSO_WM_UNIT_LINE_FORE_SCHEMECOLOR_INDEX_BRIGHTNESS" val="0"/>
</p:tagLst>
</file>

<file path=ppt/tags/tag647.xml><?xml version="1.0" encoding="utf-8"?>
<p:tagLst xmlns:p="http://schemas.openxmlformats.org/presentationml/2006/main">
  <p:tag name="AS_UNIQUEID" val="415"/>
  <p:tag name="KSO_WM_UNIT_LINE_FILL_TYPE" val="2"/>
  <p:tag name="KSO_WM_UNIT_LINE_FORE_SCHEMECOLOR_INDEX" val="13"/>
  <p:tag name="KSO_WM_UNIT_LINE_FORE_SCHEMECOLOR_INDEX_BRIGHTNESS" val="0"/>
</p:tagLst>
</file>

<file path=ppt/tags/tag648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49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5.xml><?xml version="1.0" encoding="utf-8"?>
<p:tagLst xmlns:p="http://schemas.openxmlformats.org/presentationml/2006/main">
  <p:tag name="AS_UNIQUEID" val="7142"/>
  <p:tag name="KSO_WM_ASSEMBLE_CHIP_INDEX" val="2a732d060989482ca8658b2392b8a809"/>
  <p:tag name="KSO_WM_BEAUTIFY_FLAG" val="#wm#"/>
  <p:tag name="KSO_WM_CHIP_FILLAREA_FILL_RULE" val="{&quot;fill_align&quot;:&quot;cm&quot;,&quot;fill_effect&quot;:[],&quot;fill_mode&quot;:&quot;adaptive&quot;,&quot;sacle_strategy&quot;:&quot;stretch&quot;}"/>
  <p:tag name="KSO_WM_CHIP_GROUPID" val="5fbf0dad2574a1ee74b21dcb"/>
  <p:tag name="KSO_WM_CHIP_XID" val="5fbf0dad2574a1ee74b21dcc"/>
  <p:tag name="KSO_WM_TAG_VERSION" val="1.0"/>
  <p:tag name="KSO_WM_TEMPLATE_CATEGORY" val="chip"/>
  <p:tag name="KSO_WM_TEMPLATE_INDEX" val="20201861"/>
  <p:tag name="KSO_WM_UNIT_COMPATIBLE" val="0"/>
  <p:tag name="KSO_WM_UNIT_DEC_AREA_ID" val="d6e2a722826b40139761797fd14bd339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1*i*1"/>
  <p:tag name="KSO_WM_UNIT_INDEX" val="1"/>
  <p:tag name="KSO_WM_UNIT_LAYERLEVEL" val="1"/>
  <p:tag name="KSO_WM_UNIT_SUBTYPE" val="u"/>
  <p:tag name="KSO_WM_UNIT_TYPE" val="i"/>
</p:tagLst>
</file>

<file path=ppt/tags/tag650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51.xml><?xml version="1.0" encoding="utf-8"?>
<p:tagLst xmlns:p="http://schemas.openxmlformats.org/presentationml/2006/main">
  <p:tag name="AS_UNIQUEID" val="418"/>
  <p:tag name="KSO_WM_UNIT_FILL_FORE_SCHEMECOLOR_INDEX" val="10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652.xml><?xml version="1.0" encoding="utf-8"?>
<p:tagLst xmlns:p="http://schemas.openxmlformats.org/presentationml/2006/main">
  <p:tag name="AS_UNIQUEID" val="418"/>
  <p:tag name="KSO_WM_UNIT_FILL_FORE_SCHEMECOLOR_INDEX" val="10"/>
  <p:tag name="KSO_WM_UNIT_FILL_FORE_SCHEMECOLOR_INDEX_BRIGHTNESS" val="0.6"/>
  <p:tag name="KSO_WM_UNIT_FILL_TYPE" val="1"/>
  <p:tag name="KSO_WM_UNIT_TEXT_FILL_FORE_SCHEMECOLOR_INDEX" val="13"/>
  <p:tag name="KSO_WM_UNIT_TEXT_FILL_FORE_SCHEMECOLOR_INDEX_BRIGHTNESS" val="0"/>
  <p:tag name="KSO_WM_UNIT_TEXT_FILL_TYPE" val="1"/>
</p:tagLst>
</file>

<file path=ppt/tags/tag653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54.xml><?xml version="1.0" encoding="utf-8"?>
<p:tagLst xmlns:p="http://schemas.openxmlformats.org/presentationml/2006/main">
  <p:tag name="AS_UNIQUEID" val="418"/>
  <p:tag name="KSO_WM_UNIT_FILL_FORE_SCHEMECOLOR_INDEX" val="10"/>
  <p:tag name="KSO_WM_UNIT_FILL_FORE_SCHEMECOLOR_INDEX_BRIGHTNESS" val="-0.25"/>
  <p:tag name="KSO_WM_UNIT_FILL_TYPE" val="1"/>
  <p:tag name="KSO_WM_UNIT_TEXT_FILL_FORE_SCHEMECOLOR_INDEX" val="14"/>
  <p:tag name="KSO_WM_UNIT_TEXT_FILL_FORE_SCHEMECOLOR_INDEX_BRIGHTNESS" val="0"/>
  <p:tag name="KSO_WM_UNIT_TEXT_FILL_TYPE" val="1"/>
</p:tagLst>
</file>

<file path=ppt/tags/tag655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56.xml><?xml version="1.0" encoding="utf-8"?>
<p:tagLst xmlns:p="http://schemas.openxmlformats.org/presentationml/2006/main">
  <p:tag name="AS_UNIQUEID" val="412"/>
</p:tagLst>
</file>

<file path=ppt/tags/tag657.xml><?xml version="1.0" encoding="utf-8"?>
<p:tagLst xmlns:p="http://schemas.openxmlformats.org/presentationml/2006/main">
  <p:tag name="AS_UNIQUEID" val="413"/>
  <p:tag name="KSO_WM_UNIT_LINE_FILL_TYPE" val="2"/>
  <p:tag name="KSO_WM_UNIT_LINE_FORE_SCHEMECOLOR_INDEX" val="13"/>
  <p:tag name="KSO_WM_UNIT_LINE_FORE_SCHEMECOLOR_INDEX_BRIGHTNESS" val="0"/>
</p:tagLst>
</file>

<file path=ppt/tags/tag658.xml><?xml version="1.0" encoding="utf-8"?>
<p:tagLst xmlns:p="http://schemas.openxmlformats.org/presentationml/2006/main">
  <p:tag name="AS_UNIQUEID" val="414"/>
  <p:tag name="KSO_WM_UNIT_LINE_FILL_TYPE" val="2"/>
  <p:tag name="KSO_WM_UNIT_LINE_FORE_SCHEMECOLOR_INDEX" val="13"/>
  <p:tag name="KSO_WM_UNIT_LINE_FORE_SCHEMECOLOR_INDEX_BRIGHTNESS" val="0"/>
</p:tagLst>
</file>

<file path=ppt/tags/tag659.xml><?xml version="1.0" encoding="utf-8"?>
<p:tagLst xmlns:p="http://schemas.openxmlformats.org/presentationml/2006/main">
  <p:tag name="AS_UNIQUEID" val="415"/>
  <p:tag name="KSO_WM_UNIT_LINE_FILL_TYPE" val="2"/>
  <p:tag name="KSO_WM_UNIT_LINE_FORE_SCHEMECOLOR_INDEX" val="13"/>
  <p:tag name="KSO_WM_UNIT_LINE_FORE_SCHEMECOLOR_INDEX_BRIGHTNESS" val="0"/>
</p:tagLst>
</file>

<file path=ppt/tags/tag66.xml><?xml version="1.0" encoding="utf-8"?>
<p:tagLst xmlns:p="http://schemas.openxmlformats.org/presentationml/2006/main">
  <p:tag name="AS_UNIQUEID" val="7143"/>
</p:tagLst>
</file>

<file path=ppt/tags/tag660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61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62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63.xml><?xml version="1.0" encoding="utf-8"?>
<p:tagLst xmlns:p="http://schemas.openxmlformats.org/presentationml/2006/main">
  <p:tag name="AS_UNIQUEID" val="412"/>
</p:tagLst>
</file>

<file path=ppt/tags/tag664.xml><?xml version="1.0" encoding="utf-8"?>
<p:tagLst xmlns:p="http://schemas.openxmlformats.org/presentationml/2006/main">
  <p:tag name="AS_UNIQUEID" val="413"/>
  <p:tag name="KSO_WM_UNIT_LINE_FILL_TYPE" val="2"/>
  <p:tag name="KSO_WM_UNIT_LINE_FORE_SCHEMECOLOR_INDEX" val="13"/>
  <p:tag name="KSO_WM_UNIT_LINE_FORE_SCHEMECOLOR_INDEX_BRIGHTNESS" val="0"/>
</p:tagLst>
</file>

<file path=ppt/tags/tag665.xml><?xml version="1.0" encoding="utf-8"?>
<p:tagLst xmlns:p="http://schemas.openxmlformats.org/presentationml/2006/main">
  <p:tag name="AS_UNIQUEID" val="414"/>
  <p:tag name="KSO_WM_UNIT_LINE_FILL_TYPE" val="2"/>
  <p:tag name="KSO_WM_UNIT_LINE_FORE_SCHEMECOLOR_INDEX" val="13"/>
  <p:tag name="KSO_WM_UNIT_LINE_FORE_SCHEMECOLOR_INDEX_BRIGHTNESS" val="0"/>
</p:tagLst>
</file>

<file path=ppt/tags/tag666.xml><?xml version="1.0" encoding="utf-8"?>
<p:tagLst xmlns:p="http://schemas.openxmlformats.org/presentationml/2006/main">
  <p:tag name="AS_UNIQUEID" val="415"/>
  <p:tag name="KSO_WM_UNIT_LINE_FILL_TYPE" val="2"/>
  <p:tag name="KSO_WM_UNIT_LINE_FORE_SCHEMECOLOR_INDEX" val="13"/>
  <p:tag name="KSO_WM_UNIT_LINE_FORE_SCHEMECOLOR_INDEX_BRIGHTNESS" val="0"/>
</p:tagLst>
</file>

<file path=ppt/tags/tag667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68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69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7.xml><?xml version="1.0" encoding="utf-8"?>
<p:tagLst xmlns:p="http://schemas.openxmlformats.org/presentationml/2006/main">
  <p:tag name="AS_UNIQUEID" val="7144"/>
</p:tagLst>
</file>

<file path=ppt/tags/tag670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71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72.xml><?xml version="1.0" encoding="utf-8"?>
<p:tagLst xmlns:p="http://schemas.openxmlformats.org/presentationml/2006/main">
  <p:tag name="AS_UNIQUEID" val="412"/>
</p:tagLst>
</file>

<file path=ppt/tags/tag673.xml><?xml version="1.0" encoding="utf-8"?>
<p:tagLst xmlns:p="http://schemas.openxmlformats.org/presentationml/2006/main">
  <p:tag name="AS_UNIQUEID" val="413"/>
  <p:tag name="KSO_WM_UNIT_LINE_FILL_TYPE" val="2"/>
  <p:tag name="KSO_WM_UNIT_LINE_FORE_SCHEMECOLOR_INDEX" val="13"/>
  <p:tag name="KSO_WM_UNIT_LINE_FORE_SCHEMECOLOR_INDEX_BRIGHTNESS" val="0"/>
</p:tagLst>
</file>

<file path=ppt/tags/tag674.xml><?xml version="1.0" encoding="utf-8"?>
<p:tagLst xmlns:p="http://schemas.openxmlformats.org/presentationml/2006/main">
  <p:tag name="AS_UNIQUEID" val="414"/>
  <p:tag name="KSO_WM_UNIT_LINE_FILL_TYPE" val="2"/>
  <p:tag name="KSO_WM_UNIT_LINE_FORE_SCHEMECOLOR_INDEX" val="13"/>
  <p:tag name="KSO_WM_UNIT_LINE_FORE_SCHEMECOLOR_INDEX_BRIGHTNESS" val="0"/>
</p:tagLst>
</file>

<file path=ppt/tags/tag675.xml><?xml version="1.0" encoding="utf-8"?>
<p:tagLst xmlns:p="http://schemas.openxmlformats.org/presentationml/2006/main">
  <p:tag name="AS_UNIQUEID" val="415"/>
  <p:tag name="KSO_WM_UNIT_LINE_FILL_TYPE" val="2"/>
  <p:tag name="KSO_WM_UNIT_LINE_FORE_SCHEMECOLOR_INDEX" val="13"/>
  <p:tag name="KSO_WM_UNIT_LINE_FORE_SCHEMECOLOR_INDEX_BRIGHTNESS" val="0"/>
</p:tagLst>
</file>

<file path=ppt/tags/tag676.xml><?xml version="1.0" encoding="utf-8"?>
<p:tagLst xmlns:p="http://schemas.openxmlformats.org/presentationml/2006/main">
  <p:tag name="AS_UNIQUEID" val="416"/>
  <p:tag name="KSO_WM_UNIT_LINE_FILL_TYPE" val="2"/>
  <p:tag name="KSO_WM_UNIT_LINE_FORE_SCHEMECOLOR_INDEX" val="13"/>
  <p:tag name="KSO_WM_UNIT_LINE_FORE_SCHEMECOLOR_INDEX_BRIGHTNESS" val="0"/>
</p:tagLst>
</file>

<file path=ppt/tags/tag677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78.xml><?xml version="1.0" encoding="utf-8"?>
<p:tagLst xmlns:p="http://schemas.openxmlformats.org/presentationml/2006/main">
  <p:tag name="AS_UNIQUEID" val="418"/>
  <p:tag name="KSO_WM_UNIT_TEXT_FILL_FORE_SCHEMECOLOR_INDEX" val="13"/>
  <p:tag name="KSO_WM_UNIT_TEXT_FILL_FORE_SCHEMECOLOR_INDEX_BRIGHTNESS" val="0"/>
  <p:tag name="KSO_WM_UNIT_TEXT_FILL_TYPE" val="1"/>
</p:tagLst>
</file>

<file path=ppt/tags/tag679.xml><?xml version="1.0" encoding="utf-8"?>
<p:tagLst xmlns:p="http://schemas.openxmlformats.org/presentationml/2006/main">
  <p:tag name="AS_UNIQUEID" val="1383"/>
  <p:tag name="KSO_WM_UNIT_TEXT_FILL_FORE_SCHEMECOLOR_INDEX" val="6"/>
  <p:tag name="KSO_WM_UNIT_TEXT_FILL_FORE_SCHEMECOLOR_INDEX_BRIGHTNESS" val="0.6"/>
  <p:tag name="KSO_WM_UNIT_TEXT_FILL_TYPE" val="1"/>
  <p:tag name="KSO_WM_UNIT_TEXT_LINE_FILL_TYPE" val="2"/>
  <p:tag name="KSO_WM_UNIT_TEXT_LINE_FORE_SCHEMECOLOR_INDEX" val="6"/>
  <p:tag name="KSO_WM_UNIT_TEXT_LINE_FORE_SCHEMECOLOR_INDEX_BRIGHTNESS" val="0"/>
</p:tagLst>
</file>

<file path=ppt/tags/tag68.xml><?xml version="1.0" encoding="utf-8"?>
<p:tagLst xmlns:p="http://schemas.openxmlformats.org/presentationml/2006/main">
  <p:tag name="AS_UNIQUEID" val="7145"/>
</p:tagLst>
</file>

<file path=ppt/tags/tag680.xml><?xml version="1.0" encoding="utf-8"?>
<p:tagLst xmlns:p="http://schemas.openxmlformats.org/presentationml/2006/main">
  <p:tag name="KSO_WM_SLIDE_BACKGROUND_TYPE" val="general"/>
  <p:tag name="KSO_WM_SPECIAL_SOURCE" val="bdnull"/>
</p:tagLst>
</file>

<file path=ppt/tags/tag681.xml><?xml version="1.0" encoding="utf-8"?>
<p:tagLst xmlns:p="http://schemas.openxmlformats.org/presentationml/2006/main">
  <p:tag name="AS_UNIQUEID" val="7380"/>
</p:tagLst>
</file>

<file path=ppt/tags/tag682.xml><?xml version="1.0" encoding="utf-8"?>
<p:tagLst xmlns:p="http://schemas.openxmlformats.org/presentationml/2006/main">
  <p:tag name="AS_UNIQUEID" val="7381"/>
</p:tagLst>
</file>

<file path=ppt/tags/tag683.xml><?xml version="1.0" encoding="utf-8"?>
<p:tagLst xmlns:p="http://schemas.openxmlformats.org/presentationml/2006/main">
  <p:tag name="AS_UNIQUEID" val="1383"/>
  <p:tag name="KSO_WM_BEAUTIFY_FLAG" val=""/>
  <p:tag name="KSO_WM_UNIT_TEXT_FILL_FORE_SCHEMECOLOR_INDEX" val="6"/>
  <p:tag name="KSO_WM_UNIT_TEXT_FILL_FORE_SCHEMECOLOR_INDEX_BRIGHTNESS" val="0.6"/>
  <p:tag name="KSO_WM_UNIT_TEXT_FILL_TYPE" val="1"/>
  <p:tag name="KSO_WM_UNIT_TEXT_LINE_FILL_TYPE" val="2"/>
  <p:tag name="KSO_WM_UNIT_TEXT_LINE_FORE_SCHEMECOLOR_INDEX" val="6"/>
  <p:tag name="KSO_WM_UNIT_TEXT_LINE_FORE_SCHEMECOLOR_INDEX_BRIGHTNESS" val="0"/>
</p:tagLst>
</file>

<file path=ppt/tags/tag684.xml><?xml version="1.0" encoding="utf-8"?>
<p:tagLst xmlns:p="http://schemas.openxmlformats.org/presentationml/2006/main">
  <p:tag name="AS_UNIQUEID" val="7384"/>
</p:tagLst>
</file>

<file path=ppt/tags/tag685.xml><?xml version="1.0" encoding="utf-8"?>
<p:tagLst xmlns:p="http://schemas.openxmlformats.org/presentationml/2006/main">
  <p:tag name="AS_UNIQUEID" val="7385"/>
  <p:tag name="KSO_WM_BEAUTIFY_FLAG" val=""/>
</p:tagLst>
</file>

<file path=ppt/tags/tag686.xml><?xml version="1.0" encoding="utf-8"?>
<p:tagLst xmlns:p="http://schemas.openxmlformats.org/presentationml/2006/main">
  <p:tag name="AS_UNIQUEID" val="7386"/>
</p:tagLst>
</file>

<file path=ppt/tags/tag687.xml><?xml version="1.0" encoding="utf-8"?>
<p:tagLst xmlns:p="http://schemas.openxmlformats.org/presentationml/2006/main">
  <p:tag name="AS_UNIQUEID" val="7387"/>
</p:tagLst>
</file>

<file path=ppt/tags/tag688.xml><?xml version="1.0" encoding="utf-8"?>
<p:tagLst xmlns:p="http://schemas.openxmlformats.org/presentationml/2006/main">
  <p:tag name="AS_UNIQUEID" val="7388"/>
</p:tagLst>
</file>

<file path=ppt/tags/tag689.xml><?xml version="1.0" encoding="utf-8"?>
<p:tagLst xmlns:p="http://schemas.openxmlformats.org/presentationml/2006/main">
  <p:tag name="AS_UNIQUEID" val="7389"/>
</p:tagLst>
</file>

<file path=ppt/tags/tag69.xml><?xml version="1.0" encoding="utf-8"?>
<p:tagLst xmlns:p="http://schemas.openxmlformats.org/presentationml/2006/main">
  <p:tag name="AS_UNIQUEID" val="7146"/>
  <p:tag name="KSO_WM_ASSEMBLE_CHIP_INDEX" val="03adadf9e2204930b2e5a9d6f7a1a38c"/>
  <p:tag name="KSO_WM_BEAUTIFY_FLAG" val="#wm#"/>
  <p:tag name="KSO_WM_CHIP_FILLAREA_FILL_RULE" val="{&quot;fill_align&quot;:&quot;cm&quot;,&quot;fill_mode&quot;:&quot;adaptive&quot;,&quot;sacle_strategy&quot;:&quot;smart&quot;}"/>
  <p:tag name="KSO_WM_CHIP_GROUPID" val="5ebdf7a70ac41c4a0a525526"/>
  <p:tag name="KSO_WM_CHIP_XID" val="5ebdf7a70ac41c4a0a525527"/>
  <p:tag name="KSO_WM_TAG_VERSION" val="1.0"/>
  <p:tag name="KSO_WM_TEMPLATE_ASSEMBLE_GROUPID" val="5fbf0dad2574a1ee74b21dcb"/>
  <p:tag name="KSO_WM_TEMPLATE_ASSEMBLE_XID" val="5fbf50969532eafaafd3238f"/>
  <p:tag name="KSO_WM_TEMPLATE_CATEGORY" val="custom"/>
  <p:tag name="KSO_WM_TEMPLATE_INDEX" val="20201861"/>
  <p:tag name="KSO_WM_UNIT_BLOCK" val="0"/>
  <p:tag name="KSO_WM_UNIT_COMPATIBLE" val="0"/>
  <p:tag name="KSO_WM_UNIT_DEC_AREA_ID" val="c51bcaf81a1441dc828b4810026e81e6"/>
  <p:tag name="KSO_WM_UNIT_DEFAULT_FONT" val="16;20;2"/>
  <p:tag name="KSO_WM_UNIT_DIAGRAM_ISNUMVISUAL" val="0"/>
  <p:tag name="KSO_WM_UNIT_DIAGRAM_ISREFERUNIT" val="0"/>
  <p:tag name="KSO_WM_UNIT_HIGHLIGHT" val="0"/>
  <p:tag name="KSO_WM_UNIT_ID" val="custom20201861_1*b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副标题内容"/>
  <p:tag name="KSO_WM_UNIT_TEXT_FILL_FORE_SCHEMECOLOR_INDEX" val="13"/>
  <p:tag name="KSO_WM_UNIT_TEXT_FILL_FORE_SCHEMECOLOR_INDEX_BRIGHTNESS" val="0.35"/>
  <p:tag name="KSO_WM_UNIT_TEXT_FILL_TYPE" val="1"/>
  <p:tag name="KSO_WM_UNIT_TYPE" val="b"/>
  <p:tag name="KSO_WM_UNIT_VALUE" val="40"/>
</p:tagLst>
</file>

<file path=ppt/tags/tag690.xml><?xml version="1.0" encoding="utf-8"?>
<p:tagLst xmlns:p="http://schemas.openxmlformats.org/presentationml/2006/main">
  <p:tag name="AS_UNIQUEID" val="7390"/>
  <p:tag name="KSO_WM_BEAUTIFY_FLAG" val=""/>
</p:tagLst>
</file>

<file path=ppt/tags/tag691.xml><?xml version="1.0" encoding="utf-8"?>
<p:tagLst xmlns:p="http://schemas.openxmlformats.org/presentationml/2006/main">
  <p:tag name="AS_UNIQUEID" val="1383"/>
  <p:tag name="KSO_WM_BEAUTIFY_FLAG" val=""/>
  <p:tag name="KSO_WM_UNIT_TEXT_FILL_FORE_SCHEMECOLOR_INDEX" val="6"/>
  <p:tag name="KSO_WM_UNIT_TEXT_FILL_FORE_SCHEMECOLOR_INDEX_BRIGHTNESS" val="0.6"/>
  <p:tag name="KSO_WM_UNIT_TEXT_FILL_TYPE" val="1"/>
  <p:tag name="KSO_WM_UNIT_TEXT_LINE_FILL_TYPE" val="2"/>
  <p:tag name="KSO_WM_UNIT_TEXT_LINE_FORE_SCHEMECOLOR_INDEX" val="6"/>
  <p:tag name="KSO_WM_UNIT_TEXT_LINE_FORE_SCHEMECOLOR_INDEX_BRIGHTNESS" val="0"/>
</p:tagLst>
</file>

<file path=ppt/tags/tag692.xml><?xml version="1.0" encoding="utf-8"?>
<p:tagLst xmlns:p="http://schemas.openxmlformats.org/presentationml/2006/main">
  <p:tag name="AS_UNIQUEID" val="7392"/>
</p:tagLst>
</file>

<file path=ppt/tags/tag693.xml><?xml version="1.0" encoding="utf-8"?>
<p:tagLst xmlns:p="http://schemas.openxmlformats.org/presentationml/2006/main">
  <p:tag name="AS_UNIQUEID" val="7393"/>
  <p:tag name="KSO_WM_BEAUTIFY_FLAG" val=""/>
</p:tagLst>
</file>

<file path=ppt/tags/tag694.xml><?xml version="1.0" encoding="utf-8"?>
<p:tagLst xmlns:p="http://schemas.openxmlformats.org/presentationml/2006/main">
  <p:tag name="AS_UNIQUEID" val="7394"/>
</p:tagLst>
</file>

<file path=ppt/tags/tag695.xml><?xml version="1.0" encoding="utf-8"?>
<p:tagLst xmlns:p="http://schemas.openxmlformats.org/presentationml/2006/main">
  <p:tag name="AS_UNIQUEID" val="7395"/>
</p:tagLst>
</file>

<file path=ppt/tags/tag696.xml><?xml version="1.0" encoding="utf-8"?>
<p:tagLst xmlns:p="http://schemas.openxmlformats.org/presentationml/2006/main">
  <p:tag name="AS_UNIQUEID" val="7396"/>
  <p:tag name="KSO_WM_BEAUTIFY_FLAG" val=""/>
</p:tagLst>
</file>

<file path=ppt/tags/tag697.xml><?xml version="1.0" encoding="utf-8"?>
<p:tagLst xmlns:p="http://schemas.openxmlformats.org/presentationml/2006/main">
  <p:tag name="AS_UNIQUEID" val="1260"/>
</p:tagLst>
</file>

<file path=ppt/tags/tag698.xml><?xml version="1.0" encoding="utf-8"?>
<p:tagLst xmlns:p="http://schemas.openxmlformats.org/presentationml/2006/main">
  <p:tag name="AS_UNIQUEID" val="1261"/>
</p:tagLst>
</file>

<file path=ppt/tags/tag699.xml><?xml version="1.0" encoding="utf-8"?>
<p:tagLst xmlns:p="http://schemas.openxmlformats.org/presentationml/2006/main">
  <p:tag name="AS_UNIQUEID" val="1262"/>
</p:tagLst>
</file>

<file path=ppt/tags/tag7.xml><?xml version="1.0" encoding="utf-8"?>
<p:tagLst xmlns:p="http://schemas.openxmlformats.org/presentationml/2006/main">
  <p:tag name="AS_UNIQUEID" val="7075"/>
</p:tagLst>
</file>

<file path=ppt/tags/tag70.xml><?xml version="1.0" encoding="utf-8"?>
<p:tagLst xmlns:p="http://schemas.openxmlformats.org/presentationml/2006/main">
  <p:tag name="AS_UNIQUEID" val="7147"/>
  <p:tag name="KSO_WM_ASSEMBLE_CHIP_INDEX" val="03adadf9e2204930b2e5a9d6f7a1a38c"/>
  <p:tag name="KSO_WM_BEAUTIFY_FLAG" val="#wm#"/>
  <p:tag name="KSO_WM_CHIP_FILLAREA_FILL_RULE" val="{&quot;fill_align&quot;:&quot;cm&quot;,&quot;fill_mode&quot;:&quot;adaptive&quot;,&quot;sacle_strategy&quot;:&quot;smart&quot;}"/>
  <p:tag name="KSO_WM_CHIP_GROUPID" val="5ebdf7a70ac41c4a0a525526"/>
  <p:tag name="KSO_WM_CHIP_XID" val="5ebdf7a70ac41c4a0a525527"/>
  <p:tag name="KSO_WM_TAG_VERSION" val="1.0"/>
  <p:tag name="KSO_WM_TEMPLATE_ASSEMBLE_GROUPID" val="5fbf0dad2574a1ee74b21dcb"/>
  <p:tag name="KSO_WM_TEMPLATE_ASSEMBLE_XID" val="5fbf50969532eafaafd3238f"/>
  <p:tag name="KSO_WM_TEMPLATE_CATEGORY" val="custom"/>
  <p:tag name="KSO_WM_TEMPLATE_INDEX" val="20201861"/>
  <p:tag name="KSO_WM_UNIT_BLOCK" val="0"/>
  <p:tag name="KSO_WM_UNIT_COMPATIBLE" val="0"/>
  <p:tag name="KSO_WM_UNIT_DEC_AREA_ID" val="83dbfe30a9f74985af2f1aa441968713"/>
  <p:tag name="KSO_WM_UNIT_DEFAULT_FONT" val="56;72;4"/>
  <p:tag name="KSO_WM_UNIT_DIAGRAM_ISNUMVISUAL" val="0"/>
  <p:tag name="KSO_WM_UNIT_DIAGRAM_ISREFERUNIT" val="0"/>
  <p:tag name="KSO_WM_UNIT_HIGHLIGHT" val="0"/>
  <p:tag name="KSO_WM_UNIT_ID" val="custom20201861_1*a*1"/>
  <p:tag name="KSO_WM_UNIT_INDEX" val="1"/>
  <p:tag name="KSO_WM_UNIT_ISCONTENTSTITLE" val="0"/>
  <p:tag name="KSO_WM_UNIT_ISNUMDGMTITLE" val="0"/>
  <p:tag name="KSO_WM_UNIT_LAYERLEVEL" val="1"/>
  <p:tag name="KSO_WM_UNIT_NOCLEAR" val="1"/>
  <p:tag name="KSO_WM_UNIT_PRESET_TEXT" val="谢谢聆听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6"/>
</p:tagLst>
</file>

<file path=ppt/tags/tag700.xml><?xml version="1.0" encoding="utf-8"?>
<p:tagLst xmlns:p="http://schemas.openxmlformats.org/presentationml/2006/main">
  <p:tag name="AS_UNIQUEID" val="1263"/>
</p:tagLst>
</file>

<file path=ppt/tags/tag701.xml><?xml version="1.0" encoding="utf-8"?>
<p:tagLst xmlns:p="http://schemas.openxmlformats.org/presentationml/2006/main">
  <p:tag name="AS_UNIQUEID" val="1264"/>
</p:tagLst>
</file>

<file path=ppt/tags/tag702.xml><?xml version="1.0" encoding="utf-8"?>
<p:tagLst xmlns:p="http://schemas.openxmlformats.org/presentationml/2006/main">
  <p:tag name="AS_UNIQUEID" val="1265"/>
</p:tagLst>
</file>

<file path=ppt/tags/tag70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TIzNTM4ZGIwYWI0NTZjMzk0Y2ViYTI1ODRkMjJlNDYifQ=="/>
  <p:tag name="KSO_DOCER_TEMPLATE_OPEN_ONCE_MARK" val="1"/>
  <p:tag name="KSO_WPP_MARK_KEY" val="1ddb4952-a512-4aaf-aae4-efb9c008a4e6"/>
</p:tagLst>
</file>

<file path=ppt/tags/tag71.xml><?xml version="1.0" encoding="utf-8"?>
<p:tagLst xmlns:p="http://schemas.openxmlformats.org/presentationml/2006/main">
  <p:tag name="AS_UNIQUEID" val="7148"/>
  <p:tag name="KSO_WM_ASSEMBLE_CHIP_INDEX" val="03adadf9e2204930b2e5a9d6f7a1a38c"/>
  <p:tag name="KSO_WM_BEAUTIFY_FLAG" val="#wm#"/>
  <p:tag name="KSO_WM_CHIP_FILLAREA_FILL_RULE" val="{&quot;fill_align&quot;:&quot;cm&quot;,&quot;fill_mode&quot;:&quot;adaptive&quot;,&quot;sacle_strategy&quot;:&quot;smart&quot;}"/>
  <p:tag name="KSO_WM_CHIP_GROUPID" val="5ebdf7a70ac41c4a0a525526"/>
  <p:tag name="KSO_WM_CHIP_XID" val="5ebdf7a70ac41c4a0a525527"/>
  <p:tag name="KSO_WM_TAG_VERSION" val="1.0"/>
  <p:tag name="KSO_WM_TEMPLATE_ASSEMBLE_GROUPID" val="5fbf0dad2574a1ee74b21dcb"/>
  <p:tag name="KSO_WM_TEMPLATE_ASSEMBLE_XID" val="5fbf50969532eafaafd3238f"/>
  <p:tag name="KSO_WM_TEMPLATE_CATEGORY" val="custom"/>
  <p:tag name="KSO_WM_TEMPLATE_INDEX" val="20201861"/>
  <p:tag name="KSO_WM_UNIT_BLOCK" val="0"/>
  <p:tag name="KSO_WM_UNIT_COMPATIBLE" val="0"/>
  <p:tag name="KSO_WM_UNIT_DEC_AREA_ID" val="25f3b40764cd4a8e9af08ed0e5aaee29"/>
  <p:tag name="KSO_WM_UNIT_DEC_CHANGEPICRESERVED" val="0"/>
  <p:tag name="KSO_WM_UNIT_DEC_SUPPORTCHANGEPIC" val="0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c51bcaf81a1441dc828b4810026e81e6&quot;,&quot;X&quot;:{&quot;Pos&quot;:1},&quot;Y&quot;:{&quot;Pos&quot;:1}},&quot;whChangeMode&quot;:0}"/>
  <p:tag name="KSO_WM_UNIT_DIAGRAM_ISNUMVISUAL" val="0"/>
  <p:tag name="KSO_WM_UNIT_DIAGRAM_ISREFERUNIT" val="0"/>
  <p:tag name="KSO_WM_UNIT_FILL_FORE_SCHEMECOLOR_INDEX" val="5"/>
  <p:tag name="KSO_WM_UNIT_FILL_FORE_SCHEMECOLOR_INDEX_BRIGHTNESS" val="0"/>
  <p:tag name="KSO_WM_UNIT_FILL_TYPE" val="1"/>
  <p:tag name="KSO_WM_UNIT_HIGHLIGHT" val="0"/>
  <p:tag name="KSO_WM_UNIT_ID" val="custom20201861_1*i*2"/>
  <p:tag name="KSO_WM_UNIT_INDEX" val="2"/>
  <p:tag name="KSO_WM_UNIT_LAYERLEVEL" val="1"/>
  <p:tag name="KSO_WM_UNIT_SM_LIMIT_TYPE" val="2"/>
  <p:tag name="KSO_WM_UNIT_TEXT_FILL_FORE_SCHEMECOLOR_INDEX" val="2"/>
  <p:tag name="KSO_WM_UNIT_TEXT_FILL_FORE_SCHEMECOLOR_INDEX_BRIGHTNESS" val="0"/>
  <p:tag name="KSO_WM_UNIT_TEXT_FILL_TYPE" val="1"/>
  <p:tag name="KSO_WM_UNIT_TYPE" val="i"/>
  <p:tag name="KSO_WM_UNIT_VALUE" val="42"/>
</p:tagLst>
</file>

<file path=ppt/tags/tag72.xml><?xml version="1.0" encoding="utf-8"?>
<p:tagLst xmlns:p="http://schemas.openxmlformats.org/presentationml/2006/main">
  <p:tag name="AS_UNIQUEID" val="7150"/>
  <p:tag name="KSO_WM_ASSEMBLE_CHIP_INDEX" val="f983b96116af40c9988b109b8dae864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SLIDE_BACKGROUND_TYPE" val="general"/>
  <p:tag name="KSO_WM_TAG_VERSION" val="1.0"/>
  <p:tag name="KSO_WM_TEMPLATE_CATEGORY" val="chip"/>
  <p:tag name="KSO_WM_TEMPLATE_INDEX" val="20201861"/>
  <p:tag name="KSO_WM_UNIT_COMPATIBLE" val="0"/>
  <p:tag name="KSO_WM_UNIT_DEC_AREA_ID" val="d0690665bda3463e86f757cdac66977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73.xml><?xml version="1.0" encoding="utf-8"?>
<p:tagLst xmlns:p="http://schemas.openxmlformats.org/presentationml/2006/main">
  <p:tag name="AS_UNIQUEID" val="7151"/>
  <p:tag name="KSO_WM_ASSEMBLE_CHIP_INDEX" val="f12545cc3ffa414b8c64f50017a06792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SLIDE_BACKGROUND_TYPE" val="general"/>
  <p:tag name="KSO_WM_TAG_VERSION" val="1.0"/>
  <p:tag name="KSO_WM_TEMPLATE_CATEGORY" val="chip"/>
  <p:tag name="KSO_WM_TEMPLATE_INDEX" val="20201861"/>
  <p:tag name="KSO_WM_UNIT_COMPATIBLE" val="0"/>
  <p:tag name="KSO_WM_UNIT_DEC_AREA_ID" val="7b7bc2c577ec4d339e73a48e367f68c6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74.xml><?xml version="1.0" encoding="utf-8"?>
<p:tagLst xmlns:p="http://schemas.openxmlformats.org/presentationml/2006/main">
  <p:tag name="AS_UNIQUEID" val="7152"/>
  <p:tag name="KSO_WM_SLIDE_BACKGROUND_TYPE" val="general"/>
</p:tagLst>
</file>

<file path=ppt/tags/tag75.xml><?xml version="1.0" encoding="utf-8"?>
<p:tagLst xmlns:p="http://schemas.openxmlformats.org/presentationml/2006/main">
  <p:tag name="AS_UNIQUEID" val="7153"/>
  <p:tag name="KSO_WM_SLIDE_BACKGROUND_TYPE" val="general"/>
</p:tagLst>
</file>

<file path=ppt/tags/tag76.xml><?xml version="1.0" encoding="utf-8"?>
<p:tagLst xmlns:p="http://schemas.openxmlformats.org/presentationml/2006/main">
  <p:tag name="AS_UNIQUEID" val="7154"/>
  <p:tag name="KSO_WM_SLIDE_BACKGROUND_TYPE" val="general"/>
</p:tagLst>
</file>

<file path=ppt/tags/tag77.xml><?xml version="1.0" encoding="utf-8"?>
<p:tagLst xmlns:p="http://schemas.openxmlformats.org/presentationml/2006/main">
  <p:tag name="AS_UNIQUEID" val="7155"/>
  <p:tag name="KSO_WM_SLIDE_BACKGROUND_TYPE" val="general"/>
</p:tagLst>
</file>

<file path=ppt/tags/tag78.xml><?xml version="1.0" encoding="utf-8"?>
<p:tagLst xmlns:p="http://schemas.openxmlformats.org/presentationml/2006/main">
  <p:tag name="AS_UNIQUEID" val="7157"/>
  <p:tag name="KSO_WM_ASSEMBLE_CHIP_INDEX" val="854a2c9511994410a4e663cfb0b795e9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d0"/>
  <p:tag name="KSO_WM_SLIDE_BACKGROUND_TYPE" val="frame"/>
  <p:tag name="KSO_WM_TAG_VERSION" val="1.0"/>
  <p:tag name="KSO_WM_TEMPLATE_CATEGORY" val="chip"/>
  <p:tag name="KSO_WM_TEMPLATE_INDEX" val="20201861"/>
  <p:tag name="KSO_WM_UNIT_COMPATIBLE" val="0"/>
  <p:tag name="KSO_WM_UNIT_DEC_AREA_ID" val="eb5ff719a2734f7b99d445824e0ac9f4"/>
  <p:tag name="KSO_WM_UNIT_DEC_CHANGEPICRESERVED" val="1"/>
  <p:tag name="KSO_WM_UNIT_DEC_SUPPORTCHANGEPIC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861_5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79.xml><?xml version="1.0" encoding="utf-8"?>
<p:tagLst xmlns:p="http://schemas.openxmlformats.org/presentationml/2006/main">
  <p:tag name="AS_UNIQUEID" val="7158"/>
  <p:tag name="KSO_WM_ASSEMBLE_CHIP_INDEX" val="2381b6a2b2594d599b978f6d6437d2a5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SLIDE_BACKGROUND_TYPE" val="frame"/>
  <p:tag name="KSO_WM_TAG_VERSION" val="1.0"/>
  <p:tag name="KSO_WM_TEMPLATE_CATEGORY" val="chip"/>
  <p:tag name="KSO_WM_TEMPLATE_INDEX" val="20201861"/>
  <p:tag name="KSO_WM_UNIT_COMPATIBLE" val="0"/>
  <p:tag name="KSO_WM_UNIT_DEC_AREA_ID" val="e7ab32b50dd34632b9f8c326ba6a20e9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8.xml><?xml version="1.0" encoding="utf-8"?>
<p:tagLst xmlns:p="http://schemas.openxmlformats.org/presentationml/2006/main">
  <p:tag name="AS_UNIQUEID" val="7076"/>
</p:tagLst>
</file>

<file path=ppt/tags/tag80.xml><?xml version="1.0" encoding="utf-8"?>
<p:tagLst xmlns:p="http://schemas.openxmlformats.org/presentationml/2006/main">
  <p:tag name="AS_UNIQUEID" val="7159"/>
  <p:tag name="KSO_WM_ASSEMBLE_CHIP_INDEX" val="81566e0a329c458c84c8c0b2dd14d57e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SLIDE_BACKGROUND_TYPE" val="frame"/>
  <p:tag name="KSO_WM_TAG_VERSION" val="1.0"/>
  <p:tag name="KSO_WM_TEMPLATE_CATEGORY" val="chip"/>
  <p:tag name="KSO_WM_TEMPLATE_INDEX" val="20201861"/>
  <p:tag name="KSO_WM_UNIT_COMPATIBLE" val="0"/>
  <p:tag name="KSO_WM_UNIT_DEC_AREA_ID" val="c771c578640343ebbf4c694f0fed2187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81.xml><?xml version="1.0" encoding="utf-8"?>
<p:tagLst xmlns:p="http://schemas.openxmlformats.org/presentationml/2006/main">
  <p:tag name="AS_UNIQUEID" val="7160"/>
  <p:tag name="KSO_WM_SLIDE_BACKGROUND_TYPE" val="frame"/>
</p:tagLst>
</file>

<file path=ppt/tags/tag82.xml><?xml version="1.0" encoding="utf-8"?>
<p:tagLst xmlns:p="http://schemas.openxmlformats.org/presentationml/2006/main">
  <p:tag name="AS_UNIQUEID" val="7161"/>
  <p:tag name="KSO_WM_SLIDE_BACKGROUND_TYPE" val="frame"/>
</p:tagLst>
</file>

<file path=ppt/tags/tag83.xml><?xml version="1.0" encoding="utf-8"?>
<p:tagLst xmlns:p="http://schemas.openxmlformats.org/presentationml/2006/main">
  <p:tag name="AS_UNIQUEID" val="7162"/>
  <p:tag name="KSO_WM_SLIDE_BACKGROUND_TYPE" val="frame"/>
</p:tagLst>
</file>

<file path=ppt/tags/tag84.xml><?xml version="1.0" encoding="utf-8"?>
<p:tagLst xmlns:p="http://schemas.openxmlformats.org/presentationml/2006/main">
  <p:tag name="AS_UNIQUEID" val="7163"/>
  <p:tag name="KSO_WM_SLIDE_BACKGROUND_TYPE" val="frame"/>
</p:tagLst>
</file>

<file path=ppt/tags/tag85.xml><?xml version="1.0" encoding="utf-8"?>
<p:tagLst xmlns:p="http://schemas.openxmlformats.org/presentationml/2006/main">
  <p:tag name="AS_UNIQUEID" val="7164"/>
  <p:tag name="KSO_WM_SLIDE_BACKGROUND_TYPE" val="frame"/>
</p:tagLst>
</file>

<file path=ppt/tags/tag86.xml><?xml version="1.0" encoding="utf-8"?>
<p:tagLst xmlns:p="http://schemas.openxmlformats.org/presentationml/2006/main">
  <p:tag name="AS_UNIQUEID" val="7166"/>
  <p:tag name="KSO_WM_ASSEMBLE_CHIP_INDEX" val="864d58ad85c141679fffd97184d80f1d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d0"/>
  <p:tag name="KSO_WM_SLIDE_BACKGROUND_TYPE" val="leftRight"/>
  <p:tag name="KSO_WM_TAG_VERSION" val="1.0"/>
  <p:tag name="KSO_WM_TEMPLATE_CATEGORY" val="chip"/>
  <p:tag name="KSO_WM_TEMPLATE_INDEX" val="20201861"/>
  <p:tag name="KSO_WM_UNIT_COMPATIBLE" val="0"/>
  <p:tag name="KSO_WM_UNIT_DEC_AREA_ID" val="ca25cf96b55e4c0db9c1c23dccbbb442"/>
  <p:tag name="KSO_WM_UNIT_DEC_CHANGEPICRESERVED" val="1"/>
  <p:tag name="KSO_WM_UNIT_DEC_SUPPORTCHANGEPIC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861_5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87.xml><?xml version="1.0" encoding="utf-8"?>
<p:tagLst xmlns:p="http://schemas.openxmlformats.org/presentationml/2006/main">
  <p:tag name="AS_UNIQUEID" val="7167"/>
  <p:tag name="KSO_WM_ASSEMBLE_CHIP_INDEX" val="16a46c5448424bb0bac7fc506637957a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SLIDE_BACKGROUND_TYPE" val="leftRight"/>
  <p:tag name="KSO_WM_TAG_VERSION" val="1.0"/>
  <p:tag name="KSO_WM_TEMPLATE_CATEGORY" val="chip"/>
  <p:tag name="KSO_WM_TEMPLATE_INDEX" val="20201861"/>
  <p:tag name="KSO_WM_UNIT_COMPATIBLE" val="0"/>
  <p:tag name="KSO_WM_UNIT_DEC_AREA_ID" val="d7b76fbf9a054a189bd552f7423ceefd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88.xml><?xml version="1.0" encoding="utf-8"?>
<p:tagLst xmlns:p="http://schemas.openxmlformats.org/presentationml/2006/main">
  <p:tag name="AS_UNIQUEID" val="7168"/>
  <p:tag name="KSO_WM_ASSEMBLE_CHIP_INDEX" val="a923a05ece6e44f6994015444debcf2a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SLIDE_BACKGROUND_TYPE" val="leftRight"/>
  <p:tag name="KSO_WM_TAG_VERSION" val="1.0"/>
  <p:tag name="KSO_WM_TEMPLATE_CATEGORY" val="chip"/>
  <p:tag name="KSO_WM_TEMPLATE_INDEX" val="20201861"/>
  <p:tag name="KSO_WM_UNIT_COMPATIBLE" val="0"/>
  <p:tag name="KSO_WM_UNIT_DEC_AREA_ID" val="9e90d8cada6e4a76820fe381ec29e32e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89.xml><?xml version="1.0" encoding="utf-8"?>
<p:tagLst xmlns:p="http://schemas.openxmlformats.org/presentationml/2006/main">
  <p:tag name="AS_UNIQUEID" val="7169"/>
  <p:tag name="KSO_WM_SLIDE_BACKGROUND_TYPE" val="leftRight"/>
</p:tagLst>
</file>

<file path=ppt/tags/tag9.xml><?xml version="1.0" encoding="utf-8"?>
<p:tagLst xmlns:p="http://schemas.openxmlformats.org/presentationml/2006/main">
  <p:tag name="AS_UNIQUEID" val="7077"/>
</p:tagLst>
</file>

<file path=ppt/tags/tag90.xml><?xml version="1.0" encoding="utf-8"?>
<p:tagLst xmlns:p="http://schemas.openxmlformats.org/presentationml/2006/main">
  <p:tag name="AS_UNIQUEID" val="7170"/>
  <p:tag name="KSO_WM_SLIDE_BACKGROUND_TYPE" val="leftRight"/>
</p:tagLst>
</file>

<file path=ppt/tags/tag91.xml><?xml version="1.0" encoding="utf-8"?>
<p:tagLst xmlns:p="http://schemas.openxmlformats.org/presentationml/2006/main">
  <p:tag name="AS_UNIQUEID" val="7171"/>
  <p:tag name="KSO_WM_SLIDE_BACKGROUND_TYPE" val="leftRight"/>
</p:tagLst>
</file>

<file path=ppt/tags/tag92.xml><?xml version="1.0" encoding="utf-8"?>
<p:tagLst xmlns:p="http://schemas.openxmlformats.org/presentationml/2006/main">
  <p:tag name="AS_UNIQUEID" val="7172"/>
  <p:tag name="KSO_WM_SLIDE_BACKGROUND_TYPE" val="leftRight"/>
</p:tagLst>
</file>

<file path=ppt/tags/tag93.xml><?xml version="1.0" encoding="utf-8"?>
<p:tagLst xmlns:p="http://schemas.openxmlformats.org/presentationml/2006/main">
  <p:tag name="AS_UNIQUEID" val="7173"/>
  <p:tag name="KSO_WM_SLIDE_BACKGROUND_TYPE" val="leftRight"/>
</p:tagLst>
</file>

<file path=ppt/tags/tag94.xml><?xml version="1.0" encoding="utf-8"?>
<p:tagLst xmlns:p="http://schemas.openxmlformats.org/presentationml/2006/main">
  <p:tag name="AS_UNIQUEID" val="7174"/>
  <p:tag name="KSO_WM_SLIDE_BACKGROUND_TYPE" val="leftRight"/>
</p:tagLst>
</file>

<file path=ppt/tags/tag95.xml><?xml version="1.0" encoding="utf-8"?>
<p:tagLst xmlns:p="http://schemas.openxmlformats.org/presentationml/2006/main">
  <p:tag name="AS_UNIQUEID" val="7176"/>
  <p:tag name="KSO_WM_ASSEMBLE_CHIP_INDEX" val="4a9a7d82cbb347779c5c28f4d4be6785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d0"/>
  <p:tag name="KSO_WM_SLIDE_BACKGROUND_TYPE" val="topBottom"/>
  <p:tag name="KSO_WM_TAG_VERSION" val="1.0"/>
  <p:tag name="KSO_WM_TEMPLATE_CATEGORY" val="chip"/>
  <p:tag name="KSO_WM_TEMPLATE_INDEX" val="20201861"/>
  <p:tag name="KSO_WM_UNIT_COMPATIBLE" val="0"/>
  <p:tag name="KSO_WM_UNIT_DEC_AREA_ID" val="135f722122564eacaa8fcc36977b1776"/>
  <p:tag name="KSO_WM_UNIT_DEC_CHANGEPICRESERVED" val="1"/>
  <p:tag name="KSO_WM_UNIT_DEC_SUPPORTCHANGEPIC" val="0"/>
  <p:tag name="KSO_WM_UNIT_DIAGRAM_ISNUMVISUAL" val="0"/>
  <p:tag name="KSO_WM_UNIT_DIAGRAM_ISREFERUNIT" val="0"/>
  <p:tag name="KSO_WM_UNIT_FILL_FORE_SCHEMECOLOR_INDEX" val="15"/>
  <p:tag name="KSO_WM_UNIT_FILL_FORE_SCHEMECOLOR_INDEX_BRIGHTNESS" val="0"/>
  <p:tag name="KSO_WM_UNIT_FILL_TYPE" val="1"/>
  <p:tag name="KSO_WM_UNIT_HIGHLIGHT" val="0"/>
  <p:tag name="KSO_WM_UNIT_ID" val="chip20201861_5*i*1"/>
  <p:tag name="KSO_WM_UNIT_INDEX" val="1"/>
  <p:tag name="KSO_WM_UNIT_LAYERLEVEL" val="1"/>
  <p:tag name="KSO_WM_UNIT_SUBTYPE" val="h"/>
  <p:tag name="KSO_WM_UNIT_TEXT_FILL_FORE_SCHEMECOLOR_INDEX" val="2"/>
  <p:tag name="KSO_WM_UNIT_TEXT_FILL_FORE_SCHEMECOLOR_INDEX_BRIGHTNESS" val="0"/>
  <p:tag name="KSO_WM_UNIT_TEXT_FILL_TYPE" val="1"/>
  <p:tag name="KSO_WM_UNIT_TYPE" val="i"/>
</p:tagLst>
</file>

<file path=ppt/tags/tag96.xml><?xml version="1.0" encoding="utf-8"?>
<p:tagLst xmlns:p="http://schemas.openxmlformats.org/presentationml/2006/main">
  <p:tag name="AS_UNIQUEID" val="7177"/>
  <p:tag name="KSO_WM_ASSEMBLE_CHIP_INDEX" val="5d3599a833f84516b91f1f23a966f647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e"/>
  <p:tag name="KSO_WM_SLIDE_BACKGROUND_TYPE" val="topBottom"/>
  <p:tag name="KSO_WM_TAG_VERSION" val="1.0"/>
  <p:tag name="KSO_WM_TEMPLATE_CATEGORY" val="chip"/>
  <p:tag name="KSO_WM_TEMPLATE_INDEX" val="20201861"/>
  <p:tag name="KSO_WM_UNIT_COMPATIBLE" val="0"/>
  <p:tag name="KSO_WM_UNIT_DEC_AREA_ID" val="6997350d353542fa99cdf8ec34f7f515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3*i*1"/>
  <p:tag name="KSO_WM_UNIT_INDEX" val="1"/>
  <p:tag name="KSO_WM_UNIT_LAYERLEVEL" val="1"/>
  <p:tag name="KSO_WM_UNIT_SUBTYPE" val="t"/>
  <p:tag name="KSO_WM_UNIT_TYPE" val="i"/>
</p:tagLst>
</file>

<file path=ppt/tags/tag97.xml><?xml version="1.0" encoding="utf-8"?>
<p:tagLst xmlns:p="http://schemas.openxmlformats.org/presentationml/2006/main">
  <p:tag name="AS_UNIQUEID" val="7178"/>
  <p:tag name="KSO_WM_ASSEMBLE_CHIP_INDEX" val="4676fbea2f8941898130b59cc0b3290b"/>
  <p:tag name="KSO_WM_BEAUTIFY_FLAG" val="#wm#"/>
  <p:tag name="KSO_WM_CHIP_FILLAREA_FILL_RULE" val="{&quot;fill_align&quot;:&quot;cm&quot;,&quot;fill_effect&quot;:[],&quot;fill_mode&quot;:&quot;full&quot;,&quot;sacle_strategy&quot;:&quot;stretch&quot;}"/>
  <p:tag name="KSO_WM_CHIP_GROUPID" val="5fbf0dad2574a1ee74b21dcb"/>
  <p:tag name="KSO_WM_CHIP_XID" val="5fbf0dad2574a1ee74b21dcf"/>
  <p:tag name="KSO_WM_SLIDE_BACKGROUND_TYPE" val="topBottom"/>
  <p:tag name="KSO_WM_TAG_VERSION" val="1.0"/>
  <p:tag name="KSO_WM_TEMPLATE_CATEGORY" val="chip"/>
  <p:tag name="KSO_WM_TEMPLATE_INDEX" val="20201861"/>
  <p:tag name="KSO_WM_UNIT_COMPATIBLE" val="0"/>
  <p:tag name="KSO_WM_UNIT_DEC_AREA_ID" val="b02cf597f0f34c1f96a253e632679c22"/>
  <p:tag name="KSO_WM_UNIT_DEC_CHANGEPICRESERVED" val="1"/>
  <p:tag name="KSO_WM_UNIT_DEC_SUPPORTCHANGEPIC" val="0"/>
  <p:tag name="KSO_WM_UNIT_DIAGRAM_ISNUMVISUAL" val="0"/>
  <p:tag name="KSO_WM_UNIT_DIAGRAM_ISREFERUNIT" val="0"/>
  <p:tag name="KSO_WM_UNIT_HIGHLIGHT" val="0"/>
  <p:tag name="KSO_WM_UNIT_ID" val="chip20201861_4*i*1"/>
  <p:tag name="KSO_WM_UNIT_INDEX" val="1"/>
  <p:tag name="KSO_WM_UNIT_LAYERLEVEL" val="1"/>
  <p:tag name="KSO_WM_UNIT_SUBTYPE" val="t"/>
  <p:tag name="KSO_WM_UNIT_TYPE" val="i"/>
</p:tagLst>
</file>

<file path=ppt/tags/tag98.xml><?xml version="1.0" encoding="utf-8"?>
<p:tagLst xmlns:p="http://schemas.openxmlformats.org/presentationml/2006/main">
  <p:tag name="AS_UNIQUEID" val="7179"/>
  <p:tag name="KSO_WM_SLIDE_BACKGROUND_TYPE" val="topBottom"/>
</p:tagLst>
</file>

<file path=ppt/tags/tag99.xml><?xml version="1.0" encoding="utf-8"?>
<p:tagLst xmlns:p="http://schemas.openxmlformats.org/presentationml/2006/main">
  <p:tag name="AS_UNIQUEID" val="7180"/>
  <p:tag name="KSO_WM_SLIDE_BACKGROUND_TYPE" val="topBottom"/>
</p:tagLst>
</file>

<file path=ppt/theme/theme1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F0F0F0"/>
      </a:dk2>
      <a:lt2>
        <a:srgbClr val="FFFFFF"/>
      </a:lt2>
      <a:accent1>
        <a:srgbClr val="5A8C99"/>
      </a:accent1>
      <a:accent2>
        <a:srgbClr val="5A83A1"/>
      </a:accent2>
      <a:accent3>
        <a:srgbClr val="6478A2"/>
      </a:accent3>
      <a:accent4>
        <a:srgbClr val="766C99"/>
      </a:accent4>
      <a:accent5>
        <a:srgbClr val="8A6185"/>
      </a:accent5>
      <a:accent6>
        <a:srgbClr val="98596B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7868</Words>
  <Application>WPS 演示</Application>
  <PresentationFormat/>
  <Paragraphs>844</Paragraphs>
  <Slides>37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3" baseType="lpstr">
      <vt:lpstr>Arial</vt:lpstr>
      <vt:lpstr>宋体</vt:lpstr>
      <vt:lpstr>Wingdings</vt:lpstr>
      <vt:lpstr>Calibri</vt:lpstr>
      <vt:lpstr>微软雅黑</vt:lpstr>
      <vt:lpstr>汉仪旗黑-85S</vt:lpstr>
      <vt:lpstr>黑体</vt:lpstr>
      <vt:lpstr>汉仪行楷简</vt:lpstr>
      <vt:lpstr>Arial Narrow</vt:lpstr>
      <vt:lpstr>等线</vt:lpstr>
      <vt:lpstr>华文新魏</vt:lpstr>
      <vt:lpstr>楷体</vt:lpstr>
      <vt:lpstr>OPPOSans B</vt:lpstr>
      <vt:lpstr>Times New Roman</vt:lpstr>
      <vt:lpstr>Arial Unicode MS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强</cp:lastModifiedBy>
  <cp:revision>2</cp:revision>
  <cp:lastPrinted>2023-12-15T16:01:00Z</cp:lastPrinted>
  <dcterms:created xsi:type="dcterms:W3CDTF">2023-12-15T16:01:00Z</dcterms:created>
  <dcterms:modified xsi:type="dcterms:W3CDTF">2025-02-11T01:29:41Z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6921B87996F14E798909BCFCE0603780_13</vt:lpwstr>
  </property>
  <property fmtid="{D5CDD505-2E9C-101B-9397-08002B2CF9AE}" pid="7" name="KSOProductBuildVer">
    <vt:lpwstr>2052-12.1.0.19770</vt:lpwstr>
  </property>
</Properties>
</file>