
<file path=[Content_Types].xml><?xml version="1.0" encoding="utf-8"?>
<Types xmlns="http://schemas.openxmlformats.org/package/2006/content-types">
  <Default ContentType="image/jpeg" Extension="jpeg"/>
  <Default ContentType="image/.jpg" Extension="jpg"/>
  <Default ContentType="video/mp4" Extension="mp4"/>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image/svg+xml" PartName="/ppt/media/image5.svg"/>
  <Override ContentType="image/svg+xml" PartName="/ppt/media/image10.svg"/>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presentationml.tags+xml" PartName="/ppt/tags/tag49.xml"/>
  <Override ContentType="application/vnd.openxmlformats-officedocument.presentationml.tags+xml" PartName="/ppt/tags/tag50.xml"/>
  <Override ContentType="application/vnd.openxmlformats-officedocument.presentationml.tags+xml" PartName="/ppt/tags/tag51.xml"/>
  <Override ContentType="application/vnd.openxmlformats-officedocument.presentationml.tags+xml" PartName="/ppt/tags/tag52.xml"/>
  <Override ContentType="application/vnd.openxmlformats-officedocument.presentationml.tags+xml" PartName="/ppt/tags/tag53.xml"/>
  <Override ContentType="application/vnd.openxmlformats-officedocument.presentationml.tags+xml" PartName="/ppt/tags/tag54.xml"/>
  <Override ContentType="application/vnd.openxmlformats-officedocument.presentationml.tags+xml" PartName="/ppt/tags/tag55.xml"/>
  <Override ContentType="application/vnd.openxmlformats-officedocument.presentationml.tags+xml" PartName="/ppt/tags/tag56.xml"/>
  <Override ContentType="application/vnd.openxmlformats-officedocument.presentationml.tags+xml" PartName="/ppt/tags/tag57.xml"/>
  <Override ContentType="application/vnd.openxmlformats-officedocument.presentationml.tags+xml" PartName="/ppt/tags/tag58.xml"/>
  <Override ContentType="application/vnd.openxmlformats-officedocument.presentationml.tags+xml" PartName="/ppt/tags/tag59.xml"/>
  <Override ContentType="application/vnd.openxmlformats-officedocument.presentationml.tags+xml" PartName="/ppt/tags/tag60.xml"/>
  <Override ContentType="application/vnd.openxmlformats-officedocument.presentationml.tags+xml" PartName="/ppt/tags/tag61.xml"/>
  <Override ContentType="application/vnd.openxmlformats-officedocument.presentationml.tags+xml" PartName="/ppt/tags/tag62.xml"/>
  <Override ContentType="application/vnd.openxmlformats-officedocument.presentationml.tags+xml" PartName="/ppt/tags/tag63.xml"/>
  <Override ContentType="application/vnd.openxmlformats-officedocument.presentationml.tags+xml" PartName="/ppt/tags/tag64.xml"/>
  <Override ContentType="application/vnd.openxmlformats-officedocument.presentationml.tags+xml" PartName="/ppt/tags/tag65.xml"/>
  <Override ContentType="application/vnd.openxmlformats-officedocument.presentationml.tags+xml" PartName="/ppt/tags/tag66.xml"/>
  <Override ContentType="application/vnd.openxmlformats-officedocument.presentationml.tags+xml" PartName="/ppt/tags/tag67.xml"/>
  <Override ContentType="application/vnd.openxmlformats-officedocument.presentationml.tags+xml" PartName="/ppt/tags/tag68.xml"/>
  <Override ContentType="application/vnd.openxmlformats-officedocument.presentationml.tags+xml" PartName="/ppt/tags/tag69.xml"/>
  <Override ContentType="application/vnd.openxmlformats-officedocument.presentationml.tags+xml" PartName="/ppt/tags/tag70.xml"/>
  <Override ContentType="application/vnd.openxmlformats-officedocument.presentationml.tags+xml" PartName="/ppt/tags/tag71.xml"/>
  <Override ContentType="application/vnd.openxmlformats-officedocument.presentationml.tags+xml" PartName="/ppt/tags/tag72.xml"/>
  <Override ContentType="application/vnd.openxmlformats-officedocument.presentationml.tags+xml" PartName="/ppt/tags/tag73.xml"/>
  <Override ContentType="application/vnd.openxmlformats-officedocument.presentationml.tags+xml" PartName="/ppt/tags/tag74.xml"/>
  <Override ContentType="application/vnd.openxmlformats-officedocument.presentationml.tags+xml" PartName="/ppt/tags/tag75.xml"/>
  <Override ContentType="application/vnd.openxmlformats-officedocument.presentationml.tags+xml" PartName="/ppt/tags/tag76.xml"/>
  <Override ContentType="application/vnd.openxmlformats-officedocument.presentationml.tags+xml" PartName="/ppt/tags/tag77.xml"/>
  <Override ContentType="application/vnd.openxmlformats-officedocument.presentationml.tags+xml" PartName="/ppt/tags/tag78.xml"/>
  <Override ContentType="application/vnd.openxmlformats-officedocument.presentationml.tags+xml" PartName="/ppt/tags/tag79.xml"/>
  <Override ContentType="application/vnd.openxmlformats-officedocument.presentationml.tags+xml" PartName="/ppt/tags/tag80.xml"/>
  <Override ContentType="application/vnd.openxmlformats-officedocument.presentationml.tags+xml" PartName="/ppt/tags/tag81.xml"/>
  <Override ContentType="application/vnd.openxmlformats-officedocument.presentationml.tags+xml" PartName="/ppt/tags/tag82.xml"/>
  <Override ContentType="application/vnd.openxmlformats-officedocument.presentationml.tags+xml" PartName="/ppt/tags/tag83.xml"/>
  <Override ContentType="application/vnd.openxmlformats-officedocument.presentationml.tags+xml" PartName="/ppt/tags/tag84.xml"/>
  <Override ContentType="application/vnd.openxmlformats-officedocument.presentationml.tags+xml" PartName="/ppt/tags/tag85.xml"/>
  <Override ContentType="application/vnd.openxmlformats-officedocument.presentationml.tags+xml" PartName="/ppt/tags/tag86.xml"/>
  <Override ContentType="application/vnd.openxmlformats-officedocument.presentationml.tags+xml" PartName="/ppt/tags/tag87.xml"/>
  <Override ContentType="application/vnd.openxmlformats-officedocument.presentationml.tags+xml" PartName="/ppt/tags/tag88.xml"/>
  <Override ContentType="application/vnd.openxmlformats-officedocument.presentationml.tags+xml" PartName="/ppt/tags/tag89.xml"/>
  <Override ContentType="application/vnd.openxmlformats-officedocument.presentationml.tags+xml" PartName="/ppt/tags/tag90.xml"/>
  <Override ContentType="application/vnd.openxmlformats-officedocument.presentationml.tags+xml" PartName="/ppt/tags/tag91.xml"/>
  <Override ContentType="application/vnd.openxmlformats-officedocument.presentationml.tags+xml" PartName="/ppt/tags/tag92.xml"/>
  <Override ContentType="application/vnd.openxmlformats-officedocument.presentationml.tags+xml" PartName="/ppt/tags/tag93.xml"/>
  <Override ContentType="application/vnd.openxmlformats-officedocument.presentationml.tags+xml" PartName="/ppt/tags/tag94.xml"/>
  <Override ContentType="application/vnd.openxmlformats-officedocument.presentationml.tags+xml" PartName="/ppt/tags/tag95.xml"/>
  <Override ContentType="application/vnd.openxmlformats-officedocument.presentationml.tags+xml" PartName="/ppt/tags/tag96.xml"/>
  <Override ContentType="application/vnd.openxmlformats-officedocument.presentationml.tags+xml" PartName="/ppt/tags/tag97.xml"/>
  <Override ContentType="application/vnd.openxmlformats-officedocument.presentationml.tags+xml" PartName="/ppt/tags/tag98.xml"/>
  <Override ContentType="application/vnd.openxmlformats-officedocument.presentationml.tags+xml" PartName="/ppt/tags/tag99.xml"/>
  <Override ContentType="application/vnd.openxmlformats-officedocument.presentationml.tags+xml" PartName="/ppt/tags/tag100.xml"/>
  <Override ContentType="application/vnd.openxmlformats-officedocument.presentationml.tags+xml" PartName="/ppt/tags/tag101.xml"/>
  <Override ContentType="application/vnd.openxmlformats-officedocument.presentationml.tags+xml" PartName="/ppt/tags/tag102.xml"/>
  <Override ContentType="application/vnd.openxmlformats-officedocument.presentationml.tags+xml" PartName="/ppt/tags/tag103.xml"/>
  <Override ContentType="application/vnd.openxmlformats-officedocument.presentationml.tags+xml" PartName="/ppt/tags/tag104.xml"/>
  <Override ContentType="application/vnd.openxmlformats-officedocument.presentationml.tags+xml" PartName="/ppt/tags/tag105.xml"/>
  <Override ContentType="application/vnd.openxmlformats-officedocument.presentationml.tags+xml" PartName="/ppt/tags/tag106.xml"/>
  <Override ContentType="application/vnd.openxmlformats-officedocument.presentationml.tags+xml" PartName="/ppt/tags/tag107.xml"/>
  <Override ContentType="application/vnd.openxmlformats-officedocument.presentationml.tags+xml" PartName="/ppt/tags/tag108.xml"/>
  <Override ContentType="application/vnd.openxmlformats-officedocument.presentationml.tags+xml" PartName="/ppt/tags/tag109.xml"/>
  <Override ContentType="application/vnd.openxmlformats-officedocument.presentationml.tags+xml" PartName="/ppt/tags/tag110.xml"/>
  <Override ContentType="application/vnd.openxmlformats-officedocument.presentationml.tags+xml" PartName="/ppt/tags/tag111.xml"/>
  <Override ContentType="application/vnd.openxmlformats-officedocument.presentationml.tags+xml" PartName="/ppt/tags/tag112.xml"/>
  <Override ContentType="application/vnd.openxmlformats-officedocument.presentationml.tags+xml" PartName="/ppt/tags/tag113.xml"/>
  <Override ContentType="application/vnd.openxmlformats-officedocument.presentationml.tags+xml" PartName="/ppt/tags/tag114.xml"/>
  <Override ContentType="application/vnd.openxmlformats-officedocument.presentationml.tags+xml" PartName="/ppt/tags/tag115.xml"/>
  <Override ContentType="application/vnd.openxmlformats-officedocument.presentationml.tags+xml" PartName="/ppt/tags/tag116.xml"/>
  <Override ContentType="application/vnd.openxmlformats-officedocument.presentationml.tags+xml" PartName="/ppt/tags/tag117.xml"/>
  <Override ContentType="application/vnd.openxmlformats-officedocument.presentationml.tags+xml" PartName="/ppt/tags/tag118.xml"/>
  <Override ContentType="application/vnd.openxmlformats-officedocument.presentationml.tags+xml" PartName="/ppt/tags/tag119.xml"/>
  <Override ContentType="application/vnd.openxmlformats-officedocument.presentationml.tags+xml" PartName="/ppt/tags/tag120.xml"/>
  <Override ContentType="application/vnd.openxmlformats-officedocument.presentationml.tags+xml" PartName="/ppt/tags/tag121.xml"/>
  <Override ContentType="application/vnd.openxmlformats-officedocument.presentationml.tags+xml" PartName="/ppt/tags/tag122.xml"/>
  <Override ContentType="application/vnd.openxmlformats-officedocument.presentationml.tags+xml" PartName="/ppt/tags/tag123.xml"/>
  <Override ContentType="application/vnd.openxmlformats-officedocument.presentationml.tags+xml" PartName="/ppt/tags/tag124.xml"/>
  <Override ContentType="application/vnd.openxmlformats-officedocument.presentationml.tags+xml" PartName="/ppt/tags/tag125.xml"/>
  <Override ContentType="application/vnd.openxmlformats-officedocument.presentationml.tags+xml" PartName="/ppt/tags/tag126.xml"/>
  <Override ContentType="application/vnd.openxmlformats-officedocument.presentationml.tags+xml" PartName="/ppt/tags/tag127.xml"/>
  <Override ContentType="application/vnd.openxmlformats-officedocument.presentationml.tags+xml" PartName="/ppt/tags/tag128.xml"/>
  <Override ContentType="application/vnd.openxmlformats-officedocument.presentationml.tags+xml" PartName="/ppt/tags/tag129.xml"/>
  <Override ContentType="application/vnd.openxmlformats-officedocument.presentationml.tags+xml" PartName="/ppt/tags/tag130.xml"/>
  <Override ContentType="application/vnd.openxmlformats-officedocument.presentationml.tags+xml" PartName="/ppt/tags/tag131.xml"/>
  <Override ContentType="application/vnd.openxmlformats-officedocument.presentationml.tags+xml" PartName="/ppt/tags/tag132.xml"/>
  <Override ContentType="application/vnd.openxmlformats-officedocument.presentationml.tags+xml" PartName="/ppt/tags/tag133.xml"/>
  <Override ContentType="application/vnd.openxmlformats-officedocument.presentationml.tags+xml" PartName="/ppt/tags/tag134.xml"/>
  <Override ContentType="application/vnd.openxmlformats-officedocument.presentationml.tags+xml" PartName="/ppt/tags/tag135.xml"/>
  <Override ContentType="application/vnd.openxmlformats-officedocument.presentationml.tags+xml" PartName="/ppt/tags/tag136.xml"/>
  <Override ContentType="application/vnd.openxmlformats-officedocument.presentationml.tags+xml" PartName="/ppt/tags/tag137.xml"/>
  <Override ContentType="application/vnd.openxmlformats-officedocument.presentationml.tags+xml" PartName="/ppt/tags/tag138.xml"/>
  <Override ContentType="application/vnd.openxmlformats-officedocument.presentationml.tags+xml" PartName="/ppt/tags/tag139.xml"/>
  <Override ContentType="application/vnd.openxmlformats-officedocument.presentationml.tags+xml" PartName="/ppt/tags/tag140.xml"/>
  <Override ContentType="application/vnd.openxmlformats-officedocument.presentationml.tags+xml" PartName="/ppt/tags/tag141.xml"/>
  <Override ContentType="application/vnd.openxmlformats-officedocument.presentationml.tags+xml" PartName="/ppt/tags/tag142.xml"/>
  <Override ContentType="application/vnd.openxmlformats-officedocument.presentationml.tags+xml" PartName="/ppt/tags/tag143.xml"/>
  <Override ContentType="application/vnd.openxmlformats-officedocument.presentationml.tags+xml" PartName="/ppt/tags/tag144.xml"/>
  <Override ContentType="application/vnd.openxmlformats-officedocument.presentationml.tags+xml" PartName="/ppt/tags/tag145.xml"/>
  <Override ContentType="application/vnd.openxmlformats-officedocument.presentationml.tags+xml" PartName="/ppt/tags/tag146.xml"/>
  <Override ContentType="application/vnd.openxmlformats-officedocument.presentationml.tags+xml" PartName="/ppt/tags/tag147.xml"/>
  <Override ContentType="application/vnd.openxmlformats-officedocument.presentationml.tags+xml" PartName="/ppt/tags/tag148.xml"/>
  <Override ContentType="application/vnd.openxmlformats-officedocument.presentationml.tags+xml" PartName="/ppt/tags/tag149.xml"/>
  <Override ContentType="application/vnd.openxmlformats-officedocument.presentationml.tags+xml" PartName="/ppt/tags/tag150.xml"/>
  <Override ContentType="application/vnd.openxmlformats-officedocument.presentationml.tags+xml" PartName="/ppt/tags/tag151.xml"/>
  <Override ContentType="application/vnd.openxmlformats-officedocument.presentationml.tags+xml" PartName="/ppt/tags/tag152.xml"/>
  <Override ContentType="application/vnd.openxmlformats-officedocument.presentationml.tags+xml" PartName="/ppt/tags/tag153.xml"/>
  <Override ContentType="application/vnd.openxmlformats-officedocument.presentationml.tags+xml" PartName="/ppt/tags/tag154.xml"/>
  <Override ContentType="application/vnd.openxmlformats-officedocument.presentationml.tags+xml" PartName="/ppt/tags/tag155.xml"/>
  <Override ContentType="application/vnd.openxmlformats-officedocument.presentationml.tags+xml" PartName="/ppt/tags/tag156.xml"/>
  <Override ContentType="application/vnd.openxmlformats-officedocument.presentationml.tags+xml" PartName="/ppt/tags/tag157.xml"/>
  <Override ContentType="application/vnd.openxmlformats-officedocument.presentationml.tags+xml" PartName="/ppt/tags/tag158.xml"/>
  <Override ContentType="application/vnd.openxmlformats-officedocument.presentationml.tags+xml" PartName="/ppt/tags/tag159.xml"/>
  <Override ContentType="application/vnd.openxmlformats-officedocument.presentationml.tags+xml" PartName="/ppt/tags/tag160.xml"/>
  <Override ContentType="application/vnd.openxmlformats-officedocument.presentationml.tags+xml" PartName="/ppt/tags/tag161.xml"/>
  <Override ContentType="application/vnd.openxmlformats-officedocument.presentationml.tags+xml" PartName="/ppt/tags/tag162.xml"/>
  <Override ContentType="application/vnd.openxmlformats-officedocument.presentationml.tags+xml" PartName="/ppt/tags/tag163.xml"/>
  <Override ContentType="application/vnd.openxmlformats-officedocument.presentationml.tags+xml" PartName="/ppt/tags/tag164.xml"/>
  <Override ContentType="application/vnd.openxmlformats-officedocument.presentationml.tags+xml" PartName="/ppt/tags/tag165.xml"/>
  <Override ContentType="application/vnd.openxmlformats-officedocument.presentationml.tags+xml" PartName="/ppt/tags/tag166.xml"/>
  <Override ContentType="application/vnd.openxmlformats-officedocument.presentationml.tags+xml" PartName="/ppt/tags/tag167.xml"/>
  <Override ContentType="application/vnd.openxmlformats-officedocument.presentationml.tags+xml" PartName="/ppt/tags/tag168.xml"/>
  <Override ContentType="application/vnd.openxmlformats-officedocument.presentationml.tags+xml" PartName="/ppt/tags/tag169.xml"/>
  <Override ContentType="application/vnd.openxmlformats-officedocument.presentationml.tags+xml" PartName="/ppt/tags/tag170.xml"/>
  <Override ContentType="application/vnd.openxmlformats-officedocument.presentationml.tags+xml" PartName="/ppt/tags/tag171.xml"/>
  <Override ContentType="application/vnd.openxmlformats-officedocument.presentationml.tags+xml" PartName="/ppt/tags/tag172.xml"/>
  <Override ContentType="application/vnd.openxmlformats-officedocument.presentationml.tags+xml" PartName="/ppt/tags/tag173.xml"/>
  <Override ContentType="application/vnd.openxmlformats-officedocument.presentationml.tags+xml" PartName="/ppt/tags/tag174.xml"/>
  <Override ContentType="application/vnd.openxmlformats-officedocument.presentationml.tags+xml" PartName="/ppt/tags/tag175.xml"/>
  <Override ContentType="application/vnd.openxmlformats-officedocument.presentationml.tags+xml" PartName="/ppt/tags/tag176.xml"/>
  <Override ContentType="application/vnd.openxmlformats-officedocument.presentationml.tags+xml" PartName="/ppt/tags/tag177.xml"/>
  <Override ContentType="application/vnd.openxmlformats-officedocument.presentationml.tags+xml" PartName="/ppt/tags/tag178.xml"/>
  <Override ContentType="application/vnd.openxmlformats-officedocument.presentationml.tags+xml" PartName="/ppt/tags/tag179.xml"/>
  <Override ContentType="application/vnd.openxmlformats-officedocument.presentationml.tags+xml" PartName="/ppt/tags/tag180.xml"/>
  <Override ContentType="application/vnd.openxmlformats-officedocument.presentationml.tags+xml" PartName="/ppt/tags/tag181.xml"/>
  <Override ContentType="application/vnd.openxmlformats-officedocument.presentationml.tags+xml" PartName="/ppt/tags/tag182.xml"/>
  <Override ContentType="application/vnd.openxmlformats-officedocument.presentationml.tags+xml" PartName="/ppt/tags/tag183.xml"/>
  <Override ContentType="application/vnd.openxmlformats-officedocument.presentationml.tags+xml" PartName="/ppt/tags/tag184.xml"/>
  <Override ContentType="application/vnd.openxmlformats-officedocument.presentationml.tags+xml" PartName="/ppt/tags/tag185.xml"/>
  <Override ContentType="application/vnd.openxmlformats-officedocument.presentationml.tags+xml" PartName="/ppt/tags/tag186.xml"/>
  <Override ContentType="application/vnd.openxmlformats-officedocument.presentationml.tags+xml" PartName="/ppt/tags/tag187.xml"/>
  <Override ContentType="application/vnd.openxmlformats-officedocument.presentationml.tags+xml" PartName="/ppt/tags/tag188.xml"/>
  <Override ContentType="application/vnd.openxmlformats-officedocument.presentationml.tags+xml" PartName="/ppt/tags/tag189.xml"/>
  <Override ContentType="application/vnd.openxmlformats-officedocument.presentationml.tags+xml" PartName="/ppt/tags/tag190.xml"/>
  <Override ContentType="application/vnd.openxmlformats-officedocument.presentationml.tags+xml" PartName="/ppt/tags/tag191.xml"/>
  <Override ContentType="application/vnd.openxmlformats-officedocument.presentationml.tags+xml" PartName="/ppt/tags/tag192.xml"/>
  <Override ContentType="application/vnd.openxmlformats-officedocument.presentationml.tags+xml" PartName="/ppt/tags/tag193.xml"/>
  <Override ContentType="application/vnd.openxmlformats-officedocument.presentationml.tags+xml" PartName="/ppt/tags/tag194.xml"/>
  <Override ContentType="application/vnd.openxmlformats-officedocument.presentationml.tags+xml" PartName="/ppt/tags/tag195.xml"/>
  <Override ContentType="application/vnd.openxmlformats-officedocument.presentationml.tags+xml" PartName="/ppt/tags/tag196.xml"/>
  <Override ContentType="application/vnd.openxmlformats-officedocument.presentationml.tags+xml" PartName="/ppt/tags/tag197.xml"/>
  <Override ContentType="application/vnd.openxmlformats-officedocument.presentationml.tags+xml" PartName="/ppt/tags/tag198.xml"/>
  <Override ContentType="application/vnd.openxmlformats-officedocument.presentationml.tags+xml" PartName="/ppt/tags/tag199.xml"/>
  <Override ContentType="application/vnd.openxmlformats-officedocument.presentationml.tags+xml" PartName="/ppt/tags/tag200.xml"/>
  <Override ContentType="application/vnd.openxmlformats-officedocument.presentationml.tags+xml" PartName="/ppt/tags/tag201.xml"/>
  <Override ContentType="application/vnd.openxmlformats-officedocument.presentationml.tags+xml" PartName="/ppt/tags/tag202.xml"/>
  <Override ContentType="application/vnd.openxmlformats-officedocument.presentationml.tags+xml" PartName="/ppt/tags/tag203.xml"/>
  <Override ContentType="application/vnd.openxmlformats-officedocument.presentationml.tags+xml" PartName="/ppt/tags/tag204.xml"/>
  <Override ContentType="application/vnd.openxmlformats-officedocument.presentationml.tags+xml" PartName="/ppt/tags/tag205.xml"/>
  <Override ContentType="application/vnd.openxmlformats-officedocument.presentationml.tags+xml" PartName="/ppt/tags/tag206.xml"/>
  <Override ContentType="application/vnd.openxmlformats-officedocument.presentationml.tags+xml" PartName="/ppt/tags/tag207.xml"/>
  <Override ContentType="application/vnd.openxmlformats-officedocument.presentationml.tags+xml" PartName="/ppt/tags/tag208.xml"/>
  <Override ContentType="application/vnd.openxmlformats-officedocument.presentationml.tags+xml" PartName="/ppt/tags/tag209.xml"/>
  <Override ContentType="application/vnd.openxmlformats-officedocument.presentationml.tags+xml" PartName="/ppt/tags/tag210.xml"/>
  <Override ContentType="application/vnd.openxmlformats-officedocument.presentationml.tags+xml" PartName="/ppt/tags/tag211.xml"/>
  <Override ContentType="application/vnd.openxmlformats-officedocument.presentationml.tags+xml" PartName="/ppt/tags/tag212.xml"/>
  <Override ContentType="application/vnd.openxmlformats-officedocument.presentationml.tags+xml" PartName="/ppt/tags/tag213.xml"/>
  <Override ContentType="application/vnd.openxmlformats-officedocument.presentationml.tags+xml" PartName="/ppt/tags/tag214.xml"/>
  <Override ContentType="application/vnd.openxmlformats-officedocument.presentationml.tags+xml" PartName="/ppt/tags/tag215.xml"/>
  <Override ContentType="application/vnd.openxmlformats-officedocument.presentationml.tags+xml" PartName="/ppt/tags/tag216.xml"/>
  <Override ContentType="application/vnd.openxmlformats-officedocument.presentationml.tags+xml" PartName="/ppt/tags/tag217.xml"/>
  <Override ContentType="application/vnd.openxmlformats-officedocument.presentationml.tags+xml" PartName="/ppt/tags/tag218.xml"/>
  <Override ContentType="application/vnd.openxmlformats-officedocument.presentationml.tags+xml" PartName="/ppt/tags/tag219.xml"/>
  <Override ContentType="application/vnd.openxmlformats-officedocument.presentationml.tags+xml" PartName="/ppt/tags/tag220.xml"/>
  <Override ContentType="application/vnd.openxmlformats-officedocument.presentationml.tags+xml" PartName="/ppt/tags/tag221.xml"/>
  <Override ContentType="application/vnd.openxmlformats-officedocument.presentationml.tags+xml" PartName="/ppt/tags/tag222.xml"/>
  <Override ContentType="application/vnd.openxmlformats-officedocument.presentationml.tags+xml" PartName="/ppt/tags/tag223.xml"/>
  <Override ContentType="application/vnd.openxmlformats-officedocument.presentationml.tags+xml" PartName="/ppt/tags/tag224.xml"/>
  <Override ContentType="application/vnd.openxmlformats-officedocument.presentationml.tags+xml" PartName="/ppt/tags/tag225.xml"/>
  <Override ContentType="application/vnd.openxmlformats-officedocument.presentationml.tags+xml" PartName="/ppt/tags/tag226.xml"/>
  <Override ContentType="application/vnd.openxmlformats-officedocument.presentationml.tags+xml" PartName="/ppt/tags/tag227.xml"/>
  <Override ContentType="application/vnd.openxmlformats-officedocument.presentationml.tags+xml" PartName="/ppt/tags/tag228.xml"/>
  <Override ContentType="application/vnd.openxmlformats-officedocument.presentationml.tags+xml" PartName="/ppt/tags/tag229.xml"/>
  <Override ContentType="application/vnd.openxmlformats-officedocument.presentationml.tags+xml" PartName="/ppt/tags/tag230.xml"/>
  <Override ContentType="application/vnd.openxmlformats-officedocument.presentationml.tags+xml" PartName="/ppt/tags/tag231.xml"/>
  <Override ContentType="application/vnd.openxmlformats-officedocument.presentationml.tags+xml" PartName="/ppt/tags/tag232.xml"/>
  <Override ContentType="application/vnd.openxmlformats-officedocument.presentationml.tags+xml" PartName="/ppt/tags/tag233.xml"/>
  <Override ContentType="application/vnd.openxmlformats-officedocument.presentationml.tags+xml" PartName="/ppt/tags/tag234.xml"/>
  <Override ContentType="application/vnd.openxmlformats-officedocument.presentationml.tags+xml" PartName="/ppt/tags/tag235.xml"/>
  <Override ContentType="application/vnd.openxmlformats-officedocument.presentationml.tags+xml" PartName="/ppt/tags/tag236.xml"/>
  <Override ContentType="application/vnd.openxmlformats-officedocument.presentationml.tags+xml" PartName="/ppt/tags/tag237.xml"/>
  <Override ContentType="application/vnd.openxmlformats-officedocument.presentationml.tags+xml" PartName="/ppt/tags/tag238.xml"/>
  <Override ContentType="application/vnd.openxmlformats-officedocument.presentationml.tags+xml" PartName="/ppt/tags/tag239.xml"/>
  <Override ContentType="application/vnd.openxmlformats-officedocument.presentationml.tags+xml" PartName="/ppt/tags/tag240.xml"/>
  <Override ContentType="application/vnd.openxmlformats-officedocument.presentationml.tags+xml" PartName="/ppt/tags/tag241.xml"/>
  <Override ContentType="application/vnd.openxmlformats-officedocument.presentationml.tags+xml" PartName="/ppt/tags/tag242.xml"/>
  <Override ContentType="application/vnd.openxmlformats-officedocument.presentationml.tags+xml" PartName="/ppt/tags/tag243.xml"/>
  <Override ContentType="application/vnd.openxmlformats-officedocument.presentationml.tags+xml" PartName="/ppt/tags/tag244.xml"/>
  <Override ContentType="application/vnd.openxmlformats-officedocument.presentationml.tags+xml" PartName="/ppt/tags/tag245.xml"/>
  <Override ContentType="application/vnd.openxmlformats-officedocument.presentationml.tags+xml" PartName="/ppt/tags/tag246.xml"/>
  <Override ContentType="application/vnd.openxmlformats-officedocument.presentationml.tags+xml" PartName="/ppt/tags/tag247.xml"/>
  <Override ContentType="application/vnd.openxmlformats-officedocument.presentationml.tags+xml" PartName="/ppt/tags/tag248.xml"/>
  <Override ContentType="application/vnd.openxmlformats-officedocument.presentationml.tags+xml" PartName="/ppt/tags/tag249.xml"/>
  <Override ContentType="application/vnd.openxmlformats-officedocument.presentationml.tags+xml" PartName="/ppt/tags/tag250.xml"/>
  <Override ContentType="application/vnd.openxmlformats-officedocument.presentationml.tags+xml" PartName="/ppt/tags/tag251.xml"/>
  <Override ContentType="application/vnd.openxmlformats-officedocument.presentationml.tags+xml" PartName="/ppt/tags/tag252.xml"/>
  <Override ContentType="application/vnd.openxmlformats-officedocument.presentationml.tags+xml" PartName="/ppt/tags/tag253.xml"/>
  <Override ContentType="application/vnd.openxmlformats-officedocument.presentationml.tags+xml" PartName="/ppt/tags/tag254.xml"/>
  <Override ContentType="application/vnd.openxmlformats-officedocument.presentationml.tags+xml" PartName="/ppt/tags/tag255.xml"/>
  <Override ContentType="application/vnd.openxmlformats-officedocument.presentationml.tags+xml" PartName="/ppt/tags/tag256.xml"/>
  <Override ContentType="application/vnd.openxmlformats-officedocument.presentationml.tags+xml" PartName="/ppt/tags/tag257.xml"/>
  <Override ContentType="application/vnd.openxmlformats-officedocument.presentationml.tags+xml" PartName="/ppt/tags/tag258.xml"/>
  <Override ContentType="application/vnd.openxmlformats-officedocument.presentationml.tags+xml" PartName="/ppt/tags/tag259.xml"/>
  <Override ContentType="application/vnd.openxmlformats-officedocument.presentationml.tags+xml" PartName="/ppt/tags/tag260.xml"/>
  <Override ContentType="application/vnd.openxmlformats-officedocument.presentationml.tags+xml" PartName="/ppt/tags/tag261.xml"/>
  <Override ContentType="application/vnd.openxmlformats-officedocument.presentationml.tags+xml" PartName="/ppt/tags/tag262.xml"/>
  <Override ContentType="application/vnd.openxmlformats-officedocument.presentationml.tags+xml" PartName="/ppt/tags/tag263.xml"/>
  <Override ContentType="application/vnd.openxmlformats-officedocument.presentationml.tags+xml" PartName="/ppt/tags/tag264.xml"/>
  <Override ContentType="application/vnd.openxmlformats-officedocument.presentationml.tags+xml" PartName="/ppt/tags/tag265.xml"/>
  <Override ContentType="application/vnd.openxmlformats-officedocument.presentationml.tags+xml" PartName="/ppt/tags/tag266.xml"/>
  <Override ContentType="application/vnd.openxmlformats-officedocument.presentationml.tags+xml" PartName="/ppt/tags/tag267.xml"/>
  <Override ContentType="application/vnd.openxmlformats-officedocument.presentationml.tags+xml" PartName="/ppt/tags/tag268.xml"/>
  <Override ContentType="application/vnd.openxmlformats-officedocument.presentationml.tags+xml" PartName="/ppt/tags/tag269.xml"/>
  <Override ContentType="application/vnd.openxmlformats-officedocument.presentationml.tags+xml" PartName="/ppt/tags/tag270.xml"/>
  <Override ContentType="application/vnd.openxmlformats-officedocument.presentationml.tags+xml" PartName="/ppt/tags/tag271.xml"/>
  <Override ContentType="application/vnd.openxmlformats-officedocument.presentationml.tags+xml" PartName="/ppt/tags/tag272.xml"/>
  <Override ContentType="application/vnd.openxmlformats-officedocument.presentationml.tags+xml" PartName="/ppt/tags/tag273.xml"/>
  <Override ContentType="application/vnd.openxmlformats-officedocument.presentationml.tags+xml" PartName="/ppt/tags/tag274.xml"/>
  <Override ContentType="application/vnd.openxmlformats-officedocument.presentationml.tags+xml" PartName="/ppt/tags/tag275.xml"/>
  <Override ContentType="application/vnd.openxmlformats-officedocument.presentationml.tags+xml" PartName="/ppt/tags/tag276.xml"/>
  <Override ContentType="application/vnd.openxmlformats-officedocument.presentationml.tags+xml" PartName="/ppt/tags/tag277.xml"/>
  <Override ContentType="application/vnd.openxmlformats-officedocument.presentationml.tags+xml" PartName="/ppt/tags/tag278.xml"/>
  <Override ContentType="application/vnd.openxmlformats-officedocument.presentationml.tags+xml" PartName="/ppt/tags/tag279.xml"/>
  <Override ContentType="application/vnd.openxmlformats-officedocument.presentationml.tags+xml" PartName="/ppt/tags/tag280.xml"/>
  <Override ContentType="application/vnd.openxmlformats-officedocument.presentationml.tags+xml" PartName="/ppt/tags/tag281.xml"/>
  <Override ContentType="application/vnd.openxmlformats-officedocument.presentationml.tags+xml" PartName="/ppt/tags/tag282.xml"/>
  <Override ContentType="application/vnd.openxmlformats-officedocument.presentationml.tags+xml" PartName="/ppt/tags/tag283.xml"/>
  <Override ContentType="application/vnd.openxmlformats-officedocument.presentationml.tags+xml" PartName="/ppt/tags/tag284.xml"/>
  <Override ContentType="application/vnd.openxmlformats-officedocument.presentationml.tags+xml" PartName="/ppt/tags/tag285.xml"/>
  <Override ContentType="application/vnd.openxmlformats-officedocument.presentationml.tags+xml" PartName="/ppt/tags/tag286.xml"/>
  <Override ContentType="application/vnd.openxmlformats-officedocument.presentationml.tags+xml" PartName="/ppt/tags/tag287.xml"/>
  <Override ContentType="application/vnd.openxmlformats-officedocument.presentationml.tags+xml" PartName="/ppt/tags/tag288.xml"/>
  <Override ContentType="application/vnd.openxmlformats-officedocument.presentationml.tags+xml" PartName="/ppt/tags/tag289.xml"/>
  <Override ContentType="application/vnd.openxmlformats-officedocument.presentationml.tags+xml" PartName="/ppt/tags/tag290.xml"/>
  <Override ContentType="application/vnd.openxmlformats-officedocument.presentationml.tags+xml" PartName="/ppt/tags/tag291.xml"/>
  <Override ContentType="application/vnd.openxmlformats-officedocument.presentationml.tags+xml" PartName="/ppt/tags/tag292.xml"/>
  <Override ContentType="application/vnd.openxmlformats-officedocument.presentationml.tags+xml" PartName="/ppt/tags/tag293.xml"/>
  <Override ContentType="application/vnd.openxmlformats-officedocument.presentationml.tags+xml" PartName="/ppt/tags/tag294.xml"/>
  <Override ContentType="application/vnd.openxmlformats-officedocument.presentationml.tags+xml" PartName="/ppt/tags/tag295.xml"/>
  <Override ContentType="application/vnd.openxmlformats-officedocument.presentationml.tags+xml" PartName="/ppt/tags/tag296.xml"/>
  <Override ContentType="application/vnd.openxmlformats-officedocument.presentationml.tags+xml" PartName="/ppt/tags/tag297.xml"/>
  <Override ContentType="application/vnd.openxmlformats-officedocument.presentationml.tags+xml" PartName="/ppt/tags/tag298.xml"/>
  <Override ContentType="application/vnd.openxmlformats-officedocument.presentationml.tags+xml" PartName="/ppt/tags/tag299.xml"/>
  <Override ContentType="application/vnd.openxmlformats-officedocument.presentationml.tags+xml" PartName="/ppt/tags/tag300.xml"/>
  <Override ContentType="application/vnd.openxmlformats-officedocument.presentationml.tags+xml" PartName="/ppt/tags/tag301.xml"/>
  <Override ContentType="application/vnd.openxmlformats-officedocument.presentationml.tags+xml" PartName="/ppt/tags/tag302.xml"/>
  <Override ContentType="application/vnd.openxmlformats-officedocument.presentationml.tags+xml" PartName="/ppt/tags/tag303.xml"/>
  <Override ContentType="application/vnd.openxmlformats-officedocument.presentationml.tags+xml" PartName="/ppt/tags/tag304.xml"/>
  <Override ContentType="application/vnd.openxmlformats-officedocument.presentationml.tags+xml" PartName="/ppt/tags/tag305.xml"/>
  <Override ContentType="application/vnd.openxmlformats-officedocument.presentationml.tags+xml" PartName="/ppt/tags/tag306.xml"/>
  <Override ContentType="application/vnd.openxmlformats-officedocument.presentationml.tags+xml" PartName="/ppt/tags/tag307.xml"/>
  <Override ContentType="application/vnd.openxmlformats-officedocument.presentationml.tags+xml" PartName="/ppt/tags/tag308.xml"/>
  <Override ContentType="application/vnd.openxmlformats-officedocument.presentationml.tags+xml" PartName="/ppt/tags/tag309.xml"/>
  <Override ContentType="application/vnd.openxmlformats-officedocument.presentationml.tags+xml" PartName="/ppt/tags/tag310.xml"/>
  <Override ContentType="application/vnd.openxmlformats-officedocument.presentationml.tags+xml" PartName="/ppt/tags/tag311.xml"/>
  <Override ContentType="application/vnd.openxmlformats-officedocument.presentationml.tags+xml" PartName="/ppt/tags/tag312.xml"/>
  <Override ContentType="application/vnd.openxmlformats-officedocument.presentationml.tags+xml" PartName="/ppt/tags/tag313.xml"/>
  <Override ContentType="application/vnd.openxmlformats-officedocument.presentationml.tags+xml" PartName="/ppt/tags/tag314.xml"/>
  <Override ContentType="application/vnd.openxmlformats-officedocument.presentationml.tags+xml" PartName="/ppt/tags/tag315.xml"/>
  <Override ContentType="application/vnd.openxmlformats-officedocument.presentationml.tags+xml" PartName="/ppt/tags/tag316.xml"/>
  <Override ContentType="application/vnd.openxmlformats-officedocument.presentationml.tags+xml" PartName="/ppt/tags/tag317.xml"/>
  <Override ContentType="application/vnd.openxmlformats-officedocument.presentationml.tags+xml" PartName="/ppt/tags/tag318.xml"/>
  <Override ContentType="application/vnd.openxmlformats-officedocument.presentationml.tags+xml" PartName="/ppt/tags/tag319.xml"/>
  <Override ContentType="application/vnd.openxmlformats-officedocument.presentationml.tags+xml" PartName="/ppt/tags/tag320.xml"/>
  <Override ContentType="application/vnd.openxmlformats-officedocument.presentationml.tags+xml" PartName="/ppt/tags/tag321.xml"/>
  <Override ContentType="application/vnd.openxmlformats-officedocument.presentationml.tags+xml" PartName="/ppt/tags/tag322.xml"/>
  <Override ContentType="application/vnd.openxmlformats-officedocument.presentationml.tags+xml" PartName="/ppt/tags/tag323.xml"/>
  <Override ContentType="application/vnd.openxmlformats-officedocument.presentationml.tags+xml" PartName="/ppt/tags/tag324.xml"/>
  <Override ContentType="application/vnd.openxmlformats-officedocument.presentationml.tags+xml" PartName="/ppt/tags/tag325.xml"/>
  <Override ContentType="application/vnd.openxmlformats-officedocument.presentationml.tags+xml" PartName="/ppt/tags/tag326.xml"/>
  <Override ContentType="application/vnd.openxmlformats-officedocument.presentationml.tags+xml" PartName="/ppt/tags/tag327.xml"/>
  <Override ContentType="application/vnd.openxmlformats-officedocument.presentationml.tags+xml" PartName="/ppt/tags/tag328.xml"/>
  <Override ContentType="application/vnd.openxmlformats-officedocument.presentationml.tags+xml" PartName="/ppt/tags/tag329.xml"/>
  <Override ContentType="application/vnd.openxmlformats-officedocument.presentationml.tags+xml" PartName="/ppt/tags/tag330.xml"/>
  <Override ContentType="application/vnd.openxmlformats-officedocument.presentationml.tags+xml" PartName="/ppt/tags/tag331.xml"/>
  <Override ContentType="application/vnd.openxmlformats-officedocument.presentationml.tags+xml" PartName="/ppt/tags/tag332.xml"/>
  <Override ContentType="application/vnd.openxmlformats-officedocument.presentationml.tags+xml" PartName="/ppt/tags/tag333.xml"/>
  <Override ContentType="application/vnd.openxmlformats-officedocument.presentationml.tags+xml" PartName="/ppt/tags/tag334.xml"/>
  <Override ContentType="application/vnd.openxmlformats-officedocument.presentationml.tags+xml" PartName="/ppt/tags/tag335.xml"/>
  <Override ContentType="application/vnd.openxmlformats-officedocument.presentationml.tags+xml" PartName="/ppt/tags/tag336.xml"/>
  <Override ContentType="application/vnd.openxmlformats-officedocument.presentationml.tags+xml" PartName="/ppt/tags/tag337.xml"/>
  <Override ContentType="application/vnd.openxmlformats-officedocument.presentationml.tags+xml" PartName="/ppt/tags/tag338.xml"/>
  <Override ContentType="application/vnd.openxmlformats-officedocument.presentationml.tags+xml" PartName="/ppt/tags/tag339.xml"/>
  <Override ContentType="application/vnd.openxmlformats-officedocument.presentationml.tags+xml" PartName="/ppt/tags/tag340.xml"/>
  <Override ContentType="application/vnd.openxmlformats-officedocument.presentationml.tags+xml" PartName="/ppt/tags/tag341.xml"/>
  <Override ContentType="application/vnd.openxmlformats-officedocument.presentationml.tags+xml" PartName="/ppt/tags/tag342.xml"/>
  <Override ContentType="application/vnd.openxmlformats-officedocument.presentationml.tags+xml" PartName="/ppt/tags/tag343.xml"/>
  <Override ContentType="application/vnd.openxmlformats-officedocument.presentationml.tags+xml" PartName="/ppt/tags/tag344.xml"/>
  <Override ContentType="application/vnd.openxmlformats-officedocument.presentationml.tags+xml" PartName="/ppt/tags/tag345.xml"/>
  <Override ContentType="application/vnd.openxmlformats-officedocument.presentationml.tags+xml" PartName="/ppt/tags/tag346.xml"/>
  <Override ContentType="application/vnd.openxmlformats-officedocument.presentationml.tags+xml" PartName="/ppt/tags/tag347.xml"/>
  <Override ContentType="application/vnd.openxmlformats-officedocument.presentationml.tags+xml" PartName="/ppt/tags/tag348.xml"/>
  <Override ContentType="application/vnd.openxmlformats-officedocument.presentationml.tags+xml" PartName="/ppt/tags/tag349.xml"/>
  <Override ContentType="application/vnd.openxmlformats-officedocument.presentationml.tags+xml" PartName="/ppt/tags/tag350.xml"/>
  <Override ContentType="application/vnd.openxmlformats-officedocument.presentationml.tags+xml" PartName="/ppt/tags/tag351.xml"/>
  <Override ContentType="application/vnd.openxmlformats-officedocument.presentationml.tags+xml" PartName="/ppt/tags/tag352.xml"/>
  <Override ContentType="application/vnd.openxmlformats-officedocument.presentationml.tags+xml" PartName="/ppt/tags/tag353.xml"/>
  <Override ContentType="application/vnd.openxmlformats-officedocument.presentationml.tags+xml" PartName="/ppt/tags/tag354.xml"/>
  <Override ContentType="application/vnd.openxmlformats-officedocument.presentationml.tags+xml" PartName="/ppt/tags/tag355.xml"/>
  <Override ContentType="application/vnd.openxmlformats-officedocument.presentationml.tags+xml" PartName="/ppt/tags/tag356.xml"/>
  <Override ContentType="application/vnd.openxmlformats-officedocument.presentationml.tags+xml" PartName="/ppt/tags/tag357.xml"/>
  <Override ContentType="application/vnd.openxmlformats-officedocument.presentationml.tags+xml" PartName="/ppt/tags/tag358.xml"/>
  <Override ContentType="application/vnd.openxmlformats-officedocument.presentationml.tags+xml" PartName="/ppt/tags/tag359.xml"/>
  <Override ContentType="application/vnd.openxmlformats-officedocument.presentationml.tags+xml" PartName="/ppt/tags/tag360.xml"/>
  <Override ContentType="application/vnd.openxmlformats-officedocument.presentationml.tags+xml" PartName="/ppt/tags/tag361.xml"/>
  <Override ContentType="application/vnd.openxmlformats-officedocument.presentationml.tags+xml" PartName="/ppt/tags/tag362.xml"/>
  <Override ContentType="application/vnd.openxmlformats-officedocument.presentationml.tags+xml" PartName="/ppt/tags/tag363.xml"/>
  <Override ContentType="application/vnd.openxmlformats-officedocument.presentationml.tags+xml" PartName="/ppt/tags/tag364.xml"/>
  <Override ContentType="application/vnd.openxmlformats-officedocument.presentationml.tags+xml" PartName="/ppt/tags/tag365.xml"/>
  <Override ContentType="application/vnd.openxmlformats-officedocument.presentationml.tags+xml" PartName="/ppt/tags/tag366.xml"/>
  <Override ContentType="application/vnd.openxmlformats-officedocument.presentationml.tags+xml" PartName="/ppt/tags/tag367.xml"/>
  <Override ContentType="application/vnd.openxmlformats-officedocument.presentationml.tags+xml" PartName="/ppt/tags/tag368.xml"/>
  <Override ContentType="application/vnd.openxmlformats-officedocument.presentationml.tags+xml" PartName="/ppt/tags/tag369.xml"/>
  <Override ContentType="application/vnd.openxmlformats-officedocument.presentationml.tags+xml" PartName="/ppt/tags/tag370.xml"/>
  <Override ContentType="application/vnd.openxmlformats-officedocument.presentationml.tags+xml" PartName="/ppt/tags/tag371.xml"/>
  <Override ContentType="application/vnd.openxmlformats-officedocument.presentationml.tags+xml" PartName="/ppt/tags/tag372.xml"/>
  <Override ContentType="application/vnd.openxmlformats-officedocument.presentationml.tags+xml" PartName="/ppt/tags/tag373.xml"/>
  <Override ContentType="application/vnd.openxmlformats-officedocument.presentationml.tags+xml" PartName="/ppt/tags/tag374.xml"/>
  <Override ContentType="application/vnd.openxmlformats-officedocument.presentationml.tags+xml" PartName="/ppt/tags/tag375.xml"/>
  <Override ContentType="application/vnd.openxmlformats-officedocument.presentationml.tags+xml" PartName="/ppt/tags/tag376.xml"/>
  <Override ContentType="application/vnd.openxmlformats-officedocument.presentationml.tags+xml" PartName="/ppt/tags/tag377.xml"/>
  <Override ContentType="application/vnd.openxmlformats-officedocument.presentationml.tags+xml" PartName="/ppt/tags/tag378.xml"/>
  <Override ContentType="application/vnd.openxmlformats-officedocument.presentationml.tags+xml" PartName="/ppt/tags/tag379.xml"/>
  <Override ContentType="application/vnd.openxmlformats-officedocument.presentationml.tags+xml" PartName="/ppt/tags/tag380.xml"/>
  <Override ContentType="application/vnd.openxmlformats-officedocument.presentationml.tags+xml" PartName="/ppt/tags/tag381.xml"/>
  <Override ContentType="application/vnd.openxmlformats-officedocument.presentationml.tags+xml" PartName="/ppt/tags/tag382.xml"/>
  <Override ContentType="application/vnd.openxmlformats-officedocument.presentationml.tags+xml" PartName="/ppt/tags/tag383.xml"/>
  <Override ContentType="application/vnd.openxmlformats-officedocument.presentationml.tags+xml" PartName="/ppt/tags/tag384.xml"/>
  <Override ContentType="application/vnd.openxmlformats-officedocument.presentationml.tags+xml" PartName="/ppt/tags/tag385.xml"/>
  <Override ContentType="application/vnd.openxmlformats-officedocument.presentationml.tags+xml" PartName="/ppt/tags/tag386.xml"/>
  <Override ContentType="application/vnd.openxmlformats-officedocument.presentationml.tags+xml" PartName="/ppt/tags/tag387.xml"/>
  <Override ContentType="application/vnd.openxmlformats-officedocument.presentationml.tags+xml" PartName="/ppt/tags/tag388.xml"/>
  <Override ContentType="application/vnd.openxmlformats-officedocument.presentationml.tags+xml" PartName="/ppt/tags/tag389.xml"/>
  <Override ContentType="application/vnd.openxmlformats-officedocument.presentationml.tags+xml" PartName="/ppt/tags/tag390.xml"/>
  <Override ContentType="application/vnd.openxmlformats-officedocument.presentationml.tags+xml" PartName="/ppt/tags/tag391.xml"/>
  <Override ContentType="application/vnd.openxmlformats-officedocument.presentationml.tags+xml" PartName="/ppt/tags/tag392.xml"/>
  <Override ContentType="application/vnd.openxmlformats-officedocument.presentationml.tags+xml" PartName="/ppt/tags/tag393.xml"/>
  <Override ContentType="application/vnd.openxmlformats-officedocument.presentationml.tags+xml" PartName="/ppt/tags/tag394.xml"/>
  <Override ContentType="application/vnd.openxmlformats-officedocument.presentationml.tags+xml" PartName="/ppt/tags/tag395.xml"/>
  <Override ContentType="application/vnd.openxmlformats-officedocument.presentationml.tags+xml" PartName="/ppt/tags/tag396.xml"/>
  <Override ContentType="application/vnd.openxmlformats-officedocument.presentationml.tags+xml" PartName="/ppt/tags/tag397.xml"/>
  <Override ContentType="application/vnd.openxmlformats-officedocument.presentationml.tags+xml" PartName="/ppt/tags/tag398.xml"/>
  <Override ContentType="application/vnd.openxmlformats-officedocument.presentationml.tags+xml" PartName="/ppt/tags/tag399.xml"/>
  <Override ContentType="application/vnd.openxmlformats-officedocument.presentationml.tags+xml" PartName="/ppt/tags/tag400.xml"/>
  <Override ContentType="application/vnd.openxmlformats-officedocument.presentationml.tags+xml" PartName="/ppt/tags/tag401.xml"/>
  <Override ContentType="application/vnd.openxmlformats-officedocument.presentationml.tags+xml" PartName="/ppt/tags/tag402.xml"/>
  <Override ContentType="application/vnd.openxmlformats-officedocument.presentationml.tags+xml" PartName="/ppt/tags/tag403.xml"/>
  <Override ContentType="application/vnd.openxmlformats-officedocument.presentationml.tags+xml" PartName="/ppt/tags/tag404.xml"/>
  <Override ContentType="application/vnd.openxmlformats-officedocument.presentationml.tags+xml" PartName="/ppt/tags/tag405.xml"/>
  <Override ContentType="application/vnd.openxmlformats-officedocument.presentationml.tags+xml" PartName="/ppt/tags/tag406.xml"/>
  <Override ContentType="application/vnd.openxmlformats-officedocument.presentationml.tags+xml" PartName="/ppt/tags/tag407.xml"/>
  <Override ContentType="application/vnd.openxmlformats-officedocument.presentationml.tags+xml" PartName="/ppt/tags/tag408.xml"/>
  <Override ContentType="application/vnd.openxmlformats-officedocument.presentationml.tags+xml" PartName="/ppt/tags/tag409.xml"/>
  <Override ContentType="application/vnd.openxmlformats-officedocument.presentationml.tags+xml" PartName="/ppt/tags/tag410.xml"/>
  <Override ContentType="application/vnd.openxmlformats-officedocument.presentationml.tags+xml" PartName="/ppt/tags/tag411.xml"/>
  <Override ContentType="application/vnd.openxmlformats-officedocument.presentationml.tags+xml" PartName="/ppt/tags/tag412.xml"/>
  <Override ContentType="application/vnd.openxmlformats-officedocument.presentationml.tags+xml" PartName="/ppt/tags/tag413.xml"/>
  <Override ContentType="application/vnd.openxmlformats-officedocument.presentationml.tags+xml" PartName="/ppt/tags/tag414.xml"/>
  <Override ContentType="application/vnd.openxmlformats-officedocument.presentationml.tags+xml" PartName="/ppt/tags/tag415.xml"/>
  <Override ContentType="application/vnd.openxmlformats-officedocument.presentationml.tags+xml" PartName="/ppt/tags/tag416.xml"/>
  <Override ContentType="application/vnd.openxmlformats-officedocument.presentationml.tags+xml" PartName="/ppt/tags/tag417.xml"/>
  <Override ContentType="application/vnd.openxmlformats-officedocument.presentationml.tags+xml" PartName="/ppt/tags/tag418.xml"/>
  <Override ContentType="application/vnd.openxmlformats-officedocument.presentationml.tags+xml" PartName="/ppt/tags/tag419.xml"/>
  <Override ContentType="application/vnd.openxmlformats-officedocument.presentationml.tags+xml" PartName="/ppt/tags/tag420.xml"/>
  <Override ContentType="application/vnd.openxmlformats-officedocument.presentationml.tags+xml" PartName="/ppt/tags/tag421.xml"/>
  <Override ContentType="application/vnd.openxmlformats-officedocument.presentationml.tags+xml" PartName="/ppt/tags/tag422.xml"/>
  <Override ContentType="application/vnd.openxmlformats-officedocument.presentationml.tags+xml" PartName="/ppt/tags/tag423.xml"/>
  <Override ContentType="application/vnd.openxmlformats-officedocument.presentationml.tags+xml" PartName="/ppt/tags/tag424.xml"/>
  <Override ContentType="application/vnd.openxmlformats-officedocument.presentationml.tags+xml" PartName="/ppt/tags/tag425.xml"/>
  <Override ContentType="application/vnd.openxmlformats-officedocument.presentationml.tags+xml" PartName="/ppt/tags/tag426.xml"/>
  <Override ContentType="application/vnd.openxmlformats-officedocument.presentationml.tags+xml" PartName="/ppt/tags/tag427.xml"/>
  <Override ContentType="application/vnd.openxmlformats-officedocument.presentationml.tags+xml" PartName="/ppt/tags/tag428.xml"/>
  <Override ContentType="application/vnd.openxmlformats-officedocument.presentationml.tags+xml" PartName="/ppt/tags/tag429.xml"/>
  <Override ContentType="application/vnd.openxmlformats-officedocument.presentationml.tags+xml" PartName="/ppt/tags/tag430.xml"/>
  <Override ContentType="application/vnd.openxmlformats-officedocument.presentationml.tags+xml" PartName="/ppt/tags/tag431.xml"/>
  <Override ContentType="application/vnd.openxmlformats-officedocument.presentationml.tags+xml" PartName="/ppt/tags/tag432.xml"/>
  <Override ContentType="application/vnd.openxmlformats-officedocument.presentationml.tags+xml" PartName="/ppt/tags/tag433.xml"/>
  <Override ContentType="application/vnd.openxmlformats-officedocument.presentationml.tags+xml" PartName="/ppt/tags/tag434.xml"/>
  <Override ContentType="application/vnd.openxmlformats-officedocument.presentationml.tags+xml" PartName="/ppt/tags/tag435.xml"/>
  <Override ContentType="application/vnd.openxmlformats-officedocument.presentationml.tags+xml" PartName="/ppt/tags/tag436.xml"/>
  <Override ContentType="application/vnd.openxmlformats-officedocument.presentationml.tags+xml" PartName="/ppt/tags/tag437.xml"/>
  <Override ContentType="application/vnd.openxmlformats-officedocument.presentationml.tags+xml" PartName="/ppt/tags/tag438.xml"/>
  <Override ContentType="application/vnd.openxmlformats-officedocument.presentationml.tags+xml" PartName="/ppt/tags/tag439.xml"/>
  <Override ContentType="application/vnd.openxmlformats-officedocument.presentationml.tags+xml" PartName="/ppt/tags/tag440.xml"/>
  <Override ContentType="application/vnd.openxmlformats-officedocument.presentationml.tags+xml" PartName="/ppt/tags/tag441.xml"/>
  <Override ContentType="application/vnd.openxmlformats-officedocument.presentationml.tags+xml" PartName="/ppt/tags/tag442.xml"/>
  <Override ContentType="application/vnd.openxmlformats-officedocument.presentationml.tags+xml" PartName="/ppt/tags/tag443.xml"/>
  <Override ContentType="application/vnd.openxmlformats-officedocument.presentationml.tags+xml" PartName="/ppt/tags/tag444.xml"/>
  <Override ContentType="application/vnd.openxmlformats-officedocument.presentationml.tags+xml" PartName="/ppt/tags/tag445.xml"/>
  <Override ContentType="application/vnd.openxmlformats-officedocument.presentationml.tags+xml" PartName="/ppt/tags/tag446.xml"/>
  <Override ContentType="application/vnd.openxmlformats-officedocument.presentationml.tags+xml" PartName="/ppt/tags/tag447.xml"/>
  <Override ContentType="application/vnd.openxmlformats-officedocument.presentationml.tags+xml" PartName="/ppt/tags/tag448.xml"/>
  <Override ContentType="application/vnd.openxmlformats-officedocument.presentationml.tags+xml" PartName="/ppt/tags/tag449.xml"/>
  <Override ContentType="application/vnd.openxmlformats-officedocument.presentationml.tags+xml" PartName="/ppt/tags/tag450.xml"/>
  <Override ContentType="application/vnd.openxmlformats-officedocument.presentationml.tags+xml" PartName="/ppt/tags/tag451.xml"/>
  <Override ContentType="application/vnd.openxmlformats-officedocument.presentationml.tags+xml" PartName="/ppt/tags/tag452.xml"/>
  <Override ContentType="application/vnd.openxmlformats-officedocument.presentationml.tags+xml" PartName="/ppt/tags/tag453.xml"/>
  <Override ContentType="application/vnd.openxmlformats-officedocument.presentationml.tags+xml" PartName="/ppt/tags/tag454.xml"/>
  <Override ContentType="application/vnd.openxmlformats-officedocument.presentationml.tags+xml" PartName="/ppt/tags/tag455.xml"/>
  <Override ContentType="application/vnd.openxmlformats-officedocument.presentationml.tags+xml" PartName="/ppt/tags/tag456.xml"/>
  <Override ContentType="application/vnd.openxmlformats-officedocument.presentationml.tags+xml" PartName="/ppt/tags/tag457.xml"/>
  <Override ContentType="application/vnd.openxmlformats-officedocument.presentationml.tags+xml" PartName="/ppt/tags/tag458.xml"/>
  <Override ContentType="application/vnd.openxmlformats-officedocument.presentationml.tags+xml" PartName="/ppt/tags/tag459.xml"/>
  <Override ContentType="application/vnd.openxmlformats-officedocument.presentationml.tags+xml" PartName="/ppt/tags/tag460.xml"/>
  <Override ContentType="application/vnd.openxmlformats-officedocument.presentationml.tags+xml" PartName="/ppt/tags/tag461.xml"/>
  <Override ContentType="application/vnd.openxmlformats-officedocument.presentationml.tags+xml" PartName="/ppt/tags/tag462.xml"/>
  <Override ContentType="application/vnd.openxmlformats-officedocument.presentationml.tags+xml" PartName="/ppt/tags/tag463.xml"/>
  <Override ContentType="application/vnd.openxmlformats-officedocument.presentationml.tags+xml" PartName="/ppt/tags/tag464.xml"/>
  <Override ContentType="application/vnd.openxmlformats-officedocument.presentationml.tags+xml" PartName="/ppt/tags/tag465.xml"/>
  <Override ContentType="application/vnd.openxmlformats-officedocument.presentationml.tags+xml" PartName="/ppt/tags/tag466.xml"/>
  <Override ContentType="application/vnd.openxmlformats-officedocument.presentationml.tags+xml" PartName="/ppt/tags/tag467.xml"/>
  <Override ContentType="application/vnd.openxmlformats-officedocument.presentationml.tags+xml" PartName="/ppt/tags/tag468.xml"/>
  <Override ContentType="application/vnd.openxmlformats-officedocument.presentationml.tags+xml" PartName="/ppt/tags/tag469.xml"/>
  <Override ContentType="application/vnd.openxmlformats-officedocument.presentationml.tags+xml" PartName="/ppt/tags/tag470.xml"/>
  <Override ContentType="application/vnd.openxmlformats-officedocument.presentationml.tags+xml" PartName="/ppt/tags/tag471.xml"/>
  <Override ContentType="application/vnd.openxmlformats-officedocument.presentationml.tags+xml" PartName="/ppt/tags/tag472.xml"/>
  <Override ContentType="application/vnd.openxmlformats-officedocument.presentationml.tags+xml" PartName="/ppt/tags/tag473.xml"/>
  <Override ContentType="application/vnd.openxmlformats-officedocument.presentationml.tags+xml" PartName="/ppt/tags/tag474.xml"/>
  <Override ContentType="application/vnd.openxmlformats-officedocument.presentationml.tags+xml" PartName="/ppt/tags/tag475.xml"/>
  <Override ContentType="application/vnd.openxmlformats-officedocument.presentationml.tags+xml" PartName="/ppt/tags/tag476.xml"/>
  <Override ContentType="application/vnd.openxmlformats-officedocument.presentationml.tags+xml" PartName="/ppt/tags/tag477.xml"/>
  <Override ContentType="application/vnd.openxmlformats-officedocument.presentationml.tags+xml" PartName="/ppt/tags/tag478.xml"/>
  <Override ContentType="application/vnd.openxmlformats-officedocument.presentationml.tags+xml" PartName="/ppt/tags/tag479.xml"/>
  <Override ContentType="application/vnd.openxmlformats-officedocument.presentationml.tags+xml" PartName="/ppt/tags/tag480.xml"/>
  <Override ContentType="application/vnd.openxmlformats-officedocument.presentationml.tags+xml" PartName="/ppt/tags/tag481.xml"/>
  <Override ContentType="application/vnd.openxmlformats-officedocument.presentationml.tags+xml" PartName="/ppt/tags/tag482.xml"/>
  <Override ContentType="application/vnd.openxmlformats-officedocument.presentationml.tags+xml" PartName="/ppt/tags/tag483.xml"/>
  <Override ContentType="application/vnd.openxmlformats-officedocument.presentationml.tags+xml" PartName="/ppt/tags/tag484.xml"/>
  <Override ContentType="application/vnd.openxmlformats-officedocument.presentationml.tags+xml" PartName="/ppt/tags/tag485.xml"/>
  <Override ContentType="application/vnd.openxmlformats-officedocument.presentationml.tags+xml" PartName="/ppt/tags/tag486.xml"/>
  <Override ContentType="application/vnd.openxmlformats-officedocument.presentationml.tags+xml" PartName="/ppt/tags/tag487.xml"/>
  <Override ContentType="application/vnd.openxmlformats-officedocument.presentationml.tags+xml" PartName="/ppt/tags/tag488.xml"/>
  <Override ContentType="application/vnd.openxmlformats-officedocument.presentationml.tags+xml" PartName="/ppt/tags/tag489.xml"/>
  <Override ContentType="application/vnd.openxmlformats-officedocument.presentationml.tags+xml" PartName="/ppt/tags/tag490.xml"/>
  <Override ContentType="application/vnd.openxmlformats-officedocument.presentationml.tags+xml" PartName="/ppt/tags/tag491.xml"/>
  <Override ContentType="application/vnd.openxmlformats-officedocument.presentationml.tags+xml" PartName="/ppt/tags/tag492.xml"/>
  <Override ContentType="application/vnd.openxmlformats-officedocument.presentationml.tags+xml" PartName="/ppt/tags/tag493.xml"/>
  <Override ContentType="application/vnd.openxmlformats-officedocument.presentationml.tags+xml" PartName="/ppt/tags/tag494.xml"/>
  <Override ContentType="application/vnd.openxmlformats-officedocument.presentationml.tags+xml" PartName="/ppt/tags/tag495.xml"/>
  <Override ContentType="application/vnd.openxmlformats-officedocument.presentationml.tags+xml" PartName="/ppt/tags/tag496.xml"/>
  <Override ContentType="application/vnd.openxmlformats-officedocument.presentationml.tags+xml" PartName="/ppt/tags/tag497.xml"/>
  <Override ContentType="application/vnd.openxmlformats-officedocument.presentationml.tags+xml" PartName="/ppt/tags/tag498.xml"/>
  <Override ContentType="application/vnd.openxmlformats-officedocument.presentationml.tags+xml" PartName="/ppt/tags/tag499.xml"/>
  <Override ContentType="application/vnd.openxmlformats-officedocument.presentationml.tags+xml" PartName="/ppt/tags/tag500.xml"/>
  <Override ContentType="application/vnd.openxmlformats-officedocument.presentationml.tags+xml" PartName="/ppt/tags/tag501.xml"/>
  <Override ContentType="application/vnd.openxmlformats-officedocument.presentationml.tags+xml" PartName="/ppt/tags/tag502.xml"/>
  <Override ContentType="application/vnd.openxmlformats-officedocument.presentationml.tags+xml" PartName="/ppt/tags/tag503.xml"/>
  <Override ContentType="application/vnd.openxmlformats-officedocument.presentationml.tags+xml" PartName="/ppt/tags/tag504.xml"/>
  <Override ContentType="application/vnd.openxmlformats-officedocument.presentationml.tags+xml" PartName="/ppt/tags/tag505.xml"/>
  <Override ContentType="application/vnd.openxmlformats-officedocument.presentationml.tags+xml" PartName="/ppt/tags/tag506.xml"/>
  <Override ContentType="application/vnd.openxmlformats-officedocument.presentationml.tags+xml" PartName="/ppt/tags/tag507.xml"/>
  <Override ContentType="application/vnd.openxmlformats-officedocument.presentationml.tags+xml" PartName="/ppt/tags/tag508.xml"/>
  <Override ContentType="application/vnd.openxmlformats-officedocument.presentationml.tags+xml" PartName="/ppt/tags/tag509.xml"/>
  <Override ContentType="application/vnd.openxmlformats-officedocument.presentationml.tags+xml" PartName="/ppt/tags/tag510.xml"/>
  <Override ContentType="application/vnd.openxmlformats-officedocument.presentationml.tags+xml" PartName="/ppt/tags/tag511.xml"/>
  <Override ContentType="application/vnd.openxmlformats-officedocument.presentationml.tags+xml" PartName="/ppt/tags/tag512.xml"/>
  <Override ContentType="application/vnd.openxmlformats-officedocument.presentationml.tags+xml" PartName="/ppt/tags/tag513.xml"/>
  <Override ContentType="application/vnd.openxmlformats-officedocument.presentationml.tags+xml" PartName="/ppt/tags/tag514.xml"/>
  <Override ContentType="application/vnd.openxmlformats-officedocument.presentationml.tags+xml" PartName="/ppt/tags/tag515.xml"/>
  <Override ContentType="application/vnd.openxmlformats-officedocument.presentationml.tags+xml" PartName="/ppt/tags/tag516.xml"/>
  <Override ContentType="application/vnd.openxmlformats-officedocument.presentationml.tags+xml" PartName="/ppt/tags/tag517.xml"/>
  <Override ContentType="application/vnd.openxmlformats-officedocument.presentationml.tags+xml" PartName="/ppt/tags/tag518.xml"/>
  <Override ContentType="application/vnd.openxmlformats-officedocument.presentationml.tags+xml" PartName="/ppt/tags/tag519.xml"/>
  <Override ContentType="application/vnd.openxmlformats-officedocument.presentationml.tags+xml" PartName="/ppt/tags/tag520.xml"/>
  <Override ContentType="application/vnd.openxmlformats-officedocument.presentationml.tags+xml" PartName="/ppt/tags/tag521.xml"/>
  <Override ContentType="application/vnd.openxmlformats-officedocument.presentationml.tags+xml" PartName="/ppt/tags/tag522.xml"/>
  <Override ContentType="application/vnd.openxmlformats-officedocument.presentationml.tags+xml" PartName="/ppt/tags/tag523.xml"/>
  <Override ContentType="application/vnd.openxmlformats-officedocument.presentationml.tags+xml" PartName="/ppt/tags/tag524.xml"/>
  <Override ContentType="application/vnd.openxmlformats-officedocument.presentationml.tags+xml" PartName="/ppt/tags/tag525.xml"/>
  <Override ContentType="application/vnd.openxmlformats-officedocument.presentationml.tags+xml" PartName="/ppt/tags/tag526.xml"/>
  <Override ContentType="application/vnd.openxmlformats-officedocument.presentationml.tags+xml" PartName="/ppt/tags/tag527.xml"/>
  <Override ContentType="application/vnd.openxmlformats-officedocument.presentationml.tags+xml" PartName="/ppt/tags/tag528.xml"/>
  <Override ContentType="application/vnd.openxmlformats-officedocument.presentationml.tags+xml" PartName="/ppt/tags/tag529.xml"/>
  <Override ContentType="application/vnd.openxmlformats-officedocument.presentationml.tags+xml" PartName="/ppt/tags/tag530.xml"/>
  <Override ContentType="application/vnd.openxmlformats-officedocument.presentationml.tags+xml" PartName="/ppt/tags/tag531.xml"/>
  <Override ContentType="application/vnd.openxmlformats-officedocument.presentationml.tags+xml" PartName="/ppt/tags/tag532.xml"/>
  <Override ContentType="application/vnd.openxmlformats-officedocument.presentationml.tags+xml" PartName="/ppt/tags/tag533.xml"/>
  <Override ContentType="application/vnd.openxmlformats-officedocument.presentationml.tags+xml" PartName="/ppt/tags/tag534.xml"/>
  <Override ContentType="application/vnd.openxmlformats-officedocument.presentationml.tags+xml" PartName="/ppt/tags/tag535.xml"/>
  <Override ContentType="application/vnd.openxmlformats-officedocument.presentationml.tags+xml" PartName="/ppt/tags/tag536.xml"/>
  <Override ContentType="application/vnd.openxmlformats-officedocument.presentationml.tags+xml" PartName="/ppt/tags/tag537.xml"/>
  <Override ContentType="application/vnd.openxmlformats-officedocument.presentationml.tags+xml" PartName="/ppt/tags/tag538.xml"/>
  <Override ContentType="application/vnd.openxmlformats-officedocument.presentationml.tags+xml" PartName="/ppt/tags/tag539.xml"/>
  <Override ContentType="application/vnd.openxmlformats-officedocument.presentationml.tags+xml" PartName="/ppt/tags/tag540.xml"/>
  <Override ContentType="application/vnd.openxmlformats-officedocument.presentationml.tags+xml" PartName="/ppt/tags/tag541.xml"/>
  <Override ContentType="application/vnd.openxmlformats-officedocument.presentationml.tags+xml" PartName="/ppt/tags/tag542.xml"/>
  <Override ContentType="application/vnd.openxmlformats-officedocument.presentationml.tags+xml" PartName="/ppt/tags/tag543.xml"/>
  <Override ContentType="application/vnd.openxmlformats-officedocument.presentationml.tags+xml" PartName="/ppt/tags/tag544.xml"/>
  <Override ContentType="application/vnd.openxmlformats-officedocument.presentationml.tags+xml" PartName="/ppt/tags/tag545.xml"/>
  <Override ContentType="application/vnd.openxmlformats-officedocument.presentationml.tags+xml" PartName="/ppt/tags/tag546.xml"/>
  <Override ContentType="application/vnd.openxmlformats-officedocument.presentationml.tags+xml" PartName="/ppt/tags/tag547.xml"/>
  <Override ContentType="application/vnd.openxmlformats-officedocument.presentationml.tags+xml" PartName="/ppt/tags/tag548.xml"/>
  <Override ContentType="application/vnd.openxmlformats-officedocument.presentationml.tags+xml" PartName="/ppt/tags/tag549.xml"/>
  <Override ContentType="application/vnd.openxmlformats-officedocument.presentationml.tags+xml" PartName="/ppt/tags/tag550.xml"/>
  <Override ContentType="application/vnd.openxmlformats-officedocument.presentationml.tags+xml" PartName="/ppt/tags/tag551.xml"/>
  <Override ContentType="application/vnd.openxmlformats-officedocument.presentationml.tags+xml" PartName="/ppt/tags/tag552.xml"/>
  <Override ContentType="application/vnd.openxmlformats-officedocument.presentationml.tags+xml" PartName="/ppt/tags/tag553.xml"/>
  <Override ContentType="application/vnd.openxmlformats-officedocument.presentationml.tags+xml" PartName="/ppt/tags/tag554.xml"/>
  <Override ContentType="application/vnd.openxmlformats-officedocument.presentationml.tags+xml" PartName="/ppt/tags/tag555.xml"/>
  <Override ContentType="application/vnd.openxmlformats-officedocument.presentationml.tags+xml" PartName="/ppt/tags/tag556.xml"/>
  <Override ContentType="application/vnd.openxmlformats-officedocument.presentationml.tags+xml" PartName="/ppt/tags/tag557.xml"/>
  <Override ContentType="application/vnd.openxmlformats-officedocument.presentationml.tags+xml" PartName="/ppt/tags/tag558.xml"/>
  <Override ContentType="application/vnd.openxmlformats-officedocument.presentationml.tags+xml" PartName="/ppt/tags/tag559.xml"/>
  <Override ContentType="application/vnd.openxmlformats-officedocument.presentationml.tags+xml" PartName="/ppt/tags/tag560.xml"/>
  <Override ContentType="application/vnd.openxmlformats-officedocument.presentationml.tags+xml" PartName="/ppt/tags/tag561.xml"/>
  <Override ContentType="application/vnd.openxmlformats-officedocument.presentationml.tags+xml" PartName="/ppt/tags/tag562.xml"/>
  <Override ContentType="application/vnd.openxmlformats-officedocument.presentationml.tags+xml" PartName="/ppt/tags/tag563.xml"/>
  <Override ContentType="application/vnd.openxmlformats-officedocument.presentationml.tags+xml" PartName="/ppt/tags/tag564.xml"/>
  <Override ContentType="application/vnd.openxmlformats-officedocument.presentationml.tags+xml" PartName="/ppt/tags/tag565.xml"/>
  <Override ContentType="application/vnd.openxmlformats-officedocument.presentationml.tags+xml" PartName="/ppt/tags/tag566.xml"/>
  <Override ContentType="application/vnd.openxmlformats-officedocument.presentationml.tags+xml" PartName="/ppt/tags/tag567.xml"/>
  <Override ContentType="application/vnd.openxmlformats-officedocument.presentationml.tags+xml" PartName="/ppt/tags/tag568.xml"/>
  <Override ContentType="application/vnd.openxmlformats-officedocument.presentationml.tags+xml" PartName="/ppt/tags/tag569.xml"/>
  <Override ContentType="application/vnd.openxmlformats-officedocument.presentationml.tags+xml" PartName="/ppt/tags/tag570.xml"/>
  <Override ContentType="application/vnd.openxmlformats-officedocument.presentationml.tags+xml" PartName="/ppt/tags/tag571.xml"/>
  <Override ContentType="application/vnd.openxmlformats-officedocument.presentationml.tags+xml" PartName="/ppt/tags/tag572.xml"/>
  <Override ContentType="application/vnd.openxmlformats-officedocument.presentationml.tags+xml" PartName="/ppt/tags/tag573.xml"/>
  <Override ContentType="application/vnd.openxmlformats-officedocument.presentationml.tags+xml" PartName="/ppt/tags/tag574.xml"/>
  <Override ContentType="application/vnd.openxmlformats-officedocument.presentationml.tags+xml" PartName="/ppt/tags/tag575.xml"/>
  <Override ContentType="application/vnd.openxmlformats-officedocument.presentationml.tags+xml" PartName="/ppt/tags/tag576.xml"/>
  <Override ContentType="application/vnd.openxmlformats-officedocument.presentationml.tags+xml" PartName="/ppt/tags/tag577.xml"/>
  <Override ContentType="application/vnd.openxmlformats-officedocument.presentationml.tags+xml" PartName="/ppt/tags/tag578.xml"/>
  <Override ContentType="application/vnd.openxmlformats-officedocument.presentationml.tags+xml" PartName="/ppt/tags/tag579.xml"/>
  <Override ContentType="application/vnd.openxmlformats-officedocument.presentationml.tags+xml" PartName="/ppt/tags/tag580.xml"/>
  <Override ContentType="application/vnd.openxmlformats-officedocument.presentationml.tags+xml" PartName="/ppt/tags/tag581.xml"/>
  <Override ContentType="application/vnd.openxmlformats-officedocument.presentationml.tags+xml" PartName="/ppt/tags/tag582.xml"/>
  <Override ContentType="application/vnd.openxmlformats-officedocument.presentationml.tags+xml" PartName="/ppt/tags/tag583.xml"/>
  <Override ContentType="application/vnd.openxmlformats-officedocument.presentationml.tags+xml" PartName="/ppt/tags/tag584.xml"/>
  <Override ContentType="application/vnd.openxmlformats-officedocument.presentationml.tags+xml" PartName="/ppt/tags/tag585.xml"/>
  <Override ContentType="application/vnd.openxmlformats-officedocument.presentationml.tags+xml" PartName="/ppt/tags/tag586.xml"/>
  <Override ContentType="application/vnd.openxmlformats-officedocument.presentationml.tags+xml" PartName="/ppt/tags/tag587.xml"/>
  <Override ContentType="application/vnd.openxmlformats-officedocument.presentationml.tags+xml" PartName="/ppt/tags/tag588.xml"/>
  <Override ContentType="application/vnd.openxmlformats-officedocument.presentationml.tags+xml" PartName="/ppt/tags/tag589.xml"/>
  <Override ContentType="application/vnd.openxmlformats-officedocument.presentationml.tags+xml" PartName="/ppt/tags/tag590.xml"/>
  <Override ContentType="application/vnd.openxmlformats-officedocument.presentationml.tags+xml" PartName="/ppt/tags/tag591.xml"/>
  <Override ContentType="application/vnd.openxmlformats-officedocument.presentationml.tags+xml" PartName="/ppt/tags/tag592.xml"/>
  <Override ContentType="application/vnd.openxmlformats-officedocument.presentationml.tags+xml" PartName="/ppt/tags/tag593.xml"/>
  <Override ContentType="application/vnd.openxmlformats-officedocument.presentationml.tags+xml" PartName="/ppt/tags/tag594.xml"/>
  <Override ContentType="application/vnd.openxmlformats-officedocument.presentationml.tags+xml" PartName="/ppt/tags/tag595.xml"/>
  <Override ContentType="application/vnd.openxmlformats-officedocument.presentationml.tags+xml" PartName="/ppt/tags/tag596.xml"/>
  <Override ContentType="application/vnd.openxmlformats-officedocument.presentationml.tags+xml" PartName="/ppt/tags/tag597.xml"/>
  <Override ContentType="application/vnd.openxmlformats-officedocument.presentationml.tags+xml" PartName="/ppt/tags/tag598.xml"/>
  <Override ContentType="application/vnd.openxmlformats-officedocument.presentationml.tags+xml" PartName="/ppt/tags/tag599.xml"/>
  <Override ContentType="application/vnd.openxmlformats-officedocument.presentationml.tags+xml" PartName="/ppt/tags/tag600.xml"/>
  <Override ContentType="application/vnd.openxmlformats-officedocument.presentationml.tags+xml" PartName="/ppt/tags/tag601.xml"/>
  <Override ContentType="application/vnd.openxmlformats-officedocument.presentationml.tags+xml" PartName="/ppt/tags/tag602.xml"/>
  <Override ContentType="application/vnd.openxmlformats-officedocument.presentationml.tags+xml" PartName="/ppt/tags/tag603.xml"/>
  <Override ContentType="application/vnd.openxmlformats-officedocument.presentationml.tags+xml" PartName="/ppt/tags/tag604.xml"/>
  <Override ContentType="application/vnd.openxmlformats-officedocument.presentationml.tags+xml" PartName="/ppt/tags/tag605.xml"/>
  <Override ContentType="application/vnd.openxmlformats-officedocument.presentationml.tags+xml" PartName="/ppt/tags/tag606.xml"/>
  <Override ContentType="application/vnd.openxmlformats-officedocument.presentationml.tags+xml" PartName="/ppt/tags/tag607.xml"/>
  <Override ContentType="application/vnd.openxmlformats-officedocument.presentationml.tags+xml" PartName="/ppt/tags/tag608.xml"/>
  <Override ContentType="application/vnd.openxmlformats-officedocument.presentationml.tags+xml" PartName="/ppt/tags/tag609.xml"/>
  <Override ContentType="application/vnd.openxmlformats-officedocument.presentationml.tags+xml" PartName="/ppt/tags/tag610.xml"/>
  <Override ContentType="application/vnd.openxmlformats-officedocument.presentationml.tags+xml" PartName="/ppt/tags/tag611.xml"/>
  <Override ContentType="application/vnd.openxmlformats-officedocument.presentationml.tags+xml" PartName="/ppt/tags/tag612.xml"/>
  <Override ContentType="application/vnd.openxmlformats-officedocument.presentationml.tags+xml" PartName="/ppt/tags/tag613.xml"/>
  <Override ContentType="application/vnd.openxmlformats-officedocument.presentationml.tags+xml" PartName="/ppt/tags/tag614.xml"/>
  <Override ContentType="application/vnd.openxmlformats-officedocument.presentationml.tags+xml" PartName="/ppt/tags/tag615.xml"/>
  <Override ContentType="application/vnd.openxmlformats-officedocument.presentationml.tags+xml" PartName="/ppt/tags/tag616.xml"/>
  <Override ContentType="application/vnd.openxmlformats-officedocument.presentationml.tags+xml" PartName="/ppt/tags/tag617.xml"/>
  <Override ContentType="application/vnd.openxmlformats-officedocument.presentationml.tags+xml" PartName="/ppt/tags/tag618.xml"/>
  <Override ContentType="application/vnd.openxmlformats-officedocument.presentationml.tags+xml" PartName="/ppt/tags/tag619.xml"/>
  <Override ContentType="application/vnd.openxmlformats-officedocument.presentationml.tags+xml" PartName="/ppt/tags/tag620.xml"/>
  <Override ContentType="application/vnd.openxmlformats-officedocument.presentationml.tags+xml" PartName="/ppt/tags/tag621.xml"/>
  <Override ContentType="application/vnd.openxmlformats-officedocument.presentationml.tags+xml" PartName="/ppt/tags/tag622.xml"/>
  <Override ContentType="application/vnd.openxmlformats-officedocument.presentationml.tags+xml" PartName="/ppt/tags/tag623.xml"/>
  <Override ContentType="application/vnd.openxmlformats-officedocument.presentationml.tags+xml" PartName="/ppt/tags/tag624.xml"/>
  <Override ContentType="application/vnd.openxmlformats-officedocument.presentationml.tags+xml" PartName="/ppt/tags/tag625.xml"/>
  <Override ContentType="application/vnd.openxmlformats-officedocument.presentationml.tags+xml" PartName="/ppt/tags/tag626.xml"/>
  <Override ContentType="application/vnd.openxmlformats-officedocument.presentationml.tags+xml" PartName="/ppt/tags/tag627.xml"/>
  <Override ContentType="application/vnd.openxmlformats-officedocument.presentationml.tags+xml" PartName="/ppt/tags/tag628.xml"/>
  <Override ContentType="application/vnd.openxmlformats-officedocument.presentationml.tags+xml" PartName="/ppt/tags/tag629.xml"/>
  <Override ContentType="application/vnd.openxmlformats-officedocument.presentationml.tags+xml" PartName="/ppt/tags/tag630.xml"/>
  <Override ContentType="application/vnd.openxmlformats-officedocument.presentationml.tags+xml" PartName="/ppt/tags/tag631.xml"/>
  <Override ContentType="application/vnd.openxmlformats-officedocument.presentationml.tags+xml" PartName="/ppt/tags/tag632.xml"/>
  <Override ContentType="application/vnd.openxmlformats-officedocument.presentationml.tags+xml" PartName="/ppt/tags/tag633.xml"/>
  <Override ContentType="application/vnd.openxmlformats-officedocument.presentationml.tags+xml" PartName="/ppt/tags/tag634.xml"/>
  <Override ContentType="application/vnd.openxmlformats-officedocument.presentationml.tags+xml" PartName="/ppt/tags/tag635.xml"/>
  <Override ContentType="application/vnd.openxmlformats-officedocument.presentationml.tags+xml" PartName="/ppt/tags/tag636.xml"/>
  <Override ContentType="application/vnd.openxmlformats-officedocument.presentationml.tags+xml" PartName="/ppt/tags/tag637.xml"/>
  <Override ContentType="application/vnd.openxmlformats-officedocument.presentationml.tags+xml" PartName="/ppt/tags/tag638.xml"/>
  <Override ContentType="application/vnd.openxmlformats-officedocument.presentationml.tags+xml" PartName="/ppt/tags/tag639.xml"/>
  <Override ContentType="application/vnd.openxmlformats-officedocument.presentationml.tags+xml" PartName="/ppt/tags/tag640.xml"/>
  <Override ContentType="application/vnd.openxmlformats-officedocument.presentationml.tags+xml" PartName="/ppt/tags/tag641.xml"/>
  <Override ContentType="application/vnd.openxmlformats-officedocument.presentationml.tags+xml" PartName="/ppt/tags/tag642.xml"/>
  <Override ContentType="application/vnd.openxmlformats-officedocument.presentationml.tags+xml" PartName="/ppt/tags/tag643.xml"/>
  <Override ContentType="application/vnd.openxmlformats-officedocument.presentationml.tags+xml" PartName="/ppt/tags/tag644.xml"/>
  <Override ContentType="application/vnd.openxmlformats-officedocument.presentationml.tags+xml" PartName="/ppt/tags/tag645.xml"/>
  <Override ContentType="application/vnd.openxmlformats-officedocument.presentationml.tags+xml" PartName="/ppt/tags/tag646.xml"/>
  <Override ContentType="application/vnd.openxmlformats-officedocument.presentationml.tags+xml" PartName="/ppt/tags/tag647.xml"/>
  <Override ContentType="application/vnd.openxmlformats-officedocument.presentationml.tags+xml" PartName="/ppt/tags/tag648.xml"/>
  <Override ContentType="application/vnd.openxmlformats-officedocument.presentationml.tags+xml" PartName="/ppt/tags/tag649.xml"/>
  <Override ContentType="application/vnd.openxmlformats-officedocument.presentationml.tags+xml" PartName="/ppt/tags/tag650.xml"/>
  <Override ContentType="application/vnd.openxmlformats-officedocument.presentationml.tags+xml" PartName="/ppt/tags/tag651.xml"/>
  <Override ContentType="application/vnd.openxmlformats-officedocument.presentationml.tags+xml" PartName="/ppt/tags/tag652.xml"/>
  <Override ContentType="application/vnd.openxmlformats-officedocument.presentationml.tags+xml" PartName="/ppt/tags/tag653.xml"/>
  <Override ContentType="application/vnd.openxmlformats-officedocument.presentationml.tags+xml" PartName="/ppt/tags/tag654.xml"/>
  <Override ContentType="application/vnd.openxmlformats-officedocument.presentationml.tags+xml" PartName="/ppt/tags/tag655.xml"/>
  <Override ContentType="application/vnd.openxmlformats-officedocument.presentationml.tags+xml" PartName="/ppt/tags/tag656.xml"/>
  <Override ContentType="application/vnd.openxmlformats-officedocument.presentationml.tags+xml" PartName="/ppt/tags/tag657.xml"/>
  <Override ContentType="application/vnd.openxmlformats-officedocument.presentationml.tags+xml" PartName="/ppt/tags/tag658.xml"/>
  <Override ContentType="application/vnd.openxmlformats-officedocument.presentationml.tags+xml" PartName="/ppt/tags/tag659.xml"/>
  <Override ContentType="application/vnd.openxmlformats-officedocument.presentationml.tags+xml" PartName="/ppt/tags/tag660.xml"/>
  <Override ContentType="application/vnd.openxmlformats-officedocument.presentationml.tags+xml" PartName="/ppt/tags/tag661.xml"/>
  <Override ContentType="application/vnd.openxmlformats-officedocument.presentationml.tags+xml" PartName="/ppt/tags/tag662.xml"/>
  <Override ContentType="application/vnd.openxmlformats-officedocument.presentationml.tags+xml" PartName="/ppt/tags/tag663.xml"/>
  <Override ContentType="application/vnd.openxmlformats-officedocument.presentationml.tags+xml" PartName="/ppt/tags/tag664.xml"/>
  <Override ContentType="application/vnd.openxmlformats-officedocument.presentationml.tags+xml" PartName="/ppt/tags/tag665.xml"/>
  <Override ContentType="application/vnd.openxmlformats-officedocument.presentationml.tags+xml" PartName="/ppt/tags/tag666.xml"/>
  <Override ContentType="application/vnd.openxmlformats-officedocument.presentationml.tags+xml" PartName="/ppt/tags/tag667.xml"/>
  <Override ContentType="application/vnd.openxmlformats-officedocument.presentationml.tags+xml" PartName="/ppt/tags/tag668.xml"/>
  <Override ContentType="application/vnd.openxmlformats-officedocument.presentationml.tags+xml" PartName="/ppt/tags/tag669.xml"/>
  <Override ContentType="application/vnd.openxmlformats-officedocument.presentationml.tags+xml" PartName="/ppt/tags/tag670.xml"/>
  <Override ContentType="application/vnd.openxmlformats-officedocument.presentationml.tags+xml" PartName="/ppt/tags/tag671.xml"/>
  <Override ContentType="application/vnd.openxmlformats-officedocument.presentationml.tags+xml" PartName="/ppt/tags/tag672.xml"/>
  <Override ContentType="application/vnd.openxmlformats-officedocument.presentationml.tags+xml" PartName="/ppt/tags/tag673.xml"/>
  <Override ContentType="application/vnd.openxmlformats-officedocument.presentationml.tags+xml" PartName="/ppt/tags/tag674.xml"/>
  <Override ContentType="application/vnd.openxmlformats-officedocument.presentationml.tags+xml" PartName="/ppt/tags/tag675.xml"/>
  <Override ContentType="application/vnd.openxmlformats-officedocument.presentationml.tags+xml" PartName="/ppt/tags/tag676.xml"/>
  <Override ContentType="application/vnd.openxmlformats-officedocument.presentationml.tags+xml" PartName="/ppt/tags/tag677.xml"/>
  <Override ContentType="application/vnd.openxmlformats-officedocument.presentationml.tags+xml" PartName="/ppt/tags/tag678.xml"/>
  <Override ContentType="application/vnd.openxmlformats-officedocument.presentationml.tags+xml" PartName="/ppt/tags/tag679.xml"/>
  <Override ContentType="application/vnd.openxmlformats-officedocument.presentationml.tags+xml" PartName="/ppt/tags/tag680.xml"/>
  <Override ContentType="application/vnd.openxmlformats-officedocument.presentationml.tags+xml" PartName="/ppt/tags/tag681.xml"/>
  <Override ContentType="application/vnd.openxmlformats-officedocument.presentationml.tags+xml" PartName="/ppt/tags/tag682.xml"/>
  <Override ContentType="application/vnd.openxmlformats-officedocument.presentationml.tags+xml" PartName="/ppt/tags/tag683.xml"/>
  <Override ContentType="application/vnd.openxmlformats-officedocument.presentationml.tags+xml" PartName="/ppt/tags/tag684.xml"/>
  <Override ContentType="application/vnd.openxmlformats-officedocument.presentationml.tags+xml" PartName="/ppt/tags/tag685.xml"/>
  <Override ContentType="application/vnd.openxmlformats-officedocument.presentationml.tags+xml" PartName="/ppt/tags/tag686.xml"/>
  <Override ContentType="application/vnd.openxmlformats-officedocument.presentationml.tags+xml" PartName="/ppt/tags/tag687.xml"/>
  <Override ContentType="application/vnd.openxmlformats-officedocument.presentationml.tags+xml" PartName="/ppt/tags/tag688.xml"/>
  <Override ContentType="application/vnd.openxmlformats-officedocument.presentationml.tags+xml" PartName="/ppt/tags/tag689.xml"/>
  <Override ContentType="application/vnd.openxmlformats-officedocument.presentationml.tags+xml" PartName="/ppt/tags/tag690.xml"/>
  <Override ContentType="application/vnd.openxmlformats-officedocument.presentationml.tags+xml" PartName="/ppt/tags/tag691.xml"/>
  <Override ContentType="application/vnd.openxmlformats-officedocument.presentationml.tags+xml" PartName="/ppt/tags/tag692.xml"/>
  <Override ContentType="application/vnd.openxmlformats-officedocument.presentationml.tags+xml" PartName="/ppt/tags/tag693.xml"/>
  <Override ContentType="application/vnd.openxmlformats-officedocument.presentationml.tags+xml" PartName="/ppt/tags/tag694.xml"/>
  <Override ContentType="application/vnd.openxmlformats-officedocument.presentationml.tags+xml" PartName="/ppt/tags/tag695.xml"/>
  <Override ContentType="application/vnd.openxmlformats-officedocument.presentationml.tags+xml" PartName="/ppt/tags/tag696.xml"/>
  <Override ContentType="application/vnd.openxmlformats-officedocument.presentationml.tags+xml" PartName="/ppt/tags/tag697.xml"/>
  <Override ContentType="application/vnd.openxmlformats-officedocument.presentationml.tags+xml" PartName="/ppt/tags/tag698.xml"/>
  <Override ContentType="application/vnd.openxmlformats-officedocument.presentationml.tags+xml" PartName="/ppt/tags/tag699.xml"/>
  <Override ContentType="application/vnd.openxmlformats-officedocument.presentationml.tags+xml" PartName="/ppt/tags/tag700.xml"/>
  <Override ContentType="application/vnd.openxmlformats-officedocument.presentationml.tags+xml" PartName="/ppt/tags/tag701.xml"/>
  <Override ContentType="application/vnd.openxmlformats-officedocument.presentationml.tags+xml" PartName="/ppt/tags/tag702.xml"/>
  <Override ContentType="application/vnd.openxmlformats-officedocument.presentationml.tags+xml" PartName="/ppt/tags/tag703.xml"/>
  <Override ContentType="application/vnd.openxmlformats-officedocument.presentationml.tags+xml" PartName="/ppt/tags/tag704.xml"/>
  <Override ContentType="application/vnd.openxmlformats-officedocument.presentationml.tags+xml" PartName="/ppt/tags/tag705.xml"/>
  <Override ContentType="application/vnd.openxmlformats-officedocument.presentationml.tags+xml" PartName="/ppt/tags/tag706.xml"/>
  <Override ContentType="application/vnd.openxmlformats-officedocument.presentationml.tags+xml" PartName="/ppt/tags/tag707.xml"/>
  <Override ContentType="application/vnd.openxmlformats-officedocument.presentationml.tags+xml" PartName="/ppt/tags/tag708.xml"/>
  <Override ContentType="application/vnd.openxmlformats-officedocument.presentationml.tags+xml" PartName="/ppt/tags/tag709.xml"/>
  <Override ContentType="application/vnd.openxmlformats-officedocument.presentationml.tags+xml" PartName="/ppt/tags/tag710.xml"/>
  <Override ContentType="application/vnd.openxmlformats-officedocument.presentationml.tags+xml" PartName="/ppt/tags/tag711.xml"/>
  <Override ContentType="application/vnd.openxmlformats-officedocument.presentationml.tags+xml" PartName="/ppt/tags/tag712.xml"/>
  <Override ContentType="application/vnd.openxmlformats-officedocument.presentationml.tags+xml" PartName="/ppt/tags/tag713.xml"/>
  <Override ContentType="application/vnd.openxmlformats-officedocument.presentationml.tags+xml" PartName="/ppt/tags/tag714.xml"/>
  <Override ContentType="application/vnd.openxmlformats-officedocument.presentationml.tags+xml" PartName="/ppt/tags/tag715.xml"/>
  <Override ContentType="application/vnd.openxmlformats-officedocument.presentationml.tags+xml" PartName="/ppt/tags/tag716.xml"/>
  <Override ContentType="application/vnd.openxmlformats-officedocument.presentationml.tags+xml" PartName="/ppt/tags/tag717.xml"/>
  <Override ContentType="application/vnd.openxmlformats-officedocument.presentationml.tags+xml" PartName="/ppt/tags/tag718.xml"/>
  <Override ContentType="application/vnd.openxmlformats-officedocument.presentationml.tags+xml" PartName="/ppt/tags/tag719.xml"/>
  <Override ContentType="application/vnd.openxmlformats-officedocument.presentationml.tags+xml" PartName="/ppt/tags/tag720.xml"/>
  <Override ContentType="application/vnd.openxmlformats-officedocument.presentationml.tags+xml" PartName="/ppt/tags/tag721.xml"/>
  <Override ContentType="application/vnd.openxmlformats-officedocument.presentationml.tags+xml" PartName="/ppt/tags/tag722.xml"/>
  <Override ContentType="application/vnd.openxmlformats-officedocument.presentationml.tags+xml" PartName="/ppt/tags/tag723.xml"/>
  <Override ContentType="application/vnd.openxmlformats-officedocument.presentationml.tags+xml" PartName="/ppt/tags/tag724.xml"/>
  <Override ContentType="application/vnd.openxmlformats-officedocument.presentationml.tags+xml" PartName="/ppt/tags/tag725.xml"/>
  <Override ContentType="application/vnd.openxmlformats-officedocument.presentationml.tags+xml" PartName="/ppt/tags/tag726.xml"/>
  <Override ContentType="application/vnd.openxmlformats-officedocument.presentationml.tags+xml" PartName="/ppt/tags/tag727.xml"/>
  <Override ContentType="application/vnd.openxmlformats-officedocument.presentationml.tags+xml" PartName="/ppt/tags/tag728.xml"/>
  <Override ContentType="application/vnd.openxmlformats-officedocument.presentationml.tags+xml" PartName="/ppt/tags/tag729.xml"/>
  <Override ContentType="application/vnd.openxmlformats-officedocument.presentationml.tags+xml" PartName="/ppt/tags/tag730.xml"/>
  <Override ContentType="application/vnd.openxmlformats-officedocument.presentationml.tags+xml" PartName="/ppt/tags/tag731.xml"/>
  <Override ContentType="application/vnd.openxmlformats-officedocument.presentationml.tags+xml" PartName="/ppt/tags/tag732.xml"/>
  <Override ContentType="application/vnd.openxmlformats-officedocument.presentationml.tags+xml" PartName="/ppt/tags/tag733.xml"/>
  <Override ContentType="application/vnd.openxmlformats-officedocument.presentationml.tags+xml" PartName="/ppt/tags/tag734.xml"/>
  <Override ContentType="application/vnd.openxmlformats-officedocument.presentationml.tags+xml" PartName="/ppt/tags/tag735.xml"/>
  <Override ContentType="application/vnd.openxmlformats-officedocument.presentationml.tags+xml" PartName="/ppt/tags/tag736.xml"/>
  <Override ContentType="application/vnd.openxmlformats-officedocument.presentationml.tags+xml" PartName="/ppt/tags/tag737.xml"/>
  <Override ContentType="application/vnd.openxmlformats-officedocument.presentationml.tags+xml" PartName="/ppt/tags/tag738.xml"/>
  <Override ContentType="application/vnd.openxmlformats-officedocument.presentationml.tags+xml" PartName="/ppt/tags/tag739.xml"/>
  <Override ContentType="application/vnd.openxmlformats-officedocument.presentationml.tags+xml" PartName="/ppt/tags/tag740.xml"/>
  <Override ContentType="application/vnd.openxmlformats-officedocument.presentationml.tags+xml" PartName="/ppt/tags/tag741.xml"/>
  <Override ContentType="application/vnd.openxmlformats-officedocument.presentationml.tags+xml" PartName="/ppt/tags/tag742.xml"/>
  <Override ContentType="application/vnd.openxmlformats-officedocument.presentationml.tags+xml" PartName="/ppt/tags/tag743.xml"/>
  <Override ContentType="application/vnd.openxmlformats-officedocument.presentationml.tags+xml" PartName="/ppt/tags/tag744.xml"/>
  <Override ContentType="application/vnd.openxmlformats-officedocument.presentationml.tags+xml" PartName="/ppt/tags/tag745.xml"/>
  <Override ContentType="application/vnd.openxmlformats-officedocument.presentationml.tags+xml" PartName="/ppt/tags/tag746.xml"/>
  <Override ContentType="application/vnd.openxmlformats-officedocument.presentationml.tags+xml" PartName="/ppt/tags/tag747.xml"/>
  <Override ContentType="application/vnd.openxmlformats-officedocument.presentationml.tags+xml" PartName="/ppt/tags/tag748.xml"/>
  <Override ContentType="application/vnd.openxmlformats-officedocument.presentationml.tags+xml" PartName="/ppt/tags/tag749.xml"/>
  <Override ContentType="application/vnd.openxmlformats-officedocument.presentationml.tags+xml" PartName="/ppt/tags/tag750.xml"/>
  <Override ContentType="application/vnd.openxmlformats-officedocument.presentationml.tags+xml" PartName="/ppt/tags/tag751.xml"/>
  <Override ContentType="application/vnd.openxmlformats-officedocument.presentationml.tags+xml" PartName="/ppt/tags/tag752.xml"/>
  <Override ContentType="application/vnd.openxmlformats-officedocument.presentationml.tags+xml" PartName="/ppt/tags/tag753.xml"/>
  <Override ContentType="application/vnd.openxmlformats-officedocument.presentationml.tags+xml" PartName="/ppt/tags/tag754.xml"/>
  <Override ContentType="application/vnd.openxmlformats-officedocument.presentationml.tags+xml" PartName="/ppt/tags/tag755.xml"/>
  <Override ContentType="application/vnd.openxmlformats-officedocument.presentationml.tags+xml" PartName="/ppt/tags/tag756.xml"/>
  <Override ContentType="application/vnd.openxmlformats-officedocument.presentationml.tags+xml" PartName="/ppt/tags/tag757.xml"/>
  <Override ContentType="application/vnd.openxmlformats-officedocument.presentationml.tags+xml" PartName="/ppt/tags/tag758.xml"/>
  <Override ContentType="application/vnd.openxmlformats-officedocument.presentationml.tags+xml" PartName="/ppt/tags/tag759.xml"/>
  <Override ContentType="application/vnd.openxmlformats-officedocument.presentationml.tags+xml" PartName="/ppt/tags/tag760.xml"/>
  <Override ContentType="application/vnd.openxmlformats-officedocument.presentationml.tags+xml" PartName="/ppt/tags/tag761.xml"/>
  <Override ContentType="application/vnd.openxmlformats-officedocument.presentationml.tags+xml" PartName="/ppt/tags/tag762.xml"/>
  <Override ContentType="application/vnd.openxmlformats-officedocument.presentationml.tags+xml" PartName="/ppt/tags/tag763.xml"/>
  <Override ContentType="application/vnd.openxmlformats-officedocument.presentationml.tags+xml" PartName="/ppt/tags/tag764.xml"/>
  <Override ContentType="application/vnd.openxmlformats-officedocument.presentationml.tags+xml" PartName="/ppt/tags/tag765.xml"/>
  <Override ContentType="application/vnd.openxmlformats-officedocument.presentationml.tags+xml" PartName="/ppt/tags/tag766.xml"/>
  <Override ContentType="application/vnd.openxmlformats-officedocument.presentationml.tags+xml" PartName="/ppt/tags/tag767.xml"/>
  <Override ContentType="application/vnd.openxmlformats-officedocument.presentationml.tags+xml" PartName="/ppt/tags/tag768.xml"/>
  <Override ContentType="application/vnd.openxmlformats-officedocument.presentationml.tags+xml" PartName="/ppt/tags/tag769.xml"/>
  <Override ContentType="application/vnd.openxmlformats-officedocument.presentationml.tags+xml" PartName="/ppt/tags/tag770.xml"/>
  <Override ContentType="application/vnd.openxmlformats-officedocument.presentationml.tags+xml" PartName="/ppt/tags/tag771.xml"/>
  <Override ContentType="application/vnd.openxmlformats-officedocument.presentationml.tags+xml" PartName="/ppt/tags/tag772.xml"/>
  <Override ContentType="application/vnd.openxmlformats-officedocument.presentationml.tags+xml" PartName="/ppt/tags/tag773.xml"/>
  <Override ContentType="application/vnd.openxmlformats-officedocument.presentationml.tags+xml" PartName="/ppt/tags/tag774.xml"/>
  <Override ContentType="application/vnd.openxmlformats-officedocument.presentationml.tags+xml" PartName="/ppt/tags/tag775.xml"/>
  <Override ContentType="application/vnd.openxmlformats-officedocument.presentationml.tags+xml" PartName="/ppt/tags/tag776.xml"/>
  <Override ContentType="application/vnd.openxmlformats-officedocument.presentationml.tags+xml" PartName="/ppt/tags/tag777.xml"/>
  <Override ContentType="application/vnd.openxmlformats-officedocument.presentationml.tags+xml" PartName="/ppt/tags/tag778.xml"/>
  <Override ContentType="application/vnd.openxmlformats-officedocument.presentationml.tags+xml" PartName="/ppt/tags/tag779.xml"/>
  <Override ContentType="application/vnd.openxmlformats-officedocument.presentationml.tags+xml" PartName="/ppt/tags/tag780.xml"/>
  <Override ContentType="application/vnd.openxmlformats-officedocument.presentationml.tags+xml" PartName="/ppt/tags/tag781.xml"/>
  <Override ContentType="application/vnd.openxmlformats-officedocument.presentationml.tags+xml" PartName="/ppt/tags/tag782.xml"/>
  <Override ContentType="application/vnd.openxmlformats-officedocument.presentationml.tags+xml" PartName="/ppt/tags/tag783.xml"/>
  <Override ContentType="application/vnd.openxmlformats-officedocument.presentationml.tags+xml" PartName="/ppt/tags/tag784.xml"/>
  <Override ContentType="application/vnd.openxmlformats-officedocument.presentationml.tags+xml" PartName="/ppt/tags/tag785.xml"/>
  <Override ContentType="application/vnd.openxmlformats-officedocument.presentationml.tags+xml" PartName="/ppt/tags/tag786.xml"/>
  <Override ContentType="application/vnd.openxmlformats-officedocument.presentationml.tags+xml" PartName="/ppt/tags/tag787.xml"/>
  <Override ContentType="application/vnd.openxmlformats-officedocument.presentationml.tags+xml" PartName="/ppt/tags/tag788.xml"/>
  <Override ContentType="application/vnd.openxmlformats-officedocument.presentationml.tags+xml" PartName="/ppt/tags/tag789.xml"/>
  <Override ContentType="application/vnd.openxmlformats-officedocument.presentationml.tags+xml" PartName="/ppt/tags/tag790.xml"/>
  <Override ContentType="application/vnd.openxmlformats-officedocument.presentationml.tags+xml" PartName="/ppt/tags/tag791.xml"/>
  <Override ContentType="application/vnd.openxmlformats-officedocument.presentationml.tags+xml" PartName="/ppt/tags/tag792.xml"/>
  <Override ContentType="application/vnd.openxmlformats-officedocument.presentationml.tags+xml" PartName="/ppt/tags/tag793.xml"/>
  <Override ContentType="application/vnd.openxmlformats-officedocument.presentationml.tags+xml" PartName="/ppt/tags/tag794.xml"/>
  <Override ContentType="application/vnd.openxmlformats-officedocument.presentationml.tags+xml" PartName="/ppt/tags/tag795.xml"/>
  <Override ContentType="application/vnd.openxmlformats-officedocument.presentationml.tags+xml" PartName="/ppt/tags/tag796.xml"/>
  <Override ContentType="application/vnd.openxmlformats-officedocument.presentationml.tags+xml" PartName="/ppt/tags/tag797.xml"/>
  <Override ContentType="application/vnd.openxmlformats-officedocument.presentationml.tags+xml" PartName="/ppt/tags/tag798.xml"/>
  <Override ContentType="application/vnd.openxmlformats-officedocument.presentationml.tags+xml" PartName="/ppt/tags/tag799.xml"/>
  <Override ContentType="application/vnd.openxmlformats-officedocument.presentationml.tags+xml" PartName="/ppt/tags/tag800.xml"/>
  <Override ContentType="application/vnd.openxmlformats-officedocument.presentationml.tags+xml" PartName="/ppt/tags/tag801.xml"/>
  <Override ContentType="application/vnd.openxmlformats-officedocument.presentationml.tags+xml" PartName="/ppt/tags/tag802.xml"/>
  <Override ContentType="application/vnd.openxmlformats-officedocument.presentationml.tags+xml" PartName="/ppt/tags/tag803.xml"/>
  <Override ContentType="application/vnd.openxmlformats-officedocument.presentationml.tags+xml" PartName="/ppt/tags/tag804.xml"/>
  <Override ContentType="application/vnd.openxmlformats-officedocument.presentationml.tags+xml" PartName="/ppt/tags/tag805.xml"/>
  <Override ContentType="application/vnd.openxmlformats-officedocument.presentationml.tags+xml" PartName="/ppt/tags/tag806.xml"/>
  <Override ContentType="application/vnd.openxmlformats-officedocument.presentationml.tags+xml" PartName="/ppt/tags/tag807.xml"/>
  <Override ContentType="application/vnd.openxmlformats-officedocument.presentationml.tags+xml" PartName="/ppt/tags/tag808.xml"/>
  <Override ContentType="application/vnd.openxmlformats-officedocument.presentationml.tags+xml" PartName="/ppt/tags/tag809.xml"/>
  <Override ContentType="application/vnd.openxmlformats-officedocument.presentationml.tags+xml" PartName="/ppt/tags/tag810.xml"/>
  <Override ContentType="application/vnd.openxmlformats-officedocument.presentationml.tags+xml" PartName="/ppt/tags/tag811.xml"/>
  <Override ContentType="application/vnd.openxmlformats-officedocument.presentationml.tags+xml" PartName="/ppt/tags/tag812.xml"/>
  <Override ContentType="application/vnd.openxmlformats-officedocument.presentationml.tags+xml" PartName="/ppt/tags/tag813.xml"/>
  <Override ContentType="application/vnd.openxmlformats-officedocument.presentationml.tags+xml" PartName="/ppt/tags/tag814.xml"/>
  <Override ContentType="application/vnd.openxmlformats-officedocument.presentationml.tags+xml" PartName="/ppt/tags/tag815.xml"/>
  <Override ContentType="application/vnd.openxmlformats-officedocument.presentationml.tags+xml" PartName="/ppt/tags/tag816.xml"/>
  <Override ContentType="application/vnd.openxmlformats-officedocument.presentationml.tags+xml" PartName="/ppt/tags/tag817.xml"/>
  <Override ContentType="application/vnd.openxmlformats-officedocument.presentationml.tags+xml" PartName="/ppt/tags/tag818.xml"/>
  <Override ContentType="application/vnd.openxmlformats-officedocument.presentationml.tags+xml" PartName="/ppt/tags/tag819.xml"/>
  <Override ContentType="application/vnd.openxmlformats-officedocument.presentationml.tags+xml" PartName="/ppt/tags/tag820.xml"/>
  <Override ContentType="application/vnd.openxmlformats-officedocument.presentationml.tags+xml" PartName="/ppt/tags/tag821.xml"/>
  <Override ContentType="application/vnd.openxmlformats-officedocument.presentationml.tags+xml" PartName="/ppt/tags/tag822.xml"/>
  <Override ContentType="application/vnd.openxmlformats-officedocument.presentationml.tags+xml" PartName="/ppt/tags/tag823.xml"/>
  <Override ContentType="application/vnd.openxmlformats-officedocument.presentationml.tags+xml" PartName="/ppt/tags/tag824.xml"/>
  <Override ContentType="application/vnd.openxmlformats-officedocument.presentationml.tags+xml" PartName="/ppt/tags/tag825.xml"/>
  <Override ContentType="application/vnd.openxmlformats-officedocument.presentationml.tags+xml" PartName="/ppt/tags/tag826.xml"/>
  <Override ContentType="application/vnd.openxmlformats-officedocument.presentationml.tags+xml" PartName="/ppt/tags/tag827.xml"/>
  <Override ContentType="application/vnd.openxmlformats-officedocument.presentationml.tags+xml" PartName="/ppt/tags/tag828.xml"/>
  <Override ContentType="application/vnd.openxmlformats-officedocument.presentationml.tags+xml" PartName="/ppt/tags/tag829.xml"/>
  <Override ContentType="application/vnd.openxmlformats-officedocument.presentationml.tags+xml" PartName="/ppt/tags/tag830.xml"/>
  <Override ContentType="application/vnd.openxmlformats-officedocument.presentationml.tags+xml" PartName="/ppt/tags/tag831.xml"/>
  <Override ContentType="application/vnd.openxmlformats-officedocument.presentationml.tags+xml" PartName="/ppt/tags/tag832.xml"/>
  <Override ContentType="application/vnd.openxmlformats-officedocument.presentationml.tags+xml" PartName="/ppt/tags/tag833.xml"/>
  <Override ContentType="application/vnd.openxmlformats-officedocument.presentationml.tags+xml" PartName="/ppt/tags/tag834.xml"/>
  <Override ContentType="application/vnd.openxmlformats-officedocument.presentationml.tags+xml" PartName="/ppt/tags/tag835.xml"/>
  <Override ContentType="application/vnd.openxmlformats-officedocument.presentationml.tags+xml" PartName="/ppt/tags/tag836.xml"/>
  <Override ContentType="application/vnd.openxmlformats-officedocument.presentationml.tags+xml" PartName="/ppt/tags/tag837.xml"/>
  <Override ContentType="application/vnd.openxmlformats-officedocument.presentationml.tags+xml" PartName="/ppt/tags/tag838.xml"/>
  <Override ContentType="application/vnd.openxmlformats-officedocument.presentationml.tags+xml" PartName="/ppt/tags/tag839.xml"/>
  <Override ContentType="application/vnd.openxmlformats-officedocument.presentationml.tags+xml" PartName="/ppt/tags/tag840.xml"/>
  <Override ContentType="application/vnd.openxmlformats-officedocument.presentationml.tags+xml" PartName="/ppt/tags/tag841.xml"/>
  <Override ContentType="application/vnd.openxmlformats-officedocument.presentationml.tags+xml" PartName="/ppt/tags/tag842.xml"/>
  <Override ContentType="application/vnd.openxmlformats-officedocument.presentationml.tags+xml" PartName="/ppt/tags/tag843.xml"/>
  <Override ContentType="application/vnd.openxmlformats-officedocument.presentationml.tags+xml" PartName="/ppt/tags/tag844.xml"/>
  <Override ContentType="application/vnd.openxmlformats-officedocument.presentationml.tags+xml" PartName="/ppt/tags/tag845.xml"/>
  <Override ContentType="application/vnd.openxmlformats-officedocument.presentationml.tags+xml" PartName="/ppt/tags/tag846.xml"/>
  <Override ContentType="application/vnd.openxmlformats-officedocument.presentationml.tags+xml" PartName="/ppt/tags/tag847.xml"/>
  <Override ContentType="application/vnd.openxmlformats-officedocument.presentationml.tags+xml" PartName="/ppt/tags/tag848.xml"/>
  <Override ContentType="application/vnd.openxmlformats-officedocument.presentationml.tags+xml" PartName="/ppt/tags/tag849.xml"/>
  <Override ContentType="application/vnd.openxmlformats-officedocument.presentationml.tags+xml" PartName="/ppt/tags/tag850.xml"/>
  <Override ContentType="application/vnd.openxmlformats-officedocument.presentationml.tags+xml" PartName="/ppt/tags/tag851.xml"/>
  <Override ContentType="application/vnd.openxmlformats-officedocument.presentationml.tags+xml" PartName="/ppt/tags/tag852.xml"/>
  <Override ContentType="application/vnd.openxmlformats-officedocument.presentationml.tags+xml" PartName="/ppt/tags/tag853.xml"/>
  <Override ContentType="application/vnd.openxmlformats-officedocument.presentationml.tags+xml" PartName="/ppt/tags/tag854.xml"/>
  <Override ContentType="application/vnd.openxmlformats-officedocument.presentationml.tags+xml" PartName="/ppt/tags/tag855.xml"/>
  <Override ContentType="application/vnd.openxmlformats-officedocument.presentationml.tags+xml" PartName="/ppt/tags/tag856.xml"/>
  <Override ContentType="application/vnd.openxmlformats-officedocument.presentationml.tags+xml" PartName="/ppt/tags/tag857.xml"/>
  <Override ContentType="application/vnd.openxmlformats-officedocument.presentationml.tags+xml" PartName="/ppt/tags/tag858.xml"/>
  <Override ContentType="application/vnd.openxmlformats-officedocument.presentationml.tags+xml" PartName="/ppt/tags/tag859.xml"/>
  <Override ContentType="application/vnd.openxmlformats-officedocument.presentationml.tags+xml" PartName="/ppt/tags/tag860.xml"/>
  <Override ContentType="application/vnd.openxmlformats-officedocument.presentationml.tags+xml" PartName="/ppt/tags/tag861.xml"/>
  <Override ContentType="application/vnd.openxmlformats-officedocument.presentationml.tags+xml" PartName="/ppt/tags/tag862.xml"/>
  <Override ContentType="application/vnd.openxmlformats-officedocument.presentationml.tags+xml" PartName="/ppt/tags/tag863.xml"/>
  <Override ContentType="application/vnd.openxmlformats-officedocument.presentationml.tags+xml" PartName="/ppt/tags/tag864.xml"/>
  <Override ContentType="application/vnd.openxmlformats-officedocument.presentationml.tags+xml" PartName="/ppt/tags/tag865.xml"/>
  <Override ContentType="application/vnd.openxmlformats-officedocument.presentationml.tags+xml" PartName="/ppt/tags/tag866.xml"/>
  <Override ContentType="application/vnd.openxmlformats-officedocument.presentationml.tags+xml" PartName="/ppt/tags/tag867.xml"/>
  <Override ContentType="application/vnd.openxmlformats-officedocument.presentationml.tags+xml" PartName="/ppt/tags/tag868.xml"/>
  <Override ContentType="application/vnd.openxmlformats-officedocument.presentationml.tags+xml" PartName="/ppt/tags/tag869.xml"/>
  <Override ContentType="application/vnd.openxmlformats-officedocument.presentationml.tags+xml" PartName="/ppt/tags/tag870.xml"/>
  <Override ContentType="application/vnd.openxmlformats-officedocument.presentationml.tags+xml" PartName="/ppt/tags/tag871.xml"/>
  <Override ContentType="application/vnd.openxmlformats-officedocument.presentationml.tags+xml" PartName="/ppt/tags/tag872.xml"/>
  <Override ContentType="application/vnd.openxmlformats-officedocument.presentationml.tags+xml" PartName="/ppt/tags/tag873.xml"/>
  <Override ContentType="application/vnd.openxmlformats-officedocument.presentationml.tags+xml" PartName="/ppt/tags/tag874.xml"/>
  <Override ContentType="application/vnd.openxmlformats-officedocument.presentationml.tags+xml" PartName="/ppt/tags/tag875.xml"/>
  <Override ContentType="application/vnd.openxmlformats-officedocument.presentationml.tags+xml" PartName="/ppt/tags/tag876.xml"/>
  <Override ContentType="application/vnd.openxmlformats-officedocument.presentationml.tags+xml" PartName="/ppt/tags/tag877.xml"/>
  <Override ContentType="application/vnd.openxmlformats-officedocument.presentationml.tags+xml" PartName="/ppt/tags/tag878.xml"/>
  <Override ContentType="application/vnd.openxmlformats-officedocument.presentationml.tags+xml" PartName="/ppt/tags/tag879.xml"/>
  <Override ContentType="application/vnd.openxmlformats-officedocument.presentationml.tags+xml" PartName="/ppt/tags/tag880.xml"/>
  <Override ContentType="application/vnd.openxmlformats-officedocument.presentationml.tags+xml" PartName="/ppt/tags/tag881.xml"/>
  <Override ContentType="application/vnd.openxmlformats-officedocument.presentationml.tags+xml" PartName="/ppt/tags/tag882.xml"/>
  <Override ContentType="application/vnd.openxmlformats-officedocument.presentationml.tags+xml" PartName="/ppt/tags/tag883.xml"/>
  <Override ContentType="application/vnd.openxmlformats-officedocument.presentationml.tags+xml" PartName="/ppt/tags/tag884.xml"/>
  <Override ContentType="application/vnd.openxmlformats-officedocument.presentationml.tags+xml" PartName="/ppt/tags/tag885.xml"/>
  <Override ContentType="application/vnd.openxmlformats-officedocument.presentationml.tags+xml" PartName="/ppt/tags/tag886.xml"/>
  <Override ContentType="application/vnd.openxmlformats-officedocument.presentationml.tags+xml" PartName="/ppt/tags/tag887.xml"/>
  <Override ContentType="application/vnd.openxmlformats-officedocument.presentationml.tags+xml" PartName="/ppt/tags/tag888.xml"/>
  <Override ContentType="application/vnd.openxmlformats-officedocument.presentationml.tags+xml" PartName="/ppt/tags/tag889.xml"/>
  <Override ContentType="application/vnd.openxmlformats-officedocument.presentationml.tags+xml" PartName="/ppt/tags/tag890.xml"/>
  <Override ContentType="application/vnd.openxmlformats-officedocument.presentationml.tags+xml" PartName="/ppt/tags/tag891.xml"/>
  <Override ContentType="application/vnd.openxmlformats-officedocument.presentationml.tags+xml" PartName="/ppt/tags/tag892.xml"/>
  <Override ContentType="application/vnd.openxmlformats-officedocument.presentationml.tags+xml" PartName="/ppt/tags/tag893.xml"/>
  <Override ContentType="application/vnd.openxmlformats-officedocument.presentationml.tags+xml" PartName="/ppt/tags/tag894.xml"/>
  <Override ContentType="application/vnd.openxmlformats-officedocument.presentationml.tags+xml" PartName="/ppt/tags/tag895.xml"/>
  <Override ContentType="application/vnd.openxmlformats-officedocument.presentationml.tags+xml" PartName="/ppt/tags/tag896.xml"/>
  <Override ContentType="application/vnd.openxmlformats-officedocument.presentationml.tags+xml" PartName="/ppt/tags/tag897.xml"/>
  <Override ContentType="application/vnd.openxmlformats-officedocument.presentationml.tags+xml" PartName="/ppt/tags/tag898.xml"/>
  <Override ContentType="application/vnd.openxmlformats-officedocument.presentationml.tags+xml" PartName="/ppt/tags/tag899.xml"/>
  <Override ContentType="application/vnd.openxmlformats-officedocument.presentationml.tags+xml" PartName="/ppt/tags/tag900.xml"/>
  <Override ContentType="application/vnd.openxmlformats-officedocument.presentationml.tags+xml" PartName="/ppt/tags/tag901.xml"/>
  <Override ContentType="application/vnd.openxmlformats-officedocument.presentationml.tags+xml" PartName="/ppt/tags/tag902.xml"/>
  <Override ContentType="application/vnd.openxmlformats-officedocument.presentationml.tags+xml" PartName="/ppt/tags/tag903.xml"/>
  <Override ContentType="application/vnd.openxmlformats-officedocument.presentationml.tags+xml" PartName="/ppt/tags/tag904.xml"/>
  <Override ContentType="application/vnd.openxmlformats-officedocument.presentationml.tags+xml" PartName="/ppt/tags/tag905.xml"/>
  <Override ContentType="application/vnd.openxmlformats-officedocument.presentationml.tags+xml" PartName="/ppt/tags/tag906.xml"/>
  <Override ContentType="application/vnd.openxmlformats-officedocument.presentationml.tags+xml" PartName="/ppt/tags/tag907.xml"/>
  <Override ContentType="application/vnd.openxmlformats-officedocument.presentationml.tags+xml" PartName="/ppt/tags/tag908.xml"/>
  <Override ContentType="application/vnd.openxmlformats-officedocument.presentationml.tags+xml" PartName="/ppt/tags/tag909.xml"/>
  <Override ContentType="application/vnd.openxmlformats-officedocument.presentationml.tags+xml" PartName="/ppt/tags/tag910.xml"/>
  <Override ContentType="application/vnd.openxmlformats-officedocument.presentationml.tags+xml" PartName="/ppt/tags/tag911.xml"/>
  <Override ContentType="application/vnd.openxmlformats-officedocument.presentationml.tags+xml" PartName="/ppt/tags/tag912.xml"/>
  <Override ContentType="application/vnd.openxmlformats-officedocument.presentationml.tags+xml" PartName="/ppt/tags/tag913.xml"/>
  <Override ContentType="application/vnd.openxmlformats-officedocument.presentationml.tags+xml" PartName="/ppt/tags/tag914.xml"/>
  <Override ContentType="application/vnd.openxmlformats-officedocument.presentationml.tags+xml" PartName="/ppt/tags/tag915.xml"/>
  <Override ContentType="application/vnd.openxmlformats-officedocument.presentationml.tags+xml" PartName="/ppt/tags/tag916.xml"/>
  <Override ContentType="application/vnd.openxmlformats-officedocument.presentationml.tags+xml" PartName="/ppt/tags/tag917.xml"/>
  <Override ContentType="application/vnd.openxmlformats-officedocument.presentationml.tags+xml" PartName="/ppt/tags/tag918.xml"/>
  <Override ContentType="application/vnd.openxmlformats-officedocument.presentationml.tags+xml" PartName="/ppt/tags/tag919.xml"/>
  <Override ContentType="application/vnd.openxmlformats-officedocument.presentationml.tags+xml" PartName="/ppt/tags/tag920.xml"/>
  <Override ContentType="application/vnd.openxmlformats-officedocument.presentationml.tags+xml" PartName="/ppt/tags/tag921.xml"/>
  <Override ContentType="application/vnd.openxmlformats-officedocument.presentationml.tags+xml" PartName="/ppt/tags/tag922.xml"/>
  <Override ContentType="application/vnd.openxmlformats-officedocument.presentationml.tags+xml" PartName="/ppt/tags/tag923.xml"/>
  <Override ContentType="application/vnd.openxmlformats-officedocument.presentationml.tags+xml" PartName="/ppt/tags/tag924.xml"/>
  <Override ContentType="application/vnd.openxmlformats-officedocument.presentationml.tags+xml" PartName="/ppt/tags/tag925.xml"/>
  <Override ContentType="application/vnd.openxmlformats-officedocument.presentationml.tags+xml" PartName="/ppt/tags/tag926.xml"/>
  <Override ContentType="application/vnd.openxmlformats-officedocument.presentationml.tags+xml" PartName="/ppt/tags/tag927.xml"/>
  <Override ContentType="application/vnd.openxmlformats-officedocument.presentationml.tags+xml" PartName="/ppt/tags/tag928.xml"/>
  <Override ContentType="application/vnd.openxmlformats-officedocument.presentationml.tags+xml" PartName="/ppt/tags/tag929.xml"/>
  <Override ContentType="application/vnd.openxmlformats-officedocument.presentationml.tags+xml" PartName="/ppt/tags/tag930.xml"/>
  <Override ContentType="application/vnd.openxmlformats-officedocument.presentationml.tags+xml" PartName="/ppt/tags/tag931.xml"/>
  <Override ContentType="application/vnd.openxmlformats-officedocument.presentationml.tags+xml" PartName="/ppt/tags/tag932.xml"/>
  <Override ContentType="application/vnd.openxmlformats-officedocument.presentationml.tags+xml" PartName="/ppt/tags/tag933.xml"/>
  <Override ContentType="application/vnd.openxmlformats-officedocument.presentationml.tags+xml" PartName="/ppt/tags/tag934.xml"/>
  <Override ContentType="application/vnd.openxmlformats-officedocument.presentationml.tags+xml" PartName="/ppt/tags/tag935.xml"/>
  <Override ContentType="application/vnd.openxmlformats-officedocument.presentationml.tags+xml" PartName="/ppt/tags/tag936.xml"/>
  <Override ContentType="application/vnd.openxmlformats-officedocument.presentationml.tags+xml" PartName="/ppt/tags/tag937.xml"/>
  <Override ContentType="application/vnd.openxmlformats-officedocument.presentationml.tags+xml" PartName="/ppt/tags/tag938.xml"/>
  <Override ContentType="application/vnd.openxmlformats-officedocument.presentationml.tags+xml" PartName="/ppt/tags/tag939.xml"/>
  <Override ContentType="application/vnd.openxmlformats-officedocument.presentationml.tags+xml" PartName="/ppt/tags/tag940.xml"/>
  <Override ContentType="application/vnd.openxmlformats-officedocument.presentationml.tags+xml" PartName="/ppt/tags/tag941.xml"/>
  <Override ContentType="application/vnd.openxmlformats-officedocument.presentationml.tags+xml" PartName="/ppt/tags/tag942.xml"/>
  <Override ContentType="application/vnd.openxmlformats-officedocument.presentationml.tags+xml" PartName="/ppt/tags/tag943.xml"/>
  <Override ContentType="application/vnd.openxmlformats-officedocument.presentationml.tags+xml" PartName="/ppt/tags/tag944.xml"/>
  <Override ContentType="application/vnd.openxmlformats-officedocument.presentationml.tags+xml" PartName="/ppt/tags/tag945.xml"/>
  <Override ContentType="application/vnd.openxmlformats-officedocument.presentationml.tags+xml" PartName="/ppt/tags/tag946.xml"/>
  <Override ContentType="application/vnd.openxmlformats-officedocument.presentationml.tags+xml" PartName="/ppt/tags/tag947.xml"/>
  <Override ContentType="application/vnd.openxmlformats-officedocument.presentationml.tags+xml" PartName="/ppt/tags/tag948.xml"/>
  <Override ContentType="application/vnd.openxmlformats-officedocument.presentationml.tags+xml" PartName="/ppt/tags/tag949.xml"/>
  <Override ContentType="application/vnd.openxmlformats-officedocument.presentationml.tags+xml" PartName="/ppt/tags/tag950.xml"/>
  <Override ContentType="application/vnd.openxmlformats-officedocument.presentationml.tags+xml" PartName="/ppt/tags/tag951.xml"/>
  <Override ContentType="application/vnd.openxmlformats-officedocument.presentationml.tags+xml" PartName="/ppt/tags/tag952.xml"/>
  <Override ContentType="application/vnd.openxmlformats-officedocument.presentationml.tags+xml" PartName="/ppt/tags/tag953.xml"/>
  <Override ContentType="application/vnd.openxmlformats-officedocument.presentationml.tags+xml" PartName="/ppt/tags/tag954.xml"/>
  <Override ContentType="application/vnd.openxmlformats-officedocument.presentationml.tags+xml" PartName="/ppt/tags/tag955.xml"/>
  <Override ContentType="application/vnd.openxmlformats-officedocument.presentationml.tags+xml" PartName="/ppt/tags/tag956.xml"/>
  <Override ContentType="application/vnd.openxmlformats-officedocument.presentationml.tags+xml" PartName="/ppt/tags/tag957.xml"/>
  <Override ContentType="application/vnd.openxmlformats-officedocument.presentationml.tags+xml" PartName="/ppt/tags/tag958.xml"/>
  <Override ContentType="application/vnd.openxmlformats-officedocument.presentationml.tags+xml" PartName="/ppt/tags/tag959.xml"/>
  <Override ContentType="application/vnd.openxmlformats-officedocument.presentationml.tags+xml" PartName="/ppt/tags/tag960.xml"/>
  <Override ContentType="application/vnd.openxmlformats-officedocument.presentationml.tags+xml" PartName="/ppt/tags/tag961.xml"/>
  <Override ContentType="application/vnd.openxmlformats-officedocument.presentationml.tags+xml" PartName="/ppt/tags/tag962.xml"/>
  <Override ContentType="application/vnd.openxmlformats-officedocument.presentationml.tags+xml" PartName="/ppt/tags/tag963.xml"/>
  <Override ContentType="application/vnd.openxmlformats-officedocument.presentationml.tags+xml" PartName="/ppt/tags/tag964.xml"/>
  <Override ContentType="application/vnd.openxmlformats-officedocument.presentationml.tags+xml" PartName="/ppt/tags/tag965.xml"/>
  <Override ContentType="application/vnd.openxmlformats-officedocument.presentationml.tags+xml" PartName="/ppt/tags/tag966.xml"/>
  <Override ContentType="application/vnd.openxmlformats-officedocument.presentationml.tags+xml" PartName="/ppt/tags/tag967.xml"/>
  <Override ContentType="application/vnd.openxmlformats-officedocument.presentationml.tags+xml" PartName="/ppt/tags/tag968.xml"/>
  <Override ContentType="application/vnd.openxmlformats-officedocument.presentationml.tags+xml" PartName="/ppt/tags/tag969.xml"/>
  <Override ContentType="application/vnd.openxmlformats-officedocument.presentationml.tags+xml" PartName="/ppt/tags/tag970.xml"/>
  <Override ContentType="application/vnd.openxmlformats-officedocument.presentationml.tags+xml" PartName="/ppt/tags/tag971.xml"/>
  <Override ContentType="application/vnd.openxmlformats-officedocument.presentationml.tags+xml" PartName="/ppt/tags/tag972.xml"/>
  <Override ContentType="application/vnd.openxmlformats-officedocument.presentationml.tags+xml" PartName="/ppt/tags/tag973.xml"/>
  <Override ContentType="application/vnd.openxmlformats-officedocument.presentationml.tags+xml" PartName="/ppt/tags/tag974.xml"/>
  <Override ContentType="application/vnd.openxmlformats-officedocument.presentationml.tags+xml" PartName="/ppt/tags/tag975.xml"/>
  <Override ContentType="application/vnd.openxmlformats-officedocument.presentationml.tags+xml" PartName="/ppt/tags/tag976.xml"/>
  <Override ContentType="application/vnd.openxmlformats-officedocument.presentationml.tags+xml" PartName="/ppt/tags/tag977.xml"/>
  <Override ContentType="application/vnd.openxmlformats-officedocument.presentationml.tags+xml" PartName="/ppt/tags/tag978.xml"/>
  <Override ContentType="application/vnd.openxmlformats-officedocument.presentationml.tags+xml" PartName="/ppt/tags/tag979.xml"/>
  <Override ContentType="application/vnd.openxmlformats-officedocument.presentationml.tags+xml" PartName="/ppt/tags/tag980.xml"/>
  <Override ContentType="application/vnd.openxmlformats-officedocument.presentationml.tags+xml" PartName="/ppt/tags/tag981.xml"/>
  <Override ContentType="application/vnd.openxmlformats-officedocument.presentationml.tags+xml" PartName="/ppt/tags/tag982.xml"/>
  <Override ContentType="application/vnd.openxmlformats-officedocument.presentationml.tags+xml" PartName="/ppt/tags/tag983.xml"/>
  <Override ContentType="application/vnd.openxmlformats-officedocument.presentationml.tags+xml" PartName="/ppt/tags/tag984.xml"/>
  <Override ContentType="application/vnd.openxmlformats-officedocument.presentationml.tags+xml" PartName="/ppt/tags/tag985.xml"/>
  <Override ContentType="application/vnd.openxmlformats-officedocument.presentationml.tags+xml" PartName="/ppt/tags/tag986.xml"/>
  <Override ContentType="application/vnd.openxmlformats-officedocument.presentationml.tags+xml" PartName="/ppt/tags/tag987.xml"/>
  <Override ContentType="application/vnd.openxmlformats-officedocument.presentationml.tags+xml" PartName="/ppt/tags/tag988.xml"/>
  <Override ContentType="application/vnd.openxmlformats-officedocument.presentationml.tags+xml" PartName="/ppt/tags/tag989.xml"/>
  <Override ContentType="application/vnd.openxmlformats-officedocument.presentationml.tags+xml" PartName="/ppt/tags/tag990.xml"/>
  <Override ContentType="application/vnd.openxmlformats-officedocument.presentationml.tags+xml" PartName="/ppt/tags/tag991.xml"/>
  <Override ContentType="application/vnd.openxmlformats-officedocument.presentationml.tags+xml" PartName="/ppt/tags/tag992.xml"/>
  <Override ContentType="application/vnd.openxmlformats-officedocument.presentationml.tags+xml" PartName="/ppt/tags/tag993.xml"/>
  <Override ContentType="application/vnd.openxmlformats-officedocument.presentationml.tags+xml" PartName="/ppt/tags/tag994.xml"/>
  <Override ContentType="application/vnd.openxmlformats-officedocument.presentationml.tags+xml" PartName="/ppt/tags/tag995.xml"/>
  <Override ContentType="application/vnd.openxmlformats-officedocument.presentationml.tags+xml" PartName="/ppt/tags/tag996.xml"/>
  <Override ContentType="application/vnd.openxmlformats-officedocument.presentationml.tags+xml" PartName="/ppt/tags/tag997.xml"/>
  <Override ContentType="application/vnd.openxmlformats-officedocument.presentationml.tags+xml" PartName="/ppt/tags/tag998.xml"/>
  <Override ContentType="application/vnd.openxmlformats-officedocument.presentationml.tags+xml" PartName="/ppt/tags/tag999.xml"/>
  <Override ContentType="application/vnd.openxmlformats-officedocument.presentationml.tags+xml" PartName="/ppt/tags/tag1000.xml"/>
  <Override ContentType="application/vnd.openxmlformats-officedocument.presentationml.tags+xml" PartName="/ppt/tags/tag1001.xml"/>
  <Override ContentType="application/vnd.openxmlformats-officedocument.presentationml.tags+xml" PartName="/ppt/tags/tag1002.xml"/>
  <Override ContentType="application/vnd.openxmlformats-officedocument.presentationml.tags+xml" PartName="/ppt/tags/tag1003.xml"/>
  <Override ContentType="application/vnd.openxmlformats-officedocument.presentationml.tags+xml" PartName="/ppt/tags/tag1004.xml"/>
  <Override ContentType="application/vnd.openxmlformats-officedocument.presentationml.tags+xml" PartName="/ppt/tags/tag1005.xml"/>
  <Override ContentType="application/vnd.openxmlformats-officedocument.presentationml.tags+xml" PartName="/ppt/tags/tag1006.xml"/>
  <Override ContentType="application/vnd.openxmlformats-officedocument.presentationml.tags+xml" PartName="/ppt/tags/tag1007.xml"/>
  <Override ContentType="application/vnd.openxmlformats-officedocument.presentationml.tags+xml" PartName="/ppt/tags/tag1008.xml"/>
  <Override ContentType="application/vnd.openxmlformats-officedocument.presentationml.tags+xml" PartName="/ppt/tags/tag1009.xml"/>
  <Override ContentType="application/vnd.openxmlformats-officedocument.presentationml.tags+xml" PartName="/ppt/tags/tag1010.xml"/>
  <Override ContentType="application/vnd.openxmlformats-officedocument.presentationml.tags+xml" PartName="/ppt/tags/tag1011.xml"/>
  <Override ContentType="application/vnd.openxmlformats-officedocument.presentationml.tags+xml" PartName="/ppt/tags/tag1012.xml"/>
  <Override ContentType="application/vnd.openxmlformats-officedocument.presentationml.tags+xml" PartName="/ppt/tags/tag1013.xml"/>
  <Override ContentType="application/vnd.openxmlformats-officedocument.presentationml.tags+xml" PartName="/ppt/tags/tag1014.xml"/>
  <Override ContentType="application/vnd.openxmlformats-officedocument.presentationml.tags+xml" PartName="/ppt/tags/tag1015.xml"/>
  <Override ContentType="application/vnd.openxmlformats-officedocument.presentationml.tags+xml" PartName="/ppt/tags/tag1016.xml"/>
  <Override ContentType="application/vnd.openxmlformats-officedocument.presentationml.tags+xml" PartName="/ppt/tags/tag1017.xml"/>
  <Override ContentType="application/vnd.openxmlformats-officedocument.presentationml.tags+xml" PartName="/ppt/tags/tag1018.xml"/>
  <Override ContentType="application/vnd.openxmlformats-officedocument.presentationml.tags+xml" PartName="/ppt/tags/tag1019.xml"/>
  <Override ContentType="application/vnd.openxmlformats-officedocument.presentationml.tags+xml" PartName="/ppt/tags/tag1020.xml"/>
  <Override ContentType="application/vnd.openxmlformats-officedocument.presentationml.tags+xml" PartName="/ppt/tags/tag1021.xml"/>
  <Override ContentType="application/vnd.openxmlformats-officedocument.presentationml.tags+xml" PartName="/ppt/tags/tag1022.xml"/>
  <Override ContentType="application/vnd.openxmlformats-officedocument.presentationml.tags+xml" PartName="/ppt/tags/tag1023.xml"/>
  <Override ContentType="application/vnd.openxmlformats-officedocument.presentationml.tags+xml" PartName="/ppt/tags/tag1024.xml"/>
  <Override ContentType="application/vnd.openxmlformats-officedocument.presentationml.tags+xml" PartName="/ppt/tags/tag1025.xml"/>
  <Override ContentType="application/vnd.openxmlformats-officedocument.presentationml.tags+xml" PartName="/ppt/tags/tag1026.xml"/>
  <Override ContentType="application/vnd.openxmlformats-officedocument.presentationml.tags+xml" PartName="/ppt/tags/tag1027.xml"/>
  <Override ContentType="application/vnd.openxmlformats-officedocument.presentationml.tags+xml" PartName="/ppt/tags/tag1028.xml"/>
  <Override ContentType="application/vnd.openxmlformats-officedocument.presentationml.tags+xml" PartName="/ppt/tags/tag1029.xml"/>
  <Override ContentType="application/vnd.openxmlformats-officedocument.presentationml.tags+xml" PartName="/ppt/tags/tag1030.xml"/>
  <Override ContentType="application/vnd.openxmlformats-officedocument.presentationml.tags+xml" PartName="/ppt/tags/tag1031.xml"/>
  <Override ContentType="application/vnd.openxmlformats-officedocument.presentationml.tags+xml" PartName="/ppt/tags/tag1032.xml"/>
  <Override ContentType="application/vnd.openxmlformats-officedocument.presentationml.tags+xml" PartName="/ppt/tags/tag1033.xml"/>
  <Override ContentType="application/vnd.openxmlformats-officedocument.presentationml.tags+xml" PartName="/ppt/tags/tag1034.xml"/>
  <Override ContentType="application/vnd.openxmlformats-officedocument.presentationml.tags+xml" PartName="/ppt/tags/tag1035.xml"/>
  <Override ContentType="application/vnd.openxmlformats-officedocument.presentationml.tags+xml" PartName="/ppt/tags/tag1036.xml"/>
  <Override ContentType="application/vnd.openxmlformats-officedocument.presentationml.tags+xml" PartName="/ppt/tags/tag1037.xml"/>
  <Override ContentType="application/vnd.openxmlformats-officedocument.presentationml.tags+xml" PartName="/ppt/tags/tag1038.xml"/>
  <Override ContentType="application/vnd.openxmlformats-officedocument.presentationml.tags+xml" PartName="/ppt/tags/tag1039.xml"/>
  <Override ContentType="application/vnd.openxmlformats-officedocument.presentationml.tags+xml" PartName="/ppt/tags/tag1040.xml"/>
  <Override ContentType="application/vnd.openxmlformats-officedocument.presentationml.tags+xml" PartName="/ppt/tags/tag1041.xml"/>
  <Override ContentType="application/vnd.openxmlformats-officedocument.presentationml.tags+xml" PartName="/ppt/tags/tag1042.xml"/>
  <Override ContentType="application/vnd.openxmlformats-officedocument.presentationml.tags+xml" PartName="/ppt/tags/tag1043.xml"/>
  <Override ContentType="application/vnd.openxmlformats-officedocument.presentationml.tags+xml" PartName="/ppt/tags/tag1044.xml"/>
  <Override ContentType="application/vnd.openxmlformats-officedocument.presentationml.tags+xml" PartName="/ppt/tags/tag1045.xml"/>
  <Override ContentType="application/vnd.openxmlformats-officedocument.presentationml.tags+xml" PartName="/ppt/tags/tag1046.xml"/>
  <Override ContentType="application/vnd.openxmlformats-officedocument.presentationml.tags+xml" PartName="/ppt/tags/tag1047.xml"/>
  <Override ContentType="application/vnd.openxmlformats-officedocument.presentationml.tags+xml" PartName="/ppt/tags/tag1048.xml"/>
  <Override ContentType="application/vnd.openxmlformats-officedocument.presentationml.tags+xml" PartName="/ppt/tags/tag1049.xml"/>
  <Override ContentType="application/vnd.openxmlformats-officedocument.presentationml.tags+xml" PartName="/ppt/tags/tag1050.xml"/>
  <Override ContentType="application/vnd.openxmlformats-officedocument.presentationml.tags+xml" PartName="/ppt/tags/tag1051.xml"/>
  <Override ContentType="application/vnd.openxmlformats-officedocument.presentationml.tags+xml" PartName="/ppt/tags/tag1052.xml"/>
  <Override ContentType="application/vnd.openxmlformats-officedocument.presentationml.tags+xml" PartName="/ppt/tags/tag1053.xml"/>
  <Override ContentType="application/vnd.openxmlformats-officedocument.presentationml.tags+xml" PartName="/ppt/tags/tag1054.xml"/>
  <Override ContentType="application/vnd.openxmlformats-officedocument.presentationml.tags+xml" PartName="/ppt/tags/tag1055.xml"/>
  <Override ContentType="application/vnd.openxmlformats-officedocument.presentationml.tags+xml" PartName="/ppt/tags/tag1056.xml"/>
  <Override ContentType="application/vnd.openxmlformats-officedocument.presentationml.tags+xml" PartName="/ppt/tags/tag1057.xml"/>
  <Override ContentType="application/vnd.openxmlformats-officedocument.presentationml.tags+xml" PartName="/ppt/tags/tag1058.xml"/>
  <Override ContentType="application/vnd.openxmlformats-officedocument.presentationml.tags+xml" PartName="/ppt/tags/tag1059.xml"/>
  <Override ContentType="application/vnd.openxmlformats-officedocument.presentationml.tags+xml" PartName="/ppt/tags/tag1060.xml"/>
  <Override ContentType="application/vnd.openxmlformats-officedocument.presentationml.tags+xml" PartName="/ppt/tags/tag1061.xml"/>
  <Override ContentType="application/vnd.openxmlformats-officedocument.presentationml.tags+xml" PartName="/ppt/tags/tag1062.xml"/>
  <Override ContentType="application/vnd.openxmlformats-officedocument.presentationml.tags+xml" PartName="/ppt/tags/tag1063.xml"/>
  <Override ContentType="application/vnd.openxmlformats-officedocument.presentationml.tags+xml" PartName="/ppt/tags/tag1064.xml"/>
  <Override ContentType="application/vnd.openxmlformats-officedocument.presentationml.tags+xml" PartName="/ppt/tags/tag1065.xml"/>
  <Override ContentType="application/vnd.openxmlformats-officedocument.presentationml.tags+xml" PartName="/ppt/tags/tag1066.xml"/>
  <Override ContentType="application/vnd.openxmlformats-officedocument.presentationml.tags+xml" PartName="/ppt/tags/tag1067.xml"/>
  <Override ContentType="application/vnd.openxmlformats-officedocument.presentationml.tags+xml" PartName="/ppt/tags/tag1068.xml"/>
  <Override ContentType="application/vnd.openxmlformats-officedocument.presentationml.tags+xml" PartName="/ppt/tags/tag1069.xml"/>
  <Override ContentType="application/vnd.openxmlformats-officedocument.presentationml.tags+xml" PartName="/ppt/tags/tag1070.xml"/>
  <Override ContentType="application/vnd.openxmlformats-officedocument.presentationml.tags+xml" PartName="/ppt/tags/tag1071.xml"/>
  <Override ContentType="application/vnd.openxmlformats-officedocument.presentationml.tags+xml" PartName="/ppt/tags/tag1072.xml"/>
  <Override ContentType="application/vnd.openxmlformats-officedocument.presentationml.tags+xml" PartName="/ppt/tags/tag1073.xml"/>
  <Override ContentType="application/vnd.openxmlformats-officedocument.presentationml.tags+xml" PartName="/ppt/tags/tag1074.xml"/>
  <Override ContentType="application/vnd.openxmlformats-officedocument.presentationml.tags+xml" PartName="/ppt/tags/tag1075.xml"/>
  <Override ContentType="application/vnd.openxmlformats-officedocument.presentationml.tags+xml" PartName="/ppt/tags/tag1076.xml"/>
  <Override ContentType="application/vnd.openxmlformats-officedocument.presentationml.tags+xml" PartName="/ppt/tags/tag1077.xml"/>
  <Override ContentType="application/vnd.openxmlformats-officedocument.presentationml.tags+xml" PartName="/ppt/tags/tag1078.xml"/>
  <Override ContentType="application/vnd.openxmlformats-officedocument.presentationml.tags+xml" PartName="/ppt/tags/tag1079.xml"/>
  <Override ContentType="application/vnd.openxmlformats-officedocument.presentationml.tags+xml" PartName="/ppt/tags/tag1080.xml"/>
  <Override ContentType="application/vnd.openxmlformats-officedocument.presentationml.tags+xml" PartName="/ppt/tags/tag1081.xml"/>
  <Override ContentType="application/vnd.openxmlformats-officedocument.presentationml.tags+xml" PartName="/ppt/tags/tag1082.xml"/>
  <Override ContentType="application/vnd.openxmlformats-officedocument.presentationml.tags+xml" PartName="/ppt/tags/tag1083.xml"/>
  <Override ContentType="application/vnd.openxmlformats-officedocument.presentationml.tags+xml" PartName="/ppt/tags/tag1084.xml"/>
  <Override ContentType="application/vnd.openxmlformats-officedocument.presentationml.tags+xml" PartName="/ppt/tags/tag1085.xml"/>
  <Override ContentType="application/vnd.openxmlformats-officedocument.presentationml.tags+xml" PartName="/ppt/tags/tag1086.xml"/>
  <Override ContentType="application/vnd.openxmlformats-officedocument.presentationml.tags+xml" PartName="/ppt/tags/tag1087.xml"/>
  <Override ContentType="application/vnd.openxmlformats-officedocument.presentationml.tags+xml" PartName="/ppt/tags/tag1088.xml"/>
  <Override ContentType="application/vnd.openxmlformats-officedocument.presentationml.tags+xml" PartName="/ppt/tags/tag1089.xml"/>
  <Override ContentType="application/vnd.openxmlformats-officedocument.presentationml.tags+xml" PartName="/ppt/tags/tag1090.xml"/>
  <Override ContentType="application/vnd.openxmlformats-officedocument.presentationml.tags+xml" PartName="/ppt/tags/tag1091.xml"/>
  <Override ContentType="application/vnd.openxmlformats-officedocument.presentationml.tags+xml" PartName="/ppt/tags/tag1092.xml"/>
  <Override ContentType="application/vnd.openxmlformats-officedocument.presentationml.tags+xml" PartName="/ppt/tags/tag1093.xml"/>
  <Override ContentType="application/vnd.openxmlformats-officedocument.presentationml.tags+xml" PartName="/ppt/tags/tag1094.xml"/>
  <Override ContentType="application/vnd.openxmlformats-officedocument.presentationml.tags+xml" PartName="/ppt/tags/tag1095.xml"/>
  <Override ContentType="application/vnd.openxmlformats-officedocument.presentationml.tags+xml" PartName="/ppt/tags/tag1096.xml"/>
  <Override ContentType="application/vnd.openxmlformats-officedocument.presentationml.tags+xml" PartName="/ppt/tags/tag1097.xml"/>
  <Override ContentType="application/vnd.openxmlformats-officedocument.presentationml.tags+xml" PartName="/ppt/tags/tag1098.xml"/>
  <Override ContentType="application/vnd.openxmlformats-officedocument.presentationml.tags+xml" PartName="/ppt/tags/tag1099.xml"/>
  <Override ContentType="application/vnd.openxmlformats-officedocument.presentationml.tags+xml" PartName="/ppt/tags/tag1100.xml"/>
  <Override ContentType="application/vnd.openxmlformats-officedocument.presentationml.tags+xml" PartName="/ppt/tags/tag1101.xml"/>
  <Override ContentType="application/vnd.openxmlformats-officedocument.presentationml.tags+xml" PartName="/ppt/tags/tag1102.xml"/>
  <Override ContentType="application/vnd.openxmlformats-officedocument.presentationml.tags+xml" PartName="/ppt/tags/tag1103.xml"/>
  <Override ContentType="application/vnd.openxmlformats-officedocument.presentationml.tags+xml" PartName="/ppt/tags/tag1104.xml"/>
  <Override ContentType="application/vnd.openxmlformats-officedocument.presentationml.tags+xml" PartName="/ppt/tags/tag1105.xml"/>
  <Override ContentType="application/vnd.openxmlformats-officedocument.presentationml.tags+xml" PartName="/ppt/tags/tag1106.xml"/>
  <Override ContentType="application/vnd.openxmlformats-officedocument.presentationml.tags+xml" PartName="/ppt/tags/tag1107.xml"/>
  <Override ContentType="application/vnd.openxmlformats-officedocument.presentationml.tags+xml" PartName="/ppt/tags/tag1108.xml"/>
  <Override ContentType="application/vnd.openxmlformats-officedocument.presentationml.tags+xml" PartName="/ppt/tags/tag1109.xml"/>
  <Override ContentType="application/vnd.openxmlformats-officedocument.presentationml.tags+xml" PartName="/ppt/tags/tag1110.xml"/>
  <Override ContentType="application/vnd.openxmlformats-officedocument.presentationml.tags+xml" PartName="/ppt/tags/tag1111.xml"/>
  <Override ContentType="application/vnd.openxmlformats-officedocument.presentationml.tags+xml" PartName="/ppt/tags/tag1112.xml"/>
  <Override ContentType="application/vnd.openxmlformats-officedocument.presentationml.tags+xml" PartName="/ppt/tags/tag1113.xml"/>
  <Override ContentType="application/vnd.openxmlformats-officedocument.presentationml.tags+xml" PartName="/ppt/tags/tag1114.xml"/>
  <Override ContentType="application/vnd.openxmlformats-officedocument.presentationml.tags+xml" PartName="/ppt/tags/tag1115.xml"/>
  <Override ContentType="application/vnd.openxmlformats-officedocument.presentationml.tags+xml" PartName="/ppt/tags/tag1116.xml"/>
  <Override ContentType="application/vnd.openxmlformats-officedocument.presentationml.tags+xml" PartName="/ppt/tags/tag1117.xml"/>
  <Override ContentType="application/vnd.openxmlformats-officedocument.presentationml.tags+xml" PartName="/ppt/tags/tag1118.xml"/>
  <Override ContentType="application/vnd.openxmlformats-officedocument.presentationml.tags+xml" PartName="/ppt/tags/tag1119.xml"/>
  <Override ContentType="application/vnd.openxmlformats-officedocument.presentationml.tags+xml" PartName="/ppt/tags/tag1120.xml"/>
  <Override ContentType="application/vnd.openxmlformats-officedocument.presentationml.tags+xml" PartName="/ppt/tags/tag1121.xml"/>
  <Override ContentType="application/vnd.openxmlformats-officedocument.presentationml.tags+xml" PartName="/ppt/tags/tag1122.xml"/>
  <Override ContentType="application/vnd.openxmlformats-officedocument.presentationml.tags+xml" PartName="/ppt/tags/tag1123.xml"/>
  <Override ContentType="application/vnd.openxmlformats-officedocument.presentationml.tags+xml" PartName="/ppt/tags/tag1124.xml"/>
  <Override ContentType="application/vnd.openxmlformats-officedocument.presentationml.tags+xml" PartName="/ppt/tags/tag1125.xml"/>
  <Override ContentType="application/vnd.openxmlformats-officedocument.presentationml.tags+xml" PartName="/ppt/tags/tag1126.xml"/>
  <Override ContentType="application/vnd.openxmlformats-officedocument.presentationml.tags+xml" PartName="/ppt/tags/tag1127.xml"/>
  <Override ContentType="application/vnd.openxmlformats-officedocument.presentationml.tags+xml" PartName="/ppt/tags/tag1128.xml"/>
  <Override ContentType="application/vnd.openxmlformats-officedocument.presentationml.tags+xml" PartName="/ppt/tags/tag1129.xml"/>
  <Override ContentType="application/vnd.openxmlformats-officedocument.presentationml.tags+xml" PartName="/ppt/tags/tag1130.xml"/>
  <Override ContentType="application/vnd.openxmlformats-officedocument.presentationml.tags+xml" PartName="/ppt/tags/tag1131.xml"/>
  <Override ContentType="application/vnd.openxmlformats-officedocument.presentationml.tags+xml" PartName="/ppt/tags/tag1132.xml"/>
  <Override ContentType="application/vnd.openxmlformats-officedocument.presentationml.tags+xml" PartName="/ppt/tags/tag1133.xml"/>
  <Override ContentType="application/vnd.openxmlformats-officedocument.presentationml.tags+xml" PartName="/ppt/tags/tag1134.xml"/>
  <Override ContentType="application/vnd.openxmlformats-officedocument.presentationml.tags+xml" PartName="/ppt/tags/tag1135.xml"/>
  <Override ContentType="application/vnd.openxmlformats-officedocument.presentationml.tags+xml" PartName="/ppt/tags/tag1136.xml"/>
  <Override ContentType="application/vnd.openxmlformats-officedocument.presentationml.tags+xml" PartName="/ppt/tags/tag1137.xml"/>
  <Override ContentType="application/vnd.openxmlformats-officedocument.presentationml.tags+xml" PartName="/ppt/tags/tag1138.xml"/>
  <Override ContentType="application/vnd.openxmlformats-officedocument.presentationml.tags+xml" PartName="/ppt/tags/tag1139.xml"/>
  <Override ContentType="application/vnd.openxmlformats-officedocument.presentationml.tags+xml" PartName="/ppt/tags/tag1140.xml"/>
  <Override ContentType="application/vnd.openxmlformats-officedocument.presentationml.tags+xml" PartName="/ppt/tags/tag1141.xml"/>
  <Override ContentType="application/vnd.openxmlformats-officedocument.presentationml.tags+xml" PartName="/ppt/tags/tag1142.xml"/>
  <Override ContentType="application/vnd.openxmlformats-officedocument.presentationml.tags+xml" PartName="/ppt/tags/tag1143.xml"/>
  <Override ContentType="application/vnd.openxmlformats-officedocument.presentationml.tags+xml" PartName="/ppt/tags/tag1144.xml"/>
  <Override ContentType="application/vnd.openxmlformats-officedocument.presentationml.tags+xml" PartName="/ppt/tags/tag1145.xml"/>
  <Override ContentType="application/vnd.openxmlformats-officedocument.presentationml.tags+xml" PartName="/ppt/tags/tag1146.xml"/>
  <Override ContentType="application/vnd.openxmlformats-officedocument.presentationml.tags+xml" PartName="/ppt/tags/tag1147.xml"/>
  <Override ContentType="application/vnd.openxmlformats-officedocument.presentationml.tags+xml" PartName="/ppt/tags/tag1148.xml"/>
  <Override ContentType="application/vnd.openxmlformats-officedocument.presentationml.tags+xml" PartName="/ppt/tags/tag1149.xml"/>
  <Override ContentType="application/vnd.openxmlformats-officedocument.presentationml.tags+xml" PartName="/ppt/tags/tag1150.xml"/>
  <Override ContentType="application/vnd.openxmlformats-officedocument.presentationml.tags+xml" PartName="/ppt/tags/tag1151.xml"/>
  <Override ContentType="application/vnd.openxmlformats-officedocument.presentationml.tags+xml" PartName="/ppt/tags/tag1152.xml"/>
  <Override ContentType="application/vnd.openxmlformats-officedocument.presentationml.tags+xml" PartName="/ppt/tags/tag1153.xml"/>
  <Override ContentType="application/vnd.openxmlformats-officedocument.presentationml.tags+xml" PartName="/ppt/tags/tag1154.xml"/>
  <Override ContentType="application/vnd.openxmlformats-officedocument.presentationml.tags+xml" PartName="/ppt/tags/tag1155.xml"/>
  <Override ContentType="application/vnd.openxmlformats-officedocument.presentationml.tags+xml" PartName="/ppt/tags/tag1156.xml"/>
  <Override ContentType="application/vnd.openxmlformats-officedocument.presentationml.tags+xml" PartName="/ppt/tags/tag1157.xml"/>
  <Override ContentType="application/vnd.openxmlformats-officedocument.presentationml.tags+xml" PartName="/ppt/tags/tag1158.xml"/>
  <Override ContentType="application/vnd.openxmlformats-officedocument.presentationml.tags+xml" PartName="/ppt/tags/tag1159.xml"/>
  <Override ContentType="application/vnd.openxmlformats-officedocument.presentationml.tags+xml" PartName="/ppt/tags/tag1160.xml"/>
  <Override ContentType="application/vnd.openxmlformats-officedocument.presentationml.tags+xml" PartName="/ppt/tags/tag1161.xml"/>
  <Override ContentType="application/vnd.openxmlformats-officedocument.presentationml.tags+xml" PartName="/ppt/tags/tag1162.xml"/>
  <Override ContentType="application/vnd.openxmlformats-officedocument.presentationml.tags+xml" PartName="/ppt/tags/tag1163.xml"/>
  <Override ContentType="application/vnd.openxmlformats-officedocument.presentationml.tags+xml" PartName="/ppt/tags/tag1164.xml"/>
  <Override ContentType="application/vnd.openxmlformats-officedocument.presentationml.tags+xml" PartName="/ppt/tags/tag1165.xml"/>
  <Override ContentType="application/vnd.openxmlformats-officedocument.presentationml.tags+xml" PartName="/ppt/tags/tag1166.xml"/>
  <Override ContentType="application/vnd.openxmlformats-officedocument.presentationml.tags+xml" PartName="/ppt/tags/tag1167.xml"/>
  <Override ContentType="application/vnd.openxmlformats-officedocument.presentationml.tags+xml" PartName="/ppt/tags/tag1168.xml"/>
  <Override ContentType="application/vnd.openxmlformats-officedocument.presentationml.tags+xml" PartName="/ppt/tags/tag1169.xml"/>
  <Override ContentType="application/vnd.openxmlformats-officedocument.presentationml.tags+xml" PartName="/ppt/tags/tag1170.xml"/>
  <Override ContentType="application/vnd.openxmlformats-officedocument.presentationml.tags+xml" PartName="/ppt/tags/tag1171.xml"/>
  <Override ContentType="application/vnd.openxmlformats-officedocument.presentationml.tags+xml" PartName="/ppt/tags/tag1172.xml"/>
  <Override ContentType="application/vnd.openxmlformats-officedocument.presentationml.tags+xml" PartName="/ppt/tags/tag1173.xml"/>
  <Override ContentType="application/vnd.openxmlformats-officedocument.presentationml.tags+xml" PartName="/ppt/tags/tag1174.xml"/>
  <Override ContentType="application/vnd.openxmlformats-officedocument.presentationml.tags+xml" PartName="/ppt/tags/tag1175.xml"/>
  <Override ContentType="application/vnd.openxmlformats-officedocument.presentationml.tags+xml" PartName="/ppt/tags/tag1176.xml"/>
  <Override ContentType="application/vnd.openxmlformats-officedocument.presentationml.tags+xml" PartName="/ppt/tags/tag1177.xml"/>
  <Override ContentType="application/vnd.openxmlformats-officedocument.presentationml.tags+xml" PartName="/ppt/tags/tag1178.xml"/>
  <Override ContentType="application/vnd.openxmlformats-officedocument.presentationml.tags+xml" PartName="/ppt/tags/tag1179.xml"/>
  <Override ContentType="application/vnd.openxmlformats-officedocument.presentationml.tags+xml" PartName="/ppt/tags/tag1180.xml"/>
  <Override ContentType="application/vnd.openxmlformats-officedocument.presentationml.tags+xml" PartName="/ppt/tags/tag1181.xml"/>
  <Override ContentType="application/vnd.openxmlformats-officedocument.presentationml.tags+xml" PartName="/ppt/tags/tag1182.xml"/>
  <Override ContentType="application/vnd.openxmlformats-officedocument.presentationml.tags+xml" PartName="/ppt/tags/tag1183.xml"/>
  <Override ContentType="application/vnd.openxmlformats-officedocument.presentationml.tags+xml" PartName="/ppt/tags/tag1184.xml"/>
  <Override ContentType="application/vnd.openxmlformats-officedocument.presentationml.tags+xml" PartName="/ppt/tags/tag1185.xml"/>
  <Override ContentType="application/vnd.openxmlformats-officedocument.presentationml.tags+xml" PartName="/ppt/tags/tag1186.xml"/>
  <Override ContentType="application/vnd.openxmlformats-officedocument.presentationml.tags+xml" PartName="/ppt/tags/tag1187.xml"/>
  <Override ContentType="application/vnd.openxmlformats-officedocument.presentationml.tags+xml" PartName="/ppt/tags/tag1188.xml"/>
  <Override ContentType="application/vnd.openxmlformats-officedocument.presentationml.tags+xml" PartName="/ppt/tags/tag1189.xml"/>
  <Override ContentType="application/vnd.openxmlformats-officedocument.presentationml.tags+xml" PartName="/ppt/tags/tag1190.xml"/>
  <Override ContentType="application/vnd.openxmlformats-officedocument.presentationml.tags+xml" PartName="/ppt/tags/tag1191.xml"/>
  <Override ContentType="application/vnd.openxmlformats-officedocument.presentationml.tags+xml" PartName="/ppt/tags/tag1192.xml"/>
  <Override ContentType="application/vnd.openxmlformats-officedocument.presentationml.tags+xml" PartName="/ppt/tags/tag1193.xml"/>
  <Override ContentType="application/vnd.openxmlformats-officedocument.presentationml.tags+xml" PartName="/ppt/tags/tag1194.xml"/>
  <Override ContentType="application/vnd.openxmlformats-officedocument.presentationml.tags+xml" PartName="/ppt/tags/tag1195.xml"/>
  <Override ContentType="application/vnd.openxmlformats-officedocument.presentationml.tags+xml" PartName="/ppt/tags/tag1196.xml"/>
  <Override ContentType="application/vnd.openxmlformats-officedocument.presentationml.tags+xml" PartName="/ppt/tags/tag1197.xml"/>
  <Override ContentType="application/vnd.openxmlformats-officedocument.presentationml.tags+xml" PartName="/ppt/tags/tag1198.xml"/>
  <Override ContentType="application/vnd.openxmlformats-officedocument.presentationml.tags+xml" PartName="/ppt/tags/tag1199.xml"/>
  <Override ContentType="application/vnd.openxmlformats-officedocument.presentationml.tags+xml" PartName="/ppt/tags/tag1200.xml"/>
  <Override ContentType="application/vnd.openxmlformats-officedocument.presentationml.tags+xml" PartName="/ppt/tags/tag1201.xml"/>
  <Override ContentType="application/vnd.openxmlformats-officedocument.presentationml.tags+xml" PartName="/ppt/tags/tag1202.xml"/>
  <Override ContentType="application/vnd.openxmlformats-officedocument.presentationml.tags+xml" PartName="/ppt/tags/tag1203.xml"/>
  <Override ContentType="application/vnd.openxmlformats-officedocument.presentationml.tags+xml" PartName="/ppt/tags/tag1204.xml"/>
  <Override ContentType="application/vnd.openxmlformats-officedocument.presentationml.tags+xml" PartName="/ppt/tags/tag1205.xml"/>
  <Override ContentType="application/vnd.openxmlformats-officedocument.presentationml.tags+xml" PartName="/ppt/tags/tag1206.xml"/>
  <Override ContentType="application/vnd.openxmlformats-officedocument.presentationml.tags+xml" PartName="/ppt/tags/tag1207.xml"/>
  <Override ContentType="application/vnd.openxmlformats-officedocument.presentationml.tags+xml" PartName="/ppt/tags/tag1208.xml"/>
  <Override ContentType="application/vnd.openxmlformats-officedocument.presentationml.tags+xml" PartName="/ppt/tags/tag1209.xml"/>
  <Override ContentType="application/vnd.openxmlformats-officedocument.presentationml.tags+xml" PartName="/ppt/tags/tag1210.xml"/>
  <Override ContentType="application/vnd.openxmlformats-officedocument.presentationml.tags+xml" PartName="/ppt/tags/tag1211.xml"/>
  <Override ContentType="application/vnd.openxmlformats-officedocument.presentationml.tags+xml" PartName="/ppt/tags/tag1212.xml"/>
  <Override ContentType="application/vnd.openxmlformats-officedocument.presentationml.tags+xml" PartName="/ppt/tags/tag1213.xml"/>
  <Override ContentType="application/vnd.openxmlformats-officedocument.presentationml.tags+xml" PartName="/ppt/tags/tag1214.xml"/>
  <Override ContentType="application/vnd.openxmlformats-officedocument.presentationml.tags+xml" PartName="/ppt/tags/tag1215.xml"/>
  <Override ContentType="application/vnd.openxmlformats-officedocument.presentationml.tags+xml" PartName="/ppt/tags/tag1216.xml"/>
  <Override ContentType="application/vnd.openxmlformats-officedocument.presentationml.tags+xml" PartName="/ppt/tags/tag1217.xml"/>
  <Override ContentType="application/vnd.openxmlformats-officedocument.presentationml.tags+xml" PartName="/ppt/tags/tag1218.xml"/>
  <Override ContentType="application/vnd.openxmlformats-officedocument.presentationml.tags+xml" PartName="/ppt/tags/tag1219.xml"/>
  <Override ContentType="application/vnd.openxmlformats-officedocument.presentationml.tags+xml" PartName="/ppt/tags/tag1220.xml"/>
  <Override ContentType="application/vnd.openxmlformats-officedocument.presentationml.tags+xml" PartName="/ppt/tags/tag1221.xml"/>
  <Override ContentType="application/vnd.openxmlformats-officedocument.presentationml.tags+xml" PartName="/ppt/tags/tag1222.xml"/>
  <Override ContentType="application/vnd.openxmlformats-officedocument.presentationml.tags+xml" PartName="/ppt/tags/tag1223.xml"/>
  <Override ContentType="application/vnd.openxmlformats-officedocument.presentationml.tags+xml" PartName="/ppt/tags/tag1224.xml"/>
  <Override ContentType="application/vnd.openxmlformats-officedocument.presentationml.tags+xml" PartName="/ppt/tags/tag1225.xml"/>
  <Override ContentType="application/vnd.openxmlformats-officedocument.presentationml.tags+xml" PartName="/ppt/tags/tag1226.xml"/>
  <Override ContentType="application/vnd.openxmlformats-officedocument.presentationml.tags+xml" PartName="/ppt/tags/tag1227.xml"/>
  <Override ContentType="application/vnd.openxmlformats-officedocument.presentationml.tags+xml" PartName="/ppt/tags/tag1228.xml"/>
  <Override ContentType="application/vnd.openxmlformats-officedocument.presentationml.tags+xml" PartName="/ppt/tags/tag1229.xml"/>
  <Override ContentType="application/vnd.openxmlformats-officedocument.presentationml.tags+xml" PartName="/ppt/tags/tag1230.xml"/>
  <Override ContentType="application/vnd.openxmlformats-officedocument.presentationml.tags+xml" PartName="/ppt/tags/tag1231.xml"/>
  <Override ContentType="application/vnd.openxmlformats-officedocument.presentationml.tags+xml" PartName="/ppt/tags/tag1232.xml"/>
  <Override ContentType="application/vnd.openxmlformats-officedocument.presentationml.tags+xml" PartName="/ppt/tags/tag1233.xml"/>
  <Override ContentType="application/vnd.openxmlformats-officedocument.presentationml.tags+xml" PartName="/ppt/tags/tag1234.xml"/>
  <Override ContentType="application/vnd.openxmlformats-officedocument.presentationml.tags+xml" PartName="/ppt/tags/tag1235.xml"/>
  <Override ContentType="application/vnd.openxmlformats-officedocument.presentationml.tags+xml" PartName="/ppt/tags/tag1236.xml"/>
  <Override ContentType="application/vnd.openxmlformats-officedocument.presentationml.tags+xml" PartName="/ppt/tags/tag1237.xml"/>
  <Override ContentType="application/vnd.openxmlformats-officedocument.presentationml.tags+xml" PartName="/ppt/tags/tag1238.xml"/>
  <Override ContentType="application/vnd.openxmlformats-officedocument.presentationml.tags+xml" PartName="/ppt/tags/tag1239.xml"/>
  <Override ContentType="application/vnd.openxmlformats-officedocument.presentationml.tags+xml" PartName="/ppt/tags/tag1240.xml"/>
  <Override ContentType="application/vnd.openxmlformats-officedocument.presentationml.tags+xml" PartName="/ppt/tags/tag1241.xml"/>
  <Override ContentType="application/vnd.openxmlformats-officedocument.presentationml.tags+xml" PartName="/ppt/tags/tag1242.xml"/>
  <Override ContentType="application/vnd.openxmlformats-officedocument.presentationml.tags+xml" PartName="/ppt/tags/tag1243.xml"/>
  <Override ContentType="application/vnd.openxmlformats-officedocument.presentationml.tags+xml" PartName="/ppt/tags/tag1244.xml"/>
  <Override ContentType="application/vnd.openxmlformats-officedocument.presentationml.tags+xml" PartName="/ppt/tags/tag1245.xml"/>
  <Override ContentType="application/vnd.openxmlformats-officedocument.presentationml.tags+xml" PartName="/ppt/tags/tag1246.xml"/>
  <Override ContentType="application/vnd.openxmlformats-officedocument.presentationml.tags+xml" PartName="/ppt/tags/tag1247.xml"/>
  <Override ContentType="application/vnd.openxmlformats-officedocument.presentationml.tags+xml" PartName="/ppt/tags/tag1248.xml"/>
  <Override ContentType="application/vnd.openxmlformats-officedocument.presentationml.tags+xml" PartName="/ppt/tags/tag1249.xml"/>
  <Override ContentType="application/vnd.openxmlformats-officedocument.presentationml.tags+xml" PartName="/ppt/tags/tag1250.xml"/>
  <Override ContentType="application/vnd.openxmlformats-officedocument.presentationml.tags+xml" PartName="/ppt/tags/tag1251.xml"/>
  <Override ContentType="application/vnd.openxmlformats-officedocument.presentationml.tags+xml" PartName="/ppt/tags/tag1252.xml"/>
  <Override ContentType="application/vnd.openxmlformats-officedocument.presentationml.tags+xml" PartName="/ppt/tags/tag1253.xml"/>
  <Override ContentType="application/vnd.openxmlformats-officedocument.presentationml.tags+xml" PartName="/ppt/tags/tag1254.xml"/>
  <Override ContentType="application/vnd.openxmlformats-officedocument.presentationml.tags+xml" PartName="/ppt/tags/tag1255.xml"/>
  <Override ContentType="application/vnd.openxmlformats-officedocument.presentationml.tags+xml" PartName="/ppt/tags/tag1256.xml"/>
  <Override ContentType="application/vnd.openxmlformats-officedocument.presentationml.tags+xml" PartName="/ppt/tags/tag1257.xml"/>
  <Override ContentType="application/vnd.openxmlformats-officedocument.presentationml.tags+xml" PartName="/ppt/tags/tag1258.xml"/>
  <Override ContentType="application/vnd.openxmlformats-officedocument.presentationml.tags+xml" PartName="/ppt/tags/tag1259.xml"/>
  <Override ContentType="application/vnd.openxmlformats-officedocument.presentationml.tags+xml" PartName="/ppt/tags/tag1260.xml"/>
  <Override ContentType="application/vnd.openxmlformats-officedocument.presentationml.tags+xml" PartName="/ppt/tags/tag1261.xml"/>
  <Override ContentType="application/vnd.openxmlformats-officedocument.presentationml.tags+xml" PartName="/ppt/tags/tag1262.xml"/>
  <Override ContentType="application/vnd.openxmlformats-officedocument.presentationml.tags+xml" PartName="/ppt/tags/tag1263.xml"/>
  <Override ContentType="application/vnd.openxmlformats-officedocument.presentationml.tags+xml" PartName="/ppt/tags/tag1264.xml"/>
  <Override ContentType="application/vnd.openxmlformats-officedocument.presentationml.tags+xml" PartName="/ppt/tags/tag1265.xml"/>
  <Override ContentType="application/vnd.openxmlformats-officedocument.presentationml.tags+xml" PartName="/ppt/tags/tag1266.xml"/>
  <Override ContentType="application/vnd.openxmlformats-officedocument.presentationml.tags+xml" PartName="/ppt/tags/tag1267.xml"/>
  <Override ContentType="application/vnd.openxmlformats-officedocument.presentationml.tags+xml" PartName="/ppt/tags/tag1268.xml"/>
  <Override ContentType="application/vnd.openxmlformats-officedocument.presentationml.tags+xml" PartName="/ppt/tags/tag1269.xml"/>
  <Override ContentType="application/vnd.openxmlformats-officedocument.presentationml.tags+xml" PartName="/ppt/tags/tag1270.xml"/>
  <Override ContentType="application/vnd.openxmlformats-officedocument.presentationml.tags+xml" PartName="/ppt/tags/tag1271.xml"/>
  <Override ContentType="application/vnd.openxmlformats-officedocument.presentationml.tags+xml" PartName="/ppt/tags/tag1272.xml"/>
  <Override ContentType="application/vnd.openxmlformats-officedocument.presentationml.tags+xml" PartName="/ppt/tags/tag1273.xml"/>
  <Override ContentType="application/vnd.openxmlformats-officedocument.presentationml.tags+xml" PartName="/ppt/tags/tag1274.xml"/>
  <Override ContentType="application/vnd.openxmlformats-officedocument.presentationml.tags+xml" PartName="/ppt/tags/tag1275.xml"/>
  <Override ContentType="application/vnd.openxmlformats-officedocument.presentationml.tags+xml" PartName="/ppt/tags/tag1276.xml"/>
  <Override ContentType="application/vnd.openxmlformats-officedocument.presentationml.tags+xml" PartName="/ppt/tags/tag1277.xml"/>
  <Override ContentType="application/vnd.openxmlformats-officedocument.presentationml.tags+xml" PartName="/ppt/tags/tag1278.xml"/>
  <Override ContentType="application/vnd.openxmlformats-officedocument.presentationml.tags+xml" PartName="/ppt/tags/tag1279.xml"/>
  <Override ContentType="application/vnd.openxmlformats-officedocument.presentationml.tags+xml" PartName="/ppt/tags/tag1280.xml"/>
  <Override ContentType="application/vnd.openxmlformats-officedocument.presentationml.tags+xml" PartName="/ppt/tags/tag1281.xml"/>
  <Override ContentType="application/vnd.openxmlformats-officedocument.presentationml.tags+xml" PartName="/ppt/tags/tag1282.xml"/>
  <Override ContentType="application/vnd.openxmlformats-officedocument.presentationml.tags+xml" PartName="/ppt/tags/tag1283.xml"/>
  <Override ContentType="application/vnd.openxmlformats-officedocument.presentationml.tags+xml" PartName="/ppt/tags/tag1284.xml"/>
  <Override ContentType="application/vnd.openxmlformats-officedocument.presentationml.tags+xml" PartName="/ppt/tags/tag1285.xml"/>
  <Override ContentType="application/vnd.openxmlformats-officedocument.presentationml.tags+xml" PartName="/ppt/tags/tag1286.xml"/>
  <Override ContentType="application/vnd.openxmlformats-officedocument.presentationml.tags+xml" PartName="/ppt/tags/tag1287.xml"/>
  <Override ContentType="application/vnd.openxmlformats-officedocument.presentationml.tags+xml" PartName="/ppt/tags/tag1288.xml"/>
  <Override ContentType="application/vnd.openxmlformats-officedocument.presentationml.tags+xml" PartName="/ppt/tags/tag1289.xml"/>
  <Override ContentType="application/vnd.openxmlformats-officedocument.presentationml.tags+xml" PartName="/ppt/tags/tag1290.xml"/>
  <Override ContentType="application/vnd.openxmlformats-officedocument.presentationml.tags+xml" PartName="/ppt/tags/tag1291.xml"/>
  <Override ContentType="application/vnd.openxmlformats-officedocument.presentationml.tags+xml" PartName="/ppt/tags/tag1292.xml"/>
  <Override ContentType="application/vnd.openxmlformats-officedocument.presentationml.tags+xml" PartName="/ppt/tags/tag1293.xml"/>
  <Override ContentType="application/vnd.openxmlformats-officedocument.presentationml.tags+xml" PartName="/ppt/tags/tag1294.xml"/>
  <Override ContentType="application/vnd.openxmlformats-officedocument.presentationml.tags+xml" PartName="/ppt/tags/tag1295.xml"/>
  <Override ContentType="application/vnd.openxmlformats-officedocument.presentationml.tags+xml" PartName="/ppt/tags/tag1296.xml"/>
  <Override ContentType="application/vnd.openxmlformats-officedocument.presentationml.tags+xml" PartName="/ppt/tags/tag1297.xml"/>
  <Override ContentType="application/vnd.openxmlformats-officedocument.presentationml.tags+xml" PartName="/ppt/tags/tag1298.xml"/>
  <Override ContentType="application/vnd.openxmlformats-officedocument.presentationml.tags+xml" PartName="/ppt/tags/tag1299.xml"/>
  <Override ContentType="application/vnd.openxmlformats-officedocument.presentationml.tags+xml" PartName="/ppt/tags/tag1300.xml"/>
  <Override ContentType="application/vnd.openxmlformats-officedocument.presentationml.tags+xml" PartName="/ppt/tags/tag1301.xml"/>
  <Override ContentType="application/vnd.openxmlformats-officedocument.presentationml.tags+xml" PartName="/ppt/tags/tag1302.xml"/>
  <Override ContentType="application/vnd.openxmlformats-officedocument.presentationml.tags+xml" PartName="/ppt/tags/tag1303.xml"/>
  <Override ContentType="application/vnd.openxmlformats-officedocument.presentationml.tags+xml" PartName="/ppt/tags/tag1304.xml"/>
  <Override ContentType="application/vnd.openxmlformats-officedocument.presentationml.tags+xml" PartName="/ppt/tags/tag1305.xml"/>
  <Override ContentType="application/vnd.openxmlformats-officedocument.presentationml.tags+xml" PartName="/ppt/tags/tag1306.xml"/>
  <Override ContentType="application/vnd.openxmlformats-officedocument.presentationml.tags+xml" PartName="/ppt/tags/tag1307.xml"/>
  <Override ContentType="application/vnd.openxmlformats-officedocument.presentationml.tags+xml" PartName="/ppt/tags/tag1308.xml"/>
  <Override ContentType="application/vnd.openxmlformats-officedocument.presentationml.tags+xml" PartName="/ppt/tags/tag1309.xml"/>
  <Override ContentType="application/vnd.openxmlformats-officedocument.presentationml.tags+xml" PartName="/ppt/tags/tag1310.xml"/>
  <Override ContentType="application/vnd.openxmlformats-officedocument.presentationml.tags+xml" PartName="/ppt/tags/tag1311.xml"/>
  <Override ContentType="application/vnd.openxmlformats-officedocument.presentationml.tags+xml" PartName="/ppt/tags/tag1312.xml"/>
  <Override ContentType="application/vnd.openxmlformats-officedocument.presentationml.tags+xml" PartName="/ppt/tags/tag1313.xml"/>
  <Override ContentType="application/vnd.openxmlformats-officedocument.presentationml.tags+xml" PartName="/ppt/tags/tag1314.xml"/>
  <Override ContentType="application/vnd.openxmlformats-officedocument.presentationml.tags+xml" PartName="/ppt/tags/tag1315.xml"/>
  <Override ContentType="application/vnd.openxmlformats-officedocument.presentationml.tags+xml" PartName="/ppt/tags/tag1316.xml"/>
  <Override ContentType="application/vnd.openxmlformats-officedocument.presentationml.tags+xml" PartName="/ppt/tags/tag1317.xml"/>
  <Override ContentType="application/vnd.openxmlformats-officedocument.presentationml.tags+xml" PartName="/ppt/tags/tag1318.xml"/>
  <Override ContentType="application/vnd.openxmlformats-officedocument.presentationml.tags+xml" PartName="/ppt/tags/tag1319.xml"/>
  <Override ContentType="application/vnd.openxmlformats-officedocument.presentationml.tags+xml" PartName="/ppt/tags/tag1320.xml"/>
  <Override ContentType="application/vnd.openxmlformats-officedocument.presentationml.tags+xml" PartName="/ppt/tags/tag1321.xml"/>
  <Override ContentType="application/vnd.openxmlformats-officedocument.presentationml.tags+xml" PartName="/ppt/tags/tag1322.xml"/>
  <Override ContentType="application/vnd.openxmlformats-officedocument.presentationml.tags+xml" PartName="/ppt/tags/tag1323.xml"/>
  <Override ContentType="application/vnd.openxmlformats-officedocument.presentationml.tags+xml" PartName="/ppt/tags/tag1324.xml"/>
  <Override ContentType="application/vnd.openxmlformats-officedocument.presentationml.tags+xml" PartName="/ppt/tags/tag1325.xml"/>
  <Override ContentType="application/vnd.openxmlformats-officedocument.presentationml.tags+xml" PartName="/ppt/tags/tag1326.xml"/>
  <Override ContentType="application/vnd.openxmlformats-officedocument.presentationml.tags+xml" PartName="/ppt/tags/tag1327.xml"/>
  <Override ContentType="application/vnd.openxmlformats-officedocument.presentationml.tags+xml" PartName="/ppt/tags/tag1328.xml"/>
  <Override ContentType="application/vnd.openxmlformats-officedocument.presentationml.tags+xml" PartName="/ppt/tags/tag1329.xml"/>
  <Override ContentType="application/vnd.openxmlformats-officedocument.presentationml.tags+xml" PartName="/ppt/tags/tag1330.xml"/>
  <Override ContentType="application/vnd.openxmlformats-officedocument.presentationml.tags+xml" PartName="/ppt/tags/tag1331.xml"/>
  <Override ContentType="application/vnd.openxmlformats-officedocument.presentationml.tags+xml" PartName="/ppt/tags/tag1332.xml"/>
  <Override ContentType="application/vnd.openxmlformats-officedocument.presentationml.tags+xml" PartName="/ppt/tags/tag1333.xml"/>
  <Override ContentType="application/vnd.openxmlformats-officedocument.presentationml.tags+xml" PartName="/ppt/tags/tag1334.xml"/>
  <Override ContentType="application/vnd.openxmlformats-officedocument.presentationml.tags+xml" PartName="/ppt/tags/tag1335.xml"/>
  <Override ContentType="application/vnd.openxmlformats-officedocument.presentationml.tags+xml" PartName="/ppt/tags/tag1336.xml"/>
  <Override ContentType="application/vnd.openxmlformats-officedocument.presentationml.tags+xml" PartName="/ppt/tags/tag1337.xml"/>
  <Override ContentType="application/vnd.openxmlformats-officedocument.presentationml.tags+xml" PartName="/ppt/tags/tag1338.xml"/>
  <Override ContentType="application/vnd.openxmlformats-officedocument.presentationml.tags+xml" PartName="/ppt/tags/tag1339.xml"/>
  <Override ContentType="application/vnd.openxmlformats-officedocument.presentationml.tags+xml" PartName="/ppt/tags/tag1340.xml"/>
  <Override ContentType="application/vnd.openxmlformats-officedocument.presentationml.tags+xml" PartName="/ppt/tags/tag1341.xml"/>
  <Override ContentType="application/vnd.openxmlformats-officedocument.presentationml.tags+xml" PartName="/ppt/tags/tag1342.xml"/>
  <Override ContentType="application/vnd.openxmlformats-officedocument.presentationml.tags+xml" PartName="/ppt/tags/tag1343.xml"/>
  <Override ContentType="application/vnd.openxmlformats-officedocument.presentationml.tags+xml" PartName="/ppt/tags/tag1344.xml"/>
  <Override ContentType="application/vnd.openxmlformats-officedocument.presentationml.tags+xml" PartName="/ppt/tags/tag1345.xml"/>
  <Override ContentType="application/vnd.openxmlformats-officedocument.presentationml.tags+xml" PartName="/ppt/tags/tag1346.xml"/>
  <Override ContentType="application/vnd.openxmlformats-officedocument.presentationml.tags+xml" PartName="/ppt/tags/tag1347.xml"/>
  <Override ContentType="application/vnd.openxmlformats-officedocument.presentationml.tags+xml" PartName="/ppt/tags/tag1348.xml"/>
  <Override ContentType="application/vnd.openxmlformats-officedocument.presentationml.tags+xml" PartName="/ppt/tags/tag1349.xml"/>
  <Override ContentType="application/vnd.openxmlformats-officedocument.presentationml.tags+xml" PartName="/ppt/tags/tag1350.xml"/>
  <Override ContentType="application/vnd.openxmlformats-officedocument.presentationml.tags+xml" PartName="/ppt/tags/tag1351.xml"/>
  <Override ContentType="application/vnd.openxmlformats-officedocument.presentationml.tags+xml" PartName="/ppt/tags/tag1352.xml"/>
  <Override ContentType="application/vnd.openxmlformats-officedocument.presentationml.tags+xml" PartName="/ppt/tags/tag1353.xml"/>
  <Override ContentType="application/vnd.openxmlformats-officedocument.presentationml.tags+xml" PartName="/ppt/tags/tag1354.xml"/>
  <Override ContentType="application/vnd.openxmlformats-officedocument.presentationml.tags+xml" PartName="/ppt/tags/tag1355.xml"/>
  <Override ContentType="application/vnd.openxmlformats-officedocument.presentationml.tags+xml" PartName="/ppt/tags/tag1356.xml"/>
  <Override ContentType="application/vnd.openxmlformats-officedocument.presentationml.tags+xml" PartName="/ppt/tags/tag1357.xml"/>
  <Override ContentType="application/vnd.openxmlformats-officedocument.presentationml.tags+xml" PartName="/ppt/tags/tag1358.xml"/>
  <Override ContentType="application/vnd.openxmlformats-officedocument.presentationml.tags+xml" PartName="/ppt/tags/tag1359.xml"/>
  <Override ContentType="application/vnd.openxmlformats-officedocument.presentationml.tags+xml" PartName="/ppt/tags/tag1360.xml"/>
  <Override ContentType="application/vnd.openxmlformats-officedocument.presentationml.tags+xml" PartName="/ppt/tags/tag1361.xml"/>
  <Override ContentType="application/vnd.openxmlformats-officedocument.presentationml.tags+xml" PartName="/ppt/tags/tag1362.xml"/>
  <Override ContentType="application/vnd.openxmlformats-officedocument.presentationml.tags+xml" PartName="/ppt/tags/tag1363.xml"/>
  <Override ContentType="application/vnd.openxmlformats-officedocument.presentationml.tags+xml" PartName="/ppt/tags/tag1364.xml"/>
  <Override ContentType="application/vnd.openxmlformats-officedocument.presentationml.tags+xml" PartName="/ppt/tags/tag1365.xml"/>
  <Override ContentType="application/vnd.openxmlformats-officedocument.presentationml.tags+xml" PartName="/ppt/tags/tag1366.xml"/>
  <Override ContentType="application/vnd.openxmlformats-officedocument.presentationml.tags+xml" PartName="/ppt/tags/tag1367.xml"/>
  <Override ContentType="application/vnd.openxmlformats-officedocument.presentationml.tags+xml" PartName="/ppt/tags/tag1368.xml"/>
  <Override ContentType="application/vnd.openxmlformats-officedocument.presentationml.tags+xml" PartName="/ppt/tags/tag1369.xml"/>
  <Override ContentType="application/vnd.openxmlformats-officedocument.presentationml.tags+xml" PartName="/ppt/tags/tag1370.xml"/>
  <Override ContentType="application/vnd.openxmlformats-officedocument.presentationml.tags+xml" PartName="/ppt/tags/tag1371.xml"/>
  <Override ContentType="application/vnd.openxmlformats-officedocument.presentationml.tags+xml" PartName="/ppt/tags/tag1372.xml"/>
  <Override ContentType="application/vnd.openxmlformats-officedocument.presentationml.tags+xml" PartName="/ppt/tags/tag1373.xml"/>
  <Override ContentType="application/vnd.openxmlformats-officedocument.presentationml.tags+xml" PartName="/ppt/tags/tag1374.xml"/>
  <Override ContentType="application/vnd.openxmlformats-officedocument.presentationml.tags+xml" PartName="/ppt/tags/tag1375.xml"/>
  <Override ContentType="application/vnd.openxmlformats-officedocument.presentationml.tags+xml" PartName="/ppt/tags/tag1376.xml"/>
  <Override ContentType="application/vnd.openxmlformats-officedocument.presentationml.tags+xml" PartName="/ppt/tags/tag1377.xml"/>
  <Override ContentType="application/vnd.openxmlformats-officedocument.presentationml.tags+xml" PartName="/ppt/tags/tag1378.xml"/>
  <Override ContentType="application/vnd.openxmlformats-officedocument.presentationml.tags+xml" PartName="/ppt/tags/tag1379.xml"/>
  <Override ContentType="application/vnd.openxmlformats-officedocument.presentationml.tags+xml" PartName="/ppt/tags/tag1380.xml"/>
  <Override ContentType="application/vnd.openxmlformats-officedocument.presentationml.tags+xml" PartName="/ppt/tags/tag1381.xml"/>
  <Override ContentType="application/vnd.openxmlformats-officedocument.presentationml.tags+xml" PartName="/ppt/tags/tag1382.xml"/>
  <Override ContentType="application/vnd.openxmlformats-officedocument.presentationml.tags+xml" PartName="/ppt/tags/tag1383.xml"/>
  <Override ContentType="application/vnd.openxmlformats-officedocument.presentationml.tags+xml" PartName="/ppt/tags/tag1384.xml"/>
  <Override ContentType="application/vnd.openxmlformats-officedocument.presentationml.tags+xml" PartName="/ppt/tags/tag1385.xml"/>
  <Override ContentType="application/vnd.openxmlformats-officedocument.presentationml.tags+xml" PartName="/ppt/tags/tag1386.xml"/>
  <Override ContentType="application/vnd.openxmlformats-officedocument.presentationml.tags+xml" PartName="/ppt/tags/tag1387.xml"/>
  <Override ContentType="application/vnd.openxmlformats-officedocument.presentationml.tags+xml" PartName="/ppt/tags/tag1388.xml"/>
  <Override ContentType="application/vnd.openxmlformats-officedocument.presentationml.tags+xml" PartName="/ppt/tags/tag1389.xml"/>
  <Override ContentType="application/vnd.openxmlformats-officedocument.presentationml.tags+xml" PartName="/ppt/tags/tag1390.xml"/>
  <Override ContentType="application/vnd.openxmlformats-officedocument.presentationml.tags+xml" PartName="/ppt/tags/tag1391.xml"/>
  <Override ContentType="application/vnd.openxmlformats-officedocument.presentationml.tags+xml" PartName="/ppt/tags/tag1392.xml"/>
  <Override ContentType="application/vnd.openxmlformats-officedocument.presentationml.tags+xml" PartName="/ppt/tags/tag1393.xml"/>
  <Override ContentType="application/vnd.openxmlformats-officedocument.presentationml.tags+xml" PartName="/ppt/tags/tag1394.xml"/>
  <Override ContentType="application/vnd.openxmlformats-officedocument.presentationml.tags+xml" PartName="/ppt/tags/tag1395.xml"/>
  <Override ContentType="application/vnd.openxmlformats-officedocument.presentationml.tags+xml" PartName="/ppt/tags/tag1396.xml"/>
  <Override ContentType="application/vnd.openxmlformats-officedocument.presentationml.tags+xml" PartName="/ppt/tags/tag1397.xml"/>
  <Override ContentType="application/vnd.openxmlformats-officedocument.presentationml.tags+xml" PartName="/ppt/tags/tag1398.xml"/>
  <Override ContentType="application/vnd.openxmlformats-officedocument.presentationml.tags+xml" PartName="/ppt/tags/tag1399.xml"/>
  <Override ContentType="application/vnd.openxmlformats-officedocument.presentationml.tags+xml" PartName="/ppt/tags/tag1400.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app.xml" Type="http://schemas.openxmlformats.org/officeDocument/2006/relationships/extended-properties"/><Relationship Id="rId3" Target="docProps/core.xml" Type="http://schemas.openxmlformats.org/package/2006/relationships/metadata/core-properties"/><Relationship Id="rId4" Target="docProps/thumbnail.jpeg" Type="http://schemas.openxmlformats.org/package/2006/relationships/metadata/thumbnail"/><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11091116" r:id="rId3"/>
    <p:sldId id="11091117" r:id="rId4"/>
    <p:sldId id="47711" r:id="rId5"/>
    <p:sldId id="11091118" r:id="rId7"/>
    <p:sldId id="11091122" r:id="rId8"/>
    <p:sldId id="11091119" r:id="rId9"/>
    <p:sldId id="11091083" r:id="rId10"/>
    <p:sldId id="11091121" r:id="rId11"/>
    <p:sldId id="11091123" r:id="rId12"/>
    <p:sldId id="11091124" r:id="rId13"/>
    <p:sldId id="11091125" r:id="rId14"/>
    <p:sldId id="11091126" r:id="rId15"/>
    <p:sldId id="11091127" r:id="rId16"/>
    <p:sldId id="11091136" r:id="rId17"/>
    <p:sldId id="11091137" r:id="rId18"/>
    <p:sldId id="11091138" r:id="rId19"/>
    <p:sldId id="11091128" r:id="rId20"/>
    <p:sldId id="11091129" r:id="rId21"/>
    <p:sldId id="11091130" r:id="rId22"/>
    <p:sldId id="11091131" r:id="rId23"/>
    <p:sldId id="11091139" r:id="rId24"/>
    <p:sldId id="11091140" r:id="rId25"/>
    <p:sldId id="11091141" r:id="rId26"/>
    <p:sldId id="11091142" r:id="rId27"/>
    <p:sldId id="11091144" r:id="rId28"/>
    <p:sldId id="11091145" r:id="rId29"/>
    <p:sldId id="11091147" r:id="rId30"/>
    <p:sldId id="47632" r:id="rId31"/>
    <p:sldId id="11091024" r:id="rId32"/>
    <p:sldId id="11091026" r:id="rId33"/>
    <p:sldId id="11091114" r:id="rId34"/>
    <p:sldId id="11091023" r:id="rId35"/>
    <p:sldId id="11091149" r:id="rId36"/>
    <p:sldId id="11091150" r:id="rId37"/>
    <p:sldId id="11091151" r:id="rId38"/>
    <p:sldId id="11091152" r:id="rId39"/>
    <p:sldId id="11091153" r:id="rId40"/>
    <p:sldId id="11091154" r:id="rId41"/>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薛 华林" initials="薛"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66" autoAdjust="0"/>
    <p:restoredTop sz="88386" autoAdjust="0"/>
  </p:normalViewPr>
  <p:slideViewPr>
    <p:cSldViewPr snapToGrid="0">
      <p:cViewPr varScale="1">
        <p:scale>
          <a:sx n="87" d="100"/>
          <a:sy n="87" d="100"/>
        </p:scale>
        <p:origin x="436" y="56"/>
      </p:cViewPr>
      <p:guideLst/>
    </p:cSldViewPr>
  </p:slideViewPr>
  <p:notesTextViewPr>
    <p:cViewPr>
      <p:scale>
        <a:sx n="1" d="1"/>
        <a:sy n="1" d="1"/>
      </p:scale>
      <p:origin x="0" y="0"/>
    </p:cViewPr>
  </p:notesTextViewPr>
  <p:sorterViewPr>
    <p:cViewPr>
      <p:scale>
        <a:sx n="90" d="100"/>
        <a:sy n="90" d="100"/>
      </p:scale>
      <p:origin x="0" y="-5120"/>
    </p:cViewPr>
  </p:sorter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7.xml" Type="http://schemas.openxmlformats.org/officeDocument/2006/relationships/slide"/><Relationship Id="rId11" Target="slides/slide8.xml" Type="http://schemas.openxmlformats.org/officeDocument/2006/relationships/slide"/><Relationship Id="rId12" Target="slides/slide9.xml" Type="http://schemas.openxmlformats.org/officeDocument/2006/relationships/slide"/><Relationship Id="rId13" Target="slides/slide10.xml" Type="http://schemas.openxmlformats.org/officeDocument/2006/relationships/slide"/><Relationship Id="rId14" Target="slides/slide11.xml" Type="http://schemas.openxmlformats.org/officeDocument/2006/relationships/slide"/><Relationship Id="rId15" Target="slides/slide12.xml" Type="http://schemas.openxmlformats.org/officeDocument/2006/relationships/slide"/><Relationship Id="rId16" Target="slides/slide13.xml" Type="http://schemas.openxmlformats.org/officeDocument/2006/relationships/slide"/><Relationship Id="rId17" Target="slides/slide14.xml" Type="http://schemas.openxmlformats.org/officeDocument/2006/relationships/slide"/><Relationship Id="rId18" Target="slides/slide15.xml" Type="http://schemas.openxmlformats.org/officeDocument/2006/relationships/slide"/><Relationship Id="rId19" Target="slides/slide16.xml" Type="http://schemas.openxmlformats.org/officeDocument/2006/relationships/slide"/><Relationship Id="rId2" Target="theme/theme1.xml" Type="http://schemas.openxmlformats.org/officeDocument/2006/relationships/theme"/><Relationship Id="rId20" Target="slides/slide17.xml" Type="http://schemas.openxmlformats.org/officeDocument/2006/relationships/slide"/><Relationship Id="rId21" Target="slides/slide18.xml" Type="http://schemas.openxmlformats.org/officeDocument/2006/relationships/slide"/><Relationship Id="rId22" Target="slides/slide19.xml" Type="http://schemas.openxmlformats.org/officeDocument/2006/relationships/slide"/><Relationship Id="rId23" Target="slides/slide20.xml" Type="http://schemas.openxmlformats.org/officeDocument/2006/relationships/slide"/><Relationship Id="rId24" Target="slides/slide21.xml" Type="http://schemas.openxmlformats.org/officeDocument/2006/relationships/slide"/><Relationship Id="rId25" Target="slides/slide22.xml" Type="http://schemas.openxmlformats.org/officeDocument/2006/relationships/slide"/><Relationship Id="rId26" Target="slides/slide23.xml" Type="http://schemas.openxmlformats.org/officeDocument/2006/relationships/slide"/><Relationship Id="rId27" Target="slides/slide24.xml" Type="http://schemas.openxmlformats.org/officeDocument/2006/relationships/slide"/><Relationship Id="rId28" Target="slides/slide25.xml" Type="http://schemas.openxmlformats.org/officeDocument/2006/relationships/slide"/><Relationship Id="rId29" Target="slides/slide26.xml" Type="http://schemas.openxmlformats.org/officeDocument/2006/relationships/slide"/><Relationship Id="rId3" Target="slides/slide1.xml" Type="http://schemas.openxmlformats.org/officeDocument/2006/relationships/slide"/><Relationship Id="rId30" Target="slides/slide27.xml" Type="http://schemas.openxmlformats.org/officeDocument/2006/relationships/slide"/><Relationship Id="rId31" Target="slides/slide28.xml" Type="http://schemas.openxmlformats.org/officeDocument/2006/relationships/slide"/><Relationship Id="rId32" Target="slides/slide29.xml" Type="http://schemas.openxmlformats.org/officeDocument/2006/relationships/slide"/><Relationship Id="rId33" Target="slides/slide30.xml" Type="http://schemas.openxmlformats.org/officeDocument/2006/relationships/slide"/><Relationship Id="rId34" Target="slides/slide31.xml" Type="http://schemas.openxmlformats.org/officeDocument/2006/relationships/slide"/><Relationship Id="rId35" Target="slides/slide32.xml" Type="http://schemas.openxmlformats.org/officeDocument/2006/relationships/slide"/><Relationship Id="rId36" Target="slides/slide33.xml" Type="http://schemas.openxmlformats.org/officeDocument/2006/relationships/slide"/><Relationship Id="rId37" Target="slides/slide34.xml" Type="http://schemas.openxmlformats.org/officeDocument/2006/relationships/slide"/><Relationship Id="rId38" Target="slides/slide35.xml" Type="http://schemas.openxmlformats.org/officeDocument/2006/relationships/slide"/><Relationship Id="rId39" Target="slides/slide36.xml" Type="http://schemas.openxmlformats.org/officeDocument/2006/relationships/slide"/><Relationship Id="rId4" Target="slides/slide2.xml" Type="http://schemas.openxmlformats.org/officeDocument/2006/relationships/slide"/><Relationship Id="rId40" Target="slides/slide37.xml" Type="http://schemas.openxmlformats.org/officeDocument/2006/relationships/slide"/><Relationship Id="rId41" Target="slides/slide38.xml" Type="http://schemas.openxmlformats.org/officeDocument/2006/relationships/slide"/><Relationship Id="rId42" Target="presProps.xml" Type="http://schemas.openxmlformats.org/officeDocument/2006/relationships/presProps"/><Relationship Id="rId43" Target="viewProps.xml" Type="http://schemas.openxmlformats.org/officeDocument/2006/relationships/viewProps"/><Relationship Id="rId44" Target="tableStyles.xml" Type="http://schemas.openxmlformats.org/officeDocument/2006/relationships/tableStyles"/><Relationship Id="rId45" Target="commentAuthors.xml" Type="http://schemas.openxmlformats.org/officeDocument/2006/relationships/commentAuthors"/><Relationship Id="rId46" Target="tags/tag1400.xml" Type="http://schemas.openxmlformats.org/officeDocument/2006/relationships/tags"/><Relationship Id="rId5" Target="slides/slide3.xml" Type="http://schemas.openxmlformats.org/officeDocument/2006/relationships/slide"/><Relationship Id="rId6" Target="notesMasters/notesMaster1.xml" Type="http://schemas.openxmlformats.org/officeDocument/2006/relationships/notesMaster"/><Relationship Id="rId7" Target="slides/slide4.xml" Type="http://schemas.openxmlformats.org/officeDocument/2006/relationships/slide"/><Relationship Id="rId8" Target="slides/slide5.xml" Type="http://schemas.openxmlformats.org/officeDocument/2006/relationships/slide"/><Relationship Id="rId9" Target="slides/slide6.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2C85E-9115-4EFA-BD28-D63894D3965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5C3CC-D58F-4530-A5BD-F6E40790BD1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slides/slide3.xml" Type="http://schemas.openxmlformats.org/officeDocument/2006/relationships/slide"/><Relationship Id="rId2" Target="../notesMasters/notesMaster1.xml" Type="http://schemas.openxmlformats.org/officeDocument/2006/relationships/notesMaster"/></Relationships>
</file>

<file path=ppt/notesSlides/_rels/notesSlide2.xml.rels><?xml version="1.0" encoding="UTF-8" standalone="yes"?><Relationships xmlns="http://schemas.openxmlformats.org/package/2006/relationships"><Relationship Id="rId1" Target="../slides/slide6.xml" Type="http://schemas.openxmlformats.org/officeDocument/2006/relationships/slide"/><Relationship Id="rId2" Target="../notesMasters/notesMaster1.xml" Type="http://schemas.openxmlformats.org/officeDocument/2006/relationships/notesMaster"/></Relationships>
</file>

<file path=ppt/notesSlides/_rels/notesSlide3.xml.rels><?xml version="1.0" encoding="UTF-8" standalone="yes"?><Relationships xmlns="http://schemas.openxmlformats.org/package/2006/relationships"><Relationship Id="rId1" Target="../slides/slide7.xml" Type="http://schemas.openxmlformats.org/officeDocument/2006/relationships/slide"/><Relationship Id="rId2" Target="../notesMasters/notesMaster1.xml" Type="http://schemas.openxmlformats.org/officeDocument/2006/relationships/notesMaster"/></Relationships>
</file>

<file path=ppt/notesSlides/_rels/notesSlide4.xml.rels><?xml version="1.0" encoding="UTF-8" standalone="yes"?><Relationships xmlns="http://schemas.openxmlformats.org/package/2006/relationships"><Relationship Id="rId1" Target="../slides/slide28.xml" Type="http://schemas.openxmlformats.org/officeDocument/2006/relationships/slide"/><Relationship Id="rId2" Target="../notesMasters/notesMaster1.xml" Type="http://schemas.openxmlformats.org/officeDocument/2006/relationships/notesMaster"/></Relationships>
</file>

<file path=ppt/notesSlides/_rels/notesSlide5.xml.rels><?xml version="1.0" encoding="UTF-8" standalone="yes"?><Relationships xmlns="http://schemas.openxmlformats.org/package/2006/relationships"><Relationship Id="rId1" Target="../slides/slide33.xml" Type="http://schemas.openxmlformats.org/officeDocument/2006/relationships/slide"/><Relationship Id="rId2" Target="../notesMasters/notesMaster1.xml" Type="http://schemas.openxmlformats.org/officeDocument/2006/relationships/notesMaster"/></Relationships>
</file>

<file path=ppt/notesSlides/_rels/notesSlide6.xml.rels><?xml version="1.0" encoding="UTF-8" standalone="yes"?><Relationships xmlns="http://schemas.openxmlformats.org/package/2006/relationships"><Relationship Id="rId1" Target="../slides/slide34.xml" Type="http://schemas.openxmlformats.org/officeDocument/2006/relationships/slide"/><Relationship Id="rId2" Target="../notesMasters/notesMaster1.xml" Type="http://schemas.openxmlformats.org/officeDocument/2006/relationships/notesMaster"/></Relationships>
</file>

<file path=ppt/notesSlides/_rels/notesSlide7.xml.rels><?xml version="1.0" encoding="UTF-8" standalone="yes"?><Relationships xmlns="http://schemas.openxmlformats.org/package/2006/relationships"><Relationship Id="rId1" Target="../slides/slide35.xml" Type="http://schemas.openxmlformats.org/officeDocument/2006/relationships/slide"/><Relationship Id="rId2"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B5C3CC-D58F-4530-A5BD-F6E40790BD1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B5C3CC-D58F-4530-A5BD-F6E40790BD1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B5C3CC-D58F-4530-A5BD-F6E40790BD1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B5C3CC-D58F-4530-A5BD-F6E40790BD1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a:t>
            </a:r>
            <a:endParaRPr lang="zh-CN" altLang="en-US" dirty="0"/>
          </a:p>
        </p:txBody>
      </p:sp>
      <p:sp>
        <p:nvSpPr>
          <p:cNvPr id="4" name="灯片编号占位符 3"/>
          <p:cNvSpPr>
            <a:spLocks noGrp="1"/>
          </p:cNvSpPr>
          <p:nvPr>
            <p:ph type="sldNum" sz="quarter" idx="5"/>
          </p:nvPr>
        </p:nvSpPr>
        <p:spPr/>
        <p:txBody>
          <a:bodyPr/>
          <a:lstStyle/>
          <a:p>
            <a:fld id="{D0067473-71BF-44DE-A5FB-579013EAB41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t>
            </a:r>
            <a:endParaRPr lang="zh-CN" altLang="en-US" dirty="0"/>
          </a:p>
        </p:txBody>
      </p:sp>
      <p:sp>
        <p:nvSpPr>
          <p:cNvPr id="4" name="灯片编号占位符 3"/>
          <p:cNvSpPr>
            <a:spLocks noGrp="1"/>
          </p:cNvSpPr>
          <p:nvPr>
            <p:ph type="sldNum" sz="quarter" idx="5"/>
          </p:nvPr>
        </p:nvSpPr>
        <p:spPr/>
        <p:txBody>
          <a:bodyPr/>
          <a:lstStyle/>
          <a:p>
            <a:fld id="{D0067473-71BF-44DE-A5FB-579013EAB41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a:t>
            </a:r>
            <a:endParaRPr lang="zh-CN" altLang="en-US" dirty="0"/>
          </a:p>
        </p:txBody>
      </p:sp>
      <p:sp>
        <p:nvSpPr>
          <p:cNvPr id="4" name="灯片编号占位符 3"/>
          <p:cNvSpPr>
            <a:spLocks noGrp="1"/>
          </p:cNvSpPr>
          <p:nvPr>
            <p:ph type="sldNum" sz="quarter" idx="5"/>
          </p:nvPr>
        </p:nvSpPr>
        <p:spPr/>
        <p:txBody>
          <a:bodyPr/>
          <a:lstStyle/>
          <a:p>
            <a:fld id="{D0067473-71BF-44DE-A5FB-579013EAB412}" type="slidenum">
              <a:rPr lang="zh-CN" altLang="en-US" smtClean="0"/>
            </a:fld>
            <a:endParaRPr lang="zh-CN" altLang="en-US"/>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Tree>
  </p:cSld>
  <p:clrMapOvr>
    <a:masterClrMapping/>
  </p:clrMapOvr>
  <p:transition>
    <p:checke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8F6742F-58F1-477F-A23E-E56E005DF6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CC3247-8A3A-411E-986B-6A1EC01D1281}" type="slidenum">
              <a:rPr lang="zh-CN" altLang="en-US" smtClean="0"/>
            </a:fld>
            <a:endParaRPr lang="zh-CN" alt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6742F-58F1-477F-A23E-E56E005DF6B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C3247-8A3A-411E-986B-6A1EC01D128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tags/tag1.xml" Type="http://schemas.openxmlformats.org/officeDocument/2006/relationships/tags"/><Relationship Id="rId2" Target="../tags/tag2.xml" Type="http://schemas.openxmlformats.org/officeDocument/2006/relationships/tags"/><Relationship Id="rId3" Target="../tags/tag3.xml" Type="http://schemas.openxmlformats.org/officeDocument/2006/relationships/tags"/><Relationship Id="rId4" Target="../media/image1.png" Type="http://schemas.openxmlformats.org/officeDocument/2006/relationships/image"/><Relationship Id="rId5" Target="../tags/tag4.xml" Type="http://schemas.openxmlformats.org/officeDocument/2006/relationships/tags"/><Relationship Id="rId6" Target="../media/image2.jpeg" Type="http://schemas.openxmlformats.org/officeDocument/2006/relationships/image"/><Relationship Id="rId7" Target="../tags/tag5.xml" Type="http://schemas.openxmlformats.org/officeDocument/2006/relationships/tags"/><Relationship Id="rId8" Target="../media/image3.png" Type="http://schemas.openxmlformats.org/officeDocument/2006/relationships/image"/><Relationship Id="rId9" Target="../slideLayouts/slideLayout7.xml" Type="http://schemas.openxmlformats.org/officeDocument/2006/relationships/slideLayout"/></Relationships>
</file>

<file path=ppt/slides/_rels/slide10.xml.rels><?xml version="1.0" encoding="UTF-8" standalone="yes"?><Relationships xmlns="http://schemas.openxmlformats.org/package/2006/relationships"><Relationship Id="rId1" Target="../tags/tag274.xml" Type="http://schemas.openxmlformats.org/officeDocument/2006/relationships/tags"/><Relationship Id="rId10" Target="../tags/tag283.xml" Type="http://schemas.openxmlformats.org/officeDocument/2006/relationships/tags"/><Relationship Id="rId11" Target="../tags/tag284.xml" Type="http://schemas.openxmlformats.org/officeDocument/2006/relationships/tags"/><Relationship Id="rId12" Target="../tags/tag285.xml" Type="http://schemas.openxmlformats.org/officeDocument/2006/relationships/tags"/><Relationship Id="rId13" Target="../tags/tag286.xml" Type="http://schemas.openxmlformats.org/officeDocument/2006/relationships/tags"/><Relationship Id="rId14" Target="../tags/tag287.xml" Type="http://schemas.openxmlformats.org/officeDocument/2006/relationships/tags"/><Relationship Id="rId15" Target="../tags/tag288.xml" Type="http://schemas.openxmlformats.org/officeDocument/2006/relationships/tags"/><Relationship Id="rId16" Target="../tags/tag289.xml" Type="http://schemas.openxmlformats.org/officeDocument/2006/relationships/tags"/><Relationship Id="rId17" Target="../tags/tag290.xml" Type="http://schemas.openxmlformats.org/officeDocument/2006/relationships/tags"/><Relationship Id="rId18" Target="../tags/tag291.xml" Type="http://schemas.openxmlformats.org/officeDocument/2006/relationships/tags"/><Relationship Id="rId19" Target="../tags/tag292.xml" Type="http://schemas.openxmlformats.org/officeDocument/2006/relationships/tags"/><Relationship Id="rId2" Target="../tags/tag275.xml" Type="http://schemas.openxmlformats.org/officeDocument/2006/relationships/tags"/><Relationship Id="rId20" Target="../tags/tag293.xml" Type="http://schemas.openxmlformats.org/officeDocument/2006/relationships/tags"/><Relationship Id="rId21" Target="../tags/tag294.xml" Type="http://schemas.openxmlformats.org/officeDocument/2006/relationships/tags"/><Relationship Id="rId22" Target="../tags/tag295.xml" Type="http://schemas.openxmlformats.org/officeDocument/2006/relationships/tags"/><Relationship Id="rId23" Target="../tags/tag296.xml" Type="http://schemas.openxmlformats.org/officeDocument/2006/relationships/tags"/><Relationship Id="rId24" Target="../tags/tag297.xml" Type="http://schemas.openxmlformats.org/officeDocument/2006/relationships/tags"/><Relationship Id="rId25" Target="../tags/tag298.xml" Type="http://schemas.openxmlformats.org/officeDocument/2006/relationships/tags"/><Relationship Id="rId26" Target="../tags/tag299.xml" Type="http://schemas.openxmlformats.org/officeDocument/2006/relationships/tags"/><Relationship Id="rId27" Target="../tags/tag300.xml" Type="http://schemas.openxmlformats.org/officeDocument/2006/relationships/tags"/><Relationship Id="rId28" Target="../tags/tag301.xml" Type="http://schemas.openxmlformats.org/officeDocument/2006/relationships/tags"/><Relationship Id="rId29" Target="../tags/tag302.xml" Type="http://schemas.openxmlformats.org/officeDocument/2006/relationships/tags"/><Relationship Id="rId3" Target="../tags/tag276.xml" Type="http://schemas.openxmlformats.org/officeDocument/2006/relationships/tags"/><Relationship Id="rId30" Target="../tags/tag303.xml" Type="http://schemas.openxmlformats.org/officeDocument/2006/relationships/tags"/><Relationship Id="rId31" Target="../tags/tag304.xml" Type="http://schemas.openxmlformats.org/officeDocument/2006/relationships/tags"/><Relationship Id="rId32" Target="../tags/tag305.xml" Type="http://schemas.openxmlformats.org/officeDocument/2006/relationships/tags"/><Relationship Id="rId33" Target="../tags/tag306.xml" Type="http://schemas.openxmlformats.org/officeDocument/2006/relationships/tags"/><Relationship Id="rId34" Target="../tags/tag307.xml" Type="http://schemas.openxmlformats.org/officeDocument/2006/relationships/tags"/><Relationship Id="rId35" Target="../tags/tag308.xml" Type="http://schemas.openxmlformats.org/officeDocument/2006/relationships/tags"/><Relationship Id="rId36" Target="../tags/tag309.xml" Type="http://schemas.openxmlformats.org/officeDocument/2006/relationships/tags"/><Relationship Id="rId37" Target="../tags/tag310.xml" Type="http://schemas.openxmlformats.org/officeDocument/2006/relationships/tags"/><Relationship Id="rId38" Target="../tags/tag311.xml" Type="http://schemas.openxmlformats.org/officeDocument/2006/relationships/tags"/><Relationship Id="rId39" Target="../tags/tag312.xml" Type="http://schemas.openxmlformats.org/officeDocument/2006/relationships/tags"/><Relationship Id="rId4" Target="../tags/tag277.xml" Type="http://schemas.openxmlformats.org/officeDocument/2006/relationships/tags"/><Relationship Id="rId40" Target="../tags/tag313.xml" Type="http://schemas.openxmlformats.org/officeDocument/2006/relationships/tags"/><Relationship Id="rId41" Target="../tags/tag314.xml" Type="http://schemas.openxmlformats.org/officeDocument/2006/relationships/tags"/><Relationship Id="rId42" Target="../tags/tag315.xml" Type="http://schemas.openxmlformats.org/officeDocument/2006/relationships/tags"/><Relationship Id="rId43" Target="../tags/tag316.xml" Type="http://schemas.openxmlformats.org/officeDocument/2006/relationships/tags"/><Relationship Id="rId44" Target="../tags/tag317.xml" Type="http://schemas.openxmlformats.org/officeDocument/2006/relationships/tags"/><Relationship Id="rId45" Target="../tags/tag318.xml" Type="http://schemas.openxmlformats.org/officeDocument/2006/relationships/tags"/><Relationship Id="rId46" Target="../tags/tag319.xml" Type="http://schemas.openxmlformats.org/officeDocument/2006/relationships/tags"/><Relationship Id="rId47" Target="../tags/tag320.xml" Type="http://schemas.openxmlformats.org/officeDocument/2006/relationships/tags"/><Relationship Id="rId48" Target="../tags/tag321.xml" Type="http://schemas.openxmlformats.org/officeDocument/2006/relationships/tags"/><Relationship Id="rId49" Target="../tags/tag322.xml" Type="http://schemas.openxmlformats.org/officeDocument/2006/relationships/tags"/><Relationship Id="rId5" Target="../tags/tag278.xml" Type="http://schemas.openxmlformats.org/officeDocument/2006/relationships/tags"/><Relationship Id="rId50" Target="../tags/tag323.xml" Type="http://schemas.openxmlformats.org/officeDocument/2006/relationships/tags"/><Relationship Id="rId51" Target="../tags/tag324.xml" Type="http://schemas.openxmlformats.org/officeDocument/2006/relationships/tags"/><Relationship Id="rId52" Target="../tags/tag325.xml" Type="http://schemas.openxmlformats.org/officeDocument/2006/relationships/tags"/><Relationship Id="rId53" Target="../tags/tag326.xml" Type="http://schemas.openxmlformats.org/officeDocument/2006/relationships/tags"/><Relationship Id="rId54" Target="../tags/tag327.xml" Type="http://schemas.openxmlformats.org/officeDocument/2006/relationships/tags"/><Relationship Id="rId55" Target="../tags/tag328.xml" Type="http://schemas.openxmlformats.org/officeDocument/2006/relationships/tags"/><Relationship Id="rId56" Target="../tags/tag329.xml" Type="http://schemas.openxmlformats.org/officeDocument/2006/relationships/tags"/><Relationship Id="rId57" Target="../media/image12.png" Type="http://schemas.openxmlformats.org/officeDocument/2006/relationships/image"/><Relationship Id="rId58" Target="../tags/tag330.xml" Type="http://schemas.openxmlformats.org/officeDocument/2006/relationships/tags"/><Relationship Id="rId59" Target="../tags/tag331.xml" Type="http://schemas.openxmlformats.org/officeDocument/2006/relationships/tags"/><Relationship Id="rId6" Target="../tags/tag279.xml" Type="http://schemas.openxmlformats.org/officeDocument/2006/relationships/tags"/><Relationship Id="rId60" Target="../tags/tag332.xml" Type="http://schemas.openxmlformats.org/officeDocument/2006/relationships/tags"/><Relationship Id="rId61" Target="../tags/tag333.xml" Type="http://schemas.openxmlformats.org/officeDocument/2006/relationships/tags"/><Relationship Id="rId62" Target="../tags/tag334.xml" Type="http://schemas.openxmlformats.org/officeDocument/2006/relationships/tags"/><Relationship Id="rId63" Target="../tags/tag335.xml" Type="http://schemas.openxmlformats.org/officeDocument/2006/relationships/tags"/><Relationship Id="rId64" Target="../tags/tag336.xml" Type="http://schemas.openxmlformats.org/officeDocument/2006/relationships/tags"/><Relationship Id="rId65" Target="../tags/tag337.xml" Type="http://schemas.openxmlformats.org/officeDocument/2006/relationships/tags"/><Relationship Id="rId66" Target="../tags/tag338.xml" Type="http://schemas.openxmlformats.org/officeDocument/2006/relationships/tags"/><Relationship Id="rId67" Target="../tags/tag339.xml" Type="http://schemas.openxmlformats.org/officeDocument/2006/relationships/tags"/><Relationship Id="rId68" Target="../tags/tag340.xml" Type="http://schemas.openxmlformats.org/officeDocument/2006/relationships/tags"/><Relationship Id="rId69" Target="../tags/tag341.xml" Type="http://schemas.openxmlformats.org/officeDocument/2006/relationships/tags"/><Relationship Id="rId7" Target="../tags/tag280.xml" Type="http://schemas.openxmlformats.org/officeDocument/2006/relationships/tags"/><Relationship Id="rId70" Target="../tags/tag342.xml" Type="http://schemas.openxmlformats.org/officeDocument/2006/relationships/tags"/><Relationship Id="rId71" Target="../tags/tag343.xml" Type="http://schemas.openxmlformats.org/officeDocument/2006/relationships/tags"/><Relationship Id="rId72" Target="../tags/tag344.xml" Type="http://schemas.openxmlformats.org/officeDocument/2006/relationships/tags"/><Relationship Id="rId73" Target="../tags/tag345.xml" Type="http://schemas.openxmlformats.org/officeDocument/2006/relationships/tags"/><Relationship Id="rId74" Target="../tags/tag346.xml" Type="http://schemas.openxmlformats.org/officeDocument/2006/relationships/tags"/><Relationship Id="rId75" Target="slide1.xml" Type="http://schemas.openxmlformats.org/officeDocument/2006/relationships/slide"/><Relationship Id="rId76" Target="../tags/tag347.xml" Type="http://schemas.openxmlformats.org/officeDocument/2006/relationships/tags"/><Relationship Id="rId77" Target="../tags/tag348.xml" Type="http://schemas.openxmlformats.org/officeDocument/2006/relationships/tags"/><Relationship Id="rId78" Target="../tags/tag349.xml" Type="http://schemas.openxmlformats.org/officeDocument/2006/relationships/tags"/><Relationship Id="rId79" Target="../tags/tag350.xml" Type="http://schemas.openxmlformats.org/officeDocument/2006/relationships/tags"/><Relationship Id="rId8" Target="../tags/tag281.xml" Type="http://schemas.openxmlformats.org/officeDocument/2006/relationships/tags"/><Relationship Id="rId80" Target="../tags/tag351.xml" Type="http://schemas.openxmlformats.org/officeDocument/2006/relationships/tags"/><Relationship Id="rId81" Target="../tags/tag352.xml" Type="http://schemas.openxmlformats.org/officeDocument/2006/relationships/tags"/><Relationship Id="rId82" Target="../tags/tag353.xml" Type="http://schemas.openxmlformats.org/officeDocument/2006/relationships/tags"/><Relationship Id="rId83" Target="../slideLayouts/slideLayout2.xml" Type="http://schemas.openxmlformats.org/officeDocument/2006/relationships/slideLayout"/><Relationship Id="rId9" Target="../tags/tag282.xml" Type="http://schemas.openxmlformats.org/officeDocument/2006/relationships/tags"/></Relationships>
</file>

<file path=ppt/slides/_rels/slide11.xml.rels><?xml version="1.0" encoding="UTF-8" standalone="yes"?><Relationships xmlns="http://schemas.openxmlformats.org/package/2006/relationships"><Relationship Id="rId1" Target="../tags/tag354.xml" Type="http://schemas.openxmlformats.org/officeDocument/2006/relationships/tags"/><Relationship Id="rId10" Target="../tags/tag363.xml" Type="http://schemas.openxmlformats.org/officeDocument/2006/relationships/tags"/><Relationship Id="rId11" Target="../tags/tag364.xml" Type="http://schemas.openxmlformats.org/officeDocument/2006/relationships/tags"/><Relationship Id="rId12" Target="../tags/tag365.xml" Type="http://schemas.openxmlformats.org/officeDocument/2006/relationships/tags"/><Relationship Id="rId13" Target="../tags/tag366.xml" Type="http://schemas.openxmlformats.org/officeDocument/2006/relationships/tags"/><Relationship Id="rId14" Target="../tags/tag367.xml" Type="http://schemas.openxmlformats.org/officeDocument/2006/relationships/tags"/><Relationship Id="rId15" Target="../tags/tag368.xml" Type="http://schemas.openxmlformats.org/officeDocument/2006/relationships/tags"/><Relationship Id="rId16" Target="../tags/tag369.xml" Type="http://schemas.openxmlformats.org/officeDocument/2006/relationships/tags"/><Relationship Id="rId17" Target="../tags/tag370.xml" Type="http://schemas.openxmlformats.org/officeDocument/2006/relationships/tags"/><Relationship Id="rId18" Target="../tags/tag371.xml" Type="http://schemas.openxmlformats.org/officeDocument/2006/relationships/tags"/><Relationship Id="rId19" Target="../tags/tag372.xml" Type="http://schemas.openxmlformats.org/officeDocument/2006/relationships/tags"/><Relationship Id="rId2" Target="../tags/tag355.xml" Type="http://schemas.openxmlformats.org/officeDocument/2006/relationships/tags"/><Relationship Id="rId20" Target="../tags/tag373.xml" Type="http://schemas.openxmlformats.org/officeDocument/2006/relationships/tags"/><Relationship Id="rId21" Target="../tags/tag374.xml" Type="http://schemas.openxmlformats.org/officeDocument/2006/relationships/tags"/><Relationship Id="rId22" Target="../tags/tag375.xml" Type="http://schemas.openxmlformats.org/officeDocument/2006/relationships/tags"/><Relationship Id="rId23" Target="../tags/tag376.xml" Type="http://schemas.openxmlformats.org/officeDocument/2006/relationships/tags"/><Relationship Id="rId24" Target="../tags/tag377.xml" Type="http://schemas.openxmlformats.org/officeDocument/2006/relationships/tags"/><Relationship Id="rId25" Target="../tags/tag378.xml" Type="http://schemas.openxmlformats.org/officeDocument/2006/relationships/tags"/><Relationship Id="rId26" Target="../tags/tag379.xml" Type="http://schemas.openxmlformats.org/officeDocument/2006/relationships/tags"/><Relationship Id="rId27" Target="../tags/tag380.xml" Type="http://schemas.openxmlformats.org/officeDocument/2006/relationships/tags"/><Relationship Id="rId28" Target="../tags/tag381.xml" Type="http://schemas.openxmlformats.org/officeDocument/2006/relationships/tags"/><Relationship Id="rId29" Target="../tags/tag382.xml" Type="http://schemas.openxmlformats.org/officeDocument/2006/relationships/tags"/><Relationship Id="rId3" Target="../tags/tag356.xml" Type="http://schemas.openxmlformats.org/officeDocument/2006/relationships/tags"/><Relationship Id="rId30" Target="../tags/tag383.xml" Type="http://schemas.openxmlformats.org/officeDocument/2006/relationships/tags"/><Relationship Id="rId31" Target="../tags/tag384.xml" Type="http://schemas.openxmlformats.org/officeDocument/2006/relationships/tags"/><Relationship Id="rId32" Target="../tags/tag385.xml" Type="http://schemas.openxmlformats.org/officeDocument/2006/relationships/tags"/><Relationship Id="rId33" Target="../tags/tag386.xml" Type="http://schemas.openxmlformats.org/officeDocument/2006/relationships/tags"/><Relationship Id="rId34" Target="../tags/tag387.xml" Type="http://schemas.openxmlformats.org/officeDocument/2006/relationships/tags"/><Relationship Id="rId35" Target="../tags/tag388.xml" Type="http://schemas.openxmlformats.org/officeDocument/2006/relationships/tags"/><Relationship Id="rId36" Target="../tags/tag389.xml" Type="http://schemas.openxmlformats.org/officeDocument/2006/relationships/tags"/><Relationship Id="rId37" Target="../tags/tag390.xml" Type="http://schemas.openxmlformats.org/officeDocument/2006/relationships/tags"/><Relationship Id="rId38" Target="../tags/tag391.xml" Type="http://schemas.openxmlformats.org/officeDocument/2006/relationships/tags"/><Relationship Id="rId39" Target="../tags/tag392.xml" Type="http://schemas.openxmlformats.org/officeDocument/2006/relationships/tags"/><Relationship Id="rId4" Target="../tags/tag357.xml" Type="http://schemas.openxmlformats.org/officeDocument/2006/relationships/tags"/><Relationship Id="rId40" Target="../tags/tag393.xml" Type="http://schemas.openxmlformats.org/officeDocument/2006/relationships/tags"/><Relationship Id="rId41" Target="../tags/tag394.xml" Type="http://schemas.openxmlformats.org/officeDocument/2006/relationships/tags"/><Relationship Id="rId42" Target="../tags/tag395.xml" Type="http://schemas.openxmlformats.org/officeDocument/2006/relationships/tags"/><Relationship Id="rId43" Target="../tags/tag396.xml" Type="http://schemas.openxmlformats.org/officeDocument/2006/relationships/tags"/><Relationship Id="rId44" Target="../tags/tag397.xml" Type="http://schemas.openxmlformats.org/officeDocument/2006/relationships/tags"/><Relationship Id="rId45" Target="../tags/tag398.xml" Type="http://schemas.openxmlformats.org/officeDocument/2006/relationships/tags"/><Relationship Id="rId46" Target="../tags/tag399.xml" Type="http://schemas.openxmlformats.org/officeDocument/2006/relationships/tags"/><Relationship Id="rId47" Target="../tags/tag400.xml" Type="http://schemas.openxmlformats.org/officeDocument/2006/relationships/tags"/><Relationship Id="rId48" Target="../tags/tag401.xml" Type="http://schemas.openxmlformats.org/officeDocument/2006/relationships/tags"/><Relationship Id="rId49" Target="../tags/tag402.xml" Type="http://schemas.openxmlformats.org/officeDocument/2006/relationships/tags"/><Relationship Id="rId5" Target="../tags/tag358.xml" Type="http://schemas.openxmlformats.org/officeDocument/2006/relationships/tags"/><Relationship Id="rId50" Target="../tags/tag403.xml" Type="http://schemas.openxmlformats.org/officeDocument/2006/relationships/tags"/><Relationship Id="rId51" Target="../tags/tag404.xml" Type="http://schemas.openxmlformats.org/officeDocument/2006/relationships/tags"/><Relationship Id="rId52" Target="../tags/tag405.xml" Type="http://schemas.openxmlformats.org/officeDocument/2006/relationships/tags"/><Relationship Id="rId53" Target="../tags/tag406.xml" Type="http://schemas.openxmlformats.org/officeDocument/2006/relationships/tags"/><Relationship Id="rId54" Target="../tags/tag407.xml" Type="http://schemas.openxmlformats.org/officeDocument/2006/relationships/tags"/><Relationship Id="rId55" Target="../tags/tag408.xml" Type="http://schemas.openxmlformats.org/officeDocument/2006/relationships/tags"/><Relationship Id="rId56" Target="../tags/tag409.xml" Type="http://schemas.openxmlformats.org/officeDocument/2006/relationships/tags"/><Relationship Id="rId57" Target="../tags/tag410.xml" Type="http://schemas.openxmlformats.org/officeDocument/2006/relationships/tags"/><Relationship Id="rId58" Target="../tags/tag411.xml" Type="http://schemas.openxmlformats.org/officeDocument/2006/relationships/tags"/><Relationship Id="rId59" Target="../tags/tag412.xml" Type="http://schemas.openxmlformats.org/officeDocument/2006/relationships/tags"/><Relationship Id="rId6" Target="../tags/tag359.xml" Type="http://schemas.openxmlformats.org/officeDocument/2006/relationships/tags"/><Relationship Id="rId60" Target="../tags/tag413.xml" Type="http://schemas.openxmlformats.org/officeDocument/2006/relationships/tags"/><Relationship Id="rId61" Target="../tags/tag414.xml" Type="http://schemas.openxmlformats.org/officeDocument/2006/relationships/tags"/><Relationship Id="rId62" Target="../tags/tag415.xml" Type="http://schemas.openxmlformats.org/officeDocument/2006/relationships/tags"/><Relationship Id="rId63" Target="../tags/tag416.xml" Type="http://schemas.openxmlformats.org/officeDocument/2006/relationships/tags"/><Relationship Id="rId64" Target="../tags/tag417.xml" Type="http://schemas.openxmlformats.org/officeDocument/2006/relationships/tags"/><Relationship Id="rId65" Target="../tags/tag418.xml" Type="http://schemas.openxmlformats.org/officeDocument/2006/relationships/tags"/><Relationship Id="rId66" Target="../tags/tag419.xml" Type="http://schemas.openxmlformats.org/officeDocument/2006/relationships/tags"/><Relationship Id="rId67" Target="../tags/tag420.xml" Type="http://schemas.openxmlformats.org/officeDocument/2006/relationships/tags"/><Relationship Id="rId68" Target="../tags/tag421.xml" Type="http://schemas.openxmlformats.org/officeDocument/2006/relationships/tags"/><Relationship Id="rId69" Target="../tags/tag422.xml" Type="http://schemas.openxmlformats.org/officeDocument/2006/relationships/tags"/><Relationship Id="rId7" Target="../tags/tag360.xml" Type="http://schemas.openxmlformats.org/officeDocument/2006/relationships/tags"/><Relationship Id="rId70" Target="../tags/tag423.xml" Type="http://schemas.openxmlformats.org/officeDocument/2006/relationships/tags"/><Relationship Id="rId71" Target="../tags/tag424.xml" Type="http://schemas.openxmlformats.org/officeDocument/2006/relationships/tags"/><Relationship Id="rId72" Target="../media/image13.jpeg" Type="http://schemas.openxmlformats.org/officeDocument/2006/relationships/image"/><Relationship Id="rId73" Target="../tags/tag425.xml" Type="http://schemas.openxmlformats.org/officeDocument/2006/relationships/tags"/><Relationship Id="rId74" Target="../media/image14.jpeg" Type="http://schemas.openxmlformats.org/officeDocument/2006/relationships/image"/><Relationship Id="rId75" Target="../tags/tag426.xml" Type="http://schemas.openxmlformats.org/officeDocument/2006/relationships/tags"/><Relationship Id="rId76" Target="../media/image15.jpeg" Type="http://schemas.openxmlformats.org/officeDocument/2006/relationships/image"/><Relationship Id="rId77" Target="../tags/tag427.xml" Type="http://schemas.openxmlformats.org/officeDocument/2006/relationships/tags"/><Relationship Id="rId78" Target="../tags/tag428.xml" Type="http://schemas.openxmlformats.org/officeDocument/2006/relationships/tags"/><Relationship Id="rId79" Target="../slideLayouts/slideLayout2.xml" Type="http://schemas.openxmlformats.org/officeDocument/2006/relationships/slideLayout"/><Relationship Id="rId8" Target="../tags/tag361.xml" Type="http://schemas.openxmlformats.org/officeDocument/2006/relationships/tags"/><Relationship Id="rId9" Target="../tags/tag362.xml" Type="http://schemas.openxmlformats.org/officeDocument/2006/relationships/tags"/></Relationships>
</file>

<file path=ppt/slides/_rels/slide12.xml.rels><?xml version="1.0" encoding="UTF-8" standalone="yes"?><Relationships xmlns="http://schemas.openxmlformats.org/package/2006/relationships"><Relationship Id="rId1" Target="../tags/tag429.xml" Type="http://schemas.openxmlformats.org/officeDocument/2006/relationships/tags"/><Relationship Id="rId10" Target="../tags/tag438.xml" Type="http://schemas.openxmlformats.org/officeDocument/2006/relationships/tags"/><Relationship Id="rId11" Target="../tags/tag439.xml" Type="http://schemas.openxmlformats.org/officeDocument/2006/relationships/tags"/><Relationship Id="rId12" Target="../tags/tag440.xml" Type="http://schemas.openxmlformats.org/officeDocument/2006/relationships/tags"/><Relationship Id="rId13" Target="../tags/tag441.xml" Type="http://schemas.openxmlformats.org/officeDocument/2006/relationships/tags"/><Relationship Id="rId14" Target="../tags/tag442.xml" Type="http://schemas.openxmlformats.org/officeDocument/2006/relationships/tags"/><Relationship Id="rId15" Target="../tags/tag443.xml" Type="http://schemas.openxmlformats.org/officeDocument/2006/relationships/tags"/><Relationship Id="rId16" Target="../tags/tag444.xml" Type="http://schemas.openxmlformats.org/officeDocument/2006/relationships/tags"/><Relationship Id="rId17" Target="../tags/tag445.xml" Type="http://schemas.openxmlformats.org/officeDocument/2006/relationships/tags"/><Relationship Id="rId18" Target="../tags/tag446.xml" Type="http://schemas.openxmlformats.org/officeDocument/2006/relationships/tags"/><Relationship Id="rId19" Target="../tags/tag447.xml" Type="http://schemas.openxmlformats.org/officeDocument/2006/relationships/tags"/><Relationship Id="rId2" Target="../tags/tag430.xml" Type="http://schemas.openxmlformats.org/officeDocument/2006/relationships/tags"/><Relationship Id="rId20" Target="../tags/tag448.xml" Type="http://schemas.openxmlformats.org/officeDocument/2006/relationships/tags"/><Relationship Id="rId21" Target="../tags/tag449.xml" Type="http://schemas.openxmlformats.org/officeDocument/2006/relationships/tags"/><Relationship Id="rId22" Target="../tags/tag450.xml" Type="http://schemas.openxmlformats.org/officeDocument/2006/relationships/tags"/><Relationship Id="rId23" Target="../tags/tag451.xml" Type="http://schemas.openxmlformats.org/officeDocument/2006/relationships/tags"/><Relationship Id="rId24" Target="../tags/tag452.xml" Type="http://schemas.openxmlformats.org/officeDocument/2006/relationships/tags"/><Relationship Id="rId25" Target="../tags/tag453.xml" Type="http://schemas.openxmlformats.org/officeDocument/2006/relationships/tags"/><Relationship Id="rId26" Target="../tags/tag454.xml" Type="http://schemas.openxmlformats.org/officeDocument/2006/relationships/tags"/><Relationship Id="rId27" Target="../tags/tag455.xml" Type="http://schemas.openxmlformats.org/officeDocument/2006/relationships/tags"/><Relationship Id="rId28" Target="../tags/tag456.xml" Type="http://schemas.openxmlformats.org/officeDocument/2006/relationships/tags"/><Relationship Id="rId29" Target="../tags/tag457.xml" Type="http://schemas.openxmlformats.org/officeDocument/2006/relationships/tags"/><Relationship Id="rId3" Target="../tags/tag431.xml" Type="http://schemas.openxmlformats.org/officeDocument/2006/relationships/tags"/><Relationship Id="rId30" Target="../tags/tag458.xml" Type="http://schemas.openxmlformats.org/officeDocument/2006/relationships/tags"/><Relationship Id="rId31" Target="../tags/tag459.xml" Type="http://schemas.openxmlformats.org/officeDocument/2006/relationships/tags"/><Relationship Id="rId32" Target="../tags/tag460.xml" Type="http://schemas.openxmlformats.org/officeDocument/2006/relationships/tags"/><Relationship Id="rId33" Target="../tags/tag461.xml" Type="http://schemas.openxmlformats.org/officeDocument/2006/relationships/tags"/><Relationship Id="rId34" Target="../tags/tag462.xml" Type="http://schemas.openxmlformats.org/officeDocument/2006/relationships/tags"/><Relationship Id="rId35" Target="../tags/tag463.xml" Type="http://schemas.openxmlformats.org/officeDocument/2006/relationships/tags"/><Relationship Id="rId36" Target="../tags/tag464.xml" Type="http://schemas.openxmlformats.org/officeDocument/2006/relationships/tags"/><Relationship Id="rId37" Target="../tags/tag465.xml" Type="http://schemas.openxmlformats.org/officeDocument/2006/relationships/tags"/><Relationship Id="rId38" Target="../tags/tag466.xml" Type="http://schemas.openxmlformats.org/officeDocument/2006/relationships/tags"/><Relationship Id="rId39" Target="../tags/tag467.xml" Type="http://schemas.openxmlformats.org/officeDocument/2006/relationships/tags"/><Relationship Id="rId4" Target="../tags/tag432.xml" Type="http://schemas.openxmlformats.org/officeDocument/2006/relationships/tags"/><Relationship Id="rId40" Target="../tags/tag468.xml" Type="http://schemas.openxmlformats.org/officeDocument/2006/relationships/tags"/><Relationship Id="rId41" Target="../tags/tag469.xml" Type="http://schemas.openxmlformats.org/officeDocument/2006/relationships/tags"/><Relationship Id="rId42" Target="../tags/tag470.xml" Type="http://schemas.openxmlformats.org/officeDocument/2006/relationships/tags"/><Relationship Id="rId43" Target="../tags/tag471.xml" Type="http://schemas.openxmlformats.org/officeDocument/2006/relationships/tags"/><Relationship Id="rId44" Target="../tags/tag472.xml" Type="http://schemas.openxmlformats.org/officeDocument/2006/relationships/tags"/><Relationship Id="rId45" Target="../tags/tag473.xml" Type="http://schemas.openxmlformats.org/officeDocument/2006/relationships/tags"/><Relationship Id="rId46" Target="../tags/tag474.xml" Type="http://schemas.openxmlformats.org/officeDocument/2006/relationships/tags"/><Relationship Id="rId47" Target="../tags/tag475.xml" Type="http://schemas.openxmlformats.org/officeDocument/2006/relationships/tags"/><Relationship Id="rId48" Target="../tags/tag476.xml" Type="http://schemas.openxmlformats.org/officeDocument/2006/relationships/tags"/><Relationship Id="rId49" Target="../tags/tag477.xml" Type="http://schemas.openxmlformats.org/officeDocument/2006/relationships/tags"/><Relationship Id="rId5" Target="../tags/tag433.xml" Type="http://schemas.openxmlformats.org/officeDocument/2006/relationships/tags"/><Relationship Id="rId50" Target="../tags/tag478.xml" Type="http://schemas.openxmlformats.org/officeDocument/2006/relationships/tags"/><Relationship Id="rId51" Target="../tags/tag479.xml" Type="http://schemas.openxmlformats.org/officeDocument/2006/relationships/tags"/><Relationship Id="rId52" Target="../tags/tag480.xml" Type="http://schemas.openxmlformats.org/officeDocument/2006/relationships/tags"/><Relationship Id="rId53" Target="../tags/tag481.xml" Type="http://schemas.openxmlformats.org/officeDocument/2006/relationships/tags"/><Relationship Id="rId54" Target="../tags/tag482.xml" Type="http://schemas.openxmlformats.org/officeDocument/2006/relationships/tags"/><Relationship Id="rId55" Target="../tags/tag483.xml" Type="http://schemas.openxmlformats.org/officeDocument/2006/relationships/tags"/><Relationship Id="rId56" Target="../tags/tag484.xml" Type="http://schemas.openxmlformats.org/officeDocument/2006/relationships/tags"/><Relationship Id="rId57" Target="../tags/tag485.xml" Type="http://schemas.openxmlformats.org/officeDocument/2006/relationships/tags"/><Relationship Id="rId58" Target="../tags/tag486.xml" Type="http://schemas.openxmlformats.org/officeDocument/2006/relationships/tags"/><Relationship Id="rId59" Target="../tags/tag487.xml" Type="http://schemas.openxmlformats.org/officeDocument/2006/relationships/tags"/><Relationship Id="rId6" Target="../tags/tag434.xml" Type="http://schemas.openxmlformats.org/officeDocument/2006/relationships/tags"/><Relationship Id="rId60" Target="../slideLayouts/slideLayout2.xml" Type="http://schemas.openxmlformats.org/officeDocument/2006/relationships/slideLayout"/><Relationship Id="rId7" Target="../tags/tag435.xml" Type="http://schemas.openxmlformats.org/officeDocument/2006/relationships/tags"/><Relationship Id="rId8" Target="../tags/tag436.xml" Type="http://schemas.openxmlformats.org/officeDocument/2006/relationships/tags"/><Relationship Id="rId9" Target="../tags/tag437.xml" Type="http://schemas.openxmlformats.org/officeDocument/2006/relationships/tags"/></Relationships>
</file>

<file path=ppt/slides/_rels/slide13.xml.rels><?xml version="1.0" encoding="UTF-8" standalone="yes"?><Relationships xmlns="http://schemas.openxmlformats.org/package/2006/relationships"><Relationship Id="rId1" Target="../tags/tag488.xml" Type="http://schemas.openxmlformats.org/officeDocument/2006/relationships/tags"/><Relationship Id="rId10" Target="../tags/tag497.xml" Type="http://schemas.openxmlformats.org/officeDocument/2006/relationships/tags"/><Relationship Id="rId11" Target="../tags/tag498.xml" Type="http://schemas.openxmlformats.org/officeDocument/2006/relationships/tags"/><Relationship Id="rId12" Target="../tags/tag499.xml" Type="http://schemas.openxmlformats.org/officeDocument/2006/relationships/tags"/><Relationship Id="rId13" Target="../tags/tag500.xml" Type="http://schemas.openxmlformats.org/officeDocument/2006/relationships/tags"/><Relationship Id="rId14" Target="../tags/tag501.xml" Type="http://schemas.openxmlformats.org/officeDocument/2006/relationships/tags"/><Relationship Id="rId15" Target="../tags/tag502.xml" Type="http://schemas.openxmlformats.org/officeDocument/2006/relationships/tags"/><Relationship Id="rId16" Target="../tags/tag503.xml" Type="http://schemas.openxmlformats.org/officeDocument/2006/relationships/tags"/><Relationship Id="rId17" Target="../tags/tag504.xml" Type="http://schemas.openxmlformats.org/officeDocument/2006/relationships/tags"/><Relationship Id="rId18" Target="../tags/tag505.xml" Type="http://schemas.openxmlformats.org/officeDocument/2006/relationships/tags"/><Relationship Id="rId19" Target="../tags/tag506.xml" Type="http://schemas.openxmlformats.org/officeDocument/2006/relationships/tags"/><Relationship Id="rId2" Target="../tags/tag489.xml" Type="http://schemas.openxmlformats.org/officeDocument/2006/relationships/tags"/><Relationship Id="rId20" Target="../tags/tag507.xml" Type="http://schemas.openxmlformats.org/officeDocument/2006/relationships/tags"/><Relationship Id="rId21" Target="../tags/tag508.xml" Type="http://schemas.openxmlformats.org/officeDocument/2006/relationships/tags"/><Relationship Id="rId22" Target="../tags/tag509.xml" Type="http://schemas.openxmlformats.org/officeDocument/2006/relationships/tags"/><Relationship Id="rId23" Target="../tags/tag510.xml" Type="http://schemas.openxmlformats.org/officeDocument/2006/relationships/tags"/><Relationship Id="rId24" Target="../tags/tag511.xml" Type="http://schemas.openxmlformats.org/officeDocument/2006/relationships/tags"/><Relationship Id="rId25" Target="../tags/tag512.xml" Type="http://schemas.openxmlformats.org/officeDocument/2006/relationships/tags"/><Relationship Id="rId26" Target="../tags/tag513.xml" Type="http://schemas.openxmlformats.org/officeDocument/2006/relationships/tags"/><Relationship Id="rId27" Target="../tags/tag514.xml" Type="http://schemas.openxmlformats.org/officeDocument/2006/relationships/tags"/><Relationship Id="rId28" Target="../tags/tag515.xml" Type="http://schemas.openxmlformats.org/officeDocument/2006/relationships/tags"/><Relationship Id="rId29" Target="../tags/tag516.xml" Type="http://schemas.openxmlformats.org/officeDocument/2006/relationships/tags"/><Relationship Id="rId3" Target="../tags/tag490.xml" Type="http://schemas.openxmlformats.org/officeDocument/2006/relationships/tags"/><Relationship Id="rId30" Target="../tags/tag517.xml" Type="http://schemas.openxmlformats.org/officeDocument/2006/relationships/tags"/><Relationship Id="rId31" Target="../tags/tag518.xml" Type="http://schemas.openxmlformats.org/officeDocument/2006/relationships/tags"/><Relationship Id="rId32" Target="../tags/tag519.xml" Type="http://schemas.openxmlformats.org/officeDocument/2006/relationships/tags"/><Relationship Id="rId33" Target="../tags/tag520.xml" Type="http://schemas.openxmlformats.org/officeDocument/2006/relationships/tags"/><Relationship Id="rId34" Target="../tags/tag521.xml" Type="http://schemas.openxmlformats.org/officeDocument/2006/relationships/tags"/><Relationship Id="rId35" Target="../tags/tag522.xml" Type="http://schemas.openxmlformats.org/officeDocument/2006/relationships/tags"/><Relationship Id="rId36" Target="../tags/tag523.xml" Type="http://schemas.openxmlformats.org/officeDocument/2006/relationships/tags"/><Relationship Id="rId37" Target="../tags/tag524.xml" Type="http://schemas.openxmlformats.org/officeDocument/2006/relationships/tags"/><Relationship Id="rId38" Target="../tags/tag525.xml" Type="http://schemas.openxmlformats.org/officeDocument/2006/relationships/tags"/><Relationship Id="rId39" Target="../tags/tag526.xml" Type="http://schemas.openxmlformats.org/officeDocument/2006/relationships/tags"/><Relationship Id="rId4" Target="../tags/tag491.xml" Type="http://schemas.openxmlformats.org/officeDocument/2006/relationships/tags"/><Relationship Id="rId40" Target="../tags/tag527.xml" Type="http://schemas.openxmlformats.org/officeDocument/2006/relationships/tags"/><Relationship Id="rId41" Target="../tags/tag528.xml" Type="http://schemas.openxmlformats.org/officeDocument/2006/relationships/tags"/><Relationship Id="rId42" Target="../tags/tag529.xml" Type="http://schemas.openxmlformats.org/officeDocument/2006/relationships/tags"/><Relationship Id="rId43" Target="../tags/tag530.xml" Type="http://schemas.openxmlformats.org/officeDocument/2006/relationships/tags"/><Relationship Id="rId44" Target="../tags/tag531.xml" Type="http://schemas.openxmlformats.org/officeDocument/2006/relationships/tags"/><Relationship Id="rId45" Target="../tags/tag532.xml" Type="http://schemas.openxmlformats.org/officeDocument/2006/relationships/tags"/><Relationship Id="rId46" Target="../tags/tag533.xml" Type="http://schemas.openxmlformats.org/officeDocument/2006/relationships/tags"/><Relationship Id="rId47" Target="../tags/tag534.xml" Type="http://schemas.openxmlformats.org/officeDocument/2006/relationships/tags"/><Relationship Id="rId48" Target="../tags/tag535.xml" Type="http://schemas.openxmlformats.org/officeDocument/2006/relationships/tags"/><Relationship Id="rId49" Target="../tags/tag536.xml" Type="http://schemas.openxmlformats.org/officeDocument/2006/relationships/tags"/><Relationship Id="rId5" Target="../tags/tag492.xml" Type="http://schemas.openxmlformats.org/officeDocument/2006/relationships/tags"/><Relationship Id="rId50" Target="../tags/tag537.xml" Type="http://schemas.openxmlformats.org/officeDocument/2006/relationships/tags"/><Relationship Id="rId51" Target="../tags/tag538.xml" Type="http://schemas.openxmlformats.org/officeDocument/2006/relationships/tags"/><Relationship Id="rId52" Target="../tags/tag539.xml" Type="http://schemas.openxmlformats.org/officeDocument/2006/relationships/tags"/><Relationship Id="rId53" Target="../tags/tag540.xml" Type="http://schemas.openxmlformats.org/officeDocument/2006/relationships/tags"/><Relationship Id="rId54" Target="../tags/tag541.xml" Type="http://schemas.openxmlformats.org/officeDocument/2006/relationships/tags"/><Relationship Id="rId55" Target="../tags/tag542.xml" Type="http://schemas.openxmlformats.org/officeDocument/2006/relationships/tags"/><Relationship Id="rId56" Target="../tags/tag543.xml" Type="http://schemas.openxmlformats.org/officeDocument/2006/relationships/tags"/><Relationship Id="rId57" Target="../tags/tag544.xml" Type="http://schemas.openxmlformats.org/officeDocument/2006/relationships/tags"/><Relationship Id="rId58" Target="../tags/tag545.xml" Type="http://schemas.openxmlformats.org/officeDocument/2006/relationships/tags"/><Relationship Id="rId59" Target="../tags/tag546.xml" Type="http://schemas.openxmlformats.org/officeDocument/2006/relationships/tags"/><Relationship Id="rId6" Target="../tags/tag493.xml" Type="http://schemas.openxmlformats.org/officeDocument/2006/relationships/tags"/><Relationship Id="rId60" Target="../tags/tag547.xml" Type="http://schemas.openxmlformats.org/officeDocument/2006/relationships/tags"/><Relationship Id="rId61" Target="../tags/tag548.xml" Type="http://schemas.openxmlformats.org/officeDocument/2006/relationships/tags"/><Relationship Id="rId62" Target="../tags/tag549.xml" Type="http://schemas.openxmlformats.org/officeDocument/2006/relationships/tags"/><Relationship Id="rId63" Target="../tags/tag550.xml" Type="http://schemas.openxmlformats.org/officeDocument/2006/relationships/tags"/><Relationship Id="rId64" Target="../media/image16.png" Type="http://schemas.openxmlformats.org/officeDocument/2006/relationships/image"/><Relationship Id="rId65" Target="../tags/tag551.xml" Type="http://schemas.openxmlformats.org/officeDocument/2006/relationships/tags"/><Relationship Id="rId66" Target="../media/image17.png" Type="http://schemas.openxmlformats.org/officeDocument/2006/relationships/image"/><Relationship Id="rId67" Target="../tags/tag552.xml" Type="http://schemas.openxmlformats.org/officeDocument/2006/relationships/tags"/><Relationship Id="rId68" Target="../media/image18.png" Type="http://schemas.openxmlformats.org/officeDocument/2006/relationships/image"/><Relationship Id="rId69" Target="../tags/tag553.xml" Type="http://schemas.openxmlformats.org/officeDocument/2006/relationships/tags"/><Relationship Id="rId7" Target="../tags/tag494.xml" Type="http://schemas.openxmlformats.org/officeDocument/2006/relationships/tags"/><Relationship Id="rId70" Target="../media/image19.png" Type="http://schemas.openxmlformats.org/officeDocument/2006/relationships/image"/><Relationship Id="rId71" Target="../tags/tag554.xml" Type="http://schemas.openxmlformats.org/officeDocument/2006/relationships/tags"/><Relationship Id="rId72" Target="../media/image20.png" Type="http://schemas.openxmlformats.org/officeDocument/2006/relationships/image"/><Relationship Id="rId73" Target="../tags/tag555.xml" Type="http://schemas.openxmlformats.org/officeDocument/2006/relationships/tags"/><Relationship Id="rId74" Target="../media/image21.png" Type="http://schemas.openxmlformats.org/officeDocument/2006/relationships/image"/><Relationship Id="rId75" Target="../tags/tag556.xml" Type="http://schemas.openxmlformats.org/officeDocument/2006/relationships/tags"/><Relationship Id="rId76" Target="../media/image22.png" Type="http://schemas.openxmlformats.org/officeDocument/2006/relationships/image"/><Relationship Id="rId77" Target="../tags/tag557.xml" Type="http://schemas.openxmlformats.org/officeDocument/2006/relationships/tags"/><Relationship Id="rId78" Target="../media/image23.png" Type="http://schemas.openxmlformats.org/officeDocument/2006/relationships/image"/><Relationship Id="rId79" Target="../tags/tag558.xml" Type="http://schemas.openxmlformats.org/officeDocument/2006/relationships/tags"/><Relationship Id="rId8" Target="../tags/tag495.xml" Type="http://schemas.openxmlformats.org/officeDocument/2006/relationships/tags"/><Relationship Id="rId80" Target="../media/image24.png" Type="http://schemas.openxmlformats.org/officeDocument/2006/relationships/image"/><Relationship Id="rId81" Target="../tags/tag559.xml" Type="http://schemas.openxmlformats.org/officeDocument/2006/relationships/tags"/><Relationship Id="rId82" Target="../media/image25.jpeg" Type="http://schemas.openxmlformats.org/officeDocument/2006/relationships/image"/><Relationship Id="rId83" Target="../tags/tag560.xml" Type="http://schemas.openxmlformats.org/officeDocument/2006/relationships/tags"/><Relationship Id="rId84" Target="../media/image26.png" Type="http://schemas.openxmlformats.org/officeDocument/2006/relationships/image"/><Relationship Id="rId85" Target="../tags/tag561.xml" Type="http://schemas.openxmlformats.org/officeDocument/2006/relationships/tags"/><Relationship Id="rId86" Target="../slideLayouts/slideLayout2.xml" Type="http://schemas.openxmlformats.org/officeDocument/2006/relationships/slideLayout"/><Relationship Id="rId9" Target="../tags/tag496.xml" Type="http://schemas.openxmlformats.org/officeDocument/2006/relationships/tags"/></Relationships>
</file>

<file path=ppt/slides/_rels/slide14.xml.rels><?xml version="1.0" encoding="UTF-8" standalone="yes"?><Relationships xmlns="http://schemas.openxmlformats.org/package/2006/relationships"><Relationship Id="rId1" Target="../tags/tag562.xml" Type="http://schemas.openxmlformats.org/officeDocument/2006/relationships/tags"/><Relationship Id="rId10" Target="../tags/tag571.xml" Type="http://schemas.openxmlformats.org/officeDocument/2006/relationships/tags"/><Relationship Id="rId11" Target="../tags/tag572.xml" Type="http://schemas.openxmlformats.org/officeDocument/2006/relationships/tags"/><Relationship Id="rId12" Target="../tags/tag573.xml" Type="http://schemas.openxmlformats.org/officeDocument/2006/relationships/tags"/><Relationship Id="rId13" Target="../tags/tag574.xml" Type="http://schemas.openxmlformats.org/officeDocument/2006/relationships/tags"/><Relationship Id="rId14" Target="../tags/tag575.xml" Type="http://schemas.openxmlformats.org/officeDocument/2006/relationships/tags"/><Relationship Id="rId15" Target="../tags/tag576.xml" Type="http://schemas.openxmlformats.org/officeDocument/2006/relationships/tags"/><Relationship Id="rId16" Target="../tags/tag577.xml" Type="http://schemas.openxmlformats.org/officeDocument/2006/relationships/tags"/><Relationship Id="rId17" Target="../tags/tag578.xml" Type="http://schemas.openxmlformats.org/officeDocument/2006/relationships/tags"/><Relationship Id="rId18" Target="../tags/tag579.xml" Type="http://schemas.openxmlformats.org/officeDocument/2006/relationships/tags"/><Relationship Id="rId19" Target="../tags/tag580.xml" Type="http://schemas.openxmlformats.org/officeDocument/2006/relationships/tags"/><Relationship Id="rId2" Target="../tags/tag563.xml" Type="http://schemas.openxmlformats.org/officeDocument/2006/relationships/tags"/><Relationship Id="rId20" Target="../tags/tag581.xml" Type="http://schemas.openxmlformats.org/officeDocument/2006/relationships/tags"/><Relationship Id="rId21" Target="../tags/tag582.xml" Type="http://schemas.openxmlformats.org/officeDocument/2006/relationships/tags"/><Relationship Id="rId22" Target="../tags/tag583.xml" Type="http://schemas.openxmlformats.org/officeDocument/2006/relationships/tags"/><Relationship Id="rId23" Target="../tags/tag584.xml" Type="http://schemas.openxmlformats.org/officeDocument/2006/relationships/tags"/><Relationship Id="rId24" Target="../tags/tag585.xml" Type="http://schemas.openxmlformats.org/officeDocument/2006/relationships/tags"/><Relationship Id="rId25" Target="../tags/tag586.xml" Type="http://schemas.openxmlformats.org/officeDocument/2006/relationships/tags"/><Relationship Id="rId26" Target="../tags/tag587.xml" Type="http://schemas.openxmlformats.org/officeDocument/2006/relationships/tags"/><Relationship Id="rId27" Target="../tags/tag588.xml" Type="http://schemas.openxmlformats.org/officeDocument/2006/relationships/tags"/><Relationship Id="rId28" Target="../tags/tag589.xml" Type="http://schemas.openxmlformats.org/officeDocument/2006/relationships/tags"/><Relationship Id="rId29" Target="../tags/tag590.xml" Type="http://schemas.openxmlformats.org/officeDocument/2006/relationships/tags"/><Relationship Id="rId3" Target="../tags/tag564.xml" Type="http://schemas.openxmlformats.org/officeDocument/2006/relationships/tags"/><Relationship Id="rId30" Target="../tags/tag591.xml" Type="http://schemas.openxmlformats.org/officeDocument/2006/relationships/tags"/><Relationship Id="rId31" Target="../tags/tag592.xml" Type="http://schemas.openxmlformats.org/officeDocument/2006/relationships/tags"/><Relationship Id="rId32" Target="../tags/tag593.xml" Type="http://schemas.openxmlformats.org/officeDocument/2006/relationships/tags"/><Relationship Id="rId33" Target="../tags/tag594.xml" Type="http://schemas.openxmlformats.org/officeDocument/2006/relationships/tags"/><Relationship Id="rId34" Target="../tags/tag595.xml" Type="http://schemas.openxmlformats.org/officeDocument/2006/relationships/tags"/><Relationship Id="rId35" Target="../tags/tag596.xml" Type="http://schemas.openxmlformats.org/officeDocument/2006/relationships/tags"/><Relationship Id="rId36" Target="../tags/tag597.xml" Type="http://schemas.openxmlformats.org/officeDocument/2006/relationships/tags"/><Relationship Id="rId37" Target="../tags/tag598.xml" Type="http://schemas.openxmlformats.org/officeDocument/2006/relationships/tags"/><Relationship Id="rId38" Target="../tags/tag599.xml" Type="http://schemas.openxmlformats.org/officeDocument/2006/relationships/tags"/><Relationship Id="rId39" Target="../tags/tag600.xml" Type="http://schemas.openxmlformats.org/officeDocument/2006/relationships/tags"/><Relationship Id="rId4" Target="../tags/tag565.xml" Type="http://schemas.openxmlformats.org/officeDocument/2006/relationships/tags"/><Relationship Id="rId40" Target="../tags/tag601.xml" Type="http://schemas.openxmlformats.org/officeDocument/2006/relationships/tags"/><Relationship Id="rId41" Target="../tags/tag602.xml" Type="http://schemas.openxmlformats.org/officeDocument/2006/relationships/tags"/><Relationship Id="rId42" Target="../tags/tag603.xml" Type="http://schemas.openxmlformats.org/officeDocument/2006/relationships/tags"/><Relationship Id="rId43" Target="../tags/tag604.xml" Type="http://schemas.openxmlformats.org/officeDocument/2006/relationships/tags"/><Relationship Id="rId44" Target="../tags/tag605.xml" Type="http://schemas.openxmlformats.org/officeDocument/2006/relationships/tags"/><Relationship Id="rId45" Target="../tags/tag606.xml" Type="http://schemas.openxmlformats.org/officeDocument/2006/relationships/tags"/><Relationship Id="rId46" Target="../tags/tag607.xml" Type="http://schemas.openxmlformats.org/officeDocument/2006/relationships/tags"/><Relationship Id="rId47" Target="../tags/tag608.xml" Type="http://schemas.openxmlformats.org/officeDocument/2006/relationships/tags"/><Relationship Id="rId48" Target="../tags/tag609.xml" Type="http://schemas.openxmlformats.org/officeDocument/2006/relationships/tags"/><Relationship Id="rId49" Target="../tags/tag610.xml" Type="http://schemas.openxmlformats.org/officeDocument/2006/relationships/tags"/><Relationship Id="rId5" Target="../tags/tag566.xml" Type="http://schemas.openxmlformats.org/officeDocument/2006/relationships/tags"/><Relationship Id="rId50" Target="../tags/tag611.xml" Type="http://schemas.openxmlformats.org/officeDocument/2006/relationships/tags"/><Relationship Id="rId51" Target="../tags/tag612.xml" Type="http://schemas.openxmlformats.org/officeDocument/2006/relationships/tags"/><Relationship Id="rId52" Target="../tags/tag613.xml" Type="http://schemas.openxmlformats.org/officeDocument/2006/relationships/tags"/><Relationship Id="rId53" Target="../tags/tag614.xml" Type="http://schemas.openxmlformats.org/officeDocument/2006/relationships/tags"/><Relationship Id="rId54" Target="../tags/tag615.xml" Type="http://schemas.openxmlformats.org/officeDocument/2006/relationships/tags"/><Relationship Id="rId55" Target="../tags/tag616.xml" Type="http://schemas.openxmlformats.org/officeDocument/2006/relationships/tags"/><Relationship Id="rId56" Target="../tags/tag617.xml" Type="http://schemas.openxmlformats.org/officeDocument/2006/relationships/tags"/><Relationship Id="rId57" Target="../tags/tag618.xml" Type="http://schemas.openxmlformats.org/officeDocument/2006/relationships/tags"/><Relationship Id="rId58" Target="../tags/tag619.xml" Type="http://schemas.openxmlformats.org/officeDocument/2006/relationships/tags"/><Relationship Id="rId59" Target="../tags/tag620.xml" Type="http://schemas.openxmlformats.org/officeDocument/2006/relationships/tags"/><Relationship Id="rId6" Target="../tags/tag567.xml" Type="http://schemas.openxmlformats.org/officeDocument/2006/relationships/tags"/><Relationship Id="rId60" Target="../tags/tag621.xml" Type="http://schemas.openxmlformats.org/officeDocument/2006/relationships/tags"/><Relationship Id="rId61" Target="../tags/tag622.xml" Type="http://schemas.openxmlformats.org/officeDocument/2006/relationships/tags"/><Relationship Id="rId62" Target="../tags/tag623.xml" Type="http://schemas.openxmlformats.org/officeDocument/2006/relationships/tags"/><Relationship Id="rId63" Target="../tags/tag624.xml" Type="http://schemas.openxmlformats.org/officeDocument/2006/relationships/tags"/><Relationship Id="rId64" Target="../tags/tag625.xml" Type="http://schemas.openxmlformats.org/officeDocument/2006/relationships/tags"/><Relationship Id="rId65" Target="../tags/tag626.xml" Type="http://schemas.openxmlformats.org/officeDocument/2006/relationships/tags"/><Relationship Id="rId66" Target="../media/image16.png" Type="http://schemas.openxmlformats.org/officeDocument/2006/relationships/image"/><Relationship Id="rId67" Target="../tags/tag627.xml" Type="http://schemas.openxmlformats.org/officeDocument/2006/relationships/tags"/><Relationship Id="rId68" Target="../media/image17.png" Type="http://schemas.openxmlformats.org/officeDocument/2006/relationships/image"/><Relationship Id="rId69" Target="../tags/tag628.xml" Type="http://schemas.openxmlformats.org/officeDocument/2006/relationships/tags"/><Relationship Id="rId7" Target="../tags/tag568.xml" Type="http://schemas.openxmlformats.org/officeDocument/2006/relationships/tags"/><Relationship Id="rId70" Target="../media/image18.png" Type="http://schemas.openxmlformats.org/officeDocument/2006/relationships/image"/><Relationship Id="rId71" Target="../tags/tag629.xml" Type="http://schemas.openxmlformats.org/officeDocument/2006/relationships/tags"/><Relationship Id="rId72" Target="../media/image19.png" Type="http://schemas.openxmlformats.org/officeDocument/2006/relationships/image"/><Relationship Id="rId73" Target="../tags/tag630.xml" Type="http://schemas.openxmlformats.org/officeDocument/2006/relationships/tags"/><Relationship Id="rId74" Target="../media/image20.png" Type="http://schemas.openxmlformats.org/officeDocument/2006/relationships/image"/><Relationship Id="rId75" Target="../tags/tag631.xml" Type="http://schemas.openxmlformats.org/officeDocument/2006/relationships/tags"/><Relationship Id="rId76" Target="../media/image21.png" Type="http://schemas.openxmlformats.org/officeDocument/2006/relationships/image"/><Relationship Id="rId77" Target="../tags/tag632.xml" Type="http://schemas.openxmlformats.org/officeDocument/2006/relationships/tags"/><Relationship Id="rId78" Target="../media/image22.png" Type="http://schemas.openxmlformats.org/officeDocument/2006/relationships/image"/><Relationship Id="rId79" Target="../tags/tag633.xml" Type="http://schemas.openxmlformats.org/officeDocument/2006/relationships/tags"/><Relationship Id="rId8" Target="../tags/tag569.xml" Type="http://schemas.openxmlformats.org/officeDocument/2006/relationships/tags"/><Relationship Id="rId80" Target="../media/image23.png" Type="http://schemas.openxmlformats.org/officeDocument/2006/relationships/image"/><Relationship Id="rId81" Target="../tags/tag634.xml" Type="http://schemas.openxmlformats.org/officeDocument/2006/relationships/tags"/><Relationship Id="rId82" Target="../media/image24.png" Type="http://schemas.openxmlformats.org/officeDocument/2006/relationships/image"/><Relationship Id="rId83" Target="../tags/tag635.xml" Type="http://schemas.openxmlformats.org/officeDocument/2006/relationships/tags"/><Relationship Id="rId84" Target="../media/image25.jpeg" Type="http://schemas.openxmlformats.org/officeDocument/2006/relationships/image"/><Relationship Id="rId85" Target="../tags/tag636.xml" Type="http://schemas.openxmlformats.org/officeDocument/2006/relationships/tags"/><Relationship Id="rId86" Target="../media/image26.png" Type="http://schemas.openxmlformats.org/officeDocument/2006/relationships/image"/><Relationship Id="rId87" Target="../slideLayouts/slideLayout2.xml" Type="http://schemas.openxmlformats.org/officeDocument/2006/relationships/slideLayout"/><Relationship Id="rId9" Target="../tags/tag570.xml" Type="http://schemas.openxmlformats.org/officeDocument/2006/relationships/tags"/></Relationships>
</file>

<file path=ppt/slides/_rels/slide15.xml.rels><?xml version="1.0" encoding="UTF-8" standalone="yes"?><Relationships xmlns="http://schemas.openxmlformats.org/package/2006/relationships"><Relationship Id="rId1" Target="../tags/tag637.xml" Type="http://schemas.openxmlformats.org/officeDocument/2006/relationships/tags"/><Relationship Id="rId10" Target="../tags/tag646.xml" Type="http://schemas.openxmlformats.org/officeDocument/2006/relationships/tags"/><Relationship Id="rId11" Target="../tags/tag647.xml" Type="http://schemas.openxmlformats.org/officeDocument/2006/relationships/tags"/><Relationship Id="rId12" Target="../tags/tag648.xml" Type="http://schemas.openxmlformats.org/officeDocument/2006/relationships/tags"/><Relationship Id="rId13" Target="../tags/tag649.xml" Type="http://schemas.openxmlformats.org/officeDocument/2006/relationships/tags"/><Relationship Id="rId14" Target="../tags/tag650.xml" Type="http://schemas.openxmlformats.org/officeDocument/2006/relationships/tags"/><Relationship Id="rId15" Target="../tags/tag651.xml" Type="http://schemas.openxmlformats.org/officeDocument/2006/relationships/tags"/><Relationship Id="rId16" Target="../tags/tag652.xml" Type="http://schemas.openxmlformats.org/officeDocument/2006/relationships/tags"/><Relationship Id="rId17" Target="../tags/tag653.xml" Type="http://schemas.openxmlformats.org/officeDocument/2006/relationships/tags"/><Relationship Id="rId18" Target="../tags/tag654.xml" Type="http://schemas.openxmlformats.org/officeDocument/2006/relationships/tags"/><Relationship Id="rId19" Target="../tags/tag655.xml" Type="http://schemas.openxmlformats.org/officeDocument/2006/relationships/tags"/><Relationship Id="rId2" Target="../tags/tag638.xml" Type="http://schemas.openxmlformats.org/officeDocument/2006/relationships/tags"/><Relationship Id="rId20" Target="../tags/tag656.xml" Type="http://schemas.openxmlformats.org/officeDocument/2006/relationships/tags"/><Relationship Id="rId21" Target="../tags/tag657.xml" Type="http://schemas.openxmlformats.org/officeDocument/2006/relationships/tags"/><Relationship Id="rId22" Target="../tags/tag658.xml" Type="http://schemas.openxmlformats.org/officeDocument/2006/relationships/tags"/><Relationship Id="rId23" Target="../tags/tag659.xml" Type="http://schemas.openxmlformats.org/officeDocument/2006/relationships/tags"/><Relationship Id="rId24" Target="../tags/tag660.xml" Type="http://schemas.openxmlformats.org/officeDocument/2006/relationships/tags"/><Relationship Id="rId25" Target="../tags/tag661.xml" Type="http://schemas.openxmlformats.org/officeDocument/2006/relationships/tags"/><Relationship Id="rId26" Target="../tags/tag662.xml" Type="http://schemas.openxmlformats.org/officeDocument/2006/relationships/tags"/><Relationship Id="rId27" Target="../tags/tag663.xml" Type="http://schemas.openxmlformats.org/officeDocument/2006/relationships/tags"/><Relationship Id="rId28" Target="../tags/tag664.xml" Type="http://schemas.openxmlformats.org/officeDocument/2006/relationships/tags"/><Relationship Id="rId29" Target="../tags/tag665.xml" Type="http://schemas.openxmlformats.org/officeDocument/2006/relationships/tags"/><Relationship Id="rId3" Target="../tags/tag639.xml" Type="http://schemas.openxmlformats.org/officeDocument/2006/relationships/tags"/><Relationship Id="rId30" Target="../tags/tag666.xml" Type="http://schemas.openxmlformats.org/officeDocument/2006/relationships/tags"/><Relationship Id="rId31" Target="../tags/tag667.xml" Type="http://schemas.openxmlformats.org/officeDocument/2006/relationships/tags"/><Relationship Id="rId32" Target="../tags/tag668.xml" Type="http://schemas.openxmlformats.org/officeDocument/2006/relationships/tags"/><Relationship Id="rId33" Target="../tags/tag669.xml" Type="http://schemas.openxmlformats.org/officeDocument/2006/relationships/tags"/><Relationship Id="rId34" Target="../tags/tag670.xml" Type="http://schemas.openxmlformats.org/officeDocument/2006/relationships/tags"/><Relationship Id="rId35" Target="../tags/tag671.xml" Type="http://schemas.openxmlformats.org/officeDocument/2006/relationships/tags"/><Relationship Id="rId36" Target="../tags/tag672.xml" Type="http://schemas.openxmlformats.org/officeDocument/2006/relationships/tags"/><Relationship Id="rId37" Target="../tags/tag673.xml" Type="http://schemas.openxmlformats.org/officeDocument/2006/relationships/tags"/><Relationship Id="rId38" Target="../tags/tag674.xml" Type="http://schemas.openxmlformats.org/officeDocument/2006/relationships/tags"/><Relationship Id="rId39" Target="../tags/tag675.xml" Type="http://schemas.openxmlformats.org/officeDocument/2006/relationships/tags"/><Relationship Id="rId4" Target="../tags/tag640.xml" Type="http://schemas.openxmlformats.org/officeDocument/2006/relationships/tags"/><Relationship Id="rId40" Target="../tags/tag676.xml" Type="http://schemas.openxmlformats.org/officeDocument/2006/relationships/tags"/><Relationship Id="rId41" Target="../tags/tag677.xml" Type="http://schemas.openxmlformats.org/officeDocument/2006/relationships/tags"/><Relationship Id="rId42" Target="../tags/tag678.xml" Type="http://schemas.openxmlformats.org/officeDocument/2006/relationships/tags"/><Relationship Id="rId43" Target="../tags/tag679.xml" Type="http://schemas.openxmlformats.org/officeDocument/2006/relationships/tags"/><Relationship Id="rId44" Target="../tags/tag680.xml" Type="http://schemas.openxmlformats.org/officeDocument/2006/relationships/tags"/><Relationship Id="rId45" Target="../tags/tag681.xml" Type="http://schemas.openxmlformats.org/officeDocument/2006/relationships/tags"/><Relationship Id="rId46" Target="../tags/tag682.xml" Type="http://schemas.openxmlformats.org/officeDocument/2006/relationships/tags"/><Relationship Id="rId47" Target="../tags/tag683.xml" Type="http://schemas.openxmlformats.org/officeDocument/2006/relationships/tags"/><Relationship Id="rId48" Target="../tags/tag684.xml" Type="http://schemas.openxmlformats.org/officeDocument/2006/relationships/tags"/><Relationship Id="rId49" Target="../tags/tag685.xml" Type="http://schemas.openxmlformats.org/officeDocument/2006/relationships/tags"/><Relationship Id="rId5" Target="../tags/tag641.xml" Type="http://schemas.openxmlformats.org/officeDocument/2006/relationships/tags"/><Relationship Id="rId50" Target="../tags/tag686.xml" Type="http://schemas.openxmlformats.org/officeDocument/2006/relationships/tags"/><Relationship Id="rId51" Target="../tags/tag687.xml" Type="http://schemas.openxmlformats.org/officeDocument/2006/relationships/tags"/><Relationship Id="rId52" Target="../tags/tag688.xml" Type="http://schemas.openxmlformats.org/officeDocument/2006/relationships/tags"/><Relationship Id="rId53" Target="../tags/tag689.xml" Type="http://schemas.openxmlformats.org/officeDocument/2006/relationships/tags"/><Relationship Id="rId54" Target="../tags/tag690.xml" Type="http://schemas.openxmlformats.org/officeDocument/2006/relationships/tags"/><Relationship Id="rId55" Target="../tags/tag691.xml" Type="http://schemas.openxmlformats.org/officeDocument/2006/relationships/tags"/><Relationship Id="rId56" Target="../tags/tag692.xml" Type="http://schemas.openxmlformats.org/officeDocument/2006/relationships/tags"/><Relationship Id="rId57" Target="../tags/tag693.xml" Type="http://schemas.openxmlformats.org/officeDocument/2006/relationships/tags"/><Relationship Id="rId58" Target="../tags/tag694.xml" Type="http://schemas.openxmlformats.org/officeDocument/2006/relationships/tags"/><Relationship Id="rId59" Target="../tags/tag695.xml" Type="http://schemas.openxmlformats.org/officeDocument/2006/relationships/tags"/><Relationship Id="rId6" Target="../tags/tag642.xml" Type="http://schemas.openxmlformats.org/officeDocument/2006/relationships/tags"/><Relationship Id="rId60" Target="../tags/tag696.xml" Type="http://schemas.openxmlformats.org/officeDocument/2006/relationships/tags"/><Relationship Id="rId61" Target="../tags/tag697.xml" Type="http://schemas.openxmlformats.org/officeDocument/2006/relationships/tags"/><Relationship Id="rId62" Target="../tags/tag698.xml" Type="http://schemas.openxmlformats.org/officeDocument/2006/relationships/tags"/><Relationship Id="rId63" Target="../tags/tag699.xml" Type="http://schemas.openxmlformats.org/officeDocument/2006/relationships/tags"/><Relationship Id="rId64" Target="../tags/tag700.xml" Type="http://schemas.openxmlformats.org/officeDocument/2006/relationships/tags"/><Relationship Id="rId65" Target="../tags/tag701.xml" Type="http://schemas.openxmlformats.org/officeDocument/2006/relationships/tags"/><Relationship Id="rId66" Target="../tags/tag702.xml" Type="http://schemas.openxmlformats.org/officeDocument/2006/relationships/tags"/><Relationship Id="rId67" Target="../tags/tag703.xml" Type="http://schemas.openxmlformats.org/officeDocument/2006/relationships/tags"/><Relationship Id="rId68" Target="../media/image16.png" Type="http://schemas.openxmlformats.org/officeDocument/2006/relationships/image"/><Relationship Id="rId69" Target="../tags/tag704.xml" Type="http://schemas.openxmlformats.org/officeDocument/2006/relationships/tags"/><Relationship Id="rId7" Target="../tags/tag643.xml" Type="http://schemas.openxmlformats.org/officeDocument/2006/relationships/tags"/><Relationship Id="rId70" Target="../media/image17.png" Type="http://schemas.openxmlformats.org/officeDocument/2006/relationships/image"/><Relationship Id="rId71" Target="../tags/tag705.xml" Type="http://schemas.openxmlformats.org/officeDocument/2006/relationships/tags"/><Relationship Id="rId72" Target="../media/image18.png" Type="http://schemas.openxmlformats.org/officeDocument/2006/relationships/image"/><Relationship Id="rId73" Target="../tags/tag706.xml" Type="http://schemas.openxmlformats.org/officeDocument/2006/relationships/tags"/><Relationship Id="rId74" Target="../media/image19.png" Type="http://schemas.openxmlformats.org/officeDocument/2006/relationships/image"/><Relationship Id="rId75" Target="../tags/tag707.xml" Type="http://schemas.openxmlformats.org/officeDocument/2006/relationships/tags"/><Relationship Id="rId76" Target="../media/image20.png" Type="http://schemas.openxmlformats.org/officeDocument/2006/relationships/image"/><Relationship Id="rId77" Target="../tags/tag708.xml" Type="http://schemas.openxmlformats.org/officeDocument/2006/relationships/tags"/><Relationship Id="rId78" Target="../media/image21.png" Type="http://schemas.openxmlformats.org/officeDocument/2006/relationships/image"/><Relationship Id="rId79" Target="../tags/tag709.xml" Type="http://schemas.openxmlformats.org/officeDocument/2006/relationships/tags"/><Relationship Id="rId8" Target="../tags/tag644.xml" Type="http://schemas.openxmlformats.org/officeDocument/2006/relationships/tags"/><Relationship Id="rId80" Target="../media/image22.png" Type="http://schemas.openxmlformats.org/officeDocument/2006/relationships/image"/><Relationship Id="rId81" Target="../tags/tag710.xml" Type="http://schemas.openxmlformats.org/officeDocument/2006/relationships/tags"/><Relationship Id="rId82" Target="../media/image23.png" Type="http://schemas.openxmlformats.org/officeDocument/2006/relationships/image"/><Relationship Id="rId83" Target="../tags/tag711.xml" Type="http://schemas.openxmlformats.org/officeDocument/2006/relationships/tags"/><Relationship Id="rId84" Target="../media/image24.png" Type="http://schemas.openxmlformats.org/officeDocument/2006/relationships/image"/><Relationship Id="rId85" Target="../tags/tag712.xml" Type="http://schemas.openxmlformats.org/officeDocument/2006/relationships/tags"/><Relationship Id="rId86" Target="../media/image25.jpeg" Type="http://schemas.openxmlformats.org/officeDocument/2006/relationships/image"/><Relationship Id="rId87" Target="../tags/tag713.xml" Type="http://schemas.openxmlformats.org/officeDocument/2006/relationships/tags"/><Relationship Id="rId88" Target="../media/image26.png" Type="http://schemas.openxmlformats.org/officeDocument/2006/relationships/image"/><Relationship Id="rId89" Target="../slideLayouts/slideLayout2.xml" Type="http://schemas.openxmlformats.org/officeDocument/2006/relationships/slideLayout"/><Relationship Id="rId9" Target="../tags/tag645.xml" Type="http://schemas.openxmlformats.org/officeDocument/2006/relationships/tags"/></Relationships>
</file>

<file path=ppt/slides/_rels/slide16.xml.rels><?xml version="1.0" encoding="UTF-8" standalone="yes"?><Relationships xmlns="http://schemas.openxmlformats.org/package/2006/relationships"><Relationship Id="rId1" Target="../tags/tag714.xml" Type="http://schemas.openxmlformats.org/officeDocument/2006/relationships/tags"/><Relationship Id="rId10" Target="../tags/tag723.xml" Type="http://schemas.openxmlformats.org/officeDocument/2006/relationships/tags"/><Relationship Id="rId11" Target="../tags/tag724.xml" Type="http://schemas.openxmlformats.org/officeDocument/2006/relationships/tags"/><Relationship Id="rId12" Target="../tags/tag725.xml" Type="http://schemas.openxmlformats.org/officeDocument/2006/relationships/tags"/><Relationship Id="rId13" Target="../tags/tag726.xml" Type="http://schemas.openxmlformats.org/officeDocument/2006/relationships/tags"/><Relationship Id="rId14" Target="../tags/tag727.xml" Type="http://schemas.openxmlformats.org/officeDocument/2006/relationships/tags"/><Relationship Id="rId15" Target="../tags/tag728.xml" Type="http://schemas.openxmlformats.org/officeDocument/2006/relationships/tags"/><Relationship Id="rId16" Target="../tags/tag729.xml" Type="http://schemas.openxmlformats.org/officeDocument/2006/relationships/tags"/><Relationship Id="rId17" Target="../tags/tag730.xml" Type="http://schemas.openxmlformats.org/officeDocument/2006/relationships/tags"/><Relationship Id="rId18" Target="../tags/tag731.xml" Type="http://schemas.openxmlformats.org/officeDocument/2006/relationships/tags"/><Relationship Id="rId19" Target="../tags/tag732.xml" Type="http://schemas.openxmlformats.org/officeDocument/2006/relationships/tags"/><Relationship Id="rId2" Target="../tags/tag715.xml" Type="http://schemas.openxmlformats.org/officeDocument/2006/relationships/tags"/><Relationship Id="rId20" Target="../tags/tag733.xml" Type="http://schemas.openxmlformats.org/officeDocument/2006/relationships/tags"/><Relationship Id="rId21" Target="../tags/tag734.xml" Type="http://schemas.openxmlformats.org/officeDocument/2006/relationships/tags"/><Relationship Id="rId22" Target="../tags/tag735.xml" Type="http://schemas.openxmlformats.org/officeDocument/2006/relationships/tags"/><Relationship Id="rId23" Target="../tags/tag736.xml" Type="http://schemas.openxmlformats.org/officeDocument/2006/relationships/tags"/><Relationship Id="rId24" Target="../tags/tag737.xml" Type="http://schemas.openxmlformats.org/officeDocument/2006/relationships/tags"/><Relationship Id="rId25" Target="../tags/tag738.xml" Type="http://schemas.openxmlformats.org/officeDocument/2006/relationships/tags"/><Relationship Id="rId26" Target="../tags/tag739.xml" Type="http://schemas.openxmlformats.org/officeDocument/2006/relationships/tags"/><Relationship Id="rId27" Target="../tags/tag740.xml" Type="http://schemas.openxmlformats.org/officeDocument/2006/relationships/tags"/><Relationship Id="rId28" Target="../tags/tag741.xml" Type="http://schemas.openxmlformats.org/officeDocument/2006/relationships/tags"/><Relationship Id="rId29" Target="../tags/tag742.xml" Type="http://schemas.openxmlformats.org/officeDocument/2006/relationships/tags"/><Relationship Id="rId3" Target="../tags/tag716.xml" Type="http://schemas.openxmlformats.org/officeDocument/2006/relationships/tags"/><Relationship Id="rId30" Target="../tags/tag743.xml" Type="http://schemas.openxmlformats.org/officeDocument/2006/relationships/tags"/><Relationship Id="rId31" Target="../tags/tag744.xml" Type="http://schemas.openxmlformats.org/officeDocument/2006/relationships/tags"/><Relationship Id="rId32" Target="../tags/tag745.xml" Type="http://schemas.openxmlformats.org/officeDocument/2006/relationships/tags"/><Relationship Id="rId33" Target="../tags/tag746.xml" Type="http://schemas.openxmlformats.org/officeDocument/2006/relationships/tags"/><Relationship Id="rId34" Target="../tags/tag747.xml" Type="http://schemas.openxmlformats.org/officeDocument/2006/relationships/tags"/><Relationship Id="rId35" Target="../tags/tag748.xml" Type="http://schemas.openxmlformats.org/officeDocument/2006/relationships/tags"/><Relationship Id="rId36" Target="../tags/tag749.xml" Type="http://schemas.openxmlformats.org/officeDocument/2006/relationships/tags"/><Relationship Id="rId37" Target="../tags/tag750.xml" Type="http://schemas.openxmlformats.org/officeDocument/2006/relationships/tags"/><Relationship Id="rId38" Target="../tags/tag751.xml" Type="http://schemas.openxmlformats.org/officeDocument/2006/relationships/tags"/><Relationship Id="rId39" Target="../tags/tag752.xml" Type="http://schemas.openxmlformats.org/officeDocument/2006/relationships/tags"/><Relationship Id="rId4" Target="../tags/tag717.xml" Type="http://schemas.openxmlformats.org/officeDocument/2006/relationships/tags"/><Relationship Id="rId40" Target="../tags/tag753.xml" Type="http://schemas.openxmlformats.org/officeDocument/2006/relationships/tags"/><Relationship Id="rId41" Target="../tags/tag754.xml" Type="http://schemas.openxmlformats.org/officeDocument/2006/relationships/tags"/><Relationship Id="rId42" Target="../tags/tag755.xml" Type="http://schemas.openxmlformats.org/officeDocument/2006/relationships/tags"/><Relationship Id="rId43" Target="../tags/tag756.xml" Type="http://schemas.openxmlformats.org/officeDocument/2006/relationships/tags"/><Relationship Id="rId44" Target="../tags/tag757.xml" Type="http://schemas.openxmlformats.org/officeDocument/2006/relationships/tags"/><Relationship Id="rId45" Target="../tags/tag758.xml" Type="http://schemas.openxmlformats.org/officeDocument/2006/relationships/tags"/><Relationship Id="rId46" Target="../tags/tag759.xml" Type="http://schemas.openxmlformats.org/officeDocument/2006/relationships/tags"/><Relationship Id="rId47" Target="../tags/tag760.xml" Type="http://schemas.openxmlformats.org/officeDocument/2006/relationships/tags"/><Relationship Id="rId48" Target="../tags/tag761.xml" Type="http://schemas.openxmlformats.org/officeDocument/2006/relationships/tags"/><Relationship Id="rId49" Target="../tags/tag762.xml" Type="http://schemas.openxmlformats.org/officeDocument/2006/relationships/tags"/><Relationship Id="rId5" Target="../tags/tag718.xml" Type="http://schemas.openxmlformats.org/officeDocument/2006/relationships/tags"/><Relationship Id="rId50" Target="../tags/tag763.xml" Type="http://schemas.openxmlformats.org/officeDocument/2006/relationships/tags"/><Relationship Id="rId51" Target="../tags/tag764.xml" Type="http://schemas.openxmlformats.org/officeDocument/2006/relationships/tags"/><Relationship Id="rId52" Target="../tags/tag765.xml" Type="http://schemas.openxmlformats.org/officeDocument/2006/relationships/tags"/><Relationship Id="rId53" Target="../tags/tag766.xml" Type="http://schemas.openxmlformats.org/officeDocument/2006/relationships/tags"/><Relationship Id="rId54" Target="../tags/tag767.xml" Type="http://schemas.openxmlformats.org/officeDocument/2006/relationships/tags"/><Relationship Id="rId55" Target="../tags/tag768.xml" Type="http://schemas.openxmlformats.org/officeDocument/2006/relationships/tags"/><Relationship Id="rId56" Target="../tags/tag769.xml" Type="http://schemas.openxmlformats.org/officeDocument/2006/relationships/tags"/><Relationship Id="rId57" Target="../tags/tag770.xml" Type="http://schemas.openxmlformats.org/officeDocument/2006/relationships/tags"/><Relationship Id="rId58" Target="../tags/tag771.xml" Type="http://schemas.openxmlformats.org/officeDocument/2006/relationships/tags"/><Relationship Id="rId59" Target="../tags/tag772.xml" Type="http://schemas.openxmlformats.org/officeDocument/2006/relationships/tags"/><Relationship Id="rId6" Target="../tags/tag719.xml" Type="http://schemas.openxmlformats.org/officeDocument/2006/relationships/tags"/><Relationship Id="rId60" Target="../tags/tag773.xml" Type="http://schemas.openxmlformats.org/officeDocument/2006/relationships/tags"/><Relationship Id="rId61" Target="../tags/tag774.xml" Type="http://schemas.openxmlformats.org/officeDocument/2006/relationships/tags"/><Relationship Id="rId62" Target="../tags/tag775.xml" Type="http://schemas.openxmlformats.org/officeDocument/2006/relationships/tags"/><Relationship Id="rId63" Target="../tags/tag776.xml" Type="http://schemas.openxmlformats.org/officeDocument/2006/relationships/tags"/><Relationship Id="rId64" Target="../tags/tag777.xml" Type="http://schemas.openxmlformats.org/officeDocument/2006/relationships/tags"/><Relationship Id="rId65" Target="../tags/tag778.xml" Type="http://schemas.openxmlformats.org/officeDocument/2006/relationships/tags"/><Relationship Id="rId66" Target="../tags/tag779.xml" Type="http://schemas.openxmlformats.org/officeDocument/2006/relationships/tags"/><Relationship Id="rId67" Target="../tags/tag780.xml" Type="http://schemas.openxmlformats.org/officeDocument/2006/relationships/tags"/><Relationship Id="rId68" Target="../tags/tag781.xml" Type="http://schemas.openxmlformats.org/officeDocument/2006/relationships/tags"/><Relationship Id="rId69" Target="../tags/tag782.xml" Type="http://schemas.openxmlformats.org/officeDocument/2006/relationships/tags"/><Relationship Id="rId7" Target="../tags/tag720.xml" Type="http://schemas.openxmlformats.org/officeDocument/2006/relationships/tags"/><Relationship Id="rId70" Target="../media/image16.png" Type="http://schemas.openxmlformats.org/officeDocument/2006/relationships/image"/><Relationship Id="rId71" Target="../tags/tag783.xml" Type="http://schemas.openxmlformats.org/officeDocument/2006/relationships/tags"/><Relationship Id="rId72" Target="../media/image17.png" Type="http://schemas.openxmlformats.org/officeDocument/2006/relationships/image"/><Relationship Id="rId73" Target="../tags/tag784.xml" Type="http://schemas.openxmlformats.org/officeDocument/2006/relationships/tags"/><Relationship Id="rId74" Target="../media/image18.png" Type="http://schemas.openxmlformats.org/officeDocument/2006/relationships/image"/><Relationship Id="rId75" Target="../tags/tag785.xml" Type="http://schemas.openxmlformats.org/officeDocument/2006/relationships/tags"/><Relationship Id="rId76" Target="../media/image19.png" Type="http://schemas.openxmlformats.org/officeDocument/2006/relationships/image"/><Relationship Id="rId77" Target="../tags/tag786.xml" Type="http://schemas.openxmlformats.org/officeDocument/2006/relationships/tags"/><Relationship Id="rId78" Target="../media/image20.png" Type="http://schemas.openxmlformats.org/officeDocument/2006/relationships/image"/><Relationship Id="rId79" Target="../tags/tag787.xml" Type="http://schemas.openxmlformats.org/officeDocument/2006/relationships/tags"/><Relationship Id="rId8" Target="../tags/tag721.xml" Type="http://schemas.openxmlformats.org/officeDocument/2006/relationships/tags"/><Relationship Id="rId80" Target="../media/image21.png" Type="http://schemas.openxmlformats.org/officeDocument/2006/relationships/image"/><Relationship Id="rId81" Target="../tags/tag788.xml" Type="http://schemas.openxmlformats.org/officeDocument/2006/relationships/tags"/><Relationship Id="rId82" Target="../media/image22.png" Type="http://schemas.openxmlformats.org/officeDocument/2006/relationships/image"/><Relationship Id="rId83" Target="../tags/tag789.xml" Type="http://schemas.openxmlformats.org/officeDocument/2006/relationships/tags"/><Relationship Id="rId84" Target="../media/image23.png" Type="http://schemas.openxmlformats.org/officeDocument/2006/relationships/image"/><Relationship Id="rId85" Target="../tags/tag790.xml" Type="http://schemas.openxmlformats.org/officeDocument/2006/relationships/tags"/><Relationship Id="rId86" Target="../media/image24.png" Type="http://schemas.openxmlformats.org/officeDocument/2006/relationships/image"/><Relationship Id="rId87" Target="../tags/tag791.xml" Type="http://schemas.openxmlformats.org/officeDocument/2006/relationships/tags"/><Relationship Id="rId88" Target="../media/image25.jpeg" Type="http://schemas.openxmlformats.org/officeDocument/2006/relationships/image"/><Relationship Id="rId89" Target="../tags/tag792.xml" Type="http://schemas.openxmlformats.org/officeDocument/2006/relationships/tags"/><Relationship Id="rId9" Target="../tags/tag722.xml" Type="http://schemas.openxmlformats.org/officeDocument/2006/relationships/tags"/><Relationship Id="rId90" Target="../media/image26.png" Type="http://schemas.openxmlformats.org/officeDocument/2006/relationships/image"/><Relationship Id="rId91" Target="../slideLayouts/slideLayout2.xml" Type="http://schemas.openxmlformats.org/officeDocument/2006/relationships/slideLayout"/></Relationships>
</file>

<file path=ppt/slides/_rels/slide17.xml.rels><?xml version="1.0" encoding="UTF-8" standalone="yes"?><Relationships xmlns="http://schemas.openxmlformats.org/package/2006/relationships"><Relationship Id="rId1" Target="../tags/tag793.xml" Type="http://schemas.openxmlformats.org/officeDocument/2006/relationships/tags"/><Relationship Id="rId10" Target="../tags/tag802.xml" Type="http://schemas.openxmlformats.org/officeDocument/2006/relationships/tags"/><Relationship Id="rId11" Target="../tags/tag803.xml" Type="http://schemas.openxmlformats.org/officeDocument/2006/relationships/tags"/><Relationship Id="rId12" Target="../tags/tag804.xml" Type="http://schemas.openxmlformats.org/officeDocument/2006/relationships/tags"/><Relationship Id="rId13" Target="../tags/tag805.xml" Type="http://schemas.openxmlformats.org/officeDocument/2006/relationships/tags"/><Relationship Id="rId14" Target="../tags/tag806.xml" Type="http://schemas.openxmlformats.org/officeDocument/2006/relationships/tags"/><Relationship Id="rId15" Target="../tags/tag807.xml" Type="http://schemas.openxmlformats.org/officeDocument/2006/relationships/tags"/><Relationship Id="rId16" Target="../tags/tag808.xml" Type="http://schemas.openxmlformats.org/officeDocument/2006/relationships/tags"/><Relationship Id="rId17" Target="../tags/tag809.xml" Type="http://schemas.openxmlformats.org/officeDocument/2006/relationships/tags"/><Relationship Id="rId18" Target="../tags/tag810.xml" Type="http://schemas.openxmlformats.org/officeDocument/2006/relationships/tags"/><Relationship Id="rId19" Target="../tags/tag811.xml" Type="http://schemas.openxmlformats.org/officeDocument/2006/relationships/tags"/><Relationship Id="rId2" Target="../tags/tag794.xml" Type="http://schemas.openxmlformats.org/officeDocument/2006/relationships/tags"/><Relationship Id="rId20" Target="../tags/tag812.xml" Type="http://schemas.openxmlformats.org/officeDocument/2006/relationships/tags"/><Relationship Id="rId21" Target="../tags/tag813.xml" Type="http://schemas.openxmlformats.org/officeDocument/2006/relationships/tags"/><Relationship Id="rId22" Target="../tags/tag814.xml" Type="http://schemas.openxmlformats.org/officeDocument/2006/relationships/tags"/><Relationship Id="rId23" Target="../tags/tag815.xml" Type="http://schemas.openxmlformats.org/officeDocument/2006/relationships/tags"/><Relationship Id="rId24" Target="../tags/tag816.xml" Type="http://schemas.openxmlformats.org/officeDocument/2006/relationships/tags"/><Relationship Id="rId25" Target="../tags/tag817.xml" Type="http://schemas.openxmlformats.org/officeDocument/2006/relationships/tags"/><Relationship Id="rId26" Target="../tags/tag818.xml" Type="http://schemas.openxmlformats.org/officeDocument/2006/relationships/tags"/><Relationship Id="rId27" Target="../tags/tag819.xml" Type="http://schemas.openxmlformats.org/officeDocument/2006/relationships/tags"/><Relationship Id="rId28" Target="../tags/tag820.xml" Type="http://schemas.openxmlformats.org/officeDocument/2006/relationships/tags"/><Relationship Id="rId29" Target="../tags/tag821.xml" Type="http://schemas.openxmlformats.org/officeDocument/2006/relationships/tags"/><Relationship Id="rId3" Target="../tags/tag795.xml" Type="http://schemas.openxmlformats.org/officeDocument/2006/relationships/tags"/><Relationship Id="rId30" Target="../tags/tag822.xml" Type="http://schemas.openxmlformats.org/officeDocument/2006/relationships/tags"/><Relationship Id="rId31" Target="../tags/tag823.xml" Type="http://schemas.openxmlformats.org/officeDocument/2006/relationships/tags"/><Relationship Id="rId32" Target="../tags/tag824.xml" Type="http://schemas.openxmlformats.org/officeDocument/2006/relationships/tags"/><Relationship Id="rId33" Target="../tags/tag825.xml" Type="http://schemas.openxmlformats.org/officeDocument/2006/relationships/tags"/><Relationship Id="rId34" Target="../tags/tag826.xml" Type="http://schemas.openxmlformats.org/officeDocument/2006/relationships/tags"/><Relationship Id="rId35" Target="../tags/tag827.xml" Type="http://schemas.openxmlformats.org/officeDocument/2006/relationships/tags"/><Relationship Id="rId36" Target="../tags/tag828.xml" Type="http://schemas.openxmlformats.org/officeDocument/2006/relationships/tags"/><Relationship Id="rId37" Target="../tags/tag829.xml" Type="http://schemas.openxmlformats.org/officeDocument/2006/relationships/tags"/><Relationship Id="rId38" Target="../tags/tag830.xml" Type="http://schemas.openxmlformats.org/officeDocument/2006/relationships/tags"/><Relationship Id="rId39" Target="../tags/tag831.xml" Type="http://schemas.openxmlformats.org/officeDocument/2006/relationships/tags"/><Relationship Id="rId4" Target="../tags/tag796.xml" Type="http://schemas.openxmlformats.org/officeDocument/2006/relationships/tags"/><Relationship Id="rId40" Target="../tags/tag832.xml" Type="http://schemas.openxmlformats.org/officeDocument/2006/relationships/tags"/><Relationship Id="rId41" Target="../tags/tag833.xml" Type="http://schemas.openxmlformats.org/officeDocument/2006/relationships/tags"/><Relationship Id="rId42" Target="../tags/tag834.xml" Type="http://schemas.openxmlformats.org/officeDocument/2006/relationships/tags"/><Relationship Id="rId43" Target="../tags/tag835.xml" Type="http://schemas.openxmlformats.org/officeDocument/2006/relationships/tags"/><Relationship Id="rId44" Target="../tags/tag836.xml" Type="http://schemas.openxmlformats.org/officeDocument/2006/relationships/tags"/><Relationship Id="rId45" Target="../tags/tag837.xml" Type="http://schemas.openxmlformats.org/officeDocument/2006/relationships/tags"/><Relationship Id="rId46" Target="../tags/tag838.xml" Type="http://schemas.openxmlformats.org/officeDocument/2006/relationships/tags"/><Relationship Id="rId47" Target="../tags/tag839.xml" Type="http://schemas.openxmlformats.org/officeDocument/2006/relationships/tags"/><Relationship Id="rId48" Target="../tags/tag840.xml" Type="http://schemas.openxmlformats.org/officeDocument/2006/relationships/tags"/><Relationship Id="rId49" Target="../tags/tag841.xml" Type="http://schemas.openxmlformats.org/officeDocument/2006/relationships/tags"/><Relationship Id="rId5" Target="../tags/tag797.xml" Type="http://schemas.openxmlformats.org/officeDocument/2006/relationships/tags"/><Relationship Id="rId50" Target="../tags/tag842.xml" Type="http://schemas.openxmlformats.org/officeDocument/2006/relationships/tags"/><Relationship Id="rId51" Target="../tags/tag843.xml" Type="http://schemas.openxmlformats.org/officeDocument/2006/relationships/tags"/><Relationship Id="rId52" Target="../tags/tag844.xml" Type="http://schemas.openxmlformats.org/officeDocument/2006/relationships/tags"/><Relationship Id="rId53" Target="../tags/tag845.xml" Type="http://schemas.openxmlformats.org/officeDocument/2006/relationships/tags"/><Relationship Id="rId54" Target="../tags/tag846.xml" Type="http://schemas.openxmlformats.org/officeDocument/2006/relationships/tags"/><Relationship Id="rId55" Target="../tags/tag847.xml" Type="http://schemas.openxmlformats.org/officeDocument/2006/relationships/tags"/><Relationship Id="rId56" Target="../tags/tag848.xml" Type="http://schemas.openxmlformats.org/officeDocument/2006/relationships/tags"/><Relationship Id="rId57" Target="../media/image27.png" Type="http://schemas.openxmlformats.org/officeDocument/2006/relationships/image"/><Relationship Id="rId58" Target="../tags/tag849.xml" Type="http://schemas.openxmlformats.org/officeDocument/2006/relationships/tags"/><Relationship Id="rId59" Target="../tags/tag850.xml" Type="http://schemas.openxmlformats.org/officeDocument/2006/relationships/tags"/><Relationship Id="rId6" Target="../tags/tag798.xml" Type="http://schemas.openxmlformats.org/officeDocument/2006/relationships/tags"/><Relationship Id="rId60" Target="../tags/tag851.xml" Type="http://schemas.openxmlformats.org/officeDocument/2006/relationships/tags"/><Relationship Id="rId61" Target="../tags/tag852.xml" Type="http://schemas.openxmlformats.org/officeDocument/2006/relationships/tags"/><Relationship Id="rId62" Target="../tags/tag853.xml" Type="http://schemas.openxmlformats.org/officeDocument/2006/relationships/tags"/><Relationship Id="rId63" Target="../tags/tag854.xml" Type="http://schemas.openxmlformats.org/officeDocument/2006/relationships/tags"/><Relationship Id="rId64" Target="../tags/tag855.xml" Type="http://schemas.openxmlformats.org/officeDocument/2006/relationships/tags"/><Relationship Id="rId65" Target="../slideLayouts/slideLayout2.xml" Type="http://schemas.openxmlformats.org/officeDocument/2006/relationships/slideLayout"/><Relationship Id="rId7" Target="../tags/tag799.xml" Type="http://schemas.openxmlformats.org/officeDocument/2006/relationships/tags"/><Relationship Id="rId8" Target="../tags/tag800.xml" Type="http://schemas.openxmlformats.org/officeDocument/2006/relationships/tags"/><Relationship Id="rId9" Target="../tags/tag801.xml" Type="http://schemas.openxmlformats.org/officeDocument/2006/relationships/tags"/></Relationships>
</file>

<file path=ppt/slides/_rels/slide18.xml.rels><?xml version="1.0" encoding="UTF-8" standalone="yes"?><Relationships xmlns="http://schemas.openxmlformats.org/package/2006/relationships"><Relationship Id="rId1" Target="../tags/tag856.xml" Type="http://schemas.openxmlformats.org/officeDocument/2006/relationships/tags"/><Relationship Id="rId10" Target="../tags/tag865.xml" Type="http://schemas.openxmlformats.org/officeDocument/2006/relationships/tags"/><Relationship Id="rId11" Target="../tags/tag866.xml" Type="http://schemas.openxmlformats.org/officeDocument/2006/relationships/tags"/><Relationship Id="rId12" Target="../tags/tag867.xml" Type="http://schemas.openxmlformats.org/officeDocument/2006/relationships/tags"/><Relationship Id="rId13" Target="../tags/tag868.xml" Type="http://schemas.openxmlformats.org/officeDocument/2006/relationships/tags"/><Relationship Id="rId14" Target="../tags/tag869.xml" Type="http://schemas.openxmlformats.org/officeDocument/2006/relationships/tags"/><Relationship Id="rId15" Target="../tags/tag870.xml" Type="http://schemas.openxmlformats.org/officeDocument/2006/relationships/tags"/><Relationship Id="rId16" Target="../tags/tag871.xml" Type="http://schemas.openxmlformats.org/officeDocument/2006/relationships/tags"/><Relationship Id="rId17" Target="../tags/tag872.xml" Type="http://schemas.openxmlformats.org/officeDocument/2006/relationships/tags"/><Relationship Id="rId18" Target="../tags/tag873.xml" Type="http://schemas.openxmlformats.org/officeDocument/2006/relationships/tags"/><Relationship Id="rId19" Target="../tags/tag874.xml" Type="http://schemas.openxmlformats.org/officeDocument/2006/relationships/tags"/><Relationship Id="rId2" Target="../tags/tag857.xml" Type="http://schemas.openxmlformats.org/officeDocument/2006/relationships/tags"/><Relationship Id="rId20" Target="../tags/tag875.xml" Type="http://schemas.openxmlformats.org/officeDocument/2006/relationships/tags"/><Relationship Id="rId21" Target="../tags/tag876.xml" Type="http://schemas.openxmlformats.org/officeDocument/2006/relationships/tags"/><Relationship Id="rId22" Target="../tags/tag877.xml" Type="http://schemas.openxmlformats.org/officeDocument/2006/relationships/tags"/><Relationship Id="rId23" Target="../tags/tag878.xml" Type="http://schemas.openxmlformats.org/officeDocument/2006/relationships/tags"/><Relationship Id="rId24" Target="../tags/tag879.xml" Type="http://schemas.openxmlformats.org/officeDocument/2006/relationships/tags"/><Relationship Id="rId25" Target="../tags/tag880.xml" Type="http://schemas.openxmlformats.org/officeDocument/2006/relationships/tags"/><Relationship Id="rId26" Target="../tags/tag881.xml" Type="http://schemas.openxmlformats.org/officeDocument/2006/relationships/tags"/><Relationship Id="rId27" Target="../tags/tag882.xml" Type="http://schemas.openxmlformats.org/officeDocument/2006/relationships/tags"/><Relationship Id="rId28" Target="../tags/tag883.xml" Type="http://schemas.openxmlformats.org/officeDocument/2006/relationships/tags"/><Relationship Id="rId29" Target="../tags/tag884.xml" Type="http://schemas.openxmlformats.org/officeDocument/2006/relationships/tags"/><Relationship Id="rId3" Target="../tags/tag858.xml" Type="http://schemas.openxmlformats.org/officeDocument/2006/relationships/tags"/><Relationship Id="rId30" Target="../tags/tag885.xml" Type="http://schemas.openxmlformats.org/officeDocument/2006/relationships/tags"/><Relationship Id="rId31" Target="../tags/tag886.xml" Type="http://schemas.openxmlformats.org/officeDocument/2006/relationships/tags"/><Relationship Id="rId32" Target="../tags/tag887.xml" Type="http://schemas.openxmlformats.org/officeDocument/2006/relationships/tags"/><Relationship Id="rId33" Target="../tags/tag888.xml" Type="http://schemas.openxmlformats.org/officeDocument/2006/relationships/tags"/><Relationship Id="rId34" Target="../tags/tag889.xml" Type="http://schemas.openxmlformats.org/officeDocument/2006/relationships/tags"/><Relationship Id="rId35" Target="../tags/tag890.xml" Type="http://schemas.openxmlformats.org/officeDocument/2006/relationships/tags"/><Relationship Id="rId36" Target="../tags/tag891.xml" Type="http://schemas.openxmlformats.org/officeDocument/2006/relationships/tags"/><Relationship Id="rId37" Target="../tags/tag892.xml" Type="http://schemas.openxmlformats.org/officeDocument/2006/relationships/tags"/><Relationship Id="rId38" Target="../tags/tag893.xml" Type="http://schemas.openxmlformats.org/officeDocument/2006/relationships/tags"/><Relationship Id="rId39" Target="../tags/tag894.xml" Type="http://schemas.openxmlformats.org/officeDocument/2006/relationships/tags"/><Relationship Id="rId4" Target="../tags/tag859.xml" Type="http://schemas.openxmlformats.org/officeDocument/2006/relationships/tags"/><Relationship Id="rId40" Target="../tags/tag895.xml" Type="http://schemas.openxmlformats.org/officeDocument/2006/relationships/tags"/><Relationship Id="rId41" Target="../tags/tag896.xml" Type="http://schemas.openxmlformats.org/officeDocument/2006/relationships/tags"/><Relationship Id="rId42" Target="../tags/tag897.xml" Type="http://schemas.openxmlformats.org/officeDocument/2006/relationships/tags"/><Relationship Id="rId43" Target="../tags/tag898.xml" Type="http://schemas.openxmlformats.org/officeDocument/2006/relationships/tags"/><Relationship Id="rId44" Target="../tags/tag899.xml" Type="http://schemas.openxmlformats.org/officeDocument/2006/relationships/tags"/><Relationship Id="rId45" Target="../tags/tag900.xml" Type="http://schemas.openxmlformats.org/officeDocument/2006/relationships/tags"/><Relationship Id="rId46" Target="../tags/tag901.xml" Type="http://schemas.openxmlformats.org/officeDocument/2006/relationships/tags"/><Relationship Id="rId47" Target="../tags/tag902.xml" Type="http://schemas.openxmlformats.org/officeDocument/2006/relationships/tags"/><Relationship Id="rId48" Target="../tags/tag903.xml" Type="http://schemas.openxmlformats.org/officeDocument/2006/relationships/tags"/><Relationship Id="rId49" Target="../tags/tag904.xml" Type="http://schemas.openxmlformats.org/officeDocument/2006/relationships/tags"/><Relationship Id="rId5" Target="../tags/tag860.xml" Type="http://schemas.openxmlformats.org/officeDocument/2006/relationships/tags"/><Relationship Id="rId50" Target="../tags/tag905.xml" Type="http://schemas.openxmlformats.org/officeDocument/2006/relationships/tags"/><Relationship Id="rId51" Target="../tags/tag906.xml" Type="http://schemas.openxmlformats.org/officeDocument/2006/relationships/tags"/><Relationship Id="rId52" Target="../tags/tag907.xml" Type="http://schemas.openxmlformats.org/officeDocument/2006/relationships/tags"/><Relationship Id="rId53" Target="../tags/tag908.xml" Type="http://schemas.openxmlformats.org/officeDocument/2006/relationships/tags"/><Relationship Id="rId54" Target="../tags/tag909.xml" Type="http://schemas.openxmlformats.org/officeDocument/2006/relationships/tags"/><Relationship Id="rId55" Target="../tags/tag910.xml" Type="http://schemas.openxmlformats.org/officeDocument/2006/relationships/tags"/><Relationship Id="rId56" Target="../tags/tag911.xml" Type="http://schemas.openxmlformats.org/officeDocument/2006/relationships/tags"/><Relationship Id="rId57" Target="../tags/tag912.xml" Type="http://schemas.openxmlformats.org/officeDocument/2006/relationships/tags"/><Relationship Id="rId58" Target="../media/image28.jpeg" Type="http://schemas.openxmlformats.org/officeDocument/2006/relationships/image"/><Relationship Id="rId59" Target="../tags/tag913.xml" Type="http://schemas.openxmlformats.org/officeDocument/2006/relationships/tags"/><Relationship Id="rId6" Target="../tags/tag861.xml" Type="http://schemas.openxmlformats.org/officeDocument/2006/relationships/tags"/><Relationship Id="rId60" Target="../media/image20.png" Type="http://schemas.openxmlformats.org/officeDocument/2006/relationships/image"/><Relationship Id="rId61" Target="../slideLayouts/slideLayout2.xml" Type="http://schemas.openxmlformats.org/officeDocument/2006/relationships/slideLayout"/><Relationship Id="rId7" Target="../tags/tag862.xml" Type="http://schemas.openxmlformats.org/officeDocument/2006/relationships/tags"/><Relationship Id="rId8" Target="../tags/tag863.xml" Type="http://schemas.openxmlformats.org/officeDocument/2006/relationships/tags"/><Relationship Id="rId9" Target="../tags/tag864.xml" Type="http://schemas.openxmlformats.org/officeDocument/2006/relationships/tags"/></Relationships>
</file>

<file path=ppt/slides/_rels/slide19.xml.rels><?xml version="1.0" encoding="UTF-8" standalone="yes"?><Relationships xmlns="http://schemas.openxmlformats.org/package/2006/relationships"><Relationship Id="rId1" Target="../tags/tag914.xml" Type="http://schemas.openxmlformats.org/officeDocument/2006/relationships/tags"/><Relationship Id="rId10" Target="../tags/tag923.xml" Type="http://schemas.openxmlformats.org/officeDocument/2006/relationships/tags"/><Relationship Id="rId11" Target="../tags/tag924.xml" Type="http://schemas.openxmlformats.org/officeDocument/2006/relationships/tags"/><Relationship Id="rId12" Target="../tags/tag925.xml" Type="http://schemas.openxmlformats.org/officeDocument/2006/relationships/tags"/><Relationship Id="rId13" Target="../tags/tag926.xml" Type="http://schemas.openxmlformats.org/officeDocument/2006/relationships/tags"/><Relationship Id="rId14" Target="../tags/tag927.xml" Type="http://schemas.openxmlformats.org/officeDocument/2006/relationships/tags"/><Relationship Id="rId15" Target="../tags/tag928.xml" Type="http://schemas.openxmlformats.org/officeDocument/2006/relationships/tags"/><Relationship Id="rId16" Target="../tags/tag929.xml" Type="http://schemas.openxmlformats.org/officeDocument/2006/relationships/tags"/><Relationship Id="rId17" Target="../tags/tag930.xml" Type="http://schemas.openxmlformats.org/officeDocument/2006/relationships/tags"/><Relationship Id="rId18" Target="../tags/tag931.xml" Type="http://schemas.openxmlformats.org/officeDocument/2006/relationships/tags"/><Relationship Id="rId19" Target="../tags/tag932.xml" Type="http://schemas.openxmlformats.org/officeDocument/2006/relationships/tags"/><Relationship Id="rId2" Target="../tags/tag915.xml" Type="http://schemas.openxmlformats.org/officeDocument/2006/relationships/tags"/><Relationship Id="rId20" Target="../tags/tag933.xml" Type="http://schemas.openxmlformats.org/officeDocument/2006/relationships/tags"/><Relationship Id="rId21" Target="../tags/tag934.xml" Type="http://schemas.openxmlformats.org/officeDocument/2006/relationships/tags"/><Relationship Id="rId22" Target="../tags/tag935.xml" Type="http://schemas.openxmlformats.org/officeDocument/2006/relationships/tags"/><Relationship Id="rId23" Target="../tags/tag936.xml" Type="http://schemas.openxmlformats.org/officeDocument/2006/relationships/tags"/><Relationship Id="rId24" Target="../tags/tag937.xml" Type="http://schemas.openxmlformats.org/officeDocument/2006/relationships/tags"/><Relationship Id="rId25" Target="../tags/tag938.xml" Type="http://schemas.openxmlformats.org/officeDocument/2006/relationships/tags"/><Relationship Id="rId26" Target="../tags/tag939.xml" Type="http://schemas.openxmlformats.org/officeDocument/2006/relationships/tags"/><Relationship Id="rId27" Target="../tags/tag940.xml" Type="http://schemas.openxmlformats.org/officeDocument/2006/relationships/tags"/><Relationship Id="rId28" Target="../tags/tag941.xml" Type="http://schemas.openxmlformats.org/officeDocument/2006/relationships/tags"/><Relationship Id="rId29" Target="../tags/tag942.xml" Type="http://schemas.openxmlformats.org/officeDocument/2006/relationships/tags"/><Relationship Id="rId3" Target="../tags/tag916.xml" Type="http://schemas.openxmlformats.org/officeDocument/2006/relationships/tags"/><Relationship Id="rId30" Target="../tags/tag943.xml" Type="http://schemas.openxmlformats.org/officeDocument/2006/relationships/tags"/><Relationship Id="rId31" Target="../tags/tag944.xml" Type="http://schemas.openxmlformats.org/officeDocument/2006/relationships/tags"/><Relationship Id="rId32" Target="../tags/tag945.xml" Type="http://schemas.openxmlformats.org/officeDocument/2006/relationships/tags"/><Relationship Id="rId33" Target="../tags/tag946.xml" Type="http://schemas.openxmlformats.org/officeDocument/2006/relationships/tags"/><Relationship Id="rId34" Target="../tags/tag947.xml" Type="http://schemas.openxmlformats.org/officeDocument/2006/relationships/tags"/><Relationship Id="rId35" Target="../tags/tag948.xml" Type="http://schemas.openxmlformats.org/officeDocument/2006/relationships/tags"/><Relationship Id="rId36" Target="../tags/tag949.xml" Type="http://schemas.openxmlformats.org/officeDocument/2006/relationships/tags"/><Relationship Id="rId37" Target="../tags/tag950.xml" Type="http://schemas.openxmlformats.org/officeDocument/2006/relationships/tags"/><Relationship Id="rId38" Target="../tags/tag951.xml" Type="http://schemas.openxmlformats.org/officeDocument/2006/relationships/tags"/><Relationship Id="rId39" Target="../tags/tag952.xml" Type="http://schemas.openxmlformats.org/officeDocument/2006/relationships/tags"/><Relationship Id="rId4" Target="../tags/tag917.xml" Type="http://schemas.openxmlformats.org/officeDocument/2006/relationships/tags"/><Relationship Id="rId40" Target="../tags/tag953.xml" Type="http://schemas.openxmlformats.org/officeDocument/2006/relationships/tags"/><Relationship Id="rId41" Target="../tags/tag954.xml" Type="http://schemas.openxmlformats.org/officeDocument/2006/relationships/tags"/><Relationship Id="rId42" Target="../tags/tag955.xml" Type="http://schemas.openxmlformats.org/officeDocument/2006/relationships/tags"/><Relationship Id="rId43" Target="../tags/tag956.xml" Type="http://schemas.openxmlformats.org/officeDocument/2006/relationships/tags"/><Relationship Id="rId44" Target="../tags/tag957.xml" Type="http://schemas.openxmlformats.org/officeDocument/2006/relationships/tags"/><Relationship Id="rId45" Target="../tags/tag958.xml" Type="http://schemas.openxmlformats.org/officeDocument/2006/relationships/tags"/><Relationship Id="rId46" Target="../tags/tag959.xml" Type="http://schemas.openxmlformats.org/officeDocument/2006/relationships/tags"/><Relationship Id="rId47" Target="../tags/tag960.xml" Type="http://schemas.openxmlformats.org/officeDocument/2006/relationships/tags"/><Relationship Id="rId48" Target="../tags/tag961.xml" Type="http://schemas.openxmlformats.org/officeDocument/2006/relationships/tags"/><Relationship Id="rId49" Target="../tags/tag962.xml" Type="http://schemas.openxmlformats.org/officeDocument/2006/relationships/tags"/><Relationship Id="rId5" Target="../tags/tag918.xml" Type="http://schemas.openxmlformats.org/officeDocument/2006/relationships/tags"/><Relationship Id="rId50" Target="../tags/tag963.xml" Type="http://schemas.openxmlformats.org/officeDocument/2006/relationships/tags"/><Relationship Id="rId51" Target="../tags/tag964.xml" Type="http://schemas.openxmlformats.org/officeDocument/2006/relationships/tags"/><Relationship Id="rId52" Target="../tags/tag965.xml" Type="http://schemas.openxmlformats.org/officeDocument/2006/relationships/tags"/><Relationship Id="rId53" Target="../tags/tag966.xml" Type="http://schemas.openxmlformats.org/officeDocument/2006/relationships/tags"/><Relationship Id="rId54" Target="../tags/tag967.xml" Type="http://schemas.openxmlformats.org/officeDocument/2006/relationships/tags"/><Relationship Id="rId55" Target="../media/media1.mp4" Type="http://schemas.openxmlformats.org/officeDocument/2006/relationships/video"/><Relationship Id="rId56" Target="../media/media1.mp4" Type="http://schemas.microsoft.com/office/2007/relationships/media"/><Relationship Id="rId57" Target="../tags/tag968.xml" Type="http://schemas.openxmlformats.org/officeDocument/2006/relationships/tags"/><Relationship Id="rId58" Target="../media/image29.png" Type="http://schemas.openxmlformats.org/officeDocument/2006/relationships/image"/><Relationship Id="rId59" Target="../slideLayouts/slideLayout2.xml" Type="http://schemas.openxmlformats.org/officeDocument/2006/relationships/slideLayout"/><Relationship Id="rId6" Target="../tags/tag919.xml" Type="http://schemas.openxmlformats.org/officeDocument/2006/relationships/tags"/><Relationship Id="rId7" Target="../tags/tag920.xml" Type="http://schemas.openxmlformats.org/officeDocument/2006/relationships/tags"/><Relationship Id="rId8" Target="../tags/tag921.xml" Type="http://schemas.openxmlformats.org/officeDocument/2006/relationships/tags"/><Relationship Id="rId9" Target="../tags/tag922.xml" Type="http://schemas.openxmlformats.org/officeDocument/2006/relationships/tags"/></Relationships>
</file>

<file path=ppt/slides/_rels/slide2.xml.rels><?xml version="1.0" encoding="UTF-8" standalone="yes"?><Relationships xmlns="http://schemas.openxmlformats.org/package/2006/relationships"><Relationship Id="rId1" Target="../tags/tag6.xml" Type="http://schemas.openxmlformats.org/officeDocument/2006/relationships/tags"/><Relationship Id="rId2" Target="../media/image4.png" Type="http://schemas.openxmlformats.org/officeDocument/2006/relationships/image"/><Relationship Id="rId3" Target="../media/image5.svg" Type="http://schemas.openxmlformats.org/officeDocument/2006/relationships/image"/><Relationship Id="rId4" Target="../tags/tag7.xml" Type="http://schemas.openxmlformats.org/officeDocument/2006/relationships/tags"/><Relationship Id="rId5" Target="../tags/tag8.xml" Type="http://schemas.openxmlformats.org/officeDocument/2006/relationships/tags"/><Relationship Id="rId6" Target="../tags/tag9.xml" Type="http://schemas.openxmlformats.org/officeDocument/2006/relationships/tags"/><Relationship Id="rId7" Target="../tags/tag10.xml" Type="http://schemas.openxmlformats.org/officeDocument/2006/relationships/tags"/><Relationship Id="rId8"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tags/tag969.xml" Type="http://schemas.openxmlformats.org/officeDocument/2006/relationships/tags"/><Relationship Id="rId10" Target="../tags/tag978.xml" Type="http://schemas.openxmlformats.org/officeDocument/2006/relationships/tags"/><Relationship Id="rId11" Target="../tags/tag979.xml" Type="http://schemas.openxmlformats.org/officeDocument/2006/relationships/tags"/><Relationship Id="rId12" Target="../slideLayouts/slideLayout2.xml" Type="http://schemas.openxmlformats.org/officeDocument/2006/relationships/slideLayout"/><Relationship Id="rId2" Target="../tags/tag970.xml" Type="http://schemas.openxmlformats.org/officeDocument/2006/relationships/tags"/><Relationship Id="rId3" Target="../tags/tag971.xml" Type="http://schemas.openxmlformats.org/officeDocument/2006/relationships/tags"/><Relationship Id="rId4" Target="../tags/tag972.xml" Type="http://schemas.openxmlformats.org/officeDocument/2006/relationships/tags"/><Relationship Id="rId5" Target="../tags/tag973.xml" Type="http://schemas.openxmlformats.org/officeDocument/2006/relationships/tags"/><Relationship Id="rId6" Target="../tags/tag974.xml" Type="http://schemas.openxmlformats.org/officeDocument/2006/relationships/tags"/><Relationship Id="rId7" Target="../tags/tag975.xml" Type="http://schemas.openxmlformats.org/officeDocument/2006/relationships/tags"/><Relationship Id="rId8" Target="../tags/tag976.xml" Type="http://schemas.openxmlformats.org/officeDocument/2006/relationships/tags"/><Relationship Id="rId9" Target="../tags/tag977.xml" Type="http://schemas.openxmlformats.org/officeDocument/2006/relationships/tags"/></Relationships>
</file>

<file path=ppt/slides/_rels/slide21.xml.rels><?xml version="1.0" encoding="UTF-8" standalone="yes"?><Relationships xmlns="http://schemas.openxmlformats.org/package/2006/relationships"><Relationship Id="rId1" Target="../tags/tag980.xml" Type="http://schemas.openxmlformats.org/officeDocument/2006/relationships/tags"/><Relationship Id="rId10" Target="../tags/tag989.xml" Type="http://schemas.openxmlformats.org/officeDocument/2006/relationships/tags"/><Relationship Id="rId11" Target="../tags/tag990.xml" Type="http://schemas.openxmlformats.org/officeDocument/2006/relationships/tags"/><Relationship Id="rId12" Target="../tags/tag991.xml" Type="http://schemas.openxmlformats.org/officeDocument/2006/relationships/tags"/><Relationship Id="rId13" Target="../tags/tag992.xml" Type="http://schemas.openxmlformats.org/officeDocument/2006/relationships/tags"/><Relationship Id="rId14" Target="../tags/tag993.xml" Type="http://schemas.openxmlformats.org/officeDocument/2006/relationships/tags"/><Relationship Id="rId15" Target="../slideLayouts/slideLayout2.xml" Type="http://schemas.openxmlformats.org/officeDocument/2006/relationships/slideLayout"/><Relationship Id="rId2" Target="../tags/tag981.xml" Type="http://schemas.openxmlformats.org/officeDocument/2006/relationships/tags"/><Relationship Id="rId3" Target="../tags/tag982.xml" Type="http://schemas.openxmlformats.org/officeDocument/2006/relationships/tags"/><Relationship Id="rId4" Target="../tags/tag983.xml" Type="http://schemas.openxmlformats.org/officeDocument/2006/relationships/tags"/><Relationship Id="rId5" Target="../tags/tag984.xml" Type="http://schemas.openxmlformats.org/officeDocument/2006/relationships/tags"/><Relationship Id="rId6" Target="../tags/tag985.xml" Type="http://schemas.openxmlformats.org/officeDocument/2006/relationships/tags"/><Relationship Id="rId7" Target="../tags/tag986.xml" Type="http://schemas.openxmlformats.org/officeDocument/2006/relationships/tags"/><Relationship Id="rId8" Target="../tags/tag987.xml" Type="http://schemas.openxmlformats.org/officeDocument/2006/relationships/tags"/><Relationship Id="rId9" Target="../tags/tag988.xml" Type="http://schemas.openxmlformats.org/officeDocument/2006/relationships/tags"/></Relationships>
</file>

<file path=ppt/slides/_rels/slide22.xml.rels><?xml version="1.0" encoding="UTF-8" standalone="yes"?><Relationships xmlns="http://schemas.openxmlformats.org/package/2006/relationships"><Relationship Id="rId1" Target="../tags/tag994.xml" Type="http://schemas.openxmlformats.org/officeDocument/2006/relationships/tags"/><Relationship Id="rId10" Target="../tags/tag1003.xml" Type="http://schemas.openxmlformats.org/officeDocument/2006/relationships/tags"/><Relationship Id="rId11" Target="../tags/tag1004.xml" Type="http://schemas.openxmlformats.org/officeDocument/2006/relationships/tags"/><Relationship Id="rId12" Target="../tags/tag1005.xml" Type="http://schemas.openxmlformats.org/officeDocument/2006/relationships/tags"/><Relationship Id="rId13" Target="../tags/tag1006.xml" Type="http://schemas.openxmlformats.org/officeDocument/2006/relationships/tags"/><Relationship Id="rId14" Target="../tags/tag1007.xml" Type="http://schemas.openxmlformats.org/officeDocument/2006/relationships/tags"/><Relationship Id="rId15" Target="../tags/tag1008.xml" Type="http://schemas.openxmlformats.org/officeDocument/2006/relationships/tags"/><Relationship Id="rId16" Target="../tags/tag1009.xml" Type="http://schemas.openxmlformats.org/officeDocument/2006/relationships/tags"/><Relationship Id="rId17" Target="../tags/tag1010.xml" Type="http://schemas.openxmlformats.org/officeDocument/2006/relationships/tags"/><Relationship Id="rId18" Target="../tags/tag1011.xml" Type="http://schemas.openxmlformats.org/officeDocument/2006/relationships/tags"/><Relationship Id="rId19" Target="../tags/tag1012.xml" Type="http://schemas.openxmlformats.org/officeDocument/2006/relationships/tags"/><Relationship Id="rId2" Target="../tags/tag995.xml" Type="http://schemas.openxmlformats.org/officeDocument/2006/relationships/tags"/><Relationship Id="rId20" Target="../tags/tag1013.xml" Type="http://schemas.openxmlformats.org/officeDocument/2006/relationships/tags"/><Relationship Id="rId21" Target="../tags/tag1014.xml" Type="http://schemas.openxmlformats.org/officeDocument/2006/relationships/tags"/><Relationship Id="rId22" Target="../tags/tag1015.xml" Type="http://schemas.openxmlformats.org/officeDocument/2006/relationships/tags"/><Relationship Id="rId23" Target="../tags/tag1016.xml" Type="http://schemas.openxmlformats.org/officeDocument/2006/relationships/tags"/><Relationship Id="rId24" Target="../tags/tag1017.xml" Type="http://schemas.openxmlformats.org/officeDocument/2006/relationships/tags"/><Relationship Id="rId25" Target="../tags/tag1018.xml" Type="http://schemas.openxmlformats.org/officeDocument/2006/relationships/tags"/><Relationship Id="rId26" Target="../tags/tag1019.xml" Type="http://schemas.openxmlformats.org/officeDocument/2006/relationships/tags"/><Relationship Id="rId27" Target="../tags/tag1020.xml" Type="http://schemas.openxmlformats.org/officeDocument/2006/relationships/tags"/><Relationship Id="rId28" Target="../tags/tag1021.xml" Type="http://schemas.openxmlformats.org/officeDocument/2006/relationships/tags"/><Relationship Id="rId29" Target="../tags/tag1022.xml" Type="http://schemas.openxmlformats.org/officeDocument/2006/relationships/tags"/><Relationship Id="rId3" Target="../tags/tag996.xml" Type="http://schemas.openxmlformats.org/officeDocument/2006/relationships/tags"/><Relationship Id="rId30" Target="../tags/tag1023.xml" Type="http://schemas.openxmlformats.org/officeDocument/2006/relationships/tags"/><Relationship Id="rId31" Target="../tags/tag1024.xml" Type="http://schemas.openxmlformats.org/officeDocument/2006/relationships/tags"/><Relationship Id="rId32" Target="../tags/tag1025.xml" Type="http://schemas.openxmlformats.org/officeDocument/2006/relationships/tags"/><Relationship Id="rId33" Target="../tags/tag1026.xml" Type="http://schemas.openxmlformats.org/officeDocument/2006/relationships/tags"/><Relationship Id="rId34" Target="../tags/tag1027.xml" Type="http://schemas.openxmlformats.org/officeDocument/2006/relationships/tags"/><Relationship Id="rId35" Target="../tags/tag1028.xml" Type="http://schemas.openxmlformats.org/officeDocument/2006/relationships/tags"/><Relationship Id="rId36" Target="../tags/tag1029.xml" Type="http://schemas.openxmlformats.org/officeDocument/2006/relationships/tags"/><Relationship Id="rId37" Target="../tags/tag1030.xml" Type="http://schemas.openxmlformats.org/officeDocument/2006/relationships/tags"/><Relationship Id="rId38" Target="../tags/tag1031.xml" Type="http://schemas.openxmlformats.org/officeDocument/2006/relationships/tags"/><Relationship Id="rId39" Target="../tags/tag1032.xml" Type="http://schemas.openxmlformats.org/officeDocument/2006/relationships/tags"/><Relationship Id="rId4" Target="../tags/tag997.xml" Type="http://schemas.openxmlformats.org/officeDocument/2006/relationships/tags"/><Relationship Id="rId40" Target="../tags/tag1033.xml" Type="http://schemas.openxmlformats.org/officeDocument/2006/relationships/tags"/><Relationship Id="rId41" Target="../tags/tag1034.xml" Type="http://schemas.openxmlformats.org/officeDocument/2006/relationships/tags"/><Relationship Id="rId42" Target="../tags/tag1035.xml" Type="http://schemas.openxmlformats.org/officeDocument/2006/relationships/tags"/><Relationship Id="rId43" Target="../tags/tag1036.xml" Type="http://schemas.openxmlformats.org/officeDocument/2006/relationships/tags"/><Relationship Id="rId44" Target="../tags/tag1037.xml" Type="http://schemas.openxmlformats.org/officeDocument/2006/relationships/tags"/><Relationship Id="rId45" Target="../tags/tag1038.xml" Type="http://schemas.openxmlformats.org/officeDocument/2006/relationships/tags"/><Relationship Id="rId46" Target="../tags/tag1039.xml" Type="http://schemas.openxmlformats.org/officeDocument/2006/relationships/tags"/><Relationship Id="rId47" Target="../tags/tag1040.xml" Type="http://schemas.openxmlformats.org/officeDocument/2006/relationships/tags"/><Relationship Id="rId48" Target="../tags/tag1041.xml" Type="http://schemas.openxmlformats.org/officeDocument/2006/relationships/tags"/><Relationship Id="rId49" Target="../tags/tag1042.xml" Type="http://schemas.openxmlformats.org/officeDocument/2006/relationships/tags"/><Relationship Id="rId5" Target="../tags/tag998.xml" Type="http://schemas.openxmlformats.org/officeDocument/2006/relationships/tags"/><Relationship Id="rId50" Target="../tags/tag1043.xml" Type="http://schemas.openxmlformats.org/officeDocument/2006/relationships/tags"/><Relationship Id="rId51" Target="../tags/tag1044.xml" Type="http://schemas.openxmlformats.org/officeDocument/2006/relationships/tags"/><Relationship Id="rId52" Target="../tags/tag1045.xml" Type="http://schemas.openxmlformats.org/officeDocument/2006/relationships/tags"/><Relationship Id="rId53" Target="../tags/tag1046.xml" Type="http://schemas.openxmlformats.org/officeDocument/2006/relationships/tags"/><Relationship Id="rId54" Target="../tags/tag1047.xml" Type="http://schemas.openxmlformats.org/officeDocument/2006/relationships/tags"/><Relationship Id="rId55" Target="../tags/tag1048.xml" Type="http://schemas.openxmlformats.org/officeDocument/2006/relationships/tags"/><Relationship Id="rId56" Target="../tags/tag1049.xml" Type="http://schemas.openxmlformats.org/officeDocument/2006/relationships/tags"/><Relationship Id="rId57" Target="http://www.aisni.cn/Product_Show.asp?classid=711" TargetMode="External" Type="http://schemas.openxmlformats.org/officeDocument/2006/relationships/hyperlink"/><Relationship Id="rId58" Target="../tags/tag1050.xml" Type="http://schemas.openxmlformats.org/officeDocument/2006/relationships/tags"/><Relationship Id="rId59" Target="../media/image30.jpeg" Type="http://schemas.openxmlformats.org/officeDocument/2006/relationships/image"/><Relationship Id="rId6" Target="../tags/tag999.xml" Type="http://schemas.openxmlformats.org/officeDocument/2006/relationships/tags"/><Relationship Id="rId60" Target="../tags/tag1051.xml" Type="http://schemas.openxmlformats.org/officeDocument/2006/relationships/tags"/><Relationship Id="rId61" Target="../tags/tag1052.xml" Type="http://schemas.openxmlformats.org/officeDocument/2006/relationships/tags"/><Relationship Id="rId62" Target="../tags/tag1053.xml" Type="http://schemas.openxmlformats.org/officeDocument/2006/relationships/tags"/><Relationship Id="rId63" Target="../tags/tag1054.xml" Type="http://schemas.openxmlformats.org/officeDocument/2006/relationships/tags"/><Relationship Id="rId64" Target="../media/image31.jpeg" Type="http://schemas.openxmlformats.org/officeDocument/2006/relationships/image"/><Relationship Id="rId65" Target="../slideLayouts/slideLayout2.xml" Type="http://schemas.openxmlformats.org/officeDocument/2006/relationships/slideLayout"/><Relationship Id="rId7" Target="../tags/tag1000.xml" Type="http://schemas.openxmlformats.org/officeDocument/2006/relationships/tags"/><Relationship Id="rId8" Target="../tags/tag1001.xml" Type="http://schemas.openxmlformats.org/officeDocument/2006/relationships/tags"/><Relationship Id="rId9" Target="../tags/tag1002.xml" Type="http://schemas.openxmlformats.org/officeDocument/2006/relationships/tags"/></Relationships>
</file>

<file path=ppt/slides/_rels/slide23.xml.rels><?xml version="1.0" encoding="UTF-8" standalone="yes"?><Relationships xmlns="http://schemas.openxmlformats.org/package/2006/relationships"><Relationship Id="rId1" Target="../tags/tag1055.xml" Type="http://schemas.openxmlformats.org/officeDocument/2006/relationships/tags"/><Relationship Id="rId10" Target="../tags/tag1064.xml" Type="http://schemas.openxmlformats.org/officeDocument/2006/relationships/tags"/><Relationship Id="rId11" Target="../tags/tag1065.xml" Type="http://schemas.openxmlformats.org/officeDocument/2006/relationships/tags"/><Relationship Id="rId12" Target="../tags/tag1066.xml" Type="http://schemas.openxmlformats.org/officeDocument/2006/relationships/tags"/><Relationship Id="rId13" Target="../tags/tag1067.xml" Type="http://schemas.openxmlformats.org/officeDocument/2006/relationships/tags"/><Relationship Id="rId14" Target="../tags/tag1068.xml" Type="http://schemas.openxmlformats.org/officeDocument/2006/relationships/tags"/><Relationship Id="rId15" Target="../tags/tag1069.xml" Type="http://schemas.openxmlformats.org/officeDocument/2006/relationships/tags"/><Relationship Id="rId16" Target="../tags/tag1070.xml" Type="http://schemas.openxmlformats.org/officeDocument/2006/relationships/tags"/><Relationship Id="rId17" Target="../tags/tag1071.xml" Type="http://schemas.openxmlformats.org/officeDocument/2006/relationships/tags"/><Relationship Id="rId18" Target="../tags/tag1072.xml" Type="http://schemas.openxmlformats.org/officeDocument/2006/relationships/tags"/><Relationship Id="rId19" Target="../tags/tag1073.xml" Type="http://schemas.openxmlformats.org/officeDocument/2006/relationships/tags"/><Relationship Id="rId2" Target="../tags/tag1056.xml" Type="http://schemas.openxmlformats.org/officeDocument/2006/relationships/tags"/><Relationship Id="rId20" Target="../tags/tag1074.xml" Type="http://schemas.openxmlformats.org/officeDocument/2006/relationships/tags"/><Relationship Id="rId21" Target="../tags/tag1075.xml" Type="http://schemas.openxmlformats.org/officeDocument/2006/relationships/tags"/><Relationship Id="rId22" Target="../tags/tag1076.xml" Type="http://schemas.openxmlformats.org/officeDocument/2006/relationships/tags"/><Relationship Id="rId23" Target="../tags/tag1077.xml" Type="http://schemas.openxmlformats.org/officeDocument/2006/relationships/tags"/><Relationship Id="rId24" Target="../tags/tag1078.xml" Type="http://schemas.openxmlformats.org/officeDocument/2006/relationships/tags"/><Relationship Id="rId25" Target="../tags/tag1079.xml" Type="http://schemas.openxmlformats.org/officeDocument/2006/relationships/tags"/><Relationship Id="rId26" Target="../tags/tag1080.xml" Type="http://schemas.openxmlformats.org/officeDocument/2006/relationships/tags"/><Relationship Id="rId27" Target="../tags/tag1081.xml" Type="http://schemas.openxmlformats.org/officeDocument/2006/relationships/tags"/><Relationship Id="rId28" Target="../tags/tag1082.xml" Type="http://schemas.openxmlformats.org/officeDocument/2006/relationships/tags"/><Relationship Id="rId29" Target="../tags/tag1083.xml" Type="http://schemas.openxmlformats.org/officeDocument/2006/relationships/tags"/><Relationship Id="rId3" Target="../tags/tag1057.xml" Type="http://schemas.openxmlformats.org/officeDocument/2006/relationships/tags"/><Relationship Id="rId30" Target="../tags/tag1084.xml" Type="http://schemas.openxmlformats.org/officeDocument/2006/relationships/tags"/><Relationship Id="rId31" Target="../tags/tag1085.xml" Type="http://schemas.openxmlformats.org/officeDocument/2006/relationships/tags"/><Relationship Id="rId32" Target="../tags/tag1086.xml" Type="http://schemas.openxmlformats.org/officeDocument/2006/relationships/tags"/><Relationship Id="rId33" Target="../tags/tag1087.xml" Type="http://schemas.openxmlformats.org/officeDocument/2006/relationships/tags"/><Relationship Id="rId34" Target="../tags/tag1088.xml" Type="http://schemas.openxmlformats.org/officeDocument/2006/relationships/tags"/><Relationship Id="rId35" Target="../tags/tag1089.xml" Type="http://schemas.openxmlformats.org/officeDocument/2006/relationships/tags"/><Relationship Id="rId36" Target="../tags/tag1090.xml" Type="http://schemas.openxmlformats.org/officeDocument/2006/relationships/tags"/><Relationship Id="rId37" Target="../tags/tag1091.xml" Type="http://schemas.openxmlformats.org/officeDocument/2006/relationships/tags"/><Relationship Id="rId38" Target="../tags/tag1092.xml" Type="http://schemas.openxmlformats.org/officeDocument/2006/relationships/tags"/><Relationship Id="rId39" Target="../tags/tag1093.xml" Type="http://schemas.openxmlformats.org/officeDocument/2006/relationships/tags"/><Relationship Id="rId4" Target="../tags/tag1058.xml" Type="http://schemas.openxmlformats.org/officeDocument/2006/relationships/tags"/><Relationship Id="rId40" Target="../tags/tag1094.xml" Type="http://schemas.openxmlformats.org/officeDocument/2006/relationships/tags"/><Relationship Id="rId41" Target="../tags/tag1095.xml" Type="http://schemas.openxmlformats.org/officeDocument/2006/relationships/tags"/><Relationship Id="rId42" Target="../tags/tag1096.xml" Type="http://schemas.openxmlformats.org/officeDocument/2006/relationships/tags"/><Relationship Id="rId43" Target="../tags/tag1097.xml" Type="http://schemas.openxmlformats.org/officeDocument/2006/relationships/tags"/><Relationship Id="rId44" Target="../tags/tag1098.xml" Type="http://schemas.openxmlformats.org/officeDocument/2006/relationships/tags"/><Relationship Id="rId45" Target="../tags/tag1099.xml" Type="http://schemas.openxmlformats.org/officeDocument/2006/relationships/tags"/><Relationship Id="rId46" Target="../tags/tag1100.xml" Type="http://schemas.openxmlformats.org/officeDocument/2006/relationships/tags"/><Relationship Id="rId47" Target="../tags/tag1101.xml" Type="http://schemas.openxmlformats.org/officeDocument/2006/relationships/tags"/><Relationship Id="rId48" Target="../tags/tag1102.xml" Type="http://schemas.openxmlformats.org/officeDocument/2006/relationships/tags"/><Relationship Id="rId49" Target="../tags/tag1103.xml" Type="http://schemas.openxmlformats.org/officeDocument/2006/relationships/tags"/><Relationship Id="rId5" Target="../tags/tag1059.xml" Type="http://schemas.openxmlformats.org/officeDocument/2006/relationships/tags"/><Relationship Id="rId50" Target="../tags/tag1104.xml" Type="http://schemas.openxmlformats.org/officeDocument/2006/relationships/tags"/><Relationship Id="rId51" Target="../tags/tag1105.xml" Type="http://schemas.openxmlformats.org/officeDocument/2006/relationships/tags"/><Relationship Id="rId52" Target="../tags/tag1106.xml" Type="http://schemas.openxmlformats.org/officeDocument/2006/relationships/tags"/><Relationship Id="rId53" Target="../tags/tag1107.xml" Type="http://schemas.openxmlformats.org/officeDocument/2006/relationships/tags"/><Relationship Id="rId54" Target="../tags/tag1108.xml" Type="http://schemas.openxmlformats.org/officeDocument/2006/relationships/tags"/><Relationship Id="rId55" Target="../tags/tag1109.xml" Type="http://schemas.openxmlformats.org/officeDocument/2006/relationships/tags"/><Relationship Id="rId56" Target="../tags/tag1110.xml" Type="http://schemas.openxmlformats.org/officeDocument/2006/relationships/tags"/><Relationship Id="rId57" Target="../tags/tag1111.xml" Type="http://schemas.openxmlformats.org/officeDocument/2006/relationships/tags"/><Relationship Id="rId58" Target="../tags/tag1112.xml" Type="http://schemas.openxmlformats.org/officeDocument/2006/relationships/tags"/><Relationship Id="rId59" Target="../media/image32.jpeg" Type="http://schemas.openxmlformats.org/officeDocument/2006/relationships/image"/><Relationship Id="rId6" Target="../tags/tag1060.xml" Type="http://schemas.openxmlformats.org/officeDocument/2006/relationships/tags"/><Relationship Id="rId60" Target="../tags/tag1113.xml" Type="http://schemas.openxmlformats.org/officeDocument/2006/relationships/tags"/><Relationship Id="rId61" Target="../media/image33.jpeg" Type="http://schemas.openxmlformats.org/officeDocument/2006/relationships/image"/><Relationship Id="rId62" Target="../tags/tag1114.xml" Type="http://schemas.openxmlformats.org/officeDocument/2006/relationships/tags"/><Relationship Id="rId63" Target="../media/image34.png" Type="http://schemas.openxmlformats.org/officeDocument/2006/relationships/image"/><Relationship Id="rId64" Target="../tags/tag1115.xml" Type="http://schemas.openxmlformats.org/officeDocument/2006/relationships/tags"/><Relationship Id="rId65" Target="../slideLayouts/slideLayout2.xml" Type="http://schemas.openxmlformats.org/officeDocument/2006/relationships/slideLayout"/><Relationship Id="rId7" Target="../tags/tag1061.xml" Type="http://schemas.openxmlformats.org/officeDocument/2006/relationships/tags"/><Relationship Id="rId8" Target="../tags/tag1062.xml" Type="http://schemas.openxmlformats.org/officeDocument/2006/relationships/tags"/><Relationship Id="rId9" Target="../tags/tag1063.xml" Type="http://schemas.openxmlformats.org/officeDocument/2006/relationships/tags"/></Relationships>
</file>

<file path=ppt/slides/_rels/slide24.xml.rels><?xml version="1.0" encoding="UTF-8" standalone="yes"?><Relationships xmlns="http://schemas.openxmlformats.org/package/2006/relationships"><Relationship Id="rId1" Target="../tags/tag1116.xml" Type="http://schemas.openxmlformats.org/officeDocument/2006/relationships/tags"/><Relationship Id="rId10" Target="../tags/tag1125.xml" Type="http://schemas.openxmlformats.org/officeDocument/2006/relationships/tags"/><Relationship Id="rId11" Target="../tags/tag1126.xml" Type="http://schemas.openxmlformats.org/officeDocument/2006/relationships/tags"/><Relationship Id="rId12" Target="../tags/tag1127.xml" Type="http://schemas.openxmlformats.org/officeDocument/2006/relationships/tags"/><Relationship Id="rId13" Target="../tags/tag1128.xml" Type="http://schemas.openxmlformats.org/officeDocument/2006/relationships/tags"/><Relationship Id="rId14" Target="../tags/tag1129.xml" Type="http://schemas.openxmlformats.org/officeDocument/2006/relationships/tags"/><Relationship Id="rId15" Target="../tags/tag1130.xml" Type="http://schemas.openxmlformats.org/officeDocument/2006/relationships/tags"/><Relationship Id="rId16" Target="../tags/tag1131.xml" Type="http://schemas.openxmlformats.org/officeDocument/2006/relationships/tags"/><Relationship Id="rId17" Target="../tags/tag1132.xml" Type="http://schemas.openxmlformats.org/officeDocument/2006/relationships/tags"/><Relationship Id="rId18" Target="../tags/tag1133.xml" Type="http://schemas.openxmlformats.org/officeDocument/2006/relationships/tags"/><Relationship Id="rId19" Target="../tags/tag1134.xml" Type="http://schemas.openxmlformats.org/officeDocument/2006/relationships/tags"/><Relationship Id="rId2" Target="../tags/tag1117.xml" Type="http://schemas.openxmlformats.org/officeDocument/2006/relationships/tags"/><Relationship Id="rId20" Target="../tags/tag1135.xml" Type="http://schemas.openxmlformats.org/officeDocument/2006/relationships/tags"/><Relationship Id="rId21" Target="../tags/tag1136.xml" Type="http://schemas.openxmlformats.org/officeDocument/2006/relationships/tags"/><Relationship Id="rId22" Target="../tags/tag1137.xml" Type="http://schemas.openxmlformats.org/officeDocument/2006/relationships/tags"/><Relationship Id="rId23" Target="../tags/tag1138.xml" Type="http://schemas.openxmlformats.org/officeDocument/2006/relationships/tags"/><Relationship Id="rId24" Target="../tags/tag1139.xml" Type="http://schemas.openxmlformats.org/officeDocument/2006/relationships/tags"/><Relationship Id="rId25" Target="../tags/tag1140.xml" Type="http://schemas.openxmlformats.org/officeDocument/2006/relationships/tags"/><Relationship Id="rId26" Target="../tags/tag1141.xml" Type="http://schemas.openxmlformats.org/officeDocument/2006/relationships/tags"/><Relationship Id="rId27" Target="../tags/tag1142.xml" Type="http://schemas.openxmlformats.org/officeDocument/2006/relationships/tags"/><Relationship Id="rId28" Target="../tags/tag1143.xml" Type="http://schemas.openxmlformats.org/officeDocument/2006/relationships/tags"/><Relationship Id="rId29" Target="../tags/tag1144.xml" Type="http://schemas.openxmlformats.org/officeDocument/2006/relationships/tags"/><Relationship Id="rId3" Target="../tags/tag1118.xml" Type="http://schemas.openxmlformats.org/officeDocument/2006/relationships/tags"/><Relationship Id="rId30" Target="../tags/tag1145.xml" Type="http://schemas.openxmlformats.org/officeDocument/2006/relationships/tags"/><Relationship Id="rId31" Target="../tags/tag1146.xml" Type="http://schemas.openxmlformats.org/officeDocument/2006/relationships/tags"/><Relationship Id="rId32" Target="../tags/tag1147.xml" Type="http://schemas.openxmlformats.org/officeDocument/2006/relationships/tags"/><Relationship Id="rId33" Target="../tags/tag1148.xml" Type="http://schemas.openxmlformats.org/officeDocument/2006/relationships/tags"/><Relationship Id="rId34" Target="../tags/tag1149.xml" Type="http://schemas.openxmlformats.org/officeDocument/2006/relationships/tags"/><Relationship Id="rId35" Target="../tags/tag1150.xml" Type="http://schemas.openxmlformats.org/officeDocument/2006/relationships/tags"/><Relationship Id="rId36" Target="../tags/tag1151.xml" Type="http://schemas.openxmlformats.org/officeDocument/2006/relationships/tags"/><Relationship Id="rId37" Target="../tags/tag1152.xml" Type="http://schemas.openxmlformats.org/officeDocument/2006/relationships/tags"/><Relationship Id="rId38" Target="../tags/tag1153.xml" Type="http://schemas.openxmlformats.org/officeDocument/2006/relationships/tags"/><Relationship Id="rId39" Target="../tags/tag1154.xml" Type="http://schemas.openxmlformats.org/officeDocument/2006/relationships/tags"/><Relationship Id="rId4" Target="../tags/tag1119.xml" Type="http://schemas.openxmlformats.org/officeDocument/2006/relationships/tags"/><Relationship Id="rId40" Target="../tags/tag1155.xml" Type="http://schemas.openxmlformats.org/officeDocument/2006/relationships/tags"/><Relationship Id="rId41" Target="../tags/tag1156.xml" Type="http://schemas.openxmlformats.org/officeDocument/2006/relationships/tags"/><Relationship Id="rId42" Target="../tags/tag1157.xml" Type="http://schemas.openxmlformats.org/officeDocument/2006/relationships/tags"/><Relationship Id="rId43" Target="../tags/tag1158.xml" Type="http://schemas.openxmlformats.org/officeDocument/2006/relationships/tags"/><Relationship Id="rId44" Target="../tags/tag1159.xml" Type="http://schemas.openxmlformats.org/officeDocument/2006/relationships/tags"/><Relationship Id="rId45" Target="../tags/tag1160.xml" Type="http://schemas.openxmlformats.org/officeDocument/2006/relationships/tags"/><Relationship Id="rId46" Target="../tags/tag1161.xml" Type="http://schemas.openxmlformats.org/officeDocument/2006/relationships/tags"/><Relationship Id="rId47" Target="../tags/tag1162.xml" Type="http://schemas.openxmlformats.org/officeDocument/2006/relationships/tags"/><Relationship Id="rId48" Target="../tags/tag1163.xml" Type="http://schemas.openxmlformats.org/officeDocument/2006/relationships/tags"/><Relationship Id="rId49" Target="../tags/tag1164.xml" Type="http://schemas.openxmlformats.org/officeDocument/2006/relationships/tags"/><Relationship Id="rId5" Target="../tags/tag1120.xml" Type="http://schemas.openxmlformats.org/officeDocument/2006/relationships/tags"/><Relationship Id="rId50" Target="../tags/tag1165.xml" Type="http://schemas.openxmlformats.org/officeDocument/2006/relationships/tags"/><Relationship Id="rId51" Target="../tags/tag1166.xml" Type="http://schemas.openxmlformats.org/officeDocument/2006/relationships/tags"/><Relationship Id="rId52" Target="../tags/tag1167.xml" Type="http://schemas.openxmlformats.org/officeDocument/2006/relationships/tags"/><Relationship Id="rId53" Target="../tags/tag1168.xml" Type="http://schemas.openxmlformats.org/officeDocument/2006/relationships/tags"/><Relationship Id="rId54" Target="../tags/tag1169.xml" Type="http://schemas.openxmlformats.org/officeDocument/2006/relationships/tags"/><Relationship Id="rId55" Target="../tags/tag1170.xml" Type="http://schemas.openxmlformats.org/officeDocument/2006/relationships/tags"/><Relationship Id="rId56" Target="../tags/tag1171.xml" Type="http://schemas.openxmlformats.org/officeDocument/2006/relationships/tags"/><Relationship Id="rId57" Target="../tags/tag1172.xml" Type="http://schemas.openxmlformats.org/officeDocument/2006/relationships/tags"/><Relationship Id="rId58" Target="../tags/tag1173.xml" Type="http://schemas.openxmlformats.org/officeDocument/2006/relationships/tags"/><Relationship Id="rId59" Target="../media/image35.png" Type="http://schemas.openxmlformats.org/officeDocument/2006/relationships/image"/><Relationship Id="rId6" Target="../tags/tag1121.xml" Type="http://schemas.openxmlformats.org/officeDocument/2006/relationships/tags"/><Relationship Id="rId60" Target="../tags/tag1174.xml" Type="http://schemas.openxmlformats.org/officeDocument/2006/relationships/tags"/><Relationship Id="rId61" Target="../tags/tag1175.xml" Type="http://schemas.openxmlformats.org/officeDocument/2006/relationships/tags"/><Relationship Id="rId62" Target="../tags/tag1176.xml" Type="http://schemas.openxmlformats.org/officeDocument/2006/relationships/tags"/><Relationship Id="rId63" Target="../media/image36.png" Type="http://schemas.openxmlformats.org/officeDocument/2006/relationships/image"/><Relationship Id="rId64" Target="../tags/tag1177.xml" Type="http://schemas.openxmlformats.org/officeDocument/2006/relationships/tags"/><Relationship Id="rId65" Target="../tags/tag1178.xml" Type="http://schemas.openxmlformats.org/officeDocument/2006/relationships/tags"/><Relationship Id="rId66" Target="../tags/tag1179.xml" Type="http://schemas.openxmlformats.org/officeDocument/2006/relationships/tags"/><Relationship Id="rId67" Target="../media/image37.png" Type="http://schemas.openxmlformats.org/officeDocument/2006/relationships/image"/><Relationship Id="rId68" Target="../tags/tag1180.xml" Type="http://schemas.openxmlformats.org/officeDocument/2006/relationships/tags"/><Relationship Id="rId69" Target="../tags/tag1181.xml" Type="http://schemas.openxmlformats.org/officeDocument/2006/relationships/tags"/><Relationship Id="rId7" Target="../tags/tag1122.xml" Type="http://schemas.openxmlformats.org/officeDocument/2006/relationships/tags"/><Relationship Id="rId70" Target="../tags/tag1182.xml" Type="http://schemas.openxmlformats.org/officeDocument/2006/relationships/tags"/><Relationship Id="rId71" Target="../tags/tag1183.xml" Type="http://schemas.openxmlformats.org/officeDocument/2006/relationships/tags"/><Relationship Id="rId72" Target="../tags/tag1184.xml" Type="http://schemas.openxmlformats.org/officeDocument/2006/relationships/tags"/><Relationship Id="rId73" Target="../tags/tag1185.xml" Type="http://schemas.openxmlformats.org/officeDocument/2006/relationships/tags"/><Relationship Id="rId74" Target="../tags/tag1186.xml" Type="http://schemas.openxmlformats.org/officeDocument/2006/relationships/tags"/><Relationship Id="rId75" Target="../tags/tag1187.xml" Type="http://schemas.openxmlformats.org/officeDocument/2006/relationships/tags"/><Relationship Id="rId76" Target="../tags/tag1188.xml" Type="http://schemas.openxmlformats.org/officeDocument/2006/relationships/tags"/><Relationship Id="rId77" Target="../media/image38.png" Type="http://schemas.openxmlformats.org/officeDocument/2006/relationships/image"/><Relationship Id="rId78" Target="../tags/tag1189.xml" Type="http://schemas.openxmlformats.org/officeDocument/2006/relationships/tags"/><Relationship Id="rId79" Target="../tags/tag1190.xml" Type="http://schemas.openxmlformats.org/officeDocument/2006/relationships/tags"/><Relationship Id="rId8" Target="../tags/tag1123.xml" Type="http://schemas.openxmlformats.org/officeDocument/2006/relationships/tags"/><Relationship Id="rId80" Target="../tags/tag1191.xml" Type="http://schemas.openxmlformats.org/officeDocument/2006/relationships/tags"/><Relationship Id="rId81" Target="../tags/tag1192.xml" Type="http://schemas.openxmlformats.org/officeDocument/2006/relationships/tags"/><Relationship Id="rId82" Target="../tags/tag1193.xml" Type="http://schemas.openxmlformats.org/officeDocument/2006/relationships/tags"/><Relationship Id="rId83" Target="../tags/tag1194.xml" Type="http://schemas.openxmlformats.org/officeDocument/2006/relationships/tags"/><Relationship Id="rId84" Target="../tags/tag1195.xml" Type="http://schemas.openxmlformats.org/officeDocument/2006/relationships/tags"/><Relationship Id="rId85" Target="../tags/tag1196.xml" Type="http://schemas.openxmlformats.org/officeDocument/2006/relationships/tags"/><Relationship Id="rId86" Target="../tags/tag1197.xml" Type="http://schemas.openxmlformats.org/officeDocument/2006/relationships/tags"/><Relationship Id="rId87" Target="../tags/tag1198.xml" Type="http://schemas.openxmlformats.org/officeDocument/2006/relationships/tags"/><Relationship Id="rId88" Target="../tags/tag1199.xml" Type="http://schemas.openxmlformats.org/officeDocument/2006/relationships/tags"/><Relationship Id="rId89" Target="../tags/tag1200.xml" Type="http://schemas.openxmlformats.org/officeDocument/2006/relationships/tags"/><Relationship Id="rId9" Target="../tags/tag1124.xml" Type="http://schemas.openxmlformats.org/officeDocument/2006/relationships/tags"/><Relationship Id="rId90" Target="../tags/tag1201.xml" Type="http://schemas.openxmlformats.org/officeDocument/2006/relationships/tags"/><Relationship Id="rId91" Target="../slideLayouts/slideLayout2.xml" Type="http://schemas.openxmlformats.org/officeDocument/2006/relationships/slideLayout"/></Relationships>
</file>

<file path=ppt/slides/_rels/slide25.xml.rels><?xml version="1.0" encoding="UTF-8" standalone="yes"?><Relationships xmlns="http://schemas.openxmlformats.org/package/2006/relationships"><Relationship Id="rId1" Target="../tags/tag1202.xml" Type="http://schemas.openxmlformats.org/officeDocument/2006/relationships/tags"/><Relationship Id="rId10" Target="../tags/tag1211.xml" Type="http://schemas.openxmlformats.org/officeDocument/2006/relationships/tags"/><Relationship Id="rId11" Target="../tags/tag1212.xml" Type="http://schemas.openxmlformats.org/officeDocument/2006/relationships/tags"/><Relationship Id="rId12" Target="../tags/tag1213.xml" Type="http://schemas.openxmlformats.org/officeDocument/2006/relationships/tags"/><Relationship Id="rId13" Target="../tags/tag1214.xml" Type="http://schemas.openxmlformats.org/officeDocument/2006/relationships/tags"/><Relationship Id="rId14" Target="../tags/tag1215.xml" Type="http://schemas.openxmlformats.org/officeDocument/2006/relationships/tags"/><Relationship Id="rId15" Target="../tags/tag1216.xml" Type="http://schemas.openxmlformats.org/officeDocument/2006/relationships/tags"/><Relationship Id="rId16" Target="../tags/tag1217.xml" Type="http://schemas.openxmlformats.org/officeDocument/2006/relationships/tags"/><Relationship Id="rId17" Target="../tags/tag1218.xml" Type="http://schemas.openxmlformats.org/officeDocument/2006/relationships/tags"/><Relationship Id="rId18" Target="../tags/tag1219.xml" Type="http://schemas.openxmlformats.org/officeDocument/2006/relationships/tags"/><Relationship Id="rId19" Target="../tags/tag1220.xml" Type="http://schemas.openxmlformats.org/officeDocument/2006/relationships/tags"/><Relationship Id="rId2" Target="../tags/tag1203.xml" Type="http://schemas.openxmlformats.org/officeDocument/2006/relationships/tags"/><Relationship Id="rId20" Target="../tags/tag1221.xml" Type="http://schemas.openxmlformats.org/officeDocument/2006/relationships/tags"/><Relationship Id="rId21" Target="../tags/tag1222.xml" Type="http://schemas.openxmlformats.org/officeDocument/2006/relationships/tags"/><Relationship Id="rId22" Target="../tags/tag1223.xml" Type="http://schemas.openxmlformats.org/officeDocument/2006/relationships/tags"/><Relationship Id="rId23" Target="../tags/tag1224.xml" Type="http://schemas.openxmlformats.org/officeDocument/2006/relationships/tags"/><Relationship Id="rId24" Target="../tags/tag1225.xml" Type="http://schemas.openxmlformats.org/officeDocument/2006/relationships/tags"/><Relationship Id="rId25" Target="../tags/tag1226.xml" Type="http://schemas.openxmlformats.org/officeDocument/2006/relationships/tags"/><Relationship Id="rId26" Target="../tags/tag1227.xml" Type="http://schemas.openxmlformats.org/officeDocument/2006/relationships/tags"/><Relationship Id="rId27" Target="../tags/tag1228.xml" Type="http://schemas.openxmlformats.org/officeDocument/2006/relationships/tags"/><Relationship Id="rId28" Target="../tags/tag1229.xml" Type="http://schemas.openxmlformats.org/officeDocument/2006/relationships/tags"/><Relationship Id="rId29" Target="../tags/tag1230.xml" Type="http://schemas.openxmlformats.org/officeDocument/2006/relationships/tags"/><Relationship Id="rId3" Target="../tags/tag1204.xml" Type="http://schemas.openxmlformats.org/officeDocument/2006/relationships/tags"/><Relationship Id="rId30" Target="../tags/tag1231.xml" Type="http://schemas.openxmlformats.org/officeDocument/2006/relationships/tags"/><Relationship Id="rId31" Target="../tags/tag1232.xml" Type="http://schemas.openxmlformats.org/officeDocument/2006/relationships/tags"/><Relationship Id="rId32" Target="../tags/tag1233.xml" Type="http://schemas.openxmlformats.org/officeDocument/2006/relationships/tags"/><Relationship Id="rId33" Target="../tags/tag1234.xml" Type="http://schemas.openxmlformats.org/officeDocument/2006/relationships/tags"/><Relationship Id="rId34" Target="../tags/tag1235.xml" Type="http://schemas.openxmlformats.org/officeDocument/2006/relationships/tags"/><Relationship Id="rId35" Target="../tags/tag1236.xml" Type="http://schemas.openxmlformats.org/officeDocument/2006/relationships/tags"/><Relationship Id="rId36" Target="../tags/tag1237.xml" Type="http://schemas.openxmlformats.org/officeDocument/2006/relationships/tags"/><Relationship Id="rId37" Target="../tags/tag1238.xml" Type="http://schemas.openxmlformats.org/officeDocument/2006/relationships/tags"/><Relationship Id="rId38" Target="../tags/tag1239.xml" Type="http://schemas.openxmlformats.org/officeDocument/2006/relationships/tags"/><Relationship Id="rId39" Target="../tags/tag1240.xml" Type="http://schemas.openxmlformats.org/officeDocument/2006/relationships/tags"/><Relationship Id="rId4" Target="../tags/tag1205.xml" Type="http://schemas.openxmlformats.org/officeDocument/2006/relationships/tags"/><Relationship Id="rId40" Target="../tags/tag1241.xml" Type="http://schemas.openxmlformats.org/officeDocument/2006/relationships/tags"/><Relationship Id="rId41" Target="../tags/tag1242.xml" Type="http://schemas.openxmlformats.org/officeDocument/2006/relationships/tags"/><Relationship Id="rId42" Target="../tags/tag1243.xml" Type="http://schemas.openxmlformats.org/officeDocument/2006/relationships/tags"/><Relationship Id="rId43" Target="../tags/tag1244.xml" Type="http://schemas.openxmlformats.org/officeDocument/2006/relationships/tags"/><Relationship Id="rId44" Target="../tags/tag1245.xml" Type="http://schemas.openxmlformats.org/officeDocument/2006/relationships/tags"/><Relationship Id="rId45" Target="../tags/tag1246.xml" Type="http://schemas.openxmlformats.org/officeDocument/2006/relationships/tags"/><Relationship Id="rId46" Target="../tags/tag1247.xml" Type="http://schemas.openxmlformats.org/officeDocument/2006/relationships/tags"/><Relationship Id="rId47" Target="../tags/tag1248.xml" Type="http://schemas.openxmlformats.org/officeDocument/2006/relationships/tags"/><Relationship Id="rId48" Target="../tags/tag1249.xml" Type="http://schemas.openxmlformats.org/officeDocument/2006/relationships/tags"/><Relationship Id="rId49" Target="../tags/tag1250.xml" Type="http://schemas.openxmlformats.org/officeDocument/2006/relationships/tags"/><Relationship Id="rId5" Target="../tags/tag1206.xml" Type="http://schemas.openxmlformats.org/officeDocument/2006/relationships/tags"/><Relationship Id="rId50" Target="../tags/tag1251.xml" Type="http://schemas.openxmlformats.org/officeDocument/2006/relationships/tags"/><Relationship Id="rId51" Target="../tags/tag1252.xml" Type="http://schemas.openxmlformats.org/officeDocument/2006/relationships/tags"/><Relationship Id="rId52" Target="../tags/tag1253.xml" Type="http://schemas.openxmlformats.org/officeDocument/2006/relationships/tags"/><Relationship Id="rId53" Target="../tags/tag1254.xml" Type="http://schemas.openxmlformats.org/officeDocument/2006/relationships/tags"/><Relationship Id="rId54" Target="../tags/tag1255.xml" Type="http://schemas.openxmlformats.org/officeDocument/2006/relationships/tags"/><Relationship Id="rId55" Target="../tags/tag1256.xml" Type="http://schemas.openxmlformats.org/officeDocument/2006/relationships/tags"/><Relationship Id="rId56" Target="../tags/tag1257.xml" Type="http://schemas.openxmlformats.org/officeDocument/2006/relationships/tags"/><Relationship Id="rId57" Target="../tags/tag1258.xml" Type="http://schemas.openxmlformats.org/officeDocument/2006/relationships/tags"/><Relationship Id="rId58" Target="../tags/tag1259.xml" Type="http://schemas.openxmlformats.org/officeDocument/2006/relationships/tags"/><Relationship Id="rId59" Target="../slideLayouts/slideLayout2.xml" Type="http://schemas.openxmlformats.org/officeDocument/2006/relationships/slideLayout"/><Relationship Id="rId6" Target="../tags/tag1207.xml" Type="http://schemas.openxmlformats.org/officeDocument/2006/relationships/tags"/><Relationship Id="rId7" Target="../tags/tag1208.xml" Type="http://schemas.openxmlformats.org/officeDocument/2006/relationships/tags"/><Relationship Id="rId8" Target="../tags/tag1209.xml" Type="http://schemas.openxmlformats.org/officeDocument/2006/relationships/tags"/><Relationship Id="rId9" Target="../tags/tag1210.xml" Type="http://schemas.openxmlformats.org/officeDocument/2006/relationships/tags"/></Relationships>
</file>

<file path=ppt/slides/_rels/slide26.xml.rels><?xml version="1.0" encoding="UTF-8" standalone="yes"?><Relationships xmlns="http://schemas.openxmlformats.org/package/2006/relationships"><Relationship Id="rId1" Target="../tags/tag1260.xml" Type="http://schemas.openxmlformats.org/officeDocument/2006/relationships/tags"/><Relationship Id="rId10" Target="../tags/tag1269.xml" Type="http://schemas.openxmlformats.org/officeDocument/2006/relationships/tags"/><Relationship Id="rId11" Target="../tags/tag1270.xml" Type="http://schemas.openxmlformats.org/officeDocument/2006/relationships/tags"/><Relationship Id="rId12" Target="../tags/tag1271.xml" Type="http://schemas.openxmlformats.org/officeDocument/2006/relationships/tags"/><Relationship Id="rId13" Target="../tags/tag1272.xml" Type="http://schemas.openxmlformats.org/officeDocument/2006/relationships/tags"/><Relationship Id="rId14" Target="../tags/tag1273.xml" Type="http://schemas.openxmlformats.org/officeDocument/2006/relationships/tags"/><Relationship Id="rId15" Target="../tags/tag1274.xml" Type="http://schemas.openxmlformats.org/officeDocument/2006/relationships/tags"/><Relationship Id="rId16" Target="../tags/tag1275.xml" Type="http://schemas.openxmlformats.org/officeDocument/2006/relationships/tags"/><Relationship Id="rId17" Target="../tags/tag1276.xml" Type="http://schemas.openxmlformats.org/officeDocument/2006/relationships/tags"/><Relationship Id="rId18" Target="../tags/tag1277.xml" Type="http://schemas.openxmlformats.org/officeDocument/2006/relationships/tags"/><Relationship Id="rId19" Target="../tags/tag1278.xml" Type="http://schemas.openxmlformats.org/officeDocument/2006/relationships/tags"/><Relationship Id="rId2" Target="../tags/tag1261.xml" Type="http://schemas.openxmlformats.org/officeDocument/2006/relationships/tags"/><Relationship Id="rId20" Target="../tags/tag1279.xml" Type="http://schemas.openxmlformats.org/officeDocument/2006/relationships/tags"/><Relationship Id="rId21" Target="../tags/tag1280.xml" Type="http://schemas.openxmlformats.org/officeDocument/2006/relationships/tags"/><Relationship Id="rId22" Target="../tags/tag1281.xml" Type="http://schemas.openxmlformats.org/officeDocument/2006/relationships/tags"/><Relationship Id="rId23" Target="../tags/tag1282.xml" Type="http://schemas.openxmlformats.org/officeDocument/2006/relationships/tags"/><Relationship Id="rId24" Target="../tags/tag1283.xml" Type="http://schemas.openxmlformats.org/officeDocument/2006/relationships/tags"/><Relationship Id="rId25" Target="../tags/tag1284.xml" Type="http://schemas.openxmlformats.org/officeDocument/2006/relationships/tags"/><Relationship Id="rId26" Target="../tags/tag1285.xml" Type="http://schemas.openxmlformats.org/officeDocument/2006/relationships/tags"/><Relationship Id="rId27" Target="../tags/tag1286.xml" Type="http://schemas.openxmlformats.org/officeDocument/2006/relationships/tags"/><Relationship Id="rId28" Target="../tags/tag1287.xml" Type="http://schemas.openxmlformats.org/officeDocument/2006/relationships/tags"/><Relationship Id="rId29" Target="../tags/tag1288.xml" Type="http://schemas.openxmlformats.org/officeDocument/2006/relationships/tags"/><Relationship Id="rId3" Target="../tags/tag1262.xml" Type="http://schemas.openxmlformats.org/officeDocument/2006/relationships/tags"/><Relationship Id="rId30" Target="../tags/tag1289.xml" Type="http://schemas.openxmlformats.org/officeDocument/2006/relationships/tags"/><Relationship Id="rId31" Target="../tags/tag1290.xml" Type="http://schemas.openxmlformats.org/officeDocument/2006/relationships/tags"/><Relationship Id="rId32" Target="../tags/tag1291.xml" Type="http://schemas.openxmlformats.org/officeDocument/2006/relationships/tags"/><Relationship Id="rId33" Target="../tags/tag1292.xml" Type="http://schemas.openxmlformats.org/officeDocument/2006/relationships/tags"/><Relationship Id="rId34" Target="../tags/tag1293.xml" Type="http://schemas.openxmlformats.org/officeDocument/2006/relationships/tags"/><Relationship Id="rId35" Target="../tags/tag1294.xml" Type="http://schemas.openxmlformats.org/officeDocument/2006/relationships/tags"/><Relationship Id="rId36" Target="../tags/tag1295.xml" Type="http://schemas.openxmlformats.org/officeDocument/2006/relationships/tags"/><Relationship Id="rId37" Target="../tags/tag1296.xml" Type="http://schemas.openxmlformats.org/officeDocument/2006/relationships/tags"/><Relationship Id="rId38" Target="../tags/tag1297.xml" Type="http://schemas.openxmlformats.org/officeDocument/2006/relationships/tags"/><Relationship Id="rId39" Target="../tags/tag1298.xml" Type="http://schemas.openxmlformats.org/officeDocument/2006/relationships/tags"/><Relationship Id="rId4" Target="../tags/tag1263.xml" Type="http://schemas.openxmlformats.org/officeDocument/2006/relationships/tags"/><Relationship Id="rId40" Target="../tags/tag1299.xml" Type="http://schemas.openxmlformats.org/officeDocument/2006/relationships/tags"/><Relationship Id="rId41" Target="../tags/tag1300.xml" Type="http://schemas.openxmlformats.org/officeDocument/2006/relationships/tags"/><Relationship Id="rId42" Target="../tags/tag1301.xml" Type="http://schemas.openxmlformats.org/officeDocument/2006/relationships/tags"/><Relationship Id="rId43" Target="../tags/tag1302.xml" Type="http://schemas.openxmlformats.org/officeDocument/2006/relationships/tags"/><Relationship Id="rId44" Target="../tags/tag1303.xml" Type="http://schemas.openxmlformats.org/officeDocument/2006/relationships/tags"/><Relationship Id="rId45" Target="../tags/tag1304.xml" Type="http://schemas.openxmlformats.org/officeDocument/2006/relationships/tags"/><Relationship Id="rId46" Target="../tags/tag1305.xml" Type="http://schemas.openxmlformats.org/officeDocument/2006/relationships/tags"/><Relationship Id="rId47" Target="../tags/tag1306.xml" Type="http://schemas.openxmlformats.org/officeDocument/2006/relationships/tags"/><Relationship Id="rId48" Target="../tags/tag1307.xml" Type="http://schemas.openxmlformats.org/officeDocument/2006/relationships/tags"/><Relationship Id="rId49" Target="../tags/tag1308.xml" Type="http://schemas.openxmlformats.org/officeDocument/2006/relationships/tags"/><Relationship Id="rId5" Target="../tags/tag1264.xml" Type="http://schemas.openxmlformats.org/officeDocument/2006/relationships/tags"/><Relationship Id="rId50" Target="../tags/tag1309.xml" Type="http://schemas.openxmlformats.org/officeDocument/2006/relationships/tags"/><Relationship Id="rId51" Target="../tags/tag1310.xml" Type="http://schemas.openxmlformats.org/officeDocument/2006/relationships/tags"/><Relationship Id="rId52" Target="../tags/tag1311.xml" Type="http://schemas.openxmlformats.org/officeDocument/2006/relationships/tags"/><Relationship Id="rId53" Target="../tags/tag1312.xml" Type="http://schemas.openxmlformats.org/officeDocument/2006/relationships/tags"/><Relationship Id="rId54" Target="../tags/tag1313.xml" Type="http://schemas.openxmlformats.org/officeDocument/2006/relationships/tags"/><Relationship Id="rId55" Target="../tags/tag1314.xml" Type="http://schemas.openxmlformats.org/officeDocument/2006/relationships/tags"/><Relationship Id="rId56" Target="../tags/tag1315.xml" Type="http://schemas.openxmlformats.org/officeDocument/2006/relationships/tags"/><Relationship Id="rId57" Target="../tags/tag1316.xml" Type="http://schemas.openxmlformats.org/officeDocument/2006/relationships/tags"/><Relationship Id="rId58" Target="../slideLayouts/slideLayout2.xml" Type="http://schemas.openxmlformats.org/officeDocument/2006/relationships/slideLayout"/><Relationship Id="rId6" Target="../tags/tag1265.xml" Type="http://schemas.openxmlformats.org/officeDocument/2006/relationships/tags"/><Relationship Id="rId7" Target="../tags/tag1266.xml" Type="http://schemas.openxmlformats.org/officeDocument/2006/relationships/tags"/><Relationship Id="rId8" Target="../tags/tag1267.xml" Type="http://schemas.openxmlformats.org/officeDocument/2006/relationships/tags"/><Relationship Id="rId9" Target="../tags/tag1268.xml" Type="http://schemas.openxmlformats.org/officeDocument/2006/relationships/tags"/></Relationships>
</file>

<file path=ppt/slides/_rels/slide27.xml.rels><?xml version="1.0" encoding="UTF-8" standalone="yes"?><Relationships xmlns="http://schemas.openxmlformats.org/package/2006/relationships"><Relationship Id="rId1" Target="../tags/tag1317.xml" Type="http://schemas.openxmlformats.org/officeDocument/2006/relationships/tags"/><Relationship Id="rId10" Target="../tags/tag1326.xml" Type="http://schemas.openxmlformats.org/officeDocument/2006/relationships/tags"/><Relationship Id="rId11" Target="../tags/tag1327.xml" Type="http://schemas.openxmlformats.org/officeDocument/2006/relationships/tags"/><Relationship Id="rId12" Target="../tags/tag1328.xml" Type="http://schemas.openxmlformats.org/officeDocument/2006/relationships/tags"/><Relationship Id="rId13" Target="../tags/tag1329.xml" Type="http://schemas.openxmlformats.org/officeDocument/2006/relationships/tags"/><Relationship Id="rId14" Target="../tags/tag1330.xml" Type="http://schemas.openxmlformats.org/officeDocument/2006/relationships/tags"/><Relationship Id="rId15" Target="../tags/tag1331.xml" Type="http://schemas.openxmlformats.org/officeDocument/2006/relationships/tags"/><Relationship Id="rId16" Target="../tags/tag1332.xml" Type="http://schemas.openxmlformats.org/officeDocument/2006/relationships/tags"/><Relationship Id="rId17" Target="../tags/tag1333.xml" Type="http://schemas.openxmlformats.org/officeDocument/2006/relationships/tags"/><Relationship Id="rId18" Target="../tags/tag1334.xml" Type="http://schemas.openxmlformats.org/officeDocument/2006/relationships/tags"/><Relationship Id="rId19" Target="../tags/tag1335.xml" Type="http://schemas.openxmlformats.org/officeDocument/2006/relationships/tags"/><Relationship Id="rId2" Target="../tags/tag1318.xml" Type="http://schemas.openxmlformats.org/officeDocument/2006/relationships/tags"/><Relationship Id="rId20" Target="../tags/tag1336.xml" Type="http://schemas.openxmlformats.org/officeDocument/2006/relationships/tags"/><Relationship Id="rId21" Target="../tags/tag1337.xml" Type="http://schemas.openxmlformats.org/officeDocument/2006/relationships/tags"/><Relationship Id="rId22" Target="../tags/tag1338.xml" Type="http://schemas.openxmlformats.org/officeDocument/2006/relationships/tags"/><Relationship Id="rId23" Target="../tags/tag1339.xml" Type="http://schemas.openxmlformats.org/officeDocument/2006/relationships/tags"/><Relationship Id="rId24" Target="../tags/tag1340.xml" Type="http://schemas.openxmlformats.org/officeDocument/2006/relationships/tags"/><Relationship Id="rId25" Target="../tags/tag1341.xml" Type="http://schemas.openxmlformats.org/officeDocument/2006/relationships/tags"/><Relationship Id="rId26" Target="../tags/tag1342.xml" Type="http://schemas.openxmlformats.org/officeDocument/2006/relationships/tags"/><Relationship Id="rId27" Target="../tags/tag1343.xml" Type="http://schemas.openxmlformats.org/officeDocument/2006/relationships/tags"/><Relationship Id="rId28" Target="../tags/tag1344.xml" Type="http://schemas.openxmlformats.org/officeDocument/2006/relationships/tags"/><Relationship Id="rId29" Target="../tags/tag1345.xml" Type="http://schemas.openxmlformats.org/officeDocument/2006/relationships/tags"/><Relationship Id="rId3" Target="../tags/tag1319.xml" Type="http://schemas.openxmlformats.org/officeDocument/2006/relationships/tags"/><Relationship Id="rId30" Target="../tags/tag1346.xml" Type="http://schemas.openxmlformats.org/officeDocument/2006/relationships/tags"/><Relationship Id="rId31" Target="../tags/tag1347.xml" Type="http://schemas.openxmlformats.org/officeDocument/2006/relationships/tags"/><Relationship Id="rId32" Target="../tags/tag1348.xml" Type="http://schemas.openxmlformats.org/officeDocument/2006/relationships/tags"/><Relationship Id="rId33" Target="../tags/tag1349.xml" Type="http://schemas.openxmlformats.org/officeDocument/2006/relationships/tags"/><Relationship Id="rId34" Target="../tags/tag1350.xml" Type="http://schemas.openxmlformats.org/officeDocument/2006/relationships/tags"/><Relationship Id="rId35" Target="../tags/tag1351.xml" Type="http://schemas.openxmlformats.org/officeDocument/2006/relationships/tags"/><Relationship Id="rId36" Target="../tags/tag1352.xml" Type="http://schemas.openxmlformats.org/officeDocument/2006/relationships/tags"/><Relationship Id="rId37" Target="../tags/tag1353.xml" Type="http://schemas.openxmlformats.org/officeDocument/2006/relationships/tags"/><Relationship Id="rId38" Target="../tags/tag1354.xml" Type="http://schemas.openxmlformats.org/officeDocument/2006/relationships/tags"/><Relationship Id="rId39" Target="../tags/tag1355.xml" Type="http://schemas.openxmlformats.org/officeDocument/2006/relationships/tags"/><Relationship Id="rId4" Target="../tags/tag1320.xml" Type="http://schemas.openxmlformats.org/officeDocument/2006/relationships/tags"/><Relationship Id="rId40" Target="../tags/tag1356.xml" Type="http://schemas.openxmlformats.org/officeDocument/2006/relationships/tags"/><Relationship Id="rId41" Target="../tags/tag1357.xml" Type="http://schemas.openxmlformats.org/officeDocument/2006/relationships/tags"/><Relationship Id="rId42" Target="../tags/tag1358.xml" Type="http://schemas.openxmlformats.org/officeDocument/2006/relationships/tags"/><Relationship Id="rId43" Target="../tags/tag1359.xml" Type="http://schemas.openxmlformats.org/officeDocument/2006/relationships/tags"/><Relationship Id="rId44" Target="../tags/tag1360.xml" Type="http://schemas.openxmlformats.org/officeDocument/2006/relationships/tags"/><Relationship Id="rId45" Target="../tags/tag1361.xml" Type="http://schemas.openxmlformats.org/officeDocument/2006/relationships/tags"/><Relationship Id="rId46" Target="../tags/tag1362.xml" Type="http://schemas.openxmlformats.org/officeDocument/2006/relationships/tags"/><Relationship Id="rId47" Target="../tags/tag1363.xml" Type="http://schemas.openxmlformats.org/officeDocument/2006/relationships/tags"/><Relationship Id="rId48" Target="../tags/tag1364.xml" Type="http://schemas.openxmlformats.org/officeDocument/2006/relationships/tags"/><Relationship Id="rId49" Target="../tags/tag1365.xml" Type="http://schemas.openxmlformats.org/officeDocument/2006/relationships/tags"/><Relationship Id="rId5" Target="../tags/tag1321.xml" Type="http://schemas.openxmlformats.org/officeDocument/2006/relationships/tags"/><Relationship Id="rId50" Target="../tags/tag1366.xml" Type="http://schemas.openxmlformats.org/officeDocument/2006/relationships/tags"/><Relationship Id="rId51" Target="../tags/tag1367.xml" Type="http://schemas.openxmlformats.org/officeDocument/2006/relationships/tags"/><Relationship Id="rId52" Target="../tags/tag1368.xml" Type="http://schemas.openxmlformats.org/officeDocument/2006/relationships/tags"/><Relationship Id="rId53" Target="../tags/tag1369.xml" Type="http://schemas.openxmlformats.org/officeDocument/2006/relationships/tags"/><Relationship Id="rId54" Target="../tags/tag1370.xml" Type="http://schemas.openxmlformats.org/officeDocument/2006/relationships/tags"/><Relationship Id="rId55" Target="../tags/tag1371.xml" Type="http://schemas.openxmlformats.org/officeDocument/2006/relationships/tags"/><Relationship Id="rId56" Target="../tags/tag1372.xml" Type="http://schemas.openxmlformats.org/officeDocument/2006/relationships/tags"/><Relationship Id="rId57" Target="../media/media2.mp4" Type="http://schemas.openxmlformats.org/officeDocument/2006/relationships/video"/><Relationship Id="rId58" Target="../media/media2.mp4" Type="http://schemas.microsoft.com/office/2007/relationships/media"/><Relationship Id="rId59" Target="../tags/tag1373.xml" Type="http://schemas.openxmlformats.org/officeDocument/2006/relationships/tags"/><Relationship Id="rId6" Target="../tags/tag1322.xml" Type="http://schemas.openxmlformats.org/officeDocument/2006/relationships/tags"/><Relationship Id="rId60" Target="../media/image39.png" Type="http://schemas.openxmlformats.org/officeDocument/2006/relationships/image"/><Relationship Id="rId61" Target="../slideLayouts/slideLayout2.xml" Type="http://schemas.openxmlformats.org/officeDocument/2006/relationships/slideLayout"/><Relationship Id="rId7" Target="../tags/tag1323.xml" Type="http://schemas.openxmlformats.org/officeDocument/2006/relationships/tags"/><Relationship Id="rId8" Target="../tags/tag1324.xml" Type="http://schemas.openxmlformats.org/officeDocument/2006/relationships/tags"/><Relationship Id="rId9" Target="../tags/tag1325.xml" Type="http://schemas.openxmlformats.org/officeDocument/2006/relationships/tags"/></Relationships>
</file>

<file path=ppt/slides/_rels/slide28.xml.rels><?xml version="1.0" encoding="UTF-8" standalone="yes"?><Relationships xmlns="http://schemas.openxmlformats.org/package/2006/relationships"><Relationship Id="rId1" Target="../tags/tag1374.xml" Type="http://schemas.openxmlformats.org/officeDocument/2006/relationships/tags"/><Relationship Id="rId2" Target="../tags/tag1375.xml" Type="http://schemas.openxmlformats.org/officeDocument/2006/relationships/tags"/><Relationship Id="rId3" Target="../tags/tag1376.xml" Type="http://schemas.openxmlformats.org/officeDocument/2006/relationships/tags"/><Relationship Id="rId4" Target="../tags/tag1377.xml" Type="http://schemas.openxmlformats.org/officeDocument/2006/relationships/tags"/><Relationship Id="rId5" Target="../tags/tag1378.xml" Type="http://schemas.openxmlformats.org/officeDocument/2006/relationships/tags"/><Relationship Id="rId6" Target="../tags/tag1379.xml" Type="http://schemas.openxmlformats.org/officeDocument/2006/relationships/tags"/><Relationship Id="rId7" Target="../tags/tag1380.xml" Type="http://schemas.openxmlformats.org/officeDocument/2006/relationships/tags"/><Relationship Id="rId8" Target="../slideLayouts/slideLayout2.xml" Type="http://schemas.openxmlformats.org/officeDocument/2006/relationships/slideLayout"/><Relationship Id="rId9" Target="../notesSlides/notesSlide4.xml" Type="http://schemas.openxmlformats.org/officeDocument/2006/relationships/notesSlide"/></Relationships>
</file>

<file path=ppt/slides/_rels/slide29.xml.rels><?xml version="1.0" encoding="UTF-8" standalone="yes"?><Relationships xmlns="http://schemas.openxmlformats.org/package/2006/relationships"><Relationship Id="rId1" Target="../tags/tag1381.xml" Type="http://schemas.openxmlformats.org/officeDocument/2006/relationships/tags"/><Relationship Id="rId2" Target="../tags/tag1382.xml" Type="http://schemas.openxmlformats.org/officeDocument/2006/relationships/tags"/><Relationship Id="rId3" Target="../tags/tag1383.xml" Type="http://schemas.openxmlformats.org/officeDocument/2006/relationships/tags"/><Relationship Id="rId4" Target="../media/image40.png" Type="http://schemas.openxmlformats.org/officeDocument/2006/relationships/image"/><Relationship Id="rId5" Target="../tags/tag1384.xml" Type="http://schemas.openxmlformats.org/officeDocument/2006/relationships/tags"/><Relationship Id="rId6" Target="../tags/tag1385.xml" Type="http://schemas.openxmlformats.org/officeDocument/2006/relationships/tags"/><Relationship Id="rId7" Target="../slideLayouts/slideLayout2.xml" Type="http://schemas.openxmlformats.org/officeDocument/2006/relationships/slideLayout"/></Relationships>
</file>

<file path=ppt/slides/_rels/slide3.xml.rels><?xml version="1.0" encoding="UTF-8" standalone="yes"?><Relationships xmlns="http://schemas.openxmlformats.org/package/2006/relationships"><Relationship Id="rId1" Target="../tags/tag11.xml" Type="http://schemas.openxmlformats.org/officeDocument/2006/relationships/tags"/><Relationship Id="rId2" Target="../tags/tag12.xml" Type="http://schemas.openxmlformats.org/officeDocument/2006/relationships/tags"/><Relationship Id="rId3" Target="../media/image2.jpeg" Type="http://schemas.openxmlformats.org/officeDocument/2006/relationships/image"/><Relationship Id="rId4" Target="../slideLayouts/slideLayout2.xml" Type="http://schemas.openxmlformats.org/officeDocument/2006/relationships/slideLayout"/><Relationship Id="rId5" Target="../notesSlides/notesSlide1.xml" Type="http://schemas.openxmlformats.org/officeDocument/2006/relationships/notesSlide"/></Relationships>
</file>

<file path=ppt/slides/_rels/slide30.xml.rels><?xml version="1.0" encoding="UTF-8" standalone="yes"?><Relationships xmlns="http://schemas.openxmlformats.org/package/2006/relationships"><Relationship Id="rId1" Target="../tags/tag1386.xml" Type="http://schemas.openxmlformats.org/officeDocument/2006/relationships/tags"/><Relationship Id="rId2" Target="../tags/tag1387.xml" Type="http://schemas.openxmlformats.org/officeDocument/2006/relationships/tags"/><Relationship Id="rId3" Target="../media/image41.png" Type="http://schemas.openxmlformats.org/officeDocument/2006/relationships/image"/><Relationship Id="rId4" Target="../tags/tag1388.xml" Type="http://schemas.openxmlformats.org/officeDocument/2006/relationships/tags"/><Relationship Id="rId5" Target="../tags/tag1389.xml" Type="http://schemas.openxmlformats.org/officeDocument/2006/relationships/tags"/><Relationship Id="rId6" Target="../slideLayouts/slideLayout2.xml" Type="http://schemas.openxmlformats.org/officeDocument/2006/relationships/slideLayout"/></Relationships>
</file>

<file path=ppt/slides/_rels/slide31.xml.rels><?xml version="1.0" encoding="UTF-8" standalone="yes"?><Relationships xmlns="http://schemas.openxmlformats.org/package/2006/relationships"><Relationship Id="rId1" Target="../tags/tag1390.xml" Type="http://schemas.openxmlformats.org/officeDocument/2006/relationships/tags"/><Relationship Id="rId2" Target="../tags/tag1391.xml" Type="http://schemas.openxmlformats.org/officeDocument/2006/relationships/tags"/><Relationship Id="rId3" Target="../slideLayouts/slideLayout6.xml" Type="http://schemas.openxmlformats.org/officeDocument/2006/relationships/slideLayout"/></Relationships>
</file>

<file path=ppt/slides/_rels/slide32.xml.rels><?xml version="1.0" encoding="UTF-8" standalone="yes"?><Relationships xmlns="http://schemas.openxmlformats.org/package/2006/relationships"><Relationship Id="rId1" Target="../tags/tag1392.xml" Type="http://schemas.openxmlformats.org/officeDocument/2006/relationships/tags"/><Relationship Id="rId2" Target="../tags/tag1393.xml" Type="http://schemas.openxmlformats.org/officeDocument/2006/relationships/tags"/><Relationship Id="rId3" Target="../slideLayouts/slideLayout6.xml" Type="http://schemas.openxmlformats.org/officeDocument/2006/relationships/slideLayout"/></Relationships>
</file>

<file path=ppt/slides/_rels/slide33.xml.rels><?xml version="1.0" encoding="UTF-8" standalone="yes"?><Relationships xmlns="http://schemas.openxmlformats.org/package/2006/relationships"><Relationship Id="rId1" Target="../tags/tag1394.xml" Type="http://schemas.openxmlformats.org/officeDocument/2006/relationships/tags"/><Relationship Id="rId2" Target="../media/image42.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slideLayouts/slideLayout12.xml" Type="http://schemas.openxmlformats.org/officeDocument/2006/relationships/slideLayout"/><Relationship Id="rId6" Target="../notesSlides/notesSlide5.xml" Type="http://schemas.openxmlformats.org/officeDocument/2006/relationships/notesSlide"/></Relationships>
</file>

<file path=ppt/slides/_rels/slide34.xml.rels><?xml version="1.0" encoding="UTF-8" standalone="yes"?><Relationships xmlns="http://schemas.openxmlformats.org/package/2006/relationships"><Relationship Id="rId1" Target="../tags/tag1395.xml" Type="http://schemas.openxmlformats.org/officeDocument/2006/relationships/tags"/><Relationship Id="rId2" Target="../media/image45.png" Type="http://schemas.openxmlformats.org/officeDocument/2006/relationships/image"/><Relationship Id="rId3" Target="../media/image46.png" Type="http://schemas.openxmlformats.org/officeDocument/2006/relationships/image"/><Relationship Id="rId4" Target="../media/image47.png" Type="http://schemas.openxmlformats.org/officeDocument/2006/relationships/image"/><Relationship Id="rId5" Target="../media/image48.png" Type="http://schemas.openxmlformats.org/officeDocument/2006/relationships/image"/><Relationship Id="rId6" Target="../slideLayouts/slideLayout12.xml" Type="http://schemas.openxmlformats.org/officeDocument/2006/relationships/slideLayout"/><Relationship Id="rId7" Target="../notesSlides/notesSlide6.xml" Type="http://schemas.openxmlformats.org/officeDocument/2006/relationships/notesSlide"/></Relationships>
</file>

<file path=ppt/slides/_rels/slide35.xml.rels><?xml version="1.0" encoding="UTF-8" standalone="yes"?><Relationships xmlns="http://schemas.openxmlformats.org/package/2006/relationships"><Relationship Id="rId1" Target="../tags/tag1396.xml" Type="http://schemas.openxmlformats.org/officeDocument/2006/relationships/tags"/><Relationship Id="rId2" Target="../media/image49.png" Type="http://schemas.openxmlformats.org/officeDocument/2006/relationships/image"/><Relationship Id="rId3" Target="../media/image50.png" Type="http://schemas.openxmlformats.org/officeDocument/2006/relationships/image"/><Relationship Id="rId4" Target="../media/image51.png" Type="http://schemas.openxmlformats.org/officeDocument/2006/relationships/image"/><Relationship Id="rId5" Target="../slideLayouts/slideLayout12.xml" Type="http://schemas.openxmlformats.org/officeDocument/2006/relationships/slideLayout"/><Relationship Id="rId6" Target="../notesSlides/notesSlide7.xml" Type="http://schemas.openxmlformats.org/officeDocument/2006/relationships/notesSlide"/></Relationships>
</file>

<file path=ppt/slides/_rels/slide36.xml.rels><?xml version="1.0" encoding="UTF-8" standalone="yes"?><Relationships xmlns="http://schemas.openxmlformats.org/package/2006/relationships"><Relationship Id="rId1" Target="../tags/tag1397.xml" Type="http://schemas.openxmlformats.org/officeDocument/2006/relationships/tags"/><Relationship Id="rId2" Target="../media/image52.png" Type="http://schemas.openxmlformats.org/officeDocument/2006/relationships/image"/><Relationship Id="rId3" Target="../media/image53.png" Type="http://schemas.openxmlformats.org/officeDocument/2006/relationships/image"/><Relationship Id="rId4" Target="../slideLayouts/slideLayout7.xml" Type="http://schemas.openxmlformats.org/officeDocument/2006/relationships/slideLayout"/></Relationships>
</file>

<file path=ppt/slides/_rels/slide37.xml.rels><?xml version="1.0" encoding="UTF-8" standalone="yes"?><Relationships xmlns="http://schemas.openxmlformats.org/package/2006/relationships"><Relationship Id="rId1" Target="../tags/tag1398.xml" Type="http://schemas.openxmlformats.org/officeDocument/2006/relationships/tags"/><Relationship Id="rId2" Target="../media/image54.png" Type="http://schemas.openxmlformats.org/officeDocument/2006/relationships/image"/><Relationship Id="rId3" Target="../media/image55.png" Type="http://schemas.openxmlformats.org/officeDocument/2006/relationships/image"/><Relationship Id="rId4" Target="../slideLayouts/slideLayout7.xml" Type="http://schemas.openxmlformats.org/officeDocument/2006/relationships/slideLayout"/></Relationships>
</file>

<file path=ppt/slides/_rels/slide38.xml.rels><?xml version="1.0" encoding="UTF-8" standalone="yes"?><Relationships xmlns="http://schemas.openxmlformats.org/package/2006/relationships"><Relationship Id="rId1" Target="../tags/tag1399.xml" Type="http://schemas.openxmlformats.org/officeDocument/2006/relationships/tags"/><Relationship Id="rId2" Target="../media/image56.png" Type="http://schemas.openxmlformats.org/officeDocument/2006/relationships/image"/><Relationship Id="rId3" Target="../media/image57.png" Type="http://schemas.openxmlformats.org/officeDocument/2006/relationships/image"/><Relationship Id="rId4"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tags/tag13.xml" Type="http://schemas.openxmlformats.org/officeDocument/2006/relationships/tags"/><Relationship Id="rId2" Target="../media/image6.png" Type="http://schemas.openxmlformats.org/officeDocument/2006/relationships/image"/><Relationship Id="rId3" Target="../tags/tag14.xml" Type="http://schemas.openxmlformats.org/officeDocument/2006/relationships/tags"/><Relationship Id="rId4" Target="../slideLayouts/slideLayout2.xml" Type="http://schemas.openxmlformats.org/officeDocument/2006/relationships/slideLayout"/></Relationships>
</file>

<file path=ppt/slides/_rels/slide5.xml.rels><?xml version="1.0" encoding="UTF-8" standalone="yes"?><Relationships xmlns="http://schemas.openxmlformats.org/package/2006/relationships"><Relationship Id="rId1" Target="../tags/tag15.xml" Type="http://schemas.openxmlformats.org/officeDocument/2006/relationships/tags"/><Relationship Id="rId10" Target="../tags/tag22.xml" Type="http://schemas.openxmlformats.org/officeDocument/2006/relationships/tags"/><Relationship Id="rId11" Target="../tags/tag23.xml" Type="http://schemas.openxmlformats.org/officeDocument/2006/relationships/tags"/><Relationship Id="rId12" Target="../tags/tag24.xml" Type="http://schemas.openxmlformats.org/officeDocument/2006/relationships/tags"/><Relationship Id="rId13" Target="../tags/tag25.xml" Type="http://schemas.openxmlformats.org/officeDocument/2006/relationships/tags"/><Relationship Id="rId14" Target="../tags/tag26.xml" Type="http://schemas.openxmlformats.org/officeDocument/2006/relationships/tags"/><Relationship Id="rId15" Target="../tags/tag27.xml" Type="http://schemas.openxmlformats.org/officeDocument/2006/relationships/tags"/><Relationship Id="rId16" Target="../tags/tag28.xml" Type="http://schemas.openxmlformats.org/officeDocument/2006/relationships/tags"/><Relationship Id="rId17" Target="../tags/tag29.xml" Type="http://schemas.openxmlformats.org/officeDocument/2006/relationships/tags"/><Relationship Id="rId18" Target="../tags/tag30.xml" Type="http://schemas.openxmlformats.org/officeDocument/2006/relationships/tags"/><Relationship Id="rId19" Target="../tags/tag31.xml" Type="http://schemas.openxmlformats.org/officeDocument/2006/relationships/tags"/><Relationship Id="rId2" Target="../tags/tag16.xml" Type="http://schemas.openxmlformats.org/officeDocument/2006/relationships/tags"/><Relationship Id="rId20" Target="../tags/tag32.xml" Type="http://schemas.openxmlformats.org/officeDocument/2006/relationships/tags"/><Relationship Id="rId21" Target="../tags/tag33.xml" Type="http://schemas.openxmlformats.org/officeDocument/2006/relationships/tags"/><Relationship Id="rId22" Target="../tags/tag34.xml" Type="http://schemas.openxmlformats.org/officeDocument/2006/relationships/tags"/><Relationship Id="rId23" Target="../tags/tag35.xml" Type="http://schemas.openxmlformats.org/officeDocument/2006/relationships/tags"/><Relationship Id="rId24" Target="../tags/tag36.xml" Type="http://schemas.openxmlformats.org/officeDocument/2006/relationships/tags"/><Relationship Id="rId25" Target="../tags/tag37.xml" Type="http://schemas.openxmlformats.org/officeDocument/2006/relationships/tags"/><Relationship Id="rId26" Target="../tags/tag38.xml" Type="http://schemas.openxmlformats.org/officeDocument/2006/relationships/tags"/><Relationship Id="rId27" Target="../tags/tag39.xml" Type="http://schemas.openxmlformats.org/officeDocument/2006/relationships/tags"/><Relationship Id="rId28" Target="../tags/tag40.xml" Type="http://schemas.openxmlformats.org/officeDocument/2006/relationships/tags"/><Relationship Id="rId29" Target="../tags/tag41.xml" Type="http://schemas.openxmlformats.org/officeDocument/2006/relationships/tags"/><Relationship Id="rId3" Target="../media/image7.jpeg" Type="http://schemas.openxmlformats.org/officeDocument/2006/relationships/image"/><Relationship Id="rId30" Target="../tags/tag42.xml" Type="http://schemas.openxmlformats.org/officeDocument/2006/relationships/tags"/><Relationship Id="rId31" Target="../tags/tag43.xml" Type="http://schemas.openxmlformats.org/officeDocument/2006/relationships/tags"/><Relationship Id="rId32" Target="../tags/tag44.xml" Type="http://schemas.openxmlformats.org/officeDocument/2006/relationships/tags"/><Relationship Id="rId33" Target="../tags/tag45.xml" Type="http://schemas.openxmlformats.org/officeDocument/2006/relationships/tags"/><Relationship Id="rId34" Target="../tags/tag46.xml" Type="http://schemas.openxmlformats.org/officeDocument/2006/relationships/tags"/><Relationship Id="rId35" Target="../tags/tag47.xml" Type="http://schemas.openxmlformats.org/officeDocument/2006/relationships/tags"/><Relationship Id="rId36" Target="../tags/tag48.xml" Type="http://schemas.openxmlformats.org/officeDocument/2006/relationships/tags"/><Relationship Id="rId37" Target="../tags/tag49.xml" Type="http://schemas.openxmlformats.org/officeDocument/2006/relationships/tags"/><Relationship Id="rId38" Target="../tags/tag50.xml" Type="http://schemas.openxmlformats.org/officeDocument/2006/relationships/tags"/><Relationship Id="rId39" Target="../tags/tag51.xml" Type="http://schemas.openxmlformats.org/officeDocument/2006/relationships/tags"/><Relationship Id="rId4" Target="../tags/tag17.xml" Type="http://schemas.openxmlformats.org/officeDocument/2006/relationships/tags"/><Relationship Id="rId40" Target="../tags/tag52.xml" Type="http://schemas.openxmlformats.org/officeDocument/2006/relationships/tags"/><Relationship Id="rId41" Target="../tags/tag53.xml" Type="http://schemas.openxmlformats.org/officeDocument/2006/relationships/tags"/><Relationship Id="rId42" Target="../tags/tag54.xml" Type="http://schemas.openxmlformats.org/officeDocument/2006/relationships/tags"/><Relationship Id="rId43" Target="../tags/tag55.xml" Type="http://schemas.openxmlformats.org/officeDocument/2006/relationships/tags"/><Relationship Id="rId44" Target="../tags/tag56.xml" Type="http://schemas.openxmlformats.org/officeDocument/2006/relationships/tags"/><Relationship Id="rId45" Target="../tags/tag57.xml" Type="http://schemas.openxmlformats.org/officeDocument/2006/relationships/tags"/><Relationship Id="rId46" Target="../tags/tag58.xml" Type="http://schemas.openxmlformats.org/officeDocument/2006/relationships/tags"/><Relationship Id="rId47" Target="../tags/tag59.xml" Type="http://schemas.openxmlformats.org/officeDocument/2006/relationships/tags"/><Relationship Id="rId48" Target="../tags/tag60.xml" Type="http://schemas.openxmlformats.org/officeDocument/2006/relationships/tags"/><Relationship Id="rId49" Target="../tags/tag61.xml" Type="http://schemas.openxmlformats.org/officeDocument/2006/relationships/tags"/><Relationship Id="rId5" Target="../media/image8.jpeg" Type="http://schemas.openxmlformats.org/officeDocument/2006/relationships/image"/><Relationship Id="rId50" Target="../tags/tag62.xml" Type="http://schemas.openxmlformats.org/officeDocument/2006/relationships/tags"/><Relationship Id="rId51" Target="../tags/tag63.xml" Type="http://schemas.openxmlformats.org/officeDocument/2006/relationships/tags"/><Relationship Id="rId52" Target="../tags/tag64.xml" Type="http://schemas.openxmlformats.org/officeDocument/2006/relationships/tags"/><Relationship Id="rId53" Target="../tags/tag65.xml" Type="http://schemas.openxmlformats.org/officeDocument/2006/relationships/tags"/><Relationship Id="rId54" Target="../tags/tag66.xml" Type="http://schemas.openxmlformats.org/officeDocument/2006/relationships/tags"/><Relationship Id="rId55" Target="../tags/tag67.xml" Type="http://schemas.openxmlformats.org/officeDocument/2006/relationships/tags"/><Relationship Id="rId56" Target="../tags/tag68.xml" Type="http://schemas.openxmlformats.org/officeDocument/2006/relationships/tags"/><Relationship Id="rId57" Target="../tags/tag69.xml" Type="http://schemas.openxmlformats.org/officeDocument/2006/relationships/tags"/><Relationship Id="rId58" Target="../tags/tag70.xml" Type="http://schemas.openxmlformats.org/officeDocument/2006/relationships/tags"/><Relationship Id="rId59" Target="../tags/tag71.xml" Type="http://schemas.openxmlformats.org/officeDocument/2006/relationships/tags"/><Relationship Id="rId6" Target="../tags/tag18.xml" Type="http://schemas.openxmlformats.org/officeDocument/2006/relationships/tags"/><Relationship Id="rId60" Target="../tags/tag72.xml" Type="http://schemas.openxmlformats.org/officeDocument/2006/relationships/tags"/><Relationship Id="rId61" Target="../tags/tag73.xml" Type="http://schemas.openxmlformats.org/officeDocument/2006/relationships/tags"/><Relationship Id="rId62" Target="../tags/tag74.xml" Type="http://schemas.openxmlformats.org/officeDocument/2006/relationships/tags"/><Relationship Id="rId63" Target="../tags/tag75.xml" Type="http://schemas.openxmlformats.org/officeDocument/2006/relationships/tags"/><Relationship Id="rId64" Target="../slideLayouts/slideLayout2.xml" Type="http://schemas.openxmlformats.org/officeDocument/2006/relationships/slideLayout"/><Relationship Id="rId7" Target="../tags/tag19.xml" Type="http://schemas.openxmlformats.org/officeDocument/2006/relationships/tags"/><Relationship Id="rId8" Target="../tags/tag20.xml" Type="http://schemas.openxmlformats.org/officeDocument/2006/relationships/tags"/><Relationship Id="rId9" Target="../tags/tag21.xml" Type="http://schemas.openxmlformats.org/officeDocument/2006/relationships/tags"/></Relationships>
</file>

<file path=ppt/slides/_rels/slide6.xml.rels><?xml version="1.0" encoding="UTF-8" standalone="yes"?><Relationships xmlns="http://schemas.openxmlformats.org/package/2006/relationships"><Relationship Id="rId1" Target="../tags/tag76.xml" Type="http://schemas.openxmlformats.org/officeDocument/2006/relationships/tags"/><Relationship Id="rId10" Target="../tags/tag83.xml" Type="http://schemas.openxmlformats.org/officeDocument/2006/relationships/tags"/><Relationship Id="rId11" Target="../tags/tag84.xml" Type="http://schemas.openxmlformats.org/officeDocument/2006/relationships/tags"/><Relationship Id="rId12" Target="../tags/tag85.xml" Type="http://schemas.openxmlformats.org/officeDocument/2006/relationships/tags"/><Relationship Id="rId13" Target="../tags/tag86.xml" Type="http://schemas.openxmlformats.org/officeDocument/2006/relationships/tags"/><Relationship Id="rId14" Target="../tags/tag87.xml" Type="http://schemas.openxmlformats.org/officeDocument/2006/relationships/tags"/><Relationship Id="rId15" Target="../tags/tag88.xml" Type="http://schemas.openxmlformats.org/officeDocument/2006/relationships/tags"/><Relationship Id="rId16" Target="../tags/tag89.xml" Type="http://schemas.openxmlformats.org/officeDocument/2006/relationships/tags"/><Relationship Id="rId17" Target="../tags/tag90.xml" Type="http://schemas.openxmlformats.org/officeDocument/2006/relationships/tags"/><Relationship Id="rId18" Target="../tags/tag91.xml" Type="http://schemas.openxmlformats.org/officeDocument/2006/relationships/tags"/><Relationship Id="rId19" Target="../tags/tag92.xml" Type="http://schemas.openxmlformats.org/officeDocument/2006/relationships/tags"/><Relationship Id="rId2" Target="../tags/tag77.xml" Type="http://schemas.openxmlformats.org/officeDocument/2006/relationships/tags"/><Relationship Id="rId20" Target="../tags/tag93.xml" Type="http://schemas.openxmlformats.org/officeDocument/2006/relationships/tags"/><Relationship Id="rId21" Target="../tags/tag94.xml" Type="http://schemas.openxmlformats.org/officeDocument/2006/relationships/tags"/><Relationship Id="rId22" Target="../tags/tag95.xml" Type="http://schemas.openxmlformats.org/officeDocument/2006/relationships/tags"/><Relationship Id="rId23" Target="../tags/tag96.xml" Type="http://schemas.openxmlformats.org/officeDocument/2006/relationships/tags"/><Relationship Id="rId24" Target="../tags/tag97.xml" Type="http://schemas.openxmlformats.org/officeDocument/2006/relationships/tags"/><Relationship Id="rId25" Target="../tags/tag98.xml" Type="http://schemas.openxmlformats.org/officeDocument/2006/relationships/tags"/><Relationship Id="rId26" Target="../tags/tag99.xml" Type="http://schemas.openxmlformats.org/officeDocument/2006/relationships/tags"/><Relationship Id="rId27" Target="../tags/tag100.xml" Type="http://schemas.openxmlformats.org/officeDocument/2006/relationships/tags"/><Relationship Id="rId28" Target="../tags/tag101.xml" Type="http://schemas.openxmlformats.org/officeDocument/2006/relationships/tags"/><Relationship Id="rId29" Target="../tags/tag102.xml" Type="http://schemas.openxmlformats.org/officeDocument/2006/relationships/tags"/><Relationship Id="rId3" Target="../tags/tag78.xml" Type="http://schemas.openxmlformats.org/officeDocument/2006/relationships/tags"/><Relationship Id="rId30" Target="../tags/tag103.xml" Type="http://schemas.openxmlformats.org/officeDocument/2006/relationships/tags"/><Relationship Id="rId31" Target="../tags/tag104.xml" Type="http://schemas.openxmlformats.org/officeDocument/2006/relationships/tags"/><Relationship Id="rId32" Target="../tags/tag105.xml" Type="http://schemas.openxmlformats.org/officeDocument/2006/relationships/tags"/><Relationship Id="rId33" Target="../tags/tag106.xml" Type="http://schemas.openxmlformats.org/officeDocument/2006/relationships/tags"/><Relationship Id="rId34" Target="../tags/tag107.xml" Type="http://schemas.openxmlformats.org/officeDocument/2006/relationships/tags"/><Relationship Id="rId35" Target="../tags/tag108.xml" Type="http://schemas.openxmlformats.org/officeDocument/2006/relationships/tags"/><Relationship Id="rId36" Target="../tags/tag109.xml" Type="http://schemas.openxmlformats.org/officeDocument/2006/relationships/tags"/><Relationship Id="rId37" Target="../tags/tag110.xml" Type="http://schemas.openxmlformats.org/officeDocument/2006/relationships/tags"/><Relationship Id="rId38" Target="../tags/tag111.xml" Type="http://schemas.openxmlformats.org/officeDocument/2006/relationships/tags"/><Relationship Id="rId39" Target="../tags/tag112.xml" Type="http://schemas.openxmlformats.org/officeDocument/2006/relationships/tags"/><Relationship Id="rId4" Target="../tags/tag79.xml" Type="http://schemas.openxmlformats.org/officeDocument/2006/relationships/tags"/><Relationship Id="rId40" Target="../tags/tag113.xml" Type="http://schemas.openxmlformats.org/officeDocument/2006/relationships/tags"/><Relationship Id="rId41" Target="../tags/tag114.xml" Type="http://schemas.openxmlformats.org/officeDocument/2006/relationships/tags"/><Relationship Id="rId42" Target="../tags/tag115.xml" Type="http://schemas.openxmlformats.org/officeDocument/2006/relationships/tags"/><Relationship Id="rId43" Target="../tags/tag116.xml" Type="http://schemas.openxmlformats.org/officeDocument/2006/relationships/tags"/><Relationship Id="rId44" Target="../tags/tag117.xml" Type="http://schemas.openxmlformats.org/officeDocument/2006/relationships/tags"/><Relationship Id="rId45" Target="../tags/tag118.xml" Type="http://schemas.openxmlformats.org/officeDocument/2006/relationships/tags"/><Relationship Id="rId46" Target="../tags/tag119.xml" Type="http://schemas.openxmlformats.org/officeDocument/2006/relationships/tags"/><Relationship Id="rId47" Target="../tags/tag120.xml" Type="http://schemas.openxmlformats.org/officeDocument/2006/relationships/tags"/><Relationship Id="rId48" Target="../tags/tag121.xml" Type="http://schemas.openxmlformats.org/officeDocument/2006/relationships/tags"/><Relationship Id="rId49" Target="../tags/tag122.xml" Type="http://schemas.openxmlformats.org/officeDocument/2006/relationships/tags"/><Relationship Id="rId5" Target="../media/image9.png" Type="http://schemas.openxmlformats.org/officeDocument/2006/relationships/image"/><Relationship Id="rId50" Target="../tags/tag123.xml" Type="http://schemas.openxmlformats.org/officeDocument/2006/relationships/tags"/><Relationship Id="rId51" Target="../tags/tag124.xml" Type="http://schemas.openxmlformats.org/officeDocument/2006/relationships/tags"/><Relationship Id="rId52" Target="../tags/tag125.xml" Type="http://schemas.openxmlformats.org/officeDocument/2006/relationships/tags"/><Relationship Id="rId53" Target="../tags/tag126.xml" Type="http://schemas.openxmlformats.org/officeDocument/2006/relationships/tags"/><Relationship Id="rId54" Target="../tags/tag127.xml" Type="http://schemas.openxmlformats.org/officeDocument/2006/relationships/tags"/><Relationship Id="rId55" Target="../tags/tag128.xml" Type="http://schemas.openxmlformats.org/officeDocument/2006/relationships/tags"/><Relationship Id="rId56" Target="../tags/tag129.xml" Type="http://schemas.openxmlformats.org/officeDocument/2006/relationships/tags"/><Relationship Id="rId57" Target="../tags/tag130.xml" Type="http://schemas.openxmlformats.org/officeDocument/2006/relationships/tags"/><Relationship Id="rId58" Target="../tags/tag131.xml" Type="http://schemas.openxmlformats.org/officeDocument/2006/relationships/tags"/><Relationship Id="rId59" Target="../tags/tag132.xml" Type="http://schemas.openxmlformats.org/officeDocument/2006/relationships/tags"/><Relationship Id="rId6" Target="../media/image10.svg" Type="http://schemas.openxmlformats.org/officeDocument/2006/relationships/image"/><Relationship Id="rId60" Target="../tags/tag133.xml" Type="http://schemas.openxmlformats.org/officeDocument/2006/relationships/tags"/><Relationship Id="rId61" Target="../tags/tag134.xml" Type="http://schemas.openxmlformats.org/officeDocument/2006/relationships/tags"/><Relationship Id="rId62" Target="../tags/tag135.xml" Type="http://schemas.openxmlformats.org/officeDocument/2006/relationships/tags"/><Relationship Id="rId63" Target="../slideLayouts/slideLayout2.xml" Type="http://schemas.openxmlformats.org/officeDocument/2006/relationships/slideLayout"/><Relationship Id="rId64" Target="../notesSlides/notesSlide2.xml" Type="http://schemas.openxmlformats.org/officeDocument/2006/relationships/notesSlide"/><Relationship Id="rId7" Target="../tags/tag80.xml" Type="http://schemas.openxmlformats.org/officeDocument/2006/relationships/tags"/><Relationship Id="rId8" Target="../tags/tag81.xml" Type="http://schemas.openxmlformats.org/officeDocument/2006/relationships/tags"/><Relationship Id="rId9" Target="../tags/tag82.xml" Type="http://schemas.openxmlformats.org/officeDocument/2006/relationships/tags"/></Relationships>
</file>

<file path=ppt/slides/_rels/slide7.xml.rels><?xml version="1.0" encoding="UTF-8" standalone="yes"?><Relationships xmlns="http://schemas.openxmlformats.org/package/2006/relationships"><Relationship Id="rId1" Target="../tags/tag136.xml" Type="http://schemas.openxmlformats.org/officeDocument/2006/relationships/tags"/><Relationship Id="rId10" Target="../tags/tag145.xml" Type="http://schemas.openxmlformats.org/officeDocument/2006/relationships/tags"/><Relationship Id="rId11" Target="../tags/tag146.xml" Type="http://schemas.openxmlformats.org/officeDocument/2006/relationships/tags"/><Relationship Id="rId12" Target="../tags/tag147.xml" Type="http://schemas.openxmlformats.org/officeDocument/2006/relationships/tags"/><Relationship Id="rId13" Target="../tags/tag148.xml" Type="http://schemas.openxmlformats.org/officeDocument/2006/relationships/tags"/><Relationship Id="rId14" Target="../tags/tag149.xml" Type="http://schemas.openxmlformats.org/officeDocument/2006/relationships/tags"/><Relationship Id="rId15" Target="../tags/tag150.xml" Type="http://schemas.openxmlformats.org/officeDocument/2006/relationships/tags"/><Relationship Id="rId16" Target="../tags/tag151.xml" Type="http://schemas.openxmlformats.org/officeDocument/2006/relationships/tags"/><Relationship Id="rId17" Target="../tags/tag152.xml" Type="http://schemas.openxmlformats.org/officeDocument/2006/relationships/tags"/><Relationship Id="rId18" Target="../tags/tag153.xml" Type="http://schemas.openxmlformats.org/officeDocument/2006/relationships/tags"/><Relationship Id="rId19" Target="../tags/tag154.xml" Type="http://schemas.openxmlformats.org/officeDocument/2006/relationships/tags"/><Relationship Id="rId2" Target="../tags/tag137.xml" Type="http://schemas.openxmlformats.org/officeDocument/2006/relationships/tags"/><Relationship Id="rId20" Target="../tags/tag155.xml" Type="http://schemas.openxmlformats.org/officeDocument/2006/relationships/tags"/><Relationship Id="rId21" Target="../tags/tag156.xml" Type="http://schemas.openxmlformats.org/officeDocument/2006/relationships/tags"/><Relationship Id="rId22" Target="../tags/tag157.xml" Type="http://schemas.openxmlformats.org/officeDocument/2006/relationships/tags"/><Relationship Id="rId23" Target="../tags/tag158.xml" Type="http://schemas.openxmlformats.org/officeDocument/2006/relationships/tags"/><Relationship Id="rId24" Target="../tags/tag159.xml" Type="http://schemas.openxmlformats.org/officeDocument/2006/relationships/tags"/><Relationship Id="rId25" Target="../tags/tag160.xml" Type="http://schemas.openxmlformats.org/officeDocument/2006/relationships/tags"/><Relationship Id="rId26" Target="../tags/tag161.xml" Type="http://schemas.openxmlformats.org/officeDocument/2006/relationships/tags"/><Relationship Id="rId27" Target="../tags/tag162.xml" Type="http://schemas.openxmlformats.org/officeDocument/2006/relationships/tags"/><Relationship Id="rId28" Target="../tags/tag163.xml" Type="http://schemas.openxmlformats.org/officeDocument/2006/relationships/tags"/><Relationship Id="rId29" Target="../tags/tag164.xml" Type="http://schemas.openxmlformats.org/officeDocument/2006/relationships/tags"/><Relationship Id="rId3" Target="../tags/tag138.xml" Type="http://schemas.openxmlformats.org/officeDocument/2006/relationships/tags"/><Relationship Id="rId30" Target="../tags/tag165.xml" Type="http://schemas.openxmlformats.org/officeDocument/2006/relationships/tags"/><Relationship Id="rId31" Target="../tags/tag166.xml" Type="http://schemas.openxmlformats.org/officeDocument/2006/relationships/tags"/><Relationship Id="rId32" Target="../tags/tag167.xml" Type="http://schemas.openxmlformats.org/officeDocument/2006/relationships/tags"/><Relationship Id="rId33" Target="../tags/tag168.xml" Type="http://schemas.openxmlformats.org/officeDocument/2006/relationships/tags"/><Relationship Id="rId34" Target="../tags/tag169.xml" Type="http://schemas.openxmlformats.org/officeDocument/2006/relationships/tags"/><Relationship Id="rId35" Target="../tags/tag170.xml" Type="http://schemas.openxmlformats.org/officeDocument/2006/relationships/tags"/><Relationship Id="rId36" Target="../tags/tag171.xml" Type="http://schemas.openxmlformats.org/officeDocument/2006/relationships/tags"/><Relationship Id="rId37" Target="../tags/tag172.xml" Type="http://schemas.openxmlformats.org/officeDocument/2006/relationships/tags"/><Relationship Id="rId38" Target="../tags/tag173.xml" Type="http://schemas.openxmlformats.org/officeDocument/2006/relationships/tags"/><Relationship Id="rId39" Target="../tags/tag174.xml" Type="http://schemas.openxmlformats.org/officeDocument/2006/relationships/tags"/><Relationship Id="rId4" Target="../tags/tag139.xml" Type="http://schemas.openxmlformats.org/officeDocument/2006/relationships/tags"/><Relationship Id="rId40" Target="../tags/tag175.xml" Type="http://schemas.openxmlformats.org/officeDocument/2006/relationships/tags"/><Relationship Id="rId41" Target="../tags/tag176.xml" Type="http://schemas.openxmlformats.org/officeDocument/2006/relationships/tags"/><Relationship Id="rId42" Target="../tags/tag177.xml" Type="http://schemas.openxmlformats.org/officeDocument/2006/relationships/tags"/><Relationship Id="rId43" Target="../tags/tag178.xml" Type="http://schemas.openxmlformats.org/officeDocument/2006/relationships/tags"/><Relationship Id="rId44" Target="../tags/tag179.xml" Type="http://schemas.openxmlformats.org/officeDocument/2006/relationships/tags"/><Relationship Id="rId45" Target="../tags/tag180.xml" Type="http://schemas.openxmlformats.org/officeDocument/2006/relationships/tags"/><Relationship Id="rId46" Target="../tags/tag181.xml" Type="http://schemas.openxmlformats.org/officeDocument/2006/relationships/tags"/><Relationship Id="rId47" Target="../tags/tag182.xml" Type="http://schemas.openxmlformats.org/officeDocument/2006/relationships/tags"/><Relationship Id="rId48" Target="../tags/tag183.xml" Type="http://schemas.openxmlformats.org/officeDocument/2006/relationships/tags"/><Relationship Id="rId49" Target="../tags/tag184.xml" Type="http://schemas.openxmlformats.org/officeDocument/2006/relationships/tags"/><Relationship Id="rId5" Target="../tags/tag140.xml" Type="http://schemas.openxmlformats.org/officeDocument/2006/relationships/tags"/><Relationship Id="rId50" Target="../tags/tag185.xml" Type="http://schemas.openxmlformats.org/officeDocument/2006/relationships/tags"/><Relationship Id="rId51" Target="../tags/tag186.xml" Type="http://schemas.openxmlformats.org/officeDocument/2006/relationships/tags"/><Relationship Id="rId52" Target="../tags/tag187.xml" Type="http://schemas.openxmlformats.org/officeDocument/2006/relationships/tags"/><Relationship Id="rId53" Target="../tags/tag188.xml" Type="http://schemas.openxmlformats.org/officeDocument/2006/relationships/tags"/><Relationship Id="rId54" Target="../tags/tag189.xml" Type="http://schemas.openxmlformats.org/officeDocument/2006/relationships/tags"/><Relationship Id="rId55" Target="../tags/tag190.xml" Type="http://schemas.openxmlformats.org/officeDocument/2006/relationships/tags"/><Relationship Id="rId56" Target="../tags/tag191.xml" Type="http://schemas.openxmlformats.org/officeDocument/2006/relationships/tags"/><Relationship Id="rId57" Target="../tags/tag192.xml" Type="http://schemas.openxmlformats.org/officeDocument/2006/relationships/tags"/><Relationship Id="rId58" Target="../tags/tag193.xml" Type="http://schemas.openxmlformats.org/officeDocument/2006/relationships/tags"/><Relationship Id="rId59" Target="../tags/tag194.xml" Type="http://schemas.openxmlformats.org/officeDocument/2006/relationships/tags"/><Relationship Id="rId6" Target="../tags/tag141.xml" Type="http://schemas.openxmlformats.org/officeDocument/2006/relationships/tags"/><Relationship Id="rId60" Target="../tags/tag195.xml" Type="http://schemas.openxmlformats.org/officeDocument/2006/relationships/tags"/><Relationship Id="rId61" Target="../tags/tag196.xml" Type="http://schemas.openxmlformats.org/officeDocument/2006/relationships/tags"/><Relationship Id="rId62" Target="../tags/tag197.xml" Type="http://schemas.openxmlformats.org/officeDocument/2006/relationships/tags"/><Relationship Id="rId63" Target="../tags/tag198.xml" Type="http://schemas.openxmlformats.org/officeDocument/2006/relationships/tags"/><Relationship Id="rId64" Target="../tags/tag199.xml" Type="http://schemas.openxmlformats.org/officeDocument/2006/relationships/tags"/><Relationship Id="rId65" Target="../tags/tag200.xml" Type="http://schemas.openxmlformats.org/officeDocument/2006/relationships/tags"/><Relationship Id="rId66" Target="slide8.xml" Type="http://schemas.openxmlformats.org/officeDocument/2006/relationships/slide"/><Relationship Id="rId67" Target="../tags/tag201.xml" Type="http://schemas.openxmlformats.org/officeDocument/2006/relationships/tags"/><Relationship Id="rId68" Target="../tags/tag202.xml" Type="http://schemas.openxmlformats.org/officeDocument/2006/relationships/tags"/><Relationship Id="rId69" Target="../tags/tag203.xml" Type="http://schemas.openxmlformats.org/officeDocument/2006/relationships/tags"/><Relationship Id="rId7" Target="../tags/tag142.xml" Type="http://schemas.openxmlformats.org/officeDocument/2006/relationships/tags"/><Relationship Id="rId70" Target="../media/image6.png" Type="http://schemas.openxmlformats.org/officeDocument/2006/relationships/image"/><Relationship Id="rId71" Target="../slideLayouts/slideLayout2.xml" Type="http://schemas.openxmlformats.org/officeDocument/2006/relationships/slideLayout"/><Relationship Id="rId72" Target="../notesSlides/notesSlide3.xml" Type="http://schemas.openxmlformats.org/officeDocument/2006/relationships/notesSlide"/><Relationship Id="rId8" Target="../tags/tag143.xml" Type="http://schemas.openxmlformats.org/officeDocument/2006/relationships/tags"/><Relationship Id="rId9" Target="../tags/tag144.xml" Type="http://schemas.openxmlformats.org/officeDocument/2006/relationships/tags"/></Relationships>
</file>

<file path=ppt/slides/_rels/slide8.xml.rels><?xml version="1.0" encoding="UTF-8" standalone="yes"?><Relationships xmlns="http://schemas.openxmlformats.org/package/2006/relationships"><Relationship Id="rId1" Target="../tags/tag204.xml" Type="http://schemas.openxmlformats.org/officeDocument/2006/relationships/tags"/><Relationship Id="rId10" Target="../tags/tag213.xml" Type="http://schemas.openxmlformats.org/officeDocument/2006/relationships/tags"/><Relationship Id="rId11" Target="../tags/tag214.xml" Type="http://schemas.openxmlformats.org/officeDocument/2006/relationships/tags"/><Relationship Id="rId12" Target="../tags/tag215.xml" Type="http://schemas.openxmlformats.org/officeDocument/2006/relationships/tags"/><Relationship Id="rId13" Target="../tags/tag216.xml" Type="http://schemas.openxmlformats.org/officeDocument/2006/relationships/tags"/><Relationship Id="rId14" Target="../tags/tag217.xml" Type="http://schemas.openxmlformats.org/officeDocument/2006/relationships/tags"/><Relationship Id="rId15" Target="../tags/tag218.xml" Type="http://schemas.openxmlformats.org/officeDocument/2006/relationships/tags"/><Relationship Id="rId16" Target="../tags/tag219.xml" Type="http://schemas.openxmlformats.org/officeDocument/2006/relationships/tags"/><Relationship Id="rId17" Target="../tags/tag220.xml" Type="http://schemas.openxmlformats.org/officeDocument/2006/relationships/tags"/><Relationship Id="rId18" Target="../tags/tag221.xml" Type="http://schemas.openxmlformats.org/officeDocument/2006/relationships/tags"/><Relationship Id="rId19" Target="../tags/tag222.xml" Type="http://schemas.openxmlformats.org/officeDocument/2006/relationships/tags"/><Relationship Id="rId2" Target="../tags/tag205.xml" Type="http://schemas.openxmlformats.org/officeDocument/2006/relationships/tags"/><Relationship Id="rId20" Target="../tags/tag223.xml" Type="http://schemas.openxmlformats.org/officeDocument/2006/relationships/tags"/><Relationship Id="rId21" Target="../tags/tag224.xml" Type="http://schemas.openxmlformats.org/officeDocument/2006/relationships/tags"/><Relationship Id="rId22" Target="../tags/tag225.xml" Type="http://schemas.openxmlformats.org/officeDocument/2006/relationships/tags"/><Relationship Id="rId23" Target="../tags/tag226.xml" Type="http://schemas.openxmlformats.org/officeDocument/2006/relationships/tags"/><Relationship Id="rId24" Target="../tags/tag227.xml" Type="http://schemas.openxmlformats.org/officeDocument/2006/relationships/tags"/><Relationship Id="rId25" Target="../tags/tag228.xml" Type="http://schemas.openxmlformats.org/officeDocument/2006/relationships/tags"/><Relationship Id="rId26" Target="../tags/tag229.xml" Type="http://schemas.openxmlformats.org/officeDocument/2006/relationships/tags"/><Relationship Id="rId27" Target="../tags/tag230.xml" Type="http://schemas.openxmlformats.org/officeDocument/2006/relationships/tags"/><Relationship Id="rId28" Target="../tags/tag231.xml" Type="http://schemas.openxmlformats.org/officeDocument/2006/relationships/tags"/><Relationship Id="rId29" Target="../tags/tag232.xml" Type="http://schemas.openxmlformats.org/officeDocument/2006/relationships/tags"/><Relationship Id="rId3" Target="../tags/tag206.xml" Type="http://schemas.openxmlformats.org/officeDocument/2006/relationships/tags"/><Relationship Id="rId30" Target="../tags/tag233.xml" Type="http://schemas.openxmlformats.org/officeDocument/2006/relationships/tags"/><Relationship Id="rId31" Target="../tags/tag234.xml" Type="http://schemas.openxmlformats.org/officeDocument/2006/relationships/tags"/><Relationship Id="rId32" Target="../tags/tag235.xml" Type="http://schemas.openxmlformats.org/officeDocument/2006/relationships/tags"/><Relationship Id="rId33" Target="../tags/tag236.xml" Type="http://schemas.openxmlformats.org/officeDocument/2006/relationships/tags"/><Relationship Id="rId34" Target="../tags/tag237.xml" Type="http://schemas.openxmlformats.org/officeDocument/2006/relationships/tags"/><Relationship Id="rId35" Target="../tags/tag238.xml" Type="http://schemas.openxmlformats.org/officeDocument/2006/relationships/tags"/><Relationship Id="rId36" Target="../tags/tag239.xml" Type="http://schemas.openxmlformats.org/officeDocument/2006/relationships/tags"/><Relationship Id="rId37" Target="../tags/tag240.xml" Type="http://schemas.openxmlformats.org/officeDocument/2006/relationships/tags"/><Relationship Id="rId38" Target="../tags/tag241.xml" Type="http://schemas.openxmlformats.org/officeDocument/2006/relationships/tags"/><Relationship Id="rId39" Target="../tags/tag242.xml" Type="http://schemas.openxmlformats.org/officeDocument/2006/relationships/tags"/><Relationship Id="rId4" Target="../tags/tag207.xml" Type="http://schemas.openxmlformats.org/officeDocument/2006/relationships/tags"/><Relationship Id="rId40" Target="../tags/tag243.xml" Type="http://schemas.openxmlformats.org/officeDocument/2006/relationships/tags"/><Relationship Id="rId41" Target="../tags/tag244.xml" Type="http://schemas.openxmlformats.org/officeDocument/2006/relationships/tags"/><Relationship Id="rId42" Target="../tags/tag245.xml" Type="http://schemas.openxmlformats.org/officeDocument/2006/relationships/tags"/><Relationship Id="rId43" Target="../tags/tag246.xml" Type="http://schemas.openxmlformats.org/officeDocument/2006/relationships/tags"/><Relationship Id="rId44" Target="../tags/tag247.xml" Type="http://schemas.openxmlformats.org/officeDocument/2006/relationships/tags"/><Relationship Id="rId45" Target="../tags/tag248.xml" Type="http://schemas.openxmlformats.org/officeDocument/2006/relationships/tags"/><Relationship Id="rId46" Target="../tags/tag249.xml" Type="http://schemas.openxmlformats.org/officeDocument/2006/relationships/tags"/><Relationship Id="rId47" Target="../tags/tag250.xml" Type="http://schemas.openxmlformats.org/officeDocument/2006/relationships/tags"/><Relationship Id="rId48" Target="../tags/tag251.xml" Type="http://schemas.openxmlformats.org/officeDocument/2006/relationships/tags"/><Relationship Id="rId49" Target="../tags/tag252.xml" Type="http://schemas.openxmlformats.org/officeDocument/2006/relationships/tags"/><Relationship Id="rId5" Target="../tags/tag208.xml" Type="http://schemas.openxmlformats.org/officeDocument/2006/relationships/tags"/><Relationship Id="rId50" Target="../tags/tag253.xml" Type="http://schemas.openxmlformats.org/officeDocument/2006/relationships/tags"/><Relationship Id="rId51" Target="../tags/tag254.xml" Type="http://schemas.openxmlformats.org/officeDocument/2006/relationships/tags"/><Relationship Id="rId52" Target="../tags/tag255.xml" Type="http://schemas.openxmlformats.org/officeDocument/2006/relationships/tags"/><Relationship Id="rId53" Target="../tags/tag256.xml" Type="http://schemas.openxmlformats.org/officeDocument/2006/relationships/tags"/><Relationship Id="rId54" Target="../tags/tag257.xml" Type="http://schemas.openxmlformats.org/officeDocument/2006/relationships/tags"/><Relationship Id="rId55" Target="../tags/tag258.xml" Type="http://schemas.openxmlformats.org/officeDocument/2006/relationships/tags"/><Relationship Id="rId56" Target="../tags/tag259.xml" Type="http://schemas.openxmlformats.org/officeDocument/2006/relationships/tags"/><Relationship Id="rId57" Target="../tags/tag260.xml" Type="http://schemas.openxmlformats.org/officeDocument/2006/relationships/tags"/><Relationship Id="rId58" Target="../tags/tag261.xml" Type="http://schemas.openxmlformats.org/officeDocument/2006/relationships/tags"/><Relationship Id="rId59" Target="../tags/tag262.xml" Type="http://schemas.openxmlformats.org/officeDocument/2006/relationships/tags"/><Relationship Id="rId6" Target="../tags/tag209.xml" Type="http://schemas.openxmlformats.org/officeDocument/2006/relationships/tags"/><Relationship Id="rId60" Target="../media/image11.jpeg" Type="http://schemas.openxmlformats.org/officeDocument/2006/relationships/image"/><Relationship Id="rId61" Target="../tags/tag263.xml" Type="http://schemas.openxmlformats.org/officeDocument/2006/relationships/tags"/><Relationship Id="rId62" Target="../slideLayouts/slideLayout2.xml" Type="http://schemas.openxmlformats.org/officeDocument/2006/relationships/slideLayout"/><Relationship Id="rId7" Target="../tags/tag210.xml" Type="http://schemas.openxmlformats.org/officeDocument/2006/relationships/tags"/><Relationship Id="rId8" Target="../tags/tag211.xml" Type="http://schemas.openxmlformats.org/officeDocument/2006/relationships/tags"/><Relationship Id="rId9" Target="../tags/tag212.xml" Type="http://schemas.openxmlformats.org/officeDocument/2006/relationships/tags"/></Relationships>
</file>

<file path=ppt/slides/_rels/slide9.xml.rels><?xml version="1.0" encoding="UTF-8" standalone="yes"?><Relationships xmlns="http://schemas.openxmlformats.org/package/2006/relationships"><Relationship Id="rId1" Target="../tags/tag264.xml" Type="http://schemas.openxmlformats.org/officeDocument/2006/relationships/tags"/><Relationship Id="rId10" Target="../tags/tag273.xml" Type="http://schemas.openxmlformats.org/officeDocument/2006/relationships/tags"/><Relationship Id="rId11" Target="../slideLayouts/slideLayout2.xml" Type="http://schemas.openxmlformats.org/officeDocument/2006/relationships/slideLayout"/><Relationship Id="rId2" Target="../tags/tag265.xml" Type="http://schemas.openxmlformats.org/officeDocument/2006/relationships/tags"/><Relationship Id="rId3" Target="../tags/tag266.xml" Type="http://schemas.openxmlformats.org/officeDocument/2006/relationships/tags"/><Relationship Id="rId4" Target="../tags/tag267.xml" Type="http://schemas.openxmlformats.org/officeDocument/2006/relationships/tags"/><Relationship Id="rId5" Target="../tags/tag268.xml" Type="http://schemas.openxmlformats.org/officeDocument/2006/relationships/tags"/><Relationship Id="rId6" Target="../tags/tag269.xml" Type="http://schemas.openxmlformats.org/officeDocument/2006/relationships/tags"/><Relationship Id="rId7" Target="../tags/tag270.xml" Type="http://schemas.openxmlformats.org/officeDocument/2006/relationships/tags"/><Relationship Id="rId8" Target="../tags/tag271.xml" Type="http://schemas.openxmlformats.org/officeDocument/2006/relationships/tags"/><Relationship Id="rId9" Target="../tags/tag272.xml" Type="http://schemas.openxmlformats.org/officeDocument/2006/relationships/tags"/></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 name="矩形 259"/>
          <p:cNvSpPr>
            <a:spLocks noChangeArrowheads="1"/>
          </p:cNvSpPr>
          <p:nvPr>
            <p:custDataLst>
              <p:tags r:id="rId1"/>
            </p:custDataLst>
          </p:nvPr>
        </p:nvSpPr>
        <p:spPr bwMode="auto">
          <a:xfrm>
            <a:off x="2398554" y="1519402"/>
            <a:ext cx="6334381" cy="68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lIns="0" rIns="0" tIns="0" wrap="square">
            <a:spAutoFit/>
          </a:bodyPr>
          <a:lstStyle>
            <a:lvl1pPr>
              <a:spcBef>
                <a:spcPct val="20000"/>
              </a:spcBef>
              <a:buFont charset="0" panose="020B0604020202020204" pitchFamily="34" typeface="Arial"/>
              <a:buChar char="•"/>
              <a:defRPr sz="3200">
                <a:solidFill>
                  <a:schemeClr val="tx1"/>
                </a:solidFill>
                <a:latin charset="-122" panose="020B0503020204020204" pitchFamily="34" typeface="微软雅黑"/>
                <a:ea charset="-122" panose="020B0503020204020204" pitchFamily="34" typeface="微软雅黑"/>
                <a:sym panose="020F0502020204030204" typeface="Calibri"/>
              </a:defRPr>
            </a:lvl1pPr>
            <a:lvl2pPr indent="-285750" marL="742950">
              <a:spcBef>
                <a:spcPct val="20000"/>
              </a:spcBef>
              <a:buFont charset="0" panose="020B0604020202020204" pitchFamily="34" typeface="Arial"/>
              <a:buChar char="–"/>
              <a:defRPr sz="2800">
                <a:solidFill>
                  <a:schemeClr val="tx1"/>
                </a:solidFill>
                <a:latin charset="-122" panose="020B0503020204020204" pitchFamily="34" typeface="微软雅黑"/>
                <a:ea charset="-122" panose="020B0503020204020204" pitchFamily="34" typeface="微软雅黑"/>
                <a:sym panose="020F0502020204030204" typeface="Calibri"/>
              </a:defRPr>
            </a:lvl2pPr>
            <a:lvl3pPr indent="-228600" marL="1143000">
              <a:spcBef>
                <a:spcPct val="20000"/>
              </a:spcBef>
              <a:buFont charset="0" panose="020B0604020202020204" pitchFamily="34" typeface="Arial"/>
              <a:buChar char="•"/>
              <a:defRPr sz="2400">
                <a:solidFill>
                  <a:schemeClr val="tx1"/>
                </a:solidFill>
                <a:latin charset="-122" panose="020B0503020204020204" pitchFamily="34" typeface="微软雅黑"/>
                <a:ea charset="-122" panose="020B0503020204020204" pitchFamily="34" typeface="微软雅黑"/>
                <a:sym panose="020F0502020204030204" typeface="Calibri"/>
              </a:defRPr>
            </a:lvl3pPr>
            <a:lvl4pPr indent="-228600" marL="1600200">
              <a:spcBef>
                <a:spcPct val="20000"/>
              </a:spcBef>
              <a:buFont charset="0" panose="020B0604020202020204" pitchFamily="34" typeface="Arial"/>
              <a:buChar char="–"/>
              <a:defRPr sz="2000">
                <a:solidFill>
                  <a:schemeClr val="tx1"/>
                </a:solidFill>
                <a:latin charset="-122" panose="020B0503020204020204" pitchFamily="34" typeface="微软雅黑"/>
                <a:ea charset="-122" panose="020B0503020204020204" pitchFamily="34" typeface="微软雅黑"/>
                <a:sym panose="020F0502020204030204" typeface="Calibri"/>
              </a:defRPr>
            </a:lvl4pPr>
            <a:lvl5pPr indent="-228600" marL="2057400">
              <a:spcBef>
                <a:spcPct val="20000"/>
              </a:spcBef>
              <a:buFont charset="0" panose="020B0604020202020204" pitchFamily="34" typeface="Arial"/>
              <a:buChar char="»"/>
              <a:defRPr sz="2000">
                <a:solidFill>
                  <a:schemeClr val="tx1"/>
                </a:solidFill>
                <a:latin charset="-122" panose="020B0503020204020204" pitchFamily="34" typeface="微软雅黑"/>
                <a:ea charset="-122" panose="020B0503020204020204" pitchFamily="34" typeface="微软雅黑"/>
                <a:sym panose="020F0502020204030204" typeface="Calibri"/>
              </a:defRPr>
            </a:lvl5pPr>
            <a:lvl6pPr eaLnBrk="0" fontAlgn="base" hangingPunct="0" indent="-228600" marL="2514600">
              <a:spcBef>
                <a:spcPct val="20000"/>
              </a:spcBef>
              <a:spcAft>
                <a:spcPct val="0"/>
              </a:spcAft>
              <a:buFont charset="0" panose="020B0604020202020204" pitchFamily="34" typeface="Arial"/>
              <a:buChar char="»"/>
              <a:defRPr sz="2000">
                <a:solidFill>
                  <a:schemeClr val="tx1"/>
                </a:solidFill>
                <a:latin charset="-122" panose="020B0503020204020204" pitchFamily="34" typeface="微软雅黑"/>
                <a:ea charset="-122" panose="020B0503020204020204" pitchFamily="34" typeface="微软雅黑"/>
                <a:sym panose="020F0502020204030204" typeface="Calibri"/>
              </a:defRPr>
            </a:lvl6pPr>
            <a:lvl7pPr eaLnBrk="0" fontAlgn="base" hangingPunct="0" indent="-228600" marL="2971800">
              <a:spcBef>
                <a:spcPct val="20000"/>
              </a:spcBef>
              <a:spcAft>
                <a:spcPct val="0"/>
              </a:spcAft>
              <a:buFont charset="0" panose="020B0604020202020204" pitchFamily="34" typeface="Arial"/>
              <a:buChar char="»"/>
              <a:defRPr sz="2000">
                <a:solidFill>
                  <a:schemeClr val="tx1"/>
                </a:solidFill>
                <a:latin charset="-122" panose="020B0503020204020204" pitchFamily="34" typeface="微软雅黑"/>
                <a:ea charset="-122" panose="020B0503020204020204" pitchFamily="34" typeface="微软雅黑"/>
                <a:sym panose="020F0502020204030204" typeface="Calibri"/>
              </a:defRPr>
            </a:lvl7pPr>
            <a:lvl8pPr eaLnBrk="0" fontAlgn="base" hangingPunct="0" indent="-228600" marL="3429000">
              <a:spcBef>
                <a:spcPct val="20000"/>
              </a:spcBef>
              <a:spcAft>
                <a:spcPct val="0"/>
              </a:spcAft>
              <a:buFont charset="0" panose="020B0604020202020204" pitchFamily="34" typeface="Arial"/>
              <a:buChar char="»"/>
              <a:defRPr sz="2000">
                <a:solidFill>
                  <a:schemeClr val="tx1"/>
                </a:solidFill>
                <a:latin charset="-122" panose="020B0503020204020204" pitchFamily="34" typeface="微软雅黑"/>
                <a:ea charset="-122" panose="020B0503020204020204" pitchFamily="34" typeface="微软雅黑"/>
                <a:sym panose="020F0502020204030204" typeface="Calibri"/>
              </a:defRPr>
            </a:lvl8pPr>
            <a:lvl9pPr eaLnBrk="0" fontAlgn="base" hangingPunct="0" indent="-228600" marL="3886200">
              <a:spcBef>
                <a:spcPct val="20000"/>
              </a:spcBef>
              <a:spcAft>
                <a:spcPct val="0"/>
              </a:spcAft>
              <a:buFont charset="0" panose="020B0604020202020204" pitchFamily="34" typeface="Arial"/>
              <a:buChar char="»"/>
              <a:defRPr sz="2000">
                <a:solidFill>
                  <a:schemeClr val="tx1"/>
                </a:solidFill>
                <a:latin charset="-122" panose="020B0503020204020204" pitchFamily="34" typeface="微软雅黑"/>
                <a:ea charset="-122" panose="020B0503020204020204" pitchFamily="34" typeface="微软雅黑"/>
                <a:sym panose="020F0502020204030204" typeface="Calibri"/>
              </a:defRPr>
            </a:lvl9pPr>
          </a:lstStyle>
          <a:p>
            <a:pPr algn="ctr" defTabSz="1218565">
              <a:lnSpc>
                <a:spcPct val="130000"/>
              </a:lnSpc>
              <a:buNone/>
            </a:pPr>
            <a:r>
              <a:rPr altLang="en-US" b="1" dirty="0" lang="zh-CN" sz="4000">
                <a:solidFill>
                  <a:srgbClr val="00B050"/>
                </a:solidFill>
                <a:latin charset="-122" panose="02010609060101010101" pitchFamily="49" typeface="黑体"/>
                <a:ea charset="-122" panose="02010609060101010101" pitchFamily="49" typeface="黑体"/>
                <a:cs charset="-122" panose="02010609060101010101" pitchFamily="49" typeface="黑体"/>
              </a:rPr>
              <a:t>第</a:t>
            </a:r>
            <a:r>
              <a:rPr altLang="zh-CN" b="1" dirty="0" lang="en-US" sz="4000">
                <a:solidFill>
                  <a:srgbClr val="00B050"/>
                </a:solidFill>
                <a:latin charset="-122" panose="02010609060101010101" pitchFamily="49" typeface="黑体"/>
                <a:ea charset="-122" panose="02010609060101010101" pitchFamily="49" typeface="黑体"/>
                <a:cs charset="-122" panose="02010609060101010101" pitchFamily="49" typeface="黑体"/>
              </a:rPr>
              <a:t>2</a:t>
            </a:r>
            <a:r>
              <a:rPr altLang="en-US" b="1" dirty="0" lang="zh-CN" sz="4000">
                <a:solidFill>
                  <a:srgbClr val="00B050"/>
                </a:solidFill>
                <a:latin charset="-122" panose="02010609060101010101" pitchFamily="49" typeface="黑体"/>
                <a:ea charset="-122" panose="02010609060101010101" pitchFamily="49" typeface="黑体"/>
                <a:cs charset="-122" panose="02010609060101010101" pitchFamily="49" typeface="黑体"/>
              </a:rPr>
              <a:t>节  动物细胞工程</a:t>
            </a:r>
            <a:endParaRPr altLang="zh-CN" b="1" dirty="0" lang="en-US" sz="4000">
              <a:solidFill>
                <a:srgbClr val="00B050"/>
              </a:solidFill>
              <a:latin charset="-122" panose="02010609060101010101" pitchFamily="49" typeface="黑体"/>
              <a:ea charset="-122" panose="02010609060101010101" pitchFamily="49" typeface="黑体"/>
              <a:cs charset="-122" panose="02010609060101010101" pitchFamily="49" typeface="黑体"/>
            </a:endParaRPr>
          </a:p>
        </p:txBody>
      </p:sp>
      <p:sp>
        <p:nvSpPr>
          <p:cNvPr id="4" name="圆角矩形 30"/>
          <p:cNvSpPr/>
          <p:nvPr>
            <p:custDataLst>
              <p:tags r:id="rId2"/>
            </p:custDataLst>
          </p:nvPr>
        </p:nvSpPr>
        <p:spPr>
          <a:xfrm>
            <a:off x="157480" y="129540"/>
            <a:ext cx="5524863" cy="524510"/>
          </a:xfrm>
          <a:prstGeom prst="roundRect">
            <a:avLst/>
          </a:prstGeom>
          <a:solidFill>
            <a:srgbClr val="7BC14A">
              <a:alpha val="12000"/>
            </a:srgbClr>
          </a:solidFill>
          <a:ln w="3175">
            <a:solidFill>
              <a:srgbClr val="7BC14A"/>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dirty="0" lang="zh-CN" sz="3200">
                <a:solidFill>
                  <a:srgbClr val="00B050"/>
                </a:solidFill>
                <a:latin charset="-122" panose="02010609060101010101" pitchFamily="49" typeface="黑体"/>
                <a:ea charset="-122" panose="02010609060101010101" pitchFamily="49" typeface="黑体"/>
                <a:cs charset="-122" panose="02010609060101010101" pitchFamily="49" typeface="黑体"/>
              </a:rPr>
              <a:t>第</a:t>
            </a:r>
            <a:r>
              <a:rPr altLang="zh-CN" dirty="0" lang="en-US" sz="3200">
                <a:solidFill>
                  <a:srgbClr val="00B050"/>
                </a:solidFill>
                <a:latin charset="-122" panose="02010609060101010101" pitchFamily="49" typeface="黑体"/>
                <a:ea charset="-122" panose="02010609060101010101" pitchFamily="49" typeface="黑体"/>
                <a:cs charset="-122" panose="02010609060101010101" pitchFamily="49" typeface="黑体"/>
              </a:rPr>
              <a:t>2</a:t>
            </a:r>
            <a:r>
              <a:rPr altLang="en-US" dirty="0" lang="zh-CN" sz="3200">
                <a:solidFill>
                  <a:srgbClr val="00B050"/>
                </a:solidFill>
                <a:latin charset="-122" panose="02010609060101010101" pitchFamily="49" typeface="黑体"/>
                <a:ea charset="-122" panose="02010609060101010101" pitchFamily="49" typeface="黑体"/>
                <a:cs charset="-122" panose="02010609060101010101" pitchFamily="49" typeface="黑体"/>
              </a:rPr>
              <a:t>章　细胞工程</a:t>
            </a:r>
            <a:endParaRPr altLang="en-US" dirty="0" lang="zh-CN" sz="3200">
              <a:solidFill>
                <a:srgbClr val="00B050"/>
              </a:solidFill>
              <a:latin charset="-122" panose="02010609060101010101" pitchFamily="49" typeface="黑体"/>
              <a:ea charset="-122" panose="02010609060101010101" pitchFamily="49" typeface="黑体"/>
              <a:cs charset="-122" panose="02010609060101010101" pitchFamily="49" typeface="黑体"/>
            </a:endParaRPr>
          </a:p>
        </p:txBody>
      </p:sp>
      <p:pic>
        <p:nvPicPr>
          <p:cNvPr id="6" name="图片 5"/>
          <p:cNvPicPr>
            <a:picLocks noChangeAspect="1"/>
          </p:cNvPicPr>
          <p:nvPr>
            <p:custDataLst>
              <p:tags r:id="rId3"/>
            </p:custDataLst>
          </p:nvPr>
        </p:nvPicPr>
        <p:blipFill>
          <a:blip r:embed="rId4"/>
          <a:stretch>
            <a:fillRect/>
          </a:stretch>
        </p:blipFill>
        <p:spPr>
          <a:xfrm>
            <a:off x="1244814" y="3980434"/>
            <a:ext cx="3039672" cy="2142720"/>
          </a:xfrm>
          <a:prstGeom prst="rect">
            <a:avLst/>
          </a:prstGeom>
        </p:spPr>
      </p:pic>
      <p:pic>
        <p:nvPicPr>
          <p:cNvPr id="7" name="图片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4457712" y="3980434"/>
            <a:ext cx="2903082" cy="1932605"/>
          </a:xfrm>
          <a:prstGeom prst="rect">
            <a:avLst/>
          </a:prstGeom>
        </p:spPr>
      </p:pic>
      <p:pic>
        <p:nvPicPr>
          <p:cNvPr id="8" name="图片 7"/>
          <p:cNvPicPr>
            <a:picLocks noChangeAspect="1"/>
          </p:cNvPicPr>
          <p:nvPr>
            <p:custDataLst>
              <p:tags r:id="rId7"/>
            </p:custDataLst>
          </p:nvPr>
        </p:nvPicPr>
        <p:blipFill>
          <a:blip r:embed="rId8"/>
          <a:stretch>
            <a:fillRect/>
          </a:stretch>
        </p:blipFill>
        <p:spPr>
          <a:xfrm>
            <a:off x="7692106" y="3923770"/>
            <a:ext cx="3039669" cy="2045931"/>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2" name="Text Box 20"/>
          <p:cNvSpPr txBox="1">
            <a:spLocks noChangeArrowheads="1"/>
          </p:cNvSpPr>
          <p:nvPr>
            <p:custDataLst>
              <p:tags r:id="rId55"/>
            </p:custDataLst>
          </p:nvPr>
        </p:nvSpPr>
        <p:spPr bwMode="auto">
          <a:xfrm>
            <a:off x="257175" y="781050"/>
            <a:ext cx="5215255" cy="521970"/>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zh-CN" kumimoji="0" lang="en-US" sz="2800">
                <a:solidFill>
                  <a:srgbClr val="0070C0"/>
                </a:solidFill>
                <a:latin charset="-122" panose="020B0503020204020204" pitchFamily="34" typeface="微软雅黑"/>
                <a:ea charset="-122" panose="020B0503020204020204" pitchFamily="34" typeface="微软雅黑"/>
                <a:sym typeface="+mn-ea"/>
              </a:rPr>
              <a:t>1</a:t>
            </a:r>
            <a:r>
              <a:rPr altLang="en-US" kumimoji="0" lang="zh-CN" sz="2800">
                <a:solidFill>
                  <a:srgbClr val="0070C0"/>
                </a:solidFill>
                <a:latin charset="-122" panose="020B0503020204020204" pitchFamily="34" typeface="微软雅黑"/>
                <a:ea charset="-122" panose="020B0503020204020204" pitchFamily="34" typeface="微软雅黑"/>
                <a:sym typeface="+mn-ea"/>
              </a:rPr>
              <a:t>、</a:t>
            </a:r>
            <a:r>
              <a:rPr altLang="zh-CN" kumimoji="0" lang="en-US" sz="2800">
                <a:solidFill>
                  <a:srgbClr val="0070C0"/>
                </a:solidFill>
                <a:latin charset="-122" panose="020B0503020204020204" pitchFamily="34" typeface="微软雅黑"/>
                <a:ea charset="-122" panose="020B0503020204020204" pitchFamily="34" typeface="微软雅黑"/>
                <a:sym typeface="+mn-ea"/>
              </a:rPr>
              <a:t>传统抗体制备方法及缺陷</a:t>
            </a:r>
            <a:endParaRPr altLang="zh-CN" kumimoji="0" lang="en-US" sz="2800">
              <a:solidFill>
                <a:srgbClr val="0070C0"/>
              </a:solidFill>
              <a:latin charset="-122" panose="020B0503020204020204" pitchFamily="34" typeface="微软雅黑"/>
              <a:ea charset="-122" panose="020B0503020204020204" pitchFamily="34" typeface="微软雅黑"/>
              <a:sym typeface="+mn-ea"/>
            </a:endParaRPr>
          </a:p>
        </p:txBody>
      </p:sp>
      <p:pic>
        <p:nvPicPr>
          <p:cNvPr id="5" name="Picture 10"/>
          <p:cNvPicPr>
            <a:picLocks noChangeAspect="1"/>
          </p:cNvPicPr>
          <p:nvPr>
            <p:custDataLst>
              <p:tags r:id="rId56"/>
            </p:custDataLst>
          </p:nvPr>
        </p:nvPicPr>
        <p:blipFill>
          <a:blip r:embed="rId57"/>
          <a:stretch>
            <a:fillRect/>
          </a:stretch>
        </p:blipFill>
        <p:spPr>
          <a:xfrm>
            <a:off x="53340" y="1303020"/>
            <a:ext cx="3648710" cy="5334000"/>
          </a:xfrm>
          <a:prstGeom prst="rect">
            <a:avLst/>
          </a:prstGeom>
          <a:noFill/>
          <a:ln w="9525">
            <a:noFill/>
          </a:ln>
        </p:spPr>
      </p:pic>
      <p:sp>
        <p:nvSpPr>
          <p:cNvPr id="6" name="Text Box 4"/>
          <p:cNvSpPr txBox="1"/>
          <p:nvPr>
            <p:custDataLst>
              <p:tags r:id="rId58"/>
            </p:custDataLst>
          </p:nvPr>
        </p:nvSpPr>
        <p:spPr>
          <a:xfrm>
            <a:off x="5601970" y="3268980"/>
            <a:ext cx="5488305" cy="460375"/>
          </a:xfrm>
          <a:prstGeom prst="rect">
            <a:avLst/>
          </a:prstGeom>
          <a:noFill/>
          <a:ln w="9525">
            <a:noFill/>
          </a:ln>
        </p:spPr>
        <p:txBody>
          <a:bodyPr anchor="t" wrap="square">
            <a:spAutoFit/>
          </a:bodyPr>
          <a:lstStyle/>
          <a:p>
            <a:pPr>
              <a:spcBef>
                <a:spcPct val="50000"/>
              </a:spcBef>
            </a:pPr>
            <a:r>
              <a:rPr altLang="en-US" b="1" lang="zh-CN" sz="2400">
                <a:latin charset="-122" panose="020B0503020204020204" pitchFamily="34" typeface="微软雅黑"/>
                <a:ea charset="-122" panose="020B0503020204020204" pitchFamily="34" typeface="微软雅黑"/>
                <a:cs panose="020B0604020202020204" typeface="Arial"/>
                <a:sym typeface="+mn-ea"/>
              </a:rPr>
              <a:t>抗体的</a:t>
            </a:r>
            <a:r>
              <a:rPr altLang="en-US" b="1" lang="zh-CN" smtClean="0" sz="2400">
                <a:solidFill>
                  <a:schemeClr val="tx1"/>
                </a:solidFill>
                <a:latin charset="-122" panose="020B0503020204020204" pitchFamily="34" typeface="微软雅黑"/>
                <a:ea charset="-122" panose="020B0503020204020204" pitchFamily="34" typeface="微软雅黑"/>
                <a:cs panose="020B0604020202020204" typeface="Arial"/>
              </a:rPr>
              <a:t>产量</a:t>
            </a:r>
            <a:r>
              <a:rPr altLang="en-US" b="1" lang="zh-CN" sz="2400">
                <a:solidFill>
                  <a:schemeClr val="tx1"/>
                </a:solidFill>
                <a:latin charset="-122" panose="020B0503020204020204" pitchFamily="34" typeface="微软雅黑"/>
                <a:ea charset="-122" panose="020B0503020204020204" pitchFamily="34" typeface="微软雅黑"/>
                <a:cs panose="020B0604020202020204" typeface="Arial"/>
              </a:rPr>
              <a:t>低、纯度低</a:t>
            </a:r>
            <a:r>
              <a:rPr altLang="en-US" b="1" lang="zh-CN" smtClean="0" sz="2400">
                <a:solidFill>
                  <a:schemeClr val="tx1"/>
                </a:solidFill>
                <a:latin charset="-122" panose="020B0503020204020204" pitchFamily="34" typeface="微软雅黑"/>
                <a:ea charset="-122" panose="020B0503020204020204" pitchFamily="34" typeface="微软雅黑"/>
                <a:cs panose="020B0604020202020204" typeface="Arial"/>
              </a:rPr>
              <a:t>，且</a:t>
            </a:r>
            <a:r>
              <a:rPr altLang="en-US" b="1" lang="zh-CN" sz="2400">
                <a:solidFill>
                  <a:schemeClr val="tx1"/>
                </a:solidFill>
                <a:latin charset="-122" panose="020B0503020204020204" pitchFamily="34" typeface="微软雅黑"/>
                <a:ea charset="-122" panose="020B0503020204020204" pitchFamily="34" typeface="微软雅黑"/>
                <a:cs panose="020B0604020202020204" typeface="Arial"/>
              </a:rPr>
              <a:t>特异性</a:t>
            </a:r>
            <a:r>
              <a:rPr altLang="en-US" b="1" lang="zh-CN" smtClean="0" sz="2400">
                <a:solidFill>
                  <a:schemeClr val="tx1"/>
                </a:solidFill>
                <a:latin charset="-122" panose="020B0503020204020204" pitchFamily="34" typeface="微软雅黑"/>
                <a:ea charset="-122" panose="020B0503020204020204" pitchFamily="34" typeface="微软雅黑"/>
                <a:cs panose="020B0604020202020204" typeface="Arial"/>
              </a:rPr>
              <a:t>差</a:t>
            </a:r>
            <a:r>
              <a:rPr altLang="en-US" b="1" lang="zh-CN" sz="2400">
                <a:solidFill>
                  <a:schemeClr val="tx1"/>
                </a:solidFill>
                <a:latin charset="-122" panose="020B0503020204020204" pitchFamily="34" typeface="微软雅黑"/>
                <a:ea charset="-122" panose="020B0503020204020204" pitchFamily="34" typeface="微软雅黑"/>
                <a:cs panose="020B0604020202020204" typeface="Arial"/>
              </a:rPr>
              <a:t>。</a:t>
            </a:r>
            <a:endParaRPr altLang="en-US" b="1" lang="zh-CN" sz="2400">
              <a:solidFill>
                <a:schemeClr val="tx1"/>
              </a:solidFill>
              <a:latin charset="-122" panose="020B0503020204020204" pitchFamily="34" typeface="微软雅黑"/>
              <a:ea charset="-122" panose="020B0503020204020204" pitchFamily="34" typeface="微软雅黑"/>
              <a:cs panose="020B0604020202020204" typeface="Arial"/>
            </a:endParaRPr>
          </a:p>
        </p:txBody>
      </p:sp>
      <p:grpSp>
        <p:nvGrpSpPr>
          <p:cNvPr id="65" name="组合 64"/>
          <p:cNvGrpSpPr/>
          <p:nvPr>
            <p:custDataLst>
              <p:tags r:id="rId59"/>
            </p:custDataLst>
          </p:nvPr>
        </p:nvGrpSpPr>
        <p:grpSpPr>
          <a:xfrm>
            <a:off x="4129437" y="2124271"/>
            <a:ext cx="3404235" cy="829945"/>
            <a:chOff x="4479322" y="1045347"/>
            <a:chExt cx="3404235" cy="829945"/>
          </a:xfrm>
        </p:grpSpPr>
        <p:sp>
          <p:nvSpPr>
            <p:cNvPr id="66" name="Line 7"/>
            <p:cNvSpPr>
              <a:spLocks noChangeShapeType="1"/>
            </p:cNvSpPr>
            <p:nvPr>
              <p:custDataLst>
                <p:tags r:id="rId60"/>
              </p:custDataLst>
            </p:nvPr>
          </p:nvSpPr>
          <p:spPr bwMode="auto">
            <a:xfrm>
              <a:off x="5424671" y="1455558"/>
              <a:ext cx="1008000" cy="0"/>
            </a:xfrm>
            <a:prstGeom prst="line">
              <a:avLst/>
            </a:prstGeom>
            <a:noFill/>
            <a:ln w="38100">
              <a:solidFill>
                <a:srgbClr val="56CA95">
                  <a:lumMod val="75000"/>
                </a:srgbClr>
              </a:solidFill>
              <a:round/>
              <a:tailEnd len="med" type="triangle" w="med"/>
            </a:ln>
            <a:effectLst/>
          </p:spPr>
          <p:txBody>
            <a:bodyPr/>
            <a:lstStyle/>
            <a:p>
              <a:pPr defTabSz="914400" eaLnBrk="1" fontAlgn="auto" hangingPunct="1" indent="0" latinLnBrk="0" lvl="0" marL="0" marR="0">
                <a:lnSpc>
                  <a:spcPct val="100000"/>
                </a:lnSpc>
                <a:spcBef>
                  <a:spcPct val="0"/>
                </a:spcBef>
                <a:spcAft>
                  <a:spcPct val="0"/>
                </a:spcAft>
                <a:buClrTx/>
                <a:buSzTx/>
                <a:buFontTx/>
                <a:buNone/>
                <a:defRPr/>
              </a:pPr>
              <a:endParaRPr altLang="en-US" b="0" baseline="0" cap="none" i="0" kern="0" kumimoji="0" lang="zh-CN" noProof="0" normalizeH="0" smtClean="0" spc="0" strike="noStrike" sz="1600" u="none">
                <a:ln>
                  <a:noFill/>
                </a:ln>
                <a:solidFill>
                  <a:srgbClr val="000000"/>
                </a:solidFill>
                <a:effectLst/>
                <a:uLnTx/>
                <a:uFillTx/>
                <a:latin charset="-122" panose="020B0503020204020204" pitchFamily="34" typeface="微软雅黑"/>
                <a:cs panose="020B0604020202020204" typeface="Arial"/>
              </a:endParaRPr>
            </a:p>
          </p:txBody>
        </p:sp>
        <p:sp>
          <p:nvSpPr>
            <p:cNvPr id="67" name="Text Box 4"/>
            <p:cNvSpPr txBox="1">
              <a:spLocks noChangeArrowheads="1"/>
            </p:cNvSpPr>
            <p:nvPr>
              <p:custDataLst>
                <p:tags r:id="rId61"/>
              </p:custDataLst>
            </p:nvPr>
          </p:nvSpPr>
          <p:spPr bwMode="auto">
            <a:xfrm>
              <a:off x="6430677" y="1218702"/>
              <a:ext cx="1452880" cy="460375"/>
            </a:xfrm>
            <a:prstGeom prst="rect">
              <a:avLst/>
            </a:prstGeom>
            <a:noFill/>
            <a:ln w="9525">
              <a:solidFill>
                <a:srgbClr val="56CA95">
                  <a:lumMod val="75000"/>
                </a:srgbClr>
              </a:solidFill>
              <a:miter lim="800000"/>
            </a:ln>
            <a:effectLst/>
          </p:spPr>
          <p:txBody>
            <a:bodyPr wrap="square">
              <a:spAutoFit/>
            </a:bodyPr>
            <a:lstStyle/>
            <a:p>
              <a:pPr defTabSz="914400" eaLnBrk="1" fontAlgn="auto" hangingPunct="1" indent="0" latinLnBrk="0" lvl="0" marL="0" marR="0">
                <a:lnSpc>
                  <a:spcPct val="100000"/>
                </a:lnSpc>
                <a:spcBef>
                  <a:spcPct val="50000"/>
                </a:spcBef>
                <a:spcAft>
                  <a:spcPct val="0"/>
                </a:spcAft>
                <a:buClrTx/>
                <a:buSzTx/>
                <a:buFontTx/>
                <a:buNone/>
                <a:defRPr/>
              </a:pPr>
              <a:r>
                <a:rPr altLang="en-US" b="1" baseline="0" cap="none" i="0" kern="0" kumimoji="0" lang="zh-CN" noProof="0" normalizeH="0" smtClean="0" spc="0" strike="noStrike" sz="2400" u="none">
                  <a:ln>
                    <a:noFill/>
                  </a:ln>
                  <a:solidFill>
                    <a:srgbClr val="000000"/>
                  </a:solidFill>
                  <a:effectLst/>
                  <a:uLnTx/>
                  <a:uFillTx/>
                  <a:latin charset="-122" panose="02010609060101010101" pitchFamily="49" typeface="楷体"/>
                  <a:ea charset="-122" panose="02010609060101010101" pitchFamily="49" typeface="楷体"/>
                  <a:cs panose="020B0604020202020204" typeface="Arial"/>
                </a:rPr>
                <a:t>动物体内</a:t>
              </a:r>
              <a:endParaRPr altLang="en-US" b="1" baseline="0" cap="none" i="0" kern="0" kumimoji="0" lang="zh-CN" noProof="0" normalizeH="0" smtClean="0" spc="0" strike="noStrike" sz="2400" u="none">
                <a:ln>
                  <a:noFill/>
                </a:ln>
                <a:solidFill>
                  <a:srgbClr val="000000"/>
                </a:solidFill>
                <a:effectLst/>
                <a:uLnTx/>
                <a:uFillTx/>
                <a:latin charset="-122" panose="02010609060101010101" pitchFamily="49" typeface="楷体"/>
                <a:ea charset="-122" panose="02010609060101010101" pitchFamily="49" typeface="楷体"/>
                <a:cs panose="020B0604020202020204" typeface="Arial"/>
              </a:endParaRPr>
            </a:p>
          </p:txBody>
        </p:sp>
        <p:sp>
          <p:nvSpPr>
            <p:cNvPr id="68" name="矩形 67"/>
            <p:cNvSpPr/>
            <p:nvPr>
              <p:custDataLst>
                <p:tags r:id="rId62"/>
              </p:custDataLst>
            </p:nvPr>
          </p:nvSpPr>
          <p:spPr>
            <a:xfrm>
              <a:off x="4479322" y="1230977"/>
              <a:ext cx="948690" cy="460375"/>
            </a:xfrm>
            <a:prstGeom prst="rect">
              <a:avLst/>
            </a:prstGeom>
            <a:ln>
              <a:solidFill>
                <a:srgbClr val="56CA95">
                  <a:lumMod val="75000"/>
                </a:srgbClr>
              </a:solidFill>
            </a:ln>
          </p:spPr>
          <p:txBody>
            <a:bodyPr wrap="none">
              <a:spAutoFit/>
            </a:bodyPr>
            <a:lstStyle/>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rgbClr val="000000"/>
                  </a:solidFill>
                  <a:effectLst/>
                  <a:uLnTx/>
                  <a:uFillTx/>
                  <a:latin charset="-122" panose="02010609060101010101" pitchFamily="49" typeface="楷体"/>
                  <a:ea charset="-122" panose="02010609060101010101" pitchFamily="49" typeface="楷体"/>
                  <a:cs charset="-122" panose="02010609060101010101" pitchFamily="49" typeface="楷体"/>
                </a:rPr>
                <a:t>抗原 </a:t>
              </a:r>
              <a:endParaRPr altLang="en-US" b="1" baseline="0" cap="none" i="0" kern="0" kumimoji="0" lang="zh-CN" noProof="0" normalizeH="0" smtClean="0" spc="0" strike="noStrike" sz="2400" u="none">
                <a:ln>
                  <a:noFill/>
                </a:ln>
                <a:solidFill>
                  <a:srgbClr val="000000"/>
                </a:solidFill>
                <a:effectLst/>
                <a:uLnTx/>
                <a:uFillTx/>
                <a:latin charset="-122" panose="02010609060101010101" pitchFamily="49" typeface="楷体"/>
                <a:ea charset="-122" panose="02010609060101010101" pitchFamily="49" typeface="楷体"/>
                <a:cs charset="-122" panose="02010609060101010101" pitchFamily="49" typeface="楷体"/>
              </a:endParaRPr>
            </a:p>
          </p:txBody>
        </p:sp>
        <p:sp>
          <p:nvSpPr>
            <p:cNvPr id="69" name="Text Box 8"/>
            <p:cNvSpPr txBox="1">
              <a:spLocks noChangeArrowheads="1"/>
            </p:cNvSpPr>
            <p:nvPr>
              <p:custDataLst>
                <p:tags r:id="rId63"/>
              </p:custDataLst>
            </p:nvPr>
          </p:nvSpPr>
          <p:spPr bwMode="auto">
            <a:xfrm>
              <a:off x="5549297" y="1045347"/>
              <a:ext cx="962025" cy="829945"/>
            </a:xfrm>
            <a:prstGeom prst="rect">
              <a:avLst/>
            </a:prstGeom>
            <a:noFill/>
            <a:ln w="9525">
              <a:noFill/>
              <a:miter lim="800000"/>
            </a:ln>
            <a:effectLst/>
          </p:spPr>
          <p:txBody>
            <a:bodyPr wrap="square">
              <a:spAutoFit/>
            </a:bodyPr>
            <a:lstStyle/>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rgbClr val="000000"/>
                  </a:solidFill>
                  <a:effectLst/>
                  <a:uLnTx/>
                  <a:uFillTx/>
                  <a:latin charset="-122" panose="02010609060101010101" pitchFamily="49" typeface="楷体"/>
                  <a:ea charset="-122" panose="02010609060101010101" pitchFamily="49" typeface="楷体"/>
                  <a:cs panose="020B0604020202020204" typeface="Arial"/>
                </a:rPr>
                <a:t>反复注射</a:t>
              </a:r>
              <a:endParaRPr altLang="en-US" b="1" baseline="0" cap="none" i="0" kern="0" kumimoji="0" lang="zh-CN" noProof="0" normalizeH="0" smtClean="0" spc="0" strike="noStrike" sz="2400" u="none">
                <a:ln>
                  <a:noFill/>
                </a:ln>
                <a:solidFill>
                  <a:srgbClr val="000000"/>
                </a:solidFill>
                <a:effectLst/>
                <a:uLnTx/>
                <a:uFillTx/>
                <a:latin charset="-122" panose="02010609060101010101" pitchFamily="49" typeface="楷体"/>
                <a:ea charset="-122" panose="02010609060101010101" pitchFamily="49" typeface="楷体"/>
                <a:cs panose="020B0604020202020204" typeface="Arial"/>
              </a:endParaRPr>
            </a:p>
          </p:txBody>
        </p:sp>
      </p:grpSp>
      <p:grpSp>
        <p:nvGrpSpPr>
          <p:cNvPr id="71" name="组合 70"/>
          <p:cNvGrpSpPr/>
          <p:nvPr>
            <p:custDataLst>
              <p:tags r:id="rId64"/>
            </p:custDataLst>
          </p:nvPr>
        </p:nvGrpSpPr>
        <p:grpSpPr>
          <a:xfrm rot="0">
            <a:off x="7533647" y="2302510"/>
            <a:ext cx="3712760" cy="481013"/>
            <a:chOff x="7915095" y="2485001"/>
            <a:chExt cx="3712572" cy="481013"/>
          </a:xfrm>
        </p:grpSpPr>
        <p:grpSp>
          <p:nvGrpSpPr>
            <p:cNvPr id="72" name="Group 3"/>
            <p:cNvGrpSpPr/>
            <p:nvPr>
              <p:custDataLst>
                <p:tags r:id="rId65"/>
              </p:custDataLst>
            </p:nvPr>
          </p:nvGrpSpPr>
          <p:grpSpPr>
            <a:xfrm>
              <a:off x="8862162" y="2485001"/>
              <a:ext cx="2765505" cy="481013"/>
              <a:chOff x="3786" y="125"/>
              <a:chExt cx="1873" cy="303"/>
            </a:xfrm>
          </p:grpSpPr>
          <p:sp>
            <p:nvSpPr>
              <p:cNvPr id="73" name="Text Box 9"/>
              <p:cNvSpPr txBox="1">
                <a:spLocks noChangeArrowheads="1"/>
              </p:cNvSpPr>
              <p:nvPr>
                <p:custDataLst>
                  <p:tags r:id="rId66"/>
                </p:custDataLst>
              </p:nvPr>
            </p:nvSpPr>
            <p:spPr bwMode="auto">
              <a:xfrm>
                <a:off x="3786" y="138"/>
                <a:ext cx="933" cy="290"/>
              </a:xfrm>
              <a:prstGeom prst="rect">
                <a:avLst/>
              </a:prstGeom>
              <a:noFill/>
              <a:ln w="9525">
                <a:solidFill>
                  <a:srgbClr val="56CA95">
                    <a:lumMod val="75000"/>
                  </a:srgbClr>
                </a:solidFill>
                <a:miter lim="800000"/>
              </a:ln>
              <a:effectLst/>
            </p:spPr>
            <p:txBody>
              <a:bodyPr wrap="square">
                <a:spAutoFit/>
              </a:bodyPr>
              <a:lstStyle/>
              <a:p>
                <a:pPr algn="ct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rgbClr val="FF0000"/>
                    </a:solidFill>
                    <a:effectLst/>
                    <a:uLnTx/>
                    <a:uFillTx/>
                    <a:latin charset="-122" panose="02010609060101010101" pitchFamily="49" typeface="楷体"/>
                    <a:ea charset="-122" panose="02010609060101010101" pitchFamily="49" typeface="楷体"/>
                    <a:cs panose="020B0604020202020204" typeface="Arial"/>
                  </a:rPr>
                  <a:t>浆细胞</a:t>
                </a:r>
                <a:endParaRPr altLang="en-US" b="1" baseline="0" cap="none" i="0" kern="0" kumimoji="0" lang="zh-CN" noProof="0" normalizeH="0" smtClean="0" spc="0" strike="noStrike" sz="2400" u="none">
                  <a:ln>
                    <a:noFill/>
                  </a:ln>
                  <a:solidFill>
                    <a:srgbClr val="FF0000"/>
                  </a:solidFill>
                  <a:effectLst/>
                  <a:uLnTx/>
                  <a:uFillTx/>
                  <a:latin charset="-122" panose="02010609060101010101" pitchFamily="49" typeface="楷体"/>
                  <a:ea charset="-122" panose="02010609060101010101" pitchFamily="49" typeface="楷体"/>
                  <a:cs panose="020B0604020202020204" typeface="Arial"/>
                </a:endParaRPr>
              </a:p>
            </p:txBody>
          </p:sp>
          <p:sp>
            <p:nvSpPr>
              <p:cNvPr id="74" name="Rectangle 10"/>
              <p:cNvSpPr>
                <a:spLocks noChangeArrowheads="1"/>
              </p:cNvSpPr>
              <p:nvPr>
                <p:custDataLst>
                  <p:tags r:id="rId67"/>
                </p:custDataLst>
              </p:nvPr>
            </p:nvSpPr>
            <p:spPr bwMode="auto">
              <a:xfrm>
                <a:off x="5121" y="125"/>
                <a:ext cx="538" cy="290"/>
              </a:xfrm>
              <a:prstGeom prst="rect">
                <a:avLst/>
              </a:prstGeom>
              <a:noFill/>
              <a:ln w="9525">
                <a:solidFill>
                  <a:srgbClr val="56CA95">
                    <a:lumMod val="75000"/>
                  </a:srgbClr>
                </a:solidFill>
                <a:miter lim="800000"/>
              </a:ln>
              <a:effectLst/>
            </p:spPr>
            <p:txBody>
              <a:bodyPr wrap="none">
                <a:spAutoFit/>
              </a:bodyPr>
              <a:lstStyle/>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rgbClr val="FF0000"/>
                    </a:solidFill>
                    <a:effectLst/>
                    <a:uLnTx/>
                    <a:uFillTx/>
                    <a:latin charset="-122" panose="02010609060101010101" pitchFamily="49" typeface="楷体"/>
                    <a:ea charset="-122" panose="02010609060101010101" pitchFamily="49" typeface="楷体"/>
                    <a:cs panose="020B0604020202020204" typeface="Arial"/>
                  </a:rPr>
                  <a:t>抗体</a:t>
                </a:r>
                <a:endParaRPr altLang="en-US" b="1" baseline="0" cap="none" i="0" kern="0" kumimoji="0" lang="zh-CN" noProof="0" normalizeH="0" smtClean="0" spc="0" strike="noStrike" sz="2400" u="none">
                  <a:ln>
                    <a:noFill/>
                  </a:ln>
                  <a:solidFill>
                    <a:srgbClr val="FF0000"/>
                  </a:solidFill>
                  <a:effectLst/>
                  <a:uLnTx/>
                  <a:uFillTx/>
                  <a:latin charset="-122" panose="02010609060101010101" pitchFamily="49" typeface="楷体"/>
                  <a:ea charset="-122" panose="02010609060101010101" pitchFamily="49" typeface="楷体"/>
                  <a:cs panose="020B0604020202020204" typeface="Arial"/>
                </a:endParaRPr>
              </a:p>
            </p:txBody>
          </p:sp>
        </p:grpSp>
        <p:sp>
          <p:nvSpPr>
            <p:cNvPr id="76" name="Line 7"/>
            <p:cNvSpPr>
              <a:spLocks noChangeShapeType="1"/>
            </p:cNvSpPr>
            <p:nvPr>
              <p:custDataLst>
                <p:tags r:id="rId68"/>
              </p:custDataLst>
            </p:nvPr>
          </p:nvSpPr>
          <p:spPr bwMode="auto">
            <a:xfrm>
              <a:off x="7915095" y="2737909"/>
              <a:ext cx="935953" cy="0"/>
            </a:xfrm>
            <a:prstGeom prst="line">
              <a:avLst/>
            </a:prstGeom>
            <a:noFill/>
            <a:ln w="38100">
              <a:solidFill>
                <a:srgbClr val="56CA95">
                  <a:lumMod val="75000"/>
                </a:srgbClr>
              </a:solidFill>
              <a:round/>
              <a:tailEnd len="med" type="triangle" w="med"/>
            </a:ln>
            <a:effectLst/>
          </p:spPr>
          <p:txBody>
            <a:bodyPr/>
            <a:lstStyle/>
            <a:p>
              <a:pPr defTabSz="914400" eaLnBrk="1" fontAlgn="auto" hangingPunct="1" indent="0" latinLnBrk="0" lvl="0" marL="0" marR="0">
                <a:lnSpc>
                  <a:spcPct val="100000"/>
                </a:lnSpc>
                <a:spcBef>
                  <a:spcPct val="0"/>
                </a:spcBef>
                <a:spcAft>
                  <a:spcPct val="0"/>
                </a:spcAft>
                <a:buClrTx/>
                <a:buSzTx/>
                <a:buFontTx/>
                <a:buNone/>
                <a:defRPr/>
              </a:pPr>
              <a:endParaRPr altLang="en-US" b="0" baseline="0" cap="none" i="0" kern="0" kumimoji="0" lang="zh-CN" noProof="0" normalizeH="0" smtClean="0" spc="0" strike="noStrike" sz="1600" u="none">
                <a:ln>
                  <a:noFill/>
                </a:ln>
                <a:solidFill>
                  <a:srgbClr val="000000"/>
                </a:solidFill>
                <a:effectLst/>
                <a:uLnTx/>
                <a:uFillTx/>
                <a:latin charset="-122" panose="020B0503020204020204" pitchFamily="34" typeface="微软雅黑"/>
                <a:cs panose="020B0604020202020204" typeface="Arial"/>
              </a:endParaRPr>
            </a:p>
          </p:txBody>
        </p:sp>
        <p:sp>
          <p:nvSpPr>
            <p:cNvPr id="77" name="Line 7"/>
            <p:cNvSpPr>
              <a:spLocks noChangeShapeType="1"/>
            </p:cNvSpPr>
            <p:nvPr>
              <p:custDataLst>
                <p:tags r:id="rId69"/>
              </p:custDataLst>
            </p:nvPr>
          </p:nvSpPr>
          <p:spPr bwMode="auto">
            <a:xfrm>
              <a:off x="10270059" y="2722529"/>
              <a:ext cx="584709" cy="0"/>
            </a:xfrm>
            <a:prstGeom prst="line">
              <a:avLst/>
            </a:prstGeom>
            <a:noFill/>
            <a:ln w="38100">
              <a:solidFill>
                <a:srgbClr val="56CA95">
                  <a:lumMod val="75000"/>
                </a:srgbClr>
              </a:solidFill>
              <a:round/>
              <a:tailEnd len="med" type="triangle" w="med"/>
            </a:ln>
            <a:effectLst/>
          </p:spPr>
          <p:txBody>
            <a:bodyPr/>
            <a:lstStyle/>
            <a:p>
              <a:pPr defTabSz="914400" eaLnBrk="1" fontAlgn="auto" hangingPunct="1" indent="0" latinLnBrk="0" lvl="0" marL="0" marR="0">
                <a:lnSpc>
                  <a:spcPct val="100000"/>
                </a:lnSpc>
                <a:spcBef>
                  <a:spcPct val="0"/>
                </a:spcBef>
                <a:spcAft>
                  <a:spcPct val="0"/>
                </a:spcAft>
                <a:buClrTx/>
                <a:buSzTx/>
                <a:buFontTx/>
                <a:buNone/>
                <a:defRPr/>
              </a:pPr>
              <a:endParaRPr altLang="en-US" b="0" baseline="0" cap="none" i="0" kern="0" kumimoji="0" lang="zh-CN" noProof="0" normalizeH="0" smtClean="0" spc="0" strike="noStrike" sz="1600" u="none">
                <a:ln>
                  <a:noFill/>
                </a:ln>
                <a:solidFill>
                  <a:srgbClr val="000000"/>
                </a:solidFill>
                <a:effectLst/>
                <a:uLnTx/>
                <a:uFillTx/>
                <a:latin charset="-122" panose="020B0503020204020204" pitchFamily="34" typeface="微软雅黑"/>
                <a:cs panose="020B0604020202020204" typeface="Arial"/>
              </a:endParaRPr>
            </a:p>
          </p:txBody>
        </p:sp>
      </p:grpSp>
      <p:sp>
        <p:nvSpPr>
          <p:cNvPr id="84" name="圆角矩形标注 10259"/>
          <p:cNvSpPr/>
          <p:nvPr>
            <p:custDataLst>
              <p:tags r:id="rId70"/>
            </p:custDataLst>
          </p:nvPr>
        </p:nvSpPr>
        <p:spPr bwMode="auto">
          <a:xfrm>
            <a:off x="6226810" y="1036955"/>
            <a:ext cx="2981325" cy="999490"/>
          </a:xfrm>
          <a:prstGeom prst="wedgeRoundRectCallout">
            <a:avLst>
              <a:gd fmla="val 45689" name="adj1"/>
              <a:gd fmla="val 74904" name="adj2"/>
              <a:gd fmla="val 16667" name="adj3"/>
            </a:avLst>
          </a:prstGeom>
          <a:solidFill>
            <a:schemeClr val="accent4">
              <a:lumMod val="60000"/>
              <a:lumOff val="40000"/>
            </a:schemeClr>
          </a:solidFill>
          <a:ln w="28575">
            <a:solidFill>
              <a:schemeClr val="accent2">
                <a:lumMod val="50000"/>
              </a:schemeClr>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dk1"/>
          </a:lnRef>
          <a:fillRef idx="1">
            <a:schemeClr val="lt1"/>
          </a:fillRef>
          <a:effectRef idx="0">
            <a:schemeClr val="dk1"/>
          </a:effectRef>
          <a:fontRef idx="minor">
            <a:schemeClr val="dk1"/>
          </a:fontRef>
        </p:style>
        <p:txBody>
          <a:bodyPr/>
          <a:p>
            <a:pPr algn="ctr"/>
            <a:r>
              <a:rPr altLang="en-US" b="1" lang="zh-CN" sz="2400">
                <a:solidFill>
                  <a:schemeClr val="tx1"/>
                </a:solidFill>
                <a:latin charset="-122" panose="02010609060101010101" pitchFamily="49" typeface="楷体"/>
                <a:ea charset="-122" panose="02010609060101010101" pitchFamily="49" typeface="楷体"/>
                <a:cs charset="-122" panose="02010609060101010101" pitchFamily="49" typeface="楷体"/>
              </a:rPr>
              <a:t>每一个</a:t>
            </a:r>
            <a:r>
              <a:rPr altLang="zh-CN" b="1" lang="en-US" sz="2400">
                <a:solidFill>
                  <a:schemeClr val="tx1"/>
                </a:solidFill>
                <a:latin charset="-122" panose="02010609060101010101" pitchFamily="49" typeface="楷体"/>
                <a:ea charset="-122" panose="02010609060101010101" pitchFamily="49" typeface="楷体"/>
                <a:cs charset="-122" panose="02010609060101010101" pitchFamily="49" typeface="楷体"/>
              </a:rPr>
              <a:t>B</a:t>
            </a:r>
            <a:r>
              <a:rPr altLang="en-US" b="1" lang="zh-CN" sz="2400">
                <a:solidFill>
                  <a:schemeClr val="tx1"/>
                </a:solidFill>
                <a:latin charset="-122" panose="02010609060101010101" pitchFamily="49" typeface="楷体"/>
                <a:ea charset="-122" panose="02010609060101010101" pitchFamily="49" typeface="楷体"/>
                <a:cs charset="-122" panose="02010609060101010101" pitchFamily="49" typeface="楷体"/>
              </a:rPr>
              <a:t>细胞只分泌一种特异性抗体</a:t>
            </a:r>
            <a:endParaRPr altLang="en-US" b="1" lang="zh-CN" sz="2400">
              <a:solidFill>
                <a:schemeClr val="tx1"/>
              </a:solidFill>
              <a:latin charset="-122" panose="02010609060101010101" pitchFamily="49" typeface="楷体"/>
              <a:ea charset="-122" panose="02010609060101010101" pitchFamily="49" typeface="楷体"/>
              <a:cs charset="-122" panose="02010609060101010101" pitchFamily="49" typeface="楷体"/>
            </a:endParaRPr>
          </a:p>
        </p:txBody>
      </p:sp>
      <p:sp>
        <p:nvSpPr>
          <p:cNvPr id="85" name="椭圆形标注 10260"/>
          <p:cNvSpPr/>
          <p:nvPr>
            <p:custDataLst>
              <p:tags r:id="rId71"/>
            </p:custDataLst>
          </p:nvPr>
        </p:nvSpPr>
        <p:spPr bwMode="auto">
          <a:xfrm>
            <a:off x="9657715" y="549910"/>
            <a:ext cx="2449830" cy="1602105"/>
          </a:xfrm>
          <a:prstGeom prst="wedgeEllipseCallout">
            <a:avLst>
              <a:gd fmla="val 2823" name="adj1"/>
              <a:gd fmla="val 58561" name="adj2"/>
            </a:avLst>
          </a:prstGeom>
          <a:solidFill>
            <a:schemeClr val="accent4">
              <a:lumMod val="60000"/>
              <a:lumOff val="40000"/>
            </a:schemeClr>
          </a:solidFill>
          <a:ln w="28575">
            <a:solidFill>
              <a:schemeClr val="accent2">
                <a:lumMod val="50000"/>
              </a:schemeClr>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dk1"/>
          </a:lnRef>
          <a:fillRef idx="1">
            <a:schemeClr val="lt1"/>
          </a:fillRef>
          <a:effectRef idx="0">
            <a:schemeClr val="dk1"/>
          </a:effectRef>
          <a:fontRef idx="minor">
            <a:schemeClr val="dk1"/>
          </a:fontRef>
        </p:style>
        <p:txBody>
          <a:bodyPr/>
          <a:p>
            <a:pPr algn="ctr" fontAlgn="auto" indent="0"/>
            <a:r>
              <a:rPr altLang="en-US" b="1" lang="zh-CN" sz="2400">
                <a:solidFill>
                  <a:schemeClr val="tx1"/>
                </a:solidFill>
                <a:latin charset="-122" panose="02010609060101010101" pitchFamily="49" typeface="楷体"/>
                <a:ea charset="-122" panose="02010609060101010101" pitchFamily="49" typeface="楷体"/>
              </a:rPr>
              <a:t>体内产生的特异性抗体多达百万种</a:t>
            </a:r>
            <a:endParaRPr altLang="en-US" b="1" lang="zh-CN" sz="2400">
              <a:solidFill>
                <a:schemeClr val="tx1"/>
              </a:solidFill>
              <a:latin charset="-122" panose="02010609060101010101" pitchFamily="49" typeface="楷体"/>
              <a:ea charset="-122" panose="02010609060101010101" pitchFamily="49" typeface="楷体"/>
            </a:endParaRPr>
          </a:p>
        </p:txBody>
      </p:sp>
      <p:grpSp>
        <p:nvGrpSpPr>
          <p:cNvPr id="86" name="组合 85"/>
          <p:cNvGrpSpPr/>
          <p:nvPr>
            <p:custDataLst>
              <p:tags r:id="rId72"/>
            </p:custDataLst>
          </p:nvPr>
        </p:nvGrpSpPr>
        <p:grpSpPr>
          <a:xfrm>
            <a:off x="4648652" y="4804955"/>
            <a:ext cx="6626225" cy="1144270"/>
            <a:chOff x="4714692" y="2967206"/>
            <a:chExt cx="6626225" cy="1144270"/>
          </a:xfrm>
        </p:grpSpPr>
        <p:sp>
          <p:nvSpPr>
            <p:cNvPr id="87" name="Text Box 18"/>
            <p:cNvSpPr txBox="1">
              <a:spLocks noChangeArrowheads="1"/>
            </p:cNvSpPr>
            <p:nvPr>
              <p:custDataLst>
                <p:tags r:id="rId73"/>
              </p:custDataLst>
            </p:nvPr>
          </p:nvSpPr>
          <p:spPr bwMode="auto">
            <a:xfrm>
              <a:off x="4714692" y="3651101"/>
              <a:ext cx="6626225" cy="460375"/>
            </a:xfrm>
            <a:prstGeom prst="rect">
              <a:avLst/>
            </a:prstGeom>
            <a:noFill/>
            <a:ln w="9525">
              <a:noFill/>
              <a:miter lim="800000"/>
            </a:ln>
            <a:effectLst/>
          </p:spPr>
          <p:txBody>
            <a:bodyPr wrap="square">
              <a:spAutoFit/>
            </a:bodyPr>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chemeClr val="tx1"/>
                  </a:solidFill>
                  <a:effectLst/>
                  <a:uLnTx/>
                  <a:uFillTx/>
                  <a:latin charset="-122" panose="02010609060101010101" pitchFamily="49" typeface="楷体"/>
                  <a:ea charset="-122" panose="02010609060101010101" pitchFamily="49" typeface="楷体"/>
                  <a:cs panose="020B0604020202020204" typeface="Arial"/>
                </a:rPr>
                <a:t>问题：能产生大量抗体但</a:t>
              </a:r>
              <a:r>
                <a:rPr altLang="en-US" b="1" kern="0" lang="zh-CN" noProof="0" smtClean="0" sz="2400">
                  <a:ln>
                    <a:noFill/>
                  </a:ln>
                  <a:solidFill>
                    <a:schemeClr val="tx1"/>
                  </a:solidFill>
                  <a:effectLst/>
                  <a:uLnTx/>
                  <a:uFillTx/>
                  <a:latin charset="-122" panose="02010609060101010101" pitchFamily="49" typeface="楷体"/>
                  <a:ea charset="-122" panose="02010609060101010101" pitchFamily="49" typeface="楷体"/>
                  <a:cs panose="020B0604020202020204" typeface="Arial"/>
                  <a:sym typeface="+mn-ea"/>
                </a:rPr>
                <a:t>不能无限增殖？</a:t>
              </a:r>
              <a:endParaRPr altLang="en-US" b="1" baseline="0" cap="none" i="0" kern="0" kumimoji="0" lang="zh-CN" noProof="0" normalizeH="0" smtClean="0" spc="0" strike="noStrike" sz="2400" u="none">
                <a:ln>
                  <a:noFill/>
                </a:ln>
                <a:solidFill>
                  <a:schemeClr val="tx1"/>
                </a:solidFill>
                <a:effectLst/>
                <a:uLnTx/>
                <a:uFillTx/>
                <a:latin charset="-122" panose="02010609060101010101" pitchFamily="49" typeface="楷体"/>
                <a:ea charset="-122" panose="02010609060101010101" pitchFamily="49" typeface="楷体"/>
                <a:cs panose="020B0604020202020204" typeface="Arial"/>
                <a:sym typeface="+mn-ea"/>
              </a:endParaRPr>
            </a:p>
          </p:txBody>
        </p:sp>
        <p:sp>
          <p:nvSpPr>
            <p:cNvPr id="88" name="Line 7"/>
            <p:cNvSpPr>
              <a:spLocks noChangeShapeType="1"/>
            </p:cNvSpPr>
            <p:nvPr>
              <p:custDataLst>
                <p:tags r:id="rId74"/>
              </p:custDataLst>
            </p:nvPr>
          </p:nvSpPr>
          <p:spPr bwMode="auto">
            <a:xfrm flipH="1">
              <a:off x="7006205" y="2967206"/>
              <a:ext cx="0" cy="684000"/>
            </a:xfrm>
            <a:prstGeom prst="line">
              <a:avLst/>
            </a:prstGeom>
            <a:noFill/>
            <a:ln w="38100">
              <a:solidFill>
                <a:srgbClr val="56CA95">
                  <a:lumMod val="75000"/>
                </a:srgbClr>
              </a:solidFill>
              <a:round/>
              <a:tailEnd len="med" type="triangle" w="med"/>
            </a:ln>
            <a:effectLst/>
          </p:spPr>
          <p:txBody>
            <a:bodyPr/>
            <a:p>
              <a:pPr defTabSz="914400" eaLnBrk="1" fontAlgn="auto" hangingPunct="1" indent="0" latinLnBrk="0" lvl="0" marL="0" marR="0">
                <a:lnSpc>
                  <a:spcPct val="100000"/>
                </a:lnSpc>
                <a:spcBef>
                  <a:spcPct val="0"/>
                </a:spcBef>
                <a:spcAft>
                  <a:spcPct val="0"/>
                </a:spcAft>
                <a:buClrTx/>
                <a:buSzTx/>
                <a:buFontTx/>
                <a:buNone/>
                <a:defRPr/>
              </a:pPr>
              <a:endParaRPr altLang="en-US" b="0" baseline="0" cap="none" i="0" kern="0" kumimoji="0" lang="zh-CN" noProof="0" normalizeH="0" smtClean="0" spc="0" strike="noStrike" sz="1600" u="none">
                <a:ln>
                  <a:noFill/>
                </a:ln>
                <a:solidFill>
                  <a:srgbClr val="000000"/>
                </a:solidFill>
                <a:effectLst/>
                <a:uLnTx/>
                <a:uFillTx/>
                <a:latin charset="-122" panose="020B0503020204020204" pitchFamily="34" typeface="微软雅黑"/>
                <a:cs panose="020B0604020202020204" typeface="Arial"/>
              </a:endParaRPr>
            </a:p>
          </p:txBody>
        </p:sp>
      </p:grpSp>
      <p:sp>
        <p:nvSpPr>
          <p:cNvPr id="94" name="Text Box 15">
            <a:hlinkClick action="ppaction://hlinksldjump" r:id="rId75"/>
          </p:cNvPr>
          <p:cNvSpPr txBox="1">
            <a:spLocks noChangeArrowheads="1"/>
          </p:cNvSpPr>
          <p:nvPr>
            <p:custDataLst>
              <p:tags r:id="rId76"/>
            </p:custDataLst>
          </p:nvPr>
        </p:nvSpPr>
        <p:spPr bwMode="auto">
          <a:xfrm>
            <a:off x="5608955" y="4344670"/>
            <a:ext cx="2818765" cy="460375"/>
          </a:xfrm>
          <a:prstGeom prst="rect">
            <a:avLst/>
          </a:prstGeom>
          <a:noFill/>
          <a:ln w="9525">
            <a:solidFill>
              <a:srgbClr val="56CA95">
                <a:lumMod val="75000"/>
              </a:srgbClr>
            </a:solidFill>
            <a:miter lim="800000"/>
          </a:ln>
          <a:effectLst/>
        </p:spPr>
        <p:txBody>
          <a:bodyPr wrap="square">
            <a:spAutoFit/>
          </a:bodyPr>
          <a:p>
            <a:pPr algn="ctr" defTabSz="914400" eaLnBrk="1" fontAlgn="auto" hangingPunct="1" indent="0" latinLnBrk="0" lvl="0" marL="0" marR="0">
              <a:lnSpc>
                <a:spcPct val="100000"/>
              </a:lnSpc>
              <a:spcBef>
                <a:spcPct val="0"/>
              </a:spcBef>
              <a:spcAft>
                <a:spcPct val="0"/>
              </a:spcAft>
              <a:buClrTx/>
              <a:buSzTx/>
              <a:buFontTx/>
              <a:buNone/>
              <a:defRPr/>
            </a:pPr>
            <a:r>
              <a:rPr altLang="en-US" b="0" baseline="0" cap="none" i="0" kern="0" kumimoji="0" lang="zh-CN" noProof="0" normalizeH="0" smtClean="0" spc="0" strike="noStrike" sz="2400" u="none">
                <a:ln>
                  <a:noFill/>
                </a:ln>
                <a:solidFill>
                  <a:srgbClr val="000000"/>
                </a:solidFill>
                <a:effectLst/>
                <a:uLnTx/>
                <a:uFillTx/>
                <a:latin charset="0" panose="02020603050405020304" pitchFamily="18" typeface="Times New Roman"/>
                <a:cs panose="020B0604020202020204" typeface="Arial"/>
              </a:rPr>
              <a:t>克隆</a:t>
            </a:r>
            <a:r>
              <a:rPr altLang="en-US" b="1" baseline="0" cap="none" i="0" kern="0" kumimoji="0" lang="zh-CN" noProof="0" normalizeH="0" smtClean="0" spc="0" strike="noStrike" sz="2400" u="none">
                <a:ln>
                  <a:noFill/>
                </a:ln>
                <a:solidFill>
                  <a:srgbClr val="FF0000"/>
                </a:solidFill>
                <a:effectLst/>
                <a:uLnTx/>
                <a:uFillTx/>
                <a:latin charset="0" panose="02020603050405020304" pitchFamily="18" typeface="Times New Roman"/>
                <a:cs panose="020B0604020202020204" typeface="Arial"/>
              </a:rPr>
              <a:t>单一</a:t>
            </a:r>
            <a:r>
              <a:rPr altLang="zh-CN" b="1" baseline="0" cap="none" i="0" kern="0" kumimoji="0" lang="en-US" noProof="0" normalizeH="0" smtClean="0" spc="0" strike="noStrike" sz="2400" u="none">
                <a:ln>
                  <a:noFill/>
                </a:ln>
                <a:solidFill>
                  <a:srgbClr val="FF0000"/>
                </a:solidFill>
                <a:effectLst/>
                <a:uLnTx/>
                <a:uFillTx/>
                <a:latin charset="0" panose="02020603050405020304" pitchFamily="18" typeface="Times New Roman"/>
                <a:cs panose="020B0604020202020204" typeface="Arial"/>
              </a:rPr>
              <a:t>B</a:t>
            </a:r>
            <a:r>
              <a:rPr altLang="en-US" b="1" baseline="0" cap="none" i="0" kern="0" kumimoji="0" lang="zh-CN" noProof="0" normalizeH="0" smtClean="0" spc="0" strike="noStrike" sz="2400" u="none">
                <a:ln>
                  <a:noFill/>
                </a:ln>
                <a:solidFill>
                  <a:srgbClr val="FF0000"/>
                </a:solidFill>
                <a:effectLst/>
                <a:uLnTx/>
                <a:uFillTx/>
                <a:latin charset="0" panose="02020603050405020304" pitchFamily="18" typeface="Times New Roman"/>
                <a:cs panose="020B0604020202020204" typeface="Arial"/>
              </a:rPr>
              <a:t>细胞</a:t>
            </a:r>
            <a:endParaRPr altLang="en-US" b="1" baseline="0" cap="none" i="0" kern="0" kumimoji="0" lang="zh-CN" noProof="0" normalizeH="0" smtClean="0" spc="0" strike="noStrike" sz="2400" u="none">
              <a:ln>
                <a:noFill/>
              </a:ln>
              <a:solidFill>
                <a:srgbClr val="FF0000"/>
              </a:solidFill>
              <a:effectLst/>
              <a:uLnTx/>
              <a:uFillTx/>
              <a:latin charset="0" panose="02020603050405020304" pitchFamily="18" typeface="Times New Roman"/>
              <a:cs panose="020B0604020202020204" typeface="Arial"/>
            </a:endParaRPr>
          </a:p>
        </p:txBody>
      </p:sp>
      <p:grpSp>
        <p:nvGrpSpPr>
          <p:cNvPr id="99" name="组合 98"/>
          <p:cNvGrpSpPr/>
          <p:nvPr>
            <p:custDataLst>
              <p:tags r:id="rId77"/>
            </p:custDataLst>
          </p:nvPr>
        </p:nvGrpSpPr>
        <p:grpSpPr>
          <a:xfrm rot="0">
            <a:off x="8427595" y="4344670"/>
            <a:ext cx="1970434" cy="460375"/>
            <a:chOff x="10270059" y="2485001"/>
            <a:chExt cx="1970334" cy="460376"/>
          </a:xfrm>
        </p:grpSpPr>
        <p:sp>
          <p:nvSpPr>
            <p:cNvPr id="102" name="Rectangle 10"/>
            <p:cNvSpPr>
              <a:spLocks noChangeArrowheads="1"/>
            </p:cNvSpPr>
            <p:nvPr>
              <p:custDataLst>
                <p:tags r:id="rId78"/>
              </p:custDataLst>
            </p:nvPr>
          </p:nvSpPr>
          <p:spPr bwMode="auto">
            <a:xfrm>
              <a:off x="10833304" y="2485001"/>
              <a:ext cx="1407089" cy="460376"/>
            </a:xfrm>
            <a:prstGeom prst="rect">
              <a:avLst/>
            </a:prstGeom>
            <a:noFill/>
            <a:ln w="9525">
              <a:solidFill>
                <a:srgbClr val="56CA95">
                  <a:lumMod val="75000"/>
                </a:srgbClr>
              </a:solidFill>
              <a:miter lim="800000"/>
            </a:ln>
            <a:effectLst/>
          </p:spPr>
          <p:txBody>
            <a:bodyPr wrap="none">
              <a:spAutoFit/>
            </a:bodyPr>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rgbClr val="FF0000"/>
                  </a:solidFill>
                  <a:effectLst/>
                  <a:uLnTx/>
                  <a:uFillTx/>
                  <a:latin charset="-122" panose="02010609060101010101" pitchFamily="49" typeface="楷体"/>
                  <a:ea charset="-122" panose="02010609060101010101" pitchFamily="49" typeface="楷体"/>
                  <a:cs panose="020B0604020202020204" typeface="Arial"/>
                </a:rPr>
                <a:t>单一抗体</a:t>
              </a:r>
              <a:endParaRPr altLang="en-US" b="1" baseline="0" cap="none" i="0" kern="0" kumimoji="0" lang="zh-CN" noProof="0" normalizeH="0" smtClean="0" spc="0" strike="noStrike" sz="2400" u="none">
                <a:ln>
                  <a:noFill/>
                </a:ln>
                <a:solidFill>
                  <a:srgbClr val="FF0000"/>
                </a:solidFill>
                <a:effectLst/>
                <a:uLnTx/>
                <a:uFillTx/>
                <a:latin charset="-122" panose="02010609060101010101" pitchFamily="49" typeface="楷体"/>
                <a:ea charset="-122" panose="02010609060101010101" pitchFamily="49" typeface="楷体"/>
                <a:cs panose="020B0604020202020204" typeface="Arial"/>
              </a:endParaRPr>
            </a:p>
          </p:txBody>
        </p:sp>
        <p:sp>
          <p:nvSpPr>
            <p:cNvPr id="104" name="Line 7"/>
            <p:cNvSpPr>
              <a:spLocks noChangeShapeType="1"/>
            </p:cNvSpPr>
            <p:nvPr>
              <p:custDataLst>
                <p:tags r:id="rId79"/>
              </p:custDataLst>
            </p:nvPr>
          </p:nvSpPr>
          <p:spPr bwMode="auto">
            <a:xfrm>
              <a:off x="10270059" y="2722529"/>
              <a:ext cx="584709" cy="0"/>
            </a:xfrm>
            <a:prstGeom prst="line">
              <a:avLst/>
            </a:prstGeom>
            <a:noFill/>
            <a:ln w="38100">
              <a:solidFill>
                <a:srgbClr val="56CA95">
                  <a:lumMod val="75000"/>
                </a:srgbClr>
              </a:solidFill>
              <a:round/>
              <a:tailEnd len="med" type="triangle" w="med"/>
            </a:ln>
            <a:effectLst/>
          </p:spPr>
          <p:txBody>
            <a:bodyPr/>
            <a:p>
              <a:pPr defTabSz="914400" eaLnBrk="1" fontAlgn="auto" hangingPunct="1" indent="0" latinLnBrk="0" lvl="0" marL="0" marR="0">
                <a:lnSpc>
                  <a:spcPct val="100000"/>
                </a:lnSpc>
                <a:spcBef>
                  <a:spcPct val="0"/>
                </a:spcBef>
                <a:spcAft>
                  <a:spcPct val="0"/>
                </a:spcAft>
                <a:buClrTx/>
                <a:buSzTx/>
                <a:buFontTx/>
                <a:buNone/>
                <a:defRPr/>
              </a:pPr>
              <a:endParaRPr altLang="en-US" b="0" baseline="0" cap="none" i="0" kern="0" kumimoji="0" lang="zh-CN" noProof="0" normalizeH="0" smtClean="0" spc="0" strike="noStrike" sz="1600" u="none">
                <a:ln>
                  <a:noFill/>
                </a:ln>
                <a:solidFill>
                  <a:srgbClr val="000000"/>
                </a:solidFill>
                <a:effectLst/>
                <a:uLnTx/>
                <a:uFillTx/>
                <a:latin charset="-122" panose="020B0503020204020204" pitchFamily="34" typeface="微软雅黑"/>
                <a:cs panose="020B0604020202020204" typeface="Arial"/>
              </a:endParaRPr>
            </a:p>
          </p:txBody>
        </p:sp>
      </p:grpSp>
      <p:sp>
        <p:nvSpPr>
          <p:cNvPr id="105" name="Text Box 20"/>
          <p:cNvSpPr txBox="1">
            <a:spLocks noChangeArrowheads="1"/>
          </p:cNvSpPr>
          <p:nvPr>
            <p:custDataLst>
              <p:tags r:id="rId80"/>
            </p:custDataLst>
          </p:nvPr>
        </p:nvSpPr>
        <p:spPr bwMode="auto">
          <a:xfrm>
            <a:off x="3858895" y="1691640"/>
            <a:ext cx="1889125" cy="460375"/>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a:t>
            </a:r>
            <a:r>
              <a:rPr altLang="zh-CN" kumimoji="0" lang="en-US">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1</a:t>
            </a:r>
            <a:r>
              <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a:t>
            </a:r>
            <a:r>
              <a:rPr altLang="zh-CN" kumimoji="0" lang="en-US">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方法</a:t>
            </a:r>
            <a:r>
              <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a:t>
            </a:r>
            <a:endPar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
        <p:nvSpPr>
          <p:cNvPr id="106" name="Text Box 20"/>
          <p:cNvSpPr txBox="1">
            <a:spLocks noChangeArrowheads="1"/>
          </p:cNvSpPr>
          <p:nvPr>
            <p:custDataLst>
              <p:tags r:id="rId81"/>
            </p:custDataLst>
          </p:nvPr>
        </p:nvSpPr>
        <p:spPr bwMode="auto">
          <a:xfrm>
            <a:off x="3843655" y="3268980"/>
            <a:ext cx="1904365" cy="460375"/>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a:t>
            </a:r>
            <a:r>
              <a:rPr altLang="zh-CN" kumimoji="0" lang="en-US">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2</a:t>
            </a:r>
            <a:r>
              <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）缺陷：</a:t>
            </a:r>
            <a:endPar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
        <p:nvSpPr>
          <p:cNvPr id="107" name="Text Box 20"/>
          <p:cNvSpPr txBox="1">
            <a:spLocks noChangeArrowheads="1"/>
          </p:cNvSpPr>
          <p:nvPr>
            <p:custDataLst>
              <p:tags r:id="rId82"/>
            </p:custDataLst>
          </p:nvPr>
        </p:nvSpPr>
        <p:spPr bwMode="auto">
          <a:xfrm>
            <a:off x="3850005" y="4344670"/>
            <a:ext cx="1904365" cy="460375"/>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a:t>
            </a:r>
            <a:r>
              <a:rPr altLang="zh-CN" kumimoji="0" lang="en-US">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3</a:t>
            </a:r>
            <a:r>
              <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a:t>
            </a:r>
            <a:r>
              <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rPr>
              <a:t>改进：</a:t>
            </a:r>
            <a:endParaRPr altLang="en-US" kumimoji="0" lang="zh-CN">
              <a:solidFill>
                <a:srgbClr val="0070C0"/>
              </a:solidFill>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22" presetSubtype="1">
                                  <p:stCondLst>
                                    <p:cond delay="0"/>
                                  </p:stCondLst>
                                  <p:childTnLst>
                                    <p:set>
                                      <p:cBhvr>
                                        <p:cTn dur="1" fill="hold" id="6">
                                          <p:stCondLst>
                                            <p:cond delay="0"/>
                                          </p:stCondLst>
                                        </p:cTn>
                                        <p:tgtEl>
                                          <p:spTgt spid="5"/>
                                        </p:tgtEl>
                                        <p:attrNameLst>
                                          <p:attrName>style.visibility</p:attrName>
                                        </p:attrNameLst>
                                      </p:cBhvr>
                                      <p:to>
                                        <p:strVal val="visible"/>
                                      </p:to>
                                    </p:set>
                                    <p:animEffect filter="wipe(up)" transition="in">
                                      <p:cBhvr>
                                        <p:cTn dur="500" id="7"/>
                                        <p:tgtEl>
                                          <p:spTgt spid="5"/>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22" presetSubtype="4">
                                  <p:stCondLst>
                                    <p:cond delay="0"/>
                                  </p:stCondLst>
                                  <p:childTnLst>
                                    <p:set>
                                      <p:cBhvr>
                                        <p:cTn dur="1" fill="hold" id="11">
                                          <p:stCondLst>
                                            <p:cond delay="0"/>
                                          </p:stCondLst>
                                        </p:cTn>
                                        <p:tgtEl>
                                          <p:spTgt spid="105"/>
                                        </p:tgtEl>
                                        <p:attrNameLst>
                                          <p:attrName>style.visibility</p:attrName>
                                        </p:attrNameLst>
                                      </p:cBhvr>
                                      <p:to>
                                        <p:strVal val="visible"/>
                                      </p:to>
                                    </p:set>
                                    <p:animEffect filter="wipe(down)" transition="in">
                                      <p:cBhvr>
                                        <p:cTn dur="500" id="12"/>
                                        <p:tgtEl>
                                          <p:spTgt spid="105"/>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22" presetSubtype="1">
                                  <p:stCondLst>
                                    <p:cond delay="0"/>
                                  </p:stCondLst>
                                  <p:childTnLst>
                                    <p:set>
                                      <p:cBhvr>
                                        <p:cTn dur="1" fill="hold" id="16">
                                          <p:stCondLst>
                                            <p:cond delay="0"/>
                                          </p:stCondLst>
                                        </p:cTn>
                                        <p:tgtEl>
                                          <p:spTgt spid="65"/>
                                        </p:tgtEl>
                                        <p:attrNameLst>
                                          <p:attrName>style.visibility</p:attrName>
                                        </p:attrNameLst>
                                      </p:cBhvr>
                                      <p:to>
                                        <p:strVal val="visible"/>
                                      </p:to>
                                    </p:set>
                                    <p:animEffect filter="wipe(up)" transition="in">
                                      <p:cBhvr>
                                        <p:cTn dur="500" id="17"/>
                                        <p:tgtEl>
                                          <p:spTgt spid="65"/>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22" presetSubtype="4">
                                  <p:stCondLst>
                                    <p:cond delay="0"/>
                                  </p:stCondLst>
                                  <p:childTnLst>
                                    <p:set>
                                      <p:cBhvr>
                                        <p:cTn dur="1" fill="hold" id="21">
                                          <p:stCondLst>
                                            <p:cond delay="0"/>
                                          </p:stCondLst>
                                        </p:cTn>
                                        <p:tgtEl>
                                          <p:spTgt spid="71"/>
                                        </p:tgtEl>
                                        <p:attrNameLst>
                                          <p:attrName>style.visibility</p:attrName>
                                        </p:attrNameLst>
                                      </p:cBhvr>
                                      <p:to>
                                        <p:strVal val="visible"/>
                                      </p:to>
                                    </p:set>
                                    <p:animEffect filter="wipe(down)" transition="in">
                                      <p:cBhvr>
                                        <p:cTn dur="500" id="22"/>
                                        <p:tgtEl>
                                          <p:spTgt spid="71"/>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22" presetSubtype="4">
                                  <p:stCondLst>
                                    <p:cond delay="0"/>
                                  </p:stCondLst>
                                  <p:childTnLst>
                                    <p:set>
                                      <p:cBhvr>
                                        <p:cTn dur="1" fill="hold" id="26">
                                          <p:stCondLst>
                                            <p:cond delay="0"/>
                                          </p:stCondLst>
                                        </p:cTn>
                                        <p:tgtEl>
                                          <p:spTgt spid="106"/>
                                        </p:tgtEl>
                                        <p:attrNameLst>
                                          <p:attrName>style.visibility</p:attrName>
                                        </p:attrNameLst>
                                      </p:cBhvr>
                                      <p:to>
                                        <p:strVal val="visible"/>
                                      </p:to>
                                    </p:set>
                                    <p:animEffect filter="wipe(down)" transition="in">
                                      <p:cBhvr>
                                        <p:cTn dur="500" id="27"/>
                                        <p:tgtEl>
                                          <p:spTgt spid="106"/>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22" presetSubtype="1">
                                  <p:stCondLst>
                                    <p:cond delay="0"/>
                                  </p:stCondLst>
                                  <p:childTnLst>
                                    <p:set>
                                      <p:cBhvr>
                                        <p:cTn dur="1" fill="hold" id="31">
                                          <p:stCondLst>
                                            <p:cond delay="0"/>
                                          </p:stCondLst>
                                        </p:cTn>
                                        <p:tgtEl>
                                          <p:spTgt spid="84"/>
                                        </p:tgtEl>
                                        <p:attrNameLst>
                                          <p:attrName>style.visibility</p:attrName>
                                        </p:attrNameLst>
                                      </p:cBhvr>
                                      <p:to>
                                        <p:strVal val="visible"/>
                                      </p:to>
                                    </p:set>
                                    <p:animEffect filter="wipe(up)" transition="in">
                                      <p:cBhvr>
                                        <p:cTn dur="500" id="32"/>
                                        <p:tgtEl>
                                          <p:spTgt spid="84"/>
                                        </p:tgtEl>
                                      </p:cBhvr>
                                    </p:animEffect>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22" presetSubtype="1">
                                  <p:stCondLst>
                                    <p:cond delay="0"/>
                                  </p:stCondLst>
                                  <p:childTnLst>
                                    <p:set>
                                      <p:cBhvr>
                                        <p:cTn dur="1" fill="hold" id="36">
                                          <p:stCondLst>
                                            <p:cond delay="0"/>
                                          </p:stCondLst>
                                        </p:cTn>
                                        <p:tgtEl>
                                          <p:spTgt spid="85"/>
                                        </p:tgtEl>
                                        <p:attrNameLst>
                                          <p:attrName>style.visibility</p:attrName>
                                        </p:attrNameLst>
                                      </p:cBhvr>
                                      <p:to>
                                        <p:strVal val="visible"/>
                                      </p:to>
                                    </p:set>
                                    <p:animEffect filter="wipe(up)" transition="in">
                                      <p:cBhvr>
                                        <p:cTn dur="500" id="37"/>
                                        <p:tgtEl>
                                          <p:spTgt spid="85"/>
                                        </p:tgtEl>
                                      </p:cBhvr>
                                    </p:animEffect>
                                  </p:childTnLst>
                                </p:cTn>
                              </p:par>
                            </p:childTnLst>
                          </p:cTn>
                        </p:par>
                      </p:childTnLst>
                    </p:cTn>
                  </p:par>
                  <p:par>
                    <p:cTn fill="hold" id="38">
                      <p:stCondLst>
                        <p:cond delay="indefinite"/>
                      </p:stCondLst>
                      <p:childTnLst>
                        <p:par>
                          <p:cTn fill="hold" id="39">
                            <p:stCondLst>
                              <p:cond delay="0"/>
                            </p:stCondLst>
                            <p:childTnLst>
                              <p:par>
                                <p:cTn fill="hold" grpId="0" id="40" nodeType="clickEffect" presetClass="entr" presetID="22" presetSubtype="8">
                                  <p:stCondLst>
                                    <p:cond delay="0"/>
                                  </p:stCondLst>
                                  <p:childTnLst>
                                    <p:set>
                                      <p:cBhvr>
                                        <p:cTn dur="1" fill="hold" id="41">
                                          <p:stCondLst>
                                            <p:cond delay="0"/>
                                          </p:stCondLst>
                                        </p:cTn>
                                        <p:tgtEl>
                                          <p:spTgt spid="6"/>
                                        </p:tgtEl>
                                        <p:attrNameLst>
                                          <p:attrName>style.visibility</p:attrName>
                                        </p:attrNameLst>
                                      </p:cBhvr>
                                      <p:to>
                                        <p:strVal val="visible"/>
                                      </p:to>
                                    </p:set>
                                    <p:animEffect filter="wipe(left)" transition="in">
                                      <p:cBhvr>
                                        <p:cTn dur="500" id="42"/>
                                        <p:tgtEl>
                                          <p:spTgt spid="6"/>
                                        </p:tgtEl>
                                      </p:cBhvr>
                                    </p:animEffect>
                                  </p:childTnLst>
                                </p:cTn>
                              </p:par>
                            </p:childTnLst>
                          </p:cTn>
                        </p:par>
                      </p:childTnLst>
                    </p:cTn>
                  </p:par>
                  <p:par>
                    <p:cTn fill="hold" id="43">
                      <p:stCondLst>
                        <p:cond delay="indefinite"/>
                      </p:stCondLst>
                      <p:childTnLst>
                        <p:par>
                          <p:cTn fill="hold" id="44">
                            <p:stCondLst>
                              <p:cond delay="0"/>
                            </p:stCondLst>
                            <p:childTnLst>
                              <p:par>
                                <p:cTn fill="hold" grpId="0" id="45" nodeType="clickEffect" presetClass="entr" presetID="22" presetSubtype="4">
                                  <p:stCondLst>
                                    <p:cond delay="0"/>
                                  </p:stCondLst>
                                  <p:childTnLst>
                                    <p:set>
                                      <p:cBhvr>
                                        <p:cTn dur="1" fill="hold" id="46">
                                          <p:stCondLst>
                                            <p:cond delay="0"/>
                                          </p:stCondLst>
                                        </p:cTn>
                                        <p:tgtEl>
                                          <p:spTgt spid="107"/>
                                        </p:tgtEl>
                                        <p:attrNameLst>
                                          <p:attrName>style.visibility</p:attrName>
                                        </p:attrNameLst>
                                      </p:cBhvr>
                                      <p:to>
                                        <p:strVal val="visible"/>
                                      </p:to>
                                    </p:set>
                                    <p:animEffect filter="wipe(down)" transition="in">
                                      <p:cBhvr>
                                        <p:cTn dur="500" id="47"/>
                                        <p:tgtEl>
                                          <p:spTgt spid="107"/>
                                        </p:tgtEl>
                                      </p:cBhvr>
                                    </p:animEffect>
                                  </p:childTnLst>
                                </p:cTn>
                              </p:par>
                            </p:childTnLst>
                          </p:cTn>
                        </p:par>
                      </p:childTnLst>
                    </p:cTn>
                  </p:par>
                  <p:par>
                    <p:cTn fill="hold" id="48">
                      <p:stCondLst>
                        <p:cond delay="indefinite"/>
                      </p:stCondLst>
                      <p:childTnLst>
                        <p:par>
                          <p:cTn fill="hold" id="49">
                            <p:stCondLst>
                              <p:cond delay="0"/>
                            </p:stCondLst>
                            <p:childTnLst>
                              <p:par>
                                <p:cTn fill="hold" grpId="0" id="50" nodeType="clickEffect" presetClass="entr" presetID="22" presetSubtype="4">
                                  <p:stCondLst>
                                    <p:cond delay="0"/>
                                  </p:stCondLst>
                                  <p:childTnLst>
                                    <p:set>
                                      <p:cBhvr>
                                        <p:cTn dur="1" fill="hold" id="51">
                                          <p:stCondLst>
                                            <p:cond delay="0"/>
                                          </p:stCondLst>
                                        </p:cTn>
                                        <p:tgtEl>
                                          <p:spTgt spid="94"/>
                                        </p:tgtEl>
                                        <p:attrNameLst>
                                          <p:attrName>style.visibility</p:attrName>
                                        </p:attrNameLst>
                                      </p:cBhvr>
                                      <p:to>
                                        <p:strVal val="visible"/>
                                      </p:to>
                                    </p:set>
                                    <p:animEffect filter="wipe(down)" transition="in">
                                      <p:cBhvr>
                                        <p:cTn dur="500" id="52"/>
                                        <p:tgtEl>
                                          <p:spTgt spid="94"/>
                                        </p:tgtEl>
                                      </p:cBhvr>
                                    </p:animEffect>
                                  </p:childTnLst>
                                </p:cTn>
                              </p:par>
                            </p:childTnLst>
                          </p:cTn>
                        </p:par>
                      </p:childTnLst>
                    </p:cTn>
                  </p:par>
                  <p:par>
                    <p:cTn fill="hold" id="53">
                      <p:stCondLst>
                        <p:cond delay="indefinite"/>
                      </p:stCondLst>
                      <p:childTnLst>
                        <p:par>
                          <p:cTn fill="hold" id="54">
                            <p:stCondLst>
                              <p:cond delay="0"/>
                            </p:stCondLst>
                            <p:childTnLst>
                              <p:par>
                                <p:cTn fill="hold" id="55" nodeType="clickEffect" presetClass="entr" presetID="22" presetSubtype="4">
                                  <p:stCondLst>
                                    <p:cond delay="0"/>
                                  </p:stCondLst>
                                  <p:childTnLst>
                                    <p:set>
                                      <p:cBhvr>
                                        <p:cTn dur="1" fill="hold" id="56">
                                          <p:stCondLst>
                                            <p:cond delay="0"/>
                                          </p:stCondLst>
                                        </p:cTn>
                                        <p:tgtEl>
                                          <p:spTgt spid="99"/>
                                        </p:tgtEl>
                                        <p:attrNameLst>
                                          <p:attrName>style.visibility</p:attrName>
                                        </p:attrNameLst>
                                      </p:cBhvr>
                                      <p:to>
                                        <p:strVal val="visible"/>
                                      </p:to>
                                    </p:set>
                                    <p:animEffect filter="wipe(down)" transition="in">
                                      <p:cBhvr>
                                        <p:cTn dur="500" id="57"/>
                                        <p:tgtEl>
                                          <p:spTgt spid="99"/>
                                        </p:tgtEl>
                                      </p:cBhvr>
                                    </p:animEffect>
                                  </p:childTnLst>
                                </p:cTn>
                              </p:par>
                            </p:childTnLst>
                          </p:cTn>
                        </p:par>
                      </p:childTnLst>
                    </p:cTn>
                  </p:par>
                  <p:par>
                    <p:cTn fill="hold" id="58">
                      <p:stCondLst>
                        <p:cond delay="indefinite"/>
                      </p:stCondLst>
                      <p:childTnLst>
                        <p:par>
                          <p:cTn fill="hold" id="59">
                            <p:stCondLst>
                              <p:cond delay="0"/>
                            </p:stCondLst>
                            <p:childTnLst>
                              <p:par>
                                <p:cTn fill="hold" id="60" nodeType="clickEffect" presetClass="entr" presetID="22" presetSubtype="1">
                                  <p:stCondLst>
                                    <p:cond delay="0"/>
                                  </p:stCondLst>
                                  <p:childTnLst>
                                    <p:set>
                                      <p:cBhvr>
                                        <p:cTn dur="1" fill="hold" id="61">
                                          <p:stCondLst>
                                            <p:cond delay="0"/>
                                          </p:stCondLst>
                                        </p:cTn>
                                        <p:tgtEl>
                                          <p:spTgt spid="86"/>
                                        </p:tgtEl>
                                        <p:attrNameLst>
                                          <p:attrName>style.visibility</p:attrName>
                                        </p:attrNameLst>
                                      </p:cBhvr>
                                      <p:to>
                                        <p:strVal val="visible"/>
                                      </p:to>
                                    </p:set>
                                    <p:animEffect filter="wipe(up)" transition="in">
                                      <p:cBhvr>
                                        <p:cTn dur="500" id="62"/>
                                        <p:tgtEl>
                                          <p:spTgt spid="8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P animBg="1" bldLvl="0" grpId="0" spid="84"/>
      <p:bldP animBg="1" bldLvl="0" grpId="0" spid="85"/>
      <p:bldP grpId="0" spid="105"/>
      <p:bldP grpId="1" spid="105"/>
      <p:bldP grpId="0" spid="106"/>
      <p:bldP grpId="1" spid="106"/>
      <p:bldP grpId="0" spid="107"/>
      <p:bldP grpId="1" spid="107"/>
      <p:bldP animBg="1" grpId="0" spid="94"/>
      <p:bldP animBg="1" grpId="1" spid="94"/>
    </p:bld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2" name="Text Box 20"/>
          <p:cNvSpPr txBox="1">
            <a:spLocks noChangeArrowheads="1"/>
          </p:cNvSpPr>
          <p:nvPr>
            <p:custDataLst>
              <p:tags r:id="rId55"/>
            </p:custDataLst>
          </p:nvPr>
        </p:nvSpPr>
        <p:spPr bwMode="auto">
          <a:xfrm>
            <a:off x="494030" y="781050"/>
            <a:ext cx="4277360" cy="521970"/>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zh-CN" kumimoji="0" lang="en-US" sz="2800">
                <a:solidFill>
                  <a:srgbClr val="0070C0"/>
                </a:solidFill>
                <a:latin charset="-122" panose="020B0503020204020204" pitchFamily="34" typeface="微软雅黑"/>
                <a:ea charset="-122" panose="020B0503020204020204" pitchFamily="34" typeface="微软雅黑"/>
                <a:sym typeface="+mn-ea"/>
              </a:rPr>
              <a:t>2</a:t>
            </a:r>
            <a:r>
              <a:rPr altLang="en-US" kumimoji="0" lang="zh-CN" sz="2800">
                <a:solidFill>
                  <a:srgbClr val="0070C0"/>
                </a:solidFill>
                <a:latin charset="-122" panose="020B0503020204020204" pitchFamily="34" typeface="微软雅黑"/>
                <a:ea charset="-122" panose="020B0503020204020204" pitchFamily="34" typeface="微软雅黑"/>
                <a:sym typeface="+mn-ea"/>
              </a:rPr>
              <a:t>、单克隆抗体的</a:t>
            </a:r>
            <a:r>
              <a:rPr altLang="en-US" kumimoji="0" lang="zh-CN" sz="2800">
                <a:solidFill>
                  <a:srgbClr val="0070C0"/>
                </a:solidFill>
                <a:latin charset="-122" panose="020B0503020204020204" pitchFamily="34" typeface="微软雅黑"/>
                <a:ea charset="-122" panose="020B0503020204020204" pitchFamily="34" typeface="微软雅黑"/>
                <a:sym typeface="+mn-ea"/>
              </a:rPr>
              <a:t>制备</a:t>
            </a:r>
            <a:endParaRPr altLang="en-US" kumimoji="0" lang="zh-CN" sz="2800">
              <a:solidFill>
                <a:srgbClr val="0070C0"/>
              </a:solidFill>
              <a:latin charset="-122" panose="020B0503020204020204" pitchFamily="34" typeface="微软雅黑"/>
              <a:ea charset="-122" panose="020B0503020204020204" pitchFamily="34" typeface="微软雅黑"/>
              <a:sym typeface="+mn-ea"/>
            </a:endParaRPr>
          </a:p>
        </p:txBody>
      </p:sp>
      <p:sp>
        <p:nvSpPr>
          <p:cNvPr id="3" name="矩形 2"/>
          <p:cNvSpPr/>
          <p:nvPr>
            <p:custDataLst>
              <p:tags r:id="rId56"/>
            </p:custDataLst>
          </p:nvPr>
        </p:nvSpPr>
        <p:spPr>
          <a:xfrm>
            <a:off x="3667207" y="3919781"/>
            <a:ext cx="1584325" cy="720725"/>
          </a:xfrm>
          <a:prstGeom prst="rect">
            <a:avLst/>
          </a:prstGeom>
          <a:noFill/>
          <a:ln w="9525">
            <a:noFill/>
          </a:ln>
        </p:spPr>
        <p:txBody>
          <a:bodyPr/>
          <a:lstStyle>
            <a:lvl1pPr algn="l" defTabSz="914400" eaLnBrk="1" fontAlgn="base" hangingPunct="1" indent="-342900" latinLnBrk="0" lvl="0" marL="342900" rtl="0">
              <a:lnSpc>
                <a:spcPct val="100000"/>
              </a:lnSpc>
              <a:spcBef>
                <a:spcPct val="20000"/>
              </a:spcBef>
              <a:spcAft>
                <a:spcPct val="0"/>
              </a:spcAft>
              <a:buChar char="•"/>
              <a:defRPr baseline="0" kern="1200" sz="3200" u="none">
                <a:solidFill>
                  <a:schemeClr val="tx1"/>
                </a:solidFill>
                <a:latin charset="0" panose="020B0604020202020204" pitchFamily="34" typeface="Arial"/>
                <a:ea charset="-122" panose="02010600030101010101" pitchFamily="2" typeface="宋体"/>
              </a:defRPr>
            </a:lvl1pPr>
            <a:lvl2pPr algn="l" defTabSz="914400" eaLnBrk="1" fontAlgn="base" hangingPunct="1" indent="-285750" latinLnBrk="0" lvl="1" marL="742950" rtl="0">
              <a:lnSpc>
                <a:spcPct val="100000"/>
              </a:lnSpc>
              <a:spcBef>
                <a:spcPct val="20000"/>
              </a:spcBef>
              <a:spcAft>
                <a:spcPct val="0"/>
              </a:spcAft>
              <a:buChar char="–"/>
              <a:defRPr b="0" baseline="0" i="0" kern="1200" sz="2800" u="none">
                <a:solidFill>
                  <a:schemeClr val="tx1"/>
                </a:solidFill>
                <a:latin charset="0" panose="020B0604020202020204" pitchFamily="34" typeface="Arial"/>
                <a:ea charset="-122" panose="02010600030101010101" pitchFamily="2" typeface="宋体"/>
              </a:defRPr>
            </a:lvl2pPr>
            <a:lvl3pPr algn="l" defTabSz="914400" eaLnBrk="1" fontAlgn="base" hangingPunct="1" indent="-228600" latinLnBrk="0" lvl="2" marL="1143000" rtl="0">
              <a:lnSpc>
                <a:spcPct val="100000"/>
              </a:lnSpc>
              <a:spcBef>
                <a:spcPct val="20000"/>
              </a:spcBef>
              <a:spcAft>
                <a:spcPct val="0"/>
              </a:spcAft>
              <a:buChar char="•"/>
              <a:defRPr b="0" baseline="0" i="0" kern="1200" sz="2400" u="none">
                <a:solidFill>
                  <a:schemeClr val="tx1"/>
                </a:solidFill>
                <a:latin charset="0" panose="020B0604020202020204" pitchFamily="34" typeface="Arial"/>
                <a:ea charset="-122" panose="02010600030101010101" pitchFamily="2" typeface="宋体"/>
              </a:defRPr>
            </a:lvl3pPr>
            <a:lvl4pPr algn="l" defTabSz="914400" eaLnBrk="1" fontAlgn="base" hangingPunct="1" indent="-228600" latinLnBrk="0" lvl="3" marL="1600200" rtl="0">
              <a:lnSpc>
                <a:spcPct val="100000"/>
              </a:lnSpc>
              <a:spcBef>
                <a:spcPct val="20000"/>
              </a:spcBef>
              <a:spcAft>
                <a:spcPct val="0"/>
              </a:spcAft>
              <a:buChar char="–"/>
              <a:defRPr b="0" baseline="0" i="0" kern="1200" sz="2000" u="none">
                <a:solidFill>
                  <a:schemeClr val="tx1"/>
                </a:solidFill>
                <a:latin charset="0" panose="020B0604020202020204" pitchFamily="34" typeface="Arial"/>
                <a:ea charset="-122" panose="02010600030101010101" pitchFamily="2" typeface="宋体"/>
              </a:defRPr>
            </a:lvl4pPr>
            <a:lvl5pPr algn="l" defTabSz="914400" eaLnBrk="1" fontAlgn="base" hangingPunct="1" indent="-228600" latinLnBrk="0" lvl="4" marL="2057400" rtl="0">
              <a:lnSpc>
                <a:spcPct val="100000"/>
              </a:lnSpc>
              <a:spcBef>
                <a:spcPct val="20000"/>
              </a:spcBef>
              <a:spcAft>
                <a:spcPct val="0"/>
              </a:spcAft>
              <a:buChar char="»"/>
              <a:defRPr b="0" baseline="0" i="0" kern="1200" sz="2000" u="none">
                <a:solidFill>
                  <a:schemeClr val="tx1"/>
                </a:solidFill>
                <a:latin charset="0" panose="020B0604020202020204" pitchFamily="34" typeface="Arial"/>
                <a:ea charset="-122" panose="02010600030101010101" pitchFamily="2" typeface="宋体"/>
              </a:defRPr>
            </a:lvl5pPr>
          </a:lstStyle>
          <a:p>
            <a:pPr>
              <a:lnSpc>
                <a:spcPct val="90000"/>
              </a:lnSpc>
              <a:buFontTx/>
              <a:buNone/>
            </a:pPr>
            <a:endParaRPr b="1" sz="2400">
              <a:solidFill>
                <a:srgbClr val="FF3300"/>
              </a:solidFill>
              <a:latin charset="0" panose="02020603050405020304" pitchFamily="18" typeface="Times New Roman"/>
              <a:ea charset="-122" panose="020B0503020204020204" pitchFamily="34" typeface="微软雅黑"/>
              <a:cs panose="020B0604020202020204" typeface="Arial"/>
            </a:endParaRPr>
          </a:p>
        </p:txBody>
      </p:sp>
      <p:sp>
        <p:nvSpPr>
          <p:cNvPr id="4" name="Rectangle 15"/>
          <p:cNvSpPr/>
          <p:nvPr>
            <p:custDataLst>
              <p:tags r:id="rId57"/>
            </p:custDataLst>
          </p:nvPr>
        </p:nvSpPr>
        <p:spPr>
          <a:xfrm>
            <a:off x="973455" y="1418590"/>
            <a:ext cx="4277995" cy="460375"/>
          </a:xfrm>
          <a:prstGeom prst="rect">
            <a:avLst/>
          </a:prstGeom>
          <a:noFill/>
          <a:ln w="9525">
            <a:noFill/>
          </a:ln>
        </p:spPr>
        <p:txBody>
          <a:bodyPr wrap="square">
            <a:spAutoFit/>
          </a:bodyPr>
          <a:lstStyle/>
          <a:p>
            <a:pPr>
              <a:spcBef>
                <a:spcPct val="50000"/>
              </a:spcBef>
            </a:pPr>
            <a:r>
              <a:rPr altLang="en-US" b="1" lang="zh-CN" sz="2400">
                <a:solidFill>
                  <a:srgbClr val="0070C0"/>
                </a:solidFill>
                <a:latin charset="-122" panose="02010609060101010101" pitchFamily="49" typeface="楷体"/>
                <a:ea charset="-122" panose="02010609060101010101" pitchFamily="49" typeface="楷体"/>
                <a:cs panose="020B0604020202020204" typeface="Arial"/>
                <a:sym typeface="+mn-ea"/>
              </a:rPr>
              <a:t>一</a:t>
            </a:r>
            <a:r>
              <a:rPr altLang="en-US" b="1" lang="zh-CN" smtClean="0" sz="2400">
                <a:solidFill>
                  <a:srgbClr val="0070C0"/>
                </a:solidFill>
                <a:latin charset="-122" panose="02010609060101010101" pitchFamily="49" typeface="楷体"/>
                <a:ea charset="-122" panose="02010609060101010101" pitchFamily="49" typeface="楷体"/>
                <a:cs panose="020B0604020202020204" typeface="Arial"/>
                <a:sym typeface="+mn-ea"/>
              </a:rPr>
              <a:t>个极富创造力的实验方案</a:t>
            </a:r>
            <a:r>
              <a:rPr altLang="en-US" b="1" lang="zh-CN" smtClean="0" sz="2400">
                <a:solidFill>
                  <a:srgbClr val="0070C0"/>
                </a:solidFill>
                <a:latin charset="-122" panose="02010609060101010101" pitchFamily="49" typeface="楷体"/>
                <a:ea charset="-122" panose="02010609060101010101" pitchFamily="49" typeface="楷体"/>
                <a:cs panose="020B0604020202020204" typeface="Arial"/>
              </a:rPr>
              <a:t>：</a:t>
            </a:r>
            <a:endParaRPr altLang="en-US" b="1" lang="zh-CN" smtClean="0" sz="2400">
              <a:solidFill>
                <a:srgbClr val="0070C0"/>
              </a:solidFill>
              <a:latin charset="-122" panose="02010609060101010101" pitchFamily="49" typeface="楷体"/>
              <a:ea charset="-122" panose="02010609060101010101" pitchFamily="49" typeface="楷体"/>
              <a:cs panose="020B0604020202020204" typeface="Arial"/>
            </a:endParaRPr>
          </a:p>
        </p:txBody>
      </p:sp>
      <p:grpSp>
        <p:nvGrpSpPr>
          <p:cNvPr id="5" name="组合 4"/>
          <p:cNvGrpSpPr/>
          <p:nvPr>
            <p:custDataLst>
              <p:tags r:id="rId58"/>
            </p:custDataLst>
          </p:nvPr>
        </p:nvGrpSpPr>
        <p:grpSpPr>
          <a:xfrm>
            <a:off x="3982969" y="2347505"/>
            <a:ext cx="3525520" cy="1327150"/>
            <a:chOff x="3942587" y="1311641"/>
            <a:chExt cx="3525520" cy="1327150"/>
          </a:xfrm>
        </p:grpSpPr>
        <p:sp>
          <p:nvSpPr>
            <p:cNvPr id="6" name="AutoShape 10"/>
            <p:cNvSpPr/>
            <p:nvPr>
              <p:custDataLst>
                <p:tags r:id="rId59"/>
              </p:custDataLst>
            </p:nvPr>
          </p:nvSpPr>
          <p:spPr>
            <a:xfrm>
              <a:off x="3942587" y="1311641"/>
              <a:ext cx="310515" cy="1327150"/>
            </a:xfrm>
            <a:prstGeom prst="rightBrace">
              <a:avLst>
                <a:gd fmla="val 66666" name="adj1"/>
                <a:gd fmla="val 52995" name="adj2"/>
              </a:avLst>
            </a:prstGeom>
            <a:noFill/>
            <a:ln cap="flat" cmpd="sng" w="28575">
              <a:solidFill>
                <a:srgbClr val="56CA95">
                  <a:lumMod val="50000"/>
                </a:srgbClr>
              </a:solidFill>
              <a:prstDash val="solid"/>
              <a:headEnd len="med" type="none" w="med"/>
              <a:tailEnd len="med" type="none" w="med"/>
            </a:ln>
          </p:spPr>
          <p:txBody>
            <a:bodyPr anchor="ctr" wrap="none"/>
            <a:lstStyle/>
            <a:p>
              <a:pPr defTabSz="914400" eaLnBrk="1" fontAlgn="auto" hangingPunct="1" indent="0" latinLnBrk="0" lvl="0" marL="0" marR="0">
                <a:lnSpc>
                  <a:spcPct val="100000"/>
                </a:lnSpc>
                <a:spcBef>
                  <a:spcPct val="0"/>
                </a:spcBef>
                <a:spcAft>
                  <a:spcPct val="0"/>
                </a:spcAft>
                <a:buClrTx/>
                <a:buSzTx/>
                <a:buFontTx/>
                <a:buNone/>
                <a:defRPr/>
              </a:pPr>
              <a:endParaRPr b="1" baseline="0" cap="none" i="0" kern="0" kumimoji="0" noProof="0" normalizeH="0" smtClean="0" spc="0" strike="noStrike" sz="2400" u="none">
                <a:ln>
                  <a:noFill/>
                </a:ln>
                <a:solidFill>
                  <a:srgbClr val="000000"/>
                </a:solidFill>
                <a:effectLst/>
                <a:uLnTx/>
                <a:uFillTx/>
                <a:latin charset="0" panose="02020603050405020304" pitchFamily="18" typeface="Times New Roman"/>
                <a:cs panose="020B0604020202020204" typeface="Arial"/>
              </a:endParaRPr>
            </a:p>
          </p:txBody>
        </p:sp>
        <p:sp>
          <p:nvSpPr>
            <p:cNvPr id="7" name="Rectangle 16"/>
            <p:cNvSpPr/>
            <p:nvPr>
              <p:custDataLst>
                <p:tags r:id="rId60"/>
              </p:custDataLst>
            </p:nvPr>
          </p:nvSpPr>
          <p:spPr>
            <a:xfrm>
              <a:off x="4275962" y="1575801"/>
              <a:ext cx="1485900" cy="829945"/>
            </a:xfrm>
            <a:prstGeom prst="rect">
              <a:avLst/>
            </a:prstGeom>
            <a:noFill/>
            <a:ln w="9525">
              <a:noFill/>
            </a:ln>
          </p:spPr>
          <p:txBody>
            <a:bodyPr wrap="square">
              <a:spAutoFit/>
            </a:bodyPr>
            <a:lstStyle/>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chemeClr val="tx1"/>
                  </a:solidFill>
                  <a:effectLst/>
                  <a:uLnTx/>
                  <a:uFillTx/>
                  <a:latin charset="-122" panose="02010609060101010101" pitchFamily="49" typeface="楷体"/>
                  <a:ea charset="-122" panose="02010609060101010101" pitchFamily="49" typeface="楷体"/>
                  <a:cs panose="020B0604020202020204" typeface="Arial"/>
                </a:rPr>
                <a:t>动物细胞融合</a:t>
              </a:r>
              <a:endParaRPr altLang="en-US" b="1" baseline="0" cap="none" i="0" kern="0" kumimoji="0" lang="zh-CN" noProof="0" normalizeH="0" smtClean="0" spc="0" strike="noStrike" sz="2400" u="none">
                <a:ln>
                  <a:noFill/>
                </a:ln>
                <a:solidFill>
                  <a:schemeClr val="tx1"/>
                </a:solidFill>
                <a:effectLst/>
                <a:uLnTx/>
                <a:uFillTx/>
                <a:latin charset="-122" panose="02010609060101010101" pitchFamily="49" typeface="楷体"/>
                <a:ea charset="-122" panose="02010609060101010101" pitchFamily="49" typeface="楷体"/>
                <a:cs panose="020B0604020202020204" typeface="Arial"/>
              </a:endParaRPr>
            </a:p>
          </p:txBody>
        </p:sp>
        <p:sp>
          <p:nvSpPr>
            <p:cNvPr id="64" name="Line 13"/>
            <p:cNvSpPr/>
            <p:nvPr>
              <p:custDataLst>
                <p:tags r:id="rId61"/>
              </p:custDataLst>
            </p:nvPr>
          </p:nvSpPr>
          <p:spPr>
            <a:xfrm>
              <a:off x="4295012" y="2006966"/>
              <a:ext cx="1374775" cy="20320"/>
            </a:xfrm>
            <a:prstGeom prst="line">
              <a:avLst/>
            </a:prstGeom>
            <a:ln cap="flat" cmpd="sng" w="28575">
              <a:solidFill>
                <a:srgbClr val="56CA95">
                  <a:lumMod val="50000"/>
                </a:srgbClr>
              </a:solidFill>
              <a:prstDash val="solid"/>
              <a:headEnd len="med" type="none" w="med"/>
              <a:tailEnd len="med" type="triangle" w="med"/>
            </a:ln>
          </p:spPr>
          <p:txBody>
            <a:bodyPr/>
            <a:lstStyle/>
            <a:p>
              <a:pPr defTabSz="914400" eaLnBrk="1" fontAlgn="auto" hangingPunct="1" indent="0" latinLnBrk="0" lvl="0" marL="0" marR="0">
                <a:lnSpc>
                  <a:spcPct val="100000"/>
                </a:lnSpc>
                <a:spcBef>
                  <a:spcPct val="0"/>
                </a:spcBef>
                <a:spcAft>
                  <a:spcPct val="0"/>
                </a:spcAft>
                <a:buClrTx/>
                <a:buSzTx/>
                <a:buFontTx/>
                <a:buNone/>
                <a:defRPr/>
              </a:pPr>
              <a:endParaRPr b="0" baseline="0" cap="none" i="0" kern="0" kumimoji="0" noProof="0" normalizeH="0" smtClean="0" spc="0" strike="noStrike" sz="1800" u="none">
                <a:ln>
                  <a:noFill/>
                </a:ln>
                <a:solidFill>
                  <a:srgbClr val="000000"/>
                </a:solidFill>
                <a:effectLst/>
                <a:uLnTx/>
                <a:uFillTx/>
                <a:cs panose="020B0604020202020204" typeface="Arial"/>
              </a:endParaRPr>
            </a:p>
          </p:txBody>
        </p:sp>
        <p:sp>
          <p:nvSpPr>
            <p:cNvPr id="65" name="Text Box 12"/>
            <p:cNvSpPr txBox="1"/>
            <p:nvPr>
              <p:custDataLst>
                <p:tags r:id="rId62"/>
              </p:custDataLst>
            </p:nvPr>
          </p:nvSpPr>
          <p:spPr>
            <a:xfrm>
              <a:off x="5682487" y="1754871"/>
              <a:ext cx="1785620" cy="460375"/>
            </a:xfrm>
            <a:prstGeom prst="rect">
              <a:avLst/>
            </a:prstGeom>
            <a:solidFill>
              <a:schemeClr val="accent6">
                <a:lumMod val="50000"/>
              </a:schemeClr>
            </a:solidFill>
            <a:ln algn="ctr" cap="flat" cmpd="sng" w="6350">
              <a:solidFill>
                <a:srgbClr val="56CA95"/>
              </a:solidFill>
              <a:prstDash val="solid"/>
              <a:miter lim="800000"/>
            </a:ln>
            <a:effectLst/>
          </p:spPr>
          <p:txBody>
            <a:bodyPr wrap="square">
              <a:spAutoFit/>
            </a:bodyPr>
            <a:lstStyle/>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rgbClr val="FFFFFF"/>
                  </a:solidFill>
                  <a:effectLst/>
                  <a:uLnTx/>
                  <a:uFillTx/>
                  <a:latin charset="0" panose="02020603050405020304" pitchFamily="18" typeface="Times New Roman"/>
                  <a:ea charset="-122" panose="020B0503020204020204" pitchFamily="34" typeface="微软雅黑"/>
                  <a:cs panose="020B0604020202020204" typeface="Arial"/>
                </a:rPr>
                <a:t>杂交</a:t>
              </a:r>
              <a:r>
                <a:rPr altLang="en-US" b="1" baseline="0" cap="none" i="0" kern="0" kumimoji="0" lang="zh-CN" noProof="0" normalizeH="0" smtClean="0" spc="0" strike="noStrike" sz="2400" u="none">
                  <a:ln>
                    <a:noFill/>
                  </a:ln>
                  <a:solidFill>
                    <a:srgbClr val="FFFFFF"/>
                  </a:solidFill>
                  <a:effectLst/>
                  <a:uLnTx/>
                  <a:uFillTx/>
                  <a:latin charset="0" panose="02020603050405020304" pitchFamily="18" typeface="Times New Roman"/>
                  <a:ea charset="-122" panose="020B0503020204020204" pitchFamily="34" typeface="微软雅黑"/>
                  <a:cs panose="020B0604020202020204" typeface="Arial"/>
                </a:rPr>
                <a:t>瘤细胞</a:t>
              </a:r>
              <a:endParaRPr altLang="en-US" b="1" baseline="0" cap="none" i="0" kern="0" kumimoji="0" lang="zh-CN" noProof="0" normalizeH="0" smtClean="0" spc="0" strike="noStrike" sz="2400" u="none">
                <a:ln>
                  <a:noFill/>
                </a:ln>
                <a:solidFill>
                  <a:srgbClr val="FFFFFF"/>
                </a:solidFill>
                <a:effectLst/>
                <a:uLnTx/>
                <a:uFillTx/>
                <a:latin charset="0" panose="02020603050405020304" pitchFamily="18" typeface="Times New Roman"/>
                <a:ea charset="-122" panose="020B0503020204020204" pitchFamily="34" typeface="微软雅黑"/>
                <a:cs panose="020B0604020202020204" typeface="Arial"/>
              </a:endParaRPr>
            </a:p>
          </p:txBody>
        </p:sp>
      </p:grpSp>
      <p:grpSp>
        <p:nvGrpSpPr>
          <p:cNvPr id="66" name="组合 65"/>
          <p:cNvGrpSpPr/>
          <p:nvPr>
            <p:custDataLst>
              <p:tags r:id="rId63"/>
            </p:custDataLst>
          </p:nvPr>
        </p:nvGrpSpPr>
        <p:grpSpPr>
          <a:xfrm>
            <a:off x="7600626" y="2640068"/>
            <a:ext cx="3518535" cy="829945"/>
            <a:chOff x="7599991" y="1595433"/>
            <a:chExt cx="3518535" cy="829945"/>
          </a:xfrm>
        </p:grpSpPr>
        <p:sp>
          <p:nvSpPr>
            <p:cNvPr id="67" name="Rectangle 14"/>
            <p:cNvSpPr/>
            <p:nvPr>
              <p:custDataLst>
                <p:tags r:id="rId64"/>
              </p:custDataLst>
            </p:nvPr>
          </p:nvSpPr>
          <p:spPr>
            <a:xfrm>
              <a:off x="7599991" y="1595433"/>
              <a:ext cx="1607820" cy="829945"/>
            </a:xfrm>
            <a:prstGeom prst="rect">
              <a:avLst/>
            </a:prstGeom>
            <a:noFill/>
            <a:ln w="9525">
              <a:noFill/>
            </a:ln>
          </p:spPr>
          <p:txBody>
            <a:bodyPr wrap="square">
              <a:spAutoFit/>
            </a:bodyPr>
            <a:lstStyle/>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chemeClr val="tx1"/>
                  </a:solidFill>
                  <a:effectLst/>
                  <a:uLnTx/>
                  <a:uFillTx/>
                  <a:latin charset="-122" panose="02010609060101010101" pitchFamily="49" typeface="楷体"/>
                  <a:ea charset="-122" panose="02010609060101010101" pitchFamily="49" typeface="楷体"/>
                  <a:cs panose="020B0604020202020204" typeface="Arial"/>
                </a:rPr>
                <a:t>动物细胞培养</a:t>
              </a:r>
              <a:endParaRPr altLang="en-US" b="1" baseline="0" cap="none" i="0" kern="0" kumimoji="0" lang="zh-CN" noProof="0" normalizeH="0" smtClean="0" spc="0" strike="noStrike" sz="2400" u="none">
                <a:ln>
                  <a:noFill/>
                </a:ln>
                <a:solidFill>
                  <a:schemeClr val="tx1"/>
                </a:solidFill>
                <a:effectLst/>
                <a:uLnTx/>
                <a:uFillTx/>
                <a:latin charset="-122" panose="02010609060101010101" pitchFamily="49" typeface="楷体"/>
                <a:ea charset="-122" panose="02010609060101010101" pitchFamily="49" typeface="楷体"/>
                <a:cs panose="020B0604020202020204" typeface="Arial"/>
              </a:endParaRPr>
            </a:p>
          </p:txBody>
        </p:sp>
        <p:sp>
          <p:nvSpPr>
            <p:cNvPr id="68" name="Line 13"/>
            <p:cNvSpPr/>
            <p:nvPr>
              <p:custDataLst>
                <p:tags r:id="rId65"/>
              </p:custDataLst>
            </p:nvPr>
          </p:nvSpPr>
          <p:spPr>
            <a:xfrm flipV="1">
              <a:off x="7696266" y="1998357"/>
              <a:ext cx="1404000" cy="0"/>
            </a:xfrm>
            <a:prstGeom prst="line">
              <a:avLst/>
            </a:prstGeom>
            <a:ln cap="flat" cmpd="sng" w="28575">
              <a:solidFill>
                <a:srgbClr val="56CA95">
                  <a:lumMod val="50000"/>
                </a:srgbClr>
              </a:solidFill>
              <a:prstDash val="solid"/>
              <a:headEnd len="med" type="none" w="med"/>
              <a:tailEnd len="med" type="triangle" w="med"/>
            </a:ln>
          </p:spPr>
          <p:txBody>
            <a:bodyPr/>
            <a:lstStyle/>
            <a:p>
              <a:pPr defTabSz="914400" eaLnBrk="1" fontAlgn="auto" hangingPunct="1" indent="0" latinLnBrk="0" lvl="0" marL="0" marR="0">
                <a:lnSpc>
                  <a:spcPct val="100000"/>
                </a:lnSpc>
                <a:spcBef>
                  <a:spcPct val="0"/>
                </a:spcBef>
                <a:spcAft>
                  <a:spcPct val="0"/>
                </a:spcAft>
                <a:buClrTx/>
                <a:buSzTx/>
                <a:buFontTx/>
                <a:buNone/>
                <a:defRPr/>
              </a:pPr>
              <a:endParaRPr b="0" baseline="0" cap="none" i="0" kern="0" kumimoji="0" noProof="0" normalizeH="0" smtClean="0" spc="0" strike="noStrike" sz="1800" u="none">
                <a:ln>
                  <a:noFill/>
                </a:ln>
                <a:solidFill>
                  <a:srgbClr val="000000"/>
                </a:solidFill>
                <a:effectLst/>
                <a:uLnTx/>
                <a:uFillTx/>
                <a:cs panose="020B0604020202020204" typeface="Arial"/>
              </a:endParaRPr>
            </a:p>
          </p:txBody>
        </p:sp>
        <p:sp>
          <p:nvSpPr>
            <p:cNvPr id="69" name="Rectangle 20"/>
            <p:cNvSpPr/>
            <p:nvPr>
              <p:custDataLst>
                <p:tags r:id="rId66"/>
              </p:custDataLst>
            </p:nvPr>
          </p:nvSpPr>
          <p:spPr>
            <a:xfrm>
              <a:off x="9104306" y="1762438"/>
              <a:ext cx="2014220" cy="460375"/>
            </a:xfrm>
            <a:prstGeom prst="rect">
              <a:avLst/>
            </a:prstGeom>
            <a:solidFill>
              <a:schemeClr val="accent6">
                <a:lumMod val="50000"/>
              </a:schemeClr>
            </a:solidFill>
            <a:ln algn="ctr" cap="flat" cmpd="sng" w="6350">
              <a:solidFill>
                <a:srgbClr val="56CA95"/>
              </a:solidFill>
              <a:prstDash val="solid"/>
              <a:miter lim="800000"/>
            </a:ln>
            <a:effectLst/>
          </p:spPr>
          <p:txBody>
            <a:bodyPr wrap="square">
              <a:spAutoFit/>
            </a:bodyPr>
            <a:lstStyle/>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mtClean="0" spc="0" strike="noStrike" sz="2400" u="none">
                  <a:ln>
                    <a:noFill/>
                  </a:ln>
                  <a:solidFill>
                    <a:srgbClr val="FFFFFF"/>
                  </a:solidFill>
                  <a:effectLst/>
                  <a:uLnTx/>
                  <a:uFillTx/>
                  <a:latin charset="0" panose="02020603050405020304" pitchFamily="18" typeface="Times New Roman"/>
                  <a:ea charset="-122" panose="020B0503020204020204" pitchFamily="34" typeface="微软雅黑"/>
                  <a:cs panose="020B0604020202020204" typeface="Arial"/>
                </a:rPr>
                <a:t>单克隆抗体</a:t>
              </a:r>
              <a:endParaRPr altLang="en-US" b="1" baseline="0" cap="none" i="0" kern="0" kumimoji="0" lang="zh-CN" noProof="0" normalizeH="0" smtClean="0" spc="0" strike="noStrike" sz="2400" u="none">
                <a:ln>
                  <a:noFill/>
                </a:ln>
                <a:solidFill>
                  <a:srgbClr val="FFFFFF"/>
                </a:solidFill>
                <a:effectLst/>
                <a:uLnTx/>
                <a:uFillTx/>
                <a:latin charset="0" panose="02020603050405020304" pitchFamily="18" typeface="Times New Roman"/>
                <a:ea charset="-122" panose="020B0503020204020204" pitchFamily="34" typeface="微软雅黑"/>
                <a:cs panose="020B0604020202020204" typeface="Arial"/>
              </a:endParaRPr>
            </a:p>
          </p:txBody>
        </p:sp>
      </p:grpSp>
      <p:sp>
        <p:nvSpPr>
          <p:cNvPr id="70" name="Text Box 21"/>
          <p:cNvSpPr txBox="1"/>
          <p:nvPr>
            <p:custDataLst>
              <p:tags r:id="rId67"/>
            </p:custDataLst>
          </p:nvPr>
        </p:nvSpPr>
        <p:spPr>
          <a:xfrm>
            <a:off x="697230" y="3240405"/>
            <a:ext cx="3285490" cy="460375"/>
          </a:xfrm>
          <a:prstGeom prst="rect">
            <a:avLst/>
          </a:prstGeom>
          <a:noFill/>
          <a:ln algn="ctr" cap="flat" cmpd="sng" w="6350">
            <a:solidFill>
              <a:srgbClr val="56CA95">
                <a:lumMod val="50000"/>
              </a:srgbClr>
            </a:solidFill>
            <a:prstDash val="solid"/>
            <a:miter lim="800000"/>
            <a:headEnd len="med" type="none" w="med"/>
            <a:tailEnd len="med" type="none" w="med"/>
          </a:ln>
          <a:effectLst/>
        </p:spPr>
        <p:txBody>
          <a:bodyPr wrap="square">
            <a:spAutoFit/>
          </a:bodyPr>
          <a:lstStyle/>
          <a:p>
            <a:pPr defTabSz="914400" eaLnBrk="1" fontAlgn="auto" hangingPunct="1" indent="0" latinLnBrk="0" lvl="0" marL="0" marR="0">
              <a:lnSpc>
                <a:spcPct val="100000"/>
              </a:lnSpc>
              <a:spcBef>
                <a:spcPct val="50000"/>
              </a:spcBef>
              <a:spcAft>
                <a:spcPct val="0"/>
              </a:spcAft>
              <a:buClrTx/>
              <a:buSzTx/>
              <a:buFontTx/>
              <a:buNone/>
              <a:defRPr/>
            </a:pPr>
            <a:r>
              <a:rPr altLang="en-US" b="1" baseline="0" cap="none" i="0" kern="0" kumimoji="0" lang="zh-CN" noProof="0" normalizeH="0" smtClean="0" spc="0" strike="noStrike" sz="2400" u="none">
                <a:ln>
                  <a:noFill/>
                </a:ln>
                <a:solidFill>
                  <a:srgbClr val="FF0000"/>
                </a:solidFill>
                <a:effectLst/>
                <a:uLnTx/>
                <a:uFillTx/>
                <a:latin charset="0" panose="02020603050405020304" pitchFamily="18" typeface="Times New Roman"/>
                <a:ea charset="-122" panose="020B0503020204020204" pitchFamily="34" typeface="微软雅黑"/>
                <a:cs panose="020B0604020202020204" typeface="Arial"/>
              </a:rPr>
              <a:t>骨髓瘤细胞</a:t>
            </a:r>
            <a:r>
              <a:rPr altLang="en-US" b="1" baseline="0" cap="none" i="0" kern="0" kumimoji="0" lang="zh-CN" noProof="0" normalizeH="0" smtClean="0" spc="0" strike="noStrike" sz="2400" u="none">
                <a:ln>
                  <a:noFill/>
                </a:ln>
                <a:solidFill>
                  <a:srgbClr val="000000"/>
                </a:solidFill>
                <a:effectLst/>
                <a:uLnTx/>
                <a:uFillTx/>
                <a:latin charset="0" panose="02020603050405020304" pitchFamily="18" typeface="Times New Roman"/>
                <a:ea charset="-122" panose="020B0503020204020204" pitchFamily="34" typeface="微软雅黑"/>
                <a:cs panose="020B0604020202020204" typeface="Arial"/>
              </a:rPr>
              <a:t>能无限增殖</a:t>
            </a:r>
            <a:endParaRPr altLang="en-US" b="1" baseline="0" cap="none" i="0" kern="0" kumimoji="0" lang="zh-CN" noProof="0" normalizeH="0" smtClean="0" spc="0" strike="noStrike" sz="2400" u="none">
              <a:ln>
                <a:noFill/>
              </a:ln>
              <a:solidFill>
                <a:srgbClr val="000000"/>
              </a:solidFill>
              <a:effectLst/>
              <a:uLnTx/>
              <a:uFillTx/>
              <a:latin charset="0" panose="02020603050405020304" pitchFamily="18" typeface="Times New Roman"/>
              <a:ea charset="-122" panose="020B0503020204020204" pitchFamily="34" typeface="微软雅黑"/>
              <a:cs panose="020B0604020202020204" typeface="Arial"/>
            </a:endParaRPr>
          </a:p>
        </p:txBody>
      </p:sp>
      <p:sp>
        <p:nvSpPr>
          <p:cNvPr id="71" name="Text Box 21"/>
          <p:cNvSpPr txBox="1"/>
          <p:nvPr>
            <p:custDataLst>
              <p:tags r:id="rId68"/>
            </p:custDataLst>
          </p:nvPr>
        </p:nvSpPr>
        <p:spPr>
          <a:xfrm>
            <a:off x="796925" y="2110740"/>
            <a:ext cx="3166745" cy="829945"/>
          </a:xfrm>
          <a:prstGeom prst="rect">
            <a:avLst/>
          </a:prstGeom>
          <a:noFill/>
          <a:ln algn="ctr" cap="flat" cmpd="sng" w="6350">
            <a:solidFill>
              <a:srgbClr val="56CA95">
                <a:lumMod val="50000"/>
              </a:srgbClr>
            </a:solidFill>
            <a:prstDash val="solid"/>
            <a:miter lim="800000"/>
            <a:headEnd len="med" type="none" w="med"/>
            <a:tailEnd len="med" type="none" w="med"/>
          </a:ln>
          <a:effectLst/>
        </p:spPr>
        <p:txBody>
          <a:bodyPr wrap="square">
            <a:spAutoFit/>
          </a:bodyPr>
          <a:lstStyle/>
          <a:p>
            <a:pPr defTabSz="914400" eaLnBrk="1" fontAlgn="auto" hangingPunct="1" indent="0" latinLnBrk="0" lvl="0" marL="0" marR="0">
              <a:lnSpc>
                <a:spcPct val="100000"/>
              </a:lnSpc>
              <a:spcBef>
                <a:spcPct val="50000"/>
              </a:spcBef>
              <a:spcAft>
                <a:spcPct val="0"/>
              </a:spcAft>
              <a:buClrTx/>
              <a:buSzTx/>
              <a:buFontTx/>
              <a:buNone/>
              <a:defRPr/>
            </a:pPr>
            <a:r>
              <a:rPr altLang="en-US" b="1" baseline="0" cap="none" i="0" kern="0" kumimoji="0" lang="zh-CN" noProof="0" normalizeH="0" smtClean="0" spc="0" strike="noStrike" sz="2400" u="none">
                <a:ln>
                  <a:noFill/>
                </a:ln>
                <a:solidFill>
                  <a:srgbClr val="000000"/>
                </a:solidFill>
                <a:effectLst/>
                <a:uLnTx/>
                <a:uFillTx/>
                <a:latin charset="0" panose="02020603050405020304" pitchFamily="18" typeface="Times New Roman"/>
                <a:ea charset="-122" panose="020B0503020204020204" pitchFamily="34" typeface="微软雅黑"/>
                <a:cs panose="020B0604020202020204" typeface="Arial"/>
              </a:rPr>
              <a:t>一个</a:t>
            </a:r>
            <a:r>
              <a:rPr altLang="zh-CN" b="1" baseline="0" cap="none" i="0" kern="0" kumimoji="0" lang="en-US" noProof="0" normalizeH="0" smtClean="0" spc="0" strike="noStrike" sz="2400" u="none">
                <a:ln>
                  <a:noFill/>
                </a:ln>
                <a:solidFill>
                  <a:srgbClr val="FF0000"/>
                </a:solidFill>
                <a:effectLst/>
                <a:uLnTx/>
                <a:uFillTx/>
                <a:latin charset="0" panose="02020603050405020304" pitchFamily="18" typeface="Times New Roman"/>
                <a:ea charset="-122" panose="020B0503020204020204" pitchFamily="34" typeface="微软雅黑"/>
                <a:cs panose="020B0604020202020204" typeface="Arial"/>
              </a:rPr>
              <a:t>B</a:t>
            </a:r>
            <a:r>
              <a:rPr altLang="en-US" b="1" baseline="0" cap="none" i="0" kern="0" kumimoji="0" lang="zh-CN" noProof="0" normalizeH="0" smtClean="0" spc="0" strike="noStrike" sz="2400" u="none">
                <a:ln>
                  <a:noFill/>
                </a:ln>
                <a:solidFill>
                  <a:srgbClr val="FF0000"/>
                </a:solidFill>
                <a:effectLst/>
                <a:uLnTx/>
                <a:uFillTx/>
                <a:latin charset="0" panose="02020603050405020304" pitchFamily="18" typeface="Times New Roman"/>
                <a:ea charset="-122" panose="020B0503020204020204" pitchFamily="34" typeface="微软雅黑"/>
                <a:cs panose="020B0604020202020204" typeface="Arial"/>
              </a:rPr>
              <a:t>淋巴细胞</a:t>
            </a:r>
            <a:r>
              <a:rPr altLang="en-US" b="1" baseline="0" cap="none" i="0" kern="0" kumimoji="0" lang="zh-CN" noProof="0" normalizeH="0" smtClean="0" spc="0" strike="noStrike" sz="2400" u="none">
                <a:ln>
                  <a:noFill/>
                </a:ln>
                <a:solidFill>
                  <a:srgbClr val="000000"/>
                </a:solidFill>
                <a:effectLst/>
                <a:uLnTx/>
                <a:uFillTx/>
                <a:latin charset="0" panose="02020603050405020304" pitchFamily="18" typeface="Times New Roman"/>
                <a:ea charset="-122" panose="020B0503020204020204" pitchFamily="34" typeface="微软雅黑"/>
                <a:cs panose="020B0604020202020204" typeface="Arial"/>
              </a:rPr>
              <a:t>只分泌一种特异性抗体</a:t>
            </a:r>
            <a:endParaRPr altLang="en-US" b="1" baseline="0" cap="none" i="0" kern="0" kumimoji="0" lang="zh-CN" noProof="0" normalizeH="0" smtClean="0" spc="0" strike="noStrike" sz="2400" u="none">
              <a:ln>
                <a:noFill/>
              </a:ln>
              <a:solidFill>
                <a:srgbClr val="000000"/>
              </a:solidFill>
              <a:effectLst/>
              <a:uLnTx/>
              <a:uFillTx/>
              <a:latin charset="0" panose="02020603050405020304" pitchFamily="18" typeface="Times New Roman"/>
              <a:ea charset="-122" panose="020B0503020204020204" pitchFamily="34" typeface="微软雅黑"/>
              <a:cs panose="020B0604020202020204" typeface="Arial"/>
            </a:endParaRPr>
          </a:p>
        </p:txBody>
      </p:sp>
      <p:sp>
        <p:nvSpPr>
          <p:cNvPr id="72" name="矩形 71"/>
          <p:cNvSpPr/>
          <p:nvPr>
            <p:custDataLst>
              <p:tags r:id="rId69"/>
            </p:custDataLst>
          </p:nvPr>
        </p:nvSpPr>
        <p:spPr>
          <a:xfrm>
            <a:off x="4073199" y="4087320"/>
            <a:ext cx="1584325" cy="720725"/>
          </a:xfrm>
          <a:prstGeom prst="rect">
            <a:avLst/>
          </a:prstGeom>
          <a:noFill/>
          <a:ln w="9525">
            <a:noFill/>
          </a:ln>
        </p:spPr>
        <p:txBody>
          <a:bodyPr/>
          <a:lstStyle>
            <a:lvl1pPr algn="l" defTabSz="914400" eaLnBrk="1" fontAlgn="base" hangingPunct="1" indent="-342900" latinLnBrk="0" lvl="0" marL="342900" rtl="0">
              <a:lnSpc>
                <a:spcPct val="100000"/>
              </a:lnSpc>
              <a:spcBef>
                <a:spcPct val="20000"/>
              </a:spcBef>
              <a:spcAft>
                <a:spcPct val="0"/>
              </a:spcAft>
              <a:buChar char="•"/>
              <a:defRPr baseline="0" kern="1200" sz="3200" u="none">
                <a:solidFill>
                  <a:schemeClr val="tx1"/>
                </a:solidFill>
                <a:latin charset="0" panose="020B0604020202020204" pitchFamily="34" typeface="Arial"/>
                <a:ea charset="-122" panose="02010600030101010101" pitchFamily="2" typeface="宋体"/>
              </a:defRPr>
            </a:lvl1pPr>
            <a:lvl2pPr algn="l" defTabSz="914400" eaLnBrk="1" fontAlgn="base" hangingPunct="1" indent="-285750" latinLnBrk="0" lvl="1" marL="742950" rtl="0">
              <a:lnSpc>
                <a:spcPct val="100000"/>
              </a:lnSpc>
              <a:spcBef>
                <a:spcPct val="20000"/>
              </a:spcBef>
              <a:spcAft>
                <a:spcPct val="0"/>
              </a:spcAft>
              <a:buChar char="–"/>
              <a:defRPr b="0" baseline="0" i="0" kern="1200" sz="2800" u="none">
                <a:solidFill>
                  <a:schemeClr val="tx1"/>
                </a:solidFill>
                <a:latin charset="0" panose="020B0604020202020204" pitchFamily="34" typeface="Arial"/>
                <a:ea charset="-122" panose="02010600030101010101" pitchFamily="2" typeface="宋体"/>
              </a:defRPr>
            </a:lvl2pPr>
            <a:lvl3pPr algn="l" defTabSz="914400" eaLnBrk="1" fontAlgn="base" hangingPunct="1" indent="-228600" latinLnBrk="0" lvl="2" marL="1143000" rtl="0">
              <a:lnSpc>
                <a:spcPct val="100000"/>
              </a:lnSpc>
              <a:spcBef>
                <a:spcPct val="20000"/>
              </a:spcBef>
              <a:spcAft>
                <a:spcPct val="0"/>
              </a:spcAft>
              <a:buChar char="•"/>
              <a:defRPr b="0" baseline="0" i="0" kern="1200" sz="2400" u="none">
                <a:solidFill>
                  <a:schemeClr val="tx1"/>
                </a:solidFill>
                <a:latin charset="0" panose="020B0604020202020204" pitchFamily="34" typeface="Arial"/>
                <a:ea charset="-122" panose="02010600030101010101" pitchFamily="2" typeface="宋体"/>
              </a:defRPr>
            </a:lvl3pPr>
            <a:lvl4pPr algn="l" defTabSz="914400" eaLnBrk="1" fontAlgn="base" hangingPunct="1" indent="-228600" latinLnBrk="0" lvl="3" marL="1600200" rtl="0">
              <a:lnSpc>
                <a:spcPct val="100000"/>
              </a:lnSpc>
              <a:spcBef>
                <a:spcPct val="20000"/>
              </a:spcBef>
              <a:spcAft>
                <a:spcPct val="0"/>
              </a:spcAft>
              <a:buChar char="–"/>
              <a:defRPr b="0" baseline="0" i="0" kern="1200" sz="2000" u="none">
                <a:solidFill>
                  <a:schemeClr val="tx1"/>
                </a:solidFill>
                <a:latin charset="0" panose="020B0604020202020204" pitchFamily="34" typeface="Arial"/>
                <a:ea charset="-122" panose="02010600030101010101" pitchFamily="2" typeface="宋体"/>
              </a:defRPr>
            </a:lvl4pPr>
            <a:lvl5pPr algn="l" defTabSz="914400" eaLnBrk="1" fontAlgn="base" hangingPunct="1" indent="-228600" latinLnBrk="0" lvl="4" marL="2057400" rtl="0">
              <a:lnSpc>
                <a:spcPct val="100000"/>
              </a:lnSpc>
              <a:spcBef>
                <a:spcPct val="20000"/>
              </a:spcBef>
              <a:spcAft>
                <a:spcPct val="0"/>
              </a:spcAft>
              <a:buChar char="»"/>
              <a:defRPr b="0" baseline="0" i="0" kern="1200" sz="2000" u="none">
                <a:solidFill>
                  <a:schemeClr val="tx1"/>
                </a:solidFill>
                <a:latin charset="0" panose="020B0604020202020204" pitchFamily="34" typeface="Arial"/>
                <a:ea charset="-122" panose="02010600030101010101" pitchFamily="2" typeface="宋体"/>
              </a:defRPr>
            </a:lvl5pPr>
          </a:lstStyle>
          <a:p>
            <a:pPr>
              <a:lnSpc>
                <a:spcPct val="90000"/>
              </a:lnSpc>
              <a:buFontTx/>
              <a:buNone/>
            </a:pPr>
            <a:endParaRPr b="1" sz="2400">
              <a:solidFill>
                <a:srgbClr val="FF3300"/>
              </a:solidFill>
              <a:latin charset="0" panose="02020603050405020304" pitchFamily="18" typeface="Times New Roman"/>
              <a:ea charset="-122" panose="020B0503020204020204" pitchFamily="34" typeface="微软雅黑"/>
              <a:cs panose="020B0604020202020204" typeface="Arial"/>
            </a:endParaRPr>
          </a:p>
        </p:txBody>
      </p:sp>
      <p:grpSp>
        <p:nvGrpSpPr>
          <p:cNvPr id="73" name="组合 72"/>
          <p:cNvGrpSpPr/>
          <p:nvPr>
            <p:custDataLst>
              <p:tags r:id="rId70"/>
            </p:custDataLst>
          </p:nvPr>
        </p:nvGrpSpPr>
        <p:grpSpPr>
          <a:xfrm>
            <a:off x="2119525" y="3760515"/>
            <a:ext cx="8572500" cy="2966720"/>
            <a:chOff x="1777178" y="3491032"/>
            <a:chExt cx="8572500" cy="2966720"/>
          </a:xfrm>
        </p:grpSpPr>
        <p:pic>
          <p:nvPicPr>
            <p:cNvPr descr="milstein" id="74" name="图片 73"/>
            <p:cNvPicPr>
              <a:picLocks noChangeAspect="1"/>
            </p:cNvPicPr>
            <p:nvPr>
              <p:custDataLst>
                <p:tags r:id="rId71"/>
              </p:custDataLst>
            </p:nvPr>
          </p:nvPicPr>
          <p:blipFill>
            <a:blip r:embed="rId72"/>
            <a:stretch>
              <a:fillRect/>
            </a:stretch>
          </p:blipFill>
          <p:spPr>
            <a:xfrm>
              <a:off x="1777178" y="3817752"/>
              <a:ext cx="1953260" cy="2639695"/>
            </a:xfrm>
            <a:prstGeom prst="rect">
              <a:avLst/>
            </a:prstGeom>
            <a:noFill/>
            <a:ln w="9525">
              <a:noFill/>
            </a:ln>
          </p:spPr>
        </p:pic>
        <p:pic>
          <p:nvPicPr>
            <p:cNvPr descr="kohler" id="75" name="图片 74"/>
            <p:cNvPicPr>
              <a:picLocks noChangeAspect="1"/>
            </p:cNvPicPr>
            <p:nvPr>
              <p:custDataLst>
                <p:tags r:id="rId73"/>
              </p:custDataLst>
            </p:nvPr>
          </p:nvPicPr>
          <p:blipFill>
            <a:blip r:embed="rId74"/>
            <a:stretch>
              <a:fillRect/>
            </a:stretch>
          </p:blipFill>
          <p:spPr>
            <a:xfrm>
              <a:off x="8425628" y="3745032"/>
              <a:ext cx="1924050" cy="2712720"/>
            </a:xfrm>
            <a:prstGeom prst="rect">
              <a:avLst/>
            </a:prstGeom>
            <a:noFill/>
            <a:ln w="9525">
              <a:noFill/>
            </a:ln>
          </p:spPr>
        </p:pic>
        <p:pic>
          <p:nvPicPr>
            <p:cNvPr descr="01200000013591116105209592302_s" id="76" name="图片 75"/>
            <p:cNvPicPr>
              <a:picLocks noChangeAspect="1"/>
            </p:cNvPicPr>
            <p:nvPr>
              <p:custDataLst>
                <p:tags r:id="rId75"/>
              </p:custDataLst>
            </p:nvPr>
          </p:nvPicPr>
          <p:blipFill>
            <a:blip r:embed="rId76"/>
            <a:stretch>
              <a:fillRect/>
            </a:stretch>
          </p:blipFill>
          <p:spPr>
            <a:xfrm>
              <a:off x="5245856" y="3491032"/>
              <a:ext cx="1876277" cy="1876277"/>
            </a:xfrm>
            <a:prstGeom prst="rect">
              <a:avLst/>
            </a:prstGeom>
            <a:noFill/>
            <a:ln w="9525">
              <a:noFill/>
            </a:ln>
          </p:spPr>
        </p:pic>
        <p:sp>
          <p:nvSpPr>
            <p:cNvPr descr="新闻纸" id="77" name="Text Box 3"/>
            <p:cNvSpPr txBox="1"/>
            <p:nvPr>
              <p:custDataLst>
                <p:tags r:id="rId77"/>
              </p:custDataLst>
            </p:nvPr>
          </p:nvSpPr>
          <p:spPr>
            <a:xfrm>
              <a:off x="3792668" y="5570657"/>
              <a:ext cx="5474335" cy="829945"/>
            </a:xfrm>
            <a:prstGeom prst="rect">
              <a:avLst/>
            </a:prstGeom>
            <a:noFill/>
            <a:ln w="9525">
              <a:noFill/>
            </a:ln>
          </p:spPr>
          <p:txBody>
            <a:bodyPr wrap="square">
              <a:spAutoFit/>
            </a:bodyPr>
            <a:lstStyle/>
            <a:p>
              <a:r>
                <a:rPr altLang="zh-CN" b="1" lang="en-US" sz="2400">
                  <a:solidFill>
                    <a:srgbClr val="000000"/>
                  </a:solidFill>
                  <a:latin charset="0" panose="02020603050405020304" pitchFamily="18" typeface="Times New Roman"/>
                  <a:cs panose="020B0604020202020204" typeface="Arial"/>
                </a:rPr>
                <a:t>1975</a:t>
              </a:r>
              <a:r>
                <a:rPr altLang="en-US" b="1" lang="zh-CN" sz="2400">
                  <a:solidFill>
                    <a:srgbClr val="000000"/>
                  </a:solidFill>
                  <a:latin charset="0" panose="02020603050405020304" pitchFamily="18" typeface="Times New Roman"/>
                  <a:cs panose="020B0604020202020204" typeface="Arial"/>
                </a:rPr>
                <a:t>年，米尔斯坦和柯勒</a:t>
              </a:r>
              <a:endParaRPr altLang="en-US" b="1" lang="zh-CN" sz="2400">
                <a:solidFill>
                  <a:srgbClr val="000000"/>
                </a:solidFill>
                <a:latin charset="0" panose="02020603050405020304" pitchFamily="18" typeface="Times New Roman"/>
                <a:cs panose="020B0604020202020204" typeface="Arial"/>
              </a:endParaRPr>
            </a:p>
            <a:p>
              <a:r>
                <a:rPr altLang="zh-CN" b="1" lang="en-US" sz="2400">
                  <a:solidFill>
                    <a:srgbClr val="000000"/>
                  </a:solidFill>
                  <a:latin charset="0" panose="02020603050405020304" pitchFamily="18" typeface="Times New Roman"/>
                  <a:cs panose="020B0604020202020204" typeface="Arial"/>
                </a:rPr>
                <a:t>1984</a:t>
              </a:r>
              <a:r>
                <a:rPr altLang="en-US" b="1" lang="zh-CN" sz="2400">
                  <a:solidFill>
                    <a:srgbClr val="000000"/>
                  </a:solidFill>
                  <a:latin charset="0" panose="02020603050405020304" pitchFamily="18" typeface="Times New Roman"/>
                  <a:cs panose="020B0604020202020204" typeface="Arial"/>
                </a:rPr>
                <a:t>年，诺贝尔生理学或医学奖</a:t>
              </a:r>
              <a:endParaRPr altLang="en-US" b="1" lang="zh-CN" sz="2400">
                <a:solidFill>
                  <a:srgbClr val="000000"/>
                </a:solidFill>
                <a:latin charset="0" panose="02020603050405020304" pitchFamily="18" typeface="Times New Roman"/>
                <a:cs panose="020B0604020202020204" typeface="Arial"/>
              </a:endParaRPr>
            </a:p>
          </p:txBody>
        </p:sp>
      </p:grpSp>
      <p:sp>
        <p:nvSpPr>
          <p:cNvPr id="84" name="圆角矩形标注 10259"/>
          <p:cNvSpPr/>
          <p:nvPr>
            <p:custDataLst>
              <p:tags r:id="rId78"/>
            </p:custDataLst>
          </p:nvPr>
        </p:nvSpPr>
        <p:spPr bwMode="auto">
          <a:xfrm>
            <a:off x="5588000" y="1755140"/>
            <a:ext cx="5682615" cy="581660"/>
          </a:xfrm>
          <a:prstGeom prst="wedgeRoundRectCallout">
            <a:avLst>
              <a:gd fmla="val -35976" name="adj1"/>
              <a:gd fmla="val 126528" name="adj2"/>
              <a:gd fmla="val 16667" name="adj3"/>
            </a:avLst>
          </a:prstGeom>
          <a:solidFill>
            <a:schemeClr val="accent4">
              <a:lumMod val="60000"/>
              <a:lumOff val="40000"/>
            </a:schemeClr>
          </a:solidFill>
          <a:ln w="28575">
            <a:solidFill>
              <a:schemeClr val="accent2">
                <a:lumMod val="50000"/>
              </a:schemeClr>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dk1"/>
          </a:lnRef>
          <a:fillRef idx="1">
            <a:schemeClr val="lt1"/>
          </a:fillRef>
          <a:effectRef idx="0">
            <a:schemeClr val="dk1"/>
          </a:effectRef>
          <a:fontRef idx="minor">
            <a:schemeClr val="dk1"/>
          </a:fontRef>
        </p:style>
        <p:txBody>
          <a:bodyPr/>
          <a:p>
            <a:pPr algn="ctr"/>
            <a:r>
              <a:rPr altLang="en-US" b="1" lang="zh-CN" sz="2400">
                <a:solidFill>
                  <a:schemeClr val="tx1"/>
                </a:solidFill>
                <a:latin charset="-122" panose="02010609060101010101" pitchFamily="49" typeface="楷体"/>
                <a:ea charset="-122" panose="02010609060101010101" pitchFamily="49" typeface="楷体"/>
                <a:cs charset="-122" panose="02010609060101010101" pitchFamily="49" typeface="楷体"/>
              </a:rPr>
              <a:t>既能迅速</a:t>
            </a:r>
            <a:r>
              <a:rPr altLang="en-US" b="1" lang="zh-CN" sz="2400" u="sng">
                <a:solidFill>
                  <a:schemeClr val="tx1"/>
                </a:solidFill>
                <a:latin charset="-122" panose="02010609060101010101" pitchFamily="49" typeface="楷体"/>
                <a:ea charset="-122" panose="02010609060101010101" pitchFamily="49" typeface="楷体"/>
                <a:cs charset="-122" panose="02010609060101010101" pitchFamily="49" typeface="楷体"/>
              </a:rPr>
              <a:t>大量增殖</a:t>
            </a:r>
            <a:r>
              <a:rPr altLang="en-US" b="1" lang="zh-CN" sz="2400">
                <a:solidFill>
                  <a:schemeClr val="tx1"/>
                </a:solidFill>
                <a:latin charset="-122" panose="02010609060101010101" pitchFamily="49" typeface="楷体"/>
                <a:ea charset="-122" panose="02010609060101010101" pitchFamily="49" typeface="楷体"/>
                <a:cs charset="-122" panose="02010609060101010101" pitchFamily="49" typeface="楷体"/>
              </a:rPr>
              <a:t>，又能产生</a:t>
            </a:r>
            <a:r>
              <a:rPr altLang="en-US" b="1" lang="zh-CN" sz="2400" u="sng">
                <a:solidFill>
                  <a:schemeClr val="tx1"/>
                </a:solidFill>
                <a:latin charset="-122" panose="02010609060101010101" pitchFamily="49" typeface="楷体"/>
                <a:ea charset="-122" panose="02010609060101010101" pitchFamily="49" typeface="楷体"/>
                <a:cs charset="-122" panose="02010609060101010101" pitchFamily="49" typeface="楷体"/>
              </a:rPr>
              <a:t>专一抗体</a:t>
            </a:r>
            <a:endParaRPr altLang="en-US" b="1" lang="zh-CN" sz="2400" u="sng">
              <a:solidFill>
                <a:schemeClr val="tx1"/>
              </a:solidFill>
              <a:latin charset="-122" panose="02010609060101010101" pitchFamily="49" typeface="楷体"/>
              <a:ea charset="-122" panose="02010609060101010101" pitchFamily="49" typeface="楷体"/>
              <a:cs charset="-122" panose="02010609060101010101" pitchFamily="49" typeface="楷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71"/>
                                        </p:tgtEl>
                                        <p:attrNameLst>
                                          <p:attrName>style.visibility</p:attrName>
                                        </p:attrNameLst>
                                      </p:cBhvr>
                                      <p:to>
                                        <p:strVal val="visible"/>
                                      </p:to>
                                    </p:set>
                                    <p:animEffect filter="blinds(horizontal)" transition="in">
                                      <p:cBhvr>
                                        <p:cTn dur="500" id="7"/>
                                        <p:tgtEl>
                                          <p:spTgt spid="71"/>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3" presetSubtype="10">
                                  <p:stCondLst>
                                    <p:cond delay="0"/>
                                  </p:stCondLst>
                                  <p:childTnLst>
                                    <p:set>
                                      <p:cBhvr>
                                        <p:cTn dur="1" fill="hold" id="11">
                                          <p:stCondLst>
                                            <p:cond delay="0"/>
                                          </p:stCondLst>
                                        </p:cTn>
                                        <p:tgtEl>
                                          <p:spTgt spid="70"/>
                                        </p:tgtEl>
                                        <p:attrNameLst>
                                          <p:attrName>style.visibility</p:attrName>
                                        </p:attrNameLst>
                                      </p:cBhvr>
                                      <p:to>
                                        <p:strVal val="visible"/>
                                      </p:to>
                                    </p:set>
                                    <p:animEffect filter="blinds(horizontal)" transition="in">
                                      <p:cBhvr>
                                        <p:cTn dur="500" id="12"/>
                                        <p:tgtEl>
                                          <p:spTgt spid="70"/>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22" presetSubtype="8">
                                  <p:stCondLst>
                                    <p:cond delay="0"/>
                                  </p:stCondLst>
                                  <p:childTnLst>
                                    <p:set>
                                      <p:cBhvr>
                                        <p:cTn dur="1" fill="hold" id="16">
                                          <p:stCondLst>
                                            <p:cond delay="0"/>
                                          </p:stCondLst>
                                        </p:cTn>
                                        <p:tgtEl>
                                          <p:spTgt spid="5"/>
                                        </p:tgtEl>
                                        <p:attrNameLst>
                                          <p:attrName>style.visibility</p:attrName>
                                        </p:attrNameLst>
                                      </p:cBhvr>
                                      <p:to>
                                        <p:strVal val="visible"/>
                                      </p:to>
                                    </p:set>
                                    <p:animEffect filter="wipe(left)" transition="in">
                                      <p:cBhvr>
                                        <p:cTn dur="500" id="17"/>
                                        <p:tgtEl>
                                          <p:spTgt spid="5"/>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22" presetSubtype="1">
                                  <p:stCondLst>
                                    <p:cond delay="0"/>
                                  </p:stCondLst>
                                  <p:childTnLst>
                                    <p:set>
                                      <p:cBhvr>
                                        <p:cTn dur="1" fill="hold" id="21">
                                          <p:stCondLst>
                                            <p:cond delay="0"/>
                                          </p:stCondLst>
                                        </p:cTn>
                                        <p:tgtEl>
                                          <p:spTgt spid="84"/>
                                        </p:tgtEl>
                                        <p:attrNameLst>
                                          <p:attrName>style.visibility</p:attrName>
                                        </p:attrNameLst>
                                      </p:cBhvr>
                                      <p:to>
                                        <p:strVal val="visible"/>
                                      </p:to>
                                    </p:set>
                                    <p:animEffect filter="wipe(up)" transition="in">
                                      <p:cBhvr>
                                        <p:cTn dur="500" id="22"/>
                                        <p:tgtEl>
                                          <p:spTgt spid="84"/>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22" presetSubtype="8">
                                  <p:stCondLst>
                                    <p:cond delay="0"/>
                                  </p:stCondLst>
                                  <p:childTnLst>
                                    <p:set>
                                      <p:cBhvr>
                                        <p:cTn dur="1" fill="hold" id="26">
                                          <p:stCondLst>
                                            <p:cond delay="0"/>
                                          </p:stCondLst>
                                        </p:cTn>
                                        <p:tgtEl>
                                          <p:spTgt spid="66"/>
                                        </p:tgtEl>
                                        <p:attrNameLst>
                                          <p:attrName>style.visibility</p:attrName>
                                        </p:attrNameLst>
                                      </p:cBhvr>
                                      <p:to>
                                        <p:strVal val="visible"/>
                                      </p:to>
                                    </p:set>
                                    <p:animEffect filter="wipe(left)" transition="in">
                                      <p:cBhvr>
                                        <p:cTn dur="500" id="27"/>
                                        <p:tgtEl>
                                          <p:spTgt spid="66"/>
                                        </p:tgtEl>
                                      </p:cBhvr>
                                    </p:animEffect>
                                  </p:childTnLst>
                                </p:cTn>
                              </p:par>
                            </p:childTnLst>
                          </p:cTn>
                        </p:par>
                      </p:childTnLst>
                    </p:cTn>
                  </p:par>
                  <p:par>
                    <p:cTn fill="hold" id="28">
                      <p:stCondLst>
                        <p:cond delay="indefinite"/>
                      </p:stCondLst>
                      <p:childTnLst>
                        <p:par>
                          <p:cTn fill="hold" id="29">
                            <p:stCondLst>
                              <p:cond delay="0"/>
                            </p:stCondLst>
                            <p:childTnLst>
                              <p:par>
                                <p:cTn fill="hold" id="30" nodeType="clickEffect" presetClass="entr" presetID="42" presetSubtype="0">
                                  <p:stCondLst>
                                    <p:cond delay="0"/>
                                  </p:stCondLst>
                                  <p:childTnLst>
                                    <p:set>
                                      <p:cBhvr>
                                        <p:cTn dur="1" fill="hold" id="31">
                                          <p:stCondLst>
                                            <p:cond delay="0"/>
                                          </p:stCondLst>
                                        </p:cTn>
                                        <p:tgtEl>
                                          <p:spTgt spid="73"/>
                                        </p:tgtEl>
                                        <p:attrNameLst>
                                          <p:attrName>style.visibility</p:attrName>
                                        </p:attrNameLst>
                                      </p:cBhvr>
                                      <p:to>
                                        <p:strVal val="visible"/>
                                      </p:to>
                                    </p:set>
                                    <p:animEffect filter="fade" transition="in">
                                      <p:cBhvr>
                                        <p:cTn dur="1000" id="32"/>
                                        <p:tgtEl>
                                          <p:spTgt spid="73"/>
                                        </p:tgtEl>
                                      </p:cBhvr>
                                    </p:animEffect>
                                    <p:anim calcmode="lin" valueType="num">
                                      <p:cBhvr>
                                        <p:cTn dur="1000" fill="hold" id="33"/>
                                        <p:tgtEl>
                                          <p:spTgt spid="73"/>
                                        </p:tgtEl>
                                        <p:attrNameLst>
                                          <p:attrName>ppt_x</p:attrName>
                                        </p:attrNameLst>
                                      </p:cBhvr>
                                      <p:tavLst>
                                        <p:tav tm="0">
                                          <p:val>
                                            <p:strVal val="#ppt_x"/>
                                          </p:val>
                                        </p:tav>
                                        <p:tav tm="100000">
                                          <p:val>
                                            <p:strVal val="#ppt_x"/>
                                          </p:val>
                                        </p:tav>
                                      </p:tavLst>
                                    </p:anim>
                                    <p:anim calcmode="lin" valueType="num">
                                      <p:cBhvr>
                                        <p:cTn dur="1000" fill="hold" id="34"/>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ldLvl="0" grpId="0" spid="70"/>
      <p:bldP animBg="1" bldLvl="0" grpId="0" spid="71"/>
      <p:bldP animBg="1" bldLvl="0" grpId="0" spid="84"/>
    </p:bld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2" name="Text Box 3"/>
          <p:cNvSpPr/>
          <p:nvPr>
            <p:custDataLst>
              <p:tags r:id="rId55"/>
            </p:custDataLst>
          </p:nvPr>
        </p:nvSpPr>
        <p:spPr>
          <a:xfrm>
            <a:off x="861695" y="2373630"/>
            <a:ext cx="10941685" cy="1770380"/>
          </a:xfrm>
          <a:prstGeom prst="rect">
            <a:avLst/>
          </a:prstGeom>
          <a:noFill/>
          <a:ln w="9525">
            <a:noFill/>
          </a:ln>
        </p:spPr>
        <p:txBody>
          <a:bodyPr anchor="t" anchorCtr="0" wrap="square">
            <a:spAutoFit/>
          </a:bodyPr>
          <a:p>
            <a:pPr>
              <a:lnSpc>
                <a:spcPct val="130000"/>
              </a:lnSpc>
            </a:pPr>
            <a:r>
              <a:rPr altLang="zh-CN" b="1" dirty="0" lang="en-US"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rPr>
              <a:t>1.</a:t>
            </a:r>
            <a:r>
              <a:rPr altLang="en-US" b="1" dirty="0" lang="zh-CN"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rPr>
              <a:t>单克隆抗体制备过程中，为什么给小鼠注射特定的抗原？</a:t>
            </a:r>
            <a:endParaRPr altLang="en-US" b="1" dirty="0" lang="zh-CN"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endParaRPr>
          </a:p>
          <a:p>
            <a:pPr>
              <a:lnSpc>
                <a:spcPct val="130000"/>
              </a:lnSpc>
            </a:pPr>
            <a:r>
              <a:rPr altLang="zh-CN" b="1" dirty="0" lang="en-US" sz="2800">
                <a:latin charset="-122" panose="02010609060101010101" pitchFamily="49" typeface="楷体"/>
                <a:ea charset="-122" panose="02010609060101010101" pitchFamily="49" typeface="楷体"/>
                <a:cs charset="-122" panose="020B0503020204020204" pitchFamily="34" typeface="微软雅黑"/>
              </a:rPr>
              <a:t>2.</a:t>
            </a:r>
            <a:r>
              <a:rPr altLang="en-US" b="1" dirty="0" lang="zh-CN" sz="2800">
                <a:latin charset="-122" panose="02010609060101010101" pitchFamily="49" typeface="楷体"/>
                <a:ea charset="-122" panose="02010609060101010101" pitchFamily="49" typeface="楷体"/>
                <a:cs charset="-122" panose="020B0503020204020204" pitchFamily="34" typeface="微软雅黑"/>
              </a:rPr>
              <a:t>为什么要</a:t>
            </a:r>
            <a:r>
              <a:rPr altLang="en-US" b="1" dirty="0" lang="zh-CN"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rPr>
              <a:t>对杂交瘤细胞进行</a:t>
            </a:r>
            <a:r>
              <a:rPr altLang="en-US" b="1" dirty="0" lang="zh-CN"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rPr>
              <a:t>筛选？</a:t>
            </a:r>
            <a:r>
              <a:rPr altLang="en-US" b="1" dirty="0" lang="zh-CN"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rPr>
              <a:t>每次筛选的方法和目的是什么？</a:t>
            </a:r>
            <a:endParaRPr altLang="en-US" b="1" dirty="0" lang="zh-CN"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endParaRPr>
          </a:p>
          <a:p>
            <a:pPr>
              <a:lnSpc>
                <a:spcPct val="130000"/>
              </a:lnSpc>
            </a:pPr>
            <a:r>
              <a:rPr altLang="zh-CN" b="1" dirty="0" lang="en-US" sz="2800">
                <a:latin charset="-122" panose="02010609060101010101" pitchFamily="49" typeface="楷体"/>
                <a:ea charset="-122" panose="02010609060101010101" pitchFamily="49" typeface="楷体"/>
                <a:cs charset="-122" panose="020B0503020204020204" pitchFamily="34" typeface="微软雅黑"/>
              </a:rPr>
              <a:t>3.</a:t>
            </a:r>
            <a:r>
              <a:rPr altLang="en-US" b="1" dirty="0" lang="zh-CN"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rPr>
              <a:t>如何大规模进行培养得到大量的单克隆抗体</a:t>
            </a:r>
            <a:r>
              <a:rPr altLang="en-US" b="1" dirty="0" lang="zh-CN"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rPr>
              <a:t>？</a:t>
            </a:r>
            <a:endParaRPr altLang="en-US" b="1" dirty="0" lang="zh-CN" sz="2800">
              <a:latin charset="-122" panose="02010609060101010101" pitchFamily="49" typeface="楷体"/>
              <a:ea charset="-122" panose="02010609060101010101" pitchFamily="49" typeface="楷体"/>
              <a:cs charset="-122" panose="020B0503020204020204" pitchFamily="34" typeface="微软雅黑"/>
              <a:sym charset="-122" panose="02010600030101010101" pitchFamily="2" typeface="宋体"/>
            </a:endParaRPr>
          </a:p>
        </p:txBody>
      </p:sp>
      <p:grpSp>
        <p:nvGrpSpPr>
          <p:cNvPr id="3" name="组合 2"/>
          <p:cNvGrpSpPr/>
          <p:nvPr>
            <p:custDataLst>
              <p:tags r:id="rId56"/>
            </p:custDataLst>
          </p:nvPr>
        </p:nvGrpSpPr>
        <p:grpSpPr>
          <a:xfrm>
            <a:off x="958832" y="1537547"/>
            <a:ext cx="3334944" cy="523220"/>
            <a:chOff x="761857" y="999188"/>
            <a:chExt cx="1263295" cy="523220"/>
          </a:xfrm>
        </p:grpSpPr>
        <p:sp>
          <p:nvSpPr>
            <p:cNvPr id="4" name="矩形: 圆角 59"/>
            <p:cNvSpPr/>
            <p:nvPr>
              <p:custDataLst>
                <p:tags r:id="rId57"/>
              </p:custDataLst>
            </p:nvPr>
          </p:nvSpPr>
          <p:spPr>
            <a:xfrm>
              <a:off x="761857" y="1027128"/>
              <a:ext cx="1263294" cy="4781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nSpc>
                  <a:spcPct val="90000"/>
                </a:lnSpc>
              </a:pPr>
              <a:endParaRPr altLang="en-US" lang="zh-CN" sz="2400">
                <a:latin charset="0" panose="02020603050405020304" pitchFamily="18" typeface="Times New Roman"/>
                <a:ea charset="-122" panose="02010609060101010101" pitchFamily="49" typeface="楷体"/>
                <a:sym charset="0" panose="02020603050405020304" pitchFamily="18" typeface="Times New Roman"/>
              </a:endParaRPr>
            </a:p>
          </p:txBody>
        </p:sp>
        <p:sp>
          <p:nvSpPr>
            <p:cNvPr id="82" name="文本框 81"/>
            <p:cNvSpPr txBox="1"/>
            <p:nvPr>
              <p:custDataLst>
                <p:tags r:id="rId58"/>
              </p:custDataLst>
            </p:nvPr>
          </p:nvSpPr>
          <p:spPr>
            <a:xfrm>
              <a:off x="761858" y="999188"/>
              <a:ext cx="1263294" cy="523220"/>
            </a:xfrm>
            <a:prstGeom prst="rect">
              <a:avLst/>
            </a:prstGeom>
            <a:noFill/>
          </p:spPr>
          <p:txBody>
            <a:bodyPr wrap="square">
              <a:spAutoFit/>
            </a:bodyPr>
            <a:p>
              <a:pPr algn="ctr"/>
              <a:r>
                <a:rPr altLang="en-US" b="1" dirty="0" lang="zh-CN" sz="2800">
                  <a:solidFill>
                    <a:schemeClr val="bg1"/>
                  </a:solidFill>
                  <a:latin charset="0" panose="02020603050405020304" pitchFamily="18" typeface="Times New Roman"/>
                  <a:ea charset="-122" panose="02010609060101010101" pitchFamily="49" typeface="楷体"/>
                  <a:sym charset="0" panose="02020603050405020304" pitchFamily="18" typeface="Times New Roman"/>
                </a:rPr>
                <a:t>阅读教材，思考：</a:t>
              </a:r>
              <a:endParaRPr altLang="en-US" dirty="0" lang="zh-CN" sz="2800">
                <a:solidFill>
                  <a:schemeClr val="bg1"/>
                </a:solidFill>
                <a:latin charset="0" panose="02020603050405020304" pitchFamily="18" typeface="Times New Roman"/>
                <a:ea charset="-122" panose="02010609060101010101" pitchFamily="49" typeface="楷体"/>
                <a:sym charset="0" panose="02020603050405020304" pitchFamily="18" typeface="Times New Roman"/>
              </a:endParaRPr>
            </a:p>
          </p:txBody>
        </p:sp>
      </p:grpSp>
      <p:sp>
        <p:nvSpPr>
          <p:cNvPr id="6" name="Text Box 20"/>
          <p:cNvSpPr txBox="1">
            <a:spLocks noChangeArrowheads="1"/>
          </p:cNvSpPr>
          <p:nvPr>
            <p:custDataLst>
              <p:tags r:id="rId59"/>
            </p:custDataLst>
          </p:nvPr>
        </p:nvSpPr>
        <p:spPr bwMode="auto">
          <a:xfrm>
            <a:off x="494030" y="781050"/>
            <a:ext cx="4277360" cy="521970"/>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zh-CN" kumimoji="0" lang="en-US" sz="2800">
                <a:solidFill>
                  <a:srgbClr val="0070C0"/>
                </a:solidFill>
                <a:latin charset="-122" panose="020B0503020204020204" pitchFamily="34" typeface="微软雅黑"/>
                <a:ea charset="-122" panose="020B0503020204020204" pitchFamily="34" typeface="微软雅黑"/>
                <a:sym typeface="+mn-ea"/>
              </a:rPr>
              <a:t>2</a:t>
            </a:r>
            <a:r>
              <a:rPr altLang="en-US" kumimoji="0" lang="zh-CN" sz="2800">
                <a:solidFill>
                  <a:srgbClr val="0070C0"/>
                </a:solidFill>
                <a:latin charset="-122" panose="020B0503020204020204" pitchFamily="34" typeface="微软雅黑"/>
                <a:ea charset="-122" panose="020B0503020204020204" pitchFamily="34" typeface="微软雅黑"/>
                <a:sym typeface="+mn-ea"/>
              </a:rPr>
              <a:t>、单克隆抗体的</a:t>
            </a:r>
            <a:r>
              <a:rPr altLang="en-US" kumimoji="0" lang="zh-CN" sz="2800">
                <a:solidFill>
                  <a:srgbClr val="0070C0"/>
                </a:solidFill>
                <a:latin charset="-122" panose="020B0503020204020204" pitchFamily="34" typeface="微软雅黑"/>
                <a:ea charset="-122" panose="020B0503020204020204" pitchFamily="34" typeface="微软雅黑"/>
                <a:sym typeface="+mn-ea"/>
              </a:rPr>
              <a:t>制备</a:t>
            </a:r>
            <a:endParaRPr altLang="en-US" kumimoji="0" lang="zh-CN" sz="2800">
              <a:solidFill>
                <a:srgbClr val="0070C0"/>
              </a:solidFill>
              <a:latin charset="-122" panose="020B0503020204020204" pitchFamily="34" typeface="微软雅黑"/>
              <a:ea charset="-122" panose="020B0503020204020204" pitchFamily="34" typeface="微软雅黑"/>
              <a:sym typeface="+mn-ea"/>
            </a:endParaRP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矩形 2"/>
          <p:cNvSpPr/>
          <p:nvPr/>
        </p:nvSpPr>
        <p:spPr>
          <a:xfrm>
            <a:off x="154940" y="2332355"/>
            <a:ext cx="11915140" cy="1457325"/>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altLang="en-US" lang="zh-CN" sz="2400"/>
          </a:p>
        </p:txBody>
      </p:sp>
      <p:sp>
        <p:nvSpPr>
          <p:cNvPr id="5" name="Text Box 6"/>
          <p:cNvSpPr/>
          <p:nvPr>
            <p:custDataLst>
              <p:tags r:id="rId55"/>
            </p:custDataLst>
          </p:nvPr>
        </p:nvSpPr>
        <p:spPr>
          <a:xfrm>
            <a:off x="176530" y="2379980"/>
            <a:ext cx="2099945" cy="133286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no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eaLnBrk="1" hangingPunct="1">
              <a:buFontTx/>
              <a:buNone/>
            </a:pPr>
            <a:r>
              <a:rPr dirty="0" sz="2400">
                <a:solidFill>
                  <a:schemeClr val="bg1"/>
                </a:solidFill>
                <a:latin charset="-122" panose="020B0503020204020204" pitchFamily="34" typeface="微软雅黑"/>
                <a:ea charset="-122" panose="020B0503020204020204" pitchFamily="34" typeface="微软雅黑"/>
                <a:cs panose="020B0604020202020204" typeface="Arial"/>
              </a:rPr>
              <a:t>用特定抗原免疫小鼠，并培养骨髓瘤细胞</a:t>
            </a:r>
            <a:endParaRPr dirty="0" sz="2400">
              <a:solidFill>
                <a:schemeClr val="bg1"/>
              </a:solidFill>
              <a:latin charset="-122" panose="020B0503020204020204" pitchFamily="34" typeface="微软雅黑"/>
              <a:ea charset="-122" panose="020B0503020204020204" pitchFamily="34" typeface="微软雅黑"/>
              <a:cs panose="020B0604020202020204" typeface="Arial"/>
            </a:endParaRPr>
          </a:p>
        </p:txBody>
      </p:sp>
      <p:cxnSp>
        <p:nvCxnSpPr>
          <p:cNvPr id="6" name="Line 7"/>
          <p:cNvCxnSpPr/>
          <p:nvPr>
            <p:custDataLst>
              <p:tags r:id="rId56"/>
            </p:custDataLst>
          </p:nvPr>
        </p:nvCxnSpPr>
        <p:spPr>
          <a:xfrm>
            <a:off x="2276388" y="3102064"/>
            <a:ext cx="499110" cy="508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7" name="Text Box 8"/>
          <p:cNvSpPr/>
          <p:nvPr>
            <p:custDataLst>
              <p:tags r:id="rId57"/>
            </p:custDataLst>
          </p:nvPr>
        </p:nvSpPr>
        <p:spPr>
          <a:xfrm>
            <a:off x="2620010" y="2526030"/>
            <a:ext cx="1639570" cy="46037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多种</a:t>
            </a:r>
            <a:r>
              <a:rPr altLang="zh-CN" baseline="0" cap="none" i="0" kern="0" kumimoji="0" lang="en-US"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B</a:t>
            </a:r>
            <a:r>
              <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细胞</a:t>
            </a:r>
            <a:endPar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78" name="Text Box 8"/>
          <p:cNvSpPr/>
          <p:nvPr>
            <p:custDataLst>
              <p:tags r:id="rId58"/>
            </p:custDataLst>
          </p:nvPr>
        </p:nvSpPr>
        <p:spPr>
          <a:xfrm>
            <a:off x="2573655" y="3190240"/>
            <a:ext cx="1734820" cy="46037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骨髓瘤细胞</a:t>
            </a:r>
            <a:endPar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79" name="Line 7"/>
          <p:cNvCxnSpPr/>
          <p:nvPr>
            <p:custDataLst>
              <p:tags r:id="rId59"/>
            </p:custDataLst>
          </p:nvPr>
        </p:nvCxnSpPr>
        <p:spPr>
          <a:xfrm>
            <a:off x="4259493" y="2811234"/>
            <a:ext cx="504000" cy="235585"/>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cxnSp>
        <p:nvCxnSpPr>
          <p:cNvPr id="80" name="Line 7"/>
          <p:cNvCxnSpPr>
            <a:stCxn id="78" idx="3"/>
            <a:endCxn id="81" idx="1"/>
          </p:cNvCxnSpPr>
          <p:nvPr>
            <p:custDataLst>
              <p:tags r:id="rId60"/>
            </p:custDataLst>
          </p:nvPr>
        </p:nvCxnSpPr>
        <p:spPr>
          <a:xfrm flipV="1">
            <a:off x="4308388" y="3029039"/>
            <a:ext cx="363855" cy="391795"/>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1" name="Text Box 8"/>
          <p:cNvSpPr/>
          <p:nvPr>
            <p:custDataLst>
              <p:tags r:id="rId61"/>
            </p:custDataLst>
          </p:nvPr>
        </p:nvSpPr>
        <p:spPr>
          <a:xfrm>
            <a:off x="4672330" y="2613660"/>
            <a:ext cx="911225" cy="82994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诱导</a:t>
            </a: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融合</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88" name="圆角矩形标注 10259"/>
          <p:cNvSpPr/>
          <p:nvPr>
            <p:custDataLst>
              <p:tags r:id="rId62"/>
            </p:custDataLst>
          </p:nvPr>
        </p:nvSpPr>
        <p:spPr bwMode="auto">
          <a:xfrm>
            <a:off x="321945" y="4271010"/>
            <a:ext cx="3381375" cy="1075690"/>
          </a:xfrm>
          <a:prstGeom prst="wedgeRoundRectCallout">
            <a:avLst>
              <a:gd fmla="val -6208" name="adj1"/>
              <a:gd fmla="val -98221" name="adj2"/>
              <a:gd fmla="val 16667" name="adj3"/>
            </a:avLst>
          </a:prstGeom>
          <a:solidFill>
            <a:schemeClr val="accent4">
              <a:lumMod val="60000"/>
              <a:lumOff val="40000"/>
            </a:schemeClr>
          </a:solidFill>
          <a:ln w="28575">
            <a:solidFill>
              <a:schemeClr val="accent2">
                <a:lumMod val="50000"/>
              </a:schemeClr>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dk1"/>
          </a:lnRef>
          <a:fillRef idx="1">
            <a:schemeClr val="lt1"/>
          </a:fillRef>
          <a:effectRef idx="0">
            <a:schemeClr val="dk1"/>
          </a:effectRef>
          <a:fontRef idx="minor">
            <a:schemeClr val="dk1"/>
          </a:fontRef>
        </p:style>
        <p:txBody>
          <a:bodyPr/>
          <a:p>
            <a:pPr algn="l"/>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rPr>
              <a:t>从小鼠</a:t>
            </a:r>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rPr>
              <a:t>脾中获得产生特定抗体的</a:t>
            </a:r>
            <a:r>
              <a:rPr altLang="zh-CN" b="1" lang="en-US" sz="2600">
                <a:solidFill>
                  <a:schemeClr val="tx1"/>
                </a:solidFill>
                <a:latin charset="-122" panose="02010609060101010101" pitchFamily="49" typeface="楷体"/>
                <a:ea charset="-122" panose="02010609060101010101" pitchFamily="49" typeface="楷体"/>
                <a:cs charset="-122" panose="02010609060101010101" pitchFamily="49" typeface="楷体"/>
              </a:rPr>
              <a:t>B</a:t>
            </a:r>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rPr>
              <a:t>细胞</a:t>
            </a:r>
            <a:endPar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endParaRPr>
          </a:p>
        </p:txBody>
      </p:sp>
      <p:grpSp>
        <p:nvGrpSpPr>
          <p:cNvPr id="124" name="组合 123"/>
          <p:cNvGrpSpPr/>
          <p:nvPr/>
        </p:nvGrpSpPr>
        <p:grpSpPr>
          <a:xfrm>
            <a:off x="245110" y="671830"/>
            <a:ext cx="11772900" cy="1672590"/>
            <a:chOff x="498" y="1059"/>
            <a:chExt cx="18540" cy="2634"/>
          </a:xfrm>
        </p:grpSpPr>
        <p:grpSp>
          <p:nvGrpSpPr>
            <p:cNvPr id="119" name="组合 118"/>
            <p:cNvGrpSpPr/>
            <p:nvPr/>
          </p:nvGrpSpPr>
          <p:grpSpPr>
            <a:xfrm>
              <a:off x="498" y="1059"/>
              <a:ext cx="18540" cy="2635"/>
              <a:chOff x="498" y="1038"/>
              <a:chExt cx="18540" cy="2635"/>
            </a:xfrm>
          </p:grpSpPr>
          <p:pic>
            <p:nvPicPr>
              <p:cNvPr descr="C:\Users\Administrator\Desktop\未标题-1.png" id="92" name="Picture 5"/>
              <p:cNvPicPr>
                <a:picLocks noChangeArrowheads="1" noChangeAspect="1"/>
              </p:cNvPicPr>
              <p:nvPr>
                <p:custDataLst>
                  <p:tags r:id="rId63"/>
                </p:custDataLst>
              </p:nvPr>
            </p:nvPicPr>
            <p:blipFill>
              <a:blip r:embed="rId64">
                <a:lum bright="18000" contrast="18000"/>
              </a:blip>
              <a:stretch>
                <a:fillRect/>
              </a:stretch>
            </p:blipFill>
            <p:spPr bwMode="auto">
              <a:xfrm>
                <a:off x="4071" y="1151"/>
                <a:ext cx="1673" cy="1331"/>
              </a:xfrm>
              <a:prstGeom prst="rect">
                <a:avLst/>
              </a:prstGeom>
              <a:noFill/>
            </p:spPr>
          </p:pic>
          <p:pic>
            <p:nvPicPr>
              <p:cNvPr descr="C:\Users\Administrator\Desktop\未标题-1.png" id="93" name="Picture 6"/>
              <p:cNvPicPr>
                <a:picLocks noChangeArrowheads="1" noChangeAspect="1"/>
              </p:cNvPicPr>
              <p:nvPr>
                <p:custDataLst>
                  <p:tags r:id="rId65"/>
                </p:custDataLst>
              </p:nvPr>
            </p:nvPicPr>
            <p:blipFill>
              <a:blip r:embed="rId66">
                <a:lum bright="18000" contrast="18000"/>
              </a:blip>
              <a:stretch>
                <a:fillRect/>
              </a:stretch>
            </p:blipFill>
            <p:spPr bwMode="auto">
              <a:xfrm>
                <a:off x="4071" y="2546"/>
                <a:ext cx="1506" cy="1127"/>
              </a:xfrm>
              <a:prstGeom prst="rect">
                <a:avLst/>
              </a:prstGeom>
              <a:noFill/>
            </p:spPr>
          </p:pic>
          <p:pic>
            <p:nvPicPr>
              <p:cNvPr descr="C:\Users\Administrator\Desktop\未标题-1.png" id="94" name="Picture 6"/>
              <p:cNvPicPr>
                <a:picLocks noChangeArrowheads="1" noChangeAspect="1"/>
              </p:cNvPicPr>
              <p:nvPr>
                <p:custDataLst>
                  <p:tags r:id="rId67"/>
                </p:custDataLst>
              </p:nvPr>
            </p:nvPicPr>
            <p:blipFill>
              <a:blip r:embed="rId68">
                <a:lum bright="24000" contrast="18000"/>
              </a:blip>
              <a:stretch>
                <a:fillRect/>
              </a:stretch>
            </p:blipFill>
            <p:spPr bwMode="auto">
              <a:xfrm>
                <a:off x="6708" y="1983"/>
                <a:ext cx="3374" cy="1591"/>
              </a:xfrm>
              <a:prstGeom prst="rect">
                <a:avLst/>
              </a:prstGeom>
              <a:noFill/>
            </p:spPr>
          </p:pic>
          <p:pic>
            <p:nvPicPr>
              <p:cNvPr descr="C:\Users\Administrator\Desktop\未标题-1.png" id="95" name="Picture 8"/>
              <p:cNvPicPr>
                <a:picLocks noChangeArrowheads="1" noChangeAspect="1"/>
              </p:cNvPicPr>
              <p:nvPr>
                <p:custDataLst>
                  <p:tags r:id="rId69"/>
                </p:custDataLst>
              </p:nvPr>
            </p:nvPicPr>
            <p:blipFill>
              <a:blip r:embed="rId70">
                <a:lum bright="24000" contrast="18000"/>
              </a:blip>
              <a:stretch>
                <a:fillRect/>
              </a:stretch>
            </p:blipFill>
            <p:spPr bwMode="auto">
              <a:xfrm>
                <a:off x="10612" y="2240"/>
                <a:ext cx="1300" cy="1152"/>
              </a:xfrm>
              <a:prstGeom prst="rect">
                <a:avLst/>
              </a:prstGeom>
              <a:noFill/>
            </p:spPr>
          </p:pic>
          <p:pic>
            <p:nvPicPr>
              <p:cNvPr descr="C:\Users\Administrator\Desktop\未标题-1.png" id="100" name="Picture 7"/>
              <p:cNvPicPr>
                <a:picLocks noChangeArrowheads="1" noChangeAspect="1"/>
              </p:cNvPicPr>
              <p:nvPr>
                <p:custDataLst>
                  <p:tags r:id="rId71"/>
                </p:custDataLst>
              </p:nvPr>
            </p:nvPicPr>
            <p:blipFill>
              <a:blip r:embed="rId72">
                <a:lum bright="24000" contrast="18000"/>
              </a:blip>
              <a:stretch>
                <a:fillRect/>
              </a:stretch>
            </p:blipFill>
            <p:spPr bwMode="auto">
              <a:xfrm>
                <a:off x="12809" y="1801"/>
                <a:ext cx="1992" cy="1696"/>
              </a:xfrm>
              <a:prstGeom prst="rect">
                <a:avLst/>
              </a:prstGeom>
              <a:noFill/>
            </p:spPr>
          </p:pic>
          <p:pic>
            <p:nvPicPr>
              <p:cNvPr descr="C:\Users\Administrator\Desktop\未标题-1.png" id="101" name="Picture 9"/>
              <p:cNvPicPr>
                <a:picLocks noChangeArrowheads="1" noChangeAspect="1"/>
              </p:cNvPicPr>
              <p:nvPr>
                <p:custDataLst>
                  <p:tags r:id="rId73"/>
                </p:custDataLst>
              </p:nvPr>
            </p:nvPicPr>
            <p:blipFill>
              <a:blip r:embed="rId74">
                <a:lum bright="30000" contrast="18000"/>
              </a:blip>
              <a:stretch>
                <a:fillRect/>
              </a:stretch>
            </p:blipFill>
            <p:spPr bwMode="auto">
              <a:xfrm>
                <a:off x="17326" y="1801"/>
                <a:ext cx="1712" cy="1233"/>
              </a:xfrm>
              <a:prstGeom prst="rect">
                <a:avLst/>
              </a:prstGeom>
              <a:noFill/>
            </p:spPr>
          </p:pic>
          <p:cxnSp>
            <p:nvCxnSpPr>
              <p:cNvPr id="103" name="直接箭头连接符 102"/>
              <p:cNvCxnSpPr/>
              <p:nvPr/>
            </p:nvCxnSpPr>
            <p:spPr>
              <a:xfrm flipV="1">
                <a:off x="2854" y="2552"/>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04" name="图片 103"/>
              <p:cNvPicPr>
                <a:picLocks noChangeAspect="1"/>
              </p:cNvPicPr>
              <p:nvPr>
                <p:custDataLst>
                  <p:tags r:id="rId75"/>
                </p:custDataLst>
              </p:nvPr>
            </p:nvPicPr>
            <p:blipFill>
              <a:blip r:embed="rId76"/>
              <a:stretch>
                <a:fillRect/>
              </a:stretch>
            </p:blipFill>
            <p:spPr>
              <a:xfrm>
                <a:off x="1009" y="2807"/>
                <a:ext cx="1457" cy="782"/>
              </a:xfrm>
              <a:prstGeom prst="rect">
                <a:avLst/>
              </a:prstGeom>
            </p:spPr>
          </p:pic>
          <p:pic>
            <p:nvPicPr>
              <p:cNvPr id="105" name="图片 104"/>
              <p:cNvPicPr>
                <a:picLocks noChangeAspect="1"/>
              </p:cNvPicPr>
              <p:nvPr>
                <p:custDataLst>
                  <p:tags r:id="rId77"/>
                </p:custDataLst>
              </p:nvPr>
            </p:nvPicPr>
            <p:blipFill>
              <a:blip r:embed="rId78"/>
              <a:srcRect b="79246" l="48367" r="21023" t="2767"/>
              <a:stretch>
                <a:fillRect/>
              </a:stretch>
            </p:blipFill>
            <p:spPr>
              <a:xfrm>
                <a:off x="498" y="1333"/>
                <a:ext cx="2170" cy="1275"/>
              </a:xfrm>
              <a:prstGeom prst="rect">
                <a:avLst/>
              </a:prstGeom>
            </p:spPr>
          </p:pic>
          <p:cxnSp>
            <p:nvCxnSpPr>
              <p:cNvPr id="106" name="直接箭头连接符 105"/>
              <p:cNvCxnSpPr/>
              <p:nvPr/>
            </p:nvCxnSpPr>
            <p:spPr>
              <a:xfrm>
                <a:off x="5744" y="2079"/>
                <a:ext cx="756" cy="38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7" name="直接箭头连接符 106"/>
              <p:cNvCxnSpPr/>
              <p:nvPr/>
            </p:nvCxnSpPr>
            <p:spPr>
              <a:xfrm flipV="1">
                <a:off x="5744" y="2643"/>
                <a:ext cx="726" cy="36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8" name="直接箭头连接符 107"/>
              <p:cNvCxnSpPr/>
              <p:nvPr/>
            </p:nvCxnSpPr>
            <p:spPr>
              <a:xfrm flipV="1">
                <a:off x="9642" y="2807"/>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9" name="直接箭头连接符 108"/>
              <p:cNvCxnSpPr/>
              <p:nvPr/>
            </p:nvCxnSpPr>
            <p:spPr>
              <a:xfrm flipV="1">
                <a:off x="11959" y="2807"/>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0" name="直接箭头连接符 109"/>
              <p:cNvCxnSpPr/>
              <p:nvPr/>
            </p:nvCxnSpPr>
            <p:spPr>
              <a:xfrm flipV="1">
                <a:off x="14810" y="2064"/>
                <a:ext cx="571" cy="579"/>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1" name="直接箭头连接符 110"/>
              <p:cNvCxnSpPr/>
              <p:nvPr/>
            </p:nvCxnSpPr>
            <p:spPr>
              <a:xfrm>
                <a:off x="14810" y="2843"/>
                <a:ext cx="510" cy="37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12" name="图片 111"/>
              <p:cNvPicPr>
                <a:picLocks noChangeAspect="1"/>
              </p:cNvPicPr>
              <p:nvPr>
                <p:custDataLst>
                  <p:tags r:id="rId79"/>
                </p:custDataLst>
              </p:nvPr>
            </p:nvPicPr>
            <p:blipFill>
              <a:blip r:embed="rId80"/>
              <a:stretch>
                <a:fillRect/>
              </a:stretch>
            </p:blipFill>
            <p:spPr>
              <a:xfrm>
                <a:off x="15381" y="1038"/>
                <a:ext cx="1742" cy="1064"/>
              </a:xfrm>
              <a:prstGeom prst="rect">
                <a:avLst/>
              </a:prstGeom>
            </p:spPr>
          </p:pic>
          <p:pic>
            <p:nvPicPr>
              <p:cNvPr descr="查看源图像" id="116" name="Picture 2"/>
              <p:cNvPicPr>
                <a:picLocks noChangeArrowheads="1" noChangeAspect="1"/>
              </p:cNvPicPr>
              <p:nvPr>
                <p:custDataLst>
                  <p:tags r:id="rId81"/>
                </p:custDataLst>
              </p:nvPr>
            </p:nvPicPr>
            <p:blipFill>
              <a:blip r:embed="rId82">
                <a:extLst>
                  <a:ext uri="{28A0092B-C50C-407E-A947-70E740481C1C}">
                    <a14:useLocalDpi xmlns:a14="http://schemas.microsoft.com/office/drawing/2010/main" val="0"/>
                  </a:ext>
                </a:extLst>
              </a:blip>
              <a:srcRect b="16205" l="64768" r="25603" t="64970"/>
              <a:stretch>
                <a:fillRect/>
              </a:stretch>
            </p:blipFill>
            <p:spPr bwMode="auto">
              <a:xfrm>
                <a:off x="15381" y="2460"/>
                <a:ext cx="1524" cy="1116"/>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直接箭头连接符 116"/>
              <p:cNvCxnSpPr/>
              <p:nvPr/>
            </p:nvCxnSpPr>
            <p:spPr>
              <a:xfrm>
                <a:off x="16702" y="1982"/>
                <a:ext cx="624" cy="38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8" name="直接箭头连接符 117"/>
              <p:cNvCxnSpPr/>
              <p:nvPr/>
            </p:nvCxnSpPr>
            <p:spPr>
              <a:xfrm flipV="1">
                <a:off x="16702" y="2546"/>
                <a:ext cx="624" cy="36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grpSp>
        <p:pic>
          <p:nvPicPr>
            <p:cNvPr descr="C:\Users\Administrator\Desktop\未标题-1.png" id="123" name="Picture 5"/>
            <p:cNvPicPr>
              <a:picLocks noChangeArrowheads="1" noChangeAspect="1"/>
            </p:cNvPicPr>
            <p:nvPr>
              <p:custDataLst>
                <p:tags r:id="rId83"/>
              </p:custDataLst>
            </p:nvPr>
          </p:nvPicPr>
          <p:blipFill>
            <a:blip r:embed="rId84">
              <a:lum bright="18000" contrast="24000"/>
            </a:blip>
            <a:srcRect l="-8271" r="60045" t="8652"/>
            <a:stretch>
              <a:fillRect/>
            </a:stretch>
          </p:blipFill>
          <p:spPr bwMode="auto">
            <a:xfrm>
              <a:off x="7358" y="1353"/>
              <a:ext cx="1528" cy="554"/>
            </a:xfrm>
            <a:prstGeom prst="rect">
              <a:avLst/>
            </a:prstGeom>
            <a:noFill/>
          </p:spPr>
        </p:pic>
      </p:grpSp>
      <p:sp>
        <p:nvSpPr>
          <p:cNvPr id="125" name="圆角矩形标注 10259"/>
          <p:cNvSpPr/>
          <p:nvPr>
            <p:custDataLst>
              <p:tags r:id="rId85"/>
            </p:custDataLst>
          </p:nvPr>
        </p:nvSpPr>
        <p:spPr bwMode="auto">
          <a:xfrm>
            <a:off x="4672330" y="4271010"/>
            <a:ext cx="3108960" cy="641350"/>
          </a:xfrm>
          <a:prstGeom prst="wedgeRoundRectCallout">
            <a:avLst>
              <a:gd fmla="val -31576" name="adj1"/>
              <a:gd fmla="val -168811" name="adj2"/>
              <a:gd fmla="val 16667" name="adj3"/>
            </a:avLst>
          </a:prstGeom>
          <a:solidFill>
            <a:schemeClr val="accent4">
              <a:lumMod val="60000"/>
              <a:lumOff val="40000"/>
            </a:schemeClr>
          </a:solidFill>
          <a:ln w="28575">
            <a:solidFill>
              <a:schemeClr val="accent2">
                <a:lumMod val="50000"/>
              </a:schemeClr>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dk1"/>
          </a:lnRef>
          <a:fillRef idx="1">
            <a:schemeClr val="lt1"/>
          </a:fillRef>
          <a:effectRef idx="0">
            <a:schemeClr val="dk1"/>
          </a:effectRef>
          <a:fontRef idx="minor">
            <a:schemeClr val="dk1"/>
          </a:fontRef>
        </p:style>
        <p:txBody>
          <a:bodyPr/>
          <a:p>
            <a:pPr algn="l"/>
            <a:r>
              <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rPr>
              <a:t>动物细胞融合技术</a:t>
            </a:r>
            <a:endPar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4" presetSubtype="10">
                                  <p:stCondLst>
                                    <p:cond delay="0"/>
                                  </p:stCondLst>
                                  <p:childTnLst>
                                    <p:set>
                                      <p:cBhvr>
                                        <p:cTn dur="1" fill="hold" id="6">
                                          <p:stCondLst>
                                            <p:cond delay="0"/>
                                          </p:stCondLst>
                                        </p:cTn>
                                        <p:tgtEl>
                                          <p:spTgt spid="5"/>
                                        </p:tgtEl>
                                        <p:attrNameLst>
                                          <p:attrName>style.visibility</p:attrName>
                                        </p:attrNameLst>
                                      </p:cBhvr>
                                      <p:to>
                                        <p:strVal val="visible"/>
                                      </p:to>
                                    </p:set>
                                    <p:animEffect filter="randombar(horizontal)" transition="in">
                                      <p:cBhvr>
                                        <p:cTn dur="500" id="7"/>
                                        <p:tgtEl>
                                          <p:spTgt spid="5"/>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22" presetSubtype="1">
                                  <p:stCondLst>
                                    <p:cond delay="0"/>
                                  </p:stCondLst>
                                  <p:childTnLst>
                                    <p:set>
                                      <p:cBhvr>
                                        <p:cTn dur="1" fill="hold" id="11">
                                          <p:stCondLst>
                                            <p:cond delay="0"/>
                                          </p:stCondLst>
                                        </p:cTn>
                                        <p:tgtEl>
                                          <p:spTgt spid="88"/>
                                        </p:tgtEl>
                                        <p:attrNameLst>
                                          <p:attrName>style.visibility</p:attrName>
                                        </p:attrNameLst>
                                      </p:cBhvr>
                                      <p:to>
                                        <p:strVal val="visible"/>
                                      </p:to>
                                    </p:set>
                                    <p:animEffect filter="wipe(up)" transition="in">
                                      <p:cBhvr>
                                        <p:cTn dur="500" id="12"/>
                                        <p:tgtEl>
                                          <p:spTgt spid="88"/>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4" presetSubtype="10">
                                  <p:stCondLst>
                                    <p:cond delay="0"/>
                                  </p:stCondLst>
                                  <p:childTnLst>
                                    <p:set>
                                      <p:cBhvr>
                                        <p:cTn dur="1" fill="hold" id="16">
                                          <p:stCondLst>
                                            <p:cond delay="0"/>
                                          </p:stCondLst>
                                        </p:cTn>
                                        <p:tgtEl>
                                          <p:spTgt spid="6"/>
                                        </p:tgtEl>
                                        <p:attrNameLst>
                                          <p:attrName>style.visibility</p:attrName>
                                        </p:attrNameLst>
                                      </p:cBhvr>
                                      <p:to>
                                        <p:strVal val="visible"/>
                                      </p:to>
                                    </p:set>
                                    <p:animEffect filter="randombar(horizontal)" transition="in">
                                      <p:cBhvr>
                                        <p:cTn dur="500" id="17"/>
                                        <p:tgtEl>
                                          <p:spTgt spid="6"/>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4" presetSubtype="10">
                                  <p:stCondLst>
                                    <p:cond delay="0"/>
                                  </p:stCondLst>
                                  <p:childTnLst>
                                    <p:set>
                                      <p:cBhvr>
                                        <p:cTn dur="1" fill="hold" id="21">
                                          <p:stCondLst>
                                            <p:cond delay="0"/>
                                          </p:stCondLst>
                                        </p:cTn>
                                        <p:tgtEl>
                                          <p:spTgt spid="7"/>
                                        </p:tgtEl>
                                        <p:attrNameLst>
                                          <p:attrName>style.visibility</p:attrName>
                                        </p:attrNameLst>
                                      </p:cBhvr>
                                      <p:to>
                                        <p:strVal val="visible"/>
                                      </p:to>
                                    </p:set>
                                    <p:animEffect filter="randombar(horizontal)" transition="in">
                                      <p:cBhvr>
                                        <p:cTn dur="500" id="22"/>
                                        <p:tgtEl>
                                          <p:spTgt spid="7"/>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4" presetSubtype="10">
                                  <p:stCondLst>
                                    <p:cond delay="0"/>
                                  </p:stCondLst>
                                  <p:childTnLst>
                                    <p:set>
                                      <p:cBhvr>
                                        <p:cTn dur="1" fill="hold" id="26">
                                          <p:stCondLst>
                                            <p:cond delay="0"/>
                                          </p:stCondLst>
                                        </p:cTn>
                                        <p:tgtEl>
                                          <p:spTgt spid="78"/>
                                        </p:tgtEl>
                                        <p:attrNameLst>
                                          <p:attrName>style.visibility</p:attrName>
                                        </p:attrNameLst>
                                      </p:cBhvr>
                                      <p:to>
                                        <p:strVal val="visible"/>
                                      </p:to>
                                    </p:set>
                                    <p:animEffect filter="randombar(horizontal)" transition="in">
                                      <p:cBhvr>
                                        <p:cTn dur="500" id="27"/>
                                        <p:tgtEl>
                                          <p:spTgt spid="78"/>
                                        </p:tgtEl>
                                      </p:cBhvr>
                                    </p:animEffect>
                                  </p:childTnLst>
                                </p:cTn>
                              </p:par>
                            </p:childTnLst>
                          </p:cTn>
                        </p:par>
                      </p:childTnLst>
                    </p:cTn>
                  </p:par>
                  <p:par>
                    <p:cTn fill="hold" id="28">
                      <p:stCondLst>
                        <p:cond delay="indefinite"/>
                      </p:stCondLst>
                      <p:childTnLst>
                        <p:par>
                          <p:cTn fill="hold" id="29">
                            <p:stCondLst>
                              <p:cond delay="0"/>
                            </p:stCondLst>
                            <p:childTnLst>
                              <p:par>
                                <p:cTn fill="hold" id="30" nodeType="clickEffect" presetClass="entr" presetID="14" presetSubtype="10">
                                  <p:stCondLst>
                                    <p:cond delay="0"/>
                                  </p:stCondLst>
                                  <p:childTnLst>
                                    <p:set>
                                      <p:cBhvr>
                                        <p:cTn dur="1" fill="hold" id="31">
                                          <p:stCondLst>
                                            <p:cond delay="0"/>
                                          </p:stCondLst>
                                        </p:cTn>
                                        <p:tgtEl>
                                          <p:spTgt spid="79"/>
                                        </p:tgtEl>
                                        <p:attrNameLst>
                                          <p:attrName>style.visibility</p:attrName>
                                        </p:attrNameLst>
                                      </p:cBhvr>
                                      <p:to>
                                        <p:strVal val="visible"/>
                                      </p:to>
                                    </p:set>
                                    <p:animEffect filter="randombar(horizontal)" transition="in">
                                      <p:cBhvr>
                                        <p:cTn dur="500" id="32"/>
                                        <p:tgtEl>
                                          <p:spTgt spid="79"/>
                                        </p:tgtEl>
                                      </p:cBhvr>
                                    </p:animEffect>
                                  </p:childTnLst>
                                </p:cTn>
                              </p:par>
                              <p:par>
                                <p:cTn fill="hold" id="33" nodeType="withEffect" presetClass="entr" presetID="14" presetSubtype="10">
                                  <p:stCondLst>
                                    <p:cond delay="0"/>
                                  </p:stCondLst>
                                  <p:childTnLst>
                                    <p:set>
                                      <p:cBhvr>
                                        <p:cTn dur="1" fill="hold" id="34">
                                          <p:stCondLst>
                                            <p:cond delay="0"/>
                                          </p:stCondLst>
                                        </p:cTn>
                                        <p:tgtEl>
                                          <p:spTgt spid="80"/>
                                        </p:tgtEl>
                                        <p:attrNameLst>
                                          <p:attrName>style.visibility</p:attrName>
                                        </p:attrNameLst>
                                      </p:cBhvr>
                                      <p:to>
                                        <p:strVal val="visible"/>
                                      </p:to>
                                    </p:set>
                                    <p:animEffect filter="randombar(horizontal)" transition="in">
                                      <p:cBhvr>
                                        <p:cTn dur="500" id="35"/>
                                        <p:tgtEl>
                                          <p:spTgt spid="80"/>
                                        </p:tgtEl>
                                      </p:cBhvr>
                                    </p:animEffect>
                                  </p:childTnLst>
                                </p:cTn>
                              </p:par>
                            </p:childTnLst>
                          </p:cTn>
                        </p:par>
                      </p:childTnLst>
                    </p:cTn>
                  </p:par>
                  <p:par>
                    <p:cTn fill="hold" id="36">
                      <p:stCondLst>
                        <p:cond delay="indefinite"/>
                      </p:stCondLst>
                      <p:childTnLst>
                        <p:par>
                          <p:cTn fill="hold" id="37">
                            <p:stCondLst>
                              <p:cond delay="0"/>
                            </p:stCondLst>
                            <p:childTnLst>
                              <p:par>
                                <p:cTn fill="hold" grpId="0" id="38" nodeType="clickEffect" presetClass="entr" presetID="14" presetSubtype="10">
                                  <p:stCondLst>
                                    <p:cond delay="0"/>
                                  </p:stCondLst>
                                  <p:childTnLst>
                                    <p:set>
                                      <p:cBhvr>
                                        <p:cTn dur="1" fill="hold" id="39">
                                          <p:stCondLst>
                                            <p:cond delay="0"/>
                                          </p:stCondLst>
                                        </p:cTn>
                                        <p:tgtEl>
                                          <p:spTgt spid="81"/>
                                        </p:tgtEl>
                                        <p:attrNameLst>
                                          <p:attrName>style.visibility</p:attrName>
                                        </p:attrNameLst>
                                      </p:cBhvr>
                                      <p:to>
                                        <p:strVal val="visible"/>
                                      </p:to>
                                    </p:set>
                                    <p:animEffect filter="randombar(horizontal)" transition="in">
                                      <p:cBhvr>
                                        <p:cTn dur="500" id="40"/>
                                        <p:tgtEl>
                                          <p:spTgt spid="81"/>
                                        </p:tgtEl>
                                      </p:cBhvr>
                                    </p:animEffect>
                                  </p:childTnLst>
                                </p:cTn>
                              </p:par>
                            </p:childTnLst>
                          </p:cTn>
                        </p:par>
                      </p:childTnLst>
                    </p:cTn>
                  </p:par>
                  <p:par>
                    <p:cTn fill="hold" id="41">
                      <p:stCondLst>
                        <p:cond delay="indefinite"/>
                      </p:stCondLst>
                      <p:childTnLst>
                        <p:par>
                          <p:cTn fill="hold" id="42">
                            <p:stCondLst>
                              <p:cond delay="0"/>
                            </p:stCondLst>
                            <p:childTnLst>
                              <p:par>
                                <p:cTn fill="hold" grpId="0" id="43" nodeType="clickEffect" presetClass="entr" presetID="22" presetSubtype="1">
                                  <p:stCondLst>
                                    <p:cond delay="0"/>
                                  </p:stCondLst>
                                  <p:childTnLst>
                                    <p:set>
                                      <p:cBhvr>
                                        <p:cTn dur="1" fill="hold" id="44">
                                          <p:stCondLst>
                                            <p:cond delay="0"/>
                                          </p:stCondLst>
                                        </p:cTn>
                                        <p:tgtEl>
                                          <p:spTgt spid="125"/>
                                        </p:tgtEl>
                                        <p:attrNameLst>
                                          <p:attrName>style.visibility</p:attrName>
                                        </p:attrNameLst>
                                      </p:cBhvr>
                                      <p:to>
                                        <p:strVal val="visible"/>
                                      </p:to>
                                    </p:set>
                                    <p:animEffect filter="wipe(up)" transition="in">
                                      <p:cBhvr>
                                        <p:cTn dur="500" id="45"/>
                                        <p:tgtEl>
                                          <p:spTgt spid="12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ldLvl="0" grpId="0" spid="5"/>
      <p:bldP animBg="1" bldLvl="0" grpId="0" spid="7"/>
      <p:bldP animBg="1" bldLvl="0" grpId="0" spid="78"/>
      <p:bldP animBg="1" bldLvl="0" grpId="0" spid="81"/>
      <p:bldP animBg="1" bldLvl="0" grpId="0" spid="88"/>
      <p:bldP animBg="1" bldLvl="0" grpId="0" spid="125"/>
    </p:bld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矩形 2"/>
          <p:cNvSpPr/>
          <p:nvPr/>
        </p:nvSpPr>
        <p:spPr>
          <a:xfrm>
            <a:off x="154940" y="2332355"/>
            <a:ext cx="11915140" cy="1457325"/>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altLang="en-US" lang="zh-CN" sz="2400"/>
          </a:p>
        </p:txBody>
      </p:sp>
      <p:sp>
        <p:nvSpPr>
          <p:cNvPr id="5" name="Text Box 6"/>
          <p:cNvSpPr/>
          <p:nvPr>
            <p:custDataLst>
              <p:tags r:id="rId55"/>
            </p:custDataLst>
          </p:nvPr>
        </p:nvSpPr>
        <p:spPr>
          <a:xfrm>
            <a:off x="176530" y="2379980"/>
            <a:ext cx="2099945" cy="133286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no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eaLnBrk="1" hangingPunct="1">
              <a:buFontTx/>
              <a:buNone/>
            </a:pPr>
            <a:r>
              <a:rPr dirty="0" sz="2400">
                <a:solidFill>
                  <a:schemeClr val="bg1"/>
                </a:solidFill>
                <a:latin charset="-122" panose="020B0503020204020204" pitchFamily="34" typeface="微软雅黑"/>
                <a:ea charset="-122" panose="020B0503020204020204" pitchFamily="34" typeface="微软雅黑"/>
                <a:cs panose="020B0604020202020204" typeface="Arial"/>
              </a:rPr>
              <a:t>用特定抗原免疫小鼠，并培养骨髓瘤细胞</a:t>
            </a:r>
            <a:endParaRPr dirty="0" sz="2400">
              <a:solidFill>
                <a:schemeClr val="bg1"/>
              </a:solidFill>
              <a:latin charset="-122" panose="020B0503020204020204" pitchFamily="34" typeface="微软雅黑"/>
              <a:ea charset="-122" panose="020B0503020204020204" pitchFamily="34" typeface="微软雅黑"/>
              <a:cs panose="020B0604020202020204" typeface="Arial"/>
            </a:endParaRPr>
          </a:p>
        </p:txBody>
      </p:sp>
      <p:cxnSp>
        <p:nvCxnSpPr>
          <p:cNvPr id="6" name="Line 7"/>
          <p:cNvCxnSpPr/>
          <p:nvPr>
            <p:custDataLst>
              <p:tags r:id="rId56"/>
            </p:custDataLst>
          </p:nvPr>
        </p:nvCxnSpPr>
        <p:spPr>
          <a:xfrm>
            <a:off x="2276388" y="3102064"/>
            <a:ext cx="499110" cy="508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7" name="Text Box 8"/>
          <p:cNvSpPr/>
          <p:nvPr>
            <p:custDataLst>
              <p:tags r:id="rId57"/>
            </p:custDataLst>
          </p:nvPr>
        </p:nvSpPr>
        <p:spPr>
          <a:xfrm>
            <a:off x="2620010" y="2526030"/>
            <a:ext cx="1639570" cy="46037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多种</a:t>
            </a:r>
            <a:r>
              <a:rPr altLang="zh-CN" baseline="0" cap="none" i="0" kern="0" kumimoji="0" lang="en-US"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B</a:t>
            </a:r>
            <a:r>
              <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细胞</a:t>
            </a:r>
            <a:endPar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78" name="Text Box 8"/>
          <p:cNvSpPr/>
          <p:nvPr>
            <p:custDataLst>
              <p:tags r:id="rId58"/>
            </p:custDataLst>
          </p:nvPr>
        </p:nvSpPr>
        <p:spPr>
          <a:xfrm>
            <a:off x="2573655" y="3190240"/>
            <a:ext cx="1734820" cy="46037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骨髓瘤细胞</a:t>
            </a:r>
            <a:endPar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79" name="Line 7"/>
          <p:cNvCxnSpPr/>
          <p:nvPr>
            <p:custDataLst>
              <p:tags r:id="rId59"/>
            </p:custDataLst>
          </p:nvPr>
        </p:nvCxnSpPr>
        <p:spPr>
          <a:xfrm>
            <a:off x="4259493" y="2811234"/>
            <a:ext cx="504000" cy="235585"/>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cxnSp>
        <p:nvCxnSpPr>
          <p:cNvPr id="80" name="Line 7"/>
          <p:cNvCxnSpPr>
            <a:stCxn id="78" idx="3"/>
            <a:endCxn id="81" idx="1"/>
          </p:cNvCxnSpPr>
          <p:nvPr>
            <p:custDataLst>
              <p:tags r:id="rId60"/>
            </p:custDataLst>
          </p:nvPr>
        </p:nvCxnSpPr>
        <p:spPr>
          <a:xfrm flipV="1">
            <a:off x="4308388" y="3029039"/>
            <a:ext cx="363855" cy="391795"/>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1" name="Text Box 8"/>
          <p:cNvSpPr/>
          <p:nvPr>
            <p:custDataLst>
              <p:tags r:id="rId61"/>
            </p:custDataLst>
          </p:nvPr>
        </p:nvSpPr>
        <p:spPr>
          <a:xfrm>
            <a:off x="4672330" y="2613660"/>
            <a:ext cx="911225" cy="82994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诱导</a:t>
            </a: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融合</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82" name="Line 7"/>
          <p:cNvCxnSpPr/>
          <p:nvPr>
            <p:custDataLst>
              <p:tags r:id="rId62"/>
            </p:custDataLst>
          </p:nvPr>
        </p:nvCxnSpPr>
        <p:spPr>
          <a:xfrm>
            <a:off x="5583468" y="3107144"/>
            <a:ext cx="866775" cy="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3" name="Text Box 8"/>
          <p:cNvSpPr/>
          <p:nvPr>
            <p:custDataLst>
              <p:tags r:id="rId63"/>
            </p:custDataLst>
          </p:nvPr>
        </p:nvSpPr>
        <p:spPr>
          <a:xfrm>
            <a:off x="6462395" y="2618105"/>
            <a:ext cx="1162050" cy="82994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杂交瘤细胞</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113" name="文本框 112"/>
          <p:cNvSpPr txBox="1"/>
          <p:nvPr/>
        </p:nvSpPr>
        <p:spPr>
          <a:xfrm>
            <a:off x="5642610" y="2586355"/>
            <a:ext cx="1019810" cy="460375"/>
          </a:xfrm>
          <a:prstGeom prst="rect">
            <a:avLst/>
          </a:prstGeom>
          <a:noFill/>
        </p:spPr>
        <p:txBody>
          <a:bodyPr anchor="t" rtlCol="0" wrap="square">
            <a:spAutoFit/>
          </a:bodyPr>
          <a:p>
            <a:r>
              <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rPr>
              <a:t>筛选</a:t>
            </a:r>
            <a:endPar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endParaRPr>
          </a:p>
        </p:txBody>
      </p:sp>
      <p:sp>
        <p:nvSpPr>
          <p:cNvPr id="120" name="圆角矩形标注 10259"/>
          <p:cNvSpPr/>
          <p:nvPr>
            <p:custDataLst>
              <p:tags r:id="rId64"/>
            </p:custDataLst>
          </p:nvPr>
        </p:nvSpPr>
        <p:spPr bwMode="auto">
          <a:xfrm>
            <a:off x="2343150" y="4229735"/>
            <a:ext cx="8014970" cy="1829435"/>
          </a:xfrm>
          <a:prstGeom prst="wedgeRoundRectCallout">
            <a:avLst>
              <a:gd fmla="val -2590" name="adj1"/>
              <a:gd fmla="val -107618" name="adj2"/>
              <a:gd fmla="val 16667" name="adj3"/>
            </a:avLst>
          </a:prstGeom>
          <a:solidFill>
            <a:schemeClr val="accent4">
              <a:lumMod val="60000"/>
              <a:lumOff val="40000"/>
            </a:schemeClr>
          </a:solidFill>
          <a:ln w="28575">
            <a:solidFill>
              <a:schemeClr val="accent2">
                <a:lumMod val="50000"/>
              </a:schemeClr>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dk1"/>
          </a:lnRef>
          <a:fillRef idx="1">
            <a:schemeClr val="lt1"/>
          </a:fillRef>
          <a:effectRef idx="0">
            <a:schemeClr val="dk1"/>
          </a:effectRef>
          <a:fontRef idx="minor">
            <a:schemeClr val="dk1"/>
          </a:fontRef>
        </p:style>
        <p:txBody>
          <a:bodyPr/>
          <a:p>
            <a:pPr algn="l"/>
            <a:r>
              <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rPr>
              <a:t>第一次筛选：</a:t>
            </a:r>
            <a:endPar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endParaRPr>
          </a:p>
          <a:p>
            <a:pPr algn="l"/>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rPr>
              <a:t>方法：</a:t>
            </a:r>
            <a:endPar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endParaRPr>
          </a:p>
          <a:p>
            <a:pPr algn="l"/>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rPr>
              <a:t>结果：</a:t>
            </a:r>
            <a:endPar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endParaRPr>
          </a:p>
        </p:txBody>
      </p:sp>
      <p:sp>
        <p:nvSpPr>
          <p:cNvPr id="121" name="文本框 120"/>
          <p:cNvSpPr txBox="1"/>
          <p:nvPr/>
        </p:nvSpPr>
        <p:spPr>
          <a:xfrm>
            <a:off x="3352800" y="4686935"/>
            <a:ext cx="3968750" cy="491490"/>
          </a:xfrm>
          <a:prstGeom prst="rect">
            <a:avLst/>
          </a:prstGeom>
          <a:noFill/>
        </p:spPr>
        <p:txBody>
          <a:bodyPr anchor="t" rtlCol="0" wrap="square">
            <a:spAutoFit/>
          </a:bodyPr>
          <a:p>
            <a:pPr algn="l"/>
            <a:r>
              <a:rPr altLang="en-US" b="1" lang="zh-CN" sz="2600">
                <a:latin charset="-122" panose="02010609060101010101" pitchFamily="49" typeface="楷体"/>
                <a:ea charset="-122" panose="02010609060101010101" pitchFamily="49" typeface="楷体"/>
                <a:cs charset="-122" panose="02010609060101010101" pitchFamily="49" typeface="楷体"/>
                <a:sym typeface="+mn-ea"/>
              </a:rPr>
              <a:t>用特定的</a:t>
            </a:r>
            <a:r>
              <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rPr>
              <a:t>选择培养基</a:t>
            </a:r>
            <a:r>
              <a:rPr altLang="en-US" b="1" lang="zh-CN" sz="2600">
                <a:latin charset="-122" panose="02010609060101010101" pitchFamily="49" typeface="楷体"/>
                <a:ea charset="-122" panose="02010609060101010101" pitchFamily="49" typeface="楷体"/>
                <a:cs charset="-122" panose="02010609060101010101" pitchFamily="49" typeface="楷体"/>
                <a:sym typeface="+mn-ea"/>
              </a:rPr>
              <a:t>筛选</a:t>
            </a:r>
            <a:endParaRPr altLang="en-US" b="1" lang="zh-CN" sz="2600">
              <a:latin charset="-122" panose="02010609060101010101" pitchFamily="49" typeface="楷体"/>
              <a:ea charset="-122" panose="02010609060101010101" pitchFamily="49" typeface="楷体"/>
              <a:cs charset="-122" panose="02010609060101010101" pitchFamily="49" typeface="楷体"/>
              <a:sym typeface="+mn-ea"/>
            </a:endParaRPr>
          </a:p>
        </p:txBody>
      </p:sp>
      <p:sp>
        <p:nvSpPr>
          <p:cNvPr id="122" name="文本框 121"/>
          <p:cNvSpPr txBox="1"/>
          <p:nvPr/>
        </p:nvSpPr>
        <p:spPr>
          <a:xfrm>
            <a:off x="3353435" y="5095875"/>
            <a:ext cx="6857365" cy="891540"/>
          </a:xfrm>
          <a:prstGeom prst="rect">
            <a:avLst/>
          </a:prstGeom>
          <a:noFill/>
        </p:spPr>
        <p:txBody>
          <a:bodyPr anchor="t" rtlCol="0" wrap="square">
            <a:spAutoFit/>
          </a:bodyPr>
          <a:p>
            <a:pPr algn="l"/>
            <a:r>
              <a:rPr altLang="en-US" b="1" lang="zh-CN" sz="2600">
                <a:latin charset="-122" panose="02010609060101010101" pitchFamily="49" typeface="楷体"/>
                <a:ea charset="-122" panose="02010609060101010101" pitchFamily="49" typeface="楷体"/>
                <a:cs charset="-122" panose="02010609060101010101" pitchFamily="49" typeface="楷体"/>
                <a:sym typeface="+mn-ea"/>
              </a:rPr>
              <a:t>未融合的亲本细胞和融合的具有同种核的细胞都会死亡，</a:t>
            </a:r>
            <a:r>
              <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rPr>
              <a:t>只有融合的杂交瘤细胞才能生长</a:t>
            </a:r>
            <a:endPar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endParaRPr>
          </a:p>
        </p:txBody>
      </p:sp>
      <p:grpSp>
        <p:nvGrpSpPr>
          <p:cNvPr id="124" name="组合 123"/>
          <p:cNvGrpSpPr/>
          <p:nvPr/>
        </p:nvGrpSpPr>
        <p:grpSpPr>
          <a:xfrm>
            <a:off x="245110" y="671830"/>
            <a:ext cx="11772900" cy="1672590"/>
            <a:chOff x="498" y="1059"/>
            <a:chExt cx="18540" cy="2634"/>
          </a:xfrm>
        </p:grpSpPr>
        <p:grpSp>
          <p:nvGrpSpPr>
            <p:cNvPr id="119" name="组合 118"/>
            <p:cNvGrpSpPr/>
            <p:nvPr/>
          </p:nvGrpSpPr>
          <p:grpSpPr>
            <a:xfrm>
              <a:off x="498" y="1059"/>
              <a:ext cx="18540" cy="2635"/>
              <a:chOff x="498" y="1038"/>
              <a:chExt cx="18540" cy="2635"/>
            </a:xfrm>
          </p:grpSpPr>
          <p:pic>
            <p:nvPicPr>
              <p:cNvPr descr="C:\Users\Administrator\Desktop\未标题-1.png" id="92" name="Picture 5"/>
              <p:cNvPicPr>
                <a:picLocks noChangeArrowheads="1" noChangeAspect="1"/>
              </p:cNvPicPr>
              <p:nvPr>
                <p:custDataLst>
                  <p:tags r:id="rId65"/>
                </p:custDataLst>
              </p:nvPr>
            </p:nvPicPr>
            <p:blipFill>
              <a:blip r:embed="rId66">
                <a:lum bright="18000" contrast="18000"/>
              </a:blip>
              <a:stretch>
                <a:fillRect/>
              </a:stretch>
            </p:blipFill>
            <p:spPr bwMode="auto">
              <a:xfrm>
                <a:off x="4071" y="1151"/>
                <a:ext cx="1673" cy="1331"/>
              </a:xfrm>
              <a:prstGeom prst="rect">
                <a:avLst/>
              </a:prstGeom>
              <a:noFill/>
            </p:spPr>
          </p:pic>
          <p:pic>
            <p:nvPicPr>
              <p:cNvPr descr="C:\Users\Administrator\Desktop\未标题-1.png" id="93" name="Picture 6"/>
              <p:cNvPicPr>
                <a:picLocks noChangeArrowheads="1" noChangeAspect="1"/>
              </p:cNvPicPr>
              <p:nvPr>
                <p:custDataLst>
                  <p:tags r:id="rId67"/>
                </p:custDataLst>
              </p:nvPr>
            </p:nvPicPr>
            <p:blipFill>
              <a:blip r:embed="rId68">
                <a:lum bright="18000" contrast="18000"/>
              </a:blip>
              <a:stretch>
                <a:fillRect/>
              </a:stretch>
            </p:blipFill>
            <p:spPr bwMode="auto">
              <a:xfrm>
                <a:off x="4071" y="2546"/>
                <a:ext cx="1506" cy="1127"/>
              </a:xfrm>
              <a:prstGeom prst="rect">
                <a:avLst/>
              </a:prstGeom>
              <a:noFill/>
            </p:spPr>
          </p:pic>
          <p:pic>
            <p:nvPicPr>
              <p:cNvPr descr="C:\Users\Administrator\Desktop\未标题-1.png" id="94" name="Picture 6"/>
              <p:cNvPicPr>
                <a:picLocks noChangeArrowheads="1" noChangeAspect="1"/>
              </p:cNvPicPr>
              <p:nvPr>
                <p:custDataLst>
                  <p:tags r:id="rId69"/>
                </p:custDataLst>
              </p:nvPr>
            </p:nvPicPr>
            <p:blipFill>
              <a:blip r:embed="rId70">
                <a:lum bright="24000" contrast="18000"/>
              </a:blip>
              <a:stretch>
                <a:fillRect/>
              </a:stretch>
            </p:blipFill>
            <p:spPr bwMode="auto">
              <a:xfrm>
                <a:off x="6708" y="1983"/>
                <a:ext cx="3374" cy="1591"/>
              </a:xfrm>
              <a:prstGeom prst="rect">
                <a:avLst/>
              </a:prstGeom>
              <a:noFill/>
            </p:spPr>
          </p:pic>
          <p:pic>
            <p:nvPicPr>
              <p:cNvPr descr="C:\Users\Administrator\Desktop\未标题-1.png" id="95" name="Picture 8"/>
              <p:cNvPicPr>
                <a:picLocks noChangeArrowheads="1" noChangeAspect="1"/>
              </p:cNvPicPr>
              <p:nvPr>
                <p:custDataLst>
                  <p:tags r:id="rId71"/>
                </p:custDataLst>
              </p:nvPr>
            </p:nvPicPr>
            <p:blipFill>
              <a:blip r:embed="rId72">
                <a:lum bright="24000" contrast="18000"/>
              </a:blip>
              <a:stretch>
                <a:fillRect/>
              </a:stretch>
            </p:blipFill>
            <p:spPr bwMode="auto">
              <a:xfrm>
                <a:off x="10612" y="2240"/>
                <a:ext cx="1300" cy="1152"/>
              </a:xfrm>
              <a:prstGeom prst="rect">
                <a:avLst/>
              </a:prstGeom>
              <a:noFill/>
            </p:spPr>
          </p:pic>
          <p:pic>
            <p:nvPicPr>
              <p:cNvPr descr="C:\Users\Administrator\Desktop\未标题-1.png" id="100" name="Picture 7"/>
              <p:cNvPicPr>
                <a:picLocks noChangeArrowheads="1" noChangeAspect="1"/>
              </p:cNvPicPr>
              <p:nvPr>
                <p:custDataLst>
                  <p:tags r:id="rId73"/>
                </p:custDataLst>
              </p:nvPr>
            </p:nvPicPr>
            <p:blipFill>
              <a:blip r:embed="rId74">
                <a:lum bright="24000" contrast="18000"/>
              </a:blip>
              <a:stretch>
                <a:fillRect/>
              </a:stretch>
            </p:blipFill>
            <p:spPr bwMode="auto">
              <a:xfrm>
                <a:off x="12809" y="1801"/>
                <a:ext cx="1992" cy="1696"/>
              </a:xfrm>
              <a:prstGeom prst="rect">
                <a:avLst/>
              </a:prstGeom>
              <a:noFill/>
            </p:spPr>
          </p:pic>
          <p:pic>
            <p:nvPicPr>
              <p:cNvPr descr="C:\Users\Administrator\Desktop\未标题-1.png" id="101" name="Picture 9"/>
              <p:cNvPicPr>
                <a:picLocks noChangeArrowheads="1" noChangeAspect="1"/>
              </p:cNvPicPr>
              <p:nvPr>
                <p:custDataLst>
                  <p:tags r:id="rId75"/>
                </p:custDataLst>
              </p:nvPr>
            </p:nvPicPr>
            <p:blipFill>
              <a:blip r:embed="rId76">
                <a:lum bright="30000" contrast="18000"/>
              </a:blip>
              <a:stretch>
                <a:fillRect/>
              </a:stretch>
            </p:blipFill>
            <p:spPr bwMode="auto">
              <a:xfrm>
                <a:off x="17326" y="1801"/>
                <a:ext cx="1712" cy="1233"/>
              </a:xfrm>
              <a:prstGeom prst="rect">
                <a:avLst/>
              </a:prstGeom>
              <a:noFill/>
            </p:spPr>
          </p:pic>
          <p:cxnSp>
            <p:nvCxnSpPr>
              <p:cNvPr id="103" name="直接箭头连接符 102"/>
              <p:cNvCxnSpPr/>
              <p:nvPr/>
            </p:nvCxnSpPr>
            <p:spPr>
              <a:xfrm flipV="1">
                <a:off x="2854" y="2552"/>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04" name="图片 103"/>
              <p:cNvPicPr>
                <a:picLocks noChangeAspect="1"/>
              </p:cNvPicPr>
              <p:nvPr>
                <p:custDataLst>
                  <p:tags r:id="rId77"/>
                </p:custDataLst>
              </p:nvPr>
            </p:nvPicPr>
            <p:blipFill>
              <a:blip r:embed="rId78"/>
              <a:stretch>
                <a:fillRect/>
              </a:stretch>
            </p:blipFill>
            <p:spPr>
              <a:xfrm>
                <a:off x="1009" y="2807"/>
                <a:ext cx="1457" cy="782"/>
              </a:xfrm>
              <a:prstGeom prst="rect">
                <a:avLst/>
              </a:prstGeom>
            </p:spPr>
          </p:pic>
          <p:pic>
            <p:nvPicPr>
              <p:cNvPr id="105" name="图片 104"/>
              <p:cNvPicPr>
                <a:picLocks noChangeAspect="1"/>
              </p:cNvPicPr>
              <p:nvPr>
                <p:custDataLst>
                  <p:tags r:id="rId79"/>
                </p:custDataLst>
              </p:nvPr>
            </p:nvPicPr>
            <p:blipFill>
              <a:blip r:embed="rId80"/>
              <a:srcRect b="79246" l="48367" r="21023" t="2767"/>
              <a:stretch>
                <a:fillRect/>
              </a:stretch>
            </p:blipFill>
            <p:spPr>
              <a:xfrm>
                <a:off x="498" y="1333"/>
                <a:ext cx="2170" cy="1275"/>
              </a:xfrm>
              <a:prstGeom prst="rect">
                <a:avLst/>
              </a:prstGeom>
            </p:spPr>
          </p:pic>
          <p:cxnSp>
            <p:nvCxnSpPr>
              <p:cNvPr id="106" name="直接箭头连接符 105"/>
              <p:cNvCxnSpPr/>
              <p:nvPr/>
            </p:nvCxnSpPr>
            <p:spPr>
              <a:xfrm>
                <a:off x="5744" y="2079"/>
                <a:ext cx="756" cy="38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7" name="直接箭头连接符 106"/>
              <p:cNvCxnSpPr/>
              <p:nvPr/>
            </p:nvCxnSpPr>
            <p:spPr>
              <a:xfrm flipV="1">
                <a:off x="5744" y="2643"/>
                <a:ext cx="726" cy="36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8" name="直接箭头连接符 107"/>
              <p:cNvCxnSpPr/>
              <p:nvPr/>
            </p:nvCxnSpPr>
            <p:spPr>
              <a:xfrm flipV="1">
                <a:off x="9642" y="2807"/>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9" name="直接箭头连接符 108"/>
              <p:cNvCxnSpPr/>
              <p:nvPr/>
            </p:nvCxnSpPr>
            <p:spPr>
              <a:xfrm flipV="1">
                <a:off x="11959" y="2807"/>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0" name="直接箭头连接符 109"/>
              <p:cNvCxnSpPr/>
              <p:nvPr/>
            </p:nvCxnSpPr>
            <p:spPr>
              <a:xfrm flipV="1">
                <a:off x="14810" y="2064"/>
                <a:ext cx="571" cy="579"/>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1" name="直接箭头连接符 110"/>
              <p:cNvCxnSpPr/>
              <p:nvPr/>
            </p:nvCxnSpPr>
            <p:spPr>
              <a:xfrm>
                <a:off x="14810" y="2843"/>
                <a:ext cx="510" cy="37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12" name="图片 111"/>
              <p:cNvPicPr>
                <a:picLocks noChangeAspect="1"/>
              </p:cNvPicPr>
              <p:nvPr>
                <p:custDataLst>
                  <p:tags r:id="rId81"/>
                </p:custDataLst>
              </p:nvPr>
            </p:nvPicPr>
            <p:blipFill>
              <a:blip r:embed="rId82"/>
              <a:stretch>
                <a:fillRect/>
              </a:stretch>
            </p:blipFill>
            <p:spPr>
              <a:xfrm>
                <a:off x="15381" y="1038"/>
                <a:ext cx="1742" cy="1064"/>
              </a:xfrm>
              <a:prstGeom prst="rect">
                <a:avLst/>
              </a:prstGeom>
            </p:spPr>
          </p:pic>
          <p:pic>
            <p:nvPicPr>
              <p:cNvPr descr="查看源图像" id="116" name="Picture 2"/>
              <p:cNvPicPr>
                <a:picLocks noChangeArrowheads="1" noChangeAspect="1"/>
              </p:cNvPicPr>
              <p:nvPr>
                <p:custDataLst>
                  <p:tags r:id="rId83"/>
                </p:custDataLst>
              </p:nvPr>
            </p:nvPicPr>
            <p:blipFill>
              <a:blip r:embed="rId84">
                <a:extLst>
                  <a:ext uri="{28A0092B-C50C-407E-A947-70E740481C1C}">
                    <a14:useLocalDpi xmlns:a14="http://schemas.microsoft.com/office/drawing/2010/main" val="0"/>
                  </a:ext>
                </a:extLst>
              </a:blip>
              <a:srcRect b="16205" l="64768" r="25603" t="64970"/>
              <a:stretch>
                <a:fillRect/>
              </a:stretch>
            </p:blipFill>
            <p:spPr bwMode="auto">
              <a:xfrm>
                <a:off x="15381" y="2460"/>
                <a:ext cx="1524" cy="1116"/>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直接箭头连接符 116"/>
              <p:cNvCxnSpPr/>
              <p:nvPr/>
            </p:nvCxnSpPr>
            <p:spPr>
              <a:xfrm>
                <a:off x="16702" y="1982"/>
                <a:ext cx="624" cy="38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8" name="直接箭头连接符 117"/>
              <p:cNvCxnSpPr/>
              <p:nvPr/>
            </p:nvCxnSpPr>
            <p:spPr>
              <a:xfrm flipV="1">
                <a:off x="16702" y="2546"/>
                <a:ext cx="624" cy="36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grpSp>
        <p:pic>
          <p:nvPicPr>
            <p:cNvPr descr="C:\Users\Administrator\Desktop\未标题-1.png" id="123" name="Picture 5"/>
            <p:cNvPicPr>
              <a:picLocks noChangeArrowheads="1" noChangeAspect="1"/>
            </p:cNvPicPr>
            <p:nvPr>
              <p:custDataLst>
                <p:tags r:id="rId85"/>
              </p:custDataLst>
            </p:nvPr>
          </p:nvPicPr>
          <p:blipFill>
            <a:blip r:embed="rId86">
              <a:lum bright="18000" contrast="24000"/>
            </a:blip>
            <a:srcRect l="-8271" r="60045" t="8652"/>
            <a:stretch>
              <a:fillRect/>
            </a:stretch>
          </p:blipFill>
          <p:spPr bwMode="auto">
            <a:xfrm>
              <a:off x="7358" y="1353"/>
              <a:ext cx="1528" cy="554"/>
            </a:xfrm>
            <a:prstGeom prst="rect">
              <a:avLst/>
            </a:prstGeom>
            <a:noFill/>
          </p:spPr>
        </p:pic>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22" presetSubtype="4">
                                  <p:stCondLst>
                                    <p:cond delay="0"/>
                                  </p:stCondLst>
                                  <p:childTnLst>
                                    <p:set>
                                      <p:cBhvr>
                                        <p:cTn dur="1" fill="hold" id="6">
                                          <p:stCondLst>
                                            <p:cond delay="0"/>
                                          </p:stCondLst>
                                        </p:cTn>
                                        <p:tgtEl>
                                          <p:spTgt spid="113"/>
                                        </p:tgtEl>
                                        <p:attrNameLst>
                                          <p:attrName>style.visibility</p:attrName>
                                        </p:attrNameLst>
                                      </p:cBhvr>
                                      <p:to>
                                        <p:strVal val="visible"/>
                                      </p:to>
                                    </p:set>
                                    <p:animEffect filter="wipe(down)" transition="in">
                                      <p:cBhvr>
                                        <p:cTn dur="500" id="7"/>
                                        <p:tgtEl>
                                          <p:spTgt spid="113"/>
                                        </p:tgtEl>
                                      </p:cBhvr>
                                    </p:animEffect>
                                  </p:childTnLst>
                                </p:cTn>
                              </p:par>
                              <p:par>
                                <p:cTn fill="hold" id="8" nodeType="withEffect" presetClass="entr" presetID="14" presetSubtype="10">
                                  <p:stCondLst>
                                    <p:cond delay="0"/>
                                  </p:stCondLst>
                                  <p:childTnLst>
                                    <p:set>
                                      <p:cBhvr>
                                        <p:cTn dur="1" fill="hold" id="9">
                                          <p:stCondLst>
                                            <p:cond delay="0"/>
                                          </p:stCondLst>
                                        </p:cTn>
                                        <p:tgtEl>
                                          <p:spTgt spid="82"/>
                                        </p:tgtEl>
                                        <p:attrNameLst>
                                          <p:attrName>style.visibility</p:attrName>
                                        </p:attrNameLst>
                                      </p:cBhvr>
                                      <p:to>
                                        <p:strVal val="visible"/>
                                      </p:to>
                                    </p:set>
                                    <p:animEffect filter="randombar(horizontal)" transition="in">
                                      <p:cBhvr>
                                        <p:cTn dur="500" id="10"/>
                                        <p:tgtEl>
                                          <p:spTgt spid="82"/>
                                        </p:tgtEl>
                                      </p:cBhvr>
                                    </p:animEffect>
                                  </p:childTnLst>
                                </p:cTn>
                              </p:par>
                              <p:par>
                                <p:cTn fill="hold" grpId="0" id="11" nodeType="withEffect" presetClass="entr" presetID="14" presetSubtype="10">
                                  <p:stCondLst>
                                    <p:cond delay="0"/>
                                  </p:stCondLst>
                                  <p:childTnLst>
                                    <p:set>
                                      <p:cBhvr>
                                        <p:cTn dur="1" fill="hold" id="12">
                                          <p:stCondLst>
                                            <p:cond delay="0"/>
                                          </p:stCondLst>
                                        </p:cTn>
                                        <p:tgtEl>
                                          <p:spTgt spid="83"/>
                                        </p:tgtEl>
                                        <p:attrNameLst>
                                          <p:attrName>style.visibility</p:attrName>
                                        </p:attrNameLst>
                                      </p:cBhvr>
                                      <p:to>
                                        <p:strVal val="visible"/>
                                      </p:to>
                                    </p:set>
                                    <p:animEffect filter="randombar(horizontal)" transition="in">
                                      <p:cBhvr>
                                        <p:cTn dur="500" id="13"/>
                                        <p:tgtEl>
                                          <p:spTgt spid="83"/>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22" presetSubtype="1">
                                  <p:stCondLst>
                                    <p:cond delay="0"/>
                                  </p:stCondLst>
                                  <p:childTnLst>
                                    <p:set>
                                      <p:cBhvr>
                                        <p:cTn dur="1" fill="hold" id="17">
                                          <p:stCondLst>
                                            <p:cond delay="0"/>
                                          </p:stCondLst>
                                        </p:cTn>
                                        <p:tgtEl>
                                          <p:spTgt spid="120"/>
                                        </p:tgtEl>
                                        <p:attrNameLst>
                                          <p:attrName>style.visibility</p:attrName>
                                        </p:attrNameLst>
                                      </p:cBhvr>
                                      <p:to>
                                        <p:strVal val="visible"/>
                                      </p:to>
                                    </p:set>
                                    <p:animEffect filter="wipe(up)" transition="in">
                                      <p:cBhvr>
                                        <p:cTn dur="500" id="18"/>
                                        <p:tgtEl>
                                          <p:spTgt spid="120"/>
                                        </p:tgtEl>
                                      </p:cBhvr>
                                    </p:animEffec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22" presetSubtype="4">
                                  <p:stCondLst>
                                    <p:cond delay="0"/>
                                  </p:stCondLst>
                                  <p:childTnLst>
                                    <p:set>
                                      <p:cBhvr>
                                        <p:cTn dur="1" fill="hold" id="22">
                                          <p:stCondLst>
                                            <p:cond delay="0"/>
                                          </p:stCondLst>
                                        </p:cTn>
                                        <p:tgtEl>
                                          <p:spTgt spid="121"/>
                                        </p:tgtEl>
                                        <p:attrNameLst>
                                          <p:attrName>style.visibility</p:attrName>
                                        </p:attrNameLst>
                                      </p:cBhvr>
                                      <p:to>
                                        <p:strVal val="visible"/>
                                      </p:to>
                                    </p:set>
                                    <p:animEffect filter="wipe(down)" transition="in">
                                      <p:cBhvr>
                                        <p:cTn dur="500" id="23"/>
                                        <p:tgtEl>
                                          <p:spTgt spid="121"/>
                                        </p:tgtEl>
                                      </p:cBhvr>
                                    </p:animEffect>
                                  </p:childTnLst>
                                </p:cTn>
                              </p:par>
                            </p:childTnLst>
                          </p:cTn>
                        </p:par>
                      </p:childTnLst>
                    </p:cTn>
                  </p:par>
                  <p:par>
                    <p:cTn fill="hold" id="24">
                      <p:stCondLst>
                        <p:cond delay="indefinite"/>
                      </p:stCondLst>
                      <p:childTnLst>
                        <p:par>
                          <p:cTn fill="hold" id="25">
                            <p:stCondLst>
                              <p:cond delay="0"/>
                            </p:stCondLst>
                            <p:childTnLst>
                              <p:par>
                                <p:cTn fill="hold" grpId="0" id="26" nodeType="clickEffect" presetClass="entr" presetID="22" presetSubtype="4">
                                  <p:stCondLst>
                                    <p:cond delay="0"/>
                                  </p:stCondLst>
                                  <p:childTnLst>
                                    <p:set>
                                      <p:cBhvr>
                                        <p:cTn dur="1" fill="hold" id="27">
                                          <p:stCondLst>
                                            <p:cond delay="0"/>
                                          </p:stCondLst>
                                        </p:cTn>
                                        <p:tgtEl>
                                          <p:spTgt spid="122"/>
                                        </p:tgtEl>
                                        <p:attrNameLst>
                                          <p:attrName>style.visibility</p:attrName>
                                        </p:attrNameLst>
                                      </p:cBhvr>
                                      <p:to>
                                        <p:strVal val="visible"/>
                                      </p:to>
                                    </p:set>
                                    <p:animEffect filter="wipe(down)" transition="in">
                                      <p:cBhvr>
                                        <p:cTn dur="500" id="28"/>
                                        <p:tgtEl>
                                          <p:spTgt spid="1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ldLvl="0" grpId="0" spid="83"/>
      <p:bldP grpId="0" spid="113"/>
      <p:bldP grpId="1" spid="113"/>
      <p:bldP animBg="1" bldLvl="0" grpId="0" spid="120"/>
      <p:bldP grpId="0" spid="121"/>
      <p:bldP grpId="1" spid="121"/>
      <p:bldP grpId="0" spid="122"/>
      <p:bldP grpId="1" spid="122"/>
    </p:bld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矩形 2"/>
          <p:cNvSpPr/>
          <p:nvPr/>
        </p:nvSpPr>
        <p:spPr>
          <a:xfrm>
            <a:off x="154940" y="2332355"/>
            <a:ext cx="11915140" cy="1457325"/>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altLang="en-US" lang="zh-CN" sz="2400"/>
          </a:p>
        </p:txBody>
      </p:sp>
      <p:sp>
        <p:nvSpPr>
          <p:cNvPr id="5" name="Text Box 6"/>
          <p:cNvSpPr/>
          <p:nvPr>
            <p:custDataLst>
              <p:tags r:id="rId55"/>
            </p:custDataLst>
          </p:nvPr>
        </p:nvSpPr>
        <p:spPr>
          <a:xfrm>
            <a:off x="176530" y="2379980"/>
            <a:ext cx="2099945" cy="133286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no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eaLnBrk="1" hangingPunct="1">
              <a:buFontTx/>
              <a:buNone/>
            </a:pPr>
            <a:r>
              <a:rPr dirty="0" sz="2400">
                <a:solidFill>
                  <a:schemeClr val="bg1"/>
                </a:solidFill>
                <a:latin charset="-122" panose="020B0503020204020204" pitchFamily="34" typeface="微软雅黑"/>
                <a:ea charset="-122" panose="020B0503020204020204" pitchFamily="34" typeface="微软雅黑"/>
                <a:cs panose="020B0604020202020204" typeface="Arial"/>
              </a:rPr>
              <a:t>用特定抗原免疫小鼠，并培养骨髓瘤细胞</a:t>
            </a:r>
            <a:endParaRPr dirty="0" sz="2400">
              <a:solidFill>
                <a:schemeClr val="bg1"/>
              </a:solidFill>
              <a:latin charset="-122" panose="020B0503020204020204" pitchFamily="34" typeface="微软雅黑"/>
              <a:ea charset="-122" panose="020B0503020204020204" pitchFamily="34" typeface="微软雅黑"/>
              <a:cs panose="020B0604020202020204" typeface="Arial"/>
            </a:endParaRPr>
          </a:p>
        </p:txBody>
      </p:sp>
      <p:cxnSp>
        <p:nvCxnSpPr>
          <p:cNvPr id="6" name="Line 7"/>
          <p:cNvCxnSpPr/>
          <p:nvPr>
            <p:custDataLst>
              <p:tags r:id="rId56"/>
            </p:custDataLst>
          </p:nvPr>
        </p:nvCxnSpPr>
        <p:spPr>
          <a:xfrm>
            <a:off x="2276388" y="3102064"/>
            <a:ext cx="499110" cy="508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7" name="Text Box 8"/>
          <p:cNvSpPr/>
          <p:nvPr>
            <p:custDataLst>
              <p:tags r:id="rId57"/>
            </p:custDataLst>
          </p:nvPr>
        </p:nvSpPr>
        <p:spPr>
          <a:xfrm>
            <a:off x="2620010" y="2526030"/>
            <a:ext cx="1639570" cy="46037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多种</a:t>
            </a:r>
            <a:r>
              <a:rPr altLang="zh-CN" baseline="0" cap="none" i="0" kern="0" kumimoji="0" lang="en-US"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B</a:t>
            </a:r>
            <a:r>
              <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细胞</a:t>
            </a:r>
            <a:endPar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78" name="Text Box 8"/>
          <p:cNvSpPr/>
          <p:nvPr>
            <p:custDataLst>
              <p:tags r:id="rId58"/>
            </p:custDataLst>
          </p:nvPr>
        </p:nvSpPr>
        <p:spPr>
          <a:xfrm>
            <a:off x="2573655" y="3190240"/>
            <a:ext cx="1734820" cy="46037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骨髓瘤细胞</a:t>
            </a:r>
            <a:endPar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79" name="Line 7"/>
          <p:cNvCxnSpPr/>
          <p:nvPr>
            <p:custDataLst>
              <p:tags r:id="rId59"/>
            </p:custDataLst>
          </p:nvPr>
        </p:nvCxnSpPr>
        <p:spPr>
          <a:xfrm>
            <a:off x="4259493" y="2811234"/>
            <a:ext cx="504000" cy="235585"/>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cxnSp>
        <p:nvCxnSpPr>
          <p:cNvPr id="80" name="Line 7"/>
          <p:cNvCxnSpPr>
            <a:stCxn id="78" idx="3"/>
            <a:endCxn id="81" idx="1"/>
          </p:cNvCxnSpPr>
          <p:nvPr>
            <p:custDataLst>
              <p:tags r:id="rId60"/>
            </p:custDataLst>
          </p:nvPr>
        </p:nvCxnSpPr>
        <p:spPr>
          <a:xfrm flipV="1">
            <a:off x="4308388" y="3029039"/>
            <a:ext cx="363855" cy="391795"/>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1" name="Text Box 8"/>
          <p:cNvSpPr/>
          <p:nvPr>
            <p:custDataLst>
              <p:tags r:id="rId61"/>
            </p:custDataLst>
          </p:nvPr>
        </p:nvSpPr>
        <p:spPr>
          <a:xfrm>
            <a:off x="4672330" y="2613660"/>
            <a:ext cx="911225" cy="82994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诱导</a:t>
            </a: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融合</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82" name="Line 7"/>
          <p:cNvCxnSpPr/>
          <p:nvPr>
            <p:custDataLst>
              <p:tags r:id="rId62"/>
            </p:custDataLst>
          </p:nvPr>
        </p:nvCxnSpPr>
        <p:spPr>
          <a:xfrm>
            <a:off x="5583468" y="3107144"/>
            <a:ext cx="866775" cy="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3" name="Text Box 8"/>
          <p:cNvSpPr/>
          <p:nvPr>
            <p:custDataLst>
              <p:tags r:id="rId63"/>
            </p:custDataLst>
          </p:nvPr>
        </p:nvSpPr>
        <p:spPr>
          <a:xfrm>
            <a:off x="6462395" y="2618105"/>
            <a:ext cx="1162050" cy="82994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杂交瘤细胞</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84" name="Line 7"/>
          <p:cNvCxnSpPr/>
          <p:nvPr>
            <p:custDataLst>
              <p:tags r:id="rId64"/>
            </p:custDataLst>
          </p:nvPr>
        </p:nvCxnSpPr>
        <p:spPr>
          <a:xfrm flipV="1">
            <a:off x="7624358" y="3088729"/>
            <a:ext cx="788670" cy="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5" name="Text Box 8"/>
          <p:cNvSpPr/>
          <p:nvPr>
            <p:custDataLst>
              <p:tags r:id="rId65"/>
            </p:custDataLst>
          </p:nvPr>
        </p:nvSpPr>
        <p:spPr>
          <a:xfrm>
            <a:off x="8335010" y="2402205"/>
            <a:ext cx="1444625" cy="1198880"/>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产生特定抗体</a:t>
            </a: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的杂交瘤细胞</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113" name="文本框 112"/>
          <p:cNvSpPr txBox="1"/>
          <p:nvPr/>
        </p:nvSpPr>
        <p:spPr>
          <a:xfrm>
            <a:off x="5642610" y="2586355"/>
            <a:ext cx="1019810" cy="460375"/>
          </a:xfrm>
          <a:prstGeom prst="rect">
            <a:avLst/>
          </a:prstGeom>
          <a:noFill/>
        </p:spPr>
        <p:txBody>
          <a:bodyPr anchor="t" rtlCol="0" wrap="square">
            <a:spAutoFit/>
          </a:bodyPr>
          <a:p>
            <a:r>
              <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rPr>
              <a:t>筛选</a:t>
            </a:r>
            <a:endPar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endParaRPr>
          </a:p>
        </p:txBody>
      </p:sp>
      <p:sp>
        <p:nvSpPr>
          <p:cNvPr id="114" name="文本框 113"/>
          <p:cNvSpPr txBox="1"/>
          <p:nvPr/>
        </p:nvSpPr>
        <p:spPr>
          <a:xfrm>
            <a:off x="7614920" y="2573655"/>
            <a:ext cx="1019810" cy="460375"/>
          </a:xfrm>
          <a:prstGeom prst="rect">
            <a:avLst/>
          </a:prstGeom>
          <a:noFill/>
        </p:spPr>
        <p:txBody>
          <a:bodyPr anchor="t" rtlCol="0" wrap="square">
            <a:spAutoFit/>
          </a:bodyPr>
          <a:p>
            <a:r>
              <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rPr>
              <a:t>筛选</a:t>
            </a:r>
            <a:endPar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endParaRPr>
          </a:p>
        </p:txBody>
      </p:sp>
      <p:sp>
        <p:nvSpPr>
          <p:cNvPr id="120" name="圆角矩形标注 10259"/>
          <p:cNvSpPr/>
          <p:nvPr>
            <p:custDataLst>
              <p:tags r:id="rId66"/>
            </p:custDataLst>
          </p:nvPr>
        </p:nvSpPr>
        <p:spPr bwMode="auto">
          <a:xfrm>
            <a:off x="3470275" y="4229735"/>
            <a:ext cx="6400165" cy="1539240"/>
          </a:xfrm>
          <a:prstGeom prst="wedgeRoundRectCallout">
            <a:avLst>
              <a:gd fmla="val 20385" name="adj1"/>
              <a:gd fmla="val -106612" name="adj2"/>
              <a:gd fmla="val 16667" name="adj3"/>
            </a:avLst>
          </a:prstGeom>
          <a:solidFill>
            <a:schemeClr val="accent4">
              <a:lumMod val="60000"/>
              <a:lumOff val="40000"/>
            </a:schemeClr>
          </a:solidFill>
          <a:ln w="28575">
            <a:solidFill>
              <a:schemeClr val="accent2">
                <a:lumMod val="50000"/>
              </a:schemeClr>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dk1"/>
          </a:lnRef>
          <a:fillRef idx="1">
            <a:schemeClr val="lt1"/>
          </a:fillRef>
          <a:effectRef idx="0">
            <a:schemeClr val="dk1"/>
          </a:effectRef>
          <a:fontRef idx="minor">
            <a:schemeClr val="dk1"/>
          </a:fontRef>
        </p:style>
        <p:txBody>
          <a:bodyPr/>
          <a:p>
            <a:pPr algn="l"/>
            <a:r>
              <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rPr>
              <a:t>第</a:t>
            </a:r>
            <a:r>
              <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rPr>
              <a:t>二次筛选：</a:t>
            </a:r>
            <a:endPar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endParaRPr>
          </a:p>
          <a:p>
            <a:pPr algn="l"/>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rPr>
              <a:t>方法：</a:t>
            </a:r>
            <a:endPar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endParaRPr>
          </a:p>
          <a:p>
            <a:pPr algn="l"/>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rPr>
              <a:t>结果：</a:t>
            </a:r>
            <a:endPar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endParaRPr>
          </a:p>
        </p:txBody>
      </p:sp>
      <p:sp>
        <p:nvSpPr>
          <p:cNvPr id="121" name="文本框 120"/>
          <p:cNvSpPr txBox="1"/>
          <p:nvPr/>
        </p:nvSpPr>
        <p:spPr>
          <a:xfrm>
            <a:off x="4479925" y="4686935"/>
            <a:ext cx="2817495" cy="491490"/>
          </a:xfrm>
          <a:prstGeom prst="rect">
            <a:avLst/>
          </a:prstGeom>
          <a:noFill/>
        </p:spPr>
        <p:txBody>
          <a:bodyPr anchor="t" rtlCol="0" wrap="square">
            <a:spAutoFit/>
          </a:bodyPr>
          <a:p>
            <a:pPr algn="l"/>
            <a:r>
              <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rPr>
              <a:t>抗原</a:t>
            </a:r>
            <a:r>
              <a:rPr altLang="zh-CN" b="1" lang="en-US"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rPr>
              <a:t>—</a:t>
            </a:r>
            <a:r>
              <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rPr>
              <a:t>抗体杂交</a:t>
            </a:r>
            <a:endPar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endParaRPr>
          </a:p>
        </p:txBody>
      </p:sp>
      <p:sp>
        <p:nvSpPr>
          <p:cNvPr id="122" name="文本框 121"/>
          <p:cNvSpPr txBox="1"/>
          <p:nvPr/>
        </p:nvSpPr>
        <p:spPr>
          <a:xfrm>
            <a:off x="4480560" y="5095875"/>
            <a:ext cx="5450840" cy="491490"/>
          </a:xfrm>
          <a:prstGeom prst="rect">
            <a:avLst/>
          </a:prstGeom>
          <a:noFill/>
        </p:spPr>
        <p:txBody>
          <a:bodyPr anchor="t" rtlCol="0" wrap="square">
            <a:spAutoFit/>
          </a:bodyPr>
          <a:p>
            <a:pPr algn="l"/>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sym typeface="+mn-ea"/>
              </a:rPr>
              <a:t>获得</a:t>
            </a:r>
            <a:r>
              <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rPr>
              <a:t>抗体检测呈阳性的杂交瘤细胞</a:t>
            </a:r>
            <a:endPar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endParaRPr>
          </a:p>
        </p:txBody>
      </p:sp>
      <p:grpSp>
        <p:nvGrpSpPr>
          <p:cNvPr id="124" name="组合 123"/>
          <p:cNvGrpSpPr/>
          <p:nvPr/>
        </p:nvGrpSpPr>
        <p:grpSpPr>
          <a:xfrm>
            <a:off x="245110" y="671830"/>
            <a:ext cx="11772900" cy="1672590"/>
            <a:chOff x="498" y="1059"/>
            <a:chExt cx="18540" cy="2634"/>
          </a:xfrm>
        </p:grpSpPr>
        <p:grpSp>
          <p:nvGrpSpPr>
            <p:cNvPr id="119" name="组合 118"/>
            <p:cNvGrpSpPr/>
            <p:nvPr/>
          </p:nvGrpSpPr>
          <p:grpSpPr>
            <a:xfrm>
              <a:off x="498" y="1059"/>
              <a:ext cx="18540" cy="2635"/>
              <a:chOff x="498" y="1038"/>
              <a:chExt cx="18540" cy="2635"/>
            </a:xfrm>
          </p:grpSpPr>
          <p:pic>
            <p:nvPicPr>
              <p:cNvPr descr="C:\Users\Administrator\Desktop\未标题-1.png" id="92" name="Picture 5"/>
              <p:cNvPicPr>
                <a:picLocks noChangeArrowheads="1" noChangeAspect="1"/>
              </p:cNvPicPr>
              <p:nvPr>
                <p:custDataLst>
                  <p:tags r:id="rId67"/>
                </p:custDataLst>
              </p:nvPr>
            </p:nvPicPr>
            <p:blipFill>
              <a:blip r:embed="rId68">
                <a:lum bright="18000" contrast="18000"/>
              </a:blip>
              <a:stretch>
                <a:fillRect/>
              </a:stretch>
            </p:blipFill>
            <p:spPr bwMode="auto">
              <a:xfrm>
                <a:off x="4071" y="1151"/>
                <a:ext cx="1673" cy="1331"/>
              </a:xfrm>
              <a:prstGeom prst="rect">
                <a:avLst/>
              </a:prstGeom>
              <a:noFill/>
            </p:spPr>
          </p:pic>
          <p:pic>
            <p:nvPicPr>
              <p:cNvPr descr="C:\Users\Administrator\Desktop\未标题-1.png" id="93" name="Picture 6"/>
              <p:cNvPicPr>
                <a:picLocks noChangeArrowheads="1" noChangeAspect="1"/>
              </p:cNvPicPr>
              <p:nvPr>
                <p:custDataLst>
                  <p:tags r:id="rId69"/>
                </p:custDataLst>
              </p:nvPr>
            </p:nvPicPr>
            <p:blipFill>
              <a:blip r:embed="rId70">
                <a:lum bright="18000" contrast="18000"/>
              </a:blip>
              <a:stretch>
                <a:fillRect/>
              </a:stretch>
            </p:blipFill>
            <p:spPr bwMode="auto">
              <a:xfrm>
                <a:off x="4071" y="2546"/>
                <a:ext cx="1506" cy="1127"/>
              </a:xfrm>
              <a:prstGeom prst="rect">
                <a:avLst/>
              </a:prstGeom>
              <a:noFill/>
            </p:spPr>
          </p:pic>
          <p:pic>
            <p:nvPicPr>
              <p:cNvPr descr="C:\Users\Administrator\Desktop\未标题-1.png" id="94" name="Picture 6"/>
              <p:cNvPicPr>
                <a:picLocks noChangeArrowheads="1" noChangeAspect="1"/>
              </p:cNvPicPr>
              <p:nvPr>
                <p:custDataLst>
                  <p:tags r:id="rId71"/>
                </p:custDataLst>
              </p:nvPr>
            </p:nvPicPr>
            <p:blipFill>
              <a:blip r:embed="rId72">
                <a:lum bright="24000" contrast="18000"/>
              </a:blip>
              <a:stretch>
                <a:fillRect/>
              </a:stretch>
            </p:blipFill>
            <p:spPr bwMode="auto">
              <a:xfrm>
                <a:off x="6708" y="1983"/>
                <a:ext cx="3374" cy="1591"/>
              </a:xfrm>
              <a:prstGeom prst="rect">
                <a:avLst/>
              </a:prstGeom>
              <a:noFill/>
            </p:spPr>
          </p:pic>
          <p:pic>
            <p:nvPicPr>
              <p:cNvPr descr="C:\Users\Administrator\Desktop\未标题-1.png" id="95" name="Picture 8"/>
              <p:cNvPicPr>
                <a:picLocks noChangeArrowheads="1" noChangeAspect="1"/>
              </p:cNvPicPr>
              <p:nvPr>
                <p:custDataLst>
                  <p:tags r:id="rId73"/>
                </p:custDataLst>
              </p:nvPr>
            </p:nvPicPr>
            <p:blipFill>
              <a:blip r:embed="rId74">
                <a:lum bright="24000" contrast="18000"/>
              </a:blip>
              <a:stretch>
                <a:fillRect/>
              </a:stretch>
            </p:blipFill>
            <p:spPr bwMode="auto">
              <a:xfrm>
                <a:off x="10612" y="2240"/>
                <a:ext cx="1300" cy="1152"/>
              </a:xfrm>
              <a:prstGeom prst="rect">
                <a:avLst/>
              </a:prstGeom>
              <a:noFill/>
            </p:spPr>
          </p:pic>
          <p:pic>
            <p:nvPicPr>
              <p:cNvPr descr="C:\Users\Administrator\Desktop\未标题-1.png" id="100" name="Picture 7"/>
              <p:cNvPicPr>
                <a:picLocks noChangeArrowheads="1" noChangeAspect="1"/>
              </p:cNvPicPr>
              <p:nvPr>
                <p:custDataLst>
                  <p:tags r:id="rId75"/>
                </p:custDataLst>
              </p:nvPr>
            </p:nvPicPr>
            <p:blipFill>
              <a:blip r:embed="rId76">
                <a:lum bright="24000" contrast="18000"/>
              </a:blip>
              <a:stretch>
                <a:fillRect/>
              </a:stretch>
            </p:blipFill>
            <p:spPr bwMode="auto">
              <a:xfrm>
                <a:off x="12809" y="1801"/>
                <a:ext cx="1992" cy="1696"/>
              </a:xfrm>
              <a:prstGeom prst="rect">
                <a:avLst/>
              </a:prstGeom>
              <a:noFill/>
            </p:spPr>
          </p:pic>
          <p:pic>
            <p:nvPicPr>
              <p:cNvPr descr="C:\Users\Administrator\Desktop\未标题-1.png" id="101" name="Picture 9"/>
              <p:cNvPicPr>
                <a:picLocks noChangeArrowheads="1" noChangeAspect="1"/>
              </p:cNvPicPr>
              <p:nvPr>
                <p:custDataLst>
                  <p:tags r:id="rId77"/>
                </p:custDataLst>
              </p:nvPr>
            </p:nvPicPr>
            <p:blipFill>
              <a:blip r:embed="rId78">
                <a:lum bright="30000" contrast="18000"/>
              </a:blip>
              <a:stretch>
                <a:fillRect/>
              </a:stretch>
            </p:blipFill>
            <p:spPr bwMode="auto">
              <a:xfrm>
                <a:off x="17326" y="1801"/>
                <a:ext cx="1712" cy="1233"/>
              </a:xfrm>
              <a:prstGeom prst="rect">
                <a:avLst/>
              </a:prstGeom>
              <a:noFill/>
            </p:spPr>
          </p:pic>
          <p:cxnSp>
            <p:nvCxnSpPr>
              <p:cNvPr id="103" name="直接箭头连接符 102"/>
              <p:cNvCxnSpPr/>
              <p:nvPr/>
            </p:nvCxnSpPr>
            <p:spPr>
              <a:xfrm flipV="1">
                <a:off x="2854" y="2552"/>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04" name="图片 103"/>
              <p:cNvPicPr>
                <a:picLocks noChangeAspect="1"/>
              </p:cNvPicPr>
              <p:nvPr>
                <p:custDataLst>
                  <p:tags r:id="rId79"/>
                </p:custDataLst>
              </p:nvPr>
            </p:nvPicPr>
            <p:blipFill>
              <a:blip r:embed="rId80"/>
              <a:stretch>
                <a:fillRect/>
              </a:stretch>
            </p:blipFill>
            <p:spPr>
              <a:xfrm>
                <a:off x="1009" y="2807"/>
                <a:ext cx="1457" cy="782"/>
              </a:xfrm>
              <a:prstGeom prst="rect">
                <a:avLst/>
              </a:prstGeom>
            </p:spPr>
          </p:pic>
          <p:pic>
            <p:nvPicPr>
              <p:cNvPr id="105" name="图片 104"/>
              <p:cNvPicPr>
                <a:picLocks noChangeAspect="1"/>
              </p:cNvPicPr>
              <p:nvPr>
                <p:custDataLst>
                  <p:tags r:id="rId81"/>
                </p:custDataLst>
              </p:nvPr>
            </p:nvPicPr>
            <p:blipFill>
              <a:blip r:embed="rId82"/>
              <a:srcRect b="79246" l="48367" r="21023" t="2767"/>
              <a:stretch>
                <a:fillRect/>
              </a:stretch>
            </p:blipFill>
            <p:spPr>
              <a:xfrm>
                <a:off x="498" y="1333"/>
                <a:ext cx="2170" cy="1275"/>
              </a:xfrm>
              <a:prstGeom prst="rect">
                <a:avLst/>
              </a:prstGeom>
            </p:spPr>
          </p:pic>
          <p:cxnSp>
            <p:nvCxnSpPr>
              <p:cNvPr id="106" name="直接箭头连接符 105"/>
              <p:cNvCxnSpPr/>
              <p:nvPr/>
            </p:nvCxnSpPr>
            <p:spPr>
              <a:xfrm>
                <a:off x="5744" y="2079"/>
                <a:ext cx="756" cy="38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7" name="直接箭头连接符 106"/>
              <p:cNvCxnSpPr/>
              <p:nvPr/>
            </p:nvCxnSpPr>
            <p:spPr>
              <a:xfrm flipV="1">
                <a:off x="5744" y="2643"/>
                <a:ext cx="726" cy="36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8" name="直接箭头连接符 107"/>
              <p:cNvCxnSpPr/>
              <p:nvPr/>
            </p:nvCxnSpPr>
            <p:spPr>
              <a:xfrm flipV="1">
                <a:off x="9642" y="2807"/>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9" name="直接箭头连接符 108"/>
              <p:cNvCxnSpPr/>
              <p:nvPr/>
            </p:nvCxnSpPr>
            <p:spPr>
              <a:xfrm flipV="1">
                <a:off x="11959" y="2807"/>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0" name="直接箭头连接符 109"/>
              <p:cNvCxnSpPr/>
              <p:nvPr/>
            </p:nvCxnSpPr>
            <p:spPr>
              <a:xfrm flipV="1">
                <a:off x="14810" y="2064"/>
                <a:ext cx="571" cy="579"/>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1" name="直接箭头连接符 110"/>
              <p:cNvCxnSpPr/>
              <p:nvPr/>
            </p:nvCxnSpPr>
            <p:spPr>
              <a:xfrm>
                <a:off x="14810" y="2843"/>
                <a:ext cx="510" cy="37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12" name="图片 111"/>
              <p:cNvPicPr>
                <a:picLocks noChangeAspect="1"/>
              </p:cNvPicPr>
              <p:nvPr>
                <p:custDataLst>
                  <p:tags r:id="rId83"/>
                </p:custDataLst>
              </p:nvPr>
            </p:nvPicPr>
            <p:blipFill>
              <a:blip r:embed="rId84"/>
              <a:stretch>
                <a:fillRect/>
              </a:stretch>
            </p:blipFill>
            <p:spPr>
              <a:xfrm>
                <a:off x="15381" y="1038"/>
                <a:ext cx="1742" cy="1064"/>
              </a:xfrm>
              <a:prstGeom prst="rect">
                <a:avLst/>
              </a:prstGeom>
            </p:spPr>
          </p:pic>
          <p:pic>
            <p:nvPicPr>
              <p:cNvPr descr="查看源图像" id="116" name="Picture 2"/>
              <p:cNvPicPr>
                <a:picLocks noChangeArrowheads="1" noChangeAspect="1"/>
              </p:cNvPicPr>
              <p:nvPr>
                <p:custDataLst>
                  <p:tags r:id="rId85"/>
                </p:custDataLst>
              </p:nvPr>
            </p:nvPicPr>
            <p:blipFill>
              <a:blip r:embed="rId86">
                <a:extLst>
                  <a:ext uri="{28A0092B-C50C-407E-A947-70E740481C1C}">
                    <a14:useLocalDpi xmlns:a14="http://schemas.microsoft.com/office/drawing/2010/main" val="0"/>
                  </a:ext>
                </a:extLst>
              </a:blip>
              <a:srcRect b="16205" l="64768" r="25603" t="64970"/>
              <a:stretch>
                <a:fillRect/>
              </a:stretch>
            </p:blipFill>
            <p:spPr bwMode="auto">
              <a:xfrm>
                <a:off x="15381" y="2460"/>
                <a:ext cx="1524" cy="1116"/>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直接箭头连接符 116"/>
              <p:cNvCxnSpPr/>
              <p:nvPr/>
            </p:nvCxnSpPr>
            <p:spPr>
              <a:xfrm>
                <a:off x="16702" y="1982"/>
                <a:ext cx="624" cy="38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8" name="直接箭头连接符 117"/>
              <p:cNvCxnSpPr/>
              <p:nvPr/>
            </p:nvCxnSpPr>
            <p:spPr>
              <a:xfrm flipV="1">
                <a:off x="16702" y="2546"/>
                <a:ext cx="624" cy="36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grpSp>
        <p:pic>
          <p:nvPicPr>
            <p:cNvPr descr="C:\Users\Administrator\Desktop\未标题-1.png" id="123" name="Picture 5"/>
            <p:cNvPicPr>
              <a:picLocks noChangeArrowheads="1" noChangeAspect="1"/>
            </p:cNvPicPr>
            <p:nvPr>
              <p:custDataLst>
                <p:tags r:id="rId87"/>
              </p:custDataLst>
            </p:nvPr>
          </p:nvPicPr>
          <p:blipFill>
            <a:blip r:embed="rId88">
              <a:lum bright="18000" contrast="24000"/>
            </a:blip>
            <a:srcRect l="-8271" r="60045" t="8652"/>
            <a:stretch>
              <a:fillRect/>
            </a:stretch>
          </p:blipFill>
          <p:spPr bwMode="auto">
            <a:xfrm>
              <a:off x="7358" y="1353"/>
              <a:ext cx="1528" cy="554"/>
            </a:xfrm>
            <a:prstGeom prst="rect">
              <a:avLst/>
            </a:prstGeom>
            <a:noFill/>
          </p:spPr>
        </p:pic>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22" presetSubtype="4">
                                  <p:stCondLst>
                                    <p:cond delay="0"/>
                                  </p:stCondLst>
                                  <p:childTnLst>
                                    <p:set>
                                      <p:cBhvr>
                                        <p:cTn dur="1" fill="hold" id="6">
                                          <p:stCondLst>
                                            <p:cond delay="0"/>
                                          </p:stCondLst>
                                        </p:cTn>
                                        <p:tgtEl>
                                          <p:spTgt spid="114"/>
                                        </p:tgtEl>
                                        <p:attrNameLst>
                                          <p:attrName>style.visibility</p:attrName>
                                        </p:attrNameLst>
                                      </p:cBhvr>
                                      <p:to>
                                        <p:strVal val="visible"/>
                                      </p:to>
                                    </p:set>
                                    <p:animEffect filter="wipe(down)" transition="in">
                                      <p:cBhvr>
                                        <p:cTn dur="500" id="7"/>
                                        <p:tgtEl>
                                          <p:spTgt spid="114"/>
                                        </p:tgtEl>
                                      </p:cBhvr>
                                    </p:animEffect>
                                  </p:childTnLst>
                                </p:cTn>
                              </p:par>
                              <p:par>
                                <p:cTn fill="hold" id="8" nodeType="withEffect" presetClass="entr" presetID="14" presetSubtype="10">
                                  <p:stCondLst>
                                    <p:cond delay="0"/>
                                  </p:stCondLst>
                                  <p:childTnLst>
                                    <p:set>
                                      <p:cBhvr>
                                        <p:cTn dur="1" fill="hold" id="9">
                                          <p:stCondLst>
                                            <p:cond delay="0"/>
                                          </p:stCondLst>
                                        </p:cTn>
                                        <p:tgtEl>
                                          <p:spTgt spid="84"/>
                                        </p:tgtEl>
                                        <p:attrNameLst>
                                          <p:attrName>style.visibility</p:attrName>
                                        </p:attrNameLst>
                                      </p:cBhvr>
                                      <p:to>
                                        <p:strVal val="visible"/>
                                      </p:to>
                                    </p:set>
                                    <p:animEffect filter="randombar(horizontal)" transition="in">
                                      <p:cBhvr>
                                        <p:cTn dur="500" id="10"/>
                                        <p:tgtEl>
                                          <p:spTgt spid="84"/>
                                        </p:tgtEl>
                                      </p:cBhvr>
                                    </p:animEffect>
                                  </p:childTnLst>
                                </p:cTn>
                              </p:par>
                              <p:par>
                                <p:cTn fill="hold" grpId="0" id="11" nodeType="withEffect" presetClass="entr" presetID="14" presetSubtype="10">
                                  <p:stCondLst>
                                    <p:cond delay="0"/>
                                  </p:stCondLst>
                                  <p:childTnLst>
                                    <p:set>
                                      <p:cBhvr>
                                        <p:cTn dur="1" fill="hold" id="12">
                                          <p:stCondLst>
                                            <p:cond delay="0"/>
                                          </p:stCondLst>
                                        </p:cTn>
                                        <p:tgtEl>
                                          <p:spTgt spid="85"/>
                                        </p:tgtEl>
                                        <p:attrNameLst>
                                          <p:attrName>style.visibility</p:attrName>
                                        </p:attrNameLst>
                                      </p:cBhvr>
                                      <p:to>
                                        <p:strVal val="visible"/>
                                      </p:to>
                                    </p:set>
                                    <p:animEffect filter="randombar(horizontal)" transition="in">
                                      <p:cBhvr>
                                        <p:cTn dur="500" id="13"/>
                                        <p:tgtEl>
                                          <p:spTgt spid="85"/>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22" presetSubtype="1">
                                  <p:stCondLst>
                                    <p:cond delay="0"/>
                                  </p:stCondLst>
                                  <p:childTnLst>
                                    <p:set>
                                      <p:cBhvr>
                                        <p:cTn dur="1" fill="hold" id="17">
                                          <p:stCondLst>
                                            <p:cond delay="0"/>
                                          </p:stCondLst>
                                        </p:cTn>
                                        <p:tgtEl>
                                          <p:spTgt spid="120"/>
                                        </p:tgtEl>
                                        <p:attrNameLst>
                                          <p:attrName>style.visibility</p:attrName>
                                        </p:attrNameLst>
                                      </p:cBhvr>
                                      <p:to>
                                        <p:strVal val="visible"/>
                                      </p:to>
                                    </p:set>
                                    <p:animEffect filter="wipe(up)" transition="in">
                                      <p:cBhvr>
                                        <p:cTn dur="500" id="18"/>
                                        <p:tgtEl>
                                          <p:spTgt spid="120"/>
                                        </p:tgtEl>
                                      </p:cBhvr>
                                    </p:animEffec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22" presetSubtype="4">
                                  <p:stCondLst>
                                    <p:cond delay="0"/>
                                  </p:stCondLst>
                                  <p:childTnLst>
                                    <p:set>
                                      <p:cBhvr>
                                        <p:cTn dur="1" fill="hold" id="22">
                                          <p:stCondLst>
                                            <p:cond delay="0"/>
                                          </p:stCondLst>
                                        </p:cTn>
                                        <p:tgtEl>
                                          <p:spTgt spid="121"/>
                                        </p:tgtEl>
                                        <p:attrNameLst>
                                          <p:attrName>style.visibility</p:attrName>
                                        </p:attrNameLst>
                                      </p:cBhvr>
                                      <p:to>
                                        <p:strVal val="visible"/>
                                      </p:to>
                                    </p:set>
                                    <p:animEffect filter="wipe(down)" transition="in">
                                      <p:cBhvr>
                                        <p:cTn dur="500" id="23"/>
                                        <p:tgtEl>
                                          <p:spTgt spid="121"/>
                                        </p:tgtEl>
                                      </p:cBhvr>
                                    </p:animEffect>
                                  </p:childTnLst>
                                </p:cTn>
                              </p:par>
                            </p:childTnLst>
                          </p:cTn>
                        </p:par>
                      </p:childTnLst>
                    </p:cTn>
                  </p:par>
                  <p:par>
                    <p:cTn fill="hold" id="24">
                      <p:stCondLst>
                        <p:cond delay="indefinite"/>
                      </p:stCondLst>
                      <p:childTnLst>
                        <p:par>
                          <p:cTn fill="hold" id="25">
                            <p:stCondLst>
                              <p:cond delay="0"/>
                            </p:stCondLst>
                            <p:childTnLst>
                              <p:par>
                                <p:cTn fill="hold" grpId="0" id="26" nodeType="clickEffect" presetClass="entr" presetID="22" presetSubtype="4">
                                  <p:stCondLst>
                                    <p:cond delay="0"/>
                                  </p:stCondLst>
                                  <p:childTnLst>
                                    <p:set>
                                      <p:cBhvr>
                                        <p:cTn dur="1" fill="hold" id="27">
                                          <p:stCondLst>
                                            <p:cond delay="0"/>
                                          </p:stCondLst>
                                        </p:cTn>
                                        <p:tgtEl>
                                          <p:spTgt spid="122"/>
                                        </p:tgtEl>
                                        <p:attrNameLst>
                                          <p:attrName>style.visibility</p:attrName>
                                        </p:attrNameLst>
                                      </p:cBhvr>
                                      <p:to>
                                        <p:strVal val="visible"/>
                                      </p:to>
                                    </p:set>
                                    <p:animEffect filter="wipe(down)" transition="in">
                                      <p:cBhvr>
                                        <p:cTn dur="500" id="28"/>
                                        <p:tgtEl>
                                          <p:spTgt spid="1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ldLvl="0" grpId="0" spid="85"/>
      <p:bldP grpId="1" spid="113"/>
      <p:bldP grpId="0" spid="114"/>
      <p:bldP grpId="1" spid="114"/>
      <p:bldP animBg="1" bldLvl="0" grpId="0" spid="120"/>
      <p:bldP grpId="0" spid="121"/>
      <p:bldP grpId="1" spid="121"/>
      <p:bldP grpId="0" spid="122"/>
      <p:bldP grpId="1" spid="122"/>
    </p:bld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矩形 2"/>
          <p:cNvSpPr/>
          <p:nvPr/>
        </p:nvSpPr>
        <p:spPr>
          <a:xfrm>
            <a:off x="154940" y="2332355"/>
            <a:ext cx="11915140" cy="1457325"/>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altLang="en-US" lang="zh-CN" sz="2400"/>
          </a:p>
        </p:txBody>
      </p:sp>
      <p:sp>
        <p:nvSpPr>
          <p:cNvPr id="5" name="Text Box 6"/>
          <p:cNvSpPr/>
          <p:nvPr>
            <p:custDataLst>
              <p:tags r:id="rId55"/>
            </p:custDataLst>
          </p:nvPr>
        </p:nvSpPr>
        <p:spPr>
          <a:xfrm>
            <a:off x="176530" y="2379980"/>
            <a:ext cx="2099945" cy="133286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no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eaLnBrk="1" hangingPunct="1">
              <a:buFontTx/>
              <a:buNone/>
            </a:pPr>
            <a:r>
              <a:rPr dirty="0" sz="2400">
                <a:solidFill>
                  <a:schemeClr val="bg1"/>
                </a:solidFill>
                <a:latin charset="-122" panose="020B0503020204020204" pitchFamily="34" typeface="微软雅黑"/>
                <a:ea charset="-122" panose="020B0503020204020204" pitchFamily="34" typeface="微软雅黑"/>
                <a:cs panose="020B0604020202020204" typeface="Arial"/>
              </a:rPr>
              <a:t>用特定抗原免疫小鼠，并培养骨髓瘤细胞</a:t>
            </a:r>
            <a:endParaRPr dirty="0" sz="2400">
              <a:solidFill>
                <a:schemeClr val="bg1"/>
              </a:solidFill>
              <a:latin charset="-122" panose="020B0503020204020204" pitchFamily="34" typeface="微软雅黑"/>
              <a:ea charset="-122" panose="020B0503020204020204" pitchFamily="34" typeface="微软雅黑"/>
              <a:cs panose="020B0604020202020204" typeface="Arial"/>
            </a:endParaRPr>
          </a:p>
        </p:txBody>
      </p:sp>
      <p:cxnSp>
        <p:nvCxnSpPr>
          <p:cNvPr id="6" name="Line 7"/>
          <p:cNvCxnSpPr/>
          <p:nvPr>
            <p:custDataLst>
              <p:tags r:id="rId56"/>
            </p:custDataLst>
          </p:nvPr>
        </p:nvCxnSpPr>
        <p:spPr>
          <a:xfrm>
            <a:off x="2276388" y="3102064"/>
            <a:ext cx="499110" cy="508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7" name="Text Box 8"/>
          <p:cNvSpPr/>
          <p:nvPr>
            <p:custDataLst>
              <p:tags r:id="rId57"/>
            </p:custDataLst>
          </p:nvPr>
        </p:nvSpPr>
        <p:spPr>
          <a:xfrm>
            <a:off x="2620010" y="2526030"/>
            <a:ext cx="1639570" cy="46037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多种</a:t>
            </a:r>
            <a:r>
              <a:rPr altLang="zh-CN" baseline="0" cap="none" i="0" kern="0" kumimoji="0" lang="en-US"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B</a:t>
            </a:r>
            <a:r>
              <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细胞</a:t>
            </a:r>
            <a:endPar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78" name="Text Box 8"/>
          <p:cNvSpPr/>
          <p:nvPr>
            <p:custDataLst>
              <p:tags r:id="rId58"/>
            </p:custDataLst>
          </p:nvPr>
        </p:nvSpPr>
        <p:spPr>
          <a:xfrm>
            <a:off x="2573655" y="3190240"/>
            <a:ext cx="1734820" cy="46037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骨髓瘤细胞</a:t>
            </a:r>
            <a:endParaRPr baseline="0" cap="none" i="0" kern="0" kumimoji="0"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79" name="Line 7"/>
          <p:cNvCxnSpPr/>
          <p:nvPr>
            <p:custDataLst>
              <p:tags r:id="rId59"/>
            </p:custDataLst>
          </p:nvPr>
        </p:nvCxnSpPr>
        <p:spPr>
          <a:xfrm>
            <a:off x="4259493" y="2811234"/>
            <a:ext cx="504000" cy="235585"/>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cxnSp>
        <p:nvCxnSpPr>
          <p:cNvPr id="80" name="Line 7"/>
          <p:cNvCxnSpPr>
            <a:stCxn id="78" idx="3"/>
            <a:endCxn id="81" idx="1"/>
          </p:cNvCxnSpPr>
          <p:nvPr>
            <p:custDataLst>
              <p:tags r:id="rId60"/>
            </p:custDataLst>
          </p:nvPr>
        </p:nvCxnSpPr>
        <p:spPr>
          <a:xfrm flipV="1">
            <a:off x="4308388" y="3029039"/>
            <a:ext cx="363855" cy="391795"/>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1" name="Text Box 8"/>
          <p:cNvSpPr/>
          <p:nvPr>
            <p:custDataLst>
              <p:tags r:id="rId61"/>
            </p:custDataLst>
          </p:nvPr>
        </p:nvSpPr>
        <p:spPr>
          <a:xfrm>
            <a:off x="4672330" y="2613660"/>
            <a:ext cx="911225" cy="82994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诱导</a:t>
            </a: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融合</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82" name="Line 7"/>
          <p:cNvCxnSpPr/>
          <p:nvPr>
            <p:custDataLst>
              <p:tags r:id="rId62"/>
            </p:custDataLst>
          </p:nvPr>
        </p:nvCxnSpPr>
        <p:spPr>
          <a:xfrm>
            <a:off x="5583468" y="3107144"/>
            <a:ext cx="866775" cy="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3" name="Text Box 8"/>
          <p:cNvSpPr/>
          <p:nvPr>
            <p:custDataLst>
              <p:tags r:id="rId63"/>
            </p:custDataLst>
          </p:nvPr>
        </p:nvSpPr>
        <p:spPr>
          <a:xfrm>
            <a:off x="6462395" y="2618105"/>
            <a:ext cx="1162050" cy="82994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杂交瘤细胞</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84" name="Line 7"/>
          <p:cNvCxnSpPr/>
          <p:nvPr>
            <p:custDataLst>
              <p:tags r:id="rId64"/>
            </p:custDataLst>
          </p:nvPr>
        </p:nvCxnSpPr>
        <p:spPr>
          <a:xfrm flipV="1">
            <a:off x="7624358" y="3088729"/>
            <a:ext cx="788670" cy="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5" name="Text Box 8"/>
          <p:cNvSpPr/>
          <p:nvPr>
            <p:custDataLst>
              <p:tags r:id="rId65"/>
            </p:custDataLst>
          </p:nvPr>
        </p:nvSpPr>
        <p:spPr>
          <a:xfrm>
            <a:off x="8335010" y="2402205"/>
            <a:ext cx="1444625" cy="1198880"/>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产生特定抗体</a:t>
            </a: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的杂交瘤细胞</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86" name="Line 7"/>
          <p:cNvCxnSpPr/>
          <p:nvPr>
            <p:custDataLst>
              <p:tags r:id="rId66"/>
            </p:custDataLst>
          </p:nvPr>
        </p:nvCxnSpPr>
        <p:spPr>
          <a:xfrm>
            <a:off x="9779548" y="3058884"/>
            <a:ext cx="1008000" cy="0"/>
          </a:xfrm>
          <a:prstGeom prst="line">
            <a:avLst/>
          </a:prstGeom>
          <a:solidFill>
            <a:schemeClr val="accent1">
              <a:lumMod val="60000"/>
              <a:lumOff val="40000"/>
            </a:schemeClr>
          </a:solidFill>
          <a:ln w="47625">
            <a:solidFill>
              <a:schemeClr val="bg2">
                <a:lumMod val="75000"/>
              </a:schemeClr>
            </a:solidFill>
            <a:miter lim="800000"/>
            <a:tailEnd len="lg" type="triangle"/>
          </a:ln>
          <a:effectLst>
            <a:outerShdw algn="tl" blurRad="50800" dir="2700000" dist="38100" rotWithShape="0">
              <a:prstClr val="black">
                <a:alpha val="40000"/>
              </a:prstClr>
            </a:outerShdw>
          </a:effectLst>
        </p:spPr>
      </p:cxnSp>
      <p:sp>
        <p:nvSpPr>
          <p:cNvPr id="87" name="Text Box 8"/>
          <p:cNvSpPr/>
          <p:nvPr>
            <p:custDataLst>
              <p:tags r:id="rId67"/>
            </p:custDataLst>
          </p:nvPr>
        </p:nvSpPr>
        <p:spPr>
          <a:xfrm>
            <a:off x="10820400" y="2618105"/>
            <a:ext cx="1244600" cy="829945"/>
          </a:xfrm>
          <a:prstGeom prst="rect">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defPPr>
              <a:defRPr lang="zh-CN"/>
            </a:defPPr>
            <a:lvl1pPr algn="l" defTabSz="914400" eaLnBrk="0" fontAlgn="base" hangingPunct="0" indent="0" marL="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 charset="0" panose="020B0604020202020204" pitchFamily="34" typeface="Arial"/>
              <a:buNone/>
              <a:defRPr altLang="en-US" b="1" baseline="0" i="0" kumimoji="0" lang="zh-CN" sz="3200" u="none">
                <a:solidFill>
                  <a:schemeClr val="tx1"/>
                </a:solidFill>
                <a:latin charset="0" panose="020B0604020202020204" pitchFamily="34" typeface="Arial"/>
                <a:ea charset="-122" panose="02010609060101010101" pitchFamily="49" typeface="黑体"/>
              </a:defRPr>
            </a:lvl5pPr>
          </a:lstStyle>
          <a:p>
            <a:pPr algn="ctr" defTabSz="914400" eaLnBrk="1" fontAlgn="base" hangingPunct="1" indent="0" latinLnBrk="0" lvl="0" marL="0" marR="0" rtl="0">
              <a:lnSpc>
                <a:spcPct val="100000"/>
              </a:lnSpc>
              <a:spcBef>
                <a:spcPct val="0"/>
              </a:spcBef>
              <a:spcAft>
                <a:spcPct val="0"/>
              </a:spcAft>
              <a:buClrTx/>
              <a:buSzTx/>
              <a:buFontTx/>
              <a:buNone/>
              <a:defRPr/>
            </a:pPr>
            <a:r>
              <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rPr>
              <a:t>单克隆抗体</a:t>
            </a:r>
            <a:endParaRPr altLang="en-US" baseline="0" cap="none" i="0" kern="0" kumimoji="0" lang="zh-CN" noProof="0" normalizeH="0" spc="0" strike="noStrike" sz="2400" u="none">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113" name="文本框 112"/>
          <p:cNvSpPr txBox="1"/>
          <p:nvPr/>
        </p:nvSpPr>
        <p:spPr>
          <a:xfrm>
            <a:off x="5642610" y="2586355"/>
            <a:ext cx="1019810" cy="460375"/>
          </a:xfrm>
          <a:prstGeom prst="rect">
            <a:avLst/>
          </a:prstGeom>
          <a:noFill/>
        </p:spPr>
        <p:txBody>
          <a:bodyPr anchor="t" rtlCol="0" wrap="square">
            <a:spAutoFit/>
          </a:bodyPr>
          <a:p>
            <a:r>
              <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rPr>
              <a:t>筛选</a:t>
            </a:r>
            <a:endPar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endParaRPr>
          </a:p>
        </p:txBody>
      </p:sp>
      <p:sp>
        <p:nvSpPr>
          <p:cNvPr id="114" name="文本框 113"/>
          <p:cNvSpPr txBox="1"/>
          <p:nvPr/>
        </p:nvSpPr>
        <p:spPr>
          <a:xfrm>
            <a:off x="7614920" y="2573655"/>
            <a:ext cx="1019810" cy="460375"/>
          </a:xfrm>
          <a:prstGeom prst="rect">
            <a:avLst/>
          </a:prstGeom>
          <a:noFill/>
        </p:spPr>
        <p:txBody>
          <a:bodyPr anchor="t" rtlCol="0" wrap="square">
            <a:spAutoFit/>
          </a:bodyPr>
          <a:p>
            <a:r>
              <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rPr>
              <a:t>筛选</a:t>
            </a:r>
            <a:endPar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endParaRPr>
          </a:p>
        </p:txBody>
      </p:sp>
      <p:sp>
        <p:nvSpPr>
          <p:cNvPr id="115" name="文本框 114"/>
          <p:cNvSpPr txBox="1"/>
          <p:nvPr/>
        </p:nvSpPr>
        <p:spPr>
          <a:xfrm>
            <a:off x="9819640" y="2630805"/>
            <a:ext cx="933450" cy="829945"/>
          </a:xfrm>
          <a:prstGeom prst="rect">
            <a:avLst/>
          </a:prstGeom>
          <a:noFill/>
        </p:spPr>
        <p:txBody>
          <a:bodyPr anchor="t" rtlCol="0" wrap="square">
            <a:spAutoFit/>
          </a:bodyPr>
          <a:p>
            <a:r>
              <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rPr>
              <a:t>培养、</a:t>
            </a:r>
            <a:r>
              <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rPr>
              <a:t>提取</a:t>
            </a:r>
            <a:endParaRPr altLang="en-US" kern="0" lang="zh-CN" noProof="0" sz="2400">
              <a:ln>
                <a:noFill/>
              </a:ln>
              <a:solidFill>
                <a:schemeClr val="bg1"/>
              </a:solidFill>
              <a:effectLst/>
              <a:uLnTx/>
              <a:uFillTx/>
              <a:latin charset="-122" panose="020B0503020204020204" pitchFamily="34" typeface="微软雅黑"/>
              <a:ea charset="-122" panose="020B0503020204020204" pitchFamily="34" typeface="微软雅黑"/>
              <a:cs panose="020B0604020202020204" typeface="Arial"/>
              <a:sym typeface="+mn-ea"/>
            </a:endParaRPr>
          </a:p>
        </p:txBody>
      </p:sp>
      <p:sp>
        <p:nvSpPr>
          <p:cNvPr id="120" name="圆角矩形标注 10259"/>
          <p:cNvSpPr/>
          <p:nvPr>
            <p:custDataLst>
              <p:tags r:id="rId68"/>
            </p:custDataLst>
          </p:nvPr>
        </p:nvSpPr>
        <p:spPr bwMode="auto">
          <a:xfrm>
            <a:off x="3858260" y="4229735"/>
            <a:ext cx="8014970" cy="1168400"/>
          </a:xfrm>
          <a:prstGeom prst="wedgeRoundRectCallout">
            <a:avLst>
              <a:gd fmla="val 30114" name="adj1"/>
              <a:gd fmla="val -111739" name="adj2"/>
              <a:gd fmla="val 16667" name="adj3"/>
            </a:avLst>
          </a:prstGeom>
          <a:solidFill>
            <a:schemeClr val="accent4">
              <a:lumMod val="60000"/>
              <a:lumOff val="40000"/>
            </a:schemeClr>
          </a:solidFill>
          <a:ln w="28575">
            <a:solidFill>
              <a:schemeClr val="accent2">
                <a:lumMod val="50000"/>
              </a:schemeClr>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dk1"/>
          </a:lnRef>
          <a:fillRef idx="1">
            <a:schemeClr val="lt1"/>
          </a:fillRef>
          <a:effectRef idx="0">
            <a:schemeClr val="dk1"/>
          </a:effectRef>
          <a:fontRef idx="minor">
            <a:schemeClr val="dk1"/>
          </a:fontRef>
        </p:style>
        <p:txBody>
          <a:bodyPr/>
          <a:p>
            <a:pPr algn="l"/>
            <a:r>
              <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rPr>
              <a:t>体外</a:t>
            </a:r>
            <a:r>
              <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rPr>
              <a:t>培养：</a:t>
            </a:r>
            <a:endPar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endParaRPr>
          </a:p>
          <a:p>
            <a:pPr algn="l"/>
            <a:r>
              <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sym typeface="+mn-ea"/>
              </a:rPr>
              <a:t>体</a:t>
            </a:r>
            <a:r>
              <a:rPr altLang="en-US" b="1" lang="zh-CN" sz="2600">
                <a:solidFill>
                  <a:schemeClr val="tx1"/>
                </a:solidFill>
                <a:latin charset="-122" panose="020B0503020204020204" pitchFamily="34" typeface="微软雅黑"/>
                <a:ea charset="-122" panose="020B0503020204020204" pitchFamily="34" typeface="微软雅黑"/>
                <a:cs charset="-122" panose="02010609060101010101" pitchFamily="49" typeface="楷体"/>
                <a:sym typeface="+mn-ea"/>
              </a:rPr>
              <a:t>内培养：</a:t>
            </a:r>
            <a:endPar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endParaRPr>
          </a:p>
        </p:txBody>
      </p:sp>
      <p:sp>
        <p:nvSpPr>
          <p:cNvPr id="121" name="文本框 120"/>
          <p:cNvSpPr txBox="1"/>
          <p:nvPr/>
        </p:nvSpPr>
        <p:spPr>
          <a:xfrm>
            <a:off x="5571490" y="4314825"/>
            <a:ext cx="6192520" cy="491490"/>
          </a:xfrm>
          <a:prstGeom prst="rect">
            <a:avLst/>
          </a:prstGeom>
          <a:noFill/>
        </p:spPr>
        <p:txBody>
          <a:bodyPr anchor="t" rtlCol="0" wrap="square">
            <a:spAutoFit/>
          </a:bodyPr>
          <a:p>
            <a:pPr algn="l"/>
            <a:r>
              <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rPr>
              <a:t>动物细胞培养技术</a:t>
            </a:r>
            <a:r>
              <a:rPr altLang="en-US" b="1" lang="zh-CN" sz="2600">
                <a:solidFill>
                  <a:schemeClr val="tx1"/>
                </a:solidFill>
                <a:latin charset="0" panose="020B0604020202020204" pitchFamily="34" typeface="Arial"/>
                <a:ea charset="-122" panose="02010609060101010101" pitchFamily="49" typeface="楷体"/>
                <a:cs charset="0" panose="020B0604020202020204" pitchFamily="34" typeface="Arial"/>
                <a:sym typeface="+mn-ea"/>
              </a:rPr>
              <a:t>→从</a:t>
            </a:r>
            <a:r>
              <a:rPr altLang="en-US" b="1" lang="zh-CN" sz="2600">
                <a:solidFill>
                  <a:srgbClr val="FF0000"/>
                </a:solidFill>
                <a:latin charset="0" panose="020B0604020202020204" pitchFamily="34" typeface="Arial"/>
                <a:ea charset="-122" panose="02010609060101010101" pitchFamily="49" typeface="楷体"/>
                <a:cs charset="0" panose="020B0604020202020204" pitchFamily="34" typeface="Arial"/>
                <a:sym typeface="+mn-ea"/>
              </a:rPr>
              <a:t>细胞培养液</a:t>
            </a:r>
            <a:r>
              <a:rPr altLang="en-US" b="1" lang="zh-CN" sz="2600">
                <a:solidFill>
                  <a:schemeClr val="tx1"/>
                </a:solidFill>
                <a:latin charset="0" panose="020B0604020202020204" pitchFamily="34" typeface="Arial"/>
                <a:ea charset="-122" panose="02010609060101010101" pitchFamily="49" typeface="楷体"/>
                <a:cs charset="0" panose="020B0604020202020204" pitchFamily="34" typeface="Arial"/>
                <a:sym typeface="+mn-ea"/>
              </a:rPr>
              <a:t>提取</a:t>
            </a:r>
            <a:endParaRPr altLang="en-US" b="1" lang="zh-CN" sz="2600">
              <a:solidFill>
                <a:schemeClr val="tx1"/>
              </a:solidFill>
              <a:latin charset="0" panose="020B0604020202020204" pitchFamily="34" typeface="Arial"/>
              <a:ea charset="-122" panose="02010609060101010101" pitchFamily="49" typeface="楷体"/>
              <a:cs charset="0" panose="020B0604020202020204" pitchFamily="34" typeface="Arial"/>
              <a:sym typeface="+mn-ea"/>
            </a:endParaRPr>
          </a:p>
        </p:txBody>
      </p:sp>
      <p:sp>
        <p:nvSpPr>
          <p:cNvPr id="122" name="文本框 121"/>
          <p:cNvSpPr txBox="1"/>
          <p:nvPr/>
        </p:nvSpPr>
        <p:spPr>
          <a:xfrm>
            <a:off x="5571490" y="4734560"/>
            <a:ext cx="6478270" cy="491490"/>
          </a:xfrm>
          <a:prstGeom prst="rect">
            <a:avLst/>
          </a:prstGeom>
          <a:noFill/>
        </p:spPr>
        <p:txBody>
          <a:bodyPr anchor="t" rtlCol="0" wrap="square">
            <a:spAutoFit/>
          </a:bodyPr>
          <a:p>
            <a:pPr algn="l"/>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sym typeface="+mn-ea"/>
              </a:rPr>
              <a:t>注射到</a:t>
            </a:r>
            <a:r>
              <a:rPr altLang="en-US" b="1" lang="zh-CN" sz="2600">
                <a:solidFill>
                  <a:srgbClr val="FF0000"/>
                </a:solidFill>
                <a:latin charset="-122" panose="02010609060101010101" pitchFamily="49" typeface="楷体"/>
                <a:ea charset="-122" panose="02010609060101010101" pitchFamily="49" typeface="楷体"/>
                <a:cs charset="-122" panose="02010609060101010101" pitchFamily="49" typeface="楷体"/>
                <a:sym typeface="+mn-ea"/>
              </a:rPr>
              <a:t>小鼠腹腔</a:t>
            </a:r>
            <a:r>
              <a:rPr altLang="en-US" b="1" lang="zh-CN" sz="2600">
                <a:solidFill>
                  <a:schemeClr val="tx1"/>
                </a:solidFill>
                <a:latin charset="-122" panose="02010609060101010101" pitchFamily="49" typeface="楷体"/>
                <a:ea charset="-122" panose="02010609060101010101" pitchFamily="49" typeface="楷体"/>
                <a:cs charset="-122" panose="02010609060101010101" pitchFamily="49" typeface="楷体"/>
                <a:sym typeface="+mn-ea"/>
              </a:rPr>
              <a:t>增殖</a:t>
            </a:r>
            <a:r>
              <a:rPr altLang="en-US" b="1" lang="zh-CN" sz="2600">
                <a:latin charset="0" panose="020B0604020202020204" pitchFamily="34" typeface="Arial"/>
                <a:ea charset="-122" panose="02010609060101010101" pitchFamily="49" typeface="楷体"/>
                <a:cs charset="0" panose="020B0604020202020204" pitchFamily="34" typeface="Arial"/>
                <a:sym typeface="+mn-ea"/>
              </a:rPr>
              <a:t>→从</a:t>
            </a:r>
            <a:r>
              <a:rPr altLang="en-US" b="1" lang="zh-CN" sz="2600">
                <a:solidFill>
                  <a:srgbClr val="FF0000"/>
                </a:solidFill>
                <a:latin charset="0" panose="020B0604020202020204" pitchFamily="34" typeface="Arial"/>
                <a:ea charset="-122" panose="02010609060101010101" pitchFamily="49" typeface="楷体"/>
                <a:cs charset="0" panose="020B0604020202020204" pitchFamily="34" typeface="Arial"/>
                <a:sym typeface="+mn-ea"/>
              </a:rPr>
              <a:t>小鼠腹水</a:t>
            </a:r>
            <a:r>
              <a:rPr altLang="en-US" b="1" lang="zh-CN" sz="2600">
                <a:latin charset="0" panose="020B0604020202020204" pitchFamily="34" typeface="Arial"/>
                <a:ea charset="-122" panose="02010609060101010101" pitchFamily="49" typeface="楷体"/>
                <a:cs charset="0" panose="020B0604020202020204" pitchFamily="34" typeface="Arial"/>
                <a:sym typeface="+mn-ea"/>
              </a:rPr>
              <a:t>中</a:t>
            </a:r>
            <a:r>
              <a:rPr altLang="en-US" b="1" lang="zh-CN" sz="2600">
                <a:latin charset="0" panose="020B0604020202020204" pitchFamily="34" typeface="Arial"/>
                <a:ea charset="-122" panose="02010609060101010101" pitchFamily="49" typeface="楷体"/>
                <a:cs charset="0" panose="020B0604020202020204" pitchFamily="34" typeface="Arial"/>
                <a:sym typeface="+mn-ea"/>
              </a:rPr>
              <a:t>提取</a:t>
            </a:r>
            <a:endParaRPr altLang="en-US" b="1" lang="zh-CN" sz="2600">
              <a:latin charset="0" panose="020B0604020202020204" pitchFamily="34" typeface="Arial"/>
              <a:ea charset="-122" panose="02010609060101010101" pitchFamily="49" typeface="楷体"/>
              <a:cs charset="0" panose="020B0604020202020204" pitchFamily="34" typeface="Arial"/>
              <a:sym typeface="+mn-ea"/>
            </a:endParaRPr>
          </a:p>
        </p:txBody>
      </p:sp>
      <p:grpSp>
        <p:nvGrpSpPr>
          <p:cNvPr id="124" name="组合 123"/>
          <p:cNvGrpSpPr/>
          <p:nvPr/>
        </p:nvGrpSpPr>
        <p:grpSpPr>
          <a:xfrm>
            <a:off x="245110" y="671830"/>
            <a:ext cx="11772900" cy="1672590"/>
            <a:chOff x="498" y="1059"/>
            <a:chExt cx="18540" cy="2634"/>
          </a:xfrm>
        </p:grpSpPr>
        <p:grpSp>
          <p:nvGrpSpPr>
            <p:cNvPr id="119" name="组合 118"/>
            <p:cNvGrpSpPr/>
            <p:nvPr/>
          </p:nvGrpSpPr>
          <p:grpSpPr>
            <a:xfrm>
              <a:off x="498" y="1059"/>
              <a:ext cx="18540" cy="2635"/>
              <a:chOff x="498" y="1038"/>
              <a:chExt cx="18540" cy="2635"/>
            </a:xfrm>
          </p:grpSpPr>
          <p:pic>
            <p:nvPicPr>
              <p:cNvPr descr="C:\Users\Administrator\Desktop\未标题-1.png" id="92" name="Picture 5"/>
              <p:cNvPicPr>
                <a:picLocks noChangeArrowheads="1" noChangeAspect="1"/>
              </p:cNvPicPr>
              <p:nvPr>
                <p:custDataLst>
                  <p:tags r:id="rId69"/>
                </p:custDataLst>
              </p:nvPr>
            </p:nvPicPr>
            <p:blipFill>
              <a:blip r:embed="rId70">
                <a:lum bright="18000" contrast="18000"/>
              </a:blip>
              <a:stretch>
                <a:fillRect/>
              </a:stretch>
            </p:blipFill>
            <p:spPr bwMode="auto">
              <a:xfrm>
                <a:off x="4071" y="1151"/>
                <a:ext cx="1673" cy="1331"/>
              </a:xfrm>
              <a:prstGeom prst="rect">
                <a:avLst/>
              </a:prstGeom>
              <a:noFill/>
            </p:spPr>
          </p:pic>
          <p:pic>
            <p:nvPicPr>
              <p:cNvPr descr="C:\Users\Administrator\Desktop\未标题-1.png" id="93" name="Picture 6"/>
              <p:cNvPicPr>
                <a:picLocks noChangeArrowheads="1" noChangeAspect="1"/>
              </p:cNvPicPr>
              <p:nvPr>
                <p:custDataLst>
                  <p:tags r:id="rId71"/>
                </p:custDataLst>
              </p:nvPr>
            </p:nvPicPr>
            <p:blipFill>
              <a:blip r:embed="rId72">
                <a:lum bright="18000" contrast="18000"/>
              </a:blip>
              <a:stretch>
                <a:fillRect/>
              </a:stretch>
            </p:blipFill>
            <p:spPr bwMode="auto">
              <a:xfrm>
                <a:off x="4071" y="2546"/>
                <a:ext cx="1506" cy="1127"/>
              </a:xfrm>
              <a:prstGeom prst="rect">
                <a:avLst/>
              </a:prstGeom>
              <a:noFill/>
            </p:spPr>
          </p:pic>
          <p:pic>
            <p:nvPicPr>
              <p:cNvPr descr="C:\Users\Administrator\Desktop\未标题-1.png" id="94" name="Picture 6"/>
              <p:cNvPicPr>
                <a:picLocks noChangeArrowheads="1" noChangeAspect="1"/>
              </p:cNvPicPr>
              <p:nvPr>
                <p:custDataLst>
                  <p:tags r:id="rId73"/>
                </p:custDataLst>
              </p:nvPr>
            </p:nvPicPr>
            <p:blipFill>
              <a:blip r:embed="rId74">
                <a:lum bright="24000" contrast="18000"/>
              </a:blip>
              <a:stretch>
                <a:fillRect/>
              </a:stretch>
            </p:blipFill>
            <p:spPr bwMode="auto">
              <a:xfrm>
                <a:off x="6708" y="1983"/>
                <a:ext cx="3374" cy="1591"/>
              </a:xfrm>
              <a:prstGeom prst="rect">
                <a:avLst/>
              </a:prstGeom>
              <a:noFill/>
            </p:spPr>
          </p:pic>
          <p:pic>
            <p:nvPicPr>
              <p:cNvPr descr="C:\Users\Administrator\Desktop\未标题-1.png" id="95" name="Picture 8"/>
              <p:cNvPicPr>
                <a:picLocks noChangeArrowheads="1" noChangeAspect="1"/>
              </p:cNvPicPr>
              <p:nvPr>
                <p:custDataLst>
                  <p:tags r:id="rId75"/>
                </p:custDataLst>
              </p:nvPr>
            </p:nvPicPr>
            <p:blipFill>
              <a:blip r:embed="rId76">
                <a:lum bright="24000" contrast="18000"/>
              </a:blip>
              <a:stretch>
                <a:fillRect/>
              </a:stretch>
            </p:blipFill>
            <p:spPr bwMode="auto">
              <a:xfrm>
                <a:off x="10612" y="2240"/>
                <a:ext cx="1300" cy="1152"/>
              </a:xfrm>
              <a:prstGeom prst="rect">
                <a:avLst/>
              </a:prstGeom>
              <a:noFill/>
            </p:spPr>
          </p:pic>
          <p:pic>
            <p:nvPicPr>
              <p:cNvPr descr="C:\Users\Administrator\Desktop\未标题-1.png" id="100" name="Picture 7"/>
              <p:cNvPicPr>
                <a:picLocks noChangeArrowheads="1" noChangeAspect="1"/>
              </p:cNvPicPr>
              <p:nvPr>
                <p:custDataLst>
                  <p:tags r:id="rId77"/>
                </p:custDataLst>
              </p:nvPr>
            </p:nvPicPr>
            <p:blipFill>
              <a:blip r:embed="rId78">
                <a:lum bright="24000" contrast="18000"/>
              </a:blip>
              <a:stretch>
                <a:fillRect/>
              </a:stretch>
            </p:blipFill>
            <p:spPr bwMode="auto">
              <a:xfrm>
                <a:off x="12809" y="1801"/>
                <a:ext cx="1992" cy="1696"/>
              </a:xfrm>
              <a:prstGeom prst="rect">
                <a:avLst/>
              </a:prstGeom>
              <a:noFill/>
            </p:spPr>
          </p:pic>
          <p:pic>
            <p:nvPicPr>
              <p:cNvPr descr="C:\Users\Administrator\Desktop\未标题-1.png" id="101" name="Picture 9"/>
              <p:cNvPicPr>
                <a:picLocks noChangeArrowheads="1" noChangeAspect="1"/>
              </p:cNvPicPr>
              <p:nvPr>
                <p:custDataLst>
                  <p:tags r:id="rId79"/>
                </p:custDataLst>
              </p:nvPr>
            </p:nvPicPr>
            <p:blipFill>
              <a:blip r:embed="rId80">
                <a:lum bright="30000" contrast="18000"/>
              </a:blip>
              <a:stretch>
                <a:fillRect/>
              </a:stretch>
            </p:blipFill>
            <p:spPr bwMode="auto">
              <a:xfrm>
                <a:off x="17326" y="1801"/>
                <a:ext cx="1712" cy="1233"/>
              </a:xfrm>
              <a:prstGeom prst="rect">
                <a:avLst/>
              </a:prstGeom>
              <a:noFill/>
            </p:spPr>
          </p:pic>
          <p:cxnSp>
            <p:nvCxnSpPr>
              <p:cNvPr id="103" name="直接箭头连接符 102"/>
              <p:cNvCxnSpPr/>
              <p:nvPr/>
            </p:nvCxnSpPr>
            <p:spPr>
              <a:xfrm flipV="1">
                <a:off x="2854" y="2552"/>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04" name="图片 103"/>
              <p:cNvPicPr>
                <a:picLocks noChangeAspect="1"/>
              </p:cNvPicPr>
              <p:nvPr>
                <p:custDataLst>
                  <p:tags r:id="rId81"/>
                </p:custDataLst>
              </p:nvPr>
            </p:nvPicPr>
            <p:blipFill>
              <a:blip r:embed="rId82"/>
              <a:stretch>
                <a:fillRect/>
              </a:stretch>
            </p:blipFill>
            <p:spPr>
              <a:xfrm>
                <a:off x="1009" y="2807"/>
                <a:ext cx="1457" cy="782"/>
              </a:xfrm>
              <a:prstGeom prst="rect">
                <a:avLst/>
              </a:prstGeom>
            </p:spPr>
          </p:pic>
          <p:pic>
            <p:nvPicPr>
              <p:cNvPr id="105" name="图片 104"/>
              <p:cNvPicPr>
                <a:picLocks noChangeAspect="1"/>
              </p:cNvPicPr>
              <p:nvPr>
                <p:custDataLst>
                  <p:tags r:id="rId83"/>
                </p:custDataLst>
              </p:nvPr>
            </p:nvPicPr>
            <p:blipFill>
              <a:blip r:embed="rId84"/>
              <a:srcRect b="79246" l="48367" r="21023" t="2767"/>
              <a:stretch>
                <a:fillRect/>
              </a:stretch>
            </p:blipFill>
            <p:spPr>
              <a:xfrm>
                <a:off x="498" y="1333"/>
                <a:ext cx="2170" cy="1275"/>
              </a:xfrm>
              <a:prstGeom prst="rect">
                <a:avLst/>
              </a:prstGeom>
            </p:spPr>
          </p:pic>
          <p:cxnSp>
            <p:nvCxnSpPr>
              <p:cNvPr id="106" name="直接箭头连接符 105"/>
              <p:cNvCxnSpPr/>
              <p:nvPr/>
            </p:nvCxnSpPr>
            <p:spPr>
              <a:xfrm>
                <a:off x="5744" y="2079"/>
                <a:ext cx="756" cy="38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7" name="直接箭头连接符 106"/>
              <p:cNvCxnSpPr/>
              <p:nvPr/>
            </p:nvCxnSpPr>
            <p:spPr>
              <a:xfrm flipV="1">
                <a:off x="5744" y="2643"/>
                <a:ext cx="726" cy="36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8" name="直接箭头连接符 107"/>
              <p:cNvCxnSpPr/>
              <p:nvPr/>
            </p:nvCxnSpPr>
            <p:spPr>
              <a:xfrm flipV="1">
                <a:off x="9642" y="2807"/>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9" name="直接箭头连接符 108"/>
              <p:cNvCxnSpPr/>
              <p:nvPr/>
            </p:nvCxnSpPr>
            <p:spPr>
              <a:xfrm flipV="1">
                <a:off x="11959" y="2807"/>
                <a:ext cx="850" cy="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0" name="直接箭头连接符 109"/>
              <p:cNvCxnSpPr/>
              <p:nvPr/>
            </p:nvCxnSpPr>
            <p:spPr>
              <a:xfrm flipV="1">
                <a:off x="14810" y="2064"/>
                <a:ext cx="571" cy="579"/>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1" name="直接箭头连接符 110"/>
              <p:cNvCxnSpPr/>
              <p:nvPr/>
            </p:nvCxnSpPr>
            <p:spPr>
              <a:xfrm>
                <a:off x="14810" y="2843"/>
                <a:ext cx="510" cy="37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pic>
            <p:nvPicPr>
              <p:cNvPr id="112" name="图片 111"/>
              <p:cNvPicPr>
                <a:picLocks noChangeAspect="1"/>
              </p:cNvPicPr>
              <p:nvPr>
                <p:custDataLst>
                  <p:tags r:id="rId85"/>
                </p:custDataLst>
              </p:nvPr>
            </p:nvPicPr>
            <p:blipFill>
              <a:blip r:embed="rId86"/>
              <a:stretch>
                <a:fillRect/>
              </a:stretch>
            </p:blipFill>
            <p:spPr>
              <a:xfrm>
                <a:off x="15381" y="1038"/>
                <a:ext cx="1742" cy="1064"/>
              </a:xfrm>
              <a:prstGeom prst="rect">
                <a:avLst/>
              </a:prstGeom>
            </p:spPr>
          </p:pic>
          <p:pic>
            <p:nvPicPr>
              <p:cNvPr descr="查看源图像" id="116" name="Picture 2"/>
              <p:cNvPicPr>
                <a:picLocks noChangeArrowheads="1" noChangeAspect="1"/>
              </p:cNvPicPr>
              <p:nvPr>
                <p:custDataLst>
                  <p:tags r:id="rId87"/>
                </p:custDataLst>
              </p:nvPr>
            </p:nvPicPr>
            <p:blipFill>
              <a:blip r:embed="rId88">
                <a:extLst>
                  <a:ext uri="{28A0092B-C50C-407E-A947-70E740481C1C}">
                    <a14:useLocalDpi xmlns:a14="http://schemas.microsoft.com/office/drawing/2010/main" val="0"/>
                  </a:ext>
                </a:extLst>
              </a:blip>
              <a:srcRect b="16205" l="64768" r="25603" t="64970"/>
              <a:stretch>
                <a:fillRect/>
              </a:stretch>
            </p:blipFill>
            <p:spPr bwMode="auto">
              <a:xfrm>
                <a:off x="15381" y="2460"/>
                <a:ext cx="1524" cy="1116"/>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直接箭头连接符 116"/>
              <p:cNvCxnSpPr/>
              <p:nvPr/>
            </p:nvCxnSpPr>
            <p:spPr>
              <a:xfrm>
                <a:off x="16702" y="1982"/>
                <a:ext cx="624" cy="38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8" name="直接箭头连接符 117"/>
              <p:cNvCxnSpPr/>
              <p:nvPr/>
            </p:nvCxnSpPr>
            <p:spPr>
              <a:xfrm flipV="1">
                <a:off x="16702" y="2546"/>
                <a:ext cx="624" cy="36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grpSp>
        <p:pic>
          <p:nvPicPr>
            <p:cNvPr descr="C:\Users\Administrator\Desktop\未标题-1.png" id="123" name="Picture 5"/>
            <p:cNvPicPr>
              <a:picLocks noChangeArrowheads="1" noChangeAspect="1"/>
            </p:cNvPicPr>
            <p:nvPr>
              <p:custDataLst>
                <p:tags r:id="rId89"/>
              </p:custDataLst>
            </p:nvPr>
          </p:nvPicPr>
          <p:blipFill>
            <a:blip r:embed="rId90">
              <a:lum bright="18000" contrast="24000"/>
            </a:blip>
            <a:srcRect l="-8271" r="60045" t="8652"/>
            <a:stretch>
              <a:fillRect/>
            </a:stretch>
          </p:blipFill>
          <p:spPr bwMode="auto">
            <a:xfrm>
              <a:off x="7358" y="1353"/>
              <a:ext cx="1528" cy="554"/>
            </a:xfrm>
            <a:prstGeom prst="rect">
              <a:avLst/>
            </a:prstGeom>
            <a:noFill/>
          </p:spPr>
        </p:pic>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22" presetSubtype="4">
                                  <p:stCondLst>
                                    <p:cond delay="0"/>
                                  </p:stCondLst>
                                  <p:childTnLst>
                                    <p:set>
                                      <p:cBhvr>
                                        <p:cTn dur="1" fill="hold" id="6">
                                          <p:stCondLst>
                                            <p:cond delay="0"/>
                                          </p:stCondLst>
                                        </p:cTn>
                                        <p:tgtEl>
                                          <p:spTgt spid="115"/>
                                        </p:tgtEl>
                                        <p:attrNameLst>
                                          <p:attrName>style.visibility</p:attrName>
                                        </p:attrNameLst>
                                      </p:cBhvr>
                                      <p:to>
                                        <p:strVal val="visible"/>
                                      </p:to>
                                    </p:set>
                                    <p:animEffect filter="wipe(down)" transition="in">
                                      <p:cBhvr>
                                        <p:cTn dur="500" id="7"/>
                                        <p:tgtEl>
                                          <p:spTgt spid="115"/>
                                        </p:tgtEl>
                                      </p:cBhvr>
                                    </p:animEffect>
                                  </p:childTnLst>
                                </p:cTn>
                              </p:par>
                              <p:par>
                                <p:cTn fill="hold" id="8" nodeType="withEffect" presetClass="entr" presetID="14" presetSubtype="10">
                                  <p:stCondLst>
                                    <p:cond delay="0"/>
                                  </p:stCondLst>
                                  <p:childTnLst>
                                    <p:set>
                                      <p:cBhvr>
                                        <p:cTn dur="1" fill="hold" id="9">
                                          <p:stCondLst>
                                            <p:cond delay="0"/>
                                          </p:stCondLst>
                                        </p:cTn>
                                        <p:tgtEl>
                                          <p:spTgt spid="86"/>
                                        </p:tgtEl>
                                        <p:attrNameLst>
                                          <p:attrName>style.visibility</p:attrName>
                                        </p:attrNameLst>
                                      </p:cBhvr>
                                      <p:to>
                                        <p:strVal val="visible"/>
                                      </p:to>
                                    </p:set>
                                    <p:animEffect filter="randombar(horizontal)" transition="in">
                                      <p:cBhvr>
                                        <p:cTn dur="500" id="10"/>
                                        <p:tgtEl>
                                          <p:spTgt spid="86"/>
                                        </p:tgtEl>
                                      </p:cBhvr>
                                    </p:animEffect>
                                  </p:childTnLst>
                                </p:cTn>
                              </p:par>
                              <p:par>
                                <p:cTn fill="hold" grpId="0" id="11" nodeType="withEffect" presetClass="entr" presetID="14" presetSubtype="10">
                                  <p:stCondLst>
                                    <p:cond delay="0"/>
                                  </p:stCondLst>
                                  <p:childTnLst>
                                    <p:set>
                                      <p:cBhvr>
                                        <p:cTn dur="1" fill="hold" id="12">
                                          <p:stCondLst>
                                            <p:cond delay="0"/>
                                          </p:stCondLst>
                                        </p:cTn>
                                        <p:tgtEl>
                                          <p:spTgt spid="87"/>
                                        </p:tgtEl>
                                        <p:attrNameLst>
                                          <p:attrName>style.visibility</p:attrName>
                                        </p:attrNameLst>
                                      </p:cBhvr>
                                      <p:to>
                                        <p:strVal val="visible"/>
                                      </p:to>
                                    </p:set>
                                    <p:animEffect filter="randombar(horizontal)" transition="in">
                                      <p:cBhvr>
                                        <p:cTn dur="500" id="13"/>
                                        <p:tgtEl>
                                          <p:spTgt spid="87"/>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22" presetSubtype="1">
                                  <p:stCondLst>
                                    <p:cond delay="0"/>
                                  </p:stCondLst>
                                  <p:childTnLst>
                                    <p:set>
                                      <p:cBhvr>
                                        <p:cTn dur="1" fill="hold" id="17">
                                          <p:stCondLst>
                                            <p:cond delay="0"/>
                                          </p:stCondLst>
                                        </p:cTn>
                                        <p:tgtEl>
                                          <p:spTgt spid="120"/>
                                        </p:tgtEl>
                                        <p:attrNameLst>
                                          <p:attrName>style.visibility</p:attrName>
                                        </p:attrNameLst>
                                      </p:cBhvr>
                                      <p:to>
                                        <p:strVal val="visible"/>
                                      </p:to>
                                    </p:set>
                                    <p:animEffect filter="wipe(up)" transition="in">
                                      <p:cBhvr>
                                        <p:cTn dur="500" id="18"/>
                                        <p:tgtEl>
                                          <p:spTgt spid="120"/>
                                        </p:tgtEl>
                                      </p:cBhvr>
                                    </p:animEffec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22" presetSubtype="4">
                                  <p:stCondLst>
                                    <p:cond delay="0"/>
                                  </p:stCondLst>
                                  <p:childTnLst>
                                    <p:set>
                                      <p:cBhvr>
                                        <p:cTn dur="1" fill="hold" id="22">
                                          <p:stCondLst>
                                            <p:cond delay="0"/>
                                          </p:stCondLst>
                                        </p:cTn>
                                        <p:tgtEl>
                                          <p:spTgt spid="121"/>
                                        </p:tgtEl>
                                        <p:attrNameLst>
                                          <p:attrName>style.visibility</p:attrName>
                                        </p:attrNameLst>
                                      </p:cBhvr>
                                      <p:to>
                                        <p:strVal val="visible"/>
                                      </p:to>
                                    </p:set>
                                    <p:animEffect filter="wipe(down)" transition="in">
                                      <p:cBhvr>
                                        <p:cTn dur="500" id="23"/>
                                        <p:tgtEl>
                                          <p:spTgt spid="121"/>
                                        </p:tgtEl>
                                      </p:cBhvr>
                                    </p:animEffect>
                                  </p:childTnLst>
                                </p:cTn>
                              </p:par>
                            </p:childTnLst>
                          </p:cTn>
                        </p:par>
                      </p:childTnLst>
                    </p:cTn>
                  </p:par>
                  <p:par>
                    <p:cTn fill="hold" id="24">
                      <p:stCondLst>
                        <p:cond delay="indefinite"/>
                      </p:stCondLst>
                      <p:childTnLst>
                        <p:par>
                          <p:cTn fill="hold" id="25">
                            <p:stCondLst>
                              <p:cond delay="0"/>
                            </p:stCondLst>
                            <p:childTnLst>
                              <p:par>
                                <p:cTn fill="hold" grpId="0" id="26" nodeType="clickEffect" presetClass="entr" presetID="22" presetSubtype="4">
                                  <p:stCondLst>
                                    <p:cond delay="0"/>
                                  </p:stCondLst>
                                  <p:childTnLst>
                                    <p:set>
                                      <p:cBhvr>
                                        <p:cTn dur="1" fill="hold" id="27">
                                          <p:stCondLst>
                                            <p:cond delay="0"/>
                                          </p:stCondLst>
                                        </p:cTn>
                                        <p:tgtEl>
                                          <p:spTgt spid="122"/>
                                        </p:tgtEl>
                                        <p:attrNameLst>
                                          <p:attrName>style.visibility</p:attrName>
                                        </p:attrNameLst>
                                      </p:cBhvr>
                                      <p:to>
                                        <p:strVal val="visible"/>
                                      </p:to>
                                    </p:set>
                                    <p:animEffect filter="wipe(down)" transition="in">
                                      <p:cBhvr>
                                        <p:cTn dur="500" id="28"/>
                                        <p:tgtEl>
                                          <p:spTgt spid="1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ldLvl="0" grpId="0" spid="87"/>
      <p:bldP grpId="1" spid="113"/>
      <p:bldP grpId="1" spid="114"/>
      <p:bldP grpId="0" spid="115"/>
      <p:bldP grpId="1" spid="115"/>
      <p:bldP animBg="1" bldLvl="0" grpId="0" spid="120"/>
      <p:bldP grpId="0" spid="121"/>
      <p:bldP grpId="1" spid="121"/>
      <p:bldP grpId="0" spid="122"/>
      <p:bldP grpId="1" spid="122"/>
    </p:bld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4" name="矩形 3"/>
          <p:cNvSpPr/>
          <p:nvPr>
            <p:custDataLst>
              <p:tags r:id="rId55"/>
            </p:custDataLst>
          </p:nvPr>
        </p:nvSpPr>
        <p:spPr>
          <a:xfrm>
            <a:off x="516255" y="1527175"/>
            <a:ext cx="11156315" cy="1512570"/>
          </a:xfrm>
          <a:prstGeom prst="rect">
            <a:avLst/>
          </a:prstGeom>
        </p:spPr>
        <p:txBody>
          <a:bodyPr wrap="square">
            <a:spAutoFit/>
          </a:bodyPr>
          <a:lstStyle/>
          <a:p>
            <a:pPr>
              <a:lnSpc>
                <a:spcPct val="110000"/>
              </a:lnSpc>
            </a:pP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资料：</a:t>
            </a:r>
            <a:r>
              <a:rPr altLang="zh-CN" b="1" dirty="0" i="0" lang="en-US" sz="2800">
                <a:solidFill>
                  <a:schemeClr val="tx1">
                    <a:lumMod val="95000"/>
                    <a:lumOff val="5000"/>
                  </a:schemeClr>
                </a:solidFill>
                <a:latin charset="-122" panose="02010609060101010101" pitchFamily="49" typeface="楷体"/>
                <a:ea charset="-122" panose="02010609060101010101" pitchFamily="49" typeface="楷体"/>
              </a:rPr>
              <a:t>①</a:t>
            </a: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细胞合成</a:t>
            </a:r>
            <a:r>
              <a:rPr altLang="zh-CN" b="1" dirty="0" i="0" lang="en-US" sz="2800">
                <a:solidFill>
                  <a:schemeClr val="tx1">
                    <a:lumMod val="95000"/>
                    <a:lumOff val="5000"/>
                  </a:schemeClr>
                </a:solidFill>
                <a:latin charset="-122" panose="02010609060101010101" pitchFamily="49" typeface="楷体"/>
                <a:ea charset="-122" panose="02010609060101010101" pitchFamily="49" typeface="楷体"/>
              </a:rPr>
              <a:t>DNA</a:t>
            </a: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有</a:t>
            </a:r>
            <a:r>
              <a:rPr altLang="zh-CN" b="1" dirty="0" i="0" lang="en-US" sz="2800">
                <a:solidFill>
                  <a:schemeClr val="tx1">
                    <a:lumMod val="95000"/>
                    <a:lumOff val="5000"/>
                  </a:schemeClr>
                </a:solidFill>
                <a:latin charset="-122" panose="02010609060101010101" pitchFamily="49" typeface="楷体"/>
                <a:ea charset="-122" panose="02010609060101010101" pitchFamily="49" typeface="楷体"/>
              </a:rPr>
              <a:t>D</a:t>
            </a: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和</a:t>
            </a:r>
            <a:r>
              <a:rPr altLang="zh-CN" b="1" dirty="0" i="0" lang="en-US" sz="2800">
                <a:solidFill>
                  <a:schemeClr val="tx1">
                    <a:lumMod val="95000"/>
                    <a:lumOff val="5000"/>
                  </a:schemeClr>
                </a:solidFill>
                <a:latin charset="-122" panose="02010609060101010101" pitchFamily="49" typeface="楷体"/>
                <a:ea charset="-122" panose="02010609060101010101" pitchFamily="49" typeface="楷体"/>
              </a:rPr>
              <a:t>S</a:t>
            </a: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两条途径，其中</a:t>
            </a:r>
            <a:r>
              <a:rPr altLang="zh-CN" b="1" dirty="0" i="0" lang="en-US" sz="2800" u="sng">
                <a:solidFill>
                  <a:schemeClr val="tx1">
                    <a:lumMod val="95000"/>
                    <a:lumOff val="5000"/>
                  </a:schemeClr>
                </a:solidFill>
                <a:latin charset="-122" panose="02010609060101010101" pitchFamily="49" typeface="楷体"/>
                <a:ea charset="-122" panose="02010609060101010101" pitchFamily="49" typeface="楷体"/>
              </a:rPr>
              <a:t>D</a:t>
            </a:r>
            <a:r>
              <a:rPr altLang="en-US" b="1" dirty="0" i="0" lang="zh-CN" sz="2800" u="sng">
                <a:solidFill>
                  <a:schemeClr val="tx1">
                    <a:lumMod val="95000"/>
                    <a:lumOff val="5000"/>
                  </a:schemeClr>
                </a:solidFill>
                <a:latin charset="-122" panose="02010609060101010101" pitchFamily="49" typeface="楷体"/>
                <a:ea charset="-122" panose="02010609060101010101" pitchFamily="49" typeface="楷体"/>
              </a:rPr>
              <a:t>途径能被氨基嘌呤阻断</a:t>
            </a: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a:t>
            </a:r>
            <a:endParaRPr altLang="zh-CN" b="1" dirty="0" i="0" lang="en-US" sz="2800">
              <a:solidFill>
                <a:schemeClr val="tx1">
                  <a:lumMod val="95000"/>
                  <a:lumOff val="5000"/>
                </a:schemeClr>
              </a:solidFill>
              <a:latin charset="-122" panose="02010609060101010101" pitchFamily="49" typeface="楷体"/>
              <a:ea charset="-122" panose="02010609060101010101" pitchFamily="49" typeface="楷体"/>
            </a:endParaRPr>
          </a:p>
          <a:p>
            <a:pPr>
              <a:lnSpc>
                <a:spcPct val="110000"/>
              </a:lnSpc>
            </a:pP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②人淋巴细胞中</a:t>
            </a:r>
            <a:r>
              <a:rPr altLang="en-US" b="1" dirty="0" i="0" lang="zh-CN" sz="2800" u="sng">
                <a:solidFill>
                  <a:schemeClr val="tx1">
                    <a:lumMod val="95000"/>
                    <a:lumOff val="5000"/>
                  </a:schemeClr>
                </a:solidFill>
                <a:latin charset="-122" panose="02010609060101010101" pitchFamily="49" typeface="楷体"/>
                <a:ea charset="-122" panose="02010609060101010101" pitchFamily="49" typeface="楷体"/>
              </a:rPr>
              <a:t>有这两种</a:t>
            </a:r>
            <a:r>
              <a:rPr altLang="zh-CN" b="1" dirty="0" i="0" lang="en-US" sz="2800" u="sng">
                <a:solidFill>
                  <a:schemeClr val="tx1">
                    <a:lumMod val="95000"/>
                    <a:lumOff val="5000"/>
                  </a:schemeClr>
                </a:solidFill>
                <a:latin charset="-122" panose="02010609060101010101" pitchFamily="49" typeface="楷体"/>
                <a:ea charset="-122" panose="02010609060101010101" pitchFamily="49" typeface="楷体"/>
              </a:rPr>
              <a:t>DNA</a:t>
            </a:r>
            <a:r>
              <a:rPr altLang="en-US" b="1" dirty="0" i="0" lang="zh-CN" sz="2800" u="sng">
                <a:solidFill>
                  <a:schemeClr val="tx1">
                    <a:lumMod val="95000"/>
                    <a:lumOff val="5000"/>
                  </a:schemeClr>
                </a:solidFill>
                <a:latin charset="-122" panose="02010609060101010101" pitchFamily="49" typeface="楷体"/>
                <a:ea charset="-122" panose="02010609060101010101" pitchFamily="49" typeface="楷体"/>
              </a:rPr>
              <a:t>的合成途径</a:t>
            </a: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，但</a:t>
            </a:r>
            <a:r>
              <a:rPr altLang="en-US" b="1" dirty="0" i="0" lang="zh-CN" sz="2800" u="sng">
                <a:solidFill>
                  <a:schemeClr val="tx1">
                    <a:lumMod val="95000"/>
                    <a:lumOff val="5000"/>
                  </a:schemeClr>
                </a:solidFill>
                <a:latin charset="-122" panose="02010609060101010101" pitchFamily="49" typeface="楷体"/>
                <a:ea charset="-122" panose="02010609060101010101" pitchFamily="49" typeface="楷体"/>
              </a:rPr>
              <a:t>不能分裂增殖</a:t>
            </a: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 </a:t>
            </a:r>
            <a:endParaRPr altLang="zh-CN" b="1" dirty="0" i="0" lang="en-US" sz="2800">
              <a:solidFill>
                <a:schemeClr val="tx1">
                  <a:lumMod val="95000"/>
                  <a:lumOff val="5000"/>
                </a:schemeClr>
              </a:solidFill>
              <a:latin charset="-122" panose="02010609060101010101" pitchFamily="49" typeface="楷体"/>
              <a:ea charset="-122" panose="02010609060101010101" pitchFamily="49" typeface="楷体"/>
            </a:endParaRPr>
          </a:p>
          <a:p>
            <a:pPr>
              <a:lnSpc>
                <a:spcPct val="110000"/>
              </a:lnSpc>
            </a:pP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③鼠骨髓瘤细胞中</a:t>
            </a:r>
            <a:r>
              <a:rPr altLang="en-US" b="1" dirty="0" i="0" lang="zh-CN" sz="2800" u="sng">
                <a:solidFill>
                  <a:schemeClr val="tx1">
                    <a:lumMod val="95000"/>
                    <a:lumOff val="5000"/>
                  </a:schemeClr>
                </a:solidFill>
                <a:latin charset="-122" panose="02010609060101010101" pitchFamily="49" typeface="楷体"/>
                <a:ea charset="-122" panose="02010609060101010101" pitchFamily="49" typeface="楷体"/>
              </a:rPr>
              <a:t>只有</a:t>
            </a:r>
            <a:r>
              <a:rPr altLang="zh-CN" b="1" dirty="0" i="0" lang="en-US" sz="2800" u="sng">
                <a:solidFill>
                  <a:schemeClr val="tx1">
                    <a:lumMod val="95000"/>
                    <a:lumOff val="5000"/>
                  </a:schemeClr>
                </a:solidFill>
                <a:latin charset="-122" panose="02010609060101010101" pitchFamily="49" typeface="楷体"/>
                <a:ea charset="-122" panose="02010609060101010101" pitchFamily="49" typeface="楷体"/>
              </a:rPr>
              <a:t>D</a:t>
            </a:r>
            <a:r>
              <a:rPr altLang="en-US" b="1" dirty="0" i="0" lang="zh-CN" sz="2800" u="sng">
                <a:solidFill>
                  <a:schemeClr val="tx1">
                    <a:lumMod val="95000"/>
                    <a:lumOff val="5000"/>
                  </a:schemeClr>
                </a:solidFill>
                <a:latin charset="-122" panose="02010609060101010101" pitchFamily="49" typeface="楷体"/>
                <a:ea charset="-122" panose="02010609060101010101" pitchFamily="49" typeface="楷体"/>
              </a:rPr>
              <a:t>途径，没有</a:t>
            </a:r>
            <a:r>
              <a:rPr altLang="zh-CN" b="1" dirty="0" i="0" lang="en-US" sz="2800" u="sng">
                <a:solidFill>
                  <a:schemeClr val="tx1">
                    <a:lumMod val="95000"/>
                    <a:lumOff val="5000"/>
                  </a:schemeClr>
                </a:solidFill>
                <a:latin charset="-122" panose="02010609060101010101" pitchFamily="49" typeface="楷体"/>
                <a:ea charset="-122" panose="02010609060101010101" pitchFamily="49" typeface="楷体"/>
              </a:rPr>
              <a:t>S</a:t>
            </a:r>
            <a:r>
              <a:rPr altLang="en-US" b="1" dirty="0" i="0" lang="zh-CN" sz="2800" u="sng">
                <a:solidFill>
                  <a:schemeClr val="tx1">
                    <a:lumMod val="95000"/>
                    <a:lumOff val="5000"/>
                  </a:schemeClr>
                </a:solidFill>
                <a:latin charset="-122" panose="02010609060101010101" pitchFamily="49" typeface="楷体"/>
                <a:ea charset="-122" panose="02010609060101010101" pitchFamily="49" typeface="楷体"/>
              </a:rPr>
              <a:t>途径</a:t>
            </a: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，但</a:t>
            </a:r>
            <a:r>
              <a:rPr altLang="en-US" b="1" dirty="0" i="0" lang="zh-CN" sz="2800" u="sng">
                <a:solidFill>
                  <a:schemeClr val="tx1">
                    <a:lumMod val="95000"/>
                    <a:lumOff val="5000"/>
                  </a:schemeClr>
                </a:solidFill>
                <a:latin charset="-122" panose="02010609060101010101" pitchFamily="49" typeface="楷体"/>
                <a:ea charset="-122" panose="02010609060101010101" pitchFamily="49" typeface="楷体"/>
              </a:rPr>
              <a:t>能不断分裂增殖</a:t>
            </a:r>
            <a:r>
              <a:rPr altLang="en-US" b="1" dirty="0" i="0" lang="zh-CN" sz="2800">
                <a:solidFill>
                  <a:schemeClr val="tx1">
                    <a:lumMod val="95000"/>
                    <a:lumOff val="5000"/>
                  </a:schemeClr>
                </a:solidFill>
                <a:latin charset="-122" panose="02010609060101010101" pitchFamily="49" typeface="楷体"/>
                <a:ea charset="-122" panose="02010609060101010101" pitchFamily="49" typeface="楷体"/>
              </a:rPr>
              <a:t>。</a:t>
            </a:r>
            <a:endParaRPr altLang="en-US" b="1" dirty="0" i="0" lang="zh-CN" sz="2800">
              <a:solidFill>
                <a:schemeClr val="tx1">
                  <a:lumMod val="95000"/>
                  <a:lumOff val="5000"/>
                </a:schemeClr>
              </a:solidFill>
              <a:latin charset="-122" panose="02010609060101010101" pitchFamily="49" typeface="楷体"/>
              <a:ea charset="-122" panose="02010609060101010101" pitchFamily="49" typeface="楷体"/>
            </a:endParaRPr>
          </a:p>
        </p:txBody>
      </p:sp>
      <p:sp>
        <p:nvSpPr>
          <p:cNvPr id="69" name="文本框 68"/>
          <p:cNvSpPr txBox="1"/>
          <p:nvPr/>
        </p:nvSpPr>
        <p:spPr>
          <a:xfrm>
            <a:off x="3134311" y="906991"/>
            <a:ext cx="5598209" cy="523220"/>
          </a:xfrm>
          <a:prstGeom prst="rect">
            <a:avLst/>
          </a:prstGeom>
          <a:noFill/>
        </p:spPr>
        <p:txBody>
          <a:bodyPr wrap="square">
            <a:spAutoFit/>
          </a:bodyPr>
          <a:lstStyle/>
          <a:p>
            <a:pPr algn="l" defTabSz="914400" eaLnBrk="0" fontAlgn="base" hangingPunct="0" indent="0" latinLnBrk="0" lvl="0" marL="0" marR="0" rtl="0">
              <a:lnSpc>
                <a:spcPct val="100000"/>
              </a:lnSpc>
              <a:spcBef>
                <a:spcPct val="0"/>
              </a:spcBef>
              <a:spcAft>
                <a:spcPct val="0"/>
              </a:spcAft>
              <a:buClrTx/>
              <a:buSzTx/>
              <a:buFont charset="0" panose="020B0604020202020204" pitchFamily="34" typeface="Arial"/>
              <a:buNone/>
              <a:defRPr/>
            </a:pPr>
            <a:r>
              <a:rPr altLang="zh-CN" b="1" dirty="0" i="0" lang="en-US"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rPr>
              <a:t>【</a:t>
            </a:r>
            <a:r>
              <a:rPr altLang="en-US" b="1" dirty="0" i="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rPr>
              <a:t>第一次筛选</a:t>
            </a:r>
            <a:r>
              <a:rPr altLang="zh-CN" b="1" dirty="0" i="0" lang="en-US"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rPr>
              <a:t>】</a:t>
            </a:r>
            <a:r>
              <a:rPr altLang="en-US" b="1" dirty="0" i="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rPr>
              <a:t>获得杂交瘤细胞</a:t>
            </a:r>
            <a:endParaRPr altLang="en-US" b="1" dirty="0" i="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endParaRPr>
          </a:p>
        </p:txBody>
      </p:sp>
      <p:grpSp>
        <p:nvGrpSpPr>
          <p:cNvPr id="76" name="组合 75"/>
          <p:cNvGrpSpPr/>
          <p:nvPr/>
        </p:nvGrpSpPr>
        <p:grpSpPr>
          <a:xfrm>
            <a:off x="154940" y="880110"/>
            <a:ext cx="2180590" cy="549910"/>
            <a:chOff x="244" y="1386"/>
            <a:chExt cx="3434" cy="866"/>
          </a:xfrm>
        </p:grpSpPr>
        <p:sp>
          <p:nvSpPr>
            <p:cNvPr id="68" name="Shape 5575"/>
            <p:cNvSpPr/>
            <p:nvPr/>
          </p:nvSpPr>
          <p:spPr>
            <a:xfrm>
              <a:off x="244" y="1428"/>
              <a:ext cx="3206" cy="824"/>
            </a:xfrm>
            <a:custGeom>
              <a:avLst/>
              <a:gdLst/>
              <a:ahLst/>
              <a:cxnLst/>
              <a:rect b="0" l="0" r="0" t="0"/>
              <a:pathLst>
                <a:path h="215786" w="6120003">
                  <a:moveTo>
                    <a:pt x="88900" y="0"/>
                  </a:moveTo>
                  <a:lnTo>
                    <a:pt x="6031103" y="0"/>
                  </a:lnTo>
                  <a:cubicBezTo>
                    <a:pt x="6120003" y="0"/>
                    <a:pt x="6120003" y="88900"/>
                    <a:pt x="6120003" y="88900"/>
                  </a:cubicBezTo>
                  <a:lnTo>
                    <a:pt x="6120003" y="126886"/>
                  </a:lnTo>
                  <a:cubicBezTo>
                    <a:pt x="6120003" y="215786"/>
                    <a:pt x="6031103" y="215786"/>
                    <a:pt x="6031103" y="215786"/>
                  </a:cubicBezTo>
                  <a:lnTo>
                    <a:pt x="88900" y="215786"/>
                  </a:lnTo>
                  <a:cubicBezTo>
                    <a:pt x="0" y="215786"/>
                    <a:pt x="0" y="126886"/>
                    <a:pt x="0" y="126886"/>
                  </a:cubicBezTo>
                  <a:lnTo>
                    <a:pt x="0" y="88900"/>
                  </a:lnTo>
                  <a:cubicBezTo>
                    <a:pt x="0" y="0"/>
                    <a:pt x="88900" y="0"/>
                    <a:pt x="88900" y="0"/>
                  </a:cubicBezTo>
                  <a:close/>
                </a:path>
              </a:pathLst>
            </a:custGeom>
          </p:spPr>
          <p:style>
            <a:lnRef idx="0">
              <a:schemeClr val="accent2"/>
            </a:lnRef>
            <a:fillRef idx="3">
              <a:schemeClr val="accent2"/>
            </a:fillRef>
            <a:effectRef idx="3">
              <a:schemeClr val="accent2"/>
            </a:effectRef>
            <a:fontRef idx="minor">
              <a:schemeClr val="lt1"/>
            </a:fontRef>
          </p:style>
          <p:txBody>
            <a:bodyPr/>
            <a:lstStyle/>
            <a:p>
              <a:pPr algn="l" defTabSz="914400" eaLnBrk="0" fontAlgn="base" hangingPunct="0" indent="0" latinLnBrk="0" lvl="0" marL="0" marR="0" rtl="0">
                <a:lnSpc>
                  <a:spcPct val="100000"/>
                </a:lnSpc>
                <a:spcBef>
                  <a:spcPct val="0"/>
                </a:spcBef>
                <a:spcAft>
                  <a:spcPct val="0"/>
                </a:spcAft>
                <a:buClrTx/>
                <a:buSzTx/>
                <a:buFont charset="0" panose="020B0604020202020204" pitchFamily="34" typeface="Arial"/>
                <a:buNone/>
                <a:defRPr/>
              </a:pPr>
              <a:endParaRPr altLang="en-US" b="0" baseline="0" cap="none" kern="1200" kumimoji="0" lang="zh-CN" noProof="0" normalizeH="0" spc="0" strike="noStrike" sz="1800" u="none">
                <a:ln>
                  <a:noFill/>
                </a:ln>
                <a:solidFill>
                  <a:prstClr val="black"/>
                </a:solidFill>
                <a:effectLst/>
                <a:uLnTx/>
                <a:uFillTx/>
                <a:latin charset="0" panose="02020603050405020304" pitchFamily="18" typeface="Times New Roman"/>
                <a:ea charset="-122" panose="02010600030101010101" pitchFamily="2" typeface="宋体"/>
                <a:cs charset="0" panose="02020603050405020304" pitchFamily="18" typeface="Times New Roman"/>
              </a:endParaRPr>
            </a:p>
          </p:txBody>
        </p:sp>
        <p:sp>
          <p:nvSpPr>
            <p:cNvPr id="70" name="文本框 69"/>
            <p:cNvSpPr txBox="1"/>
            <p:nvPr/>
          </p:nvSpPr>
          <p:spPr>
            <a:xfrm>
              <a:off x="498" y="1386"/>
              <a:ext cx="3180" cy="824"/>
            </a:xfrm>
            <a:prstGeom prst="rect">
              <a:avLst/>
            </a:prstGeom>
            <a:noFill/>
          </p:spPr>
          <p:txBody>
            <a:bodyPr wrap="square">
              <a:spAutoFit/>
            </a:bodyPr>
            <a:lstStyle/>
            <a:p>
              <a:pPr algn="l" defTabSz="914400" eaLnBrk="0" fontAlgn="base" hangingPunct="0" indent="0" latinLnBrk="0" lvl="0" marL="0" marR="0" rtl="0">
                <a:lnSpc>
                  <a:spcPct val="100000"/>
                </a:lnSpc>
                <a:spcBef>
                  <a:spcPct val="0"/>
                </a:spcBef>
                <a:spcAft>
                  <a:spcPct val="0"/>
                </a:spcAft>
                <a:buClrTx/>
                <a:buSzTx/>
                <a:buFont charset="0" panose="020B0604020202020204" pitchFamily="34" typeface="Arial"/>
                <a:buNone/>
                <a:defRPr/>
              </a:pPr>
              <a:r>
                <a:rPr altLang="en-US" baseline="0" cap="none" i="0" kern="1200" kumimoji="0" lang="zh-CN" noProof="0" normalizeH="0" spc="0" strike="noStrike" sz="2800" u="none">
                  <a:ln>
                    <a:noFill/>
                  </a:ln>
                  <a:solidFill>
                    <a:srgbClr val="EC0808"/>
                  </a:solidFill>
                  <a:effectLst>
                    <a:glow rad="127000">
                      <a:prstClr val="white"/>
                    </a:glow>
                  </a:effectLst>
                  <a:uLnTx/>
                  <a:uFillTx/>
                  <a:latin charset="-122" panose="02010600040101010101" pitchFamily="2" typeface="华文中宋"/>
                  <a:ea charset="-122" panose="02010600040101010101" pitchFamily="2" typeface="华文中宋"/>
                  <a:cs charset="0" panose="02020603050405020304" pitchFamily="18" typeface="Times New Roman"/>
                </a:rPr>
                <a:t>知识拓展</a:t>
              </a:r>
              <a:endParaRPr altLang="en-US" b="1" baseline="0" cap="none" i="0" kern="1200" kumimoji="0" lang="zh-CN" noProof="0" normalizeH="0" spc="0" strike="noStrike" sz="2800" u="none">
                <a:ln>
                  <a:noFill/>
                </a:ln>
                <a:solidFill>
                  <a:srgbClr val="EC0808"/>
                </a:solidFill>
                <a:effectLst>
                  <a:glow rad="127000">
                    <a:prstClr val="white"/>
                  </a:glow>
                </a:effectLst>
                <a:uLnTx/>
                <a:uFillTx/>
                <a:latin charset="-122" panose="02010600040101010101" pitchFamily="2" typeface="华文中宋"/>
                <a:ea charset="-122" panose="02010600040101010101" pitchFamily="2" typeface="华文中宋"/>
                <a:cs charset="0" panose="02020603050405020304" pitchFamily="18" typeface="Times New Roman"/>
              </a:endParaRPr>
            </a:p>
          </p:txBody>
        </p:sp>
      </p:grpSp>
      <p:grpSp>
        <p:nvGrpSpPr>
          <p:cNvPr id="77" name="组合 76"/>
          <p:cNvGrpSpPr/>
          <p:nvPr/>
        </p:nvGrpSpPr>
        <p:grpSpPr>
          <a:xfrm>
            <a:off x="744220" y="3200400"/>
            <a:ext cx="10323830" cy="3319780"/>
            <a:chOff x="1172" y="5040"/>
            <a:chExt cx="16258" cy="5228"/>
          </a:xfrm>
        </p:grpSpPr>
        <p:sp>
          <p:nvSpPr>
            <p:cNvPr id="2" name="圆角矩形 18"/>
            <p:cNvSpPr/>
            <p:nvPr/>
          </p:nvSpPr>
          <p:spPr>
            <a:xfrm>
              <a:off x="1172" y="5040"/>
              <a:ext cx="16258" cy="5229"/>
            </a:xfrm>
            <a:prstGeom prst="roundRect">
              <a:avLst>
                <a:gd fmla="val 4681" name="adj"/>
              </a:avLst>
            </a:prstGeom>
            <a:solidFill>
              <a:sysClr lastClr="FFFFFF" val="window"/>
            </a:solidFill>
            <a:ln algn="ctr" cap="flat" cmpd="sng" w="6350">
              <a:solidFill>
                <a:srgbClr val="01A6B7"/>
              </a:solidFill>
              <a:prstDash val="solid"/>
            </a:ln>
            <a:effectLst>
              <a:outerShdw algn="tr" blurRad="76200" dir="8100000" dist="38100" rotWithShape="0">
                <a:prstClr val="black">
                  <a:alpha val="40000"/>
                </a:prstClr>
              </a:outerShdw>
            </a:effectLst>
          </p:spPr>
          <p:txBody>
            <a:bodyPr anchor="ctr" rtlCol="0"/>
            <a:lstStyle>
              <a:defPPr>
                <a:defRPr lang="zh-CN"/>
              </a:defPPr>
              <a:lvl1pPr algn="l" defTabSz="457200" eaLnBrk="1" fontAlgn="base" hangingPunct="1" indent="0" latinLnBrk="0" lvl="0" marL="0" rtl="0">
                <a:lnSpc>
                  <a:spcPct val="100000"/>
                </a:lnSpc>
                <a:spcBef>
                  <a:spcPct val="0"/>
                </a:spcBef>
                <a:spcAft>
                  <a:spcPct val="0"/>
                </a:spcAft>
                <a:buNone/>
                <a:defRPr b="0" baseline="0" i="0" kern="1200" u="none">
                  <a:solidFill>
                    <a:schemeClr val="tx1"/>
                  </a:solidFill>
                  <a:latin charset="0" panose="020B0604020202020204" pitchFamily="34" typeface="Arial"/>
                  <a:ea charset="-122" panose="02010600030101010101" pitchFamily="2" typeface="宋体"/>
                  <a:cs typeface="+mn-cs"/>
                </a:defRPr>
              </a:lvl1pPr>
              <a:lvl2pPr algn="l" defTabSz="457200" eaLnBrk="1" fontAlgn="base" hangingPunct="1" indent="-381000" latinLnBrk="0" lvl="1" marL="609600" rtl="0">
                <a:lnSpc>
                  <a:spcPct val="100000"/>
                </a:lnSpc>
                <a:spcBef>
                  <a:spcPct val="0"/>
                </a:spcBef>
                <a:spcAft>
                  <a:spcPct val="0"/>
                </a:spcAft>
                <a:buNone/>
                <a:defRPr b="0" baseline="0" i="0" kern="1200" u="none">
                  <a:solidFill>
                    <a:schemeClr val="tx1"/>
                  </a:solidFill>
                  <a:latin charset="0" panose="020B0604020202020204" pitchFamily="34" typeface="Arial"/>
                  <a:ea charset="-122" panose="02010600030101010101" pitchFamily="2" typeface="宋体"/>
                  <a:cs typeface="+mn-cs"/>
                </a:defRPr>
              </a:lvl2pPr>
              <a:lvl3pPr algn="l" defTabSz="457200" eaLnBrk="1" fontAlgn="base" hangingPunct="1" indent="-762000" latinLnBrk="0" lvl="2" marL="1219200" rtl="0">
                <a:lnSpc>
                  <a:spcPct val="100000"/>
                </a:lnSpc>
                <a:spcBef>
                  <a:spcPct val="0"/>
                </a:spcBef>
                <a:spcAft>
                  <a:spcPct val="0"/>
                </a:spcAft>
                <a:buNone/>
                <a:defRPr b="0" baseline="0" i="0" kern="1200" u="none">
                  <a:solidFill>
                    <a:schemeClr val="tx1"/>
                  </a:solidFill>
                  <a:latin charset="0" panose="020B0604020202020204" pitchFamily="34" typeface="Arial"/>
                  <a:ea charset="-122" panose="02010600030101010101" pitchFamily="2" typeface="宋体"/>
                  <a:cs typeface="+mn-cs"/>
                </a:defRPr>
              </a:lvl3pPr>
              <a:lvl4pPr algn="l" defTabSz="457200" eaLnBrk="1" fontAlgn="base" hangingPunct="1" indent="-1143000" latinLnBrk="0" lvl="3" marL="1828165" rtl="0">
                <a:lnSpc>
                  <a:spcPct val="100000"/>
                </a:lnSpc>
                <a:spcBef>
                  <a:spcPct val="0"/>
                </a:spcBef>
                <a:spcAft>
                  <a:spcPct val="0"/>
                </a:spcAft>
                <a:buNone/>
                <a:defRPr b="0" baseline="0" i="0" kern="1200" u="none">
                  <a:solidFill>
                    <a:schemeClr val="tx1"/>
                  </a:solidFill>
                  <a:latin charset="0" panose="020B0604020202020204" pitchFamily="34" typeface="Arial"/>
                  <a:ea charset="-122" panose="02010600030101010101" pitchFamily="2" typeface="宋体"/>
                  <a:cs typeface="+mn-cs"/>
                </a:defRPr>
              </a:lvl4pPr>
              <a:lvl5pPr algn="l" defTabSz="457200" eaLnBrk="1" fontAlgn="base" hangingPunct="1" indent="-1524000" latinLnBrk="0" lvl="4" marL="2437765" rtl="0">
                <a:lnSpc>
                  <a:spcPct val="100000"/>
                </a:lnSpc>
                <a:spcBef>
                  <a:spcPct val="0"/>
                </a:spcBef>
                <a:spcAft>
                  <a:spcPct val="0"/>
                </a:spcAft>
                <a:buNone/>
                <a:defRPr b="0" baseline="0" i="0" kern="1200" u="none">
                  <a:solidFill>
                    <a:schemeClr val="tx1"/>
                  </a:solidFill>
                  <a:latin charset="0" panose="020B0604020202020204" pitchFamily="34" typeface="Arial"/>
                  <a:ea charset="-122" panose="02010600030101010101" pitchFamily="2" typeface="宋体"/>
                  <a:cs typeface="+mn-cs"/>
                </a:defRPr>
              </a:lvl5pPr>
              <a:lvl6pPr algn="l" defTabSz="457200" eaLnBrk="1" fontAlgn="base" hangingPunct="1" indent="-1524000" latinLnBrk="0" lvl="5" marL="1143000" rtl="0">
                <a:lnSpc>
                  <a:spcPct val="100000"/>
                </a:lnSpc>
                <a:spcBef>
                  <a:spcPct val="0"/>
                </a:spcBef>
                <a:spcAft>
                  <a:spcPct val="0"/>
                </a:spcAft>
                <a:buNone/>
                <a:defRPr b="0" baseline="0" i="0" kern="1200" u="none">
                  <a:solidFill>
                    <a:schemeClr val="tx1"/>
                  </a:solidFill>
                  <a:latin charset="0" panose="020B0604020202020204" pitchFamily="34" typeface="Arial"/>
                  <a:ea charset="-122" panose="02010600030101010101" pitchFamily="2" typeface="宋体"/>
                  <a:cs typeface="+mn-cs"/>
                </a:defRPr>
              </a:lvl6pPr>
              <a:lvl7pPr algn="l" defTabSz="457200" eaLnBrk="1" fontAlgn="base" hangingPunct="1" indent="-1524000" latinLnBrk="0" lvl="6" marL="1371600" rtl="0">
                <a:lnSpc>
                  <a:spcPct val="100000"/>
                </a:lnSpc>
                <a:spcBef>
                  <a:spcPct val="0"/>
                </a:spcBef>
                <a:spcAft>
                  <a:spcPct val="0"/>
                </a:spcAft>
                <a:buNone/>
                <a:defRPr b="0" baseline="0" i="0" kern="1200" u="none">
                  <a:solidFill>
                    <a:schemeClr val="tx1"/>
                  </a:solidFill>
                  <a:latin charset="0" panose="020B0604020202020204" pitchFamily="34" typeface="Arial"/>
                  <a:ea charset="-122" panose="02010600030101010101" pitchFamily="2" typeface="宋体"/>
                  <a:cs typeface="+mn-cs"/>
                </a:defRPr>
              </a:lvl7pPr>
              <a:lvl8pPr algn="l" defTabSz="457200" eaLnBrk="1" fontAlgn="base" hangingPunct="1" indent="-1524000" latinLnBrk="0" lvl="7" marL="1599565" rtl="0">
                <a:lnSpc>
                  <a:spcPct val="100000"/>
                </a:lnSpc>
                <a:spcBef>
                  <a:spcPct val="0"/>
                </a:spcBef>
                <a:spcAft>
                  <a:spcPct val="0"/>
                </a:spcAft>
                <a:buNone/>
                <a:defRPr b="0" baseline="0" i="0" kern="1200" u="none">
                  <a:solidFill>
                    <a:schemeClr val="tx1"/>
                  </a:solidFill>
                  <a:latin charset="0" panose="020B0604020202020204" pitchFamily="34" typeface="Arial"/>
                  <a:ea charset="-122" panose="02010600030101010101" pitchFamily="2" typeface="宋体"/>
                  <a:cs typeface="+mn-cs"/>
                </a:defRPr>
              </a:lvl8pPr>
              <a:lvl9pPr algn="l" defTabSz="457200" eaLnBrk="1" fontAlgn="base" hangingPunct="1" indent="-1524000" latinLnBrk="0" lvl="8" marL="1828165" rtl="0">
                <a:lnSpc>
                  <a:spcPct val="100000"/>
                </a:lnSpc>
                <a:spcBef>
                  <a:spcPct val="0"/>
                </a:spcBef>
                <a:spcAft>
                  <a:spcPct val="0"/>
                </a:spcAft>
                <a:buNone/>
                <a:defRPr b="0" baseline="0" i="0" kern="1200" u="none">
                  <a:solidFill>
                    <a:schemeClr val="tx1"/>
                  </a:solidFill>
                  <a:latin charset="0" panose="020B0604020202020204" pitchFamily="34" typeface="Arial"/>
                  <a:ea charset="-122" panose="02010600030101010101" pitchFamily="2" typeface="宋体"/>
                  <a:cs typeface="+mn-cs"/>
                </a:defRPr>
              </a:lvl9pPr>
            </a:lstStyle>
            <a:p>
              <a:pPr algn="ctr" defTabSz="1218565" eaLnBrk="1" fontAlgn="auto" hangingPunct="1" indent="0" latinLnBrk="0" lvl="0" marL="0" marR="0" rtl="0">
                <a:lnSpc>
                  <a:spcPct val="100000"/>
                </a:lnSpc>
                <a:spcBef>
                  <a:spcPts val="0"/>
                </a:spcBef>
                <a:spcAft>
                  <a:spcPts val="0"/>
                </a:spcAft>
                <a:buClrTx/>
                <a:buSzTx/>
                <a:buFontTx/>
                <a:buNone/>
                <a:defRPr/>
              </a:pPr>
              <a:endParaRPr altLang="en-US" b="0" baseline="0" cap="none" dirty="0" i="0" kern="1200" kumimoji="0" lang="zh-CN" noProof="0" normalizeH="0" spc="0" strike="noStrike" sz="2000" u="none">
                <a:ln>
                  <a:noFill/>
                </a:ln>
                <a:solidFill>
                  <a:sysClr lastClr="000000" val="windowText"/>
                </a:solidFill>
                <a:effectLst>
                  <a:outerShdw algn="tr" blurRad="431800" dir="8100000" dist="419100" rotWithShape="0">
                    <a:prstClr val="black">
                      <a:alpha val="40000"/>
                    </a:prstClr>
                  </a:outerShdw>
                </a:effectLst>
                <a:uLnTx/>
                <a:uFillTx/>
                <a:latin charset="-122" pitchFamily="2" typeface="印品黑体"/>
                <a:ea charset="-122" pitchFamily="2" typeface="印品黑体"/>
                <a:cs typeface="+mn-cs"/>
              </a:endParaRPr>
            </a:p>
          </p:txBody>
        </p:sp>
        <p:sp>
          <p:nvSpPr>
            <p:cNvPr id="5" name="矩形 4"/>
            <p:cNvSpPr>
              <a:spLocks noChangeArrowheads="1"/>
            </p:cNvSpPr>
            <p:nvPr>
              <p:custDataLst>
                <p:tags r:id="rId56"/>
              </p:custDataLst>
            </p:nvPr>
          </p:nvSpPr>
          <p:spPr bwMode="auto">
            <a:xfrm>
              <a:off x="2089" y="5206"/>
              <a:ext cx="7266"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indent="-457200" marL="457200">
                <a:buFont charset="2" panose="05000000000000000000" pitchFamily="2" typeface="Wingdings"/>
                <a:buChar char="Ø"/>
              </a:pPr>
              <a:r>
                <a:rPr altLang="en-US" b="1" dirty="0" i="0" lang="zh-CN" sz="2800">
                  <a:solidFill>
                    <a:schemeClr val="tx1"/>
                  </a:solidFill>
                  <a:latin charset="0" panose="02020603050405020304" pitchFamily="18" typeface="Times New Roman"/>
                  <a:sym charset="2" panose="05000000000000000000" pitchFamily="2" typeface="Wingdings"/>
                </a:rPr>
                <a:t>筛选出杂交瘤细胞方法？</a:t>
              </a:r>
              <a:endParaRPr altLang="en-US" b="1" dirty="0" i="0" lang="zh-CN" sz="2800">
                <a:solidFill>
                  <a:schemeClr val="tx1"/>
                </a:solidFill>
                <a:latin charset="0" panose="02020603050405020304" pitchFamily="18" typeface="Times New Roman"/>
                <a:sym charset="2" panose="05000000000000000000" pitchFamily="2" typeface="Wingdings"/>
              </a:endParaRPr>
            </a:p>
          </p:txBody>
        </p:sp>
        <p:pic>
          <p:nvPicPr>
            <p:cNvPr id="74" name="图片 73"/>
            <p:cNvPicPr>
              <a:picLocks noChangeAspect="1"/>
            </p:cNvPicPr>
            <p:nvPr/>
          </p:nvPicPr>
          <p:blipFill>
            <a:blip cstate="print" r:embed="rId57">
              <a:extLst>
                <a:ext uri="{28A0092B-C50C-407E-A947-70E740481C1C}">
                  <a14:useLocalDpi xmlns:a14="http://schemas.microsoft.com/office/drawing/2010/main" val="0"/>
                </a:ext>
              </a:extLst>
            </a:blip>
            <a:stretch>
              <a:fillRect/>
            </a:stretch>
          </p:blipFill>
          <p:spPr>
            <a:xfrm>
              <a:off x="1358" y="5093"/>
              <a:ext cx="905" cy="1348"/>
            </a:xfrm>
            <a:prstGeom prst="rect">
              <a:avLst/>
            </a:prstGeom>
            <a:effectLst>
              <a:outerShdw algn="tl" blurRad="50800" dir="2700000" dist="38100" rotWithShape="0">
                <a:prstClr val="black">
                  <a:alpha val="40000"/>
                </a:prstClr>
              </a:outerShdw>
            </a:effectLst>
          </p:spPr>
        </p:pic>
      </p:grpSp>
      <p:sp>
        <p:nvSpPr>
          <p:cNvPr id="6" name="TextBox 9"/>
          <p:cNvSpPr>
            <a:spLocks noChangeArrowheads="1"/>
          </p:cNvSpPr>
          <p:nvPr>
            <p:custDataLst>
              <p:tags r:id="rId58"/>
            </p:custDataLst>
          </p:nvPr>
        </p:nvSpPr>
        <p:spPr bwMode="auto">
          <a:xfrm>
            <a:off x="5939493" y="3305949"/>
            <a:ext cx="3894137" cy="5238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buFont charset="0" panose="020B0604020202020204" pitchFamily="34" typeface="Arial"/>
              <a:buNone/>
            </a:pPr>
            <a:r>
              <a:rPr altLang="en-US" b="1" dirty="0" i="0" lang="zh-CN" sz="2800">
                <a:solidFill>
                  <a:srgbClr val="FF0000"/>
                </a:solidFill>
                <a:latin charset="0" panose="02020603050405020304" pitchFamily="18" typeface="Times New Roman"/>
                <a:sym charset="2" panose="05000000000000000000" pitchFamily="2" typeface="Wingdings"/>
              </a:rPr>
              <a:t>培养基中加入氨基嘌呤</a:t>
            </a:r>
            <a:endParaRPr altLang="en-US" b="1" dirty="0" i="0" lang="zh-CN" sz="2800">
              <a:solidFill>
                <a:srgbClr val="FF0000"/>
              </a:solidFill>
              <a:latin charset="0" panose="02020603050405020304" pitchFamily="18" typeface="Times New Roman"/>
              <a:sym charset="2" panose="05000000000000000000" pitchFamily="2" typeface="Wingdings"/>
            </a:endParaRPr>
          </a:p>
        </p:txBody>
      </p:sp>
      <p:sp>
        <p:nvSpPr>
          <p:cNvPr id="7" name="矩形 6"/>
          <p:cNvSpPr>
            <a:spLocks noChangeArrowheads="1"/>
          </p:cNvSpPr>
          <p:nvPr>
            <p:custDataLst>
              <p:tags r:id="rId59"/>
            </p:custDataLst>
          </p:nvPr>
        </p:nvSpPr>
        <p:spPr bwMode="auto">
          <a:xfrm>
            <a:off x="1880235" y="4088765"/>
            <a:ext cx="496125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charset="0" panose="020B0604020202020204" pitchFamily="34" typeface="Arial"/>
              <a:buNone/>
            </a:pPr>
            <a:r>
              <a:rPr altLang="zh-CN" b="1" dirty="0" i="0" lang="en-US" sz="2800">
                <a:solidFill>
                  <a:schemeClr val="tx1"/>
                </a:solidFill>
                <a:latin charset="-122" panose="020B0503020204020204" pitchFamily="34" typeface="微软雅黑"/>
                <a:ea charset="-122" panose="020B0503020204020204" pitchFamily="34" typeface="微软雅黑"/>
                <a:cs charset="-122" panose="020B0503020204020204" pitchFamily="34" typeface="微软雅黑"/>
                <a:sym charset="2" panose="05000000000000000000" pitchFamily="2" typeface="Wingdings"/>
              </a:rPr>
              <a:t>B</a:t>
            </a:r>
            <a:r>
              <a:rPr altLang="en-US" b="1" dirty="0" i="0" lang="zh-CN" sz="2800">
                <a:solidFill>
                  <a:schemeClr val="tx1"/>
                </a:solidFill>
                <a:latin charset="-122" panose="020B0503020204020204" pitchFamily="34" typeface="微软雅黑"/>
                <a:ea charset="-122" panose="020B0503020204020204" pitchFamily="34" typeface="微软雅黑"/>
                <a:cs charset="-122" panose="020B0503020204020204" pitchFamily="34" typeface="微软雅黑"/>
                <a:sym charset="2" panose="05000000000000000000" pitchFamily="2" typeface="Wingdings"/>
              </a:rPr>
              <a:t>淋巴细胞及同型融合细胞</a:t>
            </a:r>
            <a:r>
              <a:rPr altLang="en-US" b="1" dirty="0" i="0" lang="zh-CN" sz="2800">
                <a:solidFill>
                  <a:schemeClr val="tx1"/>
                </a:solidFill>
                <a:latin charset="0" panose="020B0604020202020204" pitchFamily="34" typeface="Arial"/>
                <a:ea charset="-122" panose="020B0503020204020204" pitchFamily="34" typeface="微软雅黑"/>
                <a:cs charset="0" panose="020B0604020202020204" pitchFamily="34" typeface="Arial"/>
                <a:sym charset="2" panose="05000000000000000000" pitchFamily="2" typeface="Wingdings"/>
              </a:rPr>
              <a:t>→</a:t>
            </a:r>
            <a:endParaRPr altLang="en-US" b="1" dirty="0" i="0" lang="zh-CN" sz="2800">
              <a:solidFill>
                <a:schemeClr val="tx1"/>
              </a:solidFill>
              <a:latin charset="0" panose="020B0604020202020204" pitchFamily="34" typeface="Arial"/>
              <a:ea charset="-122" panose="020B0503020204020204" pitchFamily="34" typeface="微软雅黑"/>
              <a:cs charset="0" panose="020B0604020202020204" pitchFamily="34" typeface="Arial"/>
              <a:sym charset="2" panose="05000000000000000000" pitchFamily="2" typeface="Wingdings"/>
            </a:endParaRPr>
          </a:p>
        </p:txBody>
      </p:sp>
      <p:sp>
        <p:nvSpPr>
          <p:cNvPr id="3" name="矩形 2"/>
          <p:cNvSpPr>
            <a:spLocks noChangeArrowheads="1"/>
          </p:cNvSpPr>
          <p:nvPr>
            <p:custDataLst>
              <p:tags r:id="rId60"/>
            </p:custDataLst>
          </p:nvPr>
        </p:nvSpPr>
        <p:spPr bwMode="auto">
          <a:xfrm>
            <a:off x="6765718" y="4088926"/>
            <a:ext cx="3383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charset="0" panose="020B0604020202020204" pitchFamily="34" typeface="Arial"/>
              <a:buNone/>
            </a:pPr>
            <a:r>
              <a:rPr altLang="en-US" b="1" i="0" lang="zh-CN" sz="2800">
                <a:solidFill>
                  <a:srgbClr val="FF0000"/>
                </a:solidFill>
                <a:latin charset="-122" panose="020B0503020204020204" pitchFamily="34" typeface="微软雅黑"/>
                <a:ea charset="-122" panose="020B0503020204020204" pitchFamily="34" typeface="微软雅黑"/>
                <a:sym charset="2" panose="05000000000000000000" pitchFamily="2" typeface="Wingdings"/>
              </a:rPr>
              <a:t>不能</a:t>
            </a:r>
            <a:r>
              <a:rPr altLang="en-US" b="1" i="0" lang="zh-CN" sz="2800">
                <a:solidFill>
                  <a:srgbClr val="FF0000"/>
                </a:solidFill>
                <a:latin charset="-122" panose="020B0503020204020204" pitchFamily="34" typeface="微软雅黑"/>
                <a:ea charset="-122" panose="020B0503020204020204" pitchFamily="34" typeface="微软雅黑"/>
                <a:sym charset="2" panose="05000000000000000000" pitchFamily="2" typeface="Wingdings"/>
              </a:rPr>
              <a:t>分裂增殖，死亡</a:t>
            </a:r>
            <a:endParaRPr altLang="en-US" b="1" i="0" lang="zh-CN" sz="2800">
              <a:solidFill>
                <a:srgbClr val="FF0000"/>
              </a:solidFill>
              <a:latin charset="-122" panose="020B0503020204020204" pitchFamily="34" typeface="微软雅黑"/>
              <a:ea charset="-122" panose="020B0503020204020204" pitchFamily="34" typeface="微软雅黑"/>
              <a:sym charset="2" panose="05000000000000000000" pitchFamily="2" typeface="Wingdings"/>
            </a:endParaRPr>
          </a:p>
        </p:txBody>
      </p:sp>
      <p:sp>
        <p:nvSpPr>
          <p:cNvPr id="64" name="矩形 63"/>
          <p:cNvSpPr>
            <a:spLocks noChangeArrowheads="1"/>
          </p:cNvSpPr>
          <p:nvPr>
            <p:custDataLst>
              <p:tags r:id="rId61"/>
            </p:custDataLst>
          </p:nvPr>
        </p:nvSpPr>
        <p:spPr bwMode="auto">
          <a:xfrm>
            <a:off x="1820545" y="4792345"/>
            <a:ext cx="510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charset="0" panose="020B0604020202020204" pitchFamily="34" typeface="Arial"/>
              <a:buNone/>
            </a:pPr>
            <a:r>
              <a:rPr altLang="en-US" b="1" i="0" lang="zh-CN" sz="2800">
                <a:solidFill>
                  <a:schemeClr val="tx1"/>
                </a:solidFill>
                <a:latin charset="-122" panose="020B0503020204020204" pitchFamily="34" typeface="微软雅黑"/>
                <a:ea charset="-122" panose="020B0503020204020204" pitchFamily="34" typeface="微软雅黑"/>
                <a:sym charset="2" panose="05000000000000000000" pitchFamily="2" typeface="Wingdings"/>
              </a:rPr>
              <a:t>骨髓瘤细胞及同型融合细胞</a:t>
            </a:r>
            <a:r>
              <a:rPr altLang="en-US" b="1" dirty="0" lang="zh-CN" sz="2800">
                <a:latin charset="0" panose="020B0604020202020204" pitchFamily="34" typeface="Arial"/>
                <a:ea charset="-122" panose="020B0503020204020204" pitchFamily="34" typeface="微软雅黑"/>
                <a:cs charset="0" panose="020B0604020202020204" pitchFamily="34" typeface="Arial"/>
                <a:sym charset="2" panose="05000000000000000000" pitchFamily="2" typeface="Wingdings"/>
              </a:rPr>
              <a:t>→</a:t>
            </a:r>
            <a:endParaRPr altLang="en-US" b="1" i="0" lang="zh-CN" sz="2800">
              <a:solidFill>
                <a:schemeClr val="tx1"/>
              </a:solidFill>
              <a:latin charset="-122" panose="020B0503020204020204" pitchFamily="34" typeface="微软雅黑"/>
              <a:ea charset="-122" panose="020B0503020204020204" pitchFamily="34" typeface="微软雅黑"/>
              <a:sym charset="2" panose="05000000000000000000" pitchFamily="2" typeface="Wingdings"/>
            </a:endParaRPr>
          </a:p>
        </p:txBody>
      </p:sp>
      <p:sp>
        <p:nvSpPr>
          <p:cNvPr id="65" name="矩形 64"/>
          <p:cNvSpPr>
            <a:spLocks noChangeArrowheads="1"/>
          </p:cNvSpPr>
          <p:nvPr>
            <p:custDataLst>
              <p:tags r:id="rId62"/>
            </p:custDataLst>
          </p:nvPr>
        </p:nvSpPr>
        <p:spPr bwMode="auto">
          <a:xfrm>
            <a:off x="6765718" y="4792189"/>
            <a:ext cx="3383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charset="0" panose="020B0604020202020204" pitchFamily="34" typeface="Arial"/>
              <a:buNone/>
            </a:pPr>
            <a:r>
              <a:rPr altLang="en-US" b="1" i="0" lang="zh-CN" sz="2800">
                <a:solidFill>
                  <a:srgbClr val="FF0000"/>
                </a:solidFill>
                <a:latin charset="-122" panose="020B0503020204020204" pitchFamily="34" typeface="微软雅黑"/>
                <a:ea charset="-122" panose="020B0503020204020204" pitchFamily="34" typeface="微软雅黑"/>
                <a:sym charset="2" panose="05000000000000000000" pitchFamily="2" typeface="Wingdings"/>
              </a:rPr>
              <a:t>不能</a:t>
            </a:r>
            <a:r>
              <a:rPr altLang="en-US" b="1" i="0" lang="zh-CN" sz="2800">
                <a:solidFill>
                  <a:srgbClr val="FF0000"/>
                </a:solidFill>
                <a:latin charset="-122" panose="020B0503020204020204" pitchFamily="34" typeface="微软雅黑"/>
                <a:ea charset="-122" panose="020B0503020204020204" pitchFamily="34" typeface="微软雅黑"/>
                <a:sym charset="2" panose="05000000000000000000" pitchFamily="2" typeface="Wingdings"/>
              </a:rPr>
              <a:t>分裂增殖，死亡</a:t>
            </a:r>
            <a:endParaRPr altLang="en-US" b="1" i="0" lang="zh-CN" sz="2800">
              <a:solidFill>
                <a:srgbClr val="FF0000"/>
              </a:solidFill>
              <a:latin charset="-122" panose="020B0503020204020204" pitchFamily="34" typeface="微软雅黑"/>
              <a:ea charset="-122" panose="020B0503020204020204" pitchFamily="34" typeface="微软雅黑"/>
              <a:sym charset="2" panose="05000000000000000000" pitchFamily="2" typeface="Wingdings"/>
            </a:endParaRPr>
          </a:p>
        </p:txBody>
      </p:sp>
      <p:sp>
        <p:nvSpPr>
          <p:cNvPr id="66" name="矩形 65"/>
          <p:cNvSpPr>
            <a:spLocks noChangeArrowheads="1"/>
          </p:cNvSpPr>
          <p:nvPr>
            <p:custDataLst>
              <p:tags r:id="rId63"/>
            </p:custDataLst>
          </p:nvPr>
        </p:nvSpPr>
        <p:spPr bwMode="auto">
          <a:xfrm>
            <a:off x="1885315" y="5520055"/>
            <a:ext cx="27952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charset="0" panose="020B0604020202020204" pitchFamily="34" typeface="Arial"/>
              <a:buNone/>
            </a:pPr>
            <a:r>
              <a:rPr altLang="en-US" b="1" i="0" lang="zh-CN" sz="2800">
                <a:solidFill>
                  <a:schemeClr val="tx1"/>
                </a:solidFill>
                <a:latin charset="-122" panose="020B0503020204020204" pitchFamily="34" typeface="微软雅黑"/>
                <a:ea charset="-122" panose="020B0503020204020204" pitchFamily="34" typeface="微软雅黑"/>
                <a:sym charset="2" panose="05000000000000000000" pitchFamily="2" typeface="Wingdings"/>
              </a:rPr>
              <a:t>杂交瘤细胞</a:t>
            </a:r>
            <a:r>
              <a:rPr altLang="en-US" b="1" dirty="0" lang="zh-CN" sz="2800">
                <a:latin charset="0" panose="020B0604020202020204" pitchFamily="34" typeface="Arial"/>
                <a:ea charset="-122" panose="020B0503020204020204" pitchFamily="34" typeface="微软雅黑"/>
                <a:cs charset="0" panose="020B0604020202020204" pitchFamily="34" typeface="Arial"/>
                <a:sym charset="2" panose="05000000000000000000" pitchFamily="2" typeface="Wingdings"/>
              </a:rPr>
              <a:t>→</a:t>
            </a:r>
            <a:endParaRPr altLang="en-US" b="1" i="0" lang="zh-CN" sz="2800">
              <a:solidFill>
                <a:schemeClr val="tx1"/>
              </a:solidFill>
              <a:latin charset="-122" panose="020B0503020204020204" pitchFamily="34" typeface="微软雅黑"/>
              <a:ea charset="-122" panose="020B0503020204020204" pitchFamily="34" typeface="微软雅黑"/>
              <a:sym charset="2" panose="05000000000000000000" pitchFamily="2" typeface="Wingdings"/>
            </a:endParaRPr>
          </a:p>
        </p:txBody>
      </p:sp>
      <p:sp>
        <p:nvSpPr>
          <p:cNvPr id="67" name="矩形 66"/>
          <p:cNvSpPr>
            <a:spLocks noChangeArrowheads="1"/>
          </p:cNvSpPr>
          <p:nvPr>
            <p:custDataLst>
              <p:tags r:id="rId64"/>
            </p:custDataLst>
          </p:nvPr>
        </p:nvSpPr>
        <p:spPr bwMode="auto">
          <a:xfrm>
            <a:off x="4261913" y="5536024"/>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charset="0" panose="020B0604020202020204" pitchFamily="34" typeface="Arial"/>
              <a:buNone/>
            </a:pPr>
            <a:r>
              <a:rPr altLang="en-US" b="1" i="0" lang="zh-CN" sz="2800">
                <a:solidFill>
                  <a:srgbClr val="FF0000"/>
                </a:solidFill>
                <a:latin charset="-122" panose="020B0503020204020204" pitchFamily="34" typeface="微软雅黑"/>
                <a:ea charset="-122" panose="020B0503020204020204" pitchFamily="34" typeface="微软雅黑"/>
                <a:sym charset="2" panose="05000000000000000000" pitchFamily="2" typeface="Wingdings"/>
              </a:rPr>
              <a:t>能</a:t>
            </a:r>
            <a:r>
              <a:rPr altLang="en-US" b="1" i="0" lang="zh-CN" sz="2800">
                <a:solidFill>
                  <a:srgbClr val="FF0000"/>
                </a:solidFill>
                <a:latin charset="-122" panose="020B0503020204020204" pitchFamily="34" typeface="微软雅黑"/>
                <a:ea charset="-122" panose="020B0503020204020204" pitchFamily="34" typeface="微软雅黑"/>
                <a:sym charset="2" panose="05000000000000000000" pitchFamily="2" typeface="Wingdings"/>
              </a:rPr>
              <a:t>分裂增殖，生长</a:t>
            </a:r>
            <a:endParaRPr altLang="en-US" b="1" i="0" lang="zh-CN" sz="2800">
              <a:solidFill>
                <a:srgbClr val="FF0000"/>
              </a:solidFill>
              <a:latin charset="-122" panose="020B0503020204020204" pitchFamily="34" typeface="微软雅黑"/>
              <a:ea charset="-122" panose="020B0503020204020204" pitchFamily="34" typeface="微软雅黑"/>
              <a:sym charset="2" panose="05000000000000000000" pitchFamily="2" typeface="Wingdings"/>
            </a:endParaRPr>
          </a:p>
        </p:txBody>
      </p:sp>
      <p:sp>
        <p:nvSpPr>
          <p:cNvPr id="75" name="左大括号 74"/>
          <p:cNvSpPr/>
          <p:nvPr/>
        </p:nvSpPr>
        <p:spPr>
          <a:xfrm>
            <a:off x="1530350" y="4227195"/>
            <a:ext cx="426085" cy="1886585"/>
          </a:xfrm>
          <a:prstGeom prst="leftBrace">
            <a:avLst/>
          </a:prstGeom>
        </p:spPr>
        <p:style>
          <a:lnRef idx="2">
            <a:schemeClr val="accent1"/>
          </a:lnRef>
          <a:fillRef idx="0">
            <a:srgbClr val="FFFFFF"/>
          </a:fillRef>
          <a:effectRef idx="0">
            <a:srgbClr val="FFFFFF"/>
          </a:effectRef>
          <a:fontRef idx="minor">
            <a:schemeClr val="tx1"/>
          </a:fontRef>
        </p:style>
        <p:txBody>
          <a:bodyPr anchor="ctr" rtlCol="0"/>
          <a:p>
            <a:pPr algn="ctr"/>
            <a:endParaRPr altLang="en-US" lang="zh-CN"/>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4" presetSubtype="16">
                                  <p:stCondLst>
                                    <p:cond delay="0"/>
                                  </p:stCondLst>
                                  <p:childTnLst>
                                    <p:set>
                                      <p:cBhvr>
                                        <p:cTn dur="1" fill="hold" id="6">
                                          <p:stCondLst>
                                            <p:cond delay="0"/>
                                          </p:stCondLst>
                                        </p:cTn>
                                        <p:tgtEl>
                                          <p:spTgt spid="4"/>
                                        </p:tgtEl>
                                        <p:attrNameLst>
                                          <p:attrName>style.visibility</p:attrName>
                                        </p:attrNameLst>
                                      </p:cBhvr>
                                      <p:to>
                                        <p:strVal val="visible"/>
                                      </p:to>
                                    </p:set>
                                    <p:animEffect filter="box(in)" transition="in">
                                      <p:cBhvr>
                                        <p:cTn dur="500" id="7"/>
                                        <p:tgtEl>
                                          <p:spTgt spid="4"/>
                                        </p:tgtEl>
                                      </p:cBhvr>
                                    </p:animEffect>
                                  </p:childTnLst>
                                </p:cTn>
                              </p:par>
                              <p:par>
                                <p:cTn fill="hold" id="8" nodeType="withEffect" presetClass="entr" presetID="22" presetSubtype="4">
                                  <p:stCondLst>
                                    <p:cond delay="0"/>
                                  </p:stCondLst>
                                  <p:childTnLst>
                                    <p:set>
                                      <p:cBhvr>
                                        <p:cTn dur="1" fill="hold" id="9">
                                          <p:stCondLst>
                                            <p:cond delay="0"/>
                                          </p:stCondLst>
                                        </p:cTn>
                                        <p:tgtEl>
                                          <p:spTgt spid="77"/>
                                        </p:tgtEl>
                                        <p:attrNameLst>
                                          <p:attrName>style.visibility</p:attrName>
                                        </p:attrNameLst>
                                      </p:cBhvr>
                                      <p:to>
                                        <p:strVal val="visible"/>
                                      </p:to>
                                    </p:set>
                                    <p:animEffect filter="wipe(down)" transition="in">
                                      <p:cBhvr>
                                        <p:cTn dur="500" id="10"/>
                                        <p:tgtEl>
                                          <p:spTgt spid="77"/>
                                        </p:tgtEl>
                                      </p:cBhvr>
                                    </p:animEffec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4" presetSubtype="16">
                                  <p:stCondLst>
                                    <p:cond delay="0"/>
                                  </p:stCondLst>
                                  <p:childTnLst>
                                    <p:set>
                                      <p:cBhvr>
                                        <p:cTn dur="1" fill="hold" id="14">
                                          <p:stCondLst>
                                            <p:cond delay="0"/>
                                          </p:stCondLst>
                                        </p:cTn>
                                        <p:tgtEl>
                                          <p:spTgt spid="6"/>
                                        </p:tgtEl>
                                        <p:attrNameLst>
                                          <p:attrName>style.visibility</p:attrName>
                                        </p:attrNameLst>
                                      </p:cBhvr>
                                      <p:to>
                                        <p:strVal val="visible"/>
                                      </p:to>
                                    </p:set>
                                    <p:animEffect filter="box(in)" transition="in">
                                      <p:cBhvr>
                                        <p:cTn dur="500" id="15"/>
                                        <p:tgtEl>
                                          <p:spTgt spid="6"/>
                                        </p:tgtEl>
                                      </p:cBhvr>
                                    </p:animEffect>
                                  </p:childTnLst>
                                </p:cTn>
                              </p:par>
                            </p:childTnLst>
                          </p:cTn>
                        </p:par>
                      </p:childTnLst>
                    </p:cTn>
                  </p:par>
                  <p:par>
                    <p:cTn fill="hold" id="16">
                      <p:stCondLst>
                        <p:cond delay="indefinite"/>
                      </p:stCondLst>
                      <p:childTnLst>
                        <p:par>
                          <p:cTn fill="hold" id="17">
                            <p:stCondLst>
                              <p:cond delay="0"/>
                            </p:stCondLst>
                            <p:childTnLst>
                              <p:par>
                                <p:cTn fill="hold" grpId="0" id="18" nodeType="clickEffect" presetClass="entr" presetID="22" presetSubtype="4">
                                  <p:stCondLst>
                                    <p:cond delay="0"/>
                                  </p:stCondLst>
                                  <p:childTnLst>
                                    <p:set>
                                      <p:cBhvr>
                                        <p:cTn dur="1" fill="hold" id="19">
                                          <p:stCondLst>
                                            <p:cond delay="0"/>
                                          </p:stCondLst>
                                        </p:cTn>
                                        <p:tgtEl>
                                          <p:spTgt spid="75"/>
                                        </p:tgtEl>
                                        <p:attrNameLst>
                                          <p:attrName>style.visibility</p:attrName>
                                        </p:attrNameLst>
                                      </p:cBhvr>
                                      <p:to>
                                        <p:strVal val="visible"/>
                                      </p:to>
                                    </p:set>
                                    <p:animEffect filter="wipe(down)" transition="in">
                                      <p:cBhvr>
                                        <p:cTn dur="500" id="20"/>
                                        <p:tgtEl>
                                          <p:spTgt spid="75"/>
                                        </p:tgtEl>
                                      </p:cBhvr>
                                    </p:animEffect>
                                  </p:childTnLst>
                                </p:cTn>
                              </p:par>
                              <p:par>
                                <p:cTn fill="hold" id="21" nodeType="withEffect" presetClass="entr" presetID="2" presetSubtype="4">
                                  <p:stCondLst>
                                    <p:cond delay="0"/>
                                  </p:stCondLst>
                                  <p:childTnLst>
                                    <p:set>
                                      <p:cBhvr>
                                        <p:cTn dur="1" fill="hold" id="22">
                                          <p:stCondLst>
                                            <p:cond delay="0"/>
                                          </p:stCondLst>
                                        </p:cTn>
                                        <p:tgtEl>
                                          <p:spTgt spid="7"/>
                                        </p:tgtEl>
                                        <p:attrNameLst>
                                          <p:attrName>style.visibility</p:attrName>
                                        </p:attrNameLst>
                                      </p:cBhvr>
                                      <p:to>
                                        <p:strVal val="visible"/>
                                      </p:to>
                                    </p:set>
                                    <p:anim calcmode="lin" valueType="num">
                                      <p:cBhvr additive="base">
                                        <p:cTn dur="500" fill="hold" id="23"/>
                                        <p:tgtEl>
                                          <p:spTgt spid="7"/>
                                        </p:tgtEl>
                                        <p:attrNameLst>
                                          <p:attrName>ppt_x</p:attrName>
                                        </p:attrNameLst>
                                      </p:cBhvr>
                                      <p:tavLst>
                                        <p:tav tm="0">
                                          <p:val>
                                            <p:strVal val="#ppt_x"/>
                                          </p:val>
                                        </p:tav>
                                        <p:tav tm="100000">
                                          <p:val>
                                            <p:strVal val="#ppt_x"/>
                                          </p:val>
                                        </p:tav>
                                      </p:tavLst>
                                    </p:anim>
                                    <p:anim calcmode="lin" valueType="num">
                                      <p:cBhvr additive="base">
                                        <p:cTn dur="500" fill="hold" id="24"/>
                                        <p:tgtEl>
                                          <p:spTgt spid="7"/>
                                        </p:tgtEl>
                                        <p:attrNameLst>
                                          <p:attrName>ppt_y</p:attrName>
                                        </p:attrNameLst>
                                      </p:cBhvr>
                                      <p:tavLst>
                                        <p:tav tm="0">
                                          <p:val>
                                            <p:strVal val="1+#ppt_h/2"/>
                                          </p:val>
                                        </p:tav>
                                        <p:tav tm="100000">
                                          <p:val>
                                            <p:strVal val="#ppt_y"/>
                                          </p:val>
                                        </p:tav>
                                      </p:tavLst>
                                    </p:anim>
                                  </p:childTnLst>
                                </p:cTn>
                              </p:par>
                              <p:par>
                                <p:cTn fill="hold" id="25" nodeType="withEffect" presetClass="entr" presetID="2" presetSubtype="4">
                                  <p:stCondLst>
                                    <p:cond delay="0"/>
                                  </p:stCondLst>
                                  <p:childTnLst>
                                    <p:set>
                                      <p:cBhvr>
                                        <p:cTn dur="1" fill="hold" id="26">
                                          <p:stCondLst>
                                            <p:cond delay="0"/>
                                          </p:stCondLst>
                                        </p:cTn>
                                        <p:tgtEl>
                                          <p:spTgt spid="64"/>
                                        </p:tgtEl>
                                        <p:attrNameLst>
                                          <p:attrName>style.visibility</p:attrName>
                                        </p:attrNameLst>
                                      </p:cBhvr>
                                      <p:to>
                                        <p:strVal val="visible"/>
                                      </p:to>
                                    </p:set>
                                    <p:anim calcmode="lin" valueType="num">
                                      <p:cBhvr additive="base">
                                        <p:cTn dur="500" fill="hold" id="27"/>
                                        <p:tgtEl>
                                          <p:spTgt spid="64"/>
                                        </p:tgtEl>
                                        <p:attrNameLst>
                                          <p:attrName>ppt_x</p:attrName>
                                        </p:attrNameLst>
                                      </p:cBhvr>
                                      <p:tavLst>
                                        <p:tav tm="0">
                                          <p:val>
                                            <p:strVal val="#ppt_x"/>
                                          </p:val>
                                        </p:tav>
                                        <p:tav tm="100000">
                                          <p:val>
                                            <p:strVal val="#ppt_x"/>
                                          </p:val>
                                        </p:tav>
                                      </p:tavLst>
                                    </p:anim>
                                    <p:anim calcmode="lin" valueType="num">
                                      <p:cBhvr additive="base">
                                        <p:cTn dur="500" fill="hold" id="28"/>
                                        <p:tgtEl>
                                          <p:spTgt spid="64"/>
                                        </p:tgtEl>
                                        <p:attrNameLst>
                                          <p:attrName>ppt_y</p:attrName>
                                        </p:attrNameLst>
                                      </p:cBhvr>
                                      <p:tavLst>
                                        <p:tav tm="0">
                                          <p:val>
                                            <p:strVal val="1+#ppt_h/2"/>
                                          </p:val>
                                        </p:tav>
                                        <p:tav tm="100000">
                                          <p:val>
                                            <p:strVal val="#ppt_y"/>
                                          </p:val>
                                        </p:tav>
                                      </p:tavLst>
                                    </p:anim>
                                  </p:childTnLst>
                                </p:cTn>
                              </p:par>
                              <p:par>
                                <p:cTn fill="hold" id="29" nodeType="withEffect" presetClass="entr" presetID="2" presetSubtype="4">
                                  <p:stCondLst>
                                    <p:cond delay="0"/>
                                  </p:stCondLst>
                                  <p:childTnLst>
                                    <p:set>
                                      <p:cBhvr>
                                        <p:cTn dur="1" fill="hold" id="30">
                                          <p:stCondLst>
                                            <p:cond delay="0"/>
                                          </p:stCondLst>
                                        </p:cTn>
                                        <p:tgtEl>
                                          <p:spTgt spid="66"/>
                                        </p:tgtEl>
                                        <p:attrNameLst>
                                          <p:attrName>style.visibility</p:attrName>
                                        </p:attrNameLst>
                                      </p:cBhvr>
                                      <p:to>
                                        <p:strVal val="visible"/>
                                      </p:to>
                                    </p:set>
                                    <p:anim calcmode="lin" valueType="num">
                                      <p:cBhvr additive="base">
                                        <p:cTn dur="500" fill="hold" id="31"/>
                                        <p:tgtEl>
                                          <p:spTgt spid="66"/>
                                        </p:tgtEl>
                                        <p:attrNameLst>
                                          <p:attrName>ppt_x</p:attrName>
                                        </p:attrNameLst>
                                      </p:cBhvr>
                                      <p:tavLst>
                                        <p:tav tm="0">
                                          <p:val>
                                            <p:strVal val="#ppt_x"/>
                                          </p:val>
                                        </p:tav>
                                        <p:tav tm="100000">
                                          <p:val>
                                            <p:strVal val="#ppt_x"/>
                                          </p:val>
                                        </p:tav>
                                      </p:tavLst>
                                    </p:anim>
                                    <p:anim calcmode="lin" valueType="num">
                                      <p:cBhvr additive="base">
                                        <p:cTn dur="500" fill="hold" id="32"/>
                                        <p:tgtEl>
                                          <p:spTgt spid="66"/>
                                        </p:tgtEl>
                                        <p:attrNameLst>
                                          <p:attrName>ppt_y</p:attrName>
                                        </p:attrNameLst>
                                      </p:cBhvr>
                                      <p:tavLst>
                                        <p:tav tm="0">
                                          <p:val>
                                            <p:strVal val="1+#ppt_h/2"/>
                                          </p:val>
                                        </p:tav>
                                        <p:tav tm="100000">
                                          <p:val>
                                            <p:strVal val="#ppt_y"/>
                                          </p:val>
                                        </p:tav>
                                      </p:tavLst>
                                    </p:anim>
                                  </p:childTnLst>
                                </p:cTn>
                              </p:par>
                            </p:childTnLst>
                          </p:cTn>
                        </p:par>
                      </p:childTnLst>
                    </p:cTn>
                  </p:par>
                  <p:par>
                    <p:cTn fill="hold" id="33">
                      <p:stCondLst>
                        <p:cond delay="indefinite"/>
                      </p:stCondLst>
                      <p:childTnLst>
                        <p:par>
                          <p:cTn fill="hold" id="34">
                            <p:stCondLst>
                              <p:cond delay="0"/>
                            </p:stCondLst>
                            <p:childTnLst>
                              <p:par>
                                <p:cTn fill="hold" id="35" nodeType="clickEffect" presetClass="entr" presetID="2" presetSubtype="4">
                                  <p:stCondLst>
                                    <p:cond delay="0"/>
                                  </p:stCondLst>
                                  <p:childTnLst>
                                    <p:set>
                                      <p:cBhvr>
                                        <p:cTn dur="1" fill="hold" id="36">
                                          <p:stCondLst>
                                            <p:cond delay="0"/>
                                          </p:stCondLst>
                                        </p:cTn>
                                        <p:tgtEl>
                                          <p:spTgt spid="3"/>
                                        </p:tgtEl>
                                        <p:attrNameLst>
                                          <p:attrName>style.visibility</p:attrName>
                                        </p:attrNameLst>
                                      </p:cBhvr>
                                      <p:to>
                                        <p:strVal val="visible"/>
                                      </p:to>
                                    </p:set>
                                    <p:anim calcmode="lin" valueType="num">
                                      <p:cBhvr additive="base">
                                        <p:cTn dur="500" fill="hold" id="37"/>
                                        <p:tgtEl>
                                          <p:spTgt spid="3"/>
                                        </p:tgtEl>
                                        <p:attrNameLst>
                                          <p:attrName>ppt_x</p:attrName>
                                        </p:attrNameLst>
                                      </p:cBhvr>
                                      <p:tavLst>
                                        <p:tav tm="0">
                                          <p:val>
                                            <p:strVal val="#ppt_x"/>
                                          </p:val>
                                        </p:tav>
                                        <p:tav tm="100000">
                                          <p:val>
                                            <p:strVal val="#ppt_x"/>
                                          </p:val>
                                        </p:tav>
                                      </p:tavLst>
                                    </p:anim>
                                    <p:anim calcmode="lin" valueType="num">
                                      <p:cBhvr additive="base">
                                        <p:cTn dur="500" fill="hold" id="38"/>
                                        <p:tgtEl>
                                          <p:spTgt spid="3"/>
                                        </p:tgtEl>
                                        <p:attrNameLst>
                                          <p:attrName>ppt_y</p:attrName>
                                        </p:attrNameLst>
                                      </p:cBhvr>
                                      <p:tavLst>
                                        <p:tav tm="0">
                                          <p:val>
                                            <p:strVal val="1+#ppt_h/2"/>
                                          </p:val>
                                        </p:tav>
                                        <p:tav tm="100000">
                                          <p:val>
                                            <p:strVal val="#ppt_y"/>
                                          </p:val>
                                        </p:tav>
                                      </p:tavLst>
                                    </p:anim>
                                  </p:childTnLst>
                                </p:cTn>
                              </p:par>
                            </p:childTnLst>
                          </p:cTn>
                        </p:par>
                      </p:childTnLst>
                    </p:cTn>
                  </p:par>
                  <p:par>
                    <p:cTn fill="hold" id="39">
                      <p:stCondLst>
                        <p:cond delay="indefinite"/>
                      </p:stCondLst>
                      <p:childTnLst>
                        <p:par>
                          <p:cTn fill="hold" id="40">
                            <p:stCondLst>
                              <p:cond delay="0"/>
                            </p:stCondLst>
                            <p:childTnLst>
                              <p:par>
                                <p:cTn fill="hold" id="41" nodeType="clickEffect" presetClass="entr" presetID="2" presetSubtype="4">
                                  <p:stCondLst>
                                    <p:cond delay="0"/>
                                  </p:stCondLst>
                                  <p:childTnLst>
                                    <p:set>
                                      <p:cBhvr>
                                        <p:cTn dur="1" fill="hold" id="42">
                                          <p:stCondLst>
                                            <p:cond delay="0"/>
                                          </p:stCondLst>
                                        </p:cTn>
                                        <p:tgtEl>
                                          <p:spTgt spid="65"/>
                                        </p:tgtEl>
                                        <p:attrNameLst>
                                          <p:attrName>style.visibility</p:attrName>
                                        </p:attrNameLst>
                                      </p:cBhvr>
                                      <p:to>
                                        <p:strVal val="visible"/>
                                      </p:to>
                                    </p:set>
                                    <p:anim calcmode="lin" valueType="num">
                                      <p:cBhvr additive="base">
                                        <p:cTn dur="500" fill="hold" id="43"/>
                                        <p:tgtEl>
                                          <p:spTgt spid="65"/>
                                        </p:tgtEl>
                                        <p:attrNameLst>
                                          <p:attrName>ppt_x</p:attrName>
                                        </p:attrNameLst>
                                      </p:cBhvr>
                                      <p:tavLst>
                                        <p:tav tm="0">
                                          <p:val>
                                            <p:strVal val="#ppt_x"/>
                                          </p:val>
                                        </p:tav>
                                        <p:tav tm="100000">
                                          <p:val>
                                            <p:strVal val="#ppt_x"/>
                                          </p:val>
                                        </p:tav>
                                      </p:tavLst>
                                    </p:anim>
                                    <p:anim calcmode="lin" valueType="num">
                                      <p:cBhvr additive="base">
                                        <p:cTn dur="500" fill="hold" id="44"/>
                                        <p:tgtEl>
                                          <p:spTgt spid="65"/>
                                        </p:tgtEl>
                                        <p:attrNameLst>
                                          <p:attrName>ppt_y</p:attrName>
                                        </p:attrNameLst>
                                      </p:cBhvr>
                                      <p:tavLst>
                                        <p:tav tm="0">
                                          <p:val>
                                            <p:strVal val="1+#ppt_h/2"/>
                                          </p:val>
                                        </p:tav>
                                        <p:tav tm="100000">
                                          <p:val>
                                            <p:strVal val="#ppt_y"/>
                                          </p:val>
                                        </p:tav>
                                      </p:tavLst>
                                    </p:anim>
                                  </p:childTnLst>
                                </p:cTn>
                              </p:par>
                            </p:childTnLst>
                          </p:cTn>
                        </p:par>
                      </p:childTnLst>
                    </p:cTn>
                  </p:par>
                  <p:par>
                    <p:cTn fill="hold" id="45">
                      <p:stCondLst>
                        <p:cond delay="indefinite"/>
                      </p:stCondLst>
                      <p:childTnLst>
                        <p:par>
                          <p:cTn fill="hold" id="46">
                            <p:stCondLst>
                              <p:cond delay="0"/>
                            </p:stCondLst>
                            <p:childTnLst>
                              <p:par>
                                <p:cTn fill="hold" id="47" nodeType="clickEffect" presetClass="entr" presetID="2" presetSubtype="4">
                                  <p:stCondLst>
                                    <p:cond delay="0"/>
                                  </p:stCondLst>
                                  <p:childTnLst>
                                    <p:set>
                                      <p:cBhvr>
                                        <p:cTn dur="1" fill="hold" id="48">
                                          <p:stCondLst>
                                            <p:cond delay="0"/>
                                          </p:stCondLst>
                                        </p:cTn>
                                        <p:tgtEl>
                                          <p:spTgt spid="67"/>
                                        </p:tgtEl>
                                        <p:attrNameLst>
                                          <p:attrName>style.visibility</p:attrName>
                                        </p:attrNameLst>
                                      </p:cBhvr>
                                      <p:to>
                                        <p:strVal val="visible"/>
                                      </p:to>
                                    </p:set>
                                    <p:anim calcmode="lin" valueType="num">
                                      <p:cBhvr additive="base">
                                        <p:cTn dur="500" fill="hold" id="49"/>
                                        <p:tgtEl>
                                          <p:spTgt spid="67"/>
                                        </p:tgtEl>
                                        <p:attrNameLst>
                                          <p:attrName>ppt_x</p:attrName>
                                        </p:attrNameLst>
                                      </p:cBhvr>
                                      <p:tavLst>
                                        <p:tav tm="0">
                                          <p:val>
                                            <p:strVal val="#ppt_x"/>
                                          </p:val>
                                        </p:tav>
                                        <p:tav tm="100000">
                                          <p:val>
                                            <p:strVal val="#ppt_x"/>
                                          </p:val>
                                        </p:tav>
                                      </p:tavLst>
                                    </p:anim>
                                    <p:anim calcmode="lin" valueType="num">
                                      <p:cBhvr additive="base">
                                        <p:cTn dur="500" fill="hold" id="50"/>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0" spid="6"/>
      <p:bldP grpId="0" spid="7"/>
      <p:bldP grpId="0" spid="3"/>
      <p:bldP grpId="0" spid="64"/>
      <p:bldP grpId="0" spid="65"/>
      <p:bldP grpId="0" spid="66"/>
      <p:bldP grpId="0" spid="67"/>
      <p:bldP animBg="1" grpId="0" spid="75"/>
      <p:bldP animBg="1" grpId="1" spid="75"/>
    </p:bld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69" name="文本框 68"/>
          <p:cNvSpPr txBox="1"/>
          <p:nvPr/>
        </p:nvSpPr>
        <p:spPr>
          <a:xfrm>
            <a:off x="2581275" y="906780"/>
            <a:ext cx="8191500" cy="521970"/>
          </a:xfrm>
          <a:prstGeom prst="rect">
            <a:avLst/>
          </a:prstGeom>
          <a:noFill/>
        </p:spPr>
        <p:txBody>
          <a:bodyPr wrap="square">
            <a:spAutoFit/>
          </a:bodyPr>
          <a:p>
            <a:pPr algn="l" defTabSz="914400" eaLnBrk="0" fontAlgn="base" hangingPunct="0" indent="0" latinLnBrk="0" lvl="0" marL="0" marR="0" rtl="0">
              <a:lnSpc>
                <a:spcPct val="100000"/>
              </a:lnSpc>
              <a:spcBef>
                <a:spcPct val="0"/>
              </a:spcBef>
              <a:spcAft>
                <a:spcPct val="0"/>
              </a:spcAft>
              <a:buClrTx/>
              <a:buSzTx/>
              <a:buFont charset="0" panose="020B0604020202020204" pitchFamily="34" typeface="Arial"/>
              <a:buNone/>
              <a:defRPr/>
            </a:pPr>
            <a:r>
              <a:rPr altLang="zh-CN" b="1" dirty="0" i="0" lang="en-US"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rPr>
              <a:t>【</a:t>
            </a:r>
            <a:r>
              <a:rPr altLang="en-US" b="1" dirty="0" i="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rPr>
              <a:t>第</a:t>
            </a:r>
            <a:r>
              <a:rPr altLang="en-US" b="1" dirty="0" i="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rPr>
              <a:t>二次筛选</a:t>
            </a:r>
            <a:r>
              <a:rPr altLang="zh-CN" b="1" dirty="0" i="0" lang="en-US"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rPr>
              <a:t>】</a:t>
            </a:r>
            <a:r>
              <a:rPr altLang="en-US" b="1" dirty="0" i="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rPr>
              <a:t>获得产生特定抗体的杂交瘤细胞</a:t>
            </a:r>
            <a:endParaRPr altLang="en-US" b="1" dirty="0" i="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endParaRPr>
          </a:p>
        </p:txBody>
      </p:sp>
      <p:grpSp>
        <p:nvGrpSpPr>
          <p:cNvPr id="76" name="组合 75"/>
          <p:cNvGrpSpPr/>
          <p:nvPr/>
        </p:nvGrpSpPr>
        <p:grpSpPr>
          <a:xfrm>
            <a:off x="154940" y="880110"/>
            <a:ext cx="2180590" cy="549910"/>
            <a:chOff x="244" y="1386"/>
            <a:chExt cx="3434" cy="866"/>
          </a:xfrm>
        </p:grpSpPr>
        <p:sp>
          <p:nvSpPr>
            <p:cNvPr id="68" name="Shape 5575"/>
            <p:cNvSpPr/>
            <p:nvPr/>
          </p:nvSpPr>
          <p:spPr>
            <a:xfrm>
              <a:off x="244" y="1428"/>
              <a:ext cx="3206" cy="824"/>
            </a:xfrm>
            <a:custGeom>
              <a:avLst/>
              <a:gdLst/>
              <a:ahLst/>
              <a:cxnLst/>
              <a:rect b="0" l="0" r="0" t="0"/>
              <a:pathLst>
                <a:path h="215786" w="6120003">
                  <a:moveTo>
                    <a:pt x="88900" y="0"/>
                  </a:moveTo>
                  <a:lnTo>
                    <a:pt x="6031103" y="0"/>
                  </a:lnTo>
                  <a:cubicBezTo>
                    <a:pt x="6120003" y="0"/>
                    <a:pt x="6120003" y="88900"/>
                    <a:pt x="6120003" y="88900"/>
                  </a:cubicBezTo>
                  <a:lnTo>
                    <a:pt x="6120003" y="126886"/>
                  </a:lnTo>
                  <a:cubicBezTo>
                    <a:pt x="6120003" y="215786"/>
                    <a:pt x="6031103" y="215786"/>
                    <a:pt x="6031103" y="215786"/>
                  </a:cubicBezTo>
                  <a:lnTo>
                    <a:pt x="88900" y="215786"/>
                  </a:lnTo>
                  <a:cubicBezTo>
                    <a:pt x="0" y="215786"/>
                    <a:pt x="0" y="126886"/>
                    <a:pt x="0" y="126886"/>
                  </a:cubicBezTo>
                  <a:lnTo>
                    <a:pt x="0" y="88900"/>
                  </a:lnTo>
                  <a:cubicBezTo>
                    <a:pt x="0" y="0"/>
                    <a:pt x="88900" y="0"/>
                    <a:pt x="88900" y="0"/>
                  </a:cubicBezTo>
                  <a:close/>
                </a:path>
              </a:pathLst>
            </a:custGeom>
          </p:spPr>
          <p:style>
            <a:lnRef idx="0">
              <a:schemeClr val="accent2"/>
            </a:lnRef>
            <a:fillRef idx="3">
              <a:schemeClr val="accent2"/>
            </a:fillRef>
            <a:effectRef idx="3">
              <a:schemeClr val="accent2"/>
            </a:effectRef>
            <a:fontRef idx="minor">
              <a:schemeClr val="lt1"/>
            </a:fontRef>
          </p:style>
          <p:txBody>
            <a:bodyPr/>
            <a:p>
              <a:pPr algn="l" defTabSz="914400" eaLnBrk="0" fontAlgn="base" hangingPunct="0" indent="0" latinLnBrk="0" lvl="0" marL="0" marR="0" rtl="0">
                <a:lnSpc>
                  <a:spcPct val="100000"/>
                </a:lnSpc>
                <a:spcBef>
                  <a:spcPct val="0"/>
                </a:spcBef>
                <a:spcAft>
                  <a:spcPct val="0"/>
                </a:spcAft>
                <a:buClrTx/>
                <a:buSzTx/>
                <a:buFont charset="0" panose="020B0604020202020204" pitchFamily="34" typeface="Arial"/>
                <a:buNone/>
                <a:defRPr/>
              </a:pPr>
              <a:endParaRPr altLang="en-US" b="0" baseline="0" cap="none" kern="1200" kumimoji="0" lang="zh-CN" noProof="0" normalizeH="0" spc="0" strike="noStrike" sz="1800" u="none">
                <a:ln>
                  <a:noFill/>
                </a:ln>
                <a:solidFill>
                  <a:prstClr val="black"/>
                </a:solidFill>
                <a:effectLst/>
                <a:uLnTx/>
                <a:uFillTx/>
                <a:latin charset="0" panose="02020603050405020304" pitchFamily="18" typeface="Times New Roman"/>
                <a:ea charset="-122" panose="02010600030101010101" pitchFamily="2" typeface="宋体"/>
                <a:cs charset="0" panose="02020603050405020304" pitchFamily="18" typeface="Times New Roman"/>
              </a:endParaRPr>
            </a:p>
          </p:txBody>
        </p:sp>
        <p:sp>
          <p:nvSpPr>
            <p:cNvPr id="70" name="文本框 69"/>
            <p:cNvSpPr txBox="1"/>
            <p:nvPr/>
          </p:nvSpPr>
          <p:spPr>
            <a:xfrm>
              <a:off x="498" y="1386"/>
              <a:ext cx="3180" cy="824"/>
            </a:xfrm>
            <a:prstGeom prst="rect">
              <a:avLst/>
            </a:prstGeom>
            <a:noFill/>
          </p:spPr>
          <p:txBody>
            <a:bodyPr wrap="square">
              <a:spAutoFit/>
            </a:bodyPr>
            <a:p>
              <a:pPr algn="l" defTabSz="914400" eaLnBrk="0" fontAlgn="base" hangingPunct="0" indent="0" latinLnBrk="0" lvl="0" marL="0" marR="0" rtl="0">
                <a:lnSpc>
                  <a:spcPct val="100000"/>
                </a:lnSpc>
                <a:spcBef>
                  <a:spcPct val="0"/>
                </a:spcBef>
                <a:spcAft>
                  <a:spcPct val="0"/>
                </a:spcAft>
                <a:buClrTx/>
                <a:buSzTx/>
                <a:buFont charset="0" panose="020B0604020202020204" pitchFamily="34" typeface="Arial"/>
                <a:buNone/>
                <a:defRPr/>
              </a:pPr>
              <a:r>
                <a:rPr altLang="en-US" baseline="0" cap="none" i="0" kern="1200" kumimoji="0" lang="zh-CN" noProof="0" normalizeH="0" spc="0" strike="noStrike" sz="2800" u="none">
                  <a:ln>
                    <a:noFill/>
                  </a:ln>
                  <a:solidFill>
                    <a:srgbClr val="EC0808"/>
                  </a:solidFill>
                  <a:effectLst>
                    <a:glow rad="127000">
                      <a:prstClr val="white"/>
                    </a:glow>
                  </a:effectLst>
                  <a:uLnTx/>
                  <a:uFillTx/>
                  <a:latin charset="-122" panose="02010600040101010101" pitchFamily="2" typeface="华文中宋"/>
                  <a:ea charset="-122" panose="02010600040101010101" pitchFamily="2" typeface="华文中宋"/>
                  <a:cs charset="0" panose="02020603050405020304" pitchFamily="18" typeface="Times New Roman"/>
                </a:rPr>
                <a:t>知识拓展</a:t>
              </a:r>
              <a:endParaRPr altLang="en-US" b="1" baseline="0" cap="none" i="0" kern="1200" kumimoji="0" lang="zh-CN" noProof="0" normalizeH="0" spc="0" strike="noStrike" sz="2800" u="none">
                <a:ln>
                  <a:noFill/>
                </a:ln>
                <a:solidFill>
                  <a:srgbClr val="EC0808"/>
                </a:solidFill>
                <a:effectLst>
                  <a:glow rad="127000">
                    <a:prstClr val="white"/>
                  </a:glow>
                </a:effectLst>
                <a:uLnTx/>
                <a:uFillTx/>
                <a:latin charset="-122" panose="02010600040101010101" pitchFamily="2" typeface="华文中宋"/>
                <a:ea charset="-122" panose="02010600040101010101" pitchFamily="2" typeface="华文中宋"/>
                <a:cs charset="0" panose="02020603050405020304" pitchFamily="18" typeface="Times New Roman"/>
              </a:endParaRPr>
            </a:p>
          </p:txBody>
        </p:sp>
      </p:grpSp>
      <p:sp>
        <p:nvSpPr>
          <p:cNvPr id="3" name="Text Box 6"/>
          <p:cNvSpPr txBox="1"/>
          <p:nvPr>
            <p:custDataLst>
              <p:tags r:id="rId55"/>
            </p:custDataLst>
          </p:nvPr>
        </p:nvSpPr>
        <p:spPr bwMode="auto">
          <a:xfrm>
            <a:off x="729615" y="1875155"/>
            <a:ext cx="718756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panose="020F0502020204030204" typeface="Calibri"/>
                <a:ea charset="-122" panose="02010600030101010101" pitchFamily="2" typeface="宋体"/>
              </a:defRPr>
            </a:lvl1pPr>
            <a:lvl2pPr eaLnBrk="0" hangingPunct="0" indent="-285750" marL="742950">
              <a:defRPr>
                <a:solidFill>
                  <a:schemeClr val="tx1"/>
                </a:solidFill>
                <a:latin panose="020F0502020204030204" typeface="Calibri"/>
                <a:ea charset="-122" panose="02010600030101010101" pitchFamily="2" typeface="宋体"/>
              </a:defRPr>
            </a:lvl2pPr>
            <a:lvl3pPr eaLnBrk="0" hangingPunct="0" indent="-228600" marL="1143000">
              <a:defRPr>
                <a:solidFill>
                  <a:schemeClr val="tx1"/>
                </a:solidFill>
                <a:latin panose="020F0502020204030204" typeface="Calibri"/>
                <a:ea charset="-122" panose="02010600030101010101" pitchFamily="2" typeface="宋体"/>
              </a:defRPr>
            </a:lvl3pPr>
            <a:lvl4pPr eaLnBrk="0" hangingPunct="0" indent="-228600" marL="1600200">
              <a:defRPr>
                <a:solidFill>
                  <a:schemeClr val="tx1"/>
                </a:solidFill>
                <a:latin panose="020F0502020204030204" typeface="Calibri"/>
                <a:ea charset="-122" panose="02010600030101010101" pitchFamily="2" typeface="宋体"/>
              </a:defRPr>
            </a:lvl4pPr>
            <a:lvl5pPr eaLnBrk="0" hangingPunct="0" indent="-228600" marL="2057400">
              <a:defRPr>
                <a:solidFill>
                  <a:schemeClr val="tx1"/>
                </a:solidFill>
                <a:latin panose="020F0502020204030204" typeface="Calibri"/>
                <a:ea charset="-122" panose="02010600030101010101" pitchFamily="2" typeface="宋体"/>
              </a:defRPr>
            </a:lvl5pPr>
            <a:lvl6pPr eaLnBrk="0" fontAlgn="base" hangingPunct="0" indent="-228600" marL="2514600">
              <a:spcBef>
                <a:spcPct val="0"/>
              </a:spcBef>
              <a:spcAft>
                <a:spcPct val="0"/>
              </a:spcAft>
              <a:defRPr>
                <a:solidFill>
                  <a:schemeClr val="tx1"/>
                </a:solidFill>
                <a:latin panose="020F0502020204030204" typeface="Calibri"/>
                <a:ea charset="-122" panose="02010600030101010101" pitchFamily="2" typeface="宋体"/>
              </a:defRPr>
            </a:lvl6pPr>
            <a:lvl7pPr eaLnBrk="0" fontAlgn="base" hangingPunct="0" indent="-228600" marL="2971800">
              <a:spcBef>
                <a:spcPct val="0"/>
              </a:spcBef>
              <a:spcAft>
                <a:spcPct val="0"/>
              </a:spcAft>
              <a:defRPr>
                <a:solidFill>
                  <a:schemeClr val="tx1"/>
                </a:solidFill>
                <a:latin panose="020F0502020204030204" typeface="Calibri"/>
                <a:ea charset="-122" panose="02010600030101010101" pitchFamily="2" typeface="宋体"/>
              </a:defRPr>
            </a:lvl7pPr>
            <a:lvl8pPr eaLnBrk="0" fontAlgn="base" hangingPunct="0" indent="-228600" marL="3429000">
              <a:spcBef>
                <a:spcPct val="0"/>
              </a:spcBef>
              <a:spcAft>
                <a:spcPct val="0"/>
              </a:spcAft>
              <a:defRPr>
                <a:solidFill>
                  <a:schemeClr val="tx1"/>
                </a:solidFill>
                <a:latin panose="020F0502020204030204" typeface="Calibri"/>
                <a:ea charset="-122" panose="02010600030101010101" pitchFamily="2" typeface="宋体"/>
              </a:defRPr>
            </a:lvl8pPr>
            <a:lvl9pPr eaLnBrk="0" fontAlgn="base" hangingPunct="0" indent="-228600" marL="3886200">
              <a:spcBef>
                <a:spcPct val="0"/>
              </a:spcBef>
              <a:spcAft>
                <a:spcPct val="0"/>
              </a:spcAft>
              <a:defRPr>
                <a:solidFill>
                  <a:schemeClr val="tx1"/>
                </a:solidFill>
                <a:latin panose="020F0502020204030204" typeface="Calibri"/>
                <a:ea charset="-122" panose="02010600030101010101" pitchFamily="2" typeface="宋体"/>
              </a:defRPr>
            </a:lvl9pPr>
          </a:lstStyle>
          <a:p>
            <a:pPr algn="l" eaLnBrk="1" fontAlgn="auto" hangingPunct="1" indent="457200">
              <a:lnSpc>
                <a:spcPct val="100000"/>
              </a:lnSpc>
              <a:spcBef>
                <a:spcPct val="0"/>
              </a:spcBef>
            </a:pPr>
            <a:r>
              <a:rPr altLang="en-US" b="1" dirty="0" kumimoji="1" lang="zh-CN" sz="2800">
                <a:solidFill>
                  <a:schemeClr val="tx1"/>
                </a:solidFill>
                <a:latin charset="-122" panose="02010609060101010101" pitchFamily="49" typeface="楷体"/>
                <a:ea charset="-122" panose="02010609060101010101" pitchFamily="49" typeface="楷体"/>
                <a:cs charset="-122" panose="02010609060101010101" pitchFamily="49" typeface="楷体"/>
              </a:rPr>
              <a:t>①将杂交瘤细胞群稀释，约每孔</a:t>
            </a:r>
            <a:r>
              <a:rPr altLang="zh-CN" b="1" dirty="0" kumimoji="1" lang="en-US" sz="2800">
                <a:solidFill>
                  <a:schemeClr val="tx1"/>
                </a:solidFill>
                <a:latin charset="-122" panose="02010609060101010101" pitchFamily="49" typeface="楷体"/>
                <a:ea charset="-122" panose="02010609060101010101" pitchFamily="49" typeface="楷体"/>
                <a:cs charset="-122" panose="02010609060101010101" pitchFamily="49" typeface="楷体"/>
              </a:rPr>
              <a:t>1</a:t>
            </a:r>
            <a:r>
              <a:rPr altLang="en-US" b="1" dirty="0" kumimoji="1" lang="zh-CN" sz="2800">
                <a:solidFill>
                  <a:schemeClr val="tx1"/>
                </a:solidFill>
                <a:latin charset="-122" panose="02010609060101010101" pitchFamily="49" typeface="楷体"/>
                <a:ea charset="-122" panose="02010609060101010101" pitchFamily="49" typeface="楷体"/>
                <a:cs charset="-122" panose="02010609060101010101" pitchFamily="49" typeface="楷体"/>
              </a:rPr>
              <a:t>个进行培养（克隆化培养）；</a:t>
            </a:r>
            <a:endParaRPr altLang="en-US" b="1" dirty="0" kumimoji="1" lang="zh-CN" sz="2800">
              <a:solidFill>
                <a:schemeClr val="tx1"/>
              </a:solidFill>
              <a:latin charset="-122" panose="02010609060101010101" pitchFamily="49" typeface="楷体"/>
              <a:ea charset="-122" panose="02010609060101010101" pitchFamily="49" typeface="楷体"/>
              <a:cs charset="-122" panose="02010609060101010101" pitchFamily="49" typeface="楷体"/>
            </a:endParaRPr>
          </a:p>
        </p:txBody>
      </p:sp>
      <p:sp>
        <p:nvSpPr>
          <p:cNvPr id="5" name="Text Box 9"/>
          <p:cNvSpPr txBox="1"/>
          <p:nvPr>
            <p:custDataLst>
              <p:tags r:id="rId56"/>
            </p:custDataLst>
          </p:nvPr>
        </p:nvSpPr>
        <p:spPr bwMode="auto">
          <a:xfrm>
            <a:off x="687070" y="3341370"/>
            <a:ext cx="7028815"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panose="020F0502020204030204" typeface="Calibri"/>
                <a:ea charset="-122" panose="02010600030101010101" pitchFamily="2" typeface="宋体"/>
              </a:defRPr>
            </a:lvl1pPr>
            <a:lvl2pPr eaLnBrk="0" hangingPunct="0" indent="-285750" marL="742950">
              <a:defRPr>
                <a:solidFill>
                  <a:schemeClr val="tx1"/>
                </a:solidFill>
                <a:latin panose="020F0502020204030204" typeface="Calibri"/>
                <a:ea charset="-122" panose="02010600030101010101" pitchFamily="2" typeface="宋体"/>
              </a:defRPr>
            </a:lvl2pPr>
            <a:lvl3pPr eaLnBrk="0" hangingPunct="0" indent="-228600" marL="1143000">
              <a:defRPr>
                <a:solidFill>
                  <a:schemeClr val="tx1"/>
                </a:solidFill>
                <a:latin panose="020F0502020204030204" typeface="Calibri"/>
                <a:ea charset="-122" panose="02010600030101010101" pitchFamily="2" typeface="宋体"/>
              </a:defRPr>
            </a:lvl3pPr>
            <a:lvl4pPr eaLnBrk="0" hangingPunct="0" indent="-228600" marL="1600200">
              <a:defRPr>
                <a:solidFill>
                  <a:schemeClr val="tx1"/>
                </a:solidFill>
                <a:latin panose="020F0502020204030204" typeface="Calibri"/>
                <a:ea charset="-122" panose="02010600030101010101" pitchFamily="2" typeface="宋体"/>
              </a:defRPr>
            </a:lvl4pPr>
            <a:lvl5pPr eaLnBrk="0" hangingPunct="0" indent="-228600" marL="2057400">
              <a:defRPr>
                <a:solidFill>
                  <a:schemeClr val="tx1"/>
                </a:solidFill>
                <a:latin panose="020F0502020204030204" typeface="Calibri"/>
                <a:ea charset="-122" panose="02010600030101010101" pitchFamily="2" typeface="宋体"/>
              </a:defRPr>
            </a:lvl5pPr>
            <a:lvl6pPr eaLnBrk="0" fontAlgn="base" hangingPunct="0" indent="-228600" marL="2514600">
              <a:spcBef>
                <a:spcPct val="0"/>
              </a:spcBef>
              <a:spcAft>
                <a:spcPct val="0"/>
              </a:spcAft>
              <a:defRPr>
                <a:solidFill>
                  <a:schemeClr val="tx1"/>
                </a:solidFill>
                <a:latin panose="020F0502020204030204" typeface="Calibri"/>
                <a:ea charset="-122" panose="02010600030101010101" pitchFamily="2" typeface="宋体"/>
              </a:defRPr>
            </a:lvl6pPr>
            <a:lvl7pPr eaLnBrk="0" fontAlgn="base" hangingPunct="0" indent="-228600" marL="2971800">
              <a:spcBef>
                <a:spcPct val="0"/>
              </a:spcBef>
              <a:spcAft>
                <a:spcPct val="0"/>
              </a:spcAft>
              <a:defRPr>
                <a:solidFill>
                  <a:schemeClr val="tx1"/>
                </a:solidFill>
                <a:latin panose="020F0502020204030204" typeface="Calibri"/>
                <a:ea charset="-122" panose="02010600030101010101" pitchFamily="2" typeface="宋体"/>
              </a:defRPr>
            </a:lvl7pPr>
            <a:lvl8pPr eaLnBrk="0" fontAlgn="base" hangingPunct="0" indent="-228600" marL="3429000">
              <a:spcBef>
                <a:spcPct val="0"/>
              </a:spcBef>
              <a:spcAft>
                <a:spcPct val="0"/>
              </a:spcAft>
              <a:defRPr>
                <a:solidFill>
                  <a:schemeClr val="tx1"/>
                </a:solidFill>
                <a:latin panose="020F0502020204030204" typeface="Calibri"/>
                <a:ea charset="-122" panose="02010600030101010101" pitchFamily="2" typeface="宋体"/>
              </a:defRPr>
            </a:lvl8pPr>
            <a:lvl9pPr eaLnBrk="0" fontAlgn="base" hangingPunct="0" indent="-228600" marL="3886200">
              <a:spcBef>
                <a:spcPct val="0"/>
              </a:spcBef>
              <a:spcAft>
                <a:spcPct val="0"/>
              </a:spcAft>
              <a:defRPr>
                <a:solidFill>
                  <a:schemeClr val="tx1"/>
                </a:solidFill>
                <a:latin panose="020F0502020204030204" typeface="Calibri"/>
                <a:ea charset="-122" panose="02010600030101010101" pitchFamily="2" typeface="宋体"/>
              </a:defRPr>
            </a:lvl9pPr>
          </a:lstStyle>
          <a:p>
            <a:pPr algn="l" eaLnBrk="1" fontAlgn="auto" hangingPunct="1" indent="457200">
              <a:lnSpc>
                <a:spcPct val="100000"/>
              </a:lnSpc>
              <a:spcBef>
                <a:spcPct val="0"/>
              </a:spcBef>
            </a:pPr>
            <a:r>
              <a:rPr altLang="en-US" b="1" dirty="0" kumimoji="1"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typeface="+mn-ea"/>
              </a:rPr>
              <a:t>②一段时间后，</a:t>
            </a:r>
            <a:r>
              <a:rPr altLang="en-US" b="1" dirty="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typeface="+mn-ea"/>
              </a:rPr>
              <a:t>用</a:t>
            </a:r>
            <a:r>
              <a:rPr altLang="en-US" b="1" dirty="0" lang="zh-CN" sz="2800" u="sng">
                <a:solidFill>
                  <a:schemeClr val="tx1"/>
                </a:solidFill>
                <a:latin charset="-122" panose="02010609060101010101" pitchFamily="49" typeface="楷体"/>
                <a:ea charset="-122" panose="02010609060101010101" pitchFamily="49" typeface="楷体"/>
                <a:cs charset="0" panose="02020603050405020304" pitchFamily="18" typeface="Times New Roman"/>
                <a:sym typeface="+mn-ea"/>
              </a:rPr>
              <a:t>标记的抗原</a:t>
            </a:r>
            <a:r>
              <a:rPr altLang="en-US" b="1" dirty="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typeface="+mn-ea"/>
              </a:rPr>
              <a:t>检测每个小孔上清液里是否含有我们需要的特异性的抗体（</a:t>
            </a:r>
            <a:r>
              <a:rPr altLang="en-US" b="1" dirty="0" lang="zh-CN" sz="2800">
                <a:solidFill>
                  <a:srgbClr val="FF0000"/>
                </a:solidFill>
                <a:latin charset="-122" panose="02010609060101010101" pitchFamily="49" typeface="楷体"/>
                <a:ea charset="-122" panose="02010609060101010101" pitchFamily="49" typeface="楷体"/>
                <a:cs charset="0" panose="02020603050405020304" pitchFamily="18" typeface="Times New Roman"/>
                <a:sym typeface="+mn-ea"/>
              </a:rPr>
              <a:t>抗原抗体能结合即为阳性孔</a:t>
            </a:r>
            <a:r>
              <a:rPr altLang="en-US" b="1" dirty="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typeface="+mn-ea"/>
              </a:rPr>
              <a:t>）；</a:t>
            </a:r>
            <a:endParaRPr altLang="en-US" b="1" dirty="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typeface="+mn-ea"/>
            </a:endParaRPr>
          </a:p>
        </p:txBody>
      </p:sp>
      <p:pic>
        <p:nvPicPr>
          <p:cNvPr id="2" name="Picture 4"/>
          <p:cNvPicPr>
            <a:picLocks noChangeArrowheads="1" noChangeAspect="1"/>
          </p:cNvPicPr>
          <p:nvPr>
            <p:custDataLst>
              <p:tags r:id="rId57"/>
            </p:custDataLst>
          </p:nvPr>
        </p:nvPicPr>
        <p:blipFill>
          <a:blip r:embed="rId58">
            <a:extLst>
              <a:ext uri="{28A0092B-C50C-407E-A947-70E740481C1C}">
                <a14:useLocalDpi xmlns:a14="http://schemas.microsoft.com/office/drawing/2010/main" val="0"/>
              </a:ext>
            </a:extLst>
          </a:blip>
          <a:stretch>
            <a:fillRect/>
          </a:stretch>
        </p:blipFill>
        <p:spPr bwMode="auto">
          <a:xfrm>
            <a:off x="8051165" y="1765935"/>
            <a:ext cx="3975100" cy="203708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descr="C:\Users\Administrator\Desktop\未标题-1.png" id="4" name="Picture 7"/>
          <p:cNvPicPr>
            <a:picLocks noChangeArrowheads="1" noChangeAspect="1"/>
          </p:cNvPicPr>
          <p:nvPr>
            <p:custDataLst>
              <p:tags r:id="rId59"/>
            </p:custDataLst>
          </p:nvPr>
        </p:nvPicPr>
        <p:blipFill>
          <a:blip r:embed="rId60">
            <a:lum bright="24000" contrast="18000"/>
          </a:blip>
          <a:stretch>
            <a:fillRect/>
          </a:stretch>
        </p:blipFill>
        <p:spPr bwMode="auto">
          <a:xfrm>
            <a:off x="9080500" y="4246880"/>
            <a:ext cx="2078355" cy="1769745"/>
          </a:xfrm>
          <a:prstGeom prst="rect">
            <a:avLst/>
          </a:prstGeom>
          <a:noFill/>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6" presetSubtype="21">
                                  <p:stCondLst>
                                    <p:cond delay="0"/>
                                  </p:stCondLst>
                                  <p:childTnLst>
                                    <p:set>
                                      <p:cBhvr>
                                        <p:cTn dur="1" fill="hold" id="6">
                                          <p:stCondLst>
                                            <p:cond delay="0"/>
                                          </p:stCondLst>
                                        </p:cTn>
                                        <p:tgtEl>
                                          <p:spTgt spid="3"/>
                                        </p:tgtEl>
                                        <p:attrNameLst>
                                          <p:attrName>style.visibility</p:attrName>
                                        </p:attrNameLst>
                                      </p:cBhvr>
                                      <p:to>
                                        <p:strVal val="visible"/>
                                      </p:to>
                                    </p:set>
                                    <p:animEffect filter="barn(inVertical)" transition="in">
                                      <p:cBhvr>
                                        <p:cTn dur="500" id="7"/>
                                        <p:tgtEl>
                                          <p:spTgt spid="3"/>
                                        </p:tgtEl>
                                      </p:cBhvr>
                                    </p:animEffect>
                                  </p:childTnLst>
                                </p:cTn>
                              </p:par>
                              <p:par>
                                <p:cTn fill="hold" id="8" nodeType="withEffect" presetClass="entr" presetID="10" presetSubtype="0">
                                  <p:stCondLst>
                                    <p:cond delay="0"/>
                                  </p:stCondLst>
                                  <p:childTnLst>
                                    <p:set>
                                      <p:cBhvr>
                                        <p:cTn dur="1" fill="hold" id="9">
                                          <p:stCondLst>
                                            <p:cond delay="0"/>
                                          </p:stCondLst>
                                        </p:cTn>
                                        <p:tgtEl>
                                          <p:spTgt spid="2"/>
                                        </p:tgtEl>
                                        <p:attrNameLst>
                                          <p:attrName>style.visibility</p:attrName>
                                        </p:attrNameLst>
                                      </p:cBhvr>
                                      <p:to>
                                        <p:strVal val="visible"/>
                                      </p:to>
                                    </p:set>
                                    <p:animEffect filter="fade" transition="in">
                                      <p:cBhvr>
                                        <p:cTn dur="500" id="10"/>
                                        <p:tgtEl>
                                          <p:spTgt spid="2"/>
                                        </p:tgtEl>
                                      </p:cBhvr>
                                    </p:animEffec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16" presetSubtype="21">
                                  <p:stCondLst>
                                    <p:cond delay="0"/>
                                  </p:stCondLst>
                                  <p:childTnLst>
                                    <p:set>
                                      <p:cBhvr>
                                        <p:cTn dur="1" fill="hold" id="14">
                                          <p:stCondLst>
                                            <p:cond delay="0"/>
                                          </p:stCondLst>
                                        </p:cTn>
                                        <p:tgtEl>
                                          <p:spTgt spid="5"/>
                                        </p:tgtEl>
                                        <p:attrNameLst>
                                          <p:attrName>style.visibility</p:attrName>
                                        </p:attrNameLst>
                                      </p:cBhvr>
                                      <p:to>
                                        <p:strVal val="visible"/>
                                      </p:to>
                                    </p:set>
                                    <p:animEffect filter="barn(inVertical)" transition="in">
                                      <p:cBhvr>
                                        <p:cTn dur="500" id="15"/>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
      <p:bldP grpId="0" spid="5"/>
    </p:bld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pic>
        <p:nvPicPr>
          <p:cNvPr id="4" name="单克隆抗体的制备">
            <a:hlinkClick action="ppaction://media" r:id=""/>
          </p:cNvPr>
          <p:cNvPicPr>
            <a:picLocks noGrp="1"/>
          </p:cNvPicPr>
          <p:nvPr>
            <p:ph idx="1"/>
            <a:videoFile r:link="rId55"/>
            <p:extLst>
              <p:ext uri="{DAA4B4D4-6D71-4841-9C94-3DE7FCFB9230}">
                <p14:media xmlns:p14="http://schemas.microsoft.com/office/powerpoint/2010/main" r:embed="rId56"/>
              </p:ext>
            </p:extLst>
            <p:custDataLst>
              <p:tags r:id="rId57"/>
            </p:custDataLst>
          </p:nvPr>
        </p:nvPicPr>
        <p:blipFill>
          <a:blip r:embed="rId58"/>
          <a:stretch>
            <a:fillRect/>
          </a:stretch>
        </p:blipFill>
        <p:spPr>
          <a:xfrm>
            <a:off x="1198245" y="862330"/>
            <a:ext cx="9559290" cy="5733415"/>
          </a:xfrm>
          <a:prstGeom prst="rect">
            <a:avLst/>
          </a:prstGeom>
        </p:spPr>
      </p:pic>
    </p:spTree>
  </p:cSld>
  <p:clrMapOvr>
    <a:masterClrMapping/>
  </p:clrMapOvr>
  <p:timing>
    <p:tnLst>
      <p:par>
        <p:cTn dur="indefinite" id="1" nodeType="tmRoot" restart="never">
          <p:childTnLst>
            <p:seq concurrent="1" nextAc="seek">
              <p:cTn evtFilter="cancelBubble" fill="hold" id="2" nodeType="interactiveSeq" restart="whenNotActive">
                <p:stCondLst>
                  <p:cond delay="0" evt="onClick">
                    <p:tgtEl>
                      <p:spTgt spid="4"/>
                    </p:tgtEl>
                  </p:cond>
                </p:stCondLst>
                <p:endSync delay="0" evt="end">
                  <p:rtn val="all"/>
                </p:endSync>
                <p:childTnLst>
                  <p:par>
                    <p:cTn fill="hold" id="3">
                      <p:stCondLst>
                        <p:cond delay="0"/>
                      </p:stCondLst>
                      <p:childTnLst>
                        <p:par>
                          <p:cTn fill="hold" id="4">
                            <p:stCondLst>
                              <p:cond delay="0"/>
                            </p:stCondLst>
                            <p:childTnLst>
                              <p:par>
                                <p:cTn fill="hold" id="5" nodeType="clickEffect" presetClass="mediacall" presetID="2" presetSubtype="0">
                                  <p:stCondLst>
                                    <p:cond delay="0"/>
                                  </p:stCondLst>
                                  <p:childTnLst>
                                    <p:cmd cmd="togglePause" type="call">
                                      <p:cBhvr additive="base">
                                        <p:cTn dur="1" fill="hold" id="6"/>
                                        <p:tgtEl>
                                          <p:spTgt spid="4"/>
                                        </p:tgtEl>
                                      </p:cBhvr>
                                    </p:cmd>
                                  </p:childTnLst>
                                </p:cTn>
                              </p:par>
                            </p:childTnLst>
                          </p:cTn>
                        </p:par>
                      </p:childTnLst>
                    </p:cTn>
                  </p:par>
                </p:childTnLst>
              </p:cTn>
              <p:nextCondLst>
                <p:cond delay="0" evt="onClick">
                  <p:tgtEl>
                    <p:spTgt spid="4"/>
                  </p:tgtEl>
                </p:cond>
              </p:nextCondLst>
            </p:seq>
            <p:video>
              <p:cMediaNode>
                <p:cTn display="0" fill="hold" id="7">
                  <p:stCondLst>
                    <p:cond delay="indefinite"/>
                  </p:stCondLst>
                  <p:endCondLst>
                    <p:cond delay="0" evt="onNext">
                      <p:tgtEl>
                        <p:sldTgt/>
                      </p:tgtEl>
                    </p:cond>
                    <p:cond delay="0" evt="onPrev">
                      <p:tgtEl>
                        <p:sldTgt/>
                      </p:tgtEl>
                    </p:cond>
                  </p:endCondLst>
                </p:cTn>
                <p:tgtEl>
                  <p:spTgt spid="4"/>
                </p:tgtEl>
              </p:cMediaNode>
            </p:video>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植物细胞工程-1" id="4" name="图片 86"/>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76302" y="-3319"/>
            <a:ext cx="12165619" cy="5017239"/>
          </a:xfrm>
          <a:prstGeom prst="rect">
            <a:avLst/>
          </a:prstGeom>
        </p:spPr>
      </p:pic>
      <p:sp>
        <p:nvSpPr>
          <p:cNvPr id="8" name="文本框 7"/>
          <p:cNvSpPr txBox="1"/>
          <p:nvPr>
            <p:custDataLst>
              <p:tags r:id="rId4"/>
            </p:custDataLst>
          </p:nvPr>
        </p:nvSpPr>
        <p:spPr>
          <a:xfrm>
            <a:off x="169545" y="5013920"/>
            <a:ext cx="11599414" cy="1295291"/>
          </a:xfrm>
          <a:prstGeom prst="rect">
            <a:avLst/>
          </a:prstGeom>
          <a:noFill/>
        </p:spPr>
        <p:txBody>
          <a:bodyPr anchor="t" rtlCol="0" wrap="square">
            <a:spAutoFit/>
          </a:bodyPr>
          <a:lstStyle/>
          <a:p>
            <a:pPr algn="just" fontAlgn="auto" indent="0">
              <a:lnSpc>
                <a:spcPct val="110000"/>
              </a:lnSpc>
              <a:spcBef>
                <a:spcPts val="1300"/>
              </a:spcBef>
            </a:pPr>
            <a:r>
              <a:rPr b="1" dirty="0" lang="en-US" sz="2400">
                <a:latin charset="-122" panose="02010609060101010101" pitchFamily="49" typeface="楷体"/>
                <a:ea charset="-122" panose="02010609060101010101" pitchFamily="49" typeface="楷体"/>
                <a:cs charset="-122" panose="02010600040101010101" typeface="华文楷体"/>
                <a:sym typeface="+mn-ea"/>
              </a:rPr>
              <a:t>    </a:t>
            </a:r>
            <a:r>
              <a:rPr b="1" dirty="0" err="1" sz="2400">
                <a:latin charset="-122" panose="02010609060101010101" pitchFamily="49" typeface="楷体"/>
                <a:ea charset="-122" panose="02010609060101010101" pitchFamily="49" typeface="楷体"/>
                <a:cs charset="-122" panose="02010600040101010101" typeface="华文楷体"/>
                <a:sym typeface="+mn-ea"/>
              </a:rPr>
              <a:t>植物体细胞杂交技术可以</a:t>
            </a:r>
            <a:r>
              <a:rPr b="1" dirty="0" err="1" sz="2400" u="sng">
                <a:latin charset="-122" panose="02010609060101010101" pitchFamily="49" typeface="楷体"/>
                <a:ea charset="-122" panose="02010609060101010101" pitchFamily="49" typeface="楷体"/>
                <a:cs charset="-122" panose="02010600040101010101" typeface="华文楷体"/>
                <a:sym typeface="+mn-ea"/>
              </a:rPr>
              <a:t>跨越不同种植物之间生殖隔离</a:t>
            </a:r>
            <a:r>
              <a:rPr b="1" dirty="0" err="1" sz="2400">
                <a:latin charset="-122" panose="02010609060101010101" pitchFamily="49" typeface="楷体"/>
                <a:ea charset="-122" panose="02010609060101010101" pitchFamily="49" typeface="楷体"/>
                <a:cs charset="-122" panose="02010600040101010101" typeface="华文楷体"/>
                <a:sym typeface="+mn-ea"/>
              </a:rPr>
              <a:t>的屏障，培育出新的作物类型。那么，有没有技术让不同种动物的体细胞</a:t>
            </a:r>
            <a:r>
              <a:rPr b="1" dirty="0" lang="zh-CN" sz="2400">
                <a:latin charset="-122" panose="02010609060101010101" pitchFamily="49" typeface="楷体"/>
                <a:ea charset="-122" panose="02010609060101010101" pitchFamily="49" typeface="楷体"/>
                <a:cs charset="-122" panose="02010600040101010101" typeface="华文楷体"/>
                <a:sym typeface="+mn-ea"/>
              </a:rPr>
              <a:t>进行</a:t>
            </a:r>
            <a:r>
              <a:rPr b="1" dirty="0" err="1" sz="2400">
                <a:latin charset="-122" panose="02010609060101010101" pitchFamily="49" typeface="楷体"/>
                <a:ea charset="-122" panose="02010609060101010101" pitchFamily="49" typeface="楷体"/>
                <a:cs charset="-122" panose="02010600040101010101" typeface="华文楷体"/>
                <a:sym typeface="+mn-ea"/>
              </a:rPr>
              <a:t>杂交，培育出集不同细胞</a:t>
            </a:r>
            <a:r>
              <a:rPr b="1" dirty="0" lang="zh-CN" sz="2400">
                <a:latin charset="-122" panose="02010609060101010101" pitchFamily="49" typeface="楷体"/>
                <a:ea charset="-122" panose="02010609060101010101" pitchFamily="49" typeface="楷体"/>
                <a:cs charset="-122" panose="02010600040101010101" typeface="华文楷体"/>
                <a:sym typeface="+mn-ea"/>
              </a:rPr>
              <a:t>的</a:t>
            </a:r>
            <a:r>
              <a:rPr b="1" dirty="0" err="1" sz="2400">
                <a:latin charset="-122" panose="02010609060101010101" pitchFamily="49" typeface="楷体"/>
                <a:ea charset="-122" panose="02010609060101010101" pitchFamily="49" typeface="楷体"/>
                <a:cs charset="-122" panose="02010600040101010101" typeface="华文楷体"/>
                <a:sym typeface="+mn-ea"/>
              </a:rPr>
              <a:t>优势于一身的动物细胞呢</a:t>
            </a:r>
            <a:r>
              <a:rPr b="1" dirty="0" sz="2400">
                <a:latin charset="-122" panose="02010609060101010101" pitchFamily="49" typeface="楷体"/>
                <a:ea charset="-122" panose="02010609060101010101" pitchFamily="49" typeface="楷体"/>
                <a:cs charset="-122" panose="02010600040101010101" typeface="华文楷体"/>
                <a:sym typeface="+mn-ea"/>
              </a:rPr>
              <a:t>？</a:t>
            </a:r>
            <a:endParaRPr altLang="en-US" b="1" dirty="0" lang="zh-CN" sz="2400">
              <a:latin charset="-122" panose="02010609060101010101" pitchFamily="49" typeface="楷体"/>
              <a:ea charset="-122" panose="02010609060101010101" pitchFamily="49" typeface="楷体"/>
              <a:cs charset="-122" panose="02010600040101010101" typeface="华文楷体"/>
              <a:sym typeface="+mn-ea"/>
            </a:endParaRPr>
          </a:p>
        </p:txBody>
      </p:sp>
      <p:sp>
        <p:nvSpPr>
          <p:cNvPr id="9" name="TextBox 3"/>
          <p:cNvSpPr txBox="1">
            <a:spLocks noChangeArrowheads="1"/>
          </p:cNvSpPr>
          <p:nvPr>
            <p:custDataLst>
              <p:tags r:id="rId5"/>
            </p:custDataLst>
          </p:nvPr>
        </p:nvSpPr>
        <p:spPr bwMode="auto">
          <a:xfrm>
            <a:off x="3732791" y="4371730"/>
            <a:ext cx="3266552" cy="461665"/>
          </a:xfrm>
          <a:prstGeom prst="rect">
            <a:avLst/>
          </a:prstGeom>
          <a:solidFill>
            <a:schemeClr val="accent6">
              <a:lumMod val="50000"/>
            </a:schemeClr>
          </a:solidFill>
          <a:ln>
            <a:noFill/>
          </a:ln>
        </p:spPr>
        <p:txBody>
          <a:bodyPr wrap="square">
            <a:spAutoFit/>
          </a:bodyPr>
          <a:lstStyle>
            <a:lvl1pPr eaLnBrk="0" hangingPunct="0">
              <a:defRPr>
                <a:solidFill>
                  <a:schemeClr val="tx1"/>
                </a:solidFill>
                <a:latin panose="020F0502020204030204" typeface="Calibri"/>
                <a:ea charset="-122" panose="02010600030101010101" pitchFamily="2" typeface="宋体"/>
              </a:defRPr>
            </a:lvl1pPr>
            <a:lvl2pPr eaLnBrk="0" hangingPunct="0" indent="-285750" marL="742950">
              <a:defRPr>
                <a:solidFill>
                  <a:schemeClr val="tx1"/>
                </a:solidFill>
                <a:latin panose="020F0502020204030204" typeface="Calibri"/>
                <a:ea charset="-122" panose="02010600030101010101" pitchFamily="2" typeface="宋体"/>
              </a:defRPr>
            </a:lvl2pPr>
            <a:lvl3pPr eaLnBrk="0" hangingPunct="0" indent="-228600" marL="1143000">
              <a:defRPr>
                <a:solidFill>
                  <a:schemeClr val="tx1"/>
                </a:solidFill>
                <a:latin panose="020F0502020204030204" typeface="Calibri"/>
                <a:ea charset="-122" panose="02010600030101010101" pitchFamily="2" typeface="宋体"/>
              </a:defRPr>
            </a:lvl3pPr>
            <a:lvl4pPr eaLnBrk="0" hangingPunct="0" indent="-228600" marL="1600200">
              <a:defRPr>
                <a:solidFill>
                  <a:schemeClr val="tx1"/>
                </a:solidFill>
                <a:latin panose="020F0502020204030204" typeface="Calibri"/>
                <a:ea charset="-122" panose="02010600030101010101" pitchFamily="2" typeface="宋体"/>
              </a:defRPr>
            </a:lvl4pPr>
            <a:lvl5pPr eaLnBrk="0" hangingPunct="0" indent="-228600" marL="2057400">
              <a:defRPr>
                <a:solidFill>
                  <a:schemeClr val="tx1"/>
                </a:solidFill>
                <a:latin panose="020F0502020204030204" typeface="Calibri"/>
                <a:ea charset="-122" panose="02010600030101010101" pitchFamily="2" typeface="宋体"/>
              </a:defRPr>
            </a:lvl5pPr>
            <a:lvl6pPr eaLnBrk="0" fontAlgn="base" hangingPunct="0" indent="-228600" marL="2514600">
              <a:spcBef>
                <a:spcPct val="0"/>
              </a:spcBef>
              <a:spcAft>
                <a:spcPct val="0"/>
              </a:spcAft>
              <a:defRPr>
                <a:solidFill>
                  <a:schemeClr val="tx1"/>
                </a:solidFill>
                <a:latin panose="020F0502020204030204" typeface="Calibri"/>
                <a:ea charset="-122" panose="02010600030101010101" pitchFamily="2" typeface="宋体"/>
              </a:defRPr>
            </a:lvl6pPr>
            <a:lvl7pPr eaLnBrk="0" fontAlgn="base" hangingPunct="0" indent="-228600" marL="2971800">
              <a:spcBef>
                <a:spcPct val="0"/>
              </a:spcBef>
              <a:spcAft>
                <a:spcPct val="0"/>
              </a:spcAft>
              <a:defRPr>
                <a:solidFill>
                  <a:schemeClr val="tx1"/>
                </a:solidFill>
                <a:latin panose="020F0502020204030204" typeface="Calibri"/>
                <a:ea charset="-122" panose="02010600030101010101" pitchFamily="2" typeface="宋体"/>
              </a:defRPr>
            </a:lvl7pPr>
            <a:lvl8pPr eaLnBrk="0" fontAlgn="base" hangingPunct="0" indent="-228600" marL="3429000">
              <a:spcBef>
                <a:spcPct val="0"/>
              </a:spcBef>
              <a:spcAft>
                <a:spcPct val="0"/>
              </a:spcAft>
              <a:defRPr>
                <a:solidFill>
                  <a:schemeClr val="tx1"/>
                </a:solidFill>
                <a:latin panose="020F0502020204030204" typeface="Calibri"/>
                <a:ea charset="-122" panose="02010600030101010101" pitchFamily="2" typeface="宋体"/>
              </a:defRPr>
            </a:lvl8pPr>
            <a:lvl9pPr eaLnBrk="0" fontAlgn="base" hangingPunct="0" indent="-228600" marL="3886200">
              <a:spcBef>
                <a:spcPct val="0"/>
              </a:spcBef>
              <a:spcAft>
                <a:spcPct val="0"/>
              </a:spcAft>
              <a:defRPr>
                <a:solidFill>
                  <a:schemeClr val="tx1"/>
                </a:solidFill>
                <a:latin panose="020F0502020204030204" typeface="Calibri"/>
                <a:ea charset="-122" panose="02010600030101010101" pitchFamily="2" typeface="宋体"/>
              </a:defRPr>
            </a:lvl9pPr>
          </a:lstStyle>
          <a:p>
            <a:pPr algn="ctr" eaLnBrk="1" fontAlgn="auto" hangingPunct="1" indent="0"/>
            <a:r>
              <a:rPr altLang="en-US" b="1" dirty="0" lang="zh-CN" sz="2400">
                <a:solidFill>
                  <a:schemeClr val="bg1"/>
                </a:solidFill>
                <a:latin charset="-122" panose="020B0503020204020204" pitchFamily="34" typeface="微软雅黑"/>
                <a:ea charset="-122" panose="020B0503020204020204" pitchFamily="34" typeface="微软雅黑"/>
              </a:rPr>
              <a:t>植物体细胞杂交</a:t>
            </a:r>
            <a:endParaRPr altLang="en-US" b="1" dirty="0" lang="zh-CN" sz="2400">
              <a:solidFill>
                <a:schemeClr val="bg1"/>
              </a:solidFill>
              <a:latin charset="-122" panose="020B0503020204020204" pitchFamily="34" typeface="微软雅黑"/>
              <a:ea charset="-122" panose="020B0503020204020204" pitchFamily="34" typeface="微软雅黑"/>
            </a:endParaRPr>
          </a:p>
        </p:txBody>
      </p:sp>
      <p:sp>
        <p:nvSpPr>
          <p:cNvPr id="10" name="TextBox 3"/>
          <p:cNvSpPr txBox="1">
            <a:spLocks noChangeArrowheads="1"/>
          </p:cNvSpPr>
          <p:nvPr>
            <p:custDataLst>
              <p:tags r:id="rId6"/>
            </p:custDataLst>
          </p:nvPr>
        </p:nvSpPr>
        <p:spPr bwMode="auto">
          <a:xfrm>
            <a:off x="1483882" y="3822861"/>
            <a:ext cx="2837840" cy="491493"/>
          </a:xfrm>
          <a:prstGeom prst="rect">
            <a:avLst/>
          </a:prstGeom>
          <a:solidFill>
            <a:schemeClr val="accent6">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panose="020F0502020204030204" typeface="Calibri"/>
                <a:ea charset="-122" panose="02010600030101010101" pitchFamily="2" typeface="宋体"/>
              </a:defRPr>
            </a:lvl1pPr>
            <a:lvl2pPr eaLnBrk="0" hangingPunct="0" indent="-285750" marL="742950">
              <a:defRPr>
                <a:solidFill>
                  <a:schemeClr val="tx1"/>
                </a:solidFill>
                <a:latin panose="020F0502020204030204" typeface="Calibri"/>
                <a:ea charset="-122" panose="02010600030101010101" pitchFamily="2" typeface="宋体"/>
              </a:defRPr>
            </a:lvl2pPr>
            <a:lvl3pPr eaLnBrk="0" hangingPunct="0" indent="-228600" marL="1143000">
              <a:defRPr>
                <a:solidFill>
                  <a:schemeClr val="tx1"/>
                </a:solidFill>
                <a:latin panose="020F0502020204030204" typeface="Calibri"/>
                <a:ea charset="-122" panose="02010600030101010101" pitchFamily="2" typeface="宋体"/>
              </a:defRPr>
            </a:lvl3pPr>
            <a:lvl4pPr eaLnBrk="0" hangingPunct="0" indent="-228600" marL="1600200">
              <a:defRPr>
                <a:solidFill>
                  <a:schemeClr val="tx1"/>
                </a:solidFill>
                <a:latin panose="020F0502020204030204" typeface="Calibri"/>
                <a:ea charset="-122" panose="02010600030101010101" pitchFamily="2" typeface="宋体"/>
              </a:defRPr>
            </a:lvl4pPr>
            <a:lvl5pPr eaLnBrk="0" hangingPunct="0" indent="-228600" marL="2057400">
              <a:defRPr>
                <a:solidFill>
                  <a:schemeClr val="tx1"/>
                </a:solidFill>
                <a:latin panose="020F0502020204030204" typeface="Calibri"/>
                <a:ea charset="-122" panose="02010600030101010101" pitchFamily="2" typeface="宋体"/>
              </a:defRPr>
            </a:lvl5pPr>
            <a:lvl6pPr eaLnBrk="0" fontAlgn="base" hangingPunct="0" indent="-228600" marL="2514600">
              <a:spcBef>
                <a:spcPct val="0"/>
              </a:spcBef>
              <a:spcAft>
                <a:spcPct val="0"/>
              </a:spcAft>
              <a:defRPr>
                <a:solidFill>
                  <a:schemeClr val="tx1"/>
                </a:solidFill>
                <a:latin panose="020F0502020204030204" typeface="Calibri"/>
                <a:ea charset="-122" panose="02010600030101010101" pitchFamily="2" typeface="宋体"/>
              </a:defRPr>
            </a:lvl6pPr>
            <a:lvl7pPr eaLnBrk="0" fontAlgn="base" hangingPunct="0" indent="-228600" marL="2971800">
              <a:spcBef>
                <a:spcPct val="0"/>
              </a:spcBef>
              <a:spcAft>
                <a:spcPct val="0"/>
              </a:spcAft>
              <a:defRPr>
                <a:solidFill>
                  <a:schemeClr val="tx1"/>
                </a:solidFill>
                <a:latin panose="020F0502020204030204" typeface="Calibri"/>
                <a:ea charset="-122" panose="02010600030101010101" pitchFamily="2" typeface="宋体"/>
              </a:defRPr>
            </a:lvl7pPr>
            <a:lvl8pPr eaLnBrk="0" fontAlgn="base" hangingPunct="0" indent="-228600" marL="3429000">
              <a:spcBef>
                <a:spcPct val="0"/>
              </a:spcBef>
              <a:spcAft>
                <a:spcPct val="0"/>
              </a:spcAft>
              <a:defRPr>
                <a:solidFill>
                  <a:schemeClr val="tx1"/>
                </a:solidFill>
                <a:latin panose="020F0502020204030204" typeface="Calibri"/>
                <a:ea charset="-122" panose="02010600030101010101" pitchFamily="2" typeface="宋体"/>
              </a:defRPr>
            </a:lvl8pPr>
            <a:lvl9pPr eaLnBrk="0" fontAlgn="base" hangingPunct="0" indent="-228600" marL="3886200">
              <a:spcBef>
                <a:spcPct val="0"/>
              </a:spcBef>
              <a:spcAft>
                <a:spcPct val="0"/>
              </a:spcAft>
              <a:defRPr>
                <a:solidFill>
                  <a:schemeClr val="tx1"/>
                </a:solidFill>
                <a:latin panose="020F0502020204030204" typeface="Calibri"/>
                <a:ea charset="-122" panose="02010600030101010101" pitchFamily="2" typeface="宋体"/>
              </a:defRPr>
            </a:lvl9pPr>
          </a:lstStyle>
          <a:p>
            <a:pPr algn="ctr" eaLnBrk="1" fontAlgn="auto" hangingPunct="1" indent="0"/>
            <a:r>
              <a:rPr altLang="en-US" b="1" lang="zh-CN" sz="2400">
                <a:solidFill>
                  <a:schemeClr val="bg1"/>
                </a:solidFill>
                <a:latin charset="-122" panose="02010609060101010101" pitchFamily="49" typeface="楷体"/>
                <a:ea charset="-122" panose="02010609060101010101" pitchFamily="49" typeface="楷体"/>
              </a:rPr>
              <a:t>植物细胞融合</a:t>
            </a:r>
            <a:endParaRPr altLang="en-US" b="1" lang="zh-CN" sz="2400">
              <a:solidFill>
                <a:schemeClr val="bg1"/>
              </a:solidFill>
              <a:latin charset="-122" panose="02010609060101010101" pitchFamily="49" typeface="楷体"/>
              <a:ea charset="-122" panose="02010609060101010101" pitchFamily="49" typeface="楷体"/>
            </a:endParaRPr>
          </a:p>
        </p:txBody>
      </p:sp>
      <p:sp>
        <p:nvSpPr>
          <p:cNvPr id="11" name="TextBox 3"/>
          <p:cNvSpPr txBox="1">
            <a:spLocks noChangeArrowheads="1"/>
          </p:cNvSpPr>
          <p:nvPr>
            <p:custDataLst>
              <p:tags r:id="rId7"/>
            </p:custDataLst>
          </p:nvPr>
        </p:nvSpPr>
        <p:spPr bwMode="auto">
          <a:xfrm>
            <a:off x="6740360" y="3822861"/>
            <a:ext cx="2837840" cy="491493"/>
          </a:xfrm>
          <a:prstGeom prst="rect">
            <a:avLst/>
          </a:prstGeom>
          <a:solidFill>
            <a:schemeClr val="accent6">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panose="020F0502020204030204" typeface="Calibri"/>
                <a:ea charset="-122" panose="02010600030101010101" pitchFamily="2" typeface="宋体"/>
              </a:defRPr>
            </a:lvl1pPr>
            <a:lvl2pPr eaLnBrk="0" hangingPunct="0" indent="-285750" marL="742950">
              <a:defRPr>
                <a:solidFill>
                  <a:schemeClr val="tx1"/>
                </a:solidFill>
                <a:latin panose="020F0502020204030204" typeface="Calibri"/>
                <a:ea charset="-122" panose="02010600030101010101" pitchFamily="2" typeface="宋体"/>
              </a:defRPr>
            </a:lvl2pPr>
            <a:lvl3pPr eaLnBrk="0" hangingPunct="0" indent="-228600" marL="1143000">
              <a:defRPr>
                <a:solidFill>
                  <a:schemeClr val="tx1"/>
                </a:solidFill>
                <a:latin panose="020F0502020204030204" typeface="Calibri"/>
                <a:ea charset="-122" panose="02010600030101010101" pitchFamily="2" typeface="宋体"/>
              </a:defRPr>
            </a:lvl3pPr>
            <a:lvl4pPr eaLnBrk="0" hangingPunct="0" indent="-228600" marL="1600200">
              <a:defRPr>
                <a:solidFill>
                  <a:schemeClr val="tx1"/>
                </a:solidFill>
                <a:latin panose="020F0502020204030204" typeface="Calibri"/>
                <a:ea charset="-122" panose="02010600030101010101" pitchFamily="2" typeface="宋体"/>
              </a:defRPr>
            </a:lvl4pPr>
            <a:lvl5pPr eaLnBrk="0" hangingPunct="0" indent="-228600" marL="2057400">
              <a:defRPr>
                <a:solidFill>
                  <a:schemeClr val="tx1"/>
                </a:solidFill>
                <a:latin panose="020F0502020204030204" typeface="Calibri"/>
                <a:ea charset="-122" panose="02010600030101010101" pitchFamily="2" typeface="宋体"/>
              </a:defRPr>
            </a:lvl5pPr>
            <a:lvl6pPr eaLnBrk="0" fontAlgn="base" hangingPunct="0" indent="-228600" marL="2514600">
              <a:spcBef>
                <a:spcPct val="0"/>
              </a:spcBef>
              <a:spcAft>
                <a:spcPct val="0"/>
              </a:spcAft>
              <a:defRPr>
                <a:solidFill>
                  <a:schemeClr val="tx1"/>
                </a:solidFill>
                <a:latin panose="020F0502020204030204" typeface="Calibri"/>
                <a:ea charset="-122" panose="02010600030101010101" pitchFamily="2" typeface="宋体"/>
              </a:defRPr>
            </a:lvl6pPr>
            <a:lvl7pPr eaLnBrk="0" fontAlgn="base" hangingPunct="0" indent="-228600" marL="2971800">
              <a:spcBef>
                <a:spcPct val="0"/>
              </a:spcBef>
              <a:spcAft>
                <a:spcPct val="0"/>
              </a:spcAft>
              <a:defRPr>
                <a:solidFill>
                  <a:schemeClr val="tx1"/>
                </a:solidFill>
                <a:latin panose="020F0502020204030204" typeface="Calibri"/>
                <a:ea charset="-122" panose="02010600030101010101" pitchFamily="2" typeface="宋体"/>
              </a:defRPr>
            </a:lvl7pPr>
            <a:lvl8pPr eaLnBrk="0" fontAlgn="base" hangingPunct="0" indent="-228600" marL="3429000">
              <a:spcBef>
                <a:spcPct val="0"/>
              </a:spcBef>
              <a:spcAft>
                <a:spcPct val="0"/>
              </a:spcAft>
              <a:defRPr>
                <a:solidFill>
                  <a:schemeClr val="tx1"/>
                </a:solidFill>
                <a:latin panose="020F0502020204030204" typeface="Calibri"/>
                <a:ea charset="-122" panose="02010600030101010101" pitchFamily="2" typeface="宋体"/>
              </a:defRPr>
            </a:lvl8pPr>
            <a:lvl9pPr eaLnBrk="0" fontAlgn="base" hangingPunct="0" indent="-228600" marL="3886200">
              <a:spcBef>
                <a:spcPct val="0"/>
              </a:spcBef>
              <a:spcAft>
                <a:spcPct val="0"/>
              </a:spcAft>
              <a:defRPr>
                <a:solidFill>
                  <a:schemeClr val="tx1"/>
                </a:solidFill>
                <a:latin panose="020F0502020204030204" typeface="Calibri"/>
                <a:ea charset="-122" panose="02010600030101010101" pitchFamily="2" typeface="宋体"/>
              </a:defRPr>
            </a:lvl9pPr>
          </a:lstStyle>
          <a:p>
            <a:pPr algn="ctr" eaLnBrk="1" fontAlgn="auto" hangingPunct="1" indent="0"/>
            <a:r>
              <a:rPr altLang="en-US" b="1" lang="zh-CN" sz="2400">
                <a:solidFill>
                  <a:schemeClr val="bg1"/>
                </a:solidFill>
                <a:latin charset="-122" panose="02010609060101010101" pitchFamily="49" typeface="楷体"/>
                <a:ea charset="-122" panose="02010609060101010101" pitchFamily="49" typeface="楷体"/>
              </a:rPr>
              <a:t>植物组织培养</a:t>
            </a:r>
            <a:endParaRPr altLang="en-US" b="1" lang="zh-CN" sz="2400">
              <a:solidFill>
                <a:schemeClr val="bg1"/>
              </a:solidFill>
              <a:latin charset="-122" panose="02010609060101010101" pitchFamily="49" typeface="楷体"/>
              <a:ea charset="-122" panose="02010609060101010101" pitchFamily="49" typeface="楷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4"/>
                                        </p:tgtEl>
                                        <p:attrNameLst>
                                          <p:attrName>style.visibility</p:attrName>
                                        </p:attrNameLst>
                                      </p:cBhvr>
                                      <p:to>
                                        <p:strVal val="visible"/>
                                      </p:to>
                                    </p:set>
                                    <p:animEffect filter="fade" transition="in">
                                      <p:cBhvr>
                                        <p:cTn dur="500" id="7"/>
                                        <p:tgtEl>
                                          <p:spTgt spid="4"/>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0"/>
                                        </p:tgtEl>
                                        <p:attrNameLst>
                                          <p:attrName>style.visibility</p:attrName>
                                        </p:attrNameLst>
                                      </p:cBhvr>
                                      <p:to>
                                        <p:strVal val="visible"/>
                                      </p:to>
                                    </p:set>
                                    <p:animEffect filter="fade" transition="in">
                                      <p:cBhvr>
                                        <p:cTn dur="500" id="12"/>
                                        <p:tgtEl>
                                          <p:spTgt spid="10"/>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1"/>
                                        </p:tgtEl>
                                        <p:attrNameLst>
                                          <p:attrName>style.visibility</p:attrName>
                                        </p:attrNameLst>
                                      </p:cBhvr>
                                      <p:to>
                                        <p:strVal val="visible"/>
                                      </p:to>
                                    </p:set>
                                    <p:animEffect filter="fade" transition="in">
                                      <p:cBhvr>
                                        <p:cTn dur="500" id="17"/>
                                        <p:tgtEl>
                                          <p:spTgt spid="11"/>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8"/>
                                        </p:tgtEl>
                                        <p:attrNameLst>
                                          <p:attrName>style.visibility</p:attrName>
                                        </p:attrNameLst>
                                      </p:cBhvr>
                                      <p:to>
                                        <p:strVal val="visible"/>
                                      </p:to>
                                    </p:set>
                                    <p:animEffect filter="fade" transition="in">
                                      <p:cBhvr>
                                        <p:cTn dur="500" id="22"/>
                                        <p:tgtEl>
                                          <p:spTgt spid="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
      <p:bldP animBg="1" grpId="0" spid="10"/>
      <p:bldP animBg="1" grpId="0" spid="11"/>
    </p:bld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 name="矩形 5"/>
          <p:cNvSpPr/>
          <p:nvPr>
            <p:custDataLst>
              <p:tags r:id="rId1"/>
            </p:custDataLst>
          </p:nvPr>
        </p:nvSpPr>
        <p:spPr>
          <a:xfrm>
            <a:off x="242570" y="878205"/>
            <a:ext cx="11687175" cy="5878830"/>
          </a:xfrm>
          <a:prstGeom prst="rect">
            <a:avLst/>
          </a:prstGeom>
          <a:solidFill>
            <a:schemeClr val="accent4">
              <a:lumMod val="20000"/>
              <a:lumOff val="80000"/>
              <a:alpha val="69000"/>
            </a:schemeClr>
          </a:solidFill>
        </p:spPr>
        <p:txBody>
          <a:bodyPr wrap="square">
            <a:no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fontAlgn="auto" indent="0">
              <a:lnSpc>
                <a:spcPct val="150000"/>
              </a:lnSpc>
              <a:buClrTx/>
              <a:buSzTx/>
              <a:buFontTx/>
            </a:pPr>
            <a:r>
              <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（1）</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该过程中应用到的技术</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indent="0">
              <a:lnSpc>
                <a:spcPct val="150000"/>
              </a:lnSpc>
              <a:buClrTx/>
              <a:buSzTx/>
              <a:buFontTx/>
            </a:pPr>
            <a:r>
              <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（2）</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原理</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indent="0">
              <a:lnSpc>
                <a:spcPct val="150000"/>
              </a:lnSpc>
              <a:buClrTx/>
              <a:buSzTx/>
              <a:buFontTx/>
            </a:pPr>
            <a:r>
              <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（3）</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注射特定抗原的目的</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indent="0">
              <a:lnSpc>
                <a:spcPct val="150000"/>
              </a:lnSpc>
              <a:buClrTx/>
              <a:buSzTx/>
              <a:buFontTx/>
            </a:pP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indent="0">
              <a:lnSpc>
                <a:spcPct val="150000"/>
              </a:lnSpc>
              <a:buClrTx/>
              <a:buSzTx/>
              <a:buFontTx/>
            </a:pP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4</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）诱导融合的方法</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fontAlgn="auto" indent="0" marL="269875">
              <a:lnSpc>
                <a:spcPct val="150000"/>
              </a:lnSpc>
            </a:pP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   动物细胞特有的诱导融合方法为</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
        <p:nvSpPr>
          <p:cNvPr id="2" name="矩形 1"/>
          <p:cNvSpPr/>
          <p:nvPr>
            <p:custDataLst>
              <p:tags r:id="rId2"/>
            </p:custDataLst>
          </p:nvPr>
        </p:nvSpPr>
        <p:spPr>
          <a:xfrm>
            <a:off x="4291763" y="978766"/>
            <a:ext cx="4206601"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动物细胞融合、动物细胞培养</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3" name="矩形 2"/>
          <p:cNvSpPr/>
          <p:nvPr>
            <p:custDataLst>
              <p:tags r:id="rId3"/>
            </p:custDataLst>
          </p:nvPr>
        </p:nvSpPr>
        <p:spPr>
          <a:xfrm>
            <a:off x="1955702" y="1513358"/>
            <a:ext cx="5134739"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细胞膜具有一定的流动性、细胞增殖</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4" name="矩形 3"/>
          <p:cNvSpPr/>
          <p:nvPr>
            <p:custDataLst>
              <p:tags r:id="rId4"/>
            </p:custDataLst>
          </p:nvPr>
        </p:nvSpPr>
        <p:spPr>
          <a:xfrm>
            <a:off x="4002340" y="1981699"/>
            <a:ext cx="6941952" cy="1126462"/>
          </a:xfrm>
          <a:prstGeom prst="rect">
            <a:avLst/>
          </a:prstGeom>
        </p:spPr>
        <p:txBody>
          <a:bodyPr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lnSpc>
                <a:spcPct val="140000"/>
              </a:lnSpc>
            </a:pPr>
            <a:r>
              <a:rPr altLang="en-US" b="1" kern="100" lang="zh-CN"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rPr>
              <a:t>用特定的抗原对小鼠进行免疫，并从该小鼠的脾中得到能产生特定抗体的</a:t>
            </a:r>
            <a:r>
              <a:rPr altLang="zh-CN" b="1" kern="100" lang="en-US"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rPr>
              <a:t>B</a:t>
            </a:r>
            <a:r>
              <a:rPr altLang="en-US" b="1" kern="100" lang="zh-CN"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rPr>
              <a:t>淋巴细胞</a:t>
            </a:r>
            <a:endParaRPr altLang="en-US" b="1" kern="100" lang="zh-CN"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
        <p:nvSpPr>
          <p:cNvPr id="5" name="矩形 4"/>
          <p:cNvSpPr/>
          <p:nvPr>
            <p:custDataLst>
              <p:tags r:id="rId5"/>
            </p:custDataLst>
          </p:nvPr>
        </p:nvSpPr>
        <p:spPr>
          <a:xfrm>
            <a:off x="3295867" y="3183961"/>
            <a:ext cx="5601213"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zh-CN" b="1" kern="100" lang="en-US"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rPr>
              <a:t>PEG</a:t>
            </a:r>
            <a:r>
              <a:rPr altLang="en-US" b="1" kern="100" lang="zh-CN"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rPr>
              <a:t>融合法、电融合法、灭活病毒诱导法</a:t>
            </a:r>
            <a:endParaRPr altLang="en-US" b="1" kern="100" lang="zh-CN"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
        <p:nvSpPr>
          <p:cNvPr id="7" name="矩形 6"/>
          <p:cNvSpPr/>
          <p:nvPr>
            <p:custDataLst>
              <p:tags r:id="rId6"/>
            </p:custDataLst>
          </p:nvPr>
        </p:nvSpPr>
        <p:spPr>
          <a:xfrm>
            <a:off x="5442684" y="3742939"/>
            <a:ext cx="2350323"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灭活病毒诱导法</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64" name="矩形 63"/>
          <p:cNvSpPr/>
          <p:nvPr>
            <p:custDataLst>
              <p:tags r:id="rId7"/>
            </p:custDataLst>
          </p:nvPr>
        </p:nvSpPr>
        <p:spPr>
          <a:xfrm>
            <a:off x="224155" y="4301490"/>
            <a:ext cx="11499850" cy="2390140"/>
          </a:xfrm>
          <a:prstGeom prst="rect">
            <a:avLst/>
          </a:prstGeom>
        </p:spPr>
        <p:txBody>
          <a:bodyPr wrap="square">
            <a:no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fontAlgn="auto" indent="0">
              <a:lnSpc>
                <a:spcPct val="150000"/>
              </a:lnSpc>
              <a:buClrTx/>
              <a:buSzTx/>
              <a:buFontTx/>
            </a:pPr>
            <a:r>
              <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（5）</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第一次筛选的目的</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indent="0">
              <a:lnSpc>
                <a:spcPct val="150000"/>
              </a:lnSpc>
              <a:buClrTx/>
              <a:buSzTx/>
              <a:buFontTx/>
            </a:pP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     </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第一次如何筛选</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indent="0">
              <a:lnSpc>
                <a:spcPct val="150000"/>
              </a:lnSpc>
              <a:buClrTx/>
              <a:buSzTx/>
              <a:buFontTx/>
            </a:pP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     </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筛选原理</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indent="0">
              <a:lnSpc>
                <a:spcPct val="150000"/>
              </a:lnSpc>
              <a:buClrTx/>
              <a:buSzTx/>
              <a:buFontTx/>
            </a:pP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             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
        <p:nvSpPr>
          <p:cNvPr id="65" name="矩形 64"/>
          <p:cNvSpPr/>
          <p:nvPr>
            <p:custDataLst>
              <p:tags r:id="rId8"/>
            </p:custDataLst>
          </p:nvPr>
        </p:nvSpPr>
        <p:spPr>
          <a:xfrm>
            <a:off x="3659121" y="4393001"/>
            <a:ext cx="3016885" cy="46037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筛选</a:t>
            </a:r>
            <a:r>
              <a:rPr altLang="zh-CN" b="1" kern="100" lang="en-US"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 </a:t>
            </a:r>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获得杂交瘤细胞</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66" name="矩形 65"/>
          <p:cNvSpPr/>
          <p:nvPr>
            <p:custDataLst>
              <p:tags r:id="rId9"/>
            </p:custDataLst>
          </p:nvPr>
        </p:nvSpPr>
        <p:spPr>
          <a:xfrm>
            <a:off x="2967025" y="4927682"/>
            <a:ext cx="4206601"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用特定的选择培养基进行筛选</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67" name="矩形 66"/>
          <p:cNvSpPr/>
          <p:nvPr>
            <p:custDataLst>
              <p:tags r:id="rId10"/>
            </p:custDataLst>
          </p:nvPr>
        </p:nvSpPr>
        <p:spPr>
          <a:xfrm>
            <a:off x="2038922" y="5389508"/>
            <a:ext cx="9371669" cy="1049133"/>
          </a:xfrm>
          <a:prstGeom prst="rect">
            <a:avLst/>
          </a:prstGeom>
        </p:spPr>
        <p:txBody>
          <a:bodyPr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lnSpc>
                <a:spcPct val="140000"/>
              </a:lnSpc>
            </a:pPr>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在选择培养基上，未融合的亲本细胞和融合的具有同种核的细胞都会死亡，只有融合的杂交瘤细胞才能生长</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68" name="文本框 67"/>
          <p:cNvSpPr txBox="1"/>
          <p:nvPr>
            <p:custDataLst>
              <p:tags r:id="rId11"/>
            </p:custDataLst>
          </p:nvPr>
        </p:nvSpPr>
        <p:spPr>
          <a:xfrm>
            <a:off x="490220" y="205105"/>
            <a:ext cx="4339590" cy="521970"/>
          </a:xfrm>
          <a:prstGeom prst="rect">
            <a:avLst/>
          </a:prstGeom>
          <a:noFill/>
        </p:spPr>
        <p:txBody>
          <a:bodyPr anchor="t" rtlCol="0" wrap="square">
            <a:spAutoFit/>
          </a:bodyPr>
          <a:p>
            <a:pPr algn="l" eaLnBrk="0" fontAlgn="base" hangingPunct="0" lvl="0">
              <a:buClrTx/>
              <a:buSzTx/>
              <a:buFont charset="0" panose="020B0604020202020204" pitchFamily="34" typeface="Arial"/>
              <a:defRPr/>
            </a:pPr>
            <a:r>
              <a:rPr altLang="zh-CN" b="1" dirty="0" lang="en-US"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sym charset="-122" panose="02010600030101010101" pitchFamily="2" typeface="宋体"/>
              </a:rPr>
              <a:t>单克隆抗体的制备</a:t>
            </a:r>
            <a:r>
              <a:rPr altLang="zh-CN" b="1" dirty="0" lang="en-US"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sym charset="-122" panose="02010600030101010101" pitchFamily="2" typeface="宋体"/>
              </a:rPr>
              <a:t>小结</a:t>
            </a:r>
            <a:r>
              <a:rPr altLang="en-US" b="1" dirty="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sym charset="-122" panose="02010600030101010101" pitchFamily="2" typeface="宋体"/>
              </a:rPr>
              <a:t>：</a:t>
            </a:r>
            <a:endParaRPr altLang="en-US" b="1" dirty="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sym charset="-122" panose="02010600030101010101" pitchFamily="2" typeface="宋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2"/>
                                        </p:tgtEl>
                                        <p:attrNameLst>
                                          <p:attrName>style.visibility</p:attrName>
                                        </p:attrNameLst>
                                      </p:cBhvr>
                                      <p:to>
                                        <p:strVal val="visible"/>
                                      </p:to>
                                    </p:set>
                                    <p:anim calcmode="lin" valueType="num">
                                      <p:cBhvr additive="base">
                                        <p:cTn dur="500" fill="hold" id="7"/>
                                        <p:tgtEl>
                                          <p:spTgt spid="2"/>
                                        </p:tgtEl>
                                        <p:attrNameLst>
                                          <p:attrName>ppt_x</p:attrName>
                                        </p:attrNameLst>
                                      </p:cBhvr>
                                      <p:tavLst>
                                        <p:tav tm="0">
                                          <p:val>
                                            <p:strVal val="#ppt_x"/>
                                          </p:val>
                                        </p:tav>
                                        <p:tav tm="100000">
                                          <p:val>
                                            <p:strVal val="#ppt_x"/>
                                          </p:val>
                                        </p:tav>
                                      </p:tavLst>
                                    </p:anim>
                                    <p:anim calcmode="lin" valueType="num">
                                      <p:cBhvr additive="base">
                                        <p:cTn dur="500" fill="hold" id="8"/>
                                        <p:tgtEl>
                                          <p:spTgt spid="2"/>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3" presetSubtype="10">
                                  <p:stCondLst>
                                    <p:cond delay="0"/>
                                  </p:stCondLst>
                                  <p:childTnLst>
                                    <p:set>
                                      <p:cBhvr>
                                        <p:cTn dur="1" fill="hold" id="12">
                                          <p:stCondLst>
                                            <p:cond delay="0"/>
                                          </p:stCondLst>
                                        </p:cTn>
                                        <p:tgtEl>
                                          <p:spTgt spid="3"/>
                                        </p:tgtEl>
                                        <p:attrNameLst>
                                          <p:attrName>style.visibility</p:attrName>
                                        </p:attrNameLst>
                                      </p:cBhvr>
                                      <p:to>
                                        <p:strVal val="visible"/>
                                      </p:to>
                                    </p:set>
                                    <p:animEffect filter="blinds(horizontal)" transition="in">
                                      <p:cBhvr>
                                        <p:cTn dur="500" id="13"/>
                                        <p:tgtEl>
                                          <p:spTgt spid="3"/>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3" presetSubtype="10">
                                  <p:stCondLst>
                                    <p:cond delay="0"/>
                                  </p:stCondLst>
                                  <p:childTnLst>
                                    <p:set>
                                      <p:cBhvr>
                                        <p:cTn dur="1" fill="hold" id="17">
                                          <p:stCondLst>
                                            <p:cond delay="0"/>
                                          </p:stCondLst>
                                        </p:cTn>
                                        <p:tgtEl>
                                          <p:spTgt spid="4"/>
                                        </p:tgtEl>
                                        <p:attrNameLst>
                                          <p:attrName>style.visibility</p:attrName>
                                        </p:attrNameLst>
                                      </p:cBhvr>
                                      <p:to>
                                        <p:strVal val="visible"/>
                                      </p:to>
                                    </p:set>
                                    <p:animEffect filter="blinds(horizontal)" transition="in">
                                      <p:cBhvr>
                                        <p:cTn dur="500" id="18"/>
                                        <p:tgtEl>
                                          <p:spTgt spid="4"/>
                                        </p:tgtEl>
                                      </p:cBhvr>
                                    </p:animEffec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2" presetSubtype="4">
                                  <p:stCondLst>
                                    <p:cond delay="0"/>
                                  </p:stCondLst>
                                  <p:childTnLst>
                                    <p:set>
                                      <p:cBhvr>
                                        <p:cTn dur="1" fill="hold" id="22">
                                          <p:stCondLst>
                                            <p:cond delay="0"/>
                                          </p:stCondLst>
                                        </p:cTn>
                                        <p:tgtEl>
                                          <p:spTgt spid="5"/>
                                        </p:tgtEl>
                                        <p:attrNameLst>
                                          <p:attrName>style.visibility</p:attrName>
                                        </p:attrNameLst>
                                      </p:cBhvr>
                                      <p:to>
                                        <p:strVal val="visible"/>
                                      </p:to>
                                    </p:set>
                                    <p:anim calcmode="lin" valueType="num">
                                      <p:cBhvr additive="base">
                                        <p:cTn dur="500" fill="hold" id="23"/>
                                        <p:tgtEl>
                                          <p:spTgt spid="5"/>
                                        </p:tgtEl>
                                        <p:attrNameLst>
                                          <p:attrName>ppt_x</p:attrName>
                                        </p:attrNameLst>
                                      </p:cBhvr>
                                      <p:tavLst>
                                        <p:tav tm="0">
                                          <p:val>
                                            <p:strVal val="#ppt_x"/>
                                          </p:val>
                                        </p:tav>
                                        <p:tav tm="100000">
                                          <p:val>
                                            <p:strVal val="#ppt_x"/>
                                          </p:val>
                                        </p:tav>
                                      </p:tavLst>
                                    </p:anim>
                                    <p:anim calcmode="lin" valueType="num">
                                      <p:cBhvr additive="base">
                                        <p:cTn dur="500" fill="hold" id="24"/>
                                        <p:tgtEl>
                                          <p:spTgt spid="5"/>
                                        </p:tgtEl>
                                        <p:attrNameLst>
                                          <p:attrName>ppt_y</p:attrName>
                                        </p:attrNameLst>
                                      </p:cBhvr>
                                      <p:tavLst>
                                        <p:tav tm="0">
                                          <p:val>
                                            <p:strVal val="1+#ppt_h/2"/>
                                          </p:val>
                                        </p:tav>
                                        <p:tav tm="100000">
                                          <p:val>
                                            <p:strVal val="#ppt_y"/>
                                          </p:val>
                                        </p:tav>
                                      </p:tavLst>
                                    </p:anim>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2" presetSubtype="4">
                                  <p:stCondLst>
                                    <p:cond delay="0"/>
                                  </p:stCondLst>
                                  <p:childTnLst>
                                    <p:set>
                                      <p:cBhvr>
                                        <p:cTn dur="1" fill="hold" id="28">
                                          <p:stCondLst>
                                            <p:cond delay="0"/>
                                          </p:stCondLst>
                                        </p:cTn>
                                        <p:tgtEl>
                                          <p:spTgt spid="7"/>
                                        </p:tgtEl>
                                        <p:attrNameLst>
                                          <p:attrName>style.visibility</p:attrName>
                                        </p:attrNameLst>
                                      </p:cBhvr>
                                      <p:to>
                                        <p:strVal val="visible"/>
                                      </p:to>
                                    </p:set>
                                    <p:anim calcmode="lin" valueType="num">
                                      <p:cBhvr additive="base">
                                        <p:cTn dur="500" fill="hold" id="29"/>
                                        <p:tgtEl>
                                          <p:spTgt spid="7"/>
                                        </p:tgtEl>
                                        <p:attrNameLst>
                                          <p:attrName>ppt_x</p:attrName>
                                        </p:attrNameLst>
                                      </p:cBhvr>
                                      <p:tavLst>
                                        <p:tav tm="0">
                                          <p:val>
                                            <p:strVal val="#ppt_x"/>
                                          </p:val>
                                        </p:tav>
                                        <p:tav tm="100000">
                                          <p:val>
                                            <p:strVal val="#ppt_x"/>
                                          </p:val>
                                        </p:tav>
                                      </p:tavLst>
                                    </p:anim>
                                    <p:anim calcmode="lin" valueType="num">
                                      <p:cBhvr additive="base">
                                        <p:cTn dur="500" fill="hold" id="30"/>
                                        <p:tgtEl>
                                          <p:spTgt spid="7"/>
                                        </p:tgtEl>
                                        <p:attrNameLst>
                                          <p:attrName>ppt_y</p:attrName>
                                        </p:attrNameLst>
                                      </p:cBhvr>
                                      <p:tavLst>
                                        <p:tav tm="0">
                                          <p:val>
                                            <p:strVal val="1+#ppt_h/2"/>
                                          </p:val>
                                        </p:tav>
                                        <p:tav tm="100000">
                                          <p:val>
                                            <p:strVal val="#ppt_y"/>
                                          </p:val>
                                        </p:tav>
                                      </p:tavLst>
                                    </p:anim>
                                  </p:childTnLst>
                                </p:cTn>
                              </p:par>
                            </p:childTnLst>
                          </p:cTn>
                        </p:par>
                      </p:childTnLst>
                    </p:cTn>
                  </p:par>
                  <p:par>
                    <p:cTn fill="hold" id="31">
                      <p:stCondLst>
                        <p:cond delay="indefinite"/>
                      </p:stCondLst>
                      <p:childTnLst>
                        <p:par>
                          <p:cTn fill="hold" id="32">
                            <p:stCondLst>
                              <p:cond delay="0"/>
                            </p:stCondLst>
                            <p:childTnLst>
                              <p:par>
                                <p:cTn fill="hold" grpId="0" id="33" nodeType="clickEffect" presetClass="entr" presetID="2" presetSubtype="4">
                                  <p:stCondLst>
                                    <p:cond delay="0"/>
                                  </p:stCondLst>
                                  <p:childTnLst>
                                    <p:set>
                                      <p:cBhvr>
                                        <p:cTn dur="1" fill="hold" id="34">
                                          <p:stCondLst>
                                            <p:cond delay="0"/>
                                          </p:stCondLst>
                                        </p:cTn>
                                        <p:tgtEl>
                                          <p:spTgt spid="65"/>
                                        </p:tgtEl>
                                        <p:attrNameLst>
                                          <p:attrName>style.visibility</p:attrName>
                                        </p:attrNameLst>
                                      </p:cBhvr>
                                      <p:to>
                                        <p:strVal val="visible"/>
                                      </p:to>
                                    </p:set>
                                    <p:anim calcmode="lin" valueType="num">
                                      <p:cBhvr additive="base">
                                        <p:cTn dur="500" fill="hold" id="35"/>
                                        <p:tgtEl>
                                          <p:spTgt spid="65"/>
                                        </p:tgtEl>
                                        <p:attrNameLst>
                                          <p:attrName>ppt_x</p:attrName>
                                        </p:attrNameLst>
                                      </p:cBhvr>
                                      <p:tavLst>
                                        <p:tav tm="0">
                                          <p:val>
                                            <p:strVal val="#ppt_x"/>
                                          </p:val>
                                        </p:tav>
                                        <p:tav tm="100000">
                                          <p:val>
                                            <p:strVal val="#ppt_x"/>
                                          </p:val>
                                        </p:tav>
                                      </p:tavLst>
                                    </p:anim>
                                    <p:anim calcmode="lin" valueType="num">
                                      <p:cBhvr additive="base">
                                        <p:cTn dur="500" fill="hold" id="36"/>
                                        <p:tgtEl>
                                          <p:spTgt spid="65"/>
                                        </p:tgtEl>
                                        <p:attrNameLst>
                                          <p:attrName>ppt_y</p:attrName>
                                        </p:attrNameLst>
                                      </p:cBhvr>
                                      <p:tavLst>
                                        <p:tav tm="0">
                                          <p:val>
                                            <p:strVal val="1+#ppt_h/2"/>
                                          </p:val>
                                        </p:tav>
                                        <p:tav tm="100000">
                                          <p:val>
                                            <p:strVal val="#ppt_y"/>
                                          </p:val>
                                        </p:tav>
                                      </p:tavLst>
                                    </p:anim>
                                  </p:childTnLst>
                                </p:cTn>
                              </p:par>
                            </p:childTnLst>
                          </p:cTn>
                        </p:par>
                      </p:childTnLst>
                    </p:cTn>
                  </p:par>
                  <p:par>
                    <p:cTn fill="hold" id="37">
                      <p:stCondLst>
                        <p:cond delay="indefinite"/>
                      </p:stCondLst>
                      <p:childTnLst>
                        <p:par>
                          <p:cTn fill="hold" id="38">
                            <p:stCondLst>
                              <p:cond delay="0"/>
                            </p:stCondLst>
                            <p:childTnLst>
                              <p:par>
                                <p:cTn fill="hold" grpId="0" id="39" nodeType="clickEffect" presetClass="entr" presetID="3" presetSubtype="10">
                                  <p:stCondLst>
                                    <p:cond delay="0"/>
                                  </p:stCondLst>
                                  <p:childTnLst>
                                    <p:set>
                                      <p:cBhvr>
                                        <p:cTn dur="1" fill="hold" id="40">
                                          <p:stCondLst>
                                            <p:cond delay="0"/>
                                          </p:stCondLst>
                                        </p:cTn>
                                        <p:tgtEl>
                                          <p:spTgt spid="66"/>
                                        </p:tgtEl>
                                        <p:attrNameLst>
                                          <p:attrName>style.visibility</p:attrName>
                                        </p:attrNameLst>
                                      </p:cBhvr>
                                      <p:to>
                                        <p:strVal val="visible"/>
                                      </p:to>
                                    </p:set>
                                    <p:animEffect filter="blinds(horizontal)" transition="in">
                                      <p:cBhvr>
                                        <p:cTn dur="500" id="41"/>
                                        <p:tgtEl>
                                          <p:spTgt spid="66"/>
                                        </p:tgtEl>
                                      </p:cBhvr>
                                    </p:animEffect>
                                  </p:childTnLst>
                                </p:cTn>
                              </p:par>
                            </p:childTnLst>
                          </p:cTn>
                        </p:par>
                      </p:childTnLst>
                    </p:cTn>
                  </p:par>
                  <p:par>
                    <p:cTn fill="hold" id="42">
                      <p:stCondLst>
                        <p:cond delay="indefinite"/>
                      </p:stCondLst>
                      <p:childTnLst>
                        <p:par>
                          <p:cTn fill="hold" id="43">
                            <p:stCondLst>
                              <p:cond delay="0"/>
                            </p:stCondLst>
                            <p:childTnLst>
                              <p:par>
                                <p:cTn fill="hold" grpId="0" id="44" nodeType="clickEffect" presetClass="entr" presetID="2" presetSubtype="4">
                                  <p:stCondLst>
                                    <p:cond delay="0"/>
                                  </p:stCondLst>
                                  <p:childTnLst>
                                    <p:set>
                                      <p:cBhvr>
                                        <p:cTn dur="1" fill="hold" id="45">
                                          <p:stCondLst>
                                            <p:cond delay="0"/>
                                          </p:stCondLst>
                                        </p:cTn>
                                        <p:tgtEl>
                                          <p:spTgt spid="67"/>
                                        </p:tgtEl>
                                        <p:attrNameLst>
                                          <p:attrName>style.visibility</p:attrName>
                                        </p:attrNameLst>
                                      </p:cBhvr>
                                      <p:to>
                                        <p:strVal val="visible"/>
                                      </p:to>
                                    </p:set>
                                    <p:anim calcmode="lin" valueType="num">
                                      <p:cBhvr additive="base">
                                        <p:cTn dur="500" fill="hold" id="46"/>
                                        <p:tgtEl>
                                          <p:spTgt spid="67"/>
                                        </p:tgtEl>
                                        <p:attrNameLst>
                                          <p:attrName>ppt_x</p:attrName>
                                        </p:attrNameLst>
                                      </p:cBhvr>
                                      <p:tavLst>
                                        <p:tav tm="0">
                                          <p:val>
                                            <p:strVal val="#ppt_x"/>
                                          </p:val>
                                        </p:tav>
                                        <p:tav tm="100000">
                                          <p:val>
                                            <p:strVal val="#ppt_x"/>
                                          </p:val>
                                        </p:tav>
                                      </p:tavLst>
                                    </p:anim>
                                    <p:anim calcmode="lin" valueType="num">
                                      <p:cBhvr additive="base">
                                        <p:cTn dur="500" fill="hold" id="47"/>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grpId="0" spid="3"/>
      <p:bldP grpId="0" spid="4"/>
      <p:bldP grpId="0" spid="5"/>
      <p:bldP grpId="0" spid="7"/>
      <p:bldP grpId="0" spid="65"/>
      <p:bldP grpId="0" spid="66"/>
      <p:bldP grpId="0" spid="67"/>
    </p:bld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6" name="矩形 5"/>
          <p:cNvSpPr/>
          <p:nvPr>
            <p:custDataLst>
              <p:tags r:id="rId1"/>
            </p:custDataLst>
          </p:nvPr>
        </p:nvSpPr>
        <p:spPr>
          <a:xfrm>
            <a:off x="248285" y="901700"/>
            <a:ext cx="11670665" cy="2658110"/>
          </a:xfrm>
          <a:prstGeom prst="rect">
            <a:avLst/>
          </a:prstGeom>
          <a:solidFill>
            <a:schemeClr val="accent4">
              <a:lumMod val="20000"/>
              <a:lumOff val="80000"/>
              <a:alpha val="69000"/>
            </a:schemeClr>
          </a:solidFill>
        </p:spPr>
        <p:txBody>
          <a:bodyPr wrap="square">
            <a:no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nSpc>
                <a:spcPct val="130000"/>
              </a:lnSpc>
            </a:pP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6</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）杂交瘤细胞的特点</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a:t>
            </a:r>
            <a:endPar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a:lnSpc>
                <a:spcPct val="130000"/>
              </a:lnSpc>
              <a:buClrTx/>
              <a:buSzTx/>
              <a:buFontTx/>
            </a:pPr>
            <a:r>
              <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（7）</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第二次筛选的目的</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a:lnSpc>
                <a:spcPct val="130000"/>
              </a:lnSpc>
              <a:buClrTx/>
              <a:buSzTx/>
              <a:buFontTx/>
            </a:pP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     如何筛选</a:t>
            </a:r>
            <a:r>
              <a:rPr altLang="zh-CN" b="1" kern="100" lang="en-US" sz="2400" u="sng">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_______________________________________    ____________</a:t>
            </a:r>
            <a:endParaRPr altLang="zh-CN" b="1" kern="100" lang="en-US" sz="2400" u="sng">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a:lnSpc>
                <a:spcPct val="130000"/>
              </a:lnSpc>
              <a:buClrTx/>
              <a:buSzTx/>
              <a:buFontTx/>
            </a:pP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     选择抗体检测呈</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性的杂交瘤细胞，即</a:t>
            </a:r>
            <a:r>
              <a:rPr altLang="zh-CN" b="1" kern="100" lang="en-US" sz="2400" u="sng">
                <a:latin charset="-122" panose="020B0503020204020204" pitchFamily="34" typeface="微软雅黑"/>
                <a:ea charset="-122" panose="020B0503020204020204" pitchFamily="34" typeface="微软雅黑"/>
                <a:cs charset="-122" panose="020B0503020204020204" pitchFamily="34" typeface="微软雅黑"/>
                <a:sym typeface="+mn-ea"/>
              </a:rPr>
              <a:t>_____________ </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  </a:t>
            </a:r>
            <a:r>
              <a:rPr altLang="zh-CN" b="1" kern="100" lang="en-US" sz="2400" u="sng">
                <a:latin charset="-122" panose="020B0503020204020204" pitchFamily="34" typeface="微软雅黑"/>
                <a:ea charset="-122" panose="020B0503020204020204" pitchFamily="34" typeface="微软雅黑"/>
                <a:cs charset="-122" panose="020B0503020204020204" pitchFamily="34" typeface="微软雅黑"/>
                <a:sym typeface="+mn-ea"/>
              </a:rPr>
              <a:t>_____________</a:t>
            </a:r>
            <a:endParaRPr b="1" kern="100" lang="en-US" sz="2400" u="sng">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a:lnSpc>
                <a:spcPct val="130000"/>
              </a:lnSpc>
              <a:buClrTx/>
              <a:buSzTx/>
              <a:buFontTx/>
            </a:pPr>
            <a:r>
              <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（8）</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抗体检测原理</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
        <p:nvSpPr>
          <p:cNvPr id="4" name="矩形 3"/>
          <p:cNvSpPr/>
          <p:nvPr>
            <p:custDataLst>
              <p:tags r:id="rId2"/>
            </p:custDataLst>
          </p:nvPr>
        </p:nvSpPr>
        <p:spPr>
          <a:xfrm>
            <a:off x="3694984" y="1354822"/>
            <a:ext cx="7277983" cy="572464"/>
          </a:xfrm>
          <a:prstGeom prst="rect">
            <a:avLst/>
          </a:prstGeom>
        </p:spPr>
        <p:txBody>
          <a:bodyPr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lnSpc>
                <a:spcPct val="130000"/>
              </a:lnSpc>
            </a:pPr>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获得足够数量的能分泌所需抗体的杂交瘤细胞</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8" name="矩形 7"/>
          <p:cNvSpPr/>
          <p:nvPr>
            <p:custDataLst>
              <p:tags r:id="rId3"/>
            </p:custDataLst>
          </p:nvPr>
        </p:nvSpPr>
        <p:spPr>
          <a:xfrm>
            <a:off x="3217630" y="1785941"/>
            <a:ext cx="6616347" cy="609398"/>
          </a:xfrm>
          <a:prstGeom prst="rect">
            <a:avLst/>
          </a:prstGeom>
        </p:spPr>
        <p:txBody>
          <a:bodyPr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lnSpc>
                <a:spcPct val="140000"/>
              </a:lnSpc>
            </a:pPr>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进行克隆化培养和抗体检测（进行多次筛选）</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9" name="矩形 8"/>
          <p:cNvSpPr/>
          <p:nvPr>
            <p:custDataLst>
              <p:tags r:id="rId4"/>
            </p:custDataLst>
          </p:nvPr>
        </p:nvSpPr>
        <p:spPr>
          <a:xfrm>
            <a:off x="6188455" y="2390308"/>
            <a:ext cx="4515980"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分泌的抗体能与特定的抗原结合</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10" name="矩形 9"/>
          <p:cNvSpPr/>
          <p:nvPr>
            <p:custDataLst>
              <p:tags r:id="rId5"/>
            </p:custDataLst>
          </p:nvPr>
        </p:nvSpPr>
        <p:spPr>
          <a:xfrm>
            <a:off x="3053166" y="2875965"/>
            <a:ext cx="6527749"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rPr>
              <a:t>抗原和抗体能够特异性结合</a:t>
            </a:r>
            <a:r>
              <a:rPr altLang="zh-CN" b="1" kern="100" lang="en-US"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rPr>
              <a:t>(</a:t>
            </a:r>
            <a:r>
              <a:rPr altLang="en-US" b="1" kern="100" lang="zh-CN"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rPr>
              <a:t>分子水平的鉴定）</a:t>
            </a:r>
            <a:endParaRPr altLang="en-US" b="1" kern="100" lang="zh-CN" sz="2400">
              <a:solidFill>
                <a:srgbClr val="C00000"/>
              </a:solidFill>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
        <p:nvSpPr>
          <p:cNvPr id="11" name="矩形 10"/>
          <p:cNvSpPr/>
          <p:nvPr>
            <p:custDataLst>
              <p:tags r:id="rId6"/>
            </p:custDataLst>
          </p:nvPr>
        </p:nvSpPr>
        <p:spPr>
          <a:xfrm>
            <a:off x="3909539" y="951522"/>
            <a:ext cx="5780060" cy="461665"/>
          </a:xfrm>
          <a:prstGeom prst="rect">
            <a:avLst/>
          </a:prstGeom>
        </p:spPr>
        <p:txBody>
          <a:bodyPr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既能迅速大量增殖，又能产生抗体</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12" name="矩形 11"/>
          <p:cNvSpPr/>
          <p:nvPr>
            <p:custDataLst>
              <p:tags r:id="rId7"/>
            </p:custDataLst>
          </p:nvPr>
        </p:nvSpPr>
        <p:spPr>
          <a:xfrm>
            <a:off x="232464" y="3559758"/>
            <a:ext cx="11686987" cy="2973122"/>
          </a:xfrm>
          <a:prstGeom prst="rect">
            <a:avLst/>
          </a:prstGeom>
          <a:solidFill>
            <a:schemeClr val="accent4">
              <a:lumMod val="20000"/>
              <a:lumOff val="80000"/>
              <a:alpha val="69000"/>
            </a:schemeClr>
          </a:solidFill>
        </p:spPr>
        <p:txBody>
          <a:bodyPr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fontAlgn="auto">
              <a:lnSpc>
                <a:spcPct val="130000"/>
              </a:lnSpc>
              <a:buClrTx/>
              <a:buSzTx/>
              <a:buFontTx/>
            </a:pPr>
            <a:r>
              <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（9）</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如何获取大量所需杂交瘤细胞</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a:lnSpc>
                <a:spcPct val="130000"/>
              </a:lnSpc>
              <a:buClrTx/>
              <a:buSzTx/>
              <a:buFontTx/>
            </a:pPr>
            <a:r>
              <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（10）</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如何获取单克隆抗体</a:t>
            </a:r>
            <a:endPar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marL="269875">
              <a:lnSpc>
                <a:spcPct val="130000"/>
              </a:lnSpc>
            </a:pP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①体外培养</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marL="269875">
              <a:lnSpc>
                <a:spcPct val="130000"/>
              </a:lnSpc>
            </a:pP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②小鼠腹腔内培养</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algn="l" fontAlgn="auto">
              <a:lnSpc>
                <a:spcPct val="130000"/>
              </a:lnSpc>
              <a:buClrTx/>
              <a:buSzTx/>
              <a:buFontTx/>
            </a:pPr>
            <a:r>
              <a:rPr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（11）</a:t>
            </a:r>
            <a:r>
              <a:rPr altLang="en-US" b="1" kern="100" lang="zh-CN" sz="2400">
                <a:latin charset="-122" panose="020B0503020204020204" pitchFamily="34" typeface="微软雅黑"/>
                <a:ea charset="-122" panose="020B0503020204020204" pitchFamily="34" typeface="微软雅黑"/>
                <a:cs charset="-122" panose="020B0503020204020204" pitchFamily="34" typeface="微软雅黑"/>
                <a:sym typeface="+mn-ea"/>
              </a:rPr>
              <a:t>单克隆抗体的优点</a:t>
            </a: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a:p>
            <a:pPr marL="269875">
              <a:lnSpc>
                <a:spcPct val="130000"/>
              </a:lnSpc>
            </a:pPr>
            <a:r>
              <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rPr>
              <a:t>_________________________________________________</a:t>
            </a:r>
            <a:endParaRPr altLang="zh-CN" b="1" kern="100" lang="en-US" sz="2400">
              <a:latin charset="-122" panose="020B0503020204020204" pitchFamily="34" typeface="微软雅黑"/>
              <a:ea charset="-122" panose="020B0503020204020204" pitchFamily="34" typeface="微软雅黑"/>
              <a:cs charset="-122" panose="020B0503020204020204" pitchFamily="34" typeface="微软雅黑"/>
              <a:sym typeface="+mn-ea"/>
            </a:endParaRPr>
          </a:p>
        </p:txBody>
      </p:sp>
      <p:sp>
        <p:nvSpPr>
          <p:cNvPr id="13" name="矩形 12"/>
          <p:cNvSpPr/>
          <p:nvPr>
            <p:custDataLst>
              <p:tags r:id="rId8"/>
            </p:custDataLst>
          </p:nvPr>
        </p:nvSpPr>
        <p:spPr>
          <a:xfrm>
            <a:off x="5168366" y="3493963"/>
            <a:ext cx="6365071" cy="984500"/>
          </a:xfrm>
          <a:prstGeom prst="rect">
            <a:avLst/>
          </a:prstGeom>
        </p:spPr>
        <p:txBody>
          <a:bodyPr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lnSpc>
                <a:spcPct val="130000"/>
              </a:lnSpc>
            </a:pPr>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在体外条件下大规模培养（接种于培养液中）或注射到小鼠腹腔内增殖</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14" name="矩形 13"/>
          <p:cNvSpPr/>
          <p:nvPr>
            <p:custDataLst>
              <p:tags r:id="rId9"/>
            </p:custDataLst>
          </p:nvPr>
        </p:nvSpPr>
        <p:spPr>
          <a:xfrm>
            <a:off x="2323233" y="4561516"/>
            <a:ext cx="2969083"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从细胞培养液中获取</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15" name="矩形 14"/>
          <p:cNvSpPr/>
          <p:nvPr>
            <p:custDataLst>
              <p:tags r:id="rId10"/>
            </p:custDataLst>
          </p:nvPr>
        </p:nvSpPr>
        <p:spPr>
          <a:xfrm>
            <a:off x="3221729" y="5040592"/>
            <a:ext cx="2659702"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从小鼠腹水中获取</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16" name="矩形 15"/>
          <p:cNvSpPr/>
          <p:nvPr>
            <p:custDataLst>
              <p:tags r:id="rId11"/>
            </p:custDataLst>
          </p:nvPr>
        </p:nvSpPr>
        <p:spPr>
          <a:xfrm>
            <a:off x="3769480" y="5427367"/>
            <a:ext cx="5583234" cy="572464"/>
          </a:xfrm>
          <a:prstGeom prst="rect">
            <a:avLst/>
          </a:prstGeom>
        </p:spPr>
        <p:txBody>
          <a:bodyPr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lnSpc>
                <a:spcPct val="130000"/>
              </a:lnSpc>
            </a:pPr>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能准确地识别抗原的细微差异，</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17" name="矩形 16"/>
          <p:cNvSpPr/>
          <p:nvPr>
            <p:custDataLst>
              <p:tags r:id="rId12"/>
            </p:custDataLst>
          </p:nvPr>
        </p:nvSpPr>
        <p:spPr>
          <a:xfrm>
            <a:off x="769308" y="5960416"/>
            <a:ext cx="7717133" cy="572464"/>
          </a:xfrm>
          <a:prstGeom prst="rect">
            <a:avLst/>
          </a:prstGeom>
        </p:spPr>
        <p:txBody>
          <a:bodyPr wrap="square">
            <a:spAutoFit/>
          </a:bodyPr>
          <a:lstStyle/>
          <a:p>
            <a:pPr>
              <a:lnSpc>
                <a:spcPct val="130000"/>
              </a:lnSpc>
            </a:pPr>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与特定抗原发生特异性结合，并且可以大量制备</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18" name="矩形 17"/>
          <p:cNvSpPr/>
          <p:nvPr>
            <p:custDataLst>
              <p:tags r:id="rId13"/>
            </p:custDataLst>
          </p:nvPr>
        </p:nvSpPr>
        <p:spPr>
          <a:xfrm>
            <a:off x="2928126" y="2392315"/>
            <a:ext cx="494046" cy="461665"/>
          </a:xfrm>
          <a:prstGeom prst="rect">
            <a:avLst/>
          </a:prstGeom>
        </p:spPr>
        <p:txBody>
          <a:bodyPr wrap="non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r>
              <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rPr>
              <a:t>阳</a:t>
            </a:r>
            <a:endParaRPr altLang="en-US" b="1" kern="100" lang="zh-CN" sz="2400">
              <a:solidFill>
                <a:srgbClr val="C00000"/>
              </a:solidFill>
              <a:latin charset="-122" panose="020B0503020204020204" pitchFamily="34" typeface="微软雅黑"/>
              <a:ea charset="-122" panose="020B0503020204020204" pitchFamily="34" typeface="微软雅黑"/>
              <a:cs charset="-122" panose="02010600030101010101" pitchFamily="2" typeface="宋体"/>
              <a:sym typeface="+mn-ea"/>
            </a:endParaRPr>
          </a:p>
        </p:txBody>
      </p:sp>
      <p:sp>
        <p:nvSpPr>
          <p:cNvPr id="68" name="文本框 67"/>
          <p:cNvSpPr txBox="1"/>
          <p:nvPr>
            <p:custDataLst>
              <p:tags r:id="rId14"/>
            </p:custDataLst>
          </p:nvPr>
        </p:nvSpPr>
        <p:spPr>
          <a:xfrm>
            <a:off x="490220" y="205105"/>
            <a:ext cx="4339590" cy="521970"/>
          </a:xfrm>
          <a:prstGeom prst="rect">
            <a:avLst/>
          </a:prstGeom>
          <a:noFill/>
        </p:spPr>
        <p:txBody>
          <a:bodyPr anchor="t" rtlCol="0" wrap="square">
            <a:spAutoFit/>
          </a:bodyPr>
          <a:p>
            <a:pPr algn="l" eaLnBrk="0" fontAlgn="base" hangingPunct="0" lvl="0">
              <a:buClrTx/>
              <a:buSzTx/>
              <a:buFont charset="0" panose="020B0604020202020204" pitchFamily="34" typeface="Arial"/>
              <a:defRPr/>
            </a:pPr>
            <a:r>
              <a:rPr altLang="zh-CN" b="1" dirty="0" lang="en-US"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sym charset="-122" panose="02010600030101010101" pitchFamily="2" typeface="宋体"/>
              </a:rPr>
              <a:t>单克隆抗体的制备</a:t>
            </a:r>
            <a:r>
              <a:rPr altLang="zh-CN" b="1" dirty="0" lang="en-US"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sym charset="-122" panose="02010600030101010101" pitchFamily="2" typeface="宋体"/>
              </a:rPr>
              <a:t>小结</a:t>
            </a:r>
            <a:r>
              <a:rPr altLang="en-US" b="1" dirty="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sym charset="-122" panose="02010600030101010101" pitchFamily="2" typeface="宋体"/>
              </a:rPr>
              <a:t>：</a:t>
            </a:r>
            <a:endParaRPr altLang="en-US" b="1" dirty="0" lang="zh-CN" sz="2800">
              <a:solidFill>
                <a:srgbClr val="0070C0"/>
              </a:solidFill>
              <a:latin charset="0" panose="02020603050405020304" pitchFamily="18" typeface="Times New Roman"/>
              <a:ea charset="-122" panose="020B0503020204020204" pitchFamily="34" typeface="微软雅黑"/>
              <a:cs charset="-122" panose="020B0503020204020204" pitchFamily="34" typeface="微软雅黑"/>
              <a:sym charset="-122" panose="02010600030101010101" pitchFamily="2" typeface="宋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1"/>
                                        </p:tgtEl>
                                        <p:attrNameLst>
                                          <p:attrName>style.visibility</p:attrName>
                                        </p:attrNameLst>
                                      </p:cBhvr>
                                      <p:to>
                                        <p:strVal val="visible"/>
                                      </p:to>
                                    </p:set>
                                    <p:anim calcmode="lin" valueType="num">
                                      <p:cBhvr additive="base">
                                        <p:cTn dur="500" fill="hold" id="7"/>
                                        <p:tgtEl>
                                          <p:spTgt spid="11"/>
                                        </p:tgtEl>
                                        <p:attrNameLst>
                                          <p:attrName>ppt_x</p:attrName>
                                        </p:attrNameLst>
                                      </p:cBhvr>
                                      <p:tavLst>
                                        <p:tav tm="0">
                                          <p:val>
                                            <p:strVal val="#ppt_x"/>
                                          </p:val>
                                        </p:tav>
                                        <p:tav tm="100000">
                                          <p:val>
                                            <p:strVal val="#ppt_x"/>
                                          </p:val>
                                        </p:tav>
                                      </p:tavLst>
                                    </p:anim>
                                    <p:anim calcmode="lin" valueType="num">
                                      <p:cBhvr additive="base">
                                        <p:cTn dur="500" fill="hold" id="8"/>
                                        <p:tgtEl>
                                          <p:spTgt spid="11"/>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4"/>
                                        </p:tgtEl>
                                        <p:attrNameLst>
                                          <p:attrName>style.visibility</p:attrName>
                                        </p:attrNameLst>
                                      </p:cBhvr>
                                      <p:to>
                                        <p:strVal val="visible"/>
                                      </p:to>
                                    </p:set>
                                    <p:anim calcmode="lin" valueType="num">
                                      <p:cBhvr additive="base">
                                        <p:cTn dur="500" fill="hold" id="13"/>
                                        <p:tgtEl>
                                          <p:spTgt spid="4"/>
                                        </p:tgtEl>
                                        <p:attrNameLst>
                                          <p:attrName>ppt_x</p:attrName>
                                        </p:attrNameLst>
                                      </p:cBhvr>
                                      <p:tavLst>
                                        <p:tav tm="0">
                                          <p:val>
                                            <p:strVal val="#ppt_x"/>
                                          </p:val>
                                        </p:tav>
                                        <p:tav tm="100000">
                                          <p:val>
                                            <p:strVal val="#ppt_x"/>
                                          </p:val>
                                        </p:tav>
                                      </p:tavLst>
                                    </p:anim>
                                    <p:anim calcmode="lin" valueType="num">
                                      <p:cBhvr additive="base">
                                        <p:cTn dur="500" fill="hold" id="14"/>
                                        <p:tgtEl>
                                          <p:spTgt spid="4"/>
                                        </p:tgtEl>
                                        <p:attrNameLst>
                                          <p:attrName>ppt_y</p:attrName>
                                        </p:attrNameLst>
                                      </p:cBhvr>
                                      <p:tavLst>
                                        <p:tav tm="0">
                                          <p:val>
                                            <p:strVal val="1+#ppt_h/2"/>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2" presetSubtype="4">
                                  <p:stCondLst>
                                    <p:cond delay="0"/>
                                  </p:stCondLst>
                                  <p:childTnLst>
                                    <p:set>
                                      <p:cBhvr>
                                        <p:cTn dur="1" fill="hold" id="18">
                                          <p:stCondLst>
                                            <p:cond delay="0"/>
                                          </p:stCondLst>
                                        </p:cTn>
                                        <p:tgtEl>
                                          <p:spTgt spid="8"/>
                                        </p:tgtEl>
                                        <p:attrNameLst>
                                          <p:attrName>style.visibility</p:attrName>
                                        </p:attrNameLst>
                                      </p:cBhvr>
                                      <p:to>
                                        <p:strVal val="visible"/>
                                      </p:to>
                                    </p:set>
                                    <p:anim calcmode="lin" valueType="num">
                                      <p:cBhvr additive="base">
                                        <p:cTn dur="500" fill="hold" id="19"/>
                                        <p:tgtEl>
                                          <p:spTgt spid="8"/>
                                        </p:tgtEl>
                                        <p:attrNameLst>
                                          <p:attrName>ppt_x</p:attrName>
                                        </p:attrNameLst>
                                      </p:cBhvr>
                                      <p:tavLst>
                                        <p:tav tm="0">
                                          <p:val>
                                            <p:strVal val="#ppt_x"/>
                                          </p:val>
                                        </p:tav>
                                        <p:tav tm="100000">
                                          <p:val>
                                            <p:strVal val="#ppt_x"/>
                                          </p:val>
                                        </p:tav>
                                      </p:tavLst>
                                    </p:anim>
                                    <p:anim calcmode="lin" valueType="num">
                                      <p:cBhvr additive="base">
                                        <p:cTn dur="500" fill="hold" id="20"/>
                                        <p:tgtEl>
                                          <p:spTgt spid="8"/>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grpId="0" id="23" nodeType="clickEffect" presetClass="entr" presetID="2" presetSubtype="4">
                                  <p:stCondLst>
                                    <p:cond delay="0"/>
                                  </p:stCondLst>
                                  <p:childTnLst>
                                    <p:set>
                                      <p:cBhvr>
                                        <p:cTn dur="1" fill="hold" id="24">
                                          <p:stCondLst>
                                            <p:cond delay="0"/>
                                          </p:stCondLst>
                                        </p:cTn>
                                        <p:tgtEl>
                                          <p:spTgt spid="18"/>
                                        </p:tgtEl>
                                        <p:attrNameLst>
                                          <p:attrName>style.visibility</p:attrName>
                                        </p:attrNameLst>
                                      </p:cBhvr>
                                      <p:to>
                                        <p:strVal val="visible"/>
                                      </p:to>
                                    </p:set>
                                    <p:anim calcmode="lin" valueType="num">
                                      <p:cBhvr additive="base">
                                        <p:cTn dur="500" fill="hold" id="25"/>
                                        <p:tgtEl>
                                          <p:spTgt spid="18"/>
                                        </p:tgtEl>
                                        <p:attrNameLst>
                                          <p:attrName>ppt_x</p:attrName>
                                        </p:attrNameLst>
                                      </p:cBhvr>
                                      <p:tavLst>
                                        <p:tav tm="0">
                                          <p:val>
                                            <p:strVal val="#ppt_x"/>
                                          </p:val>
                                        </p:tav>
                                        <p:tav tm="100000">
                                          <p:val>
                                            <p:strVal val="#ppt_x"/>
                                          </p:val>
                                        </p:tav>
                                      </p:tavLst>
                                    </p:anim>
                                    <p:anim calcmode="lin" valueType="num">
                                      <p:cBhvr additive="base">
                                        <p:cTn dur="500" fill="hold" id="26"/>
                                        <p:tgtEl>
                                          <p:spTgt spid="18"/>
                                        </p:tgtEl>
                                        <p:attrNameLst>
                                          <p:attrName>ppt_y</p:attrName>
                                        </p:attrNameLst>
                                      </p:cBhvr>
                                      <p:tavLst>
                                        <p:tav tm="0">
                                          <p:val>
                                            <p:strVal val="1+#ppt_h/2"/>
                                          </p:val>
                                        </p:tav>
                                        <p:tav tm="100000">
                                          <p:val>
                                            <p:strVal val="#ppt_y"/>
                                          </p:val>
                                        </p:tav>
                                      </p:tavLst>
                                    </p:anim>
                                  </p:childTnLst>
                                </p:cTn>
                              </p:par>
                            </p:childTnLst>
                          </p:cTn>
                        </p:par>
                      </p:childTnLst>
                    </p:cTn>
                  </p:par>
                  <p:par>
                    <p:cTn fill="hold" id="27">
                      <p:stCondLst>
                        <p:cond delay="indefinite"/>
                      </p:stCondLst>
                      <p:childTnLst>
                        <p:par>
                          <p:cTn fill="hold" id="28">
                            <p:stCondLst>
                              <p:cond delay="0"/>
                            </p:stCondLst>
                            <p:childTnLst>
                              <p:par>
                                <p:cTn fill="hold" grpId="0" id="29" nodeType="clickEffect" presetClass="entr" presetID="2" presetSubtype="4">
                                  <p:stCondLst>
                                    <p:cond delay="0"/>
                                  </p:stCondLst>
                                  <p:childTnLst>
                                    <p:set>
                                      <p:cBhvr>
                                        <p:cTn dur="1" fill="hold" id="30">
                                          <p:stCondLst>
                                            <p:cond delay="0"/>
                                          </p:stCondLst>
                                        </p:cTn>
                                        <p:tgtEl>
                                          <p:spTgt spid="9"/>
                                        </p:tgtEl>
                                        <p:attrNameLst>
                                          <p:attrName>style.visibility</p:attrName>
                                        </p:attrNameLst>
                                      </p:cBhvr>
                                      <p:to>
                                        <p:strVal val="visible"/>
                                      </p:to>
                                    </p:set>
                                    <p:anim calcmode="lin" valueType="num">
                                      <p:cBhvr additive="base">
                                        <p:cTn dur="500" fill="hold" id="31"/>
                                        <p:tgtEl>
                                          <p:spTgt spid="9"/>
                                        </p:tgtEl>
                                        <p:attrNameLst>
                                          <p:attrName>ppt_x</p:attrName>
                                        </p:attrNameLst>
                                      </p:cBhvr>
                                      <p:tavLst>
                                        <p:tav tm="0">
                                          <p:val>
                                            <p:strVal val="#ppt_x"/>
                                          </p:val>
                                        </p:tav>
                                        <p:tav tm="100000">
                                          <p:val>
                                            <p:strVal val="#ppt_x"/>
                                          </p:val>
                                        </p:tav>
                                      </p:tavLst>
                                    </p:anim>
                                    <p:anim calcmode="lin" valueType="num">
                                      <p:cBhvr additive="base">
                                        <p:cTn dur="500" fill="hold" id="32"/>
                                        <p:tgtEl>
                                          <p:spTgt spid="9"/>
                                        </p:tgtEl>
                                        <p:attrNameLst>
                                          <p:attrName>ppt_y</p:attrName>
                                        </p:attrNameLst>
                                      </p:cBhvr>
                                      <p:tavLst>
                                        <p:tav tm="0">
                                          <p:val>
                                            <p:strVal val="1+#ppt_h/2"/>
                                          </p:val>
                                        </p:tav>
                                        <p:tav tm="100000">
                                          <p:val>
                                            <p:strVal val="#ppt_y"/>
                                          </p:val>
                                        </p:tav>
                                      </p:tavLst>
                                    </p:anim>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2" presetSubtype="4">
                                  <p:stCondLst>
                                    <p:cond delay="0"/>
                                  </p:stCondLst>
                                  <p:childTnLst>
                                    <p:set>
                                      <p:cBhvr>
                                        <p:cTn dur="1" fill="hold" id="36">
                                          <p:stCondLst>
                                            <p:cond delay="0"/>
                                          </p:stCondLst>
                                        </p:cTn>
                                        <p:tgtEl>
                                          <p:spTgt spid="10"/>
                                        </p:tgtEl>
                                        <p:attrNameLst>
                                          <p:attrName>style.visibility</p:attrName>
                                        </p:attrNameLst>
                                      </p:cBhvr>
                                      <p:to>
                                        <p:strVal val="visible"/>
                                      </p:to>
                                    </p:set>
                                    <p:anim calcmode="lin" valueType="num">
                                      <p:cBhvr additive="base">
                                        <p:cTn dur="500" fill="hold" id="37"/>
                                        <p:tgtEl>
                                          <p:spTgt spid="10"/>
                                        </p:tgtEl>
                                        <p:attrNameLst>
                                          <p:attrName>ppt_x</p:attrName>
                                        </p:attrNameLst>
                                      </p:cBhvr>
                                      <p:tavLst>
                                        <p:tav tm="0">
                                          <p:val>
                                            <p:strVal val="#ppt_x"/>
                                          </p:val>
                                        </p:tav>
                                        <p:tav tm="100000">
                                          <p:val>
                                            <p:strVal val="#ppt_x"/>
                                          </p:val>
                                        </p:tav>
                                      </p:tavLst>
                                    </p:anim>
                                    <p:anim calcmode="lin" valueType="num">
                                      <p:cBhvr additive="base">
                                        <p:cTn dur="500" fill="hold" id="38"/>
                                        <p:tgtEl>
                                          <p:spTgt spid="10"/>
                                        </p:tgtEl>
                                        <p:attrNameLst>
                                          <p:attrName>ppt_y</p:attrName>
                                        </p:attrNameLst>
                                      </p:cBhvr>
                                      <p:tavLst>
                                        <p:tav tm="0">
                                          <p:val>
                                            <p:strVal val="1+#ppt_h/2"/>
                                          </p:val>
                                        </p:tav>
                                        <p:tav tm="100000">
                                          <p:val>
                                            <p:strVal val="#ppt_y"/>
                                          </p:val>
                                        </p:tav>
                                      </p:tavLst>
                                    </p:anim>
                                  </p:childTnLst>
                                </p:cTn>
                              </p:par>
                            </p:childTnLst>
                          </p:cTn>
                        </p:par>
                      </p:childTnLst>
                    </p:cTn>
                  </p:par>
                  <p:par>
                    <p:cTn fill="hold" id="39">
                      <p:stCondLst>
                        <p:cond delay="indefinite"/>
                      </p:stCondLst>
                      <p:childTnLst>
                        <p:par>
                          <p:cTn fill="hold" id="40">
                            <p:stCondLst>
                              <p:cond delay="0"/>
                            </p:stCondLst>
                            <p:childTnLst>
                              <p:par>
                                <p:cTn fill="hold" grpId="0" id="41" nodeType="clickEffect" presetClass="entr" presetID="2" presetSubtype="4">
                                  <p:stCondLst>
                                    <p:cond delay="0"/>
                                  </p:stCondLst>
                                  <p:childTnLst>
                                    <p:set>
                                      <p:cBhvr>
                                        <p:cTn dur="1" fill="hold" id="42">
                                          <p:stCondLst>
                                            <p:cond delay="0"/>
                                          </p:stCondLst>
                                        </p:cTn>
                                        <p:tgtEl>
                                          <p:spTgt spid="13"/>
                                        </p:tgtEl>
                                        <p:attrNameLst>
                                          <p:attrName>style.visibility</p:attrName>
                                        </p:attrNameLst>
                                      </p:cBhvr>
                                      <p:to>
                                        <p:strVal val="visible"/>
                                      </p:to>
                                    </p:set>
                                    <p:anim calcmode="lin" valueType="num">
                                      <p:cBhvr additive="base">
                                        <p:cTn dur="500" fill="hold" id="43"/>
                                        <p:tgtEl>
                                          <p:spTgt spid="13"/>
                                        </p:tgtEl>
                                        <p:attrNameLst>
                                          <p:attrName>ppt_x</p:attrName>
                                        </p:attrNameLst>
                                      </p:cBhvr>
                                      <p:tavLst>
                                        <p:tav tm="0">
                                          <p:val>
                                            <p:strVal val="#ppt_x"/>
                                          </p:val>
                                        </p:tav>
                                        <p:tav tm="100000">
                                          <p:val>
                                            <p:strVal val="#ppt_x"/>
                                          </p:val>
                                        </p:tav>
                                      </p:tavLst>
                                    </p:anim>
                                    <p:anim calcmode="lin" valueType="num">
                                      <p:cBhvr additive="base">
                                        <p:cTn dur="500" fill="hold" id="44"/>
                                        <p:tgtEl>
                                          <p:spTgt spid="13"/>
                                        </p:tgtEl>
                                        <p:attrNameLst>
                                          <p:attrName>ppt_y</p:attrName>
                                        </p:attrNameLst>
                                      </p:cBhvr>
                                      <p:tavLst>
                                        <p:tav tm="0">
                                          <p:val>
                                            <p:strVal val="1+#ppt_h/2"/>
                                          </p:val>
                                        </p:tav>
                                        <p:tav tm="100000">
                                          <p:val>
                                            <p:strVal val="#ppt_y"/>
                                          </p:val>
                                        </p:tav>
                                      </p:tavLst>
                                    </p:anim>
                                  </p:childTnLst>
                                </p:cTn>
                              </p:par>
                            </p:childTnLst>
                          </p:cTn>
                        </p:par>
                      </p:childTnLst>
                    </p:cTn>
                  </p:par>
                  <p:par>
                    <p:cTn fill="hold" id="45">
                      <p:stCondLst>
                        <p:cond delay="indefinite"/>
                      </p:stCondLst>
                      <p:childTnLst>
                        <p:par>
                          <p:cTn fill="hold" id="46">
                            <p:stCondLst>
                              <p:cond delay="0"/>
                            </p:stCondLst>
                            <p:childTnLst>
                              <p:par>
                                <p:cTn fill="hold" grpId="0" id="47" nodeType="clickEffect" presetClass="entr" presetID="2" presetSubtype="4">
                                  <p:stCondLst>
                                    <p:cond delay="0"/>
                                  </p:stCondLst>
                                  <p:childTnLst>
                                    <p:set>
                                      <p:cBhvr>
                                        <p:cTn dur="1" fill="hold" id="48">
                                          <p:stCondLst>
                                            <p:cond delay="0"/>
                                          </p:stCondLst>
                                        </p:cTn>
                                        <p:tgtEl>
                                          <p:spTgt spid="14"/>
                                        </p:tgtEl>
                                        <p:attrNameLst>
                                          <p:attrName>style.visibility</p:attrName>
                                        </p:attrNameLst>
                                      </p:cBhvr>
                                      <p:to>
                                        <p:strVal val="visible"/>
                                      </p:to>
                                    </p:set>
                                    <p:anim calcmode="lin" valueType="num">
                                      <p:cBhvr additive="base">
                                        <p:cTn dur="500" fill="hold" id="49"/>
                                        <p:tgtEl>
                                          <p:spTgt spid="14"/>
                                        </p:tgtEl>
                                        <p:attrNameLst>
                                          <p:attrName>ppt_x</p:attrName>
                                        </p:attrNameLst>
                                      </p:cBhvr>
                                      <p:tavLst>
                                        <p:tav tm="0">
                                          <p:val>
                                            <p:strVal val="#ppt_x"/>
                                          </p:val>
                                        </p:tav>
                                        <p:tav tm="100000">
                                          <p:val>
                                            <p:strVal val="#ppt_x"/>
                                          </p:val>
                                        </p:tav>
                                      </p:tavLst>
                                    </p:anim>
                                    <p:anim calcmode="lin" valueType="num">
                                      <p:cBhvr additive="base">
                                        <p:cTn dur="500" fill="hold" id="50"/>
                                        <p:tgtEl>
                                          <p:spTgt spid="14"/>
                                        </p:tgtEl>
                                        <p:attrNameLst>
                                          <p:attrName>ppt_y</p:attrName>
                                        </p:attrNameLst>
                                      </p:cBhvr>
                                      <p:tavLst>
                                        <p:tav tm="0">
                                          <p:val>
                                            <p:strVal val="1+#ppt_h/2"/>
                                          </p:val>
                                        </p:tav>
                                        <p:tav tm="100000">
                                          <p:val>
                                            <p:strVal val="#ppt_y"/>
                                          </p:val>
                                        </p:tav>
                                      </p:tavLst>
                                    </p:anim>
                                  </p:childTnLst>
                                </p:cTn>
                              </p:par>
                            </p:childTnLst>
                          </p:cTn>
                        </p:par>
                      </p:childTnLst>
                    </p:cTn>
                  </p:par>
                  <p:par>
                    <p:cTn fill="hold" id="51">
                      <p:stCondLst>
                        <p:cond delay="indefinite"/>
                      </p:stCondLst>
                      <p:childTnLst>
                        <p:par>
                          <p:cTn fill="hold" id="52">
                            <p:stCondLst>
                              <p:cond delay="0"/>
                            </p:stCondLst>
                            <p:childTnLst>
                              <p:par>
                                <p:cTn fill="hold" grpId="0" id="53" nodeType="clickEffect" presetClass="entr" presetID="2" presetSubtype="4">
                                  <p:stCondLst>
                                    <p:cond delay="0"/>
                                  </p:stCondLst>
                                  <p:childTnLst>
                                    <p:set>
                                      <p:cBhvr>
                                        <p:cTn dur="1" fill="hold" id="54">
                                          <p:stCondLst>
                                            <p:cond delay="0"/>
                                          </p:stCondLst>
                                        </p:cTn>
                                        <p:tgtEl>
                                          <p:spTgt spid="15"/>
                                        </p:tgtEl>
                                        <p:attrNameLst>
                                          <p:attrName>style.visibility</p:attrName>
                                        </p:attrNameLst>
                                      </p:cBhvr>
                                      <p:to>
                                        <p:strVal val="visible"/>
                                      </p:to>
                                    </p:set>
                                    <p:anim calcmode="lin" valueType="num">
                                      <p:cBhvr additive="base">
                                        <p:cTn dur="500" fill="hold" id="55"/>
                                        <p:tgtEl>
                                          <p:spTgt spid="15"/>
                                        </p:tgtEl>
                                        <p:attrNameLst>
                                          <p:attrName>ppt_x</p:attrName>
                                        </p:attrNameLst>
                                      </p:cBhvr>
                                      <p:tavLst>
                                        <p:tav tm="0">
                                          <p:val>
                                            <p:strVal val="#ppt_x"/>
                                          </p:val>
                                        </p:tav>
                                        <p:tav tm="100000">
                                          <p:val>
                                            <p:strVal val="#ppt_x"/>
                                          </p:val>
                                        </p:tav>
                                      </p:tavLst>
                                    </p:anim>
                                    <p:anim calcmode="lin" valueType="num">
                                      <p:cBhvr additive="base">
                                        <p:cTn dur="500" fill="hold" id="56"/>
                                        <p:tgtEl>
                                          <p:spTgt spid="15"/>
                                        </p:tgtEl>
                                        <p:attrNameLst>
                                          <p:attrName>ppt_y</p:attrName>
                                        </p:attrNameLst>
                                      </p:cBhvr>
                                      <p:tavLst>
                                        <p:tav tm="0">
                                          <p:val>
                                            <p:strVal val="1+#ppt_h/2"/>
                                          </p:val>
                                        </p:tav>
                                        <p:tav tm="100000">
                                          <p:val>
                                            <p:strVal val="#ppt_y"/>
                                          </p:val>
                                        </p:tav>
                                      </p:tavLst>
                                    </p:anim>
                                  </p:childTnLst>
                                </p:cTn>
                              </p:par>
                            </p:childTnLst>
                          </p:cTn>
                        </p:par>
                        <p:par>
                          <p:cTn fill="hold" id="57">
                            <p:stCondLst>
                              <p:cond delay="500"/>
                            </p:stCondLst>
                            <p:childTnLst>
                              <p:par>
                                <p:cTn fill="hold" grpId="0" id="58" nodeType="afterEffect" presetClass="entr" presetID="2" presetSubtype="4">
                                  <p:stCondLst>
                                    <p:cond delay="0"/>
                                  </p:stCondLst>
                                  <p:childTnLst>
                                    <p:set>
                                      <p:cBhvr>
                                        <p:cTn dur="1" fill="hold" id="59">
                                          <p:stCondLst>
                                            <p:cond delay="0"/>
                                          </p:stCondLst>
                                        </p:cTn>
                                        <p:tgtEl>
                                          <p:spTgt spid="16"/>
                                        </p:tgtEl>
                                        <p:attrNameLst>
                                          <p:attrName>style.visibility</p:attrName>
                                        </p:attrNameLst>
                                      </p:cBhvr>
                                      <p:to>
                                        <p:strVal val="visible"/>
                                      </p:to>
                                    </p:set>
                                    <p:anim calcmode="lin" valueType="num">
                                      <p:cBhvr additive="base">
                                        <p:cTn dur="500" fill="hold" id="60"/>
                                        <p:tgtEl>
                                          <p:spTgt spid="16"/>
                                        </p:tgtEl>
                                        <p:attrNameLst>
                                          <p:attrName>ppt_x</p:attrName>
                                        </p:attrNameLst>
                                      </p:cBhvr>
                                      <p:tavLst>
                                        <p:tav tm="0">
                                          <p:val>
                                            <p:strVal val="#ppt_x"/>
                                          </p:val>
                                        </p:tav>
                                        <p:tav tm="100000">
                                          <p:val>
                                            <p:strVal val="#ppt_x"/>
                                          </p:val>
                                        </p:tav>
                                      </p:tavLst>
                                    </p:anim>
                                    <p:anim calcmode="lin" valueType="num">
                                      <p:cBhvr additive="base">
                                        <p:cTn dur="500" fill="hold" id="61"/>
                                        <p:tgtEl>
                                          <p:spTgt spid="16"/>
                                        </p:tgtEl>
                                        <p:attrNameLst>
                                          <p:attrName>ppt_y</p:attrName>
                                        </p:attrNameLst>
                                      </p:cBhvr>
                                      <p:tavLst>
                                        <p:tav tm="0">
                                          <p:val>
                                            <p:strVal val="1+#ppt_h/2"/>
                                          </p:val>
                                        </p:tav>
                                        <p:tav tm="100000">
                                          <p:val>
                                            <p:strVal val="#ppt_y"/>
                                          </p:val>
                                        </p:tav>
                                      </p:tavLst>
                                    </p:anim>
                                  </p:childTnLst>
                                </p:cTn>
                              </p:par>
                            </p:childTnLst>
                          </p:cTn>
                        </p:par>
                        <p:par>
                          <p:cTn fill="hold" id="62">
                            <p:stCondLst>
                              <p:cond delay="1000"/>
                            </p:stCondLst>
                            <p:childTnLst>
                              <p:par>
                                <p:cTn fill="hold" grpId="0" id="63" nodeType="afterEffect" presetClass="entr" presetID="2" presetSubtype="4">
                                  <p:stCondLst>
                                    <p:cond delay="0"/>
                                  </p:stCondLst>
                                  <p:childTnLst>
                                    <p:set>
                                      <p:cBhvr>
                                        <p:cTn dur="1" fill="hold" id="64">
                                          <p:stCondLst>
                                            <p:cond delay="0"/>
                                          </p:stCondLst>
                                        </p:cTn>
                                        <p:tgtEl>
                                          <p:spTgt spid="17"/>
                                        </p:tgtEl>
                                        <p:attrNameLst>
                                          <p:attrName>style.visibility</p:attrName>
                                        </p:attrNameLst>
                                      </p:cBhvr>
                                      <p:to>
                                        <p:strVal val="visible"/>
                                      </p:to>
                                    </p:set>
                                    <p:anim calcmode="lin" valueType="num">
                                      <p:cBhvr additive="base">
                                        <p:cTn dur="500" fill="hold" id="65"/>
                                        <p:tgtEl>
                                          <p:spTgt spid="17"/>
                                        </p:tgtEl>
                                        <p:attrNameLst>
                                          <p:attrName>ppt_x</p:attrName>
                                        </p:attrNameLst>
                                      </p:cBhvr>
                                      <p:tavLst>
                                        <p:tav tm="0">
                                          <p:val>
                                            <p:strVal val="#ppt_x"/>
                                          </p:val>
                                        </p:tav>
                                        <p:tav tm="100000">
                                          <p:val>
                                            <p:strVal val="#ppt_x"/>
                                          </p:val>
                                        </p:tav>
                                      </p:tavLst>
                                    </p:anim>
                                    <p:anim calcmode="lin" valueType="num">
                                      <p:cBhvr additive="base">
                                        <p:cTn dur="500" fill="hold" id="66"/>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0" spid="8"/>
      <p:bldP grpId="0" spid="9"/>
      <p:bldP grpId="0" spid="10"/>
      <p:bldP grpId="0" spid="11"/>
      <p:bldP grpId="0" spid="13"/>
      <p:bldP grpId="0" spid="14"/>
      <p:bldP grpId="0" spid="15"/>
      <p:bldP grpId="0" spid="16"/>
      <p:bldP grpId="0" spid="17"/>
      <p:bldP grpId="0" spid="18"/>
    </p:bld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Text Box 20"/>
          <p:cNvSpPr txBox="1">
            <a:spLocks noChangeArrowheads="1"/>
          </p:cNvSpPr>
          <p:nvPr>
            <p:custDataLst>
              <p:tags r:id="rId55"/>
            </p:custDataLst>
          </p:nvPr>
        </p:nvSpPr>
        <p:spPr bwMode="auto">
          <a:xfrm>
            <a:off x="494030" y="781050"/>
            <a:ext cx="4277360" cy="521970"/>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zh-CN" kumimoji="0" lang="en-US" sz="2800">
                <a:solidFill>
                  <a:srgbClr val="0070C0"/>
                </a:solidFill>
                <a:latin charset="-122" panose="020B0503020204020204" pitchFamily="34" typeface="微软雅黑"/>
                <a:ea charset="-122" panose="020B0503020204020204" pitchFamily="34" typeface="微软雅黑"/>
                <a:sym typeface="+mn-ea"/>
              </a:rPr>
              <a:t>3</a:t>
            </a:r>
            <a:r>
              <a:rPr altLang="en-US" kumimoji="0" lang="zh-CN" sz="2800">
                <a:solidFill>
                  <a:srgbClr val="0070C0"/>
                </a:solidFill>
                <a:latin charset="-122" panose="020B0503020204020204" pitchFamily="34" typeface="微软雅黑"/>
                <a:ea charset="-122" panose="020B0503020204020204" pitchFamily="34" typeface="微软雅黑"/>
                <a:sym typeface="+mn-ea"/>
              </a:rPr>
              <a:t>、单克隆抗体的</a:t>
            </a:r>
            <a:r>
              <a:rPr altLang="en-US" kumimoji="0" lang="zh-CN" sz="2800">
                <a:solidFill>
                  <a:srgbClr val="0070C0"/>
                </a:solidFill>
                <a:latin charset="-122" panose="020B0503020204020204" pitchFamily="34" typeface="微软雅黑"/>
                <a:ea charset="-122" panose="020B0503020204020204" pitchFamily="34" typeface="微软雅黑"/>
                <a:sym typeface="+mn-ea"/>
              </a:rPr>
              <a:t>应用</a:t>
            </a:r>
            <a:endParaRPr altLang="en-US" kumimoji="0" lang="zh-CN" sz="2800">
              <a:solidFill>
                <a:srgbClr val="0070C0"/>
              </a:solidFill>
              <a:latin charset="-122" panose="020B0503020204020204" pitchFamily="34" typeface="微软雅黑"/>
              <a:ea charset="-122" panose="020B0503020204020204" pitchFamily="34" typeface="微软雅黑"/>
              <a:sym typeface="+mn-ea"/>
            </a:endParaRPr>
          </a:p>
        </p:txBody>
      </p:sp>
      <p:grpSp>
        <p:nvGrpSpPr>
          <p:cNvPr id="7" name="组合 6"/>
          <p:cNvGrpSpPr/>
          <p:nvPr>
            <p:custDataLst>
              <p:tags r:id="rId56"/>
            </p:custDataLst>
          </p:nvPr>
        </p:nvGrpSpPr>
        <p:grpSpPr>
          <a:xfrm>
            <a:off x="1035892" y="3766156"/>
            <a:ext cx="5161280" cy="2821305"/>
            <a:chOff x="919407" y="2247870"/>
            <a:chExt cx="5161280" cy="2821305"/>
          </a:xfrm>
        </p:grpSpPr>
        <p:pic>
          <p:nvPicPr>
            <p:cNvPr descr="2006102319312825837" id="37891" name="Picture 10">
              <a:hlinkClick r:id="rId57"/>
            </p:cNvPr>
            <p:cNvPicPr/>
            <p:nvPr>
              <p:custDataLst>
                <p:tags r:id="rId58"/>
              </p:custDataLst>
            </p:nvPr>
          </p:nvPicPr>
          <p:blipFill>
            <a:blip r:embed="rId59"/>
            <a:stretch>
              <a:fillRect/>
            </a:stretch>
          </p:blipFill>
          <p:spPr>
            <a:xfrm>
              <a:off x="1182932" y="2835245"/>
              <a:ext cx="4812030" cy="2233930"/>
            </a:xfrm>
            <a:prstGeom prst="rect">
              <a:avLst/>
            </a:prstGeom>
            <a:noFill/>
            <a:ln>
              <a:noFill/>
              <a:miter lim="800000"/>
              <a:headEnd/>
              <a:tailEnd/>
            </a:ln>
          </p:spPr>
        </p:pic>
        <p:sp>
          <p:nvSpPr>
            <p:cNvPr id="37895" name="矩形 37894"/>
            <p:cNvSpPr/>
            <p:nvPr>
              <p:custDataLst>
                <p:tags r:id="rId60"/>
              </p:custDataLst>
            </p:nvPr>
          </p:nvSpPr>
          <p:spPr>
            <a:xfrm>
              <a:off x="919407" y="2247870"/>
              <a:ext cx="5161280" cy="521970"/>
            </a:xfrm>
            <a:prstGeom prst="rect">
              <a:avLst/>
            </a:prstGeom>
            <a:noFill/>
            <a:ln w="28575">
              <a:noFill/>
              <a:miter lim="800000"/>
            </a:ln>
            <a:effectLst/>
          </p:spPr>
          <p:txBody>
            <a:bodyPr anchor="t" anchorCtr="0" wrap="none">
              <a:spAutoFit/>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5pPr>
            </a:lstStyle>
            <a:p>
              <a:pPr algn="ctr" eaLnBrk="1" hangingPunct="1" indent="0" lvl="0" marL="0" marR="0"/>
              <a:r>
                <a:rPr altLang="en-US" b="1" lang="zh-CN" sz="2800">
                  <a:effectLst>
                    <a:outerShdw algn="tl" blurRad="38100" dir="2700000" dist="38100">
                      <a:schemeClr val="bg2"/>
                    </a:outerShdw>
                  </a:effectLst>
                  <a:latin charset="-122" panose="020B0503020204020204" pitchFamily="34" typeface="微软雅黑"/>
                  <a:ea charset="-122" panose="020B0503020204020204" pitchFamily="34" typeface="微软雅黑"/>
                </a:rPr>
                <a:t>抗</a:t>
              </a:r>
              <a:r>
                <a:rPr altLang="en-US" b="1" lang="zh-CN" sz="2800">
                  <a:solidFill>
                    <a:srgbClr val="FF0000"/>
                  </a:solidFill>
                  <a:effectLst>
                    <a:outerShdw algn="tl" blurRad="38100" dir="2700000" dist="38100">
                      <a:schemeClr val="bg2"/>
                    </a:outerShdw>
                  </a:effectLst>
                  <a:latin charset="-122" panose="020B0503020204020204" pitchFamily="34" typeface="微软雅黑"/>
                  <a:ea charset="-122" panose="020B0503020204020204" pitchFamily="34" typeface="微软雅黑"/>
                </a:rPr>
                <a:t>人绒毛促性腺激素</a:t>
              </a:r>
              <a:r>
                <a:rPr altLang="en-US" b="1" lang="zh-CN" sz="2800">
                  <a:effectLst>
                    <a:outerShdw algn="tl" blurRad="38100" dir="2700000" dist="38100">
                      <a:schemeClr val="bg2"/>
                    </a:outerShdw>
                  </a:effectLst>
                  <a:latin charset="-122" panose="020B0503020204020204" pitchFamily="34" typeface="微软雅黑"/>
                  <a:ea charset="-122" panose="020B0503020204020204" pitchFamily="34" typeface="微软雅黑"/>
                </a:rPr>
                <a:t>单克隆抗体</a:t>
              </a:r>
              <a:endParaRPr altLang="en-US" b="1" lang="zh-CN" sz="2800">
                <a:effectLst>
                  <a:outerShdw algn="tl" blurRad="38100" dir="2700000" dist="38100">
                    <a:schemeClr val="bg2"/>
                  </a:outerShdw>
                </a:effectLst>
                <a:latin charset="-122" panose="020B0503020204020204" pitchFamily="34" typeface="微软雅黑"/>
                <a:ea charset="-122" panose="020B0503020204020204" pitchFamily="34" typeface="微软雅黑"/>
              </a:endParaRPr>
            </a:p>
          </p:txBody>
        </p:sp>
      </p:grpSp>
      <p:sp>
        <p:nvSpPr>
          <p:cNvPr id="66" name="文本框 65"/>
          <p:cNvSpPr txBox="1"/>
          <p:nvPr>
            <p:custDataLst>
              <p:tags r:id="rId61"/>
            </p:custDataLst>
          </p:nvPr>
        </p:nvSpPr>
        <p:spPr>
          <a:xfrm>
            <a:off x="77692" y="1302240"/>
            <a:ext cx="6097554" cy="637675"/>
          </a:xfrm>
          <a:prstGeom prst="rect">
            <a:avLst/>
          </a:prstGeom>
          <a:noFill/>
        </p:spPr>
        <p:txBody>
          <a:bodyPr wrap="square">
            <a:spAutoFit/>
          </a:bodyPr>
          <a:lstStyle/>
          <a:p>
            <a:pPr>
              <a:lnSpc>
                <a:spcPct val="150000"/>
              </a:lnSpc>
              <a:spcBef>
                <a:spcPct val="0"/>
              </a:spcBef>
              <a:spcAft>
                <a:spcPct val="0"/>
              </a:spcAft>
              <a:defRPr/>
            </a:pPr>
            <a:r>
              <a:rPr altLang="en-US" b="1" lang="zh-CN" sz="2800">
                <a:solidFill>
                  <a:prstClr val="black"/>
                </a:solidFill>
                <a:latin charset="-122" panose="02010609060101010101" pitchFamily="49" typeface="黑体"/>
                <a:ea charset="-122" panose="02010609060101010101" pitchFamily="49" typeface="黑体"/>
                <a:cs panose="020B0604020202020204" typeface="Arial"/>
              </a:rPr>
              <a:t>（</a:t>
            </a:r>
            <a:r>
              <a:rPr altLang="zh-CN" b="1" lang="en-US" sz="2800">
                <a:solidFill>
                  <a:prstClr val="black"/>
                </a:solidFill>
                <a:latin charset="-122" panose="02010609060101010101" pitchFamily="49" typeface="黑体"/>
                <a:ea charset="-122" panose="02010609060101010101" pitchFamily="49" typeface="黑体"/>
                <a:cs panose="020B0604020202020204" typeface="Arial"/>
              </a:rPr>
              <a:t>1</a:t>
            </a:r>
            <a:r>
              <a:rPr altLang="en-US" b="1" lang="zh-CN" sz="2800">
                <a:solidFill>
                  <a:prstClr val="black"/>
                </a:solidFill>
                <a:latin charset="-122" panose="02010609060101010101" pitchFamily="49" typeface="黑体"/>
                <a:ea charset="-122" panose="02010609060101010101" pitchFamily="49" typeface="黑体"/>
                <a:cs panose="020B0604020202020204" typeface="Arial"/>
              </a:rPr>
              <a:t>）作为诊断试剂</a:t>
            </a:r>
            <a:r>
              <a:rPr altLang="zh-CN" b="1" lang="en-US" sz="2800">
                <a:solidFill>
                  <a:prstClr val="black"/>
                </a:solidFill>
                <a:latin charset="-122" panose="02010609060101010101" pitchFamily="49" typeface="黑体"/>
                <a:ea charset="-122" panose="02010609060101010101" pitchFamily="49" typeface="黑体"/>
                <a:cs panose="020B0604020202020204" typeface="Arial"/>
              </a:rPr>
              <a:t>——</a:t>
            </a:r>
            <a:r>
              <a:rPr altLang="en-US" b="1" lang="zh-CN" sz="2800">
                <a:solidFill>
                  <a:prstClr val="black"/>
                </a:solidFill>
                <a:latin charset="-122" panose="02010609060101010101" pitchFamily="49" typeface="黑体"/>
                <a:ea charset="-122" panose="02010609060101010101" pitchFamily="49" typeface="黑体"/>
                <a:cs panose="020B0604020202020204" typeface="Arial"/>
              </a:rPr>
              <a:t>最广泛的应用</a:t>
            </a:r>
            <a:endParaRPr altLang="zh-CN" b="1" lang="en-US" sz="2800">
              <a:solidFill>
                <a:prstClr val="black"/>
              </a:solidFill>
              <a:latin charset="-122" panose="02010609060101010101" pitchFamily="49" typeface="黑体"/>
              <a:ea charset="-122" panose="02010609060101010101" pitchFamily="49" typeface="黑体"/>
              <a:cs panose="020B0604020202020204" typeface="Arial"/>
            </a:endParaRPr>
          </a:p>
        </p:txBody>
      </p:sp>
      <p:sp>
        <p:nvSpPr>
          <p:cNvPr id="89" name="文本框 88"/>
          <p:cNvSpPr txBox="1"/>
          <p:nvPr>
            <p:custDataLst>
              <p:tags r:id="rId62"/>
            </p:custDataLst>
          </p:nvPr>
        </p:nvSpPr>
        <p:spPr>
          <a:xfrm>
            <a:off x="674370" y="2030095"/>
            <a:ext cx="10960100" cy="1568450"/>
          </a:xfrm>
          <a:prstGeom prst="rect">
            <a:avLst/>
          </a:prstGeom>
          <a:solidFill>
            <a:schemeClr val="accent4">
              <a:lumMod val="20000"/>
              <a:lumOff val="80000"/>
            </a:schemeClr>
          </a:solidFill>
        </p:spPr>
        <p:txBody>
          <a:bodyPr anchor="t" rtlCol="0" wrap="square">
            <a:spAutoFit/>
          </a:bodyPr>
          <a:p>
            <a:pPr algn="l" defTabSz="913765" eaLnBrk="1" fontAlgn="auto" hangingPunct="1" indent="0" latinLnBrk="0" lvl="0" marL="0" marR="0" rtl="0">
              <a:lnSpc>
                <a:spcPct val="100000"/>
              </a:lnSpc>
              <a:spcBef>
                <a:spcPts val="0"/>
              </a:spcBef>
              <a:spcAft>
                <a:spcPts val="0"/>
              </a:spcAft>
              <a:buClrTx/>
              <a:buSzTx/>
              <a:buFontTx/>
              <a:buNone/>
              <a:defRPr/>
            </a:pPr>
            <a:r>
              <a:rPr b="1" baseline="0" cap="none" i="0" kern="1200" kumimoji="0"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charset="0" panose="020B0604020202020204" pitchFamily="34" typeface="Arial"/>
              </a:rPr>
              <a:t>资料</a:t>
            </a:r>
            <a:r>
              <a:rPr b="1" baseline="0" cap="none" i="0" kern="1200" kumimoji="0" lang="en-US"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charset="0" panose="020B0604020202020204" pitchFamily="34" typeface="Arial"/>
              </a:rPr>
              <a:t>1</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charset="0" panose="020B0604020202020204" pitchFamily="34" typeface="Arial"/>
              </a:rPr>
              <a:t>：</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用抗人绒毛膜促性腺激素单克隆抗体做成的</a:t>
            </a:r>
            <a:r>
              <a:rPr altLang="zh-CN" b="1" baseline="0" cap="none" i="0" kern="1200" kumimoji="0" lang="en-US"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早早孕诊断试剂盒</a:t>
            </a:r>
            <a:r>
              <a:rPr altLang="zh-CN" b="1" baseline="0" cap="none" i="0" kern="1200" kumimoji="0" lang="en-US"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。在妊娠第</a:t>
            </a:r>
            <a:r>
              <a:rPr altLang="zh-CN" b="1" baseline="0" cap="none" i="0" kern="1200" kumimoji="0" lang="en-US"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8</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天就可以作出诊断，这比原来的诊断方法提前了</a:t>
            </a:r>
            <a:r>
              <a:rPr altLang="zh-CN" b="1" baseline="0" cap="none" i="0" kern="1200" kumimoji="0" lang="en-US"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10d</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左右，可以避免孕妇在不知道妊娠的情况下因服用药物而对胎儿造成不利影响。该方法检测的准确率在</a:t>
            </a:r>
            <a:r>
              <a:rPr altLang="zh-CN" b="1" baseline="0" cap="none" i="0" kern="1200" kumimoji="0" lang="en-US"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90%</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以上。</a:t>
            </a:r>
            <a:endParaRPr altLang="zh-CN" b="1" baseline="0" cap="none" i="0" kern="1200" kumimoji="0" lang="en-US"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endParaRPr>
          </a:p>
        </p:txBody>
      </p:sp>
      <p:pic>
        <p:nvPicPr>
          <p:cNvPr id="101" name="图片 100"/>
          <p:cNvPicPr/>
          <p:nvPr>
            <p:custDataLst>
              <p:tags r:id="rId63"/>
            </p:custDataLst>
          </p:nvPr>
        </p:nvPicPr>
        <p:blipFill>
          <a:blip r:embed="rId64"/>
          <a:srcRect b="32930" t="24057"/>
          <a:stretch>
            <a:fillRect/>
          </a:stretch>
        </p:blipFill>
        <p:spPr>
          <a:xfrm>
            <a:off x="6598920" y="4353560"/>
            <a:ext cx="3785235" cy="1977390"/>
          </a:xfrm>
          <a:prstGeom prst="rect">
            <a:avLst/>
          </a:prstGeom>
          <a:noFill/>
          <a:ln w="9525">
            <a:noFill/>
          </a:ln>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4" presetSubtype="16">
                                  <p:stCondLst>
                                    <p:cond delay="0"/>
                                  </p:stCondLst>
                                  <p:childTnLst>
                                    <p:set>
                                      <p:cBhvr>
                                        <p:cTn dur="1" fill="hold" id="6">
                                          <p:stCondLst>
                                            <p:cond delay="0"/>
                                          </p:stCondLst>
                                        </p:cTn>
                                        <p:tgtEl>
                                          <p:spTgt spid="7"/>
                                        </p:tgtEl>
                                        <p:attrNameLst>
                                          <p:attrName>style.visibility</p:attrName>
                                        </p:attrNameLst>
                                      </p:cBhvr>
                                      <p:to>
                                        <p:strVal val="visible"/>
                                      </p:to>
                                    </p:set>
                                    <p:animEffect filter="box(in)" transition="in">
                                      <p:cBhvr>
                                        <p:cTn dur="500" id="7"/>
                                        <p:tgtEl>
                                          <p:spTgt spid="7"/>
                                        </p:tgtEl>
                                      </p:cBhvr>
                                    </p:animEffect>
                                  </p:childTnLst>
                                </p:cTn>
                              </p:par>
                              <p:par>
                                <p:cTn fill="hold" id="8" nodeType="withEffect" presetClass="entr" presetID="3" presetSubtype="10">
                                  <p:stCondLst>
                                    <p:cond delay="0"/>
                                  </p:stCondLst>
                                  <p:childTnLst>
                                    <p:set>
                                      <p:cBhvr>
                                        <p:cTn dur="1" fill="hold" id="9">
                                          <p:stCondLst>
                                            <p:cond delay="0"/>
                                          </p:stCondLst>
                                        </p:cTn>
                                        <p:tgtEl>
                                          <p:spTgt spid="101"/>
                                        </p:tgtEl>
                                        <p:attrNameLst>
                                          <p:attrName>style.visibility</p:attrName>
                                        </p:attrNameLst>
                                      </p:cBhvr>
                                      <p:to>
                                        <p:strVal val="visible"/>
                                      </p:to>
                                    </p:set>
                                    <p:animEffect filter="blinds(horizontal)" transition="in">
                                      <p:cBhvr>
                                        <p:cTn dur="500" id="10"/>
                                        <p:tgtEl>
                                          <p:spTgt spid="10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Text Box 20"/>
          <p:cNvSpPr txBox="1">
            <a:spLocks noChangeArrowheads="1"/>
          </p:cNvSpPr>
          <p:nvPr>
            <p:custDataLst>
              <p:tags r:id="rId55"/>
            </p:custDataLst>
          </p:nvPr>
        </p:nvSpPr>
        <p:spPr bwMode="auto">
          <a:xfrm>
            <a:off x="494030" y="781050"/>
            <a:ext cx="4277360" cy="521970"/>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zh-CN" kumimoji="0" lang="en-US" sz="2800">
                <a:solidFill>
                  <a:srgbClr val="0070C0"/>
                </a:solidFill>
                <a:latin charset="-122" panose="020B0503020204020204" pitchFamily="34" typeface="微软雅黑"/>
                <a:ea charset="-122" panose="020B0503020204020204" pitchFamily="34" typeface="微软雅黑"/>
                <a:sym typeface="+mn-ea"/>
              </a:rPr>
              <a:t>3</a:t>
            </a:r>
            <a:r>
              <a:rPr altLang="en-US" kumimoji="0" lang="zh-CN" sz="2800">
                <a:solidFill>
                  <a:srgbClr val="0070C0"/>
                </a:solidFill>
                <a:latin charset="-122" panose="020B0503020204020204" pitchFamily="34" typeface="微软雅黑"/>
                <a:ea charset="-122" panose="020B0503020204020204" pitchFamily="34" typeface="微软雅黑"/>
                <a:sym typeface="+mn-ea"/>
              </a:rPr>
              <a:t>、单克隆抗体的</a:t>
            </a:r>
            <a:r>
              <a:rPr altLang="en-US" kumimoji="0" lang="zh-CN" sz="2800">
                <a:solidFill>
                  <a:srgbClr val="0070C0"/>
                </a:solidFill>
                <a:latin charset="-122" panose="020B0503020204020204" pitchFamily="34" typeface="微软雅黑"/>
                <a:ea charset="-122" panose="020B0503020204020204" pitchFamily="34" typeface="微软雅黑"/>
                <a:sym typeface="+mn-ea"/>
              </a:rPr>
              <a:t>应用</a:t>
            </a:r>
            <a:endParaRPr altLang="en-US" kumimoji="0" lang="zh-CN" sz="2800">
              <a:solidFill>
                <a:srgbClr val="0070C0"/>
              </a:solidFill>
              <a:latin charset="-122" panose="020B0503020204020204" pitchFamily="34" typeface="微软雅黑"/>
              <a:ea charset="-122" panose="020B0503020204020204" pitchFamily="34" typeface="微软雅黑"/>
              <a:sym typeface="+mn-ea"/>
            </a:endParaRPr>
          </a:p>
        </p:txBody>
      </p:sp>
      <p:sp>
        <p:nvSpPr>
          <p:cNvPr id="39940" name="Text Box 4"/>
          <p:cNvSpPr/>
          <p:nvPr>
            <p:custDataLst>
              <p:tags r:id="rId56"/>
            </p:custDataLst>
          </p:nvPr>
        </p:nvSpPr>
        <p:spPr>
          <a:xfrm>
            <a:off x="1527607" y="3384696"/>
            <a:ext cx="2019300" cy="460375"/>
          </a:xfrm>
          <a:prstGeom prst="rect">
            <a:avLst/>
          </a:prstGeom>
          <a:noFill/>
          <a:ln>
            <a:noFill/>
            <a:miter lim="800000"/>
          </a:ln>
        </p:spPr>
        <p:txBody>
          <a:bodyPr wrap="none">
            <a:spAutoFit/>
          </a:bodyPr>
          <a:lstStyle>
            <a:lvl1pPr algn="l" defTabSz="914400" eaLnBrk="0" fontAlgn="base" hangingPunct="0" indent="0" marL="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5pPr>
          </a:lstStyle>
          <a:p>
            <a:pPr eaLnBrk="1" hangingPunct="1" indent="0" lvl="0" marL="0"/>
            <a:r>
              <a:rPr altLang="en-US" b="1" lang="zh-CN" sz="2400">
                <a:solidFill>
                  <a:schemeClr val="tx1"/>
                </a:solidFill>
                <a:latin charset="-122" panose="02010609060101010101" pitchFamily="49" typeface="楷体"/>
                <a:ea charset="-122" panose="02010609060101010101" pitchFamily="49" typeface="楷体"/>
              </a:rPr>
              <a:t>乙肝测定试剂</a:t>
            </a:r>
            <a:endParaRPr altLang="en-US" b="1" lang="zh-CN" sz="2400">
              <a:solidFill>
                <a:schemeClr val="tx1"/>
              </a:solidFill>
              <a:latin charset="-122" panose="02010609060101010101" pitchFamily="49" typeface="楷体"/>
              <a:ea charset="-122" panose="02010609060101010101" pitchFamily="49" typeface="楷体"/>
            </a:endParaRPr>
          </a:p>
        </p:txBody>
      </p:sp>
      <p:sp>
        <p:nvSpPr>
          <p:cNvPr id="39941" name="Text Box 5"/>
          <p:cNvSpPr/>
          <p:nvPr>
            <p:custDataLst>
              <p:tags r:id="rId57"/>
            </p:custDataLst>
          </p:nvPr>
        </p:nvSpPr>
        <p:spPr>
          <a:xfrm>
            <a:off x="4835082" y="5944010"/>
            <a:ext cx="2316480" cy="460375"/>
          </a:xfrm>
          <a:prstGeom prst="rect">
            <a:avLst/>
          </a:prstGeom>
          <a:noFill/>
          <a:ln>
            <a:noFill/>
            <a:miter lim="800000"/>
          </a:ln>
        </p:spPr>
        <p:txBody>
          <a:bodyPr wrap="none">
            <a:spAutoFit/>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5pPr>
          </a:lstStyle>
          <a:p>
            <a:pPr eaLnBrk="1" hangingPunct="1" indent="0" lvl="0" marL="0" marR="0"/>
            <a:r>
              <a:rPr altLang="en-US" b="1" lang="zh-CN" sz="2400">
                <a:solidFill>
                  <a:schemeClr val="tx1"/>
                </a:solidFill>
                <a:latin charset="-122" panose="02010609060101010101" pitchFamily="49" typeface="楷体"/>
                <a:ea charset="-122" panose="02010609060101010101" pitchFamily="49" typeface="楷体"/>
              </a:rPr>
              <a:t>艾滋病检测试剂</a:t>
            </a:r>
            <a:endParaRPr altLang="en-US" b="1" lang="zh-CN" sz="2400">
              <a:solidFill>
                <a:schemeClr val="tx1"/>
              </a:solidFill>
              <a:latin charset="-122" panose="02010609060101010101" pitchFamily="49" typeface="楷体"/>
              <a:ea charset="-122" panose="02010609060101010101" pitchFamily="49" typeface="楷体"/>
            </a:endParaRPr>
          </a:p>
        </p:txBody>
      </p:sp>
      <p:pic>
        <p:nvPicPr>
          <p:cNvPr id="2" name="Picture 2"/>
          <p:cNvPicPr/>
          <p:nvPr>
            <p:custDataLst>
              <p:tags r:id="rId58"/>
            </p:custDataLst>
          </p:nvPr>
        </p:nvPicPr>
        <p:blipFill>
          <a:blip r:embed="rId59"/>
          <a:stretch>
            <a:fillRect/>
          </a:stretch>
        </p:blipFill>
        <p:spPr>
          <a:xfrm>
            <a:off x="279188" y="1187874"/>
            <a:ext cx="4718685" cy="2334895"/>
          </a:xfrm>
          <a:prstGeom prst="ellipse">
            <a:avLst/>
          </a:prstGeom>
          <a:ln>
            <a:noFill/>
          </a:ln>
          <a:effectLst>
            <a:softEdge rad="112500"/>
          </a:effectLst>
        </p:spPr>
      </p:pic>
      <p:pic>
        <p:nvPicPr>
          <p:cNvPr id="4" name="Picture 3"/>
          <p:cNvPicPr/>
          <p:nvPr>
            <p:custDataLst>
              <p:tags r:id="rId60"/>
            </p:custDataLst>
          </p:nvPr>
        </p:nvPicPr>
        <p:blipFill>
          <a:blip r:embed="rId61"/>
          <a:stretch>
            <a:fillRect/>
          </a:stretch>
        </p:blipFill>
        <p:spPr>
          <a:xfrm>
            <a:off x="3412279" y="3668607"/>
            <a:ext cx="4842511" cy="2212340"/>
          </a:xfrm>
          <a:prstGeom prst="ellipse">
            <a:avLst/>
          </a:prstGeom>
          <a:ln>
            <a:noFill/>
          </a:ln>
          <a:effectLst>
            <a:softEdge rad="112500"/>
          </a:effectLst>
        </p:spPr>
      </p:pic>
      <p:pic>
        <p:nvPicPr>
          <p:cNvPr id="100" name="图片 99"/>
          <p:cNvPicPr/>
          <p:nvPr>
            <p:custDataLst>
              <p:tags r:id="rId62"/>
            </p:custDataLst>
          </p:nvPr>
        </p:nvPicPr>
        <p:blipFill>
          <a:blip r:embed="rId63"/>
          <a:stretch>
            <a:fillRect/>
          </a:stretch>
        </p:blipFill>
        <p:spPr>
          <a:xfrm>
            <a:off x="6854825" y="841375"/>
            <a:ext cx="4342765" cy="1572260"/>
          </a:xfrm>
          <a:prstGeom prst="rect">
            <a:avLst/>
          </a:prstGeom>
          <a:noFill/>
          <a:ln w="9525">
            <a:noFill/>
          </a:ln>
        </p:spPr>
      </p:pic>
      <p:sp>
        <p:nvSpPr>
          <p:cNvPr id="5" name="Text Box 4"/>
          <p:cNvSpPr/>
          <p:nvPr>
            <p:custDataLst>
              <p:tags r:id="rId64"/>
            </p:custDataLst>
          </p:nvPr>
        </p:nvSpPr>
        <p:spPr>
          <a:xfrm>
            <a:off x="7151379" y="2372929"/>
            <a:ext cx="3535680" cy="460375"/>
          </a:xfrm>
          <a:prstGeom prst="rect">
            <a:avLst/>
          </a:prstGeom>
          <a:noFill/>
          <a:ln>
            <a:noFill/>
            <a:miter lim="800000"/>
          </a:ln>
        </p:spPr>
        <p:txBody>
          <a:bodyPr wrap="none">
            <a:spAutoFit/>
          </a:bodyPr>
          <a:lstStyle>
            <a:lvl1pPr algn="l" defTabSz="914400" eaLnBrk="0" fontAlgn="base" hangingPunct="0" indent="0" marL="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1pPr>
            <a:lvl2pPr algn="l" defTabSz="914400" eaLnBrk="0" fontAlgn="base" hangingPunct="0" indent="0" marL="4572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2pPr>
            <a:lvl3pPr algn="l" defTabSz="914400" eaLnBrk="0" fontAlgn="base" hangingPunct="0" indent="0" marL="9144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3pPr>
            <a:lvl4pPr algn="l" defTabSz="914400" eaLnBrk="0" fontAlgn="base" hangingPunct="0" indent="0" marL="13716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4pPr>
            <a:lvl5pPr algn="l" defTabSz="914400" eaLnBrk="0" fontAlgn="base" hangingPunct="0" indent="0" marL="1828800" rtl="0">
              <a:lnSpc>
                <a:spcPct val="100000"/>
              </a:lnSpc>
              <a:spcBef>
                <a:spcPct val="0"/>
              </a:spcBef>
              <a:spcAft>
                <a:spcPct val="0"/>
              </a:spcAft>
              <a:buClrTx/>
              <a:buSzTx/>
              <a:buFontTx/>
              <a:buNone/>
              <a:defRPr altLang="en-US" b="0" baseline="0" i="0" kumimoji="0" lang="zh-CN" sz="1800" u="none">
                <a:solidFill>
                  <a:schemeClr val="tx1"/>
                </a:solidFill>
                <a:latin charset="0" panose="02020404030301010803" pitchFamily="18" typeface="Garamond"/>
                <a:ea charset="-122" panose="02010609060101010101" pitchFamily="49" typeface="黑体"/>
              </a:defRPr>
            </a:lvl5pPr>
          </a:lstStyle>
          <a:p>
            <a:pPr eaLnBrk="1" hangingPunct="1" indent="0" lvl="0" marL="0"/>
            <a:r>
              <a:rPr altLang="en-US" b="1" lang="zh-CN" sz="2400">
                <a:solidFill>
                  <a:schemeClr val="tx1"/>
                </a:solidFill>
                <a:latin charset="-122" panose="02010609060101010101" pitchFamily="49" typeface="楷体"/>
                <a:ea charset="-122" panose="02010609060101010101" pitchFamily="49" typeface="楷体"/>
              </a:rPr>
              <a:t>新冠病毒抗原检测试剂盒</a:t>
            </a:r>
            <a:endParaRPr altLang="en-US" b="1" lang="zh-CN" sz="2400">
              <a:solidFill>
                <a:schemeClr val="tx1"/>
              </a:solidFill>
              <a:latin charset="-122" panose="02010609060101010101" pitchFamily="49" typeface="楷体"/>
              <a:ea charset="-122" panose="02010609060101010101" pitchFamily="49" typeface="楷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3" presetSubtype="10">
                                  <p:stCondLst>
                                    <p:cond delay="0"/>
                                  </p:stCondLst>
                                  <p:childTnLst>
                                    <p:set>
                                      <p:cBhvr>
                                        <p:cTn dur="1" fill="hold" id="6">
                                          <p:stCondLst>
                                            <p:cond delay="0"/>
                                          </p:stCondLst>
                                        </p:cTn>
                                        <p:tgtEl>
                                          <p:spTgt spid="2"/>
                                        </p:tgtEl>
                                        <p:attrNameLst>
                                          <p:attrName>style.visibility</p:attrName>
                                        </p:attrNameLst>
                                      </p:cBhvr>
                                      <p:to>
                                        <p:strVal val="visible"/>
                                      </p:to>
                                    </p:set>
                                    <p:animEffect filter="blinds(horizontal)" transition="in">
                                      <p:cBhvr>
                                        <p:cTn dur="500" id="7"/>
                                        <p:tgtEl>
                                          <p:spTgt spid="2"/>
                                        </p:tgtEl>
                                      </p:cBhvr>
                                    </p:animEffect>
                                  </p:childTnLst>
                                </p:cTn>
                              </p:par>
                              <p:par>
                                <p:cTn fill="hold" grpId="0" id="8" nodeType="withEffect" presetClass="entr" presetID="3" presetSubtype="10">
                                  <p:stCondLst>
                                    <p:cond delay="0"/>
                                  </p:stCondLst>
                                  <p:childTnLst>
                                    <p:set>
                                      <p:cBhvr>
                                        <p:cTn dur="1" fill="hold" id="9">
                                          <p:stCondLst>
                                            <p:cond delay="0"/>
                                          </p:stCondLst>
                                        </p:cTn>
                                        <p:tgtEl>
                                          <p:spTgt spid="39940"/>
                                        </p:tgtEl>
                                        <p:attrNameLst>
                                          <p:attrName>style.visibility</p:attrName>
                                        </p:attrNameLst>
                                      </p:cBhvr>
                                      <p:to>
                                        <p:strVal val="visible"/>
                                      </p:to>
                                    </p:set>
                                    <p:animEffect filter="blinds(horizontal)" transition="in">
                                      <p:cBhvr>
                                        <p:cTn dur="500" id="10"/>
                                        <p:tgtEl>
                                          <p:spTgt spid="39940"/>
                                        </p:tgtEl>
                                      </p:cBhvr>
                                    </p:animEffect>
                                  </p:childTnLst>
                                </p:cTn>
                              </p:par>
                              <p:par>
                                <p:cTn fill="hold" id="11" nodeType="withEffect" presetClass="entr" presetID="3" presetSubtype="10">
                                  <p:stCondLst>
                                    <p:cond delay="0"/>
                                  </p:stCondLst>
                                  <p:childTnLst>
                                    <p:set>
                                      <p:cBhvr>
                                        <p:cTn dur="1" fill="hold" id="12">
                                          <p:stCondLst>
                                            <p:cond delay="0"/>
                                          </p:stCondLst>
                                        </p:cTn>
                                        <p:tgtEl>
                                          <p:spTgt spid="100"/>
                                        </p:tgtEl>
                                        <p:attrNameLst>
                                          <p:attrName>style.visibility</p:attrName>
                                        </p:attrNameLst>
                                      </p:cBhvr>
                                      <p:to>
                                        <p:strVal val="visible"/>
                                      </p:to>
                                    </p:set>
                                    <p:animEffect filter="blinds(horizontal)" transition="in">
                                      <p:cBhvr>
                                        <p:cTn dur="500" id="13"/>
                                        <p:tgtEl>
                                          <p:spTgt spid="100"/>
                                        </p:tgtEl>
                                      </p:cBhvr>
                                    </p:animEffect>
                                  </p:childTnLst>
                                </p:cTn>
                              </p:par>
                              <p:par>
                                <p:cTn fill="hold" grpId="0" id="14" nodeType="withEffect" presetClass="entr" presetID="3" presetSubtype="10">
                                  <p:stCondLst>
                                    <p:cond delay="0"/>
                                  </p:stCondLst>
                                  <p:childTnLst>
                                    <p:set>
                                      <p:cBhvr>
                                        <p:cTn dur="1" fill="hold" id="15">
                                          <p:stCondLst>
                                            <p:cond delay="0"/>
                                          </p:stCondLst>
                                        </p:cTn>
                                        <p:tgtEl>
                                          <p:spTgt spid="5"/>
                                        </p:tgtEl>
                                        <p:attrNameLst>
                                          <p:attrName>style.visibility</p:attrName>
                                        </p:attrNameLst>
                                      </p:cBhvr>
                                      <p:to>
                                        <p:strVal val="visible"/>
                                      </p:to>
                                    </p:set>
                                    <p:animEffect filter="blinds(horizontal)" transition="in">
                                      <p:cBhvr>
                                        <p:cTn dur="500" id="16"/>
                                        <p:tgtEl>
                                          <p:spTgt spid="5"/>
                                        </p:tgtEl>
                                      </p:cBhvr>
                                    </p:animEffect>
                                  </p:childTnLst>
                                </p:cTn>
                              </p:par>
                              <p:par>
                                <p:cTn fill="hold" grpId="0" id="17" nodeType="withEffect" presetClass="entr" presetID="3" presetSubtype="10">
                                  <p:stCondLst>
                                    <p:cond delay="0"/>
                                  </p:stCondLst>
                                  <p:childTnLst>
                                    <p:set>
                                      <p:cBhvr additive="base">
                                        <p:cTn dur="1" fill="hold" id="18">
                                          <p:stCondLst>
                                            <p:cond delay="0"/>
                                          </p:stCondLst>
                                        </p:cTn>
                                        <p:tgtEl>
                                          <p:spTgt spid="39941"/>
                                        </p:tgtEl>
                                        <p:attrNameLst>
                                          <p:attrName>style.visibility</p:attrName>
                                        </p:attrNameLst>
                                      </p:cBhvr>
                                      <p:to>
                                        <p:strVal val="visible"/>
                                      </p:to>
                                    </p:set>
                                    <p:animEffect filter="blinds(horizontal)" transition="in">
                                      <p:cBhvr additive="base">
                                        <p:cTn dur="500" id="19"/>
                                        <p:tgtEl>
                                          <p:spTgt spid="39941"/>
                                        </p:tgtEl>
                                      </p:cBhvr>
                                    </p:animEffect>
                                  </p:childTnLst>
                                </p:cTn>
                              </p:par>
                              <p:par>
                                <p:cTn fill="hold" id="20" nodeType="withEffect" presetClass="entr" presetID="3" presetSubtype="10">
                                  <p:stCondLst>
                                    <p:cond delay="0"/>
                                  </p:stCondLst>
                                  <p:childTnLst>
                                    <p:set>
                                      <p:cBhvr additive="base">
                                        <p:cTn dur="1" fill="hold" id="21">
                                          <p:stCondLst>
                                            <p:cond delay="0"/>
                                          </p:stCondLst>
                                        </p:cTn>
                                        <p:tgtEl>
                                          <p:spTgt spid="4"/>
                                        </p:tgtEl>
                                        <p:attrNameLst>
                                          <p:attrName>style.visibility</p:attrName>
                                        </p:attrNameLst>
                                      </p:cBhvr>
                                      <p:to>
                                        <p:strVal val="visible"/>
                                      </p:to>
                                    </p:set>
                                    <p:animEffect filter="blinds(horizontal)" transition="in">
                                      <p:cBhvr additive="base">
                                        <p:cTn dur="500" id="22"/>
                                        <p:tgtEl>
                                          <p:spTgt spid="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9941"/>
      <p:bldP grpId="0" spid="39940"/>
      <p:bldP grpId="0" spid="5"/>
    </p:bld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Text Box 20"/>
          <p:cNvSpPr txBox="1">
            <a:spLocks noChangeArrowheads="1"/>
          </p:cNvSpPr>
          <p:nvPr>
            <p:custDataLst>
              <p:tags r:id="rId55"/>
            </p:custDataLst>
          </p:nvPr>
        </p:nvSpPr>
        <p:spPr bwMode="auto">
          <a:xfrm>
            <a:off x="494030" y="781050"/>
            <a:ext cx="4277360" cy="521970"/>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zh-CN" kumimoji="0" lang="en-US" sz="2800">
                <a:solidFill>
                  <a:srgbClr val="0070C0"/>
                </a:solidFill>
                <a:latin charset="-122" panose="020B0503020204020204" pitchFamily="34" typeface="微软雅黑"/>
                <a:ea charset="-122" panose="020B0503020204020204" pitchFamily="34" typeface="微软雅黑"/>
                <a:sym typeface="+mn-ea"/>
              </a:rPr>
              <a:t>3</a:t>
            </a:r>
            <a:r>
              <a:rPr altLang="en-US" kumimoji="0" lang="zh-CN" sz="2800">
                <a:solidFill>
                  <a:srgbClr val="0070C0"/>
                </a:solidFill>
                <a:latin charset="-122" panose="020B0503020204020204" pitchFamily="34" typeface="微软雅黑"/>
                <a:ea charset="-122" panose="020B0503020204020204" pitchFamily="34" typeface="微软雅黑"/>
                <a:sym typeface="+mn-ea"/>
              </a:rPr>
              <a:t>、单克隆抗体的</a:t>
            </a:r>
            <a:r>
              <a:rPr altLang="en-US" kumimoji="0" lang="zh-CN" sz="2800">
                <a:solidFill>
                  <a:srgbClr val="0070C0"/>
                </a:solidFill>
                <a:latin charset="-122" panose="020B0503020204020204" pitchFamily="34" typeface="微软雅黑"/>
                <a:ea charset="-122" panose="020B0503020204020204" pitchFamily="34" typeface="微软雅黑"/>
                <a:sym typeface="+mn-ea"/>
              </a:rPr>
              <a:t>应用</a:t>
            </a:r>
            <a:endParaRPr altLang="en-US" kumimoji="0" lang="zh-CN" sz="2800">
              <a:solidFill>
                <a:srgbClr val="0070C0"/>
              </a:solidFill>
              <a:latin charset="-122" panose="020B0503020204020204" pitchFamily="34" typeface="微软雅黑"/>
              <a:ea charset="-122" panose="020B0503020204020204" pitchFamily="34" typeface="微软雅黑"/>
              <a:sym typeface="+mn-ea"/>
            </a:endParaRPr>
          </a:p>
        </p:txBody>
      </p:sp>
      <p:grpSp>
        <p:nvGrpSpPr>
          <p:cNvPr id="6" name="组合 5"/>
          <p:cNvGrpSpPr/>
          <p:nvPr>
            <p:custDataLst>
              <p:tags r:id="rId56"/>
            </p:custDataLst>
          </p:nvPr>
        </p:nvGrpSpPr>
        <p:grpSpPr>
          <a:xfrm>
            <a:off x="4321795" y="3674119"/>
            <a:ext cx="7610490" cy="3000126"/>
            <a:chOff x="762443" y="2497402"/>
            <a:chExt cx="10023063" cy="4266800"/>
          </a:xfrm>
        </p:grpSpPr>
        <p:grpSp>
          <p:nvGrpSpPr>
            <p:cNvPr id="64" name="组合 63"/>
            <p:cNvGrpSpPr/>
            <p:nvPr>
              <p:custDataLst>
                <p:tags r:id="rId57"/>
              </p:custDataLst>
            </p:nvPr>
          </p:nvGrpSpPr>
          <p:grpSpPr>
            <a:xfrm>
              <a:off x="8111211" y="2874500"/>
              <a:ext cx="2674295" cy="3212562"/>
              <a:chOff x="6469705" y="620688"/>
              <a:chExt cx="2674295" cy="3212562"/>
            </a:xfrm>
          </p:grpSpPr>
          <p:pic>
            <p:nvPicPr>
              <p:cNvPr descr="C:\Users\Administrator\Desktop\未标题-1.png" id="65" name="Picture 4"/>
              <p:cNvPicPr>
                <a:picLocks noChangeArrowheads="1" noChangeAspect="1"/>
              </p:cNvPicPr>
              <p:nvPr>
                <p:custDataLst>
                  <p:tags r:id="rId58"/>
                </p:custDataLst>
              </p:nvPr>
            </p:nvPicPr>
            <p:blipFill>
              <a:blip r:embed="rId59">
                <a:lum bright="12000" contrast="48000"/>
              </a:blip>
              <a:stretch>
                <a:fillRect/>
              </a:stretch>
            </p:blipFill>
            <p:spPr bwMode="auto">
              <a:xfrm>
                <a:off x="6469705" y="620688"/>
                <a:ext cx="2674295" cy="2885582"/>
              </a:xfrm>
              <a:prstGeom prst="rect">
                <a:avLst/>
              </a:prstGeom>
              <a:noFill/>
            </p:spPr>
          </p:pic>
          <p:sp>
            <p:nvSpPr>
              <p:cNvPr id="66" name="矩形 65"/>
              <p:cNvSpPr/>
              <p:nvPr>
                <p:custDataLst>
                  <p:tags r:id="rId60"/>
                </p:custDataLst>
              </p:nvPr>
            </p:nvSpPr>
            <p:spPr>
              <a:xfrm>
                <a:off x="7110899" y="3433141"/>
                <a:ext cx="1210588" cy="400109"/>
              </a:xfrm>
              <a:prstGeom prst="rect">
                <a:avLst/>
              </a:prstGeom>
            </p:spPr>
            <p:txBody>
              <a:bodyPr wrap="none">
                <a:spAutoFit/>
              </a:bodyPr>
              <a:p>
                <a:pPr algn="ctr">
                  <a:spcBef>
                    <a:spcPct val="20000"/>
                  </a:spcBef>
                </a:pPr>
                <a:r>
                  <a:rPr altLang="en-US" b="1" lang="zh-CN" sz="2000">
                    <a:solidFill>
                      <a:prstClr val="black"/>
                    </a:solidFill>
                    <a:latin charset="-122" panose="020B0503020204020204" pitchFamily="34" typeface="微软雅黑"/>
                    <a:ea charset="-122" panose="020B0503020204020204" pitchFamily="34" typeface="微软雅黑"/>
                    <a:cs panose="020B0604020202020204" typeface="Arial"/>
                  </a:rPr>
                  <a:t>细胞凋亡</a:t>
                </a:r>
                <a:endParaRPr altLang="en-US" b="1" lang="zh-CN" sz="2000">
                  <a:solidFill>
                    <a:prstClr val="black"/>
                  </a:solidFill>
                  <a:latin charset="-122" panose="020B0503020204020204" pitchFamily="34" typeface="微软雅黑"/>
                  <a:ea charset="-122" panose="020B0503020204020204" pitchFamily="34" typeface="微软雅黑"/>
                  <a:cs panose="020B0604020202020204" typeface="Arial"/>
                </a:endParaRPr>
              </a:p>
            </p:txBody>
          </p:sp>
        </p:grpSp>
        <p:grpSp>
          <p:nvGrpSpPr>
            <p:cNvPr id="67" name="组合 66"/>
            <p:cNvGrpSpPr/>
            <p:nvPr>
              <p:custDataLst>
                <p:tags r:id="rId61"/>
              </p:custDataLst>
            </p:nvPr>
          </p:nvGrpSpPr>
          <p:grpSpPr>
            <a:xfrm>
              <a:off x="2295982" y="3918402"/>
              <a:ext cx="850931" cy="1043098"/>
              <a:chOff x="1167587" y="2272482"/>
              <a:chExt cx="850931" cy="1043098"/>
            </a:xfrm>
          </p:grpSpPr>
          <p:pic>
            <p:nvPicPr>
              <p:cNvPr descr="C:\Users\Administrator\Desktop\未标题-1.png" id="68" name="Picture 5"/>
              <p:cNvPicPr>
                <a:picLocks noChangeArrowheads="1" noChangeAspect="1"/>
              </p:cNvPicPr>
              <p:nvPr>
                <p:custDataLst>
                  <p:tags r:id="rId62"/>
                </p:custDataLst>
              </p:nvPr>
            </p:nvPicPr>
            <p:blipFill>
              <a:blip r:embed="rId63"/>
              <a:stretch>
                <a:fillRect/>
              </a:stretch>
            </p:blipFill>
            <p:spPr bwMode="auto">
              <a:xfrm rot="4388977">
                <a:off x="1186452" y="2483513"/>
                <a:ext cx="1043098" cy="621035"/>
              </a:xfrm>
              <a:prstGeom prst="rect">
                <a:avLst/>
              </a:prstGeom>
              <a:noFill/>
            </p:spPr>
          </p:pic>
          <p:sp>
            <p:nvSpPr>
              <p:cNvPr id="69" name="矩形 68"/>
              <p:cNvSpPr/>
              <p:nvPr>
                <p:custDataLst>
                  <p:tags r:id="rId64"/>
                </p:custDataLst>
              </p:nvPr>
            </p:nvSpPr>
            <p:spPr>
              <a:xfrm>
                <a:off x="1167587" y="2707258"/>
                <a:ext cx="492443" cy="461666"/>
              </a:xfrm>
              <a:prstGeom prst="rect">
                <a:avLst/>
              </a:prstGeom>
            </p:spPr>
            <p:txBody>
              <a:bodyPr wrap="none">
                <a:spAutoFit/>
              </a:bodyPr>
              <a:p>
                <a:r>
                  <a:rPr altLang="en-US" b="1" lang="zh-CN" sz="2400">
                    <a:solidFill>
                      <a:prstClr val="black"/>
                    </a:solidFill>
                    <a:latin charset="-122" panose="020B0503020204020204" pitchFamily="34" typeface="微软雅黑"/>
                    <a:ea charset="-122" panose="020B0503020204020204" pitchFamily="34" typeface="微软雅黑"/>
                    <a:cs panose="020B0604020202020204" typeface="Arial"/>
                  </a:rPr>
                  <a:t>①</a:t>
                </a:r>
                <a:endParaRPr altLang="en-US" lang="zh-CN">
                  <a:solidFill>
                    <a:srgbClr val="000000"/>
                  </a:solidFill>
                  <a:latin charset="-122" panose="020B0503020204020204" pitchFamily="34" typeface="微软雅黑"/>
                  <a:ea charset="-122" panose="020B0503020204020204" pitchFamily="34" typeface="微软雅黑"/>
                  <a:cs panose="020B0604020202020204" typeface="Arial"/>
                </a:endParaRPr>
              </a:p>
            </p:txBody>
          </p:sp>
        </p:grpSp>
        <p:grpSp>
          <p:nvGrpSpPr>
            <p:cNvPr id="70" name="组合 69"/>
            <p:cNvGrpSpPr/>
            <p:nvPr>
              <p:custDataLst>
                <p:tags r:id="rId65"/>
              </p:custDataLst>
            </p:nvPr>
          </p:nvGrpSpPr>
          <p:grpSpPr>
            <a:xfrm>
              <a:off x="2831322" y="3499721"/>
              <a:ext cx="4303261" cy="3264481"/>
              <a:chOff x="1619672" y="1736047"/>
              <a:chExt cx="4608512" cy="3642189"/>
            </a:xfrm>
          </p:grpSpPr>
          <p:pic>
            <p:nvPicPr>
              <p:cNvPr descr="C:\Users\Administrator\Desktop\未标题-1.png" id="71" name="Picture 3"/>
              <p:cNvPicPr>
                <a:picLocks noChangeArrowheads="1" noChangeAspect="1"/>
              </p:cNvPicPr>
              <p:nvPr>
                <p:custDataLst>
                  <p:tags r:id="rId66"/>
                </p:custDataLst>
              </p:nvPr>
            </p:nvPicPr>
            <p:blipFill>
              <a:blip r:embed="rId67">
                <a:lum bright="12000" contrast="42000"/>
              </a:blip>
              <a:stretch>
                <a:fillRect/>
              </a:stretch>
            </p:blipFill>
            <p:spPr bwMode="auto">
              <a:xfrm>
                <a:off x="1619672" y="2348880"/>
                <a:ext cx="4608512" cy="3029356"/>
              </a:xfrm>
              <a:prstGeom prst="rect">
                <a:avLst/>
              </a:prstGeom>
              <a:noFill/>
            </p:spPr>
          </p:pic>
          <p:sp>
            <p:nvSpPr>
              <p:cNvPr id="72" name="矩形 71"/>
              <p:cNvSpPr/>
              <p:nvPr>
                <p:custDataLst>
                  <p:tags r:id="rId68"/>
                </p:custDataLst>
              </p:nvPr>
            </p:nvSpPr>
            <p:spPr>
              <a:xfrm>
                <a:off x="3544383" y="1736047"/>
                <a:ext cx="2182442" cy="446404"/>
              </a:xfrm>
              <a:prstGeom prst="rect">
                <a:avLst/>
              </a:prstGeom>
            </p:spPr>
            <p:txBody>
              <a:bodyPr wrap="none">
                <a:spAutoFit/>
              </a:bodyPr>
              <a:p>
                <a:pPr algn="ctr">
                  <a:spcBef>
                    <a:spcPct val="20000"/>
                  </a:spcBef>
                </a:pPr>
                <a:r>
                  <a:rPr altLang="zh-CN" b="1" lang="en-US" sz="2000">
                    <a:solidFill>
                      <a:prstClr val="black"/>
                    </a:solidFill>
                    <a:latin charset="-122" panose="020B0503020204020204" pitchFamily="34" typeface="微软雅黑"/>
                    <a:ea charset="-122" panose="020B0503020204020204" pitchFamily="34" typeface="微软雅黑"/>
                    <a:cs panose="020B0604020202020204" typeface="Arial"/>
                  </a:rPr>
                  <a:t>ADC</a:t>
                </a:r>
                <a:r>
                  <a:rPr altLang="en-US" b="1" lang="zh-CN" sz="2000">
                    <a:solidFill>
                      <a:prstClr val="black"/>
                    </a:solidFill>
                    <a:latin charset="-122" panose="020B0503020204020204" pitchFamily="34" typeface="微软雅黑"/>
                    <a:ea charset="-122" panose="020B0503020204020204" pitchFamily="34" typeface="微软雅黑"/>
                    <a:cs panose="020B0604020202020204" typeface="Arial"/>
                  </a:rPr>
                  <a:t>被细胞吞噬</a:t>
                </a:r>
                <a:endParaRPr altLang="en-US" b="1" lang="zh-CN" sz="2000">
                  <a:solidFill>
                    <a:prstClr val="black"/>
                  </a:solidFill>
                  <a:latin charset="-122" panose="020B0503020204020204" pitchFamily="34" typeface="微软雅黑"/>
                  <a:ea charset="-122" panose="020B0503020204020204" pitchFamily="34" typeface="微软雅黑"/>
                  <a:cs panose="020B0604020202020204" typeface="Arial"/>
                </a:endParaRPr>
              </a:p>
            </p:txBody>
          </p:sp>
          <p:sp>
            <p:nvSpPr>
              <p:cNvPr id="73" name="矩形 72"/>
              <p:cNvSpPr/>
              <p:nvPr>
                <p:custDataLst>
                  <p:tags r:id="rId69"/>
                </p:custDataLst>
              </p:nvPr>
            </p:nvSpPr>
            <p:spPr>
              <a:xfrm>
                <a:off x="2128073" y="2101609"/>
                <a:ext cx="527829" cy="515081"/>
              </a:xfrm>
              <a:prstGeom prst="rect">
                <a:avLst/>
              </a:prstGeom>
            </p:spPr>
            <p:txBody>
              <a:bodyPr wrap="none">
                <a:spAutoFit/>
              </a:bodyPr>
              <a:p>
                <a:r>
                  <a:rPr altLang="en-US" b="1" lang="zh-CN" sz="2400">
                    <a:solidFill>
                      <a:prstClr val="black"/>
                    </a:solidFill>
                    <a:latin charset="-122" panose="020B0503020204020204" pitchFamily="34" typeface="微软雅黑"/>
                    <a:ea charset="-122" panose="020B0503020204020204" pitchFamily="34" typeface="微软雅黑"/>
                    <a:cs panose="020B0604020202020204" typeface="Arial"/>
                  </a:rPr>
                  <a:t>②</a:t>
                </a:r>
                <a:endParaRPr altLang="en-US" lang="zh-CN">
                  <a:solidFill>
                    <a:srgbClr val="000000"/>
                  </a:solidFill>
                  <a:latin charset="-122" panose="020B0503020204020204" pitchFamily="34" typeface="微软雅黑"/>
                  <a:ea charset="-122" panose="020B0503020204020204" pitchFamily="34" typeface="微软雅黑"/>
                  <a:cs panose="020B0604020202020204" typeface="Arial"/>
                </a:endParaRPr>
              </a:p>
            </p:txBody>
          </p:sp>
        </p:grpSp>
        <p:grpSp>
          <p:nvGrpSpPr>
            <p:cNvPr id="74" name="组合 73"/>
            <p:cNvGrpSpPr/>
            <p:nvPr>
              <p:custDataLst>
                <p:tags r:id="rId70"/>
              </p:custDataLst>
            </p:nvPr>
          </p:nvGrpSpPr>
          <p:grpSpPr>
            <a:xfrm>
              <a:off x="7029340" y="4013282"/>
              <a:ext cx="1043098" cy="999648"/>
              <a:chOff x="5436096" y="1178179"/>
              <a:chExt cx="1043098" cy="999648"/>
            </a:xfrm>
          </p:grpSpPr>
          <p:pic>
            <p:nvPicPr>
              <p:cNvPr descr="C:\Users\Administrator\Desktop\未标题-1.png" id="75" name="Picture 5"/>
              <p:cNvPicPr>
                <a:picLocks noChangeArrowheads="1" noChangeAspect="1"/>
              </p:cNvPicPr>
              <p:nvPr>
                <p:custDataLst>
                  <p:tags r:id="rId71"/>
                </p:custDataLst>
              </p:nvPr>
            </p:nvPicPr>
            <p:blipFill>
              <a:blip r:embed="rId63"/>
              <a:stretch>
                <a:fillRect/>
              </a:stretch>
            </p:blipFill>
            <p:spPr bwMode="auto">
              <a:xfrm>
                <a:off x="5436096" y="1556792"/>
                <a:ext cx="1043098" cy="621035"/>
              </a:xfrm>
              <a:prstGeom prst="rect">
                <a:avLst/>
              </a:prstGeom>
              <a:noFill/>
            </p:spPr>
          </p:pic>
          <p:sp>
            <p:nvSpPr>
              <p:cNvPr id="76" name="矩形 75"/>
              <p:cNvSpPr/>
              <p:nvPr>
                <p:custDataLst>
                  <p:tags r:id="rId72"/>
                </p:custDataLst>
              </p:nvPr>
            </p:nvSpPr>
            <p:spPr>
              <a:xfrm>
                <a:off x="5558393" y="1178179"/>
                <a:ext cx="492443" cy="461666"/>
              </a:xfrm>
              <a:prstGeom prst="rect">
                <a:avLst/>
              </a:prstGeom>
            </p:spPr>
            <p:txBody>
              <a:bodyPr wrap="none">
                <a:spAutoFit/>
              </a:bodyPr>
              <a:p>
                <a:r>
                  <a:rPr altLang="en-US" b="1" lang="zh-CN" sz="2400">
                    <a:solidFill>
                      <a:prstClr val="black"/>
                    </a:solidFill>
                    <a:latin charset="-122" panose="020B0503020204020204" pitchFamily="34" typeface="微软雅黑"/>
                    <a:ea charset="-122" panose="020B0503020204020204" pitchFamily="34" typeface="微软雅黑"/>
                    <a:cs panose="020B0604020202020204" typeface="Arial"/>
                  </a:rPr>
                  <a:t>⑤</a:t>
                </a:r>
                <a:endParaRPr altLang="en-US" lang="zh-CN">
                  <a:solidFill>
                    <a:srgbClr val="000000"/>
                  </a:solidFill>
                  <a:latin charset="-122" panose="020B0503020204020204" pitchFamily="34" typeface="微软雅黑"/>
                  <a:ea charset="-122" panose="020B0503020204020204" pitchFamily="34" typeface="微软雅黑"/>
                  <a:cs panose="020B0604020202020204" typeface="Arial"/>
                </a:endParaRPr>
              </a:p>
            </p:txBody>
          </p:sp>
        </p:grpSp>
        <p:grpSp>
          <p:nvGrpSpPr>
            <p:cNvPr id="77" name="组合 76"/>
            <p:cNvGrpSpPr/>
            <p:nvPr>
              <p:custDataLst>
                <p:tags r:id="rId73"/>
              </p:custDataLst>
            </p:nvPr>
          </p:nvGrpSpPr>
          <p:grpSpPr>
            <a:xfrm>
              <a:off x="762443" y="2497402"/>
              <a:ext cx="2262998" cy="1787524"/>
              <a:chOff x="-376112" y="1105482"/>
              <a:chExt cx="2262998" cy="1787524"/>
            </a:xfrm>
          </p:grpSpPr>
          <p:sp>
            <p:nvSpPr>
              <p:cNvPr id="78" name="矩形 77"/>
              <p:cNvSpPr/>
              <p:nvPr>
                <p:custDataLst>
                  <p:tags r:id="rId74"/>
                </p:custDataLst>
              </p:nvPr>
            </p:nvSpPr>
            <p:spPr>
              <a:xfrm>
                <a:off x="683568" y="2492896"/>
                <a:ext cx="753731" cy="400110"/>
              </a:xfrm>
              <a:prstGeom prst="rect">
                <a:avLst/>
              </a:prstGeom>
            </p:spPr>
            <p:txBody>
              <a:bodyPr wrap="none">
                <a:spAutoFit/>
              </a:bodyPr>
              <a:p>
                <a:pPr algn="ctr" defTabSz="914400" eaLnBrk="1" fontAlgn="auto" hangingPunct="1" indent="0" latinLnBrk="0" lvl="0" marL="0" marR="0">
                  <a:lnSpc>
                    <a:spcPct val="100000"/>
                  </a:lnSpc>
                  <a:spcBef>
                    <a:spcPct val="20000"/>
                  </a:spcBef>
                  <a:spcAft>
                    <a:spcPct val="0"/>
                  </a:spcAft>
                  <a:buClrTx/>
                  <a:buSzTx/>
                  <a:buFontTx/>
                  <a:buNone/>
                  <a:defRPr/>
                </a:pPr>
                <a:r>
                  <a:rPr altLang="zh-CN" b="1" baseline="0" cap="none" i="0" kern="0" kumimoji="0" lang="en-US" noProof="0" normalizeH="0" spc="0" strike="noStrike" sz="2000" u="none">
                    <a:ln>
                      <a:noFill/>
                    </a:ln>
                    <a:solidFill>
                      <a:prstClr val="black"/>
                    </a:solidFill>
                    <a:effectLst/>
                    <a:uLnTx/>
                    <a:uFillTx/>
                    <a:latin charset="-122" panose="020B0503020204020204" pitchFamily="34" typeface="微软雅黑"/>
                    <a:ea charset="-122" panose="020B0503020204020204" pitchFamily="34" typeface="微软雅黑"/>
                    <a:cs panose="020B0604020202020204" typeface="Arial"/>
                  </a:rPr>
                  <a:t>ADC</a:t>
                </a:r>
                <a:endParaRPr altLang="en-US" b="1" baseline="0" cap="none" i="0" kern="0" kumimoji="0" lang="zh-CN" noProof="0" normalizeH="0" spc="0" strike="noStrike" sz="2000" u="none">
                  <a:ln>
                    <a:noFill/>
                  </a:ln>
                  <a:solidFill>
                    <a:prstClr val="black"/>
                  </a:solidFill>
                  <a:effectLst/>
                  <a:uLnTx/>
                  <a:uFillTx/>
                  <a:latin charset="-122" panose="020B0503020204020204" pitchFamily="34" typeface="微软雅黑"/>
                  <a:ea charset="-122" panose="020B0503020204020204" pitchFamily="34" typeface="微软雅黑"/>
                  <a:cs panose="020B0604020202020204" typeface="Arial"/>
                </a:endParaRPr>
              </a:p>
            </p:txBody>
          </p:sp>
          <p:grpSp>
            <p:nvGrpSpPr>
              <p:cNvPr id="79" name="组合 78"/>
              <p:cNvGrpSpPr/>
              <p:nvPr>
                <p:custDataLst>
                  <p:tags r:id="rId75"/>
                </p:custDataLst>
              </p:nvPr>
            </p:nvGrpSpPr>
            <p:grpSpPr>
              <a:xfrm>
                <a:off x="-376112" y="1105482"/>
                <a:ext cx="2262998" cy="1655563"/>
                <a:chOff x="-376112" y="1105482"/>
                <a:chExt cx="2262998" cy="1655563"/>
              </a:xfrm>
            </p:grpSpPr>
            <p:pic>
              <p:nvPicPr>
                <p:cNvPr descr="C:\Users\Administrator\Desktop\未标题-1.png" id="80" name="Picture 2"/>
                <p:cNvPicPr>
                  <a:picLocks noChangeArrowheads="1" noChangeAspect="1"/>
                </p:cNvPicPr>
                <p:nvPr>
                  <p:custDataLst>
                    <p:tags r:id="rId76"/>
                  </p:custDataLst>
                </p:nvPr>
              </p:nvPicPr>
              <p:blipFill>
                <a:blip r:embed="rId77">
                  <a:lum bright="18000" contrast="30000"/>
                </a:blip>
                <a:stretch>
                  <a:fillRect/>
                </a:stretch>
              </p:blipFill>
              <p:spPr bwMode="auto">
                <a:xfrm>
                  <a:off x="611560" y="1412776"/>
                  <a:ext cx="1275326" cy="1068709"/>
                </a:xfrm>
                <a:prstGeom prst="rect">
                  <a:avLst/>
                </a:prstGeom>
                <a:noFill/>
              </p:spPr>
            </p:pic>
            <p:sp>
              <p:nvSpPr>
                <p:cNvPr id="81" name="矩形 80"/>
                <p:cNvSpPr/>
                <p:nvPr>
                  <p:custDataLst>
                    <p:tags r:id="rId78"/>
                  </p:custDataLst>
                </p:nvPr>
              </p:nvSpPr>
              <p:spPr>
                <a:xfrm>
                  <a:off x="-358550" y="1105482"/>
                  <a:ext cx="1210961" cy="654748"/>
                </a:xfrm>
                <a:prstGeom prst="rect">
                  <a:avLst/>
                </a:prstGeom>
              </p:spPr>
              <p:txBody>
                <a:bodyPr wrap="square">
                  <a:spAutoFit/>
                </a:bodyPr>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pc="0" strike="noStrike" sz="2400" u="none">
                      <a:ln>
                        <a:noFill/>
                      </a:ln>
                      <a:solidFill>
                        <a:srgbClr val="0070C0"/>
                      </a:solidFill>
                      <a:effectLst/>
                      <a:uLnTx/>
                      <a:uFillTx/>
                      <a:latin charset="-122" panose="020B0503020204020204" pitchFamily="34" typeface="微软雅黑"/>
                      <a:ea charset="-122" panose="020B0503020204020204" pitchFamily="34" typeface="微软雅黑"/>
                      <a:cs panose="020B0604020202020204" typeface="Arial"/>
                    </a:rPr>
                    <a:t>抗体</a:t>
                  </a:r>
                  <a:endParaRPr altLang="en-US" b="1" baseline="0" cap="none" i="0" kern="0" kumimoji="0" lang="zh-CN" noProof="0" normalizeH="0" spc="0" strike="noStrike" sz="2400" u="none">
                    <a:ln>
                      <a:noFill/>
                    </a:ln>
                    <a:solidFill>
                      <a:srgbClr val="0070C0"/>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82" name="矩形 81"/>
                <p:cNvSpPr/>
                <p:nvPr>
                  <p:custDataLst>
                    <p:tags r:id="rId79"/>
                  </p:custDataLst>
                </p:nvPr>
              </p:nvSpPr>
              <p:spPr>
                <a:xfrm>
                  <a:off x="-376112" y="1592969"/>
                  <a:ext cx="1210961" cy="654748"/>
                </a:xfrm>
                <a:prstGeom prst="rect">
                  <a:avLst/>
                </a:prstGeom>
              </p:spPr>
              <p:txBody>
                <a:bodyPr wrap="square">
                  <a:spAutoFit/>
                </a:bodyPr>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pc="0" strike="noStrike" sz="2400" u="none">
                      <a:ln>
                        <a:noFill/>
                      </a:ln>
                      <a:solidFill>
                        <a:srgbClr val="0070C0"/>
                      </a:solidFill>
                      <a:effectLst/>
                      <a:uLnTx/>
                      <a:uFillTx/>
                      <a:latin charset="-122" panose="020B0503020204020204" pitchFamily="34" typeface="微软雅黑"/>
                      <a:ea charset="-122" panose="020B0503020204020204" pitchFamily="34" typeface="微软雅黑"/>
                      <a:cs panose="020B0604020202020204" typeface="Arial"/>
                    </a:rPr>
                    <a:t>药物</a:t>
                  </a:r>
                  <a:endParaRPr altLang="en-US" b="1" baseline="0" cap="none" i="0" kern="0" kumimoji="0" lang="zh-CN" noProof="0" normalizeH="0" spc="0" strike="noStrike" sz="2400" u="none">
                    <a:ln>
                      <a:noFill/>
                    </a:ln>
                    <a:solidFill>
                      <a:srgbClr val="0070C0"/>
                    </a:solidFill>
                    <a:effectLst/>
                    <a:uLnTx/>
                    <a:uFillTx/>
                    <a:latin charset="-122" panose="020B0503020204020204" pitchFamily="34" typeface="微软雅黑"/>
                    <a:ea charset="-122" panose="020B0503020204020204" pitchFamily="34" typeface="微软雅黑"/>
                    <a:cs panose="020B0604020202020204" typeface="Arial"/>
                  </a:endParaRPr>
                </a:p>
              </p:txBody>
            </p:sp>
            <p:sp>
              <p:nvSpPr>
                <p:cNvPr id="83" name="矩形 82"/>
                <p:cNvSpPr/>
                <p:nvPr>
                  <p:custDataLst>
                    <p:tags r:id="rId80"/>
                  </p:custDataLst>
                </p:nvPr>
              </p:nvSpPr>
              <p:spPr>
                <a:xfrm>
                  <a:off x="-355205" y="2124726"/>
                  <a:ext cx="1210961" cy="636319"/>
                </a:xfrm>
                <a:prstGeom prst="rect">
                  <a:avLst/>
                </a:prstGeom>
              </p:spPr>
              <p:txBody>
                <a:bodyPr wrap="square">
                  <a:spAutoFit/>
                </a:bodyPr>
                <a:p>
                  <a:pPr defTabSz="914400" eaLnBrk="1" fontAlgn="auto" hangingPunct="1" indent="0" latinLnBrk="0" lvl="0" marL="0" marR="0">
                    <a:lnSpc>
                      <a:spcPct val="100000"/>
                    </a:lnSpc>
                    <a:spcBef>
                      <a:spcPct val="0"/>
                    </a:spcBef>
                    <a:spcAft>
                      <a:spcPct val="0"/>
                    </a:spcAft>
                    <a:buClrTx/>
                    <a:buSzTx/>
                    <a:buFontTx/>
                    <a:buNone/>
                    <a:defRPr/>
                  </a:pPr>
                  <a:r>
                    <a:rPr altLang="en-US" b="1" baseline="0" cap="none" i="0" kern="0" kumimoji="0" lang="zh-CN" noProof="0" normalizeH="0" spc="0" strike="noStrike" sz="2400" u="none">
                      <a:ln>
                        <a:noFill/>
                      </a:ln>
                      <a:solidFill>
                        <a:schemeClr val="tx1"/>
                      </a:solidFill>
                      <a:effectLst/>
                      <a:uLnTx/>
                      <a:uFillTx/>
                      <a:latin charset="-122" panose="020B0503020204020204" pitchFamily="34" typeface="微软雅黑"/>
                      <a:ea charset="-122" panose="020B0503020204020204" pitchFamily="34" typeface="微软雅黑"/>
                      <a:cs panose="020B0604020202020204" typeface="Arial"/>
                    </a:rPr>
                    <a:t>接头</a:t>
                  </a:r>
                  <a:endParaRPr altLang="en-US" b="1" baseline="0" cap="none" i="0" kern="0" kumimoji="0" lang="zh-CN" noProof="0" normalizeH="0" spc="0" strike="noStrike" sz="2400" u="none">
                    <a:ln>
                      <a:noFill/>
                    </a:ln>
                    <a:solidFill>
                      <a:schemeClr val="tx1"/>
                    </a:solidFill>
                    <a:effectLst/>
                    <a:uLnTx/>
                    <a:uFillTx/>
                    <a:latin charset="-122" panose="020B0503020204020204" pitchFamily="34" typeface="微软雅黑"/>
                    <a:ea charset="-122" panose="020B0503020204020204" pitchFamily="34" typeface="微软雅黑"/>
                    <a:cs panose="020B0604020202020204" typeface="Arial"/>
                  </a:endParaRPr>
                </a:p>
              </p:txBody>
            </p:sp>
            <p:cxnSp>
              <p:nvCxnSpPr>
                <p:cNvPr id="84" name="直接连接符 83"/>
                <p:cNvCxnSpPr/>
                <p:nvPr>
                  <p:custDataLst>
                    <p:tags r:id="rId81"/>
                  </p:custDataLst>
                </p:nvPr>
              </p:nvCxnSpPr>
              <p:spPr>
                <a:xfrm>
                  <a:off x="611560" y="1556792"/>
                  <a:ext cx="792088" cy="0"/>
                </a:xfrm>
                <a:prstGeom prst="line">
                  <a:avLst/>
                </a:prstGeom>
                <a:noFill/>
                <a:ln algn="ctr" cap="flat" cmpd="sng" w="28575">
                  <a:solidFill>
                    <a:srgbClr val="000000"/>
                  </a:solidFill>
                  <a:prstDash val="solid"/>
                  <a:miter lim="800000"/>
                </a:ln>
                <a:effectLst/>
              </p:spPr>
            </p:cxnSp>
            <p:cxnSp>
              <p:nvCxnSpPr>
                <p:cNvPr id="85" name="直接连接符 84"/>
                <p:cNvCxnSpPr/>
                <p:nvPr>
                  <p:custDataLst>
                    <p:tags r:id="rId82"/>
                  </p:custDataLst>
                </p:nvPr>
              </p:nvCxnSpPr>
              <p:spPr>
                <a:xfrm>
                  <a:off x="628483" y="1888892"/>
                  <a:ext cx="432048" cy="0"/>
                </a:xfrm>
                <a:prstGeom prst="line">
                  <a:avLst/>
                </a:prstGeom>
                <a:noFill/>
                <a:ln algn="ctr" cap="flat" cmpd="sng" w="28575">
                  <a:solidFill>
                    <a:srgbClr val="000000"/>
                  </a:solidFill>
                  <a:prstDash val="solid"/>
                  <a:miter lim="800000"/>
                </a:ln>
                <a:effectLst/>
              </p:spPr>
            </p:cxnSp>
            <p:cxnSp>
              <p:nvCxnSpPr>
                <p:cNvPr id="86" name="直接连接符 85"/>
                <p:cNvCxnSpPr/>
                <p:nvPr>
                  <p:custDataLst>
                    <p:tags r:id="rId83"/>
                  </p:custDataLst>
                </p:nvPr>
              </p:nvCxnSpPr>
              <p:spPr>
                <a:xfrm>
                  <a:off x="611560" y="2309923"/>
                  <a:ext cx="360040" cy="0"/>
                </a:xfrm>
                <a:prstGeom prst="line">
                  <a:avLst/>
                </a:prstGeom>
                <a:noFill/>
                <a:ln algn="ctr" cap="flat" cmpd="sng" w="28575">
                  <a:solidFill>
                    <a:srgbClr val="000000"/>
                  </a:solidFill>
                  <a:prstDash val="solid"/>
                  <a:miter lim="800000"/>
                </a:ln>
                <a:effectLst/>
              </p:spPr>
            </p:cxnSp>
          </p:grpSp>
        </p:grpSp>
      </p:grpSp>
      <p:sp>
        <p:nvSpPr>
          <p:cNvPr id="88" name="文本框 87"/>
          <p:cNvSpPr txBox="1"/>
          <p:nvPr>
            <p:custDataLst>
              <p:tags r:id="rId84"/>
            </p:custDataLst>
          </p:nvPr>
        </p:nvSpPr>
        <p:spPr>
          <a:xfrm>
            <a:off x="568960" y="1118235"/>
            <a:ext cx="4138295" cy="638175"/>
          </a:xfrm>
          <a:prstGeom prst="rect">
            <a:avLst/>
          </a:prstGeom>
          <a:noFill/>
        </p:spPr>
        <p:txBody>
          <a:bodyPr wrap="square">
            <a:noAutofit/>
          </a:bodyPr>
          <a:p>
            <a:pPr algn="l" lvl="0">
              <a:lnSpc>
                <a:spcPct val="150000"/>
              </a:lnSpc>
              <a:buClrTx/>
              <a:buSzTx/>
              <a:buFontTx/>
              <a:defRPr/>
            </a:pPr>
            <a:r>
              <a:rPr altLang="en-US" b="1" lang="zh-CN" sz="2800">
                <a:solidFill>
                  <a:prstClr val="black"/>
                </a:solidFill>
                <a:latin charset="-122" panose="02010609060101010101" pitchFamily="49" typeface="黑体"/>
                <a:ea charset="-122" panose="02010609060101010101" pitchFamily="49" typeface="黑体"/>
                <a:cs panose="020B0604020202020204" typeface="Arial"/>
                <a:sym typeface="+mn-ea"/>
              </a:rPr>
              <a:t>（</a:t>
            </a:r>
            <a:r>
              <a:rPr altLang="zh-CN" b="1" lang="en-US" sz="2800">
                <a:solidFill>
                  <a:prstClr val="black"/>
                </a:solidFill>
                <a:latin charset="-122" panose="02010609060101010101" pitchFamily="49" typeface="黑体"/>
                <a:ea charset="-122" panose="02010609060101010101" pitchFamily="49" typeface="黑体"/>
                <a:cs panose="020B0604020202020204" typeface="Arial"/>
                <a:sym typeface="+mn-ea"/>
              </a:rPr>
              <a:t>2</a:t>
            </a:r>
            <a:r>
              <a:rPr altLang="en-US" b="1" lang="zh-CN" sz="2800">
                <a:solidFill>
                  <a:prstClr val="black"/>
                </a:solidFill>
                <a:latin charset="-122" panose="02010609060101010101" pitchFamily="49" typeface="黑体"/>
                <a:ea charset="-122" panose="02010609060101010101" pitchFamily="49" typeface="黑体"/>
                <a:cs panose="020B0604020202020204" typeface="Arial"/>
                <a:sym typeface="+mn-ea"/>
              </a:rPr>
              <a:t>）用于运载药物</a:t>
            </a:r>
            <a:endParaRPr altLang="en-US" b="1" lang="zh-CN" sz="2800">
              <a:solidFill>
                <a:prstClr val="black"/>
              </a:solidFill>
              <a:latin charset="-122" panose="02010609060101010101" pitchFamily="49" typeface="黑体"/>
              <a:ea charset="-122" panose="02010609060101010101" pitchFamily="49" typeface="黑体"/>
              <a:cs panose="020B0604020202020204" typeface="Arial"/>
              <a:sym typeface="+mn-ea"/>
            </a:endParaRPr>
          </a:p>
        </p:txBody>
      </p:sp>
      <p:sp>
        <p:nvSpPr>
          <p:cNvPr id="89" name="文本框 88"/>
          <p:cNvSpPr txBox="1"/>
          <p:nvPr>
            <p:custDataLst>
              <p:tags r:id="rId85"/>
            </p:custDataLst>
          </p:nvPr>
        </p:nvSpPr>
        <p:spPr>
          <a:xfrm>
            <a:off x="257175" y="1794510"/>
            <a:ext cx="11604625" cy="1938020"/>
          </a:xfrm>
          <a:prstGeom prst="rect">
            <a:avLst/>
          </a:prstGeom>
          <a:solidFill>
            <a:schemeClr val="accent4">
              <a:lumMod val="20000"/>
              <a:lumOff val="80000"/>
            </a:schemeClr>
          </a:solidFill>
        </p:spPr>
        <p:txBody>
          <a:bodyPr anchor="t" rtlCol="0" wrap="square">
            <a:spAutoFit/>
          </a:bodyPr>
          <a:p>
            <a:pPr algn="l" defTabSz="913765" eaLnBrk="1" fontAlgn="auto" hangingPunct="1" indent="0" latinLnBrk="0" lvl="0" marL="0" marR="0" rtl="0">
              <a:lnSpc>
                <a:spcPct val="100000"/>
              </a:lnSpc>
              <a:spcBef>
                <a:spcPts val="0"/>
              </a:spcBef>
              <a:spcAft>
                <a:spcPts val="0"/>
              </a:spcAft>
              <a:buClrTx/>
              <a:buSzTx/>
              <a:buFontTx/>
              <a:buNone/>
              <a:defRPr/>
            </a:pPr>
            <a:r>
              <a:rPr b="1" baseline="0" cap="none" i="0" kern="1200" kumimoji="0"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charset="0" panose="020B0604020202020204" pitchFamily="34" typeface="Arial"/>
              </a:rPr>
              <a:t>资料2</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charset="0" panose="020B0604020202020204" pitchFamily="34" typeface="Arial"/>
              </a:rPr>
              <a:t>：</a:t>
            </a:r>
            <a:r>
              <a:rPr b="1" baseline="0" cap="none" i="0" kern="1200" kumimoji="0"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charset="0" panose="020B0604020202020204" pitchFamily="34" typeface="Arial"/>
              </a:rPr>
              <a:t>使用高效的细胞毒素类药物进行化疗可以有效杀伤肿瘤细胞。但细胞毒素</a:t>
            </a:r>
            <a:r>
              <a:rPr b="1" baseline="0" cap="none" i="0" kern="1200" kumimoji="0"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没有特异性，在杀伤肿瘤细胞的同时还会对健康细胞造成伤害，这限制了它在临床上的应用。抗体-药物偶联物</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a:t>
            </a:r>
            <a:r>
              <a:rPr b="1" baseline="0" cap="none" i="0" kern="1200" kumimoji="0"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ADC</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a:t>
            </a:r>
            <a:r>
              <a:rPr b="1" baseline="0" cap="none" i="0" kern="1200" kumimoji="0"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通过将细胞毒素与能特异性识别肿瘤抗原的单克隆抗体结合，实现了对肿瘤细胞的选择性杀伤。</a:t>
            </a:r>
            <a:r>
              <a:rPr b="1" baseline="0" cap="none" i="0" kern="1200" kumimoji="0" noProof="0" normalizeH="0" spc="0" strike="noStrike" sz="2400" u="sng">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ADC</a:t>
            </a:r>
            <a:r>
              <a:rPr b="1" baseline="0" cap="none" i="0" kern="1200" kumimoji="0"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通常由</a:t>
            </a:r>
            <a:r>
              <a:rPr b="1" baseline="0" cap="none" i="0" kern="1200" kumimoji="0" noProof="0" normalizeH="0" spc="0" strike="noStrike" sz="2400" u="sng">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抗体、接头和药物(如细胞毒素)</a:t>
            </a:r>
            <a:r>
              <a:rPr b="1" baseline="0" cap="none" i="0" kern="1200" kumimoji="0"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三部分组成，它的作用机制如下图</a:t>
            </a:r>
            <a:r>
              <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rPr>
              <a:t>：</a:t>
            </a:r>
            <a:endParaRPr altLang="en-US" b="1" baseline="0" cap="none" i="0" kern="1200" kumimoji="0" lang="zh-CN" noProof="0" normalizeH="0" spc="0" strike="noStrike" sz="2400" u="none">
              <a:ln>
                <a:noFill/>
              </a:ln>
              <a:solidFill>
                <a:schemeClr val="tx1"/>
              </a:solidFill>
              <a:effectLst/>
              <a:uLnTx/>
              <a:uFillTx/>
              <a:latin charset="-122" panose="02010609060101010101" pitchFamily="49" typeface="楷体"/>
              <a:ea charset="-122" panose="02010609060101010101" pitchFamily="49" typeface="楷体"/>
              <a:cs charset="-122" panose="02010609060101010101" pitchFamily="49" typeface="楷体"/>
              <a:sym typeface="+mn-ea"/>
            </a:endParaRPr>
          </a:p>
        </p:txBody>
      </p:sp>
      <p:sp>
        <p:nvSpPr>
          <p:cNvPr id="90" name="文本框 89"/>
          <p:cNvSpPr txBox="1"/>
          <p:nvPr>
            <p:custDataLst>
              <p:tags r:id="rId86"/>
            </p:custDataLst>
          </p:nvPr>
        </p:nvSpPr>
        <p:spPr>
          <a:xfrm>
            <a:off x="4056380" y="5916930"/>
            <a:ext cx="2571115" cy="521970"/>
          </a:xfrm>
          <a:prstGeom prst="rect">
            <a:avLst/>
          </a:prstGeom>
          <a:noFill/>
        </p:spPr>
        <p:txBody>
          <a:bodyPr rtlCol="0" wrap="square">
            <a:spAutoFit/>
          </a:bodyPr>
          <a:p>
            <a:pPr algn="l" defTabSz="914400" eaLnBrk="1" fontAlgn="auto" hangingPunct="1" indent="0" latinLnBrk="0" lvl="0" marL="0" marR="0" rtl="0">
              <a:lnSpc>
                <a:spcPct val="100000"/>
              </a:lnSpc>
              <a:spcBef>
                <a:spcPts val="0"/>
              </a:spcBef>
              <a:spcAft>
                <a:spcPts val="0"/>
              </a:spcAft>
              <a:buClrTx/>
              <a:buSzTx/>
              <a:buFontTx/>
              <a:buNone/>
              <a:defRPr/>
            </a:pPr>
            <a:r>
              <a:rPr altLang="zh-CN" b="1" baseline="0" cap="none" i="0" kern="1200" kumimoji="0" lang="en-US" noProof="0" normalizeH="0" spc="0" strike="noStrike" sz="2800" u="none">
                <a:ln>
                  <a:noFill/>
                </a:ln>
                <a:solidFill>
                  <a:srgbClr val="0070C0"/>
                </a:solidFill>
                <a:effectLst/>
                <a:uLnTx/>
                <a:uFillTx/>
                <a:latin charset="-122" panose="020B0503020204020204" pitchFamily="34" typeface="微软雅黑"/>
                <a:ea charset="-122" panose="020B0503020204020204" pitchFamily="34" typeface="微软雅黑"/>
                <a:cs charset="-122" panose="020B0503020204020204" pitchFamily="34" typeface="微软雅黑"/>
                <a:sym charset="0" panose="020B0604020202020204" pitchFamily="34" typeface="Arial"/>
              </a:rPr>
              <a:t>“</a:t>
            </a:r>
            <a:r>
              <a:rPr altLang="en-US" b="1" baseline="0" cap="none" i="0" kern="1200" kumimoji="0" lang="zh-CN" noProof="0" normalizeH="0" spc="0" strike="noStrike" sz="2800" u="none">
                <a:ln>
                  <a:noFill/>
                </a:ln>
                <a:solidFill>
                  <a:srgbClr val="0070C0"/>
                </a:solidFill>
                <a:effectLst/>
                <a:uLnTx/>
                <a:uFillTx/>
                <a:latin charset="-122" panose="020B0503020204020204" pitchFamily="34" typeface="微软雅黑"/>
                <a:ea charset="-122" panose="020B0503020204020204" pitchFamily="34" typeface="微软雅黑"/>
                <a:cs charset="-122" panose="020B0503020204020204" pitchFamily="34" typeface="微软雅黑"/>
                <a:sym charset="0" panose="020B0604020202020204" pitchFamily="34" typeface="Arial"/>
              </a:rPr>
              <a:t>生物导弹</a:t>
            </a:r>
            <a:r>
              <a:rPr altLang="zh-CN" b="1" baseline="0" cap="none" i="0" kern="1200" kumimoji="0" lang="en-US" noProof="0" normalizeH="0" spc="0" strike="noStrike" sz="2800" u="none">
                <a:ln>
                  <a:noFill/>
                </a:ln>
                <a:solidFill>
                  <a:srgbClr val="0070C0"/>
                </a:solidFill>
                <a:effectLst/>
                <a:uLnTx/>
                <a:uFillTx/>
                <a:latin charset="-122" panose="020B0503020204020204" pitchFamily="34" typeface="微软雅黑"/>
                <a:ea charset="-122" panose="020B0503020204020204" pitchFamily="34" typeface="微软雅黑"/>
                <a:cs charset="-122" panose="020B0503020204020204" pitchFamily="34" typeface="微软雅黑"/>
                <a:sym charset="0" panose="020B0604020202020204" pitchFamily="34" typeface="Arial"/>
              </a:rPr>
              <a:t>”</a:t>
            </a:r>
            <a:endParaRPr altLang="zh-CN" b="1" baseline="0" cap="none" i="0" kern="1200" kumimoji="0" lang="en-US" noProof="0" normalizeH="0" spc="0" strike="noStrike" sz="2800" u="none">
              <a:ln>
                <a:noFill/>
              </a:ln>
              <a:solidFill>
                <a:srgbClr val="0070C0"/>
              </a:solidFill>
              <a:effectLst/>
              <a:uLnTx/>
              <a:uFillTx/>
              <a:latin charset="-122" panose="020B0503020204020204" pitchFamily="34" typeface="微软雅黑"/>
              <a:ea charset="-122" panose="020B0503020204020204" pitchFamily="34" typeface="微软雅黑"/>
              <a:cs charset="-122" panose="020B0503020204020204" pitchFamily="34" typeface="微软雅黑"/>
              <a:sym charset="0" panose="020B0604020202020204" pitchFamily="34" typeface="Arial"/>
            </a:endParaRPr>
          </a:p>
        </p:txBody>
      </p:sp>
      <p:sp>
        <p:nvSpPr>
          <p:cNvPr id="92" name="文本框 91"/>
          <p:cNvSpPr txBox="1"/>
          <p:nvPr>
            <p:custDataLst>
              <p:tags r:id="rId87"/>
            </p:custDataLst>
          </p:nvPr>
        </p:nvSpPr>
        <p:spPr>
          <a:xfrm>
            <a:off x="546735" y="3848100"/>
            <a:ext cx="2653030" cy="829945"/>
          </a:xfrm>
          <a:prstGeom prst="rect">
            <a:avLst/>
          </a:prstGeom>
          <a:noFill/>
        </p:spPr>
        <p:txBody>
          <a:bodyPr rtlCol="0" wrap="square">
            <a:spAutoFit/>
          </a:bodyPr>
          <a:p>
            <a:pPr algn="l" defTabSz="914400" eaLnBrk="1" fontAlgn="auto" hangingPunct="1" indent="0" latinLnBrk="0" lvl="0" marL="0" marR="0" rtl="0">
              <a:lnSpc>
                <a:spcPct val="100000"/>
              </a:lnSpc>
              <a:spcBef>
                <a:spcPts val="0"/>
              </a:spcBef>
              <a:spcAft>
                <a:spcPts val="0"/>
              </a:spcAft>
              <a:buClrTx/>
              <a:buSzTx/>
              <a:buFontTx/>
              <a:buNone/>
              <a:defRPr/>
            </a:pPr>
            <a:r>
              <a:rPr altLang="en-US" b="1" baseline="0" cap="none" i="0" kern="1200" kumimoji="0" lang="zh-CN" noProof="0" normalizeH="0" spc="0" strike="noStrike" sz="2400" u="none">
                <a:ln>
                  <a:noFill/>
                </a:ln>
                <a:solidFill>
                  <a:srgbClr val="FF0000"/>
                </a:solidFill>
                <a:effectLst/>
                <a:uLnTx/>
                <a:uFillTx/>
                <a:latin charset="-122" panose="020B0503020204020204" pitchFamily="34" typeface="微软雅黑"/>
                <a:ea charset="-122" panose="020B0503020204020204" pitchFamily="34" typeface="微软雅黑"/>
                <a:cs panose="020B0604020202020204" typeface="Arial"/>
                <a:sym charset="-122" panose="02010600030101010101" pitchFamily="2" typeface="宋体"/>
              </a:rPr>
              <a:t>将连接的药物输送到靶细胞</a:t>
            </a:r>
            <a:endParaRPr altLang="en-US" b="1" baseline="0" cap="none" i="0" kern="1200" kumimoji="0" lang="zh-CN" noProof="0" normalizeH="0" spc="0" strike="noStrike" sz="2400" u="none">
              <a:ln>
                <a:noFill/>
              </a:ln>
              <a:solidFill>
                <a:srgbClr val="FF0000"/>
              </a:solidFill>
              <a:effectLst/>
              <a:uLnTx/>
              <a:uFillTx/>
              <a:latin charset="-122" panose="020B0503020204020204" pitchFamily="34" typeface="微软雅黑"/>
              <a:ea charset="-122" panose="020B0503020204020204" pitchFamily="34" typeface="微软雅黑"/>
              <a:cs panose="020B0604020202020204" typeface="Arial"/>
              <a:sym charset="-122" panose="02010600030101010101" pitchFamily="2" typeface="宋体"/>
            </a:endParaRPr>
          </a:p>
        </p:txBody>
      </p:sp>
      <p:sp>
        <p:nvSpPr>
          <p:cNvPr id="93" name="文本框 92"/>
          <p:cNvSpPr txBox="1"/>
          <p:nvPr>
            <p:custDataLst>
              <p:tags r:id="rId88"/>
            </p:custDataLst>
          </p:nvPr>
        </p:nvSpPr>
        <p:spPr>
          <a:xfrm>
            <a:off x="1102995" y="4838065"/>
            <a:ext cx="2235835" cy="460375"/>
          </a:xfrm>
          <a:prstGeom prst="rect">
            <a:avLst/>
          </a:prstGeom>
          <a:noFill/>
        </p:spPr>
        <p:txBody>
          <a:bodyPr anchor="t" rtlCol="0" wrap="square">
            <a:spAutoFit/>
          </a:bodyPr>
          <a:p>
            <a:pPr algn="l" defTabSz="914400" eaLnBrk="1" fontAlgn="auto" hangingPunct="1" indent="0" latinLnBrk="0" lvl="0" marL="0" marR="0" rtl="0">
              <a:lnSpc>
                <a:spcPct val="100000"/>
              </a:lnSpc>
              <a:spcBef>
                <a:spcPts val="0"/>
              </a:spcBef>
              <a:spcAft>
                <a:spcPts val="0"/>
              </a:spcAft>
              <a:buClrTx/>
              <a:buSzTx/>
              <a:buFontTx/>
              <a:buNone/>
              <a:defRPr/>
            </a:pPr>
            <a:r>
              <a:rPr altLang="en-US" b="1" baseline="0" cap="none" i="0" kern="1200" kumimoji="0" lang="zh-CN" noProof="0" normalizeH="0" spc="0" strike="noStrike" sz="2400" u="none">
                <a:ln>
                  <a:noFill/>
                </a:ln>
                <a:solidFill>
                  <a:srgbClr val="FF0000"/>
                </a:solidFill>
                <a:effectLst/>
                <a:uLnTx/>
                <a:uFillTx/>
                <a:latin charset="-122" panose="020B0503020204020204" pitchFamily="34" typeface="微软雅黑"/>
                <a:ea charset="-122" panose="020B0503020204020204" pitchFamily="34" typeface="微软雅黑"/>
                <a:cs panose="020B0604020202020204" typeface="Arial"/>
                <a:sym charset="-122" panose="02010600030101010101" pitchFamily="2" typeface="宋体"/>
              </a:rPr>
              <a:t>发挥治疗效应</a:t>
            </a:r>
            <a:endParaRPr altLang="en-US" b="1" baseline="0" cap="none" i="0" kern="1200" kumimoji="0" lang="zh-CN" noProof="0" normalizeH="0" spc="0" strike="noStrike" sz="2400" u="none">
              <a:ln>
                <a:noFill/>
              </a:ln>
              <a:solidFill>
                <a:srgbClr val="FF0000"/>
              </a:solidFill>
              <a:effectLst/>
              <a:uLnTx/>
              <a:uFillTx/>
              <a:latin charset="-122" panose="020B0503020204020204" pitchFamily="34" typeface="微软雅黑"/>
              <a:ea charset="-122" panose="020B0503020204020204" pitchFamily="34" typeface="微软雅黑"/>
              <a:cs panose="020B0604020202020204" typeface="Arial"/>
              <a:sym charset="-122" panose="02010600030101010101" pitchFamily="2" typeface="宋体"/>
            </a:endParaRPr>
          </a:p>
        </p:txBody>
      </p:sp>
      <p:sp>
        <p:nvSpPr>
          <p:cNvPr id="94" name="箭头: 右 24"/>
          <p:cNvSpPr/>
          <p:nvPr>
            <p:custDataLst>
              <p:tags r:id="rId89"/>
            </p:custDataLst>
          </p:nvPr>
        </p:nvSpPr>
        <p:spPr>
          <a:xfrm flipH="1" rot="19703292">
            <a:off x="3036570" y="4388485"/>
            <a:ext cx="1485900" cy="309880"/>
          </a:xfrm>
          <a:custGeom>
            <a:avLst/>
            <a:gdLst>
              <a:gd fmla="*/ 0 w 1131032" name="connsiteX0"/>
              <a:gd fmla="*/ 118838 h 475350" name="connsiteY0"/>
              <a:gd fmla="*/ 893357 w 1131032" name="connsiteX1"/>
              <a:gd fmla="*/ 118838 h 475350" name="connsiteY1"/>
              <a:gd fmla="*/ 893357 w 1131032" name="connsiteX2"/>
              <a:gd fmla="*/ 0 h 475350" name="connsiteY2"/>
              <a:gd fmla="*/ 1131032 w 1131032" name="connsiteX3"/>
              <a:gd fmla="*/ 237675 h 475350" name="connsiteY3"/>
              <a:gd fmla="*/ 893357 w 1131032" name="connsiteX4"/>
              <a:gd fmla="*/ 475350 h 475350" name="connsiteY4"/>
              <a:gd fmla="*/ 893357 w 1131032" name="connsiteX5"/>
              <a:gd fmla="*/ 356513 h 475350" name="connsiteY5"/>
              <a:gd fmla="*/ 0 w 1131032" name="connsiteX6"/>
              <a:gd fmla="*/ 356513 h 475350" name="connsiteY6"/>
              <a:gd fmla="*/ 0 w 1131032" name="connsiteX7"/>
              <a:gd fmla="*/ 118838 h 475350" name="connsiteY7"/>
              <a:gd fmla="*/ 0 w 1131032" name="connsiteX0-1"/>
              <a:gd fmla="*/ 356513 h 475350" name="connsiteY0-2"/>
              <a:gd fmla="*/ 893357 w 1131032" name="connsiteX1-3"/>
              <a:gd fmla="*/ 118838 h 475350" name="connsiteY1-4"/>
              <a:gd fmla="*/ 893357 w 1131032" name="connsiteX2-5"/>
              <a:gd fmla="*/ 0 h 475350" name="connsiteY2-6"/>
              <a:gd fmla="*/ 1131032 w 1131032" name="connsiteX3-7"/>
              <a:gd fmla="*/ 237675 h 475350" name="connsiteY3-8"/>
              <a:gd fmla="*/ 893357 w 1131032" name="connsiteX4-9"/>
              <a:gd fmla="*/ 475350 h 475350" name="connsiteY4-10"/>
              <a:gd fmla="*/ 893357 w 1131032" name="connsiteX5-11"/>
              <a:gd fmla="*/ 356513 h 475350" name="connsiteY5-12"/>
              <a:gd fmla="*/ 0 w 1131032" name="connsiteX6-13"/>
              <a:gd fmla="*/ 356513 h 475350" name="connsiteY6-14"/>
              <a:gd fmla="*/ 0 w 1225405" name="connsiteX0-15"/>
              <a:gd fmla="*/ 164438 h 475350" name="connsiteY0-16"/>
              <a:gd fmla="*/ 987730 w 1225405" name="connsiteX1-17"/>
              <a:gd fmla="*/ 118838 h 475350" name="connsiteY1-18"/>
              <a:gd fmla="*/ 987730 w 1225405" name="connsiteX2-19"/>
              <a:gd fmla="*/ 0 h 475350" name="connsiteY2-20"/>
              <a:gd fmla="*/ 1225405 w 1225405" name="connsiteX3-21"/>
              <a:gd fmla="*/ 237675 h 475350" name="connsiteY3-22"/>
              <a:gd fmla="*/ 987730 w 1225405" name="connsiteX4-23"/>
              <a:gd fmla="*/ 475350 h 475350" name="connsiteY4-24"/>
              <a:gd fmla="*/ 987730 w 1225405" name="connsiteX5-25"/>
              <a:gd fmla="*/ 356513 h 475350" name="connsiteY5-26"/>
              <a:gd fmla="*/ 0 w 1225405" name="connsiteX6-27"/>
              <a:gd fmla="*/ 164438 h 475350" name="connsiteY6-28"/>
              <a:gd fmla="*/ 0 w 1225405" name="connsiteX0-29"/>
              <a:gd fmla="*/ 164438 h 475350" name="connsiteY0-30"/>
              <a:gd fmla="*/ 987730 w 1225405" name="connsiteX1-31"/>
              <a:gd fmla="*/ 118838 h 475350" name="connsiteY1-32"/>
              <a:gd fmla="*/ 987730 w 1225405" name="connsiteX2-33"/>
              <a:gd fmla="*/ 0 h 475350" name="connsiteY2-34"/>
              <a:gd fmla="*/ 1225405 w 1225405" name="connsiteX3-35"/>
              <a:gd fmla="*/ 237675 h 475350" name="connsiteY3-36"/>
              <a:gd fmla="*/ 987730 w 1225405" name="connsiteX4-37"/>
              <a:gd fmla="*/ 475350 h 475350" name="connsiteY4-38"/>
              <a:gd fmla="*/ 987730 w 1225405" name="connsiteX5-39"/>
              <a:gd fmla="*/ 356513 h 475350" name="connsiteY5-40"/>
              <a:gd fmla="*/ 0 w 1225405" name="connsiteX6-41"/>
              <a:gd fmla="*/ 164438 h 475350" name="connsiteY6-42"/>
              <a:gd fmla="*/ 0 w 1225405" name="connsiteX0-43"/>
              <a:gd fmla="*/ 164438 h 475350" name="connsiteY0-44"/>
              <a:gd fmla="*/ 987730 w 1225405" name="connsiteX1-45"/>
              <a:gd fmla="*/ 118838 h 475350" name="connsiteY1-46"/>
              <a:gd fmla="*/ 987730 w 1225405" name="connsiteX2-47"/>
              <a:gd fmla="*/ 0 h 475350" name="connsiteY2-48"/>
              <a:gd fmla="*/ 1225405 w 1225405" name="connsiteX3-49"/>
              <a:gd fmla="*/ 237675 h 475350" name="connsiteY3-50"/>
              <a:gd fmla="*/ 987730 w 1225405" name="connsiteX4-51"/>
              <a:gd fmla="*/ 475350 h 475350" name="connsiteY4-52"/>
              <a:gd fmla="*/ 987730 w 1225405" name="connsiteX5-53"/>
              <a:gd fmla="*/ 356513 h 475350" name="connsiteY5-54"/>
              <a:gd fmla="*/ 0 w 1225405" name="connsiteX6-55"/>
              <a:gd fmla="*/ 164438 h 475350" name="connsiteY6-56"/>
              <a:gd fmla="*/ 0 w 1225405" name="connsiteX0-57"/>
              <a:gd fmla="*/ 164438 h 475350" name="connsiteY0-58"/>
              <a:gd fmla="*/ 987730 w 1225405" name="connsiteX1-59"/>
              <a:gd fmla="*/ 118838 h 475350" name="connsiteY1-60"/>
              <a:gd fmla="*/ 987730 w 1225405" name="connsiteX2-61"/>
              <a:gd fmla="*/ 0 h 475350" name="connsiteY2-62"/>
              <a:gd fmla="*/ 1225405 w 1225405" name="connsiteX3-63"/>
              <a:gd fmla="*/ 237675 h 475350" name="connsiteY3-64"/>
              <a:gd fmla="*/ 987730 w 1225405" name="connsiteX4-65"/>
              <a:gd fmla="*/ 475350 h 475350" name="connsiteY4-66"/>
              <a:gd fmla="*/ 987730 w 1225405" name="connsiteX5-67"/>
              <a:gd fmla="*/ 356513 h 475350" name="connsiteY5-68"/>
              <a:gd fmla="*/ 0 w 1225405" name="connsiteX6-69"/>
              <a:gd fmla="*/ 164438 h 475350" name="connsiteY6-70"/>
              <a:gd fmla="*/ 0 w 1226062" name="connsiteX0-71"/>
              <a:gd fmla="*/ 259095 h 475350" name="connsiteY0-72"/>
              <a:gd fmla="*/ 988387 w 1226062" name="connsiteX1-73"/>
              <a:gd fmla="*/ 118838 h 475350" name="connsiteY1-74"/>
              <a:gd fmla="*/ 988387 w 1226062" name="connsiteX2-75"/>
              <a:gd fmla="*/ 0 h 475350" name="connsiteY2-76"/>
              <a:gd fmla="*/ 1226062 w 1226062" name="connsiteX3-77"/>
              <a:gd fmla="*/ 237675 h 475350" name="connsiteY3-78"/>
              <a:gd fmla="*/ 988387 w 1226062" name="connsiteX4-79"/>
              <a:gd fmla="*/ 475350 h 475350" name="connsiteY4-80"/>
              <a:gd fmla="*/ 988387 w 1226062" name="connsiteX5-81"/>
              <a:gd fmla="*/ 356513 h 475350" name="connsiteY5-82"/>
              <a:gd fmla="*/ 0 w 1226062" name="connsiteX6-83"/>
              <a:gd fmla="*/ 259095 h 475350" name="connsiteY6-84"/>
              <a:gd fmla="*/ 0 w 1218991" name="connsiteX0-85"/>
              <a:gd fmla="*/ 331088 h 475350" name="connsiteY0-86"/>
              <a:gd fmla="*/ 981316 w 1218991" name="connsiteX1-87"/>
              <a:gd fmla="*/ 118838 h 475350" name="connsiteY1-88"/>
              <a:gd fmla="*/ 981316 w 1218991" name="connsiteX2-89"/>
              <a:gd fmla="*/ 0 h 475350" name="connsiteY2-90"/>
              <a:gd fmla="*/ 1218991 w 1218991" name="connsiteX3-91"/>
              <a:gd fmla="*/ 237675 h 475350" name="connsiteY3-92"/>
              <a:gd fmla="*/ 981316 w 1218991" name="connsiteX4-93"/>
              <a:gd fmla="*/ 475350 h 475350" name="connsiteY4-94"/>
              <a:gd fmla="*/ 981316 w 1218991" name="connsiteX5-95"/>
              <a:gd fmla="*/ 356513 h 475350" name="connsiteY5-96"/>
              <a:gd fmla="*/ 0 w 1218991" name="connsiteX6-97"/>
              <a:gd fmla="*/ 331088 h 475350" name="connsiteY6-98"/>
              <a:gd fmla="*/ 0 w 1226853" name="connsiteX0-99"/>
              <a:gd fmla="*/ 372686 h 475350" name="connsiteY0-100"/>
              <a:gd fmla="*/ 989178 w 1226853" name="connsiteX1-101"/>
              <a:gd fmla="*/ 118838 h 475350" name="connsiteY1-102"/>
              <a:gd fmla="*/ 989178 w 1226853" name="connsiteX2-103"/>
              <a:gd fmla="*/ 0 h 475350" name="connsiteY2-104"/>
              <a:gd fmla="*/ 1226853 w 1226853" name="connsiteX3-105"/>
              <a:gd fmla="*/ 237675 h 475350" name="connsiteY3-106"/>
              <a:gd fmla="*/ 989178 w 1226853" name="connsiteX4-107"/>
              <a:gd fmla="*/ 475350 h 475350" name="connsiteY4-108"/>
              <a:gd fmla="*/ 989178 w 1226853" name="connsiteX5-109"/>
              <a:gd fmla="*/ 356513 h 475350" name="connsiteY5-110"/>
              <a:gd fmla="*/ 0 w 1226853" name="connsiteX6-111"/>
              <a:gd fmla="*/ 372686 h 475350" name="connsiteY6-112"/>
              <a:gd fmla="*/ 0 w 1226853" name="connsiteX0-113"/>
              <a:gd fmla="*/ 372686 h 475350" name="connsiteY0-114"/>
              <a:gd fmla="*/ 989178 w 1226853" name="connsiteX1-115"/>
              <a:gd fmla="*/ 118838 h 475350" name="connsiteY1-116"/>
              <a:gd fmla="*/ 989178 w 1226853" name="connsiteX2-117"/>
              <a:gd fmla="*/ 0 h 475350" name="connsiteY2-118"/>
              <a:gd fmla="*/ 1226853 w 1226853" name="connsiteX3-119"/>
              <a:gd fmla="*/ 237675 h 475350" name="connsiteY3-120"/>
              <a:gd fmla="*/ 989178 w 1226853" name="connsiteX4-121"/>
              <a:gd fmla="*/ 475350 h 475350" name="connsiteY4-122"/>
              <a:gd fmla="*/ 989178 w 1226853" name="connsiteX5-123"/>
              <a:gd fmla="*/ 356513 h 475350" name="connsiteY5-124"/>
              <a:gd fmla="*/ 0 w 1226853" name="connsiteX6-125"/>
              <a:gd fmla="*/ 372686 h 475350" name="connsiteY6-126"/>
              <a:gd fmla="*/ 0 w 1226853" name="connsiteX0-127"/>
              <a:gd fmla="*/ 372686 h 475350" name="connsiteY0-128"/>
              <a:gd fmla="*/ 989178 w 1226853" name="connsiteX1-129"/>
              <a:gd fmla="*/ 118838 h 475350" name="connsiteY1-130"/>
              <a:gd fmla="*/ 989178 w 1226853" name="connsiteX2-131"/>
              <a:gd fmla="*/ 0 h 475350" name="connsiteY2-132"/>
              <a:gd fmla="*/ 1226853 w 1226853" name="connsiteX3-133"/>
              <a:gd fmla="*/ 237675 h 475350" name="connsiteY3-134"/>
              <a:gd fmla="*/ 989178 w 1226853" name="connsiteX4-135"/>
              <a:gd fmla="*/ 475350 h 475350" name="connsiteY4-136"/>
              <a:gd fmla="*/ 989178 w 1226853" name="connsiteX5-137"/>
              <a:gd fmla="*/ 356513 h 475350" name="connsiteY5-138"/>
              <a:gd fmla="*/ 0 w 1226853" name="connsiteX6-139"/>
              <a:gd fmla="*/ 372686 h 475350" name="connsiteY6-140"/>
              <a:gd fmla="*/ 0 w 1226853" name="connsiteX0-141"/>
              <a:gd fmla="*/ 372686 h 475350" name="connsiteY0-142"/>
              <a:gd fmla="*/ 989178 w 1226853" name="connsiteX1-143"/>
              <a:gd fmla="*/ 118838 h 475350" name="connsiteY1-144"/>
              <a:gd fmla="*/ 989178 w 1226853" name="connsiteX2-145"/>
              <a:gd fmla="*/ 0 h 475350" name="connsiteY2-146"/>
              <a:gd fmla="*/ 1226853 w 1226853" name="connsiteX3-147"/>
              <a:gd fmla="*/ 237675 h 475350" name="connsiteY3-148"/>
              <a:gd fmla="*/ 989178 w 1226853" name="connsiteX4-149"/>
              <a:gd fmla="*/ 475350 h 475350" name="connsiteY4-150"/>
              <a:gd fmla="*/ 989178 w 1226853" name="connsiteX5-151"/>
              <a:gd fmla="*/ 356513 h 475350" name="connsiteY5-152"/>
              <a:gd fmla="*/ 0 w 1226853" name="connsiteX6-153"/>
              <a:gd fmla="*/ 372686 h 475350" name="connsiteY6-154"/>
              <a:gd fmla="*/ 0 w 1226853" name="connsiteX0-155"/>
              <a:gd fmla="*/ 372686 h 475350" name="connsiteY0-156"/>
              <a:gd fmla="*/ 989178 w 1226853" name="connsiteX1-157"/>
              <a:gd fmla="*/ 118838 h 475350" name="connsiteY1-158"/>
              <a:gd fmla="*/ 989178 w 1226853" name="connsiteX2-159"/>
              <a:gd fmla="*/ 0 h 475350" name="connsiteY2-160"/>
              <a:gd fmla="*/ 1226853 w 1226853" name="connsiteX3-161"/>
              <a:gd fmla="*/ 237675 h 475350" name="connsiteY3-162"/>
              <a:gd fmla="*/ 989178 w 1226853" name="connsiteX4-163"/>
              <a:gd fmla="*/ 475350 h 475350" name="connsiteY4-164"/>
              <a:gd fmla="*/ 989178 w 1226853" name="connsiteX5-165"/>
              <a:gd fmla="*/ 356513 h 475350" name="connsiteY5-166"/>
              <a:gd fmla="*/ 0 w 1226853" name="connsiteX6-167"/>
              <a:gd fmla="*/ 372686 h 475350" name="connsiteY6-168"/>
              <a:gd fmla="*/ 0 w 1226853" name="connsiteX0-169"/>
              <a:gd fmla="*/ 372686 h 475350" name="connsiteY0-170"/>
              <a:gd fmla="*/ 989178 w 1226853" name="connsiteX1-171"/>
              <a:gd fmla="*/ 118838 h 475350" name="connsiteY1-172"/>
              <a:gd fmla="*/ 989178 w 1226853" name="connsiteX2-173"/>
              <a:gd fmla="*/ 0 h 475350" name="connsiteY2-174"/>
              <a:gd fmla="*/ 1226853 w 1226853" name="connsiteX3-175"/>
              <a:gd fmla="*/ 237675 h 475350" name="connsiteY3-176"/>
              <a:gd fmla="*/ 989178 w 1226853" name="connsiteX4-177"/>
              <a:gd fmla="*/ 475350 h 475350" name="connsiteY4-178"/>
              <a:gd fmla="*/ 989178 w 1226853" name="connsiteX5-179"/>
              <a:gd fmla="*/ 356513 h 475350" name="connsiteY5-180"/>
              <a:gd fmla="*/ 0 w 1226853" name="connsiteX6-181"/>
              <a:gd fmla="*/ 372686 h 475350" name="connsiteY6-1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b="b" l="l" r="r" t="t"/>
            <a:pathLst>
              <a:path h="475350" w="1226853">
                <a:moveTo>
                  <a:pt x="0" y="372686"/>
                </a:moveTo>
                <a:cubicBezTo>
                  <a:pt x="434135" y="-24221"/>
                  <a:pt x="659935" y="134038"/>
                  <a:pt x="989178" y="118838"/>
                </a:cubicBezTo>
                <a:lnTo>
                  <a:pt x="989178" y="0"/>
                </a:lnTo>
                <a:lnTo>
                  <a:pt x="1226853" y="237675"/>
                </a:lnTo>
                <a:lnTo>
                  <a:pt x="989178" y="475350"/>
                </a:lnTo>
                <a:lnTo>
                  <a:pt x="989178" y="356513"/>
                </a:lnTo>
                <a:cubicBezTo>
                  <a:pt x="659935" y="292488"/>
                  <a:pt x="543594" y="104992"/>
                  <a:pt x="0" y="372686"/>
                </a:cubicBezTo>
                <a:close/>
              </a:path>
            </a:pathLst>
          </a:custGeom>
          <a:gradFill>
            <a:gsLst>
              <a:gs pos="0">
                <a:srgbClr val="007BD3"/>
              </a:gs>
              <a:gs pos="100000">
                <a:srgbClr val="034373"/>
              </a:gs>
            </a:gsLst>
            <a:lin scaled="0"/>
          </a:gradFill>
          <a:ln algn="ctr" cap="flat" cmpd="sng" w="127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defRPr/>
            </a:pPr>
            <a:endParaRPr altLang="en-US" b="1" baseline="0" cap="none" i="0" kern="1200" kumimoji="0" lang="zh-CN" noProof="0" normalizeH="0" spc="0" strike="noStrike" sz="2400" u="none">
              <a:ln>
                <a:noFill/>
              </a:ln>
              <a:solidFill>
                <a:prstClr val="white"/>
              </a:solidFill>
              <a:effectLst/>
              <a:uLnTx/>
              <a:uFillTx/>
              <a:latin panose="020F0502020204030204" typeface="Calibri"/>
              <a:ea charset="-122" panose="020B0503020204020204" pitchFamily="34" typeface="微软雅黑"/>
              <a:cs panose="020B0604020202020204" typeface="Arial"/>
            </a:endParaRPr>
          </a:p>
        </p:txBody>
      </p:sp>
      <p:sp>
        <p:nvSpPr>
          <p:cNvPr id="95" name="箭头: 右 24"/>
          <p:cNvSpPr/>
          <p:nvPr>
            <p:custDataLst>
              <p:tags r:id="rId90"/>
            </p:custDataLst>
          </p:nvPr>
        </p:nvSpPr>
        <p:spPr>
          <a:xfrm flipH="1" rot="20663291">
            <a:off x="3079115" y="3831590"/>
            <a:ext cx="1335405" cy="285750"/>
          </a:xfrm>
          <a:custGeom>
            <a:avLst/>
            <a:gdLst>
              <a:gd fmla="*/ 0 w 1131032" name="connsiteX0"/>
              <a:gd fmla="*/ 118838 h 475350" name="connsiteY0"/>
              <a:gd fmla="*/ 893357 w 1131032" name="connsiteX1"/>
              <a:gd fmla="*/ 118838 h 475350" name="connsiteY1"/>
              <a:gd fmla="*/ 893357 w 1131032" name="connsiteX2"/>
              <a:gd fmla="*/ 0 h 475350" name="connsiteY2"/>
              <a:gd fmla="*/ 1131032 w 1131032" name="connsiteX3"/>
              <a:gd fmla="*/ 237675 h 475350" name="connsiteY3"/>
              <a:gd fmla="*/ 893357 w 1131032" name="connsiteX4"/>
              <a:gd fmla="*/ 475350 h 475350" name="connsiteY4"/>
              <a:gd fmla="*/ 893357 w 1131032" name="connsiteX5"/>
              <a:gd fmla="*/ 356513 h 475350" name="connsiteY5"/>
              <a:gd fmla="*/ 0 w 1131032" name="connsiteX6"/>
              <a:gd fmla="*/ 356513 h 475350" name="connsiteY6"/>
              <a:gd fmla="*/ 0 w 1131032" name="connsiteX7"/>
              <a:gd fmla="*/ 118838 h 475350" name="connsiteY7"/>
              <a:gd fmla="*/ 0 w 1131032" name="connsiteX0-1"/>
              <a:gd fmla="*/ 356513 h 475350" name="connsiteY0-2"/>
              <a:gd fmla="*/ 893357 w 1131032" name="connsiteX1-3"/>
              <a:gd fmla="*/ 118838 h 475350" name="connsiteY1-4"/>
              <a:gd fmla="*/ 893357 w 1131032" name="connsiteX2-5"/>
              <a:gd fmla="*/ 0 h 475350" name="connsiteY2-6"/>
              <a:gd fmla="*/ 1131032 w 1131032" name="connsiteX3-7"/>
              <a:gd fmla="*/ 237675 h 475350" name="connsiteY3-8"/>
              <a:gd fmla="*/ 893357 w 1131032" name="connsiteX4-9"/>
              <a:gd fmla="*/ 475350 h 475350" name="connsiteY4-10"/>
              <a:gd fmla="*/ 893357 w 1131032" name="connsiteX5-11"/>
              <a:gd fmla="*/ 356513 h 475350" name="connsiteY5-12"/>
              <a:gd fmla="*/ 0 w 1131032" name="connsiteX6-13"/>
              <a:gd fmla="*/ 356513 h 475350" name="connsiteY6-14"/>
              <a:gd fmla="*/ 0 w 1225405" name="connsiteX0-15"/>
              <a:gd fmla="*/ 164438 h 475350" name="connsiteY0-16"/>
              <a:gd fmla="*/ 987730 w 1225405" name="connsiteX1-17"/>
              <a:gd fmla="*/ 118838 h 475350" name="connsiteY1-18"/>
              <a:gd fmla="*/ 987730 w 1225405" name="connsiteX2-19"/>
              <a:gd fmla="*/ 0 h 475350" name="connsiteY2-20"/>
              <a:gd fmla="*/ 1225405 w 1225405" name="connsiteX3-21"/>
              <a:gd fmla="*/ 237675 h 475350" name="connsiteY3-22"/>
              <a:gd fmla="*/ 987730 w 1225405" name="connsiteX4-23"/>
              <a:gd fmla="*/ 475350 h 475350" name="connsiteY4-24"/>
              <a:gd fmla="*/ 987730 w 1225405" name="connsiteX5-25"/>
              <a:gd fmla="*/ 356513 h 475350" name="connsiteY5-26"/>
              <a:gd fmla="*/ 0 w 1225405" name="connsiteX6-27"/>
              <a:gd fmla="*/ 164438 h 475350" name="connsiteY6-28"/>
              <a:gd fmla="*/ 0 w 1225405" name="connsiteX0-29"/>
              <a:gd fmla="*/ 164438 h 475350" name="connsiteY0-30"/>
              <a:gd fmla="*/ 987730 w 1225405" name="connsiteX1-31"/>
              <a:gd fmla="*/ 118838 h 475350" name="connsiteY1-32"/>
              <a:gd fmla="*/ 987730 w 1225405" name="connsiteX2-33"/>
              <a:gd fmla="*/ 0 h 475350" name="connsiteY2-34"/>
              <a:gd fmla="*/ 1225405 w 1225405" name="connsiteX3-35"/>
              <a:gd fmla="*/ 237675 h 475350" name="connsiteY3-36"/>
              <a:gd fmla="*/ 987730 w 1225405" name="connsiteX4-37"/>
              <a:gd fmla="*/ 475350 h 475350" name="connsiteY4-38"/>
              <a:gd fmla="*/ 987730 w 1225405" name="connsiteX5-39"/>
              <a:gd fmla="*/ 356513 h 475350" name="connsiteY5-40"/>
              <a:gd fmla="*/ 0 w 1225405" name="connsiteX6-41"/>
              <a:gd fmla="*/ 164438 h 475350" name="connsiteY6-42"/>
              <a:gd fmla="*/ 0 w 1225405" name="connsiteX0-43"/>
              <a:gd fmla="*/ 164438 h 475350" name="connsiteY0-44"/>
              <a:gd fmla="*/ 987730 w 1225405" name="connsiteX1-45"/>
              <a:gd fmla="*/ 118838 h 475350" name="connsiteY1-46"/>
              <a:gd fmla="*/ 987730 w 1225405" name="connsiteX2-47"/>
              <a:gd fmla="*/ 0 h 475350" name="connsiteY2-48"/>
              <a:gd fmla="*/ 1225405 w 1225405" name="connsiteX3-49"/>
              <a:gd fmla="*/ 237675 h 475350" name="connsiteY3-50"/>
              <a:gd fmla="*/ 987730 w 1225405" name="connsiteX4-51"/>
              <a:gd fmla="*/ 475350 h 475350" name="connsiteY4-52"/>
              <a:gd fmla="*/ 987730 w 1225405" name="connsiteX5-53"/>
              <a:gd fmla="*/ 356513 h 475350" name="connsiteY5-54"/>
              <a:gd fmla="*/ 0 w 1225405" name="connsiteX6-55"/>
              <a:gd fmla="*/ 164438 h 475350" name="connsiteY6-56"/>
              <a:gd fmla="*/ 0 w 1225405" name="connsiteX0-57"/>
              <a:gd fmla="*/ 164438 h 475350" name="connsiteY0-58"/>
              <a:gd fmla="*/ 987730 w 1225405" name="connsiteX1-59"/>
              <a:gd fmla="*/ 118838 h 475350" name="connsiteY1-60"/>
              <a:gd fmla="*/ 987730 w 1225405" name="connsiteX2-61"/>
              <a:gd fmla="*/ 0 h 475350" name="connsiteY2-62"/>
              <a:gd fmla="*/ 1225405 w 1225405" name="connsiteX3-63"/>
              <a:gd fmla="*/ 237675 h 475350" name="connsiteY3-64"/>
              <a:gd fmla="*/ 987730 w 1225405" name="connsiteX4-65"/>
              <a:gd fmla="*/ 475350 h 475350" name="connsiteY4-66"/>
              <a:gd fmla="*/ 987730 w 1225405" name="connsiteX5-67"/>
              <a:gd fmla="*/ 356513 h 475350" name="connsiteY5-68"/>
              <a:gd fmla="*/ 0 w 1225405" name="connsiteX6-69"/>
              <a:gd fmla="*/ 164438 h 475350" name="connsiteY6-70"/>
              <a:gd fmla="*/ 0 w 1226062" name="connsiteX0-71"/>
              <a:gd fmla="*/ 259095 h 475350" name="connsiteY0-72"/>
              <a:gd fmla="*/ 988387 w 1226062" name="connsiteX1-73"/>
              <a:gd fmla="*/ 118838 h 475350" name="connsiteY1-74"/>
              <a:gd fmla="*/ 988387 w 1226062" name="connsiteX2-75"/>
              <a:gd fmla="*/ 0 h 475350" name="connsiteY2-76"/>
              <a:gd fmla="*/ 1226062 w 1226062" name="connsiteX3-77"/>
              <a:gd fmla="*/ 237675 h 475350" name="connsiteY3-78"/>
              <a:gd fmla="*/ 988387 w 1226062" name="connsiteX4-79"/>
              <a:gd fmla="*/ 475350 h 475350" name="connsiteY4-80"/>
              <a:gd fmla="*/ 988387 w 1226062" name="connsiteX5-81"/>
              <a:gd fmla="*/ 356513 h 475350" name="connsiteY5-82"/>
              <a:gd fmla="*/ 0 w 1226062" name="connsiteX6-83"/>
              <a:gd fmla="*/ 259095 h 475350" name="connsiteY6-84"/>
              <a:gd fmla="*/ 0 w 1218991" name="connsiteX0-85"/>
              <a:gd fmla="*/ 331088 h 475350" name="connsiteY0-86"/>
              <a:gd fmla="*/ 981316 w 1218991" name="connsiteX1-87"/>
              <a:gd fmla="*/ 118838 h 475350" name="connsiteY1-88"/>
              <a:gd fmla="*/ 981316 w 1218991" name="connsiteX2-89"/>
              <a:gd fmla="*/ 0 h 475350" name="connsiteY2-90"/>
              <a:gd fmla="*/ 1218991 w 1218991" name="connsiteX3-91"/>
              <a:gd fmla="*/ 237675 h 475350" name="connsiteY3-92"/>
              <a:gd fmla="*/ 981316 w 1218991" name="connsiteX4-93"/>
              <a:gd fmla="*/ 475350 h 475350" name="connsiteY4-94"/>
              <a:gd fmla="*/ 981316 w 1218991" name="connsiteX5-95"/>
              <a:gd fmla="*/ 356513 h 475350" name="connsiteY5-96"/>
              <a:gd fmla="*/ 0 w 1218991" name="connsiteX6-97"/>
              <a:gd fmla="*/ 331088 h 475350" name="connsiteY6-98"/>
              <a:gd fmla="*/ 0 w 1226853" name="connsiteX0-99"/>
              <a:gd fmla="*/ 372686 h 475350" name="connsiteY0-100"/>
              <a:gd fmla="*/ 989178 w 1226853" name="connsiteX1-101"/>
              <a:gd fmla="*/ 118838 h 475350" name="connsiteY1-102"/>
              <a:gd fmla="*/ 989178 w 1226853" name="connsiteX2-103"/>
              <a:gd fmla="*/ 0 h 475350" name="connsiteY2-104"/>
              <a:gd fmla="*/ 1226853 w 1226853" name="connsiteX3-105"/>
              <a:gd fmla="*/ 237675 h 475350" name="connsiteY3-106"/>
              <a:gd fmla="*/ 989178 w 1226853" name="connsiteX4-107"/>
              <a:gd fmla="*/ 475350 h 475350" name="connsiteY4-108"/>
              <a:gd fmla="*/ 989178 w 1226853" name="connsiteX5-109"/>
              <a:gd fmla="*/ 356513 h 475350" name="connsiteY5-110"/>
              <a:gd fmla="*/ 0 w 1226853" name="connsiteX6-111"/>
              <a:gd fmla="*/ 372686 h 475350" name="connsiteY6-112"/>
              <a:gd fmla="*/ 0 w 1226853" name="connsiteX0-113"/>
              <a:gd fmla="*/ 372686 h 475350" name="connsiteY0-114"/>
              <a:gd fmla="*/ 989178 w 1226853" name="connsiteX1-115"/>
              <a:gd fmla="*/ 118838 h 475350" name="connsiteY1-116"/>
              <a:gd fmla="*/ 989178 w 1226853" name="connsiteX2-117"/>
              <a:gd fmla="*/ 0 h 475350" name="connsiteY2-118"/>
              <a:gd fmla="*/ 1226853 w 1226853" name="connsiteX3-119"/>
              <a:gd fmla="*/ 237675 h 475350" name="connsiteY3-120"/>
              <a:gd fmla="*/ 989178 w 1226853" name="connsiteX4-121"/>
              <a:gd fmla="*/ 475350 h 475350" name="connsiteY4-122"/>
              <a:gd fmla="*/ 989178 w 1226853" name="connsiteX5-123"/>
              <a:gd fmla="*/ 356513 h 475350" name="connsiteY5-124"/>
              <a:gd fmla="*/ 0 w 1226853" name="connsiteX6-125"/>
              <a:gd fmla="*/ 372686 h 475350" name="connsiteY6-126"/>
              <a:gd fmla="*/ 0 w 1226853" name="connsiteX0-127"/>
              <a:gd fmla="*/ 372686 h 475350" name="connsiteY0-128"/>
              <a:gd fmla="*/ 989178 w 1226853" name="connsiteX1-129"/>
              <a:gd fmla="*/ 118838 h 475350" name="connsiteY1-130"/>
              <a:gd fmla="*/ 989178 w 1226853" name="connsiteX2-131"/>
              <a:gd fmla="*/ 0 h 475350" name="connsiteY2-132"/>
              <a:gd fmla="*/ 1226853 w 1226853" name="connsiteX3-133"/>
              <a:gd fmla="*/ 237675 h 475350" name="connsiteY3-134"/>
              <a:gd fmla="*/ 989178 w 1226853" name="connsiteX4-135"/>
              <a:gd fmla="*/ 475350 h 475350" name="connsiteY4-136"/>
              <a:gd fmla="*/ 989178 w 1226853" name="connsiteX5-137"/>
              <a:gd fmla="*/ 356513 h 475350" name="connsiteY5-138"/>
              <a:gd fmla="*/ 0 w 1226853" name="connsiteX6-139"/>
              <a:gd fmla="*/ 372686 h 475350" name="connsiteY6-140"/>
              <a:gd fmla="*/ 0 w 1226853" name="connsiteX0-141"/>
              <a:gd fmla="*/ 372686 h 475350" name="connsiteY0-142"/>
              <a:gd fmla="*/ 989178 w 1226853" name="connsiteX1-143"/>
              <a:gd fmla="*/ 118838 h 475350" name="connsiteY1-144"/>
              <a:gd fmla="*/ 989178 w 1226853" name="connsiteX2-145"/>
              <a:gd fmla="*/ 0 h 475350" name="connsiteY2-146"/>
              <a:gd fmla="*/ 1226853 w 1226853" name="connsiteX3-147"/>
              <a:gd fmla="*/ 237675 h 475350" name="connsiteY3-148"/>
              <a:gd fmla="*/ 989178 w 1226853" name="connsiteX4-149"/>
              <a:gd fmla="*/ 475350 h 475350" name="connsiteY4-150"/>
              <a:gd fmla="*/ 989178 w 1226853" name="connsiteX5-151"/>
              <a:gd fmla="*/ 356513 h 475350" name="connsiteY5-152"/>
              <a:gd fmla="*/ 0 w 1226853" name="connsiteX6-153"/>
              <a:gd fmla="*/ 372686 h 475350" name="connsiteY6-154"/>
              <a:gd fmla="*/ 0 w 1226853" name="connsiteX0-155"/>
              <a:gd fmla="*/ 372686 h 475350" name="connsiteY0-156"/>
              <a:gd fmla="*/ 989178 w 1226853" name="connsiteX1-157"/>
              <a:gd fmla="*/ 118838 h 475350" name="connsiteY1-158"/>
              <a:gd fmla="*/ 989178 w 1226853" name="connsiteX2-159"/>
              <a:gd fmla="*/ 0 h 475350" name="connsiteY2-160"/>
              <a:gd fmla="*/ 1226853 w 1226853" name="connsiteX3-161"/>
              <a:gd fmla="*/ 237675 h 475350" name="connsiteY3-162"/>
              <a:gd fmla="*/ 989178 w 1226853" name="connsiteX4-163"/>
              <a:gd fmla="*/ 475350 h 475350" name="connsiteY4-164"/>
              <a:gd fmla="*/ 989178 w 1226853" name="connsiteX5-165"/>
              <a:gd fmla="*/ 356513 h 475350" name="connsiteY5-166"/>
              <a:gd fmla="*/ 0 w 1226853" name="connsiteX6-167"/>
              <a:gd fmla="*/ 372686 h 475350" name="connsiteY6-168"/>
              <a:gd fmla="*/ 0 w 1226853" name="connsiteX0-169"/>
              <a:gd fmla="*/ 372686 h 475350" name="connsiteY0-170"/>
              <a:gd fmla="*/ 989178 w 1226853" name="connsiteX1-171"/>
              <a:gd fmla="*/ 118838 h 475350" name="connsiteY1-172"/>
              <a:gd fmla="*/ 989178 w 1226853" name="connsiteX2-173"/>
              <a:gd fmla="*/ 0 h 475350" name="connsiteY2-174"/>
              <a:gd fmla="*/ 1226853 w 1226853" name="connsiteX3-175"/>
              <a:gd fmla="*/ 237675 h 475350" name="connsiteY3-176"/>
              <a:gd fmla="*/ 989178 w 1226853" name="connsiteX4-177"/>
              <a:gd fmla="*/ 475350 h 475350" name="connsiteY4-178"/>
              <a:gd fmla="*/ 989178 w 1226853" name="connsiteX5-179"/>
              <a:gd fmla="*/ 356513 h 475350" name="connsiteY5-180"/>
              <a:gd fmla="*/ 0 w 1226853" name="connsiteX6-181"/>
              <a:gd fmla="*/ 372686 h 475350" name="connsiteY6-1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b="b" l="l" r="r" t="t"/>
            <a:pathLst>
              <a:path h="475350" w="1226853">
                <a:moveTo>
                  <a:pt x="0" y="372686"/>
                </a:moveTo>
                <a:cubicBezTo>
                  <a:pt x="434135" y="-24221"/>
                  <a:pt x="659935" y="134038"/>
                  <a:pt x="989178" y="118838"/>
                </a:cubicBezTo>
                <a:lnTo>
                  <a:pt x="989178" y="0"/>
                </a:lnTo>
                <a:lnTo>
                  <a:pt x="1226853" y="237675"/>
                </a:lnTo>
                <a:lnTo>
                  <a:pt x="989178" y="475350"/>
                </a:lnTo>
                <a:lnTo>
                  <a:pt x="989178" y="356513"/>
                </a:lnTo>
                <a:cubicBezTo>
                  <a:pt x="659935" y="292488"/>
                  <a:pt x="543594" y="104992"/>
                  <a:pt x="0" y="372686"/>
                </a:cubicBezTo>
                <a:close/>
              </a:path>
            </a:pathLst>
          </a:custGeom>
          <a:gradFill>
            <a:gsLst>
              <a:gs pos="0">
                <a:srgbClr val="007BD3"/>
              </a:gs>
              <a:gs pos="100000">
                <a:srgbClr val="034373"/>
              </a:gs>
            </a:gsLst>
            <a:lin scaled="0"/>
          </a:gradFill>
          <a:ln algn="ctr" cap="flat" cmpd="sng" w="127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defRPr/>
            </a:pPr>
            <a:endParaRPr altLang="en-US" b="1" baseline="0" cap="none" i="0" kern="1200" kumimoji="0" lang="zh-CN" noProof="0" normalizeH="0" spc="0" strike="noStrike" sz="2400" u="none">
              <a:ln>
                <a:noFill/>
              </a:ln>
              <a:solidFill>
                <a:prstClr val="white"/>
              </a:solidFill>
              <a:effectLst/>
              <a:uLnTx/>
              <a:uFillTx/>
              <a:latin panose="020F0502020204030204" typeface="Calibri"/>
              <a:ea charset="-122" panose="020B0503020204020204" pitchFamily="34" typeface="微软雅黑"/>
              <a:cs panose="020B0604020202020204" typeface="Arial"/>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95"/>
                                        </p:tgtEl>
                                        <p:attrNameLst>
                                          <p:attrName>style.visibility</p:attrName>
                                        </p:attrNameLst>
                                      </p:cBhvr>
                                      <p:to>
                                        <p:strVal val="visible"/>
                                      </p:to>
                                    </p:set>
                                    <p:animEffect filter="blinds(horizontal)" transition="in">
                                      <p:cBhvr>
                                        <p:cTn dur="500" id="7"/>
                                        <p:tgtEl>
                                          <p:spTgt spid="95"/>
                                        </p:tgtEl>
                                      </p:cBhvr>
                                    </p:animEffect>
                                  </p:childTnLst>
                                </p:cTn>
                              </p:par>
                              <p:par>
                                <p:cTn fill="hold" grpId="0" id="8" nodeType="withEffect" presetClass="entr" presetID="3" presetSubtype="10">
                                  <p:stCondLst>
                                    <p:cond delay="0"/>
                                  </p:stCondLst>
                                  <p:childTnLst>
                                    <p:set>
                                      <p:cBhvr>
                                        <p:cTn dur="1" fill="hold" id="9">
                                          <p:stCondLst>
                                            <p:cond delay="0"/>
                                          </p:stCondLst>
                                        </p:cTn>
                                        <p:tgtEl>
                                          <p:spTgt spid="94"/>
                                        </p:tgtEl>
                                        <p:attrNameLst>
                                          <p:attrName>style.visibility</p:attrName>
                                        </p:attrNameLst>
                                      </p:cBhvr>
                                      <p:to>
                                        <p:strVal val="visible"/>
                                      </p:to>
                                    </p:set>
                                    <p:animEffect filter="blinds(horizontal)" transition="in">
                                      <p:cBhvr>
                                        <p:cTn dur="500" id="10"/>
                                        <p:tgtEl>
                                          <p:spTgt spid="94"/>
                                        </p:tgtEl>
                                      </p:cBhvr>
                                    </p:animEffec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3" presetSubtype="10">
                                  <p:stCondLst>
                                    <p:cond delay="0"/>
                                  </p:stCondLst>
                                  <p:childTnLst>
                                    <p:set>
                                      <p:cBhvr>
                                        <p:cTn dur="1" fill="hold" id="14">
                                          <p:stCondLst>
                                            <p:cond delay="0"/>
                                          </p:stCondLst>
                                        </p:cTn>
                                        <p:tgtEl>
                                          <p:spTgt spid="92"/>
                                        </p:tgtEl>
                                        <p:attrNameLst>
                                          <p:attrName>style.visibility</p:attrName>
                                        </p:attrNameLst>
                                      </p:cBhvr>
                                      <p:to>
                                        <p:strVal val="visible"/>
                                      </p:to>
                                    </p:set>
                                    <p:animEffect filter="blinds(horizontal)" transition="in">
                                      <p:cBhvr>
                                        <p:cTn dur="500" id="15"/>
                                        <p:tgtEl>
                                          <p:spTgt spid="92"/>
                                        </p:tgtEl>
                                      </p:cBhvr>
                                    </p:animEffect>
                                  </p:childTnLst>
                                </p:cTn>
                              </p:par>
                            </p:childTnLst>
                          </p:cTn>
                        </p:par>
                      </p:childTnLst>
                    </p:cTn>
                  </p:par>
                  <p:par>
                    <p:cTn fill="hold" id="16">
                      <p:stCondLst>
                        <p:cond delay="indefinite"/>
                      </p:stCondLst>
                      <p:childTnLst>
                        <p:par>
                          <p:cTn fill="hold" id="17">
                            <p:stCondLst>
                              <p:cond delay="0"/>
                            </p:stCondLst>
                            <p:childTnLst>
                              <p:par>
                                <p:cTn fill="hold" grpId="0" id="18" nodeType="clickEffect" presetClass="entr" presetID="3" presetSubtype="10">
                                  <p:stCondLst>
                                    <p:cond delay="0"/>
                                  </p:stCondLst>
                                  <p:childTnLst>
                                    <p:set>
                                      <p:cBhvr>
                                        <p:cTn dur="1" fill="hold" id="19">
                                          <p:stCondLst>
                                            <p:cond delay="0"/>
                                          </p:stCondLst>
                                        </p:cTn>
                                        <p:tgtEl>
                                          <p:spTgt spid="93"/>
                                        </p:tgtEl>
                                        <p:attrNameLst>
                                          <p:attrName>style.visibility</p:attrName>
                                        </p:attrNameLst>
                                      </p:cBhvr>
                                      <p:to>
                                        <p:strVal val="visible"/>
                                      </p:to>
                                    </p:set>
                                    <p:animEffect filter="blinds(horizontal)" transition="in">
                                      <p:cBhvr>
                                        <p:cTn dur="500" id="20"/>
                                        <p:tgtEl>
                                          <p:spTgt spid="93"/>
                                        </p:tgtEl>
                                      </p:cBhvr>
                                    </p:animEffect>
                                  </p:childTnLst>
                                </p:cTn>
                              </p:par>
                            </p:childTnLst>
                          </p:cTn>
                        </p:par>
                      </p:childTnLst>
                    </p:cTn>
                  </p:par>
                  <p:par>
                    <p:cTn fill="hold" id="21">
                      <p:stCondLst>
                        <p:cond delay="indefinite"/>
                      </p:stCondLst>
                      <p:childTnLst>
                        <p:par>
                          <p:cTn fill="hold" id="22">
                            <p:stCondLst>
                              <p:cond delay="0"/>
                            </p:stCondLst>
                            <p:childTnLst>
                              <p:par>
                                <p:cTn fill="hold" grpId="0" id="23" nodeType="clickEffect" presetClass="entr" presetID="3" presetSubtype="10">
                                  <p:stCondLst>
                                    <p:cond delay="0"/>
                                  </p:stCondLst>
                                  <p:childTnLst>
                                    <p:set>
                                      <p:cBhvr>
                                        <p:cTn dur="1" fill="hold" id="24">
                                          <p:stCondLst>
                                            <p:cond delay="0"/>
                                          </p:stCondLst>
                                        </p:cTn>
                                        <p:tgtEl>
                                          <p:spTgt spid="90"/>
                                        </p:tgtEl>
                                        <p:attrNameLst>
                                          <p:attrName>style.visibility</p:attrName>
                                        </p:attrNameLst>
                                      </p:cBhvr>
                                      <p:to>
                                        <p:strVal val="visible"/>
                                      </p:to>
                                    </p:set>
                                    <p:animEffect filter="blinds(horizontal)" transition="in">
                                      <p:cBhvr>
                                        <p:cTn dur="500" id="25"/>
                                        <p:tgtEl>
                                          <p:spTgt spid="9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0"/>
      <p:bldP grpId="0" spid="92"/>
      <p:bldP grpId="0" spid="93"/>
      <p:bldP animBg="1" bldLvl="0" grpId="0" spid="94"/>
      <p:bldP animBg="1" bldLvl="0" grpId="0" spid="95"/>
    </p:bld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Text Box 20"/>
          <p:cNvSpPr txBox="1">
            <a:spLocks noChangeArrowheads="1"/>
          </p:cNvSpPr>
          <p:nvPr>
            <p:custDataLst>
              <p:tags r:id="rId55"/>
            </p:custDataLst>
          </p:nvPr>
        </p:nvSpPr>
        <p:spPr bwMode="auto">
          <a:xfrm>
            <a:off x="494030" y="781050"/>
            <a:ext cx="4277360" cy="521970"/>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zh-CN" kumimoji="0" lang="en-US" sz="2800">
                <a:solidFill>
                  <a:srgbClr val="0070C0"/>
                </a:solidFill>
                <a:latin charset="-122" panose="020B0503020204020204" pitchFamily="34" typeface="微软雅黑"/>
                <a:ea charset="-122" panose="020B0503020204020204" pitchFamily="34" typeface="微软雅黑"/>
                <a:sym typeface="+mn-ea"/>
              </a:rPr>
              <a:t>3</a:t>
            </a:r>
            <a:r>
              <a:rPr altLang="en-US" kumimoji="0" lang="zh-CN" sz="2800">
                <a:solidFill>
                  <a:srgbClr val="0070C0"/>
                </a:solidFill>
                <a:latin charset="-122" panose="020B0503020204020204" pitchFamily="34" typeface="微软雅黑"/>
                <a:ea charset="-122" panose="020B0503020204020204" pitchFamily="34" typeface="微软雅黑"/>
                <a:sym typeface="+mn-ea"/>
              </a:rPr>
              <a:t>、单克隆抗体的</a:t>
            </a:r>
            <a:r>
              <a:rPr altLang="en-US" kumimoji="0" lang="zh-CN" sz="2800">
                <a:solidFill>
                  <a:srgbClr val="0070C0"/>
                </a:solidFill>
                <a:latin charset="-122" panose="020B0503020204020204" pitchFamily="34" typeface="微软雅黑"/>
                <a:ea charset="-122" panose="020B0503020204020204" pitchFamily="34" typeface="微软雅黑"/>
                <a:sym typeface="+mn-ea"/>
              </a:rPr>
              <a:t>应用</a:t>
            </a:r>
            <a:endParaRPr altLang="en-US" kumimoji="0" lang="zh-CN" sz="2800">
              <a:solidFill>
                <a:srgbClr val="0070C0"/>
              </a:solidFill>
              <a:latin charset="-122" panose="020B0503020204020204" pitchFamily="34" typeface="微软雅黑"/>
              <a:ea charset="-122" panose="020B0503020204020204" pitchFamily="34" typeface="微软雅黑"/>
              <a:sym typeface="+mn-ea"/>
            </a:endParaRPr>
          </a:p>
        </p:txBody>
      </p:sp>
      <p:sp>
        <p:nvSpPr>
          <p:cNvPr id="33794" name="文本框 2"/>
          <p:cNvSpPr/>
          <p:nvPr>
            <p:custDataLst>
              <p:tags r:id="rId56"/>
            </p:custDataLst>
          </p:nvPr>
        </p:nvSpPr>
        <p:spPr>
          <a:xfrm>
            <a:off x="412750" y="1400175"/>
            <a:ext cx="10863580" cy="491490"/>
          </a:xfrm>
          <a:prstGeom prst="rect">
            <a:avLst/>
          </a:prstGeom>
          <a:noFill/>
          <a:ln>
            <a:noFill/>
            <a:miter lim="800000"/>
          </a:ln>
        </p:spPr>
        <p:txBody>
          <a:bodyPr wrap="none">
            <a:spAutoFit/>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indent="457200" lvl="0">
              <a:lnSpc>
                <a:spcPct val="100000"/>
              </a:lnSpc>
            </a:pPr>
            <a:r>
              <a:rPr altLang="en-US" b="0" lang="zh-CN" sz="2600">
                <a:solidFill>
                  <a:schemeClr val="tx1"/>
                </a:solidFill>
                <a:latin charset="-122" panose="020B0503020204020204" pitchFamily="34" typeface="微软雅黑"/>
                <a:ea charset="-122" panose="020B0503020204020204" pitchFamily="34" typeface="微软雅黑"/>
                <a:sym typeface="+mn-ea"/>
              </a:rPr>
              <a:t>讨论</a:t>
            </a:r>
            <a:r>
              <a:rPr altLang="zh-CN" b="0" lang="en-US" sz="2600">
                <a:solidFill>
                  <a:schemeClr val="tx1"/>
                </a:solidFill>
                <a:latin charset="-122" panose="020B0503020204020204" pitchFamily="34" typeface="微软雅黑"/>
                <a:ea charset="-122" panose="020B0503020204020204" pitchFamily="34" typeface="微软雅黑"/>
                <a:sym typeface="+mn-ea"/>
              </a:rPr>
              <a:t>2.除了细胞毒素，还有哪些物质理论上可以作为ADC偶联的药物？</a:t>
            </a:r>
            <a:endParaRPr altLang="zh-CN" b="0" lang="en-US" sz="2600">
              <a:solidFill>
                <a:schemeClr val="tx1"/>
              </a:solidFill>
              <a:latin charset="-122" panose="020B0503020204020204" pitchFamily="34" typeface="微软雅黑"/>
              <a:ea charset="-122" panose="020B0503020204020204" pitchFamily="34" typeface="微软雅黑"/>
              <a:sym typeface="+mn-ea"/>
            </a:endParaRPr>
          </a:p>
        </p:txBody>
      </p:sp>
      <p:sp>
        <p:nvSpPr>
          <p:cNvPr id="33796" name="矩形 3"/>
          <p:cNvSpPr/>
          <p:nvPr>
            <p:custDataLst>
              <p:tags r:id="rId57"/>
            </p:custDataLst>
          </p:nvPr>
        </p:nvSpPr>
        <p:spPr>
          <a:xfrm>
            <a:off x="516255" y="2267585"/>
            <a:ext cx="9574530" cy="521970"/>
          </a:xfrm>
          <a:prstGeom prst="rect">
            <a:avLst/>
          </a:prstGeom>
        </p:spPr>
        <p:txBody>
          <a:bodyPr wrap="square">
            <a:spAutoFit/>
          </a:bodyPr>
          <a:lstStyle>
            <a:lvl1pPr algn="l" defTabSz="914400" eaLnBrk="0" fontAlgn="base" hangingPunct="0" indent="-347980" marL="347980" rtl="0">
              <a:lnSpc>
                <a:spcPct val="100000"/>
              </a:lnSpc>
              <a:spcBef>
                <a:spcPct val="20000"/>
              </a:spcBef>
              <a:spcAft>
                <a:spcPct val="0"/>
              </a:spcAft>
              <a:buClrTx/>
              <a:buSzTx/>
              <a:buFontTx/>
              <a:buChar char="•"/>
              <a:defRPr altLang="en-US" b="0" baseline="0" i="0" kern="1200" kumimoji="0" lang="zh-CN" sz="3300" u="none">
                <a:solidFill>
                  <a:schemeClr val="tx1"/>
                </a:solidFill>
                <a:latin typeface="+mn-lt"/>
                <a:ea typeface="+mn-ea"/>
                <a:cs typeface="+mn-cs"/>
              </a:defRPr>
            </a:lvl1pPr>
            <a:lvl2pPr algn="l" defTabSz="914400" eaLnBrk="0" fontAlgn="base" hangingPunct="0" indent="-288925" marL="754380" rtl="0">
              <a:lnSpc>
                <a:spcPct val="100000"/>
              </a:lnSpc>
              <a:spcBef>
                <a:spcPct val="20000"/>
              </a:spcBef>
              <a:spcAft>
                <a:spcPct val="0"/>
              </a:spcAft>
              <a:buClrTx/>
              <a:buSzTx/>
              <a:buFontTx/>
              <a:buChar char="–"/>
              <a:defRPr altLang="en-US" b="0" baseline="0" i="0" kern="1200" kumimoji="0" lang="zh-CN" sz="2800" u="none">
                <a:solidFill>
                  <a:schemeClr val="tx1"/>
                </a:solidFill>
                <a:latin typeface="+mn-lt"/>
                <a:ea typeface="+mn-ea"/>
                <a:cs typeface="+mn-cs"/>
              </a:defRPr>
            </a:lvl2pPr>
            <a:lvl3pPr algn="l" defTabSz="914400" eaLnBrk="0" fontAlgn="base" hangingPunct="0" indent="-231775" marL="1160780" rtl="0">
              <a:lnSpc>
                <a:spcPct val="100000"/>
              </a:lnSpc>
              <a:spcBef>
                <a:spcPct val="20000"/>
              </a:spcBef>
              <a:spcAft>
                <a:spcPct val="0"/>
              </a:spcAft>
              <a:buClrTx/>
              <a:buSzTx/>
              <a:buFontTx/>
              <a:buChar char="•"/>
              <a:defRPr altLang="en-US" b="0" baseline="0" i="0" kern="1200" kumimoji="0" lang="zh-CN" sz="2400" u="none">
                <a:solidFill>
                  <a:schemeClr val="tx1"/>
                </a:solidFill>
                <a:latin typeface="+mn-lt"/>
                <a:ea typeface="+mn-ea"/>
                <a:cs typeface="+mn-cs"/>
              </a:defRPr>
            </a:lvl3pPr>
            <a:lvl4pPr algn="l" defTabSz="914400" eaLnBrk="0" fontAlgn="base" hangingPunct="0" indent="-231775" marL="1624330" rtl="0">
              <a:lnSpc>
                <a:spcPct val="100000"/>
              </a:lnSpc>
              <a:spcBef>
                <a:spcPct val="20000"/>
              </a:spcBef>
              <a:spcAft>
                <a:spcPct val="0"/>
              </a:spcAft>
              <a:buClrTx/>
              <a:buSzTx/>
              <a:buFontTx/>
              <a:buChar char="–"/>
              <a:defRPr altLang="en-US" b="0" baseline="0" i="0" kern="1200" kumimoji="0" lang="zh-CN" sz="2000" u="none">
                <a:solidFill>
                  <a:schemeClr val="tx1"/>
                </a:solidFill>
                <a:latin typeface="+mn-lt"/>
                <a:ea typeface="+mn-ea"/>
                <a:cs typeface="+mn-cs"/>
              </a:defRPr>
            </a:lvl4pPr>
            <a:lvl5pPr algn="l" defTabSz="914400" eaLnBrk="0" fontAlgn="base" hangingPunct="0" indent="-231775" marL="2089150" rtl="0">
              <a:lnSpc>
                <a:spcPct val="100000"/>
              </a:lnSpc>
              <a:spcBef>
                <a:spcPct val="20000"/>
              </a:spcBef>
              <a:spcAft>
                <a:spcPct val="0"/>
              </a:spcAft>
              <a:buClrTx/>
              <a:buSzTx/>
              <a:buFontTx/>
              <a:buChar char="»"/>
              <a:defRPr altLang="en-US" b="0" baseline="0" i="0" kern="1200" kumimoji="0" lang="zh-CN" sz="2000" u="none">
                <a:solidFill>
                  <a:schemeClr val="tx1"/>
                </a:solidFill>
                <a:latin typeface="+mn-lt"/>
                <a:ea typeface="+mn-ea"/>
                <a:cs typeface="+mn-cs"/>
              </a:defRPr>
            </a:lvl5pPr>
            <a:lvl6pPr algn="l" defTabSz="929005" eaLnBrk="1" hangingPunct="1" indent="-232410" latinLnBrk="0" marL="2553970" rtl="0">
              <a:lnSpc>
                <a:spcPct val="90000"/>
              </a:lnSpc>
              <a:spcBef>
                <a:spcPts val="510"/>
              </a:spcBef>
              <a:buFont charset="0" panose="020B0604020202020204" pitchFamily="34" typeface="Arial"/>
              <a:buChar char="•"/>
              <a:defRPr altLang="en-US" kern="1200" lang="zh-CN" sz="1800">
                <a:solidFill>
                  <a:schemeClr val="tx1"/>
                </a:solidFill>
                <a:latin typeface="+mn-lt"/>
                <a:ea typeface="+mn-ea"/>
                <a:cs typeface="+mn-cs"/>
              </a:defRPr>
            </a:lvl6pPr>
            <a:lvl7pPr algn="l" defTabSz="929005" eaLnBrk="1" hangingPunct="1" indent="-232410" latinLnBrk="0" marL="3018155" rtl="0">
              <a:lnSpc>
                <a:spcPct val="90000"/>
              </a:lnSpc>
              <a:spcBef>
                <a:spcPts val="510"/>
              </a:spcBef>
              <a:buFont charset="0" panose="020B0604020202020204" pitchFamily="34" typeface="Arial"/>
              <a:buChar char="•"/>
              <a:defRPr altLang="en-US" kern="1200" lang="zh-CN" sz="1800">
                <a:solidFill>
                  <a:schemeClr val="tx1"/>
                </a:solidFill>
                <a:latin typeface="+mn-lt"/>
                <a:ea typeface="+mn-ea"/>
                <a:cs typeface="+mn-cs"/>
              </a:defRPr>
            </a:lvl7pPr>
            <a:lvl8pPr algn="l" defTabSz="929005" eaLnBrk="1" hangingPunct="1" indent="-232410" latinLnBrk="0" marL="3482975" rtl="0">
              <a:lnSpc>
                <a:spcPct val="90000"/>
              </a:lnSpc>
              <a:spcBef>
                <a:spcPts val="510"/>
              </a:spcBef>
              <a:buFont charset="0" panose="020B0604020202020204" pitchFamily="34" typeface="Arial"/>
              <a:buChar char="•"/>
              <a:defRPr altLang="en-US" kern="1200" lang="zh-CN" sz="1800">
                <a:solidFill>
                  <a:schemeClr val="tx1"/>
                </a:solidFill>
                <a:latin typeface="+mn-lt"/>
                <a:ea typeface="+mn-ea"/>
                <a:cs typeface="+mn-cs"/>
              </a:defRPr>
            </a:lvl8pPr>
            <a:lvl9pPr algn="l" defTabSz="929005" eaLnBrk="1" hangingPunct="1" indent="-232410" latinLnBrk="0" marL="3947160" rtl="0">
              <a:lnSpc>
                <a:spcPct val="90000"/>
              </a:lnSpc>
              <a:spcBef>
                <a:spcPts val="510"/>
              </a:spcBef>
              <a:buFont charset="0" panose="020B0604020202020204" pitchFamily="34" typeface="Arial"/>
              <a:buChar char="•"/>
              <a:defRPr altLang="en-US" kern="1200" lang="zh-CN" sz="1800">
                <a:solidFill>
                  <a:schemeClr val="tx1"/>
                </a:solidFill>
                <a:latin typeface="+mn-lt"/>
                <a:ea typeface="+mn-ea"/>
                <a:cs typeface="+mn-cs"/>
              </a:defRPr>
            </a:lvl9pPr>
          </a:lstStyle>
          <a:p>
            <a:pPr eaLnBrk="1" hangingPunct="1" indent="457200" lvl="0" marL="0" marR="0">
              <a:lnSpc>
                <a:spcPct val="100000"/>
              </a:lnSpc>
              <a:spcBef>
                <a:spcPct val="0"/>
              </a:spcBef>
              <a:buNone/>
            </a:pPr>
            <a:r>
              <a:rPr altLang="en-US" b="1" lang="zh-CN" spc="0" sz="2800">
                <a:latin charset="-122" panose="02010609060101010101" pitchFamily="49" typeface="楷体"/>
                <a:ea charset="-122" panose="02010609060101010101" pitchFamily="49" typeface="楷体"/>
                <a:sym charset="-122" panose="02010600030101010101" pitchFamily="2" typeface="宋体"/>
              </a:rPr>
              <a:t>①可以用</a:t>
            </a:r>
            <a:r>
              <a:rPr altLang="en-US" b="1" lang="zh-CN" spc="0" sz="2800">
                <a:solidFill>
                  <a:srgbClr val="FF0000"/>
                </a:solidFill>
                <a:latin charset="-122" panose="02010609060101010101" pitchFamily="49" typeface="楷体"/>
                <a:ea charset="-122" panose="02010609060101010101" pitchFamily="49" typeface="楷体"/>
                <a:sym charset="-122" panose="02010600030101010101" pitchFamily="2" typeface="宋体"/>
              </a:rPr>
              <a:t>放射性同位素</a:t>
            </a:r>
            <a:r>
              <a:rPr altLang="en-US" b="1" lang="zh-CN" spc="0" sz="2800">
                <a:latin charset="-122" panose="02010609060101010101" pitchFamily="49" typeface="楷体"/>
                <a:ea charset="-122" panose="02010609060101010101" pitchFamily="49" typeface="楷体"/>
                <a:sym charset="-122" panose="02010600030101010101" pitchFamily="2" typeface="宋体"/>
              </a:rPr>
              <a:t>标记单克隆抗体进行</a:t>
            </a:r>
            <a:r>
              <a:rPr altLang="en-US" b="1" lang="zh-CN" spc="0" sz="2800">
                <a:solidFill>
                  <a:schemeClr val="tx1"/>
                </a:solidFill>
                <a:latin charset="-122" panose="02010609060101010101" pitchFamily="49" typeface="楷体"/>
                <a:ea charset="-122" panose="02010609060101010101" pitchFamily="49" typeface="楷体"/>
                <a:sym charset="-122" panose="02010600030101010101" pitchFamily="2" typeface="宋体"/>
              </a:rPr>
              <a:t>靶向放疗</a:t>
            </a:r>
            <a:r>
              <a:rPr altLang="en-US" b="1" lang="zh-CN" spc="0" sz="2800">
                <a:latin charset="-122" panose="02010609060101010101" pitchFamily="49" typeface="楷体"/>
                <a:ea charset="-122" panose="02010609060101010101" pitchFamily="49" typeface="楷体"/>
                <a:sym charset="-122" panose="02010600030101010101" pitchFamily="2" typeface="宋体"/>
              </a:rPr>
              <a:t>；</a:t>
            </a:r>
            <a:endParaRPr altLang="en-US" b="1" lang="zh-CN" sz="2800">
              <a:latin charset="-122" panose="02010609060101010101" pitchFamily="49" typeface="楷体"/>
              <a:ea charset="-122" panose="02010609060101010101" pitchFamily="49" typeface="楷体"/>
              <a:sym charset="-122" panose="02010600030101010101" pitchFamily="2" typeface="宋体"/>
            </a:endParaRPr>
          </a:p>
        </p:txBody>
      </p:sp>
      <p:sp>
        <p:nvSpPr>
          <p:cNvPr id="33799" name="矩形 6"/>
          <p:cNvSpPr/>
          <p:nvPr>
            <p:custDataLst>
              <p:tags r:id="rId58"/>
            </p:custDataLst>
          </p:nvPr>
        </p:nvSpPr>
        <p:spPr>
          <a:xfrm>
            <a:off x="507365" y="3077210"/>
            <a:ext cx="10742295" cy="1383665"/>
          </a:xfrm>
          <a:prstGeom prst="rect">
            <a:avLst/>
          </a:prstGeom>
        </p:spPr>
        <p:txBody>
          <a:bodyPr wrap="square">
            <a:spAutoFit/>
          </a:bodyPr>
          <a:lstStyle>
            <a:lvl1pPr algn="l" defTabSz="914400" eaLnBrk="0" fontAlgn="base" hangingPunct="0" indent="-347980" marL="347980" rtl="0">
              <a:lnSpc>
                <a:spcPct val="100000"/>
              </a:lnSpc>
              <a:spcBef>
                <a:spcPct val="20000"/>
              </a:spcBef>
              <a:spcAft>
                <a:spcPct val="0"/>
              </a:spcAft>
              <a:buClrTx/>
              <a:buSzTx/>
              <a:buFontTx/>
              <a:buChar char="•"/>
              <a:defRPr altLang="en-US" b="0" baseline="0" i="0" kern="1200" kumimoji="0" lang="zh-CN" sz="3300" u="none">
                <a:solidFill>
                  <a:schemeClr val="tx1"/>
                </a:solidFill>
                <a:latin typeface="+mn-lt"/>
                <a:ea typeface="+mn-ea"/>
                <a:cs typeface="+mn-cs"/>
              </a:defRPr>
            </a:lvl1pPr>
            <a:lvl2pPr algn="l" defTabSz="914400" eaLnBrk="0" fontAlgn="base" hangingPunct="0" indent="-288925" marL="754380" rtl="0">
              <a:lnSpc>
                <a:spcPct val="100000"/>
              </a:lnSpc>
              <a:spcBef>
                <a:spcPct val="20000"/>
              </a:spcBef>
              <a:spcAft>
                <a:spcPct val="0"/>
              </a:spcAft>
              <a:buClrTx/>
              <a:buSzTx/>
              <a:buFontTx/>
              <a:buChar char="–"/>
              <a:defRPr altLang="en-US" b="0" baseline="0" i="0" kern="1200" kumimoji="0" lang="zh-CN" sz="2800" u="none">
                <a:solidFill>
                  <a:schemeClr val="tx1"/>
                </a:solidFill>
                <a:latin typeface="+mn-lt"/>
                <a:ea typeface="+mn-ea"/>
                <a:cs typeface="+mn-cs"/>
              </a:defRPr>
            </a:lvl2pPr>
            <a:lvl3pPr algn="l" defTabSz="914400" eaLnBrk="0" fontAlgn="base" hangingPunct="0" indent="-231775" marL="1160780" rtl="0">
              <a:lnSpc>
                <a:spcPct val="100000"/>
              </a:lnSpc>
              <a:spcBef>
                <a:spcPct val="20000"/>
              </a:spcBef>
              <a:spcAft>
                <a:spcPct val="0"/>
              </a:spcAft>
              <a:buClrTx/>
              <a:buSzTx/>
              <a:buFontTx/>
              <a:buChar char="•"/>
              <a:defRPr altLang="en-US" b="0" baseline="0" i="0" kern="1200" kumimoji="0" lang="zh-CN" sz="2400" u="none">
                <a:solidFill>
                  <a:schemeClr val="tx1"/>
                </a:solidFill>
                <a:latin typeface="+mn-lt"/>
                <a:ea typeface="+mn-ea"/>
                <a:cs typeface="+mn-cs"/>
              </a:defRPr>
            </a:lvl3pPr>
            <a:lvl4pPr algn="l" defTabSz="914400" eaLnBrk="0" fontAlgn="base" hangingPunct="0" indent="-231775" marL="1624330" rtl="0">
              <a:lnSpc>
                <a:spcPct val="100000"/>
              </a:lnSpc>
              <a:spcBef>
                <a:spcPct val="20000"/>
              </a:spcBef>
              <a:spcAft>
                <a:spcPct val="0"/>
              </a:spcAft>
              <a:buClrTx/>
              <a:buSzTx/>
              <a:buFontTx/>
              <a:buChar char="–"/>
              <a:defRPr altLang="en-US" b="0" baseline="0" i="0" kern="1200" kumimoji="0" lang="zh-CN" sz="2000" u="none">
                <a:solidFill>
                  <a:schemeClr val="tx1"/>
                </a:solidFill>
                <a:latin typeface="+mn-lt"/>
                <a:ea typeface="+mn-ea"/>
                <a:cs typeface="+mn-cs"/>
              </a:defRPr>
            </a:lvl4pPr>
            <a:lvl5pPr algn="l" defTabSz="914400" eaLnBrk="0" fontAlgn="base" hangingPunct="0" indent="-231775" marL="2089150" rtl="0">
              <a:lnSpc>
                <a:spcPct val="100000"/>
              </a:lnSpc>
              <a:spcBef>
                <a:spcPct val="20000"/>
              </a:spcBef>
              <a:spcAft>
                <a:spcPct val="0"/>
              </a:spcAft>
              <a:buClrTx/>
              <a:buSzTx/>
              <a:buFontTx/>
              <a:buChar char="»"/>
              <a:defRPr altLang="en-US" b="0" baseline="0" i="0" kern="1200" kumimoji="0" lang="zh-CN" sz="2000" u="none">
                <a:solidFill>
                  <a:schemeClr val="tx1"/>
                </a:solidFill>
                <a:latin typeface="+mn-lt"/>
                <a:ea typeface="+mn-ea"/>
                <a:cs typeface="+mn-cs"/>
              </a:defRPr>
            </a:lvl5pPr>
            <a:lvl6pPr algn="l" defTabSz="929005" eaLnBrk="1" hangingPunct="1" indent="-232410" latinLnBrk="0" marL="2553970" rtl="0">
              <a:lnSpc>
                <a:spcPct val="90000"/>
              </a:lnSpc>
              <a:spcBef>
                <a:spcPts val="510"/>
              </a:spcBef>
              <a:buFont charset="0" panose="020B0604020202020204" pitchFamily="34" typeface="Arial"/>
              <a:buChar char="•"/>
              <a:defRPr altLang="en-US" kern="1200" lang="zh-CN" sz="1800">
                <a:solidFill>
                  <a:schemeClr val="tx1"/>
                </a:solidFill>
                <a:latin typeface="+mn-lt"/>
                <a:ea typeface="+mn-ea"/>
                <a:cs typeface="+mn-cs"/>
              </a:defRPr>
            </a:lvl6pPr>
            <a:lvl7pPr algn="l" defTabSz="929005" eaLnBrk="1" hangingPunct="1" indent="-232410" latinLnBrk="0" marL="3018155" rtl="0">
              <a:lnSpc>
                <a:spcPct val="90000"/>
              </a:lnSpc>
              <a:spcBef>
                <a:spcPts val="510"/>
              </a:spcBef>
              <a:buFont charset="0" panose="020B0604020202020204" pitchFamily="34" typeface="Arial"/>
              <a:buChar char="•"/>
              <a:defRPr altLang="en-US" kern="1200" lang="zh-CN" sz="1800">
                <a:solidFill>
                  <a:schemeClr val="tx1"/>
                </a:solidFill>
                <a:latin typeface="+mn-lt"/>
                <a:ea typeface="+mn-ea"/>
                <a:cs typeface="+mn-cs"/>
              </a:defRPr>
            </a:lvl7pPr>
            <a:lvl8pPr algn="l" defTabSz="929005" eaLnBrk="1" hangingPunct="1" indent="-232410" latinLnBrk="0" marL="3482975" rtl="0">
              <a:lnSpc>
                <a:spcPct val="90000"/>
              </a:lnSpc>
              <a:spcBef>
                <a:spcPts val="510"/>
              </a:spcBef>
              <a:buFont charset="0" panose="020B0604020202020204" pitchFamily="34" typeface="Arial"/>
              <a:buChar char="•"/>
              <a:defRPr altLang="en-US" kern="1200" lang="zh-CN" sz="1800">
                <a:solidFill>
                  <a:schemeClr val="tx1"/>
                </a:solidFill>
                <a:latin typeface="+mn-lt"/>
                <a:ea typeface="+mn-ea"/>
                <a:cs typeface="+mn-cs"/>
              </a:defRPr>
            </a:lvl8pPr>
            <a:lvl9pPr algn="l" defTabSz="929005" eaLnBrk="1" hangingPunct="1" indent="-232410" latinLnBrk="0" marL="3947160" rtl="0">
              <a:lnSpc>
                <a:spcPct val="90000"/>
              </a:lnSpc>
              <a:spcBef>
                <a:spcPts val="510"/>
              </a:spcBef>
              <a:buFont charset="0" panose="020B0604020202020204" pitchFamily="34" typeface="Arial"/>
              <a:buChar char="•"/>
              <a:defRPr altLang="en-US" kern="1200" lang="zh-CN" sz="1800">
                <a:solidFill>
                  <a:schemeClr val="tx1"/>
                </a:solidFill>
                <a:latin typeface="+mn-lt"/>
                <a:ea typeface="+mn-ea"/>
                <a:cs typeface="+mn-cs"/>
              </a:defRPr>
            </a:lvl9pPr>
          </a:lstStyle>
          <a:p>
            <a:pPr eaLnBrk="1" hangingPunct="1" indent="457200" lvl="0" marL="0" marR="0">
              <a:lnSpc>
                <a:spcPct val="100000"/>
              </a:lnSpc>
              <a:spcBef>
                <a:spcPct val="0"/>
              </a:spcBef>
              <a:buNone/>
            </a:pPr>
            <a:r>
              <a:rPr altLang="en-US" b="1" lang="zh-CN" spc="0" sz="2800">
                <a:latin charset="-122" panose="02010609060101010101" pitchFamily="49" typeface="楷体"/>
                <a:ea charset="-122" panose="02010609060101010101" pitchFamily="49" typeface="楷体"/>
                <a:sym charset="-122" panose="02010600030101010101" pitchFamily="2" typeface="宋体"/>
              </a:rPr>
              <a:t>②一些作用于</a:t>
            </a:r>
            <a:r>
              <a:rPr altLang="en-US" b="1" lang="zh-CN" spc="0" sz="2800">
                <a:solidFill>
                  <a:srgbClr val="FF0000"/>
                </a:solidFill>
                <a:latin charset="-122" panose="02010609060101010101" pitchFamily="49" typeface="楷体"/>
                <a:ea charset="-122" panose="02010609060101010101" pitchFamily="49" typeface="楷体"/>
                <a:sym charset="-122" panose="02010600030101010101" pitchFamily="2" typeface="宋体"/>
              </a:rPr>
              <a:t>细胞信号转导通路的药物</a:t>
            </a:r>
            <a:r>
              <a:rPr altLang="en-US" b="1" lang="zh-CN" spc="0" sz="2800">
                <a:latin charset="-122" panose="02010609060101010101" pitchFamily="49" typeface="楷体"/>
                <a:ea charset="-122" panose="02010609060101010101" pitchFamily="49" typeface="楷体"/>
                <a:sym charset="-122" panose="02010600030101010101" pitchFamily="2" typeface="宋体"/>
              </a:rPr>
              <a:t>可以通过阻断肿瘤细胞的信号通路来抑制其生长，理论上也可以将这些药物与单克隆抗体结合进行治疗。</a:t>
            </a:r>
            <a:endParaRPr altLang="en-US" b="1" lang="zh-CN" sz="2800">
              <a:latin charset="-122" panose="02010609060101010101" pitchFamily="49" typeface="楷体"/>
              <a:ea charset="-122" panose="02010609060101010101" pitchFamily="49" typeface="楷体"/>
              <a:sym charset="-122" panose="02010600030101010101" pitchFamily="2" typeface="宋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6" presetSubtype="21">
                                  <p:stCondLst>
                                    <p:cond delay="0"/>
                                  </p:stCondLst>
                                  <p:childTnLst>
                                    <p:set>
                                      <p:cBhvr>
                                        <p:cTn dur="1" fill="hold" id="6">
                                          <p:stCondLst>
                                            <p:cond delay="0"/>
                                          </p:stCondLst>
                                        </p:cTn>
                                        <p:tgtEl>
                                          <p:spTgt spid="33796"/>
                                        </p:tgtEl>
                                        <p:attrNameLst>
                                          <p:attrName>style.visibility</p:attrName>
                                        </p:attrNameLst>
                                      </p:cBhvr>
                                      <p:to>
                                        <p:strVal val="visible"/>
                                      </p:to>
                                    </p:set>
                                    <p:animEffect filter="barn(inVertical)" transition="in">
                                      <p:cBhvr>
                                        <p:cTn dur="500" id="7"/>
                                        <p:tgtEl>
                                          <p:spTgt spid="33796"/>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6" presetSubtype="21">
                                  <p:stCondLst>
                                    <p:cond delay="0"/>
                                  </p:stCondLst>
                                  <p:childTnLst>
                                    <p:set>
                                      <p:cBhvr>
                                        <p:cTn dur="1" fill="hold" id="11">
                                          <p:stCondLst>
                                            <p:cond delay="0"/>
                                          </p:stCondLst>
                                        </p:cTn>
                                        <p:tgtEl>
                                          <p:spTgt spid="33799"/>
                                        </p:tgtEl>
                                        <p:attrNameLst>
                                          <p:attrName>style.visibility</p:attrName>
                                        </p:attrNameLst>
                                      </p:cBhvr>
                                      <p:to>
                                        <p:strVal val="visible"/>
                                      </p:to>
                                    </p:set>
                                    <p:animEffect filter="barn(inVertical)" transition="in">
                                      <p:cBhvr>
                                        <p:cTn dur="500" id="12"/>
                                        <p:tgtEl>
                                          <p:spTgt spid="3379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3796"/>
      <p:bldP grpId="0" spid="33799"/>
    </p:bld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Text Box 20"/>
          <p:cNvSpPr txBox="1">
            <a:spLocks noChangeArrowheads="1"/>
          </p:cNvSpPr>
          <p:nvPr>
            <p:custDataLst>
              <p:tags r:id="rId55"/>
            </p:custDataLst>
          </p:nvPr>
        </p:nvSpPr>
        <p:spPr bwMode="auto">
          <a:xfrm>
            <a:off x="494030" y="781050"/>
            <a:ext cx="4277360" cy="521970"/>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zh-CN" kumimoji="0" lang="en-US" sz="2800">
                <a:solidFill>
                  <a:srgbClr val="0070C0"/>
                </a:solidFill>
                <a:latin charset="-122" panose="020B0503020204020204" pitchFamily="34" typeface="微软雅黑"/>
                <a:ea charset="-122" panose="020B0503020204020204" pitchFamily="34" typeface="微软雅黑"/>
                <a:sym typeface="+mn-ea"/>
              </a:rPr>
              <a:t>3</a:t>
            </a:r>
            <a:r>
              <a:rPr altLang="en-US" kumimoji="0" lang="zh-CN" sz="2800">
                <a:solidFill>
                  <a:srgbClr val="0070C0"/>
                </a:solidFill>
                <a:latin charset="-122" panose="020B0503020204020204" pitchFamily="34" typeface="微软雅黑"/>
                <a:ea charset="-122" panose="020B0503020204020204" pitchFamily="34" typeface="微软雅黑"/>
                <a:sym typeface="+mn-ea"/>
              </a:rPr>
              <a:t>、单克隆抗体的</a:t>
            </a:r>
            <a:r>
              <a:rPr altLang="en-US" kumimoji="0" lang="zh-CN" sz="2800">
                <a:solidFill>
                  <a:srgbClr val="0070C0"/>
                </a:solidFill>
                <a:latin charset="-122" panose="020B0503020204020204" pitchFamily="34" typeface="微软雅黑"/>
                <a:ea charset="-122" panose="020B0503020204020204" pitchFamily="34" typeface="微软雅黑"/>
                <a:sym typeface="+mn-ea"/>
              </a:rPr>
              <a:t>应用</a:t>
            </a:r>
            <a:endParaRPr altLang="en-US" kumimoji="0" lang="zh-CN" sz="2800">
              <a:solidFill>
                <a:srgbClr val="0070C0"/>
              </a:solidFill>
              <a:latin charset="-122" panose="020B0503020204020204" pitchFamily="34" typeface="微软雅黑"/>
              <a:ea charset="-122" panose="020B0503020204020204" pitchFamily="34" typeface="微软雅黑"/>
              <a:sym typeface="+mn-ea"/>
            </a:endParaRPr>
          </a:p>
        </p:txBody>
      </p:sp>
      <p:sp>
        <p:nvSpPr>
          <p:cNvPr id="2" name="矩形 1"/>
          <p:cNvSpPr/>
          <p:nvPr>
            <p:custDataLst>
              <p:tags r:id="rId56"/>
            </p:custDataLst>
          </p:nvPr>
        </p:nvSpPr>
        <p:spPr>
          <a:xfrm>
            <a:off x="334645" y="1390814"/>
            <a:ext cx="10631170" cy="491490"/>
          </a:xfrm>
          <a:prstGeom prst="rect">
            <a:avLst/>
          </a:prstGeom>
          <a:noFill/>
          <a:ln>
            <a:noFill/>
            <a:miter lim="800000"/>
          </a:ln>
        </p:spPr>
        <p:txBody>
          <a:bodyPr anchor="t" rtlCol="0" wrap="none">
            <a:spAutoFit/>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l" indent="457200" lvl="0"/>
            <a:r>
              <a:rPr b="0" sz="2600">
                <a:latin charset="-122" panose="020B0503020204020204" pitchFamily="34" typeface="微软雅黑"/>
                <a:ea charset="-122" panose="020B0503020204020204" pitchFamily="34" typeface="微软雅黑"/>
                <a:sym typeface="+mn-ea"/>
              </a:rPr>
              <a:t>讨论</a:t>
            </a:r>
            <a:r>
              <a:rPr b="0" sz="2600">
                <a:latin charset="-122" panose="020B0503020204020204" pitchFamily="34" typeface="微软雅黑"/>
                <a:ea charset="-122" panose="020B0503020204020204" pitchFamily="34" typeface="微软雅黑"/>
                <a:sym typeface="+mn-ea"/>
              </a:rPr>
              <a:t>3. </a:t>
            </a:r>
            <a:r>
              <a:rPr b="0" sz="2600">
                <a:latin charset="-122" panose="020B0503020204020204" pitchFamily="34" typeface="微软雅黑"/>
                <a:ea charset="-122" panose="020B0503020204020204" pitchFamily="34" typeface="微软雅黑"/>
                <a:sym charset="-122" panose="02010600030101010101" pitchFamily="2" typeface="宋体"/>
              </a:rPr>
              <a:t>单克隆抗体诊断试剂盒和</a:t>
            </a:r>
            <a:r>
              <a:rPr b="0" sz="2600">
                <a:latin charset="-122" panose="020B0503020204020204" pitchFamily="34" typeface="微软雅黑"/>
                <a:ea charset="-122" panose="020B0503020204020204" pitchFamily="34" typeface="微软雅黑"/>
                <a:sym charset="0" panose="020B0604020202020204" pitchFamily="34" typeface="Arial"/>
              </a:rPr>
              <a:t>ADC</a:t>
            </a:r>
            <a:r>
              <a:rPr b="0" sz="2600">
                <a:latin charset="-122" panose="020B0503020204020204" pitchFamily="34" typeface="微软雅黑"/>
                <a:ea charset="-122" panose="020B0503020204020204" pitchFamily="34" typeface="微软雅黑"/>
                <a:sym charset="-122" panose="02010600030101010101" pitchFamily="2" typeface="宋体"/>
              </a:rPr>
              <a:t>在临床应用上各具有什么优势？</a:t>
            </a:r>
            <a:endParaRPr b="0" sz="2600">
              <a:latin charset="-122" panose="020B0503020204020204" pitchFamily="34" typeface="微软雅黑"/>
              <a:ea charset="-122" panose="020B0503020204020204" pitchFamily="34" typeface="微软雅黑"/>
              <a:sym charset="-122" panose="02010600030101010101" pitchFamily="2" typeface="宋体"/>
            </a:endParaRPr>
          </a:p>
        </p:txBody>
      </p:sp>
      <p:sp>
        <p:nvSpPr>
          <p:cNvPr id="4" name="对角圆角矩形 6"/>
          <p:cNvSpPr/>
          <p:nvPr>
            <p:custDataLst>
              <p:tags r:id="rId57"/>
            </p:custDataLst>
          </p:nvPr>
        </p:nvSpPr>
        <p:spPr>
          <a:xfrm>
            <a:off x="412569" y="1730901"/>
            <a:ext cx="11478707" cy="4398853"/>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defTabSz="914400" eaLnBrk="1" hangingPunct="1" latinLnBrk="0" marL="0" rtl="0">
              <a:defRPr kern="1200" sz="1800">
                <a:solidFill>
                  <a:sysClr lastClr="000000" val="windowText"/>
                </a:solidFill>
                <a:latin panose="020F0502020204030204" typeface="Calibri"/>
                <a:ea charset="0" panose="020B0604020202020204" pitchFamily="34" typeface="Arial"/>
                <a:cs charset="0" panose="020B0604020202020204" pitchFamily="34" typeface="Arial"/>
              </a:defRPr>
            </a:lvl1pPr>
            <a:lvl2pPr algn="l" defTabSz="914400" eaLnBrk="1" hangingPunct="1" latinLnBrk="0" marL="457200" rtl="0">
              <a:defRPr kern="1200" sz="1800">
                <a:solidFill>
                  <a:sysClr lastClr="000000" val="windowText"/>
                </a:solidFill>
                <a:latin panose="020F0502020204030204" typeface="Calibri"/>
                <a:ea charset="0" panose="020B0604020202020204" pitchFamily="34" typeface="Arial"/>
                <a:cs charset="0" panose="020B0604020202020204" pitchFamily="34" typeface="Arial"/>
              </a:defRPr>
            </a:lvl2pPr>
            <a:lvl3pPr algn="l" defTabSz="914400" eaLnBrk="1" hangingPunct="1" latinLnBrk="0" marL="914400" rtl="0">
              <a:defRPr kern="1200" sz="1800">
                <a:solidFill>
                  <a:sysClr lastClr="000000" val="windowText"/>
                </a:solidFill>
                <a:latin panose="020F0502020204030204" typeface="Calibri"/>
                <a:ea charset="0" panose="020B0604020202020204" pitchFamily="34" typeface="Arial"/>
                <a:cs charset="0" panose="020B0604020202020204" pitchFamily="34" typeface="Arial"/>
              </a:defRPr>
            </a:lvl3pPr>
            <a:lvl4pPr algn="l" defTabSz="914400" eaLnBrk="1" hangingPunct="1" latinLnBrk="0" marL="1371600" rtl="0">
              <a:defRPr kern="1200" sz="1800">
                <a:solidFill>
                  <a:sysClr lastClr="000000" val="windowText"/>
                </a:solidFill>
                <a:latin panose="020F0502020204030204" typeface="Calibri"/>
                <a:ea charset="0" panose="020B0604020202020204" pitchFamily="34" typeface="Arial"/>
                <a:cs charset="0" panose="020B0604020202020204" pitchFamily="34" typeface="Arial"/>
              </a:defRPr>
            </a:lvl4pPr>
            <a:lvl5pPr algn="l" defTabSz="914400" eaLnBrk="1" hangingPunct="1" latinLnBrk="0" marL="1828800" rtl="0">
              <a:defRPr kern="1200" sz="1800">
                <a:solidFill>
                  <a:sysClr lastClr="000000" val="windowText"/>
                </a:solidFill>
                <a:latin panose="020F0502020204030204" typeface="Calibri"/>
                <a:ea charset="0" panose="020B0604020202020204" pitchFamily="34" typeface="Arial"/>
                <a:cs charset="0" panose="020B0604020202020204" pitchFamily="34" typeface="Arial"/>
              </a:defRPr>
            </a:lvl5pPr>
            <a:lvl6pPr algn="l" defTabSz="914400" eaLnBrk="1" hangingPunct="1" latinLnBrk="0" marL="2286000" rtl="0">
              <a:defRPr kern="1200" sz="1800">
                <a:solidFill>
                  <a:sysClr lastClr="000000" val="windowText"/>
                </a:solidFill>
                <a:latin panose="020F0502020204030204" typeface="Calibri"/>
                <a:ea charset="0" panose="020B0604020202020204" pitchFamily="34" typeface="Arial"/>
                <a:cs charset="0" panose="020B0604020202020204" pitchFamily="34" typeface="Arial"/>
              </a:defRPr>
            </a:lvl6pPr>
            <a:lvl7pPr algn="l" defTabSz="914400" eaLnBrk="1" hangingPunct="1" latinLnBrk="0" marL="2743200" rtl="0">
              <a:defRPr kern="1200" sz="1800">
                <a:solidFill>
                  <a:sysClr lastClr="000000" val="windowText"/>
                </a:solidFill>
                <a:latin panose="020F0502020204030204" typeface="Calibri"/>
                <a:ea charset="0" panose="020B0604020202020204" pitchFamily="34" typeface="Arial"/>
                <a:cs charset="0" panose="020B0604020202020204" pitchFamily="34" typeface="Arial"/>
              </a:defRPr>
            </a:lvl7pPr>
            <a:lvl8pPr algn="l" defTabSz="914400" eaLnBrk="1" hangingPunct="1" latinLnBrk="0" marL="3200400" rtl="0">
              <a:defRPr kern="1200" sz="1800">
                <a:solidFill>
                  <a:sysClr lastClr="000000" val="windowText"/>
                </a:solidFill>
                <a:latin panose="020F0502020204030204" typeface="Calibri"/>
                <a:ea charset="0" panose="020B0604020202020204" pitchFamily="34" typeface="Arial"/>
                <a:cs charset="0" panose="020B0604020202020204" pitchFamily="34" typeface="Arial"/>
              </a:defRPr>
            </a:lvl8pPr>
            <a:lvl9pPr algn="l" defTabSz="914400" eaLnBrk="1" hangingPunct="1" latinLnBrk="0" marL="3657600" rtl="0">
              <a:defRPr kern="1200" sz="1800">
                <a:solidFill>
                  <a:sysClr lastClr="000000" val="windowText"/>
                </a:solidFill>
                <a:latin panose="020F0502020204030204" typeface="Calibri"/>
                <a:ea charset="0" panose="020B0604020202020204" pitchFamily="34" typeface="Arial"/>
                <a:cs charset="0" panose="020B0604020202020204" pitchFamily="34" typeface="Arial"/>
              </a:defRPr>
            </a:lvl9pPr>
          </a:lstStyle>
          <a:p>
            <a:pPr algn="l">
              <a:lnSpc>
                <a:spcPct val="150000"/>
              </a:lnSpc>
            </a:pPr>
            <a:r>
              <a:rPr altLang="en-US" b="1" i="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①</a:t>
            </a:r>
            <a:r>
              <a:rPr altLang="zh-CN" b="1" i="0" lang="en-US"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 </a:t>
            </a:r>
            <a:r>
              <a:rPr altLang="en-US" b="1" i="0" lang="zh-CN" sz="2800" u="sng">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单克隆抗体诊断试剂盒</a:t>
            </a:r>
            <a:r>
              <a:rPr altLang="en-US" b="1" i="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中的单克隆抗体只与特定的抗原反应，因此检测的</a:t>
            </a:r>
            <a:r>
              <a:rPr altLang="en-US" b="1" i="0" lang="zh-CN" sz="2800">
                <a:solidFill>
                  <a:srgbClr val="FF0000"/>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特异性和灵敏度大大提高</a:t>
            </a:r>
            <a:r>
              <a:rPr altLang="en-US" b="1" i="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；生产单克隆抗体的</a:t>
            </a:r>
            <a:r>
              <a:rPr altLang="en-US" b="1" i="0" lang="zh-CN" sz="2800">
                <a:solidFill>
                  <a:schemeClr val="tx1"/>
                </a:solidFill>
                <a:effectLst/>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杂交瘤细胞可以传代培养、冷冻保存和复苏利用</a:t>
            </a:r>
            <a:r>
              <a:rPr altLang="en-US" b="1" i="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，有利于控制产品的质量和标准化生产诊断试剂盒；</a:t>
            </a:r>
            <a:endParaRPr altLang="zh-CN" b="1" i="0" lang="en-US"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endParaRPr>
          </a:p>
          <a:p>
            <a:pPr algn="l">
              <a:lnSpc>
                <a:spcPct val="150000"/>
              </a:lnSpc>
            </a:pPr>
            <a:r>
              <a:rPr altLang="en-US" b="1" i="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②</a:t>
            </a:r>
            <a:r>
              <a:rPr altLang="zh-CN" b="1" i="0" lang="en-US"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 </a:t>
            </a:r>
            <a:r>
              <a:rPr altLang="zh-CN" b="1" i="0" lang="en-US" sz="2800" u="sng">
                <a:solidFill>
                  <a:schemeClr val="tx1"/>
                </a:solidFill>
                <a:latin charset="-122" panose="02010609060101010101" pitchFamily="49" typeface="楷体"/>
                <a:ea charset="-122" panose="02010609060101010101" pitchFamily="49" typeface="楷体"/>
                <a:cs charset="0" panose="02020603050405020304" pitchFamily="18" typeface="Times New Roman"/>
                <a:sym charset="0" panose="020B0604020202020204" pitchFamily="34" typeface="Arial"/>
              </a:rPr>
              <a:t>ADC</a:t>
            </a:r>
            <a:r>
              <a:rPr altLang="en-US" b="1" i="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能够协同发挥抗体特异性识别的靶向作用和细胞毒素对肿瘤细胞的杀伤作用，因此它在临床上具有</a:t>
            </a:r>
            <a:r>
              <a:rPr altLang="en-US" b="1" i="0" lang="zh-CN" sz="2800">
                <a:solidFill>
                  <a:srgbClr val="FF0000"/>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靶点清楚、毒副作用小</a:t>
            </a:r>
            <a:r>
              <a:rPr altLang="en-US" b="1" i="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rPr>
              <a:t>等优点。</a:t>
            </a:r>
            <a:endParaRPr altLang="en-US" b="1" i="0" kern="100" lang="zh-CN" sz="2800">
              <a:solidFill>
                <a:schemeClr val="tx1"/>
              </a:solidFill>
              <a:latin charset="-122" panose="02010609060101010101" pitchFamily="49" typeface="楷体"/>
              <a:ea charset="-122" panose="02010609060101010101" pitchFamily="49" typeface="楷体"/>
              <a:cs charset="0" panose="02020603050405020304" pitchFamily="18" typeface="Times New Roman"/>
              <a:sym charset="-122" panose="02010600030101010101" pitchFamily="2" typeface="宋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ldLvl="0" grpId="0" spid="4"/>
    </p:bld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二、单克隆抗体及其应用</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3" name="Text Box 20"/>
          <p:cNvSpPr txBox="1">
            <a:spLocks noChangeArrowheads="1"/>
          </p:cNvSpPr>
          <p:nvPr>
            <p:custDataLst>
              <p:tags r:id="rId55"/>
            </p:custDataLst>
          </p:nvPr>
        </p:nvSpPr>
        <p:spPr bwMode="auto">
          <a:xfrm>
            <a:off x="494030" y="781050"/>
            <a:ext cx="4277360" cy="521970"/>
          </a:xfrm>
          <a:prstGeom prst="rect">
            <a:avLst/>
          </a:prstGeom>
          <a:noFill/>
        </p:spPr>
        <p:txBody>
          <a:bodyPr rtlCol="0" wrap="square">
            <a:spAutoFit/>
          </a:bodyPr>
          <a:lstStyle>
            <a:defPPr>
              <a:defRPr lang="zh-CN"/>
            </a:defPPr>
            <a:lvl1pPr>
              <a:spcBef>
                <a:spcPct val="50000"/>
              </a:spcBef>
              <a:defRPr b="1" kumimoji="1" sz="2400">
                <a:solidFill>
                  <a:schemeClr val="accent3">
                    <a:lumMod val="50000"/>
                  </a:schemeClr>
                </a:solidFill>
                <a:latin typeface="+mj-ea"/>
                <a:ea typeface="+mj-ea"/>
              </a:defRPr>
            </a:lvl1pPr>
          </a:lstStyle>
          <a:p>
            <a:pPr algn="l" lvl="0">
              <a:buClrTx/>
              <a:buSzTx/>
              <a:buFontTx/>
            </a:pPr>
            <a:r>
              <a:rPr altLang="zh-CN" kumimoji="0" lang="en-US" sz="2800">
                <a:solidFill>
                  <a:srgbClr val="0070C0"/>
                </a:solidFill>
                <a:latin charset="-122" panose="020B0503020204020204" pitchFamily="34" typeface="微软雅黑"/>
                <a:ea charset="-122" panose="020B0503020204020204" pitchFamily="34" typeface="微软雅黑"/>
                <a:sym typeface="+mn-ea"/>
              </a:rPr>
              <a:t>3</a:t>
            </a:r>
            <a:r>
              <a:rPr altLang="en-US" kumimoji="0" lang="zh-CN" sz="2800">
                <a:solidFill>
                  <a:srgbClr val="0070C0"/>
                </a:solidFill>
                <a:latin charset="-122" panose="020B0503020204020204" pitchFamily="34" typeface="微软雅黑"/>
                <a:ea charset="-122" panose="020B0503020204020204" pitchFamily="34" typeface="微软雅黑"/>
                <a:sym typeface="+mn-ea"/>
              </a:rPr>
              <a:t>、单克隆抗体的</a:t>
            </a:r>
            <a:r>
              <a:rPr altLang="en-US" kumimoji="0" lang="zh-CN" sz="2800">
                <a:solidFill>
                  <a:srgbClr val="0070C0"/>
                </a:solidFill>
                <a:latin charset="-122" panose="020B0503020204020204" pitchFamily="34" typeface="微软雅黑"/>
                <a:ea charset="-122" panose="020B0503020204020204" pitchFamily="34" typeface="微软雅黑"/>
                <a:sym typeface="+mn-ea"/>
              </a:rPr>
              <a:t>应用</a:t>
            </a:r>
            <a:endParaRPr altLang="en-US" kumimoji="0" lang="zh-CN" sz="2800">
              <a:solidFill>
                <a:srgbClr val="0070C0"/>
              </a:solidFill>
              <a:latin charset="-122" panose="020B0503020204020204" pitchFamily="34" typeface="微软雅黑"/>
              <a:ea charset="-122" panose="020B0503020204020204" pitchFamily="34" typeface="微软雅黑"/>
              <a:sym typeface="+mn-ea"/>
            </a:endParaRPr>
          </a:p>
        </p:txBody>
      </p:sp>
      <p:sp>
        <p:nvSpPr>
          <p:cNvPr id="88" name="文本框 87"/>
          <p:cNvSpPr txBox="1"/>
          <p:nvPr>
            <p:custDataLst>
              <p:tags r:id="rId56"/>
            </p:custDataLst>
          </p:nvPr>
        </p:nvSpPr>
        <p:spPr>
          <a:xfrm>
            <a:off x="869315" y="1118235"/>
            <a:ext cx="2941320" cy="638175"/>
          </a:xfrm>
          <a:prstGeom prst="rect">
            <a:avLst/>
          </a:prstGeom>
          <a:noFill/>
        </p:spPr>
        <p:txBody>
          <a:bodyPr wrap="square">
            <a:noAutofit/>
          </a:bodyPr>
          <a:p>
            <a:pPr algn="l" lvl="0">
              <a:lnSpc>
                <a:spcPct val="150000"/>
              </a:lnSpc>
              <a:buClrTx/>
              <a:buSzTx/>
              <a:buFontTx/>
              <a:defRPr/>
            </a:pPr>
            <a:r>
              <a:rPr altLang="en-US" b="1" lang="zh-CN" sz="2800">
                <a:solidFill>
                  <a:prstClr val="black"/>
                </a:solidFill>
                <a:latin charset="-122" panose="02010609060101010101" pitchFamily="49" typeface="黑体"/>
                <a:ea charset="-122" panose="02010609060101010101" pitchFamily="49" typeface="黑体"/>
                <a:cs panose="020B0604020202020204" typeface="Arial"/>
                <a:sym typeface="+mn-ea"/>
              </a:rPr>
              <a:t>（</a:t>
            </a:r>
            <a:r>
              <a:rPr altLang="zh-CN" b="1" lang="en-US" sz="2800">
                <a:solidFill>
                  <a:prstClr val="black"/>
                </a:solidFill>
                <a:latin charset="-122" panose="02010609060101010101" pitchFamily="49" typeface="黑体"/>
                <a:ea charset="-122" panose="02010609060101010101" pitchFamily="49" typeface="黑体"/>
                <a:cs panose="020B0604020202020204" typeface="Arial"/>
                <a:sym typeface="+mn-ea"/>
              </a:rPr>
              <a:t>3</a:t>
            </a:r>
            <a:r>
              <a:rPr altLang="en-US" b="1" lang="zh-CN" sz="2800">
                <a:solidFill>
                  <a:prstClr val="black"/>
                </a:solidFill>
                <a:latin charset="-122" panose="02010609060101010101" pitchFamily="49" typeface="黑体"/>
                <a:ea charset="-122" panose="02010609060101010101" pitchFamily="49" typeface="黑体"/>
                <a:cs panose="020B0604020202020204" typeface="Arial"/>
                <a:sym typeface="+mn-ea"/>
              </a:rPr>
              <a:t>）治疗疾病</a:t>
            </a:r>
            <a:endParaRPr altLang="en-US" b="1" lang="zh-CN" sz="2800">
              <a:solidFill>
                <a:prstClr val="black"/>
              </a:solidFill>
              <a:latin charset="-122" panose="02010609060101010101" pitchFamily="49" typeface="黑体"/>
              <a:ea charset="-122" panose="02010609060101010101" pitchFamily="49" typeface="黑体"/>
              <a:cs panose="020B0604020202020204" typeface="Arial"/>
              <a:sym typeface="+mn-ea"/>
            </a:endParaRPr>
          </a:p>
        </p:txBody>
      </p:sp>
      <p:pic>
        <p:nvPicPr>
          <p:cNvPr id="5" name="喜讯！新冠病毒全人源单克隆抗体获批进入临床试验_哔哩哔哩 (゜-゜)つロ 干杯~-bilibili">
            <a:hlinkClick action="ppaction://media" r:id=""/>
          </p:cNvPr>
          <p:cNvPicPr>
            <a:picLocks noChangeAspect="1"/>
          </p:cNvPicPr>
          <p:nvPr>
            <a:videoFile r:link="rId57"/>
            <p:extLst>
              <p:ext uri="{DAA4B4D4-6D71-4841-9C94-3DE7FCFB9230}">
                <p14:media xmlns:p14="http://schemas.microsoft.com/office/powerpoint/2010/main" r:embed="rId58"/>
              </p:ext>
            </p:extLst>
            <p:custDataLst>
              <p:tags r:id="rId59"/>
            </p:custDataLst>
          </p:nvPr>
        </p:nvPicPr>
        <p:blipFill>
          <a:blip r:embed="rId60"/>
          <a:stretch>
            <a:fillRect/>
          </a:stretch>
        </p:blipFill>
        <p:spPr>
          <a:xfrm>
            <a:off x="1259205" y="1743710"/>
            <a:ext cx="9789160" cy="5036185"/>
          </a:xfrm>
          <a:prstGeom prst="rect">
            <a:avLst/>
          </a:prstGeom>
        </p:spPr>
      </p:pic>
    </p:spTree>
  </p:cSld>
  <p:clrMapOvr>
    <a:masterClrMapping/>
  </p:clrMapOvr>
  <p:timing>
    <p:tnLst>
      <p:par>
        <p:cTn dur="indefinite" id="1" nodeType="tmRoot" restart="never">
          <p:childTnLst>
            <p:video fullScrn="1">
              <p:cMediaNode vol="80000">
                <p:cTn display="0" fill="hold" id="2">
                  <p:stCondLst>
                    <p:cond delay="indefinite"/>
                  </p:stCondLst>
                </p:cTn>
                <p:tgtEl>
                  <p:spTgt spid="5"/>
                </p:tgtEl>
              </p:cMediaNode>
            </p:video>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 name="AutoShape 6"/>
          <p:cNvSpPr>
            <a:spLocks noChangeArrowheads="1"/>
          </p:cNvSpPr>
          <p:nvPr>
            <p:custDataLst>
              <p:tags r:id="rId1"/>
            </p:custDataLst>
          </p:nvPr>
        </p:nvSpPr>
        <p:spPr bwMode="ltGray">
          <a:xfrm>
            <a:off x="0" y="0"/>
            <a:ext cx="1782226" cy="627380"/>
          </a:xfrm>
          <a:prstGeom prst="roundRect">
            <a:avLst>
              <a:gd fmla="val 50000" name="adj"/>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lgn="ctr" cap="flat" cmpd="sng" w="9525">
            <a:solidFill>
              <a:srgbClr val="4F81BD">
                <a:shade val="95000"/>
                <a:satMod val="105000"/>
              </a:srgbClr>
            </a:solidFill>
            <a:prstDash val="solid"/>
          </a:ln>
          <a:effectLst>
            <a:outerShdw blurRad="40000" dir="5400000" dist="23000" rotWithShape="0">
              <a:srgbClr val="000000">
                <a:alpha val="35000"/>
              </a:srgbClr>
            </a:outerShdw>
          </a:effectLst>
        </p:spPr>
        <p:txBody>
          <a:bodyPr anchor="ctr" wrap="none"/>
          <a:lstStyle/>
          <a:p>
            <a:pPr algn="ctr" eaLnBrk="0" fontAlgn="auto" hangingPunct="0">
              <a:spcBef>
                <a:spcPct val="0"/>
              </a:spcBef>
              <a:spcAft>
                <a:spcPct val="0"/>
              </a:spcAft>
              <a:buFontTx/>
              <a:buNone/>
              <a:defRPr/>
            </a:pPr>
            <a:r>
              <a:rPr altLang="en-US" b="1" kern="0" lang="zh-CN" noProof="1" strike="noStrike" sz="3200">
                <a:solidFill>
                  <a:sysClr lastClr="FFFFFF" val="window"/>
                </a:solidFill>
                <a:latin charset="-122" panose="020B0503020204020204" pitchFamily="34" typeface="微软雅黑"/>
                <a:ea charset="-122" panose="020B0503020204020204" pitchFamily="34" typeface="微软雅黑"/>
                <a:cs typeface="+mn-cs"/>
              </a:rPr>
              <a:t>小结</a:t>
            </a:r>
            <a:endParaRPr b="1" kern="0" lang="zh-CN" noProof="1" strike="noStrike" sz="3200">
              <a:solidFill>
                <a:sysClr lastClr="FFFFFF" val="window"/>
              </a:solidFill>
              <a:latin charset="-122" panose="020B0503020204020204" pitchFamily="34" typeface="微软雅黑"/>
              <a:ea charset="-122" panose="020B0503020204020204" pitchFamily="34" typeface="微软雅黑"/>
              <a:cs typeface="+mn-cs"/>
            </a:endParaRPr>
          </a:p>
        </p:txBody>
      </p:sp>
      <p:sp>
        <p:nvSpPr>
          <p:cNvPr id="16" name="文本框 15"/>
          <p:cNvSpPr txBox="1"/>
          <p:nvPr>
            <p:custDataLst>
              <p:tags r:id="rId2"/>
            </p:custDataLst>
          </p:nvPr>
        </p:nvSpPr>
        <p:spPr>
          <a:xfrm>
            <a:off x="3271520" y="782975"/>
            <a:ext cx="1143940" cy="523220"/>
          </a:xfrm>
          <a:prstGeom prst="rect">
            <a:avLst/>
          </a:prstGeom>
          <a:gradFill rotWithShape="1">
            <a:gsLst>
              <a:gs pos="0">
                <a:srgbClr val="58B6E5">
                  <a:satMod val="103000"/>
                  <a:lumMod val="102000"/>
                  <a:tint val="94000"/>
                </a:srgbClr>
              </a:gs>
              <a:gs pos="50000">
                <a:srgbClr val="58B6E5">
                  <a:satMod val="110000"/>
                  <a:lumMod val="100000"/>
                  <a:shade val="100000"/>
                </a:srgbClr>
              </a:gs>
              <a:gs pos="100000">
                <a:srgbClr val="58B6E5">
                  <a:lumMod val="99000"/>
                  <a:satMod val="120000"/>
                  <a:shade val="78000"/>
                </a:srgbClr>
              </a:gs>
            </a:gsLst>
            <a:lin ang="5400000" scaled="0"/>
          </a:gradFill>
          <a:ln>
            <a:noFill/>
          </a:ln>
          <a:effectLst>
            <a:outerShdw algn="ctr" blurRad="57150" dir="5400000" dist="19050" rotWithShape="0">
              <a:srgbClr val="000000">
                <a:alpha val="63000"/>
              </a:srgbClr>
            </a:outerShdw>
          </a:effectLst>
        </p:spPr>
        <p:txBody>
          <a:bodyPr rtlCol="0" wrap="square">
            <a:spAutoFit/>
          </a:bodyPr>
          <a:lstStyle/>
          <a:p>
            <a:pPr algn="ctr" defTabSz="914400" eaLnBrk="1" fontAlgn="auto" hangingPunct="1" indent="0" latinLnBrk="0" lvl="0" marL="0" marR="0">
              <a:lnSpc>
                <a:spcPct val="100000"/>
              </a:lnSpc>
              <a:spcBef>
                <a:spcPts val="0"/>
              </a:spcBef>
              <a:spcAft>
                <a:spcPts val="0"/>
              </a:spcAft>
              <a:buClrTx/>
              <a:buSzTx/>
              <a:buFontTx/>
              <a:buNone/>
              <a:defRPr/>
            </a:pPr>
            <a:r>
              <a:rPr altLang="en-US" i="0" kern="0" lang="zh-CN" sz="2800">
                <a:solidFill>
                  <a:schemeClr val="tx1"/>
                </a:solidFill>
                <a:latin charset="-122" panose="02010600040101010101" pitchFamily="2" typeface="华文中宋"/>
                <a:ea charset="-122" panose="02010600040101010101" pitchFamily="2" typeface="华文中宋"/>
                <a:cs charset="-122" panose="02010600030101010101" pitchFamily="2" typeface="宋体"/>
                <a:sym typeface="+mn-ea"/>
              </a:rPr>
              <a:t>原理：</a:t>
            </a:r>
            <a:endParaRPr altLang="en-US"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endParaRPr>
          </a:p>
        </p:txBody>
      </p:sp>
      <p:sp>
        <p:nvSpPr>
          <p:cNvPr id="17" name="文本框 16"/>
          <p:cNvSpPr txBox="1"/>
          <p:nvPr>
            <p:custDataLst>
              <p:tags r:id="rId3"/>
            </p:custDataLst>
          </p:nvPr>
        </p:nvSpPr>
        <p:spPr>
          <a:xfrm>
            <a:off x="3271520" y="1750774"/>
            <a:ext cx="1137727" cy="523220"/>
          </a:xfrm>
          <a:prstGeom prst="rect">
            <a:avLst/>
          </a:prstGeom>
          <a:gradFill rotWithShape="1">
            <a:gsLst>
              <a:gs pos="0">
                <a:srgbClr val="58B6E5">
                  <a:satMod val="103000"/>
                  <a:lumMod val="102000"/>
                  <a:tint val="94000"/>
                </a:srgbClr>
              </a:gs>
              <a:gs pos="50000">
                <a:srgbClr val="58B6E5">
                  <a:satMod val="110000"/>
                  <a:lumMod val="100000"/>
                  <a:shade val="100000"/>
                </a:srgbClr>
              </a:gs>
              <a:gs pos="100000">
                <a:srgbClr val="58B6E5">
                  <a:lumMod val="99000"/>
                  <a:satMod val="120000"/>
                  <a:shade val="78000"/>
                </a:srgbClr>
              </a:gs>
            </a:gsLst>
            <a:lin ang="5400000" scaled="0"/>
          </a:gradFill>
          <a:ln>
            <a:noFill/>
          </a:ln>
          <a:effectLst>
            <a:outerShdw algn="ctr" blurRad="57150" dir="5400000" dist="19050" rotWithShape="0">
              <a:srgbClr val="000000">
                <a:alpha val="63000"/>
              </a:srgbClr>
            </a:outerShdw>
          </a:effectLst>
        </p:spPr>
        <p:txBody>
          <a:bodyPr rtlCol="0" wrap="square">
            <a:spAutoFit/>
          </a:bodyPr>
          <a:lstStyle/>
          <a:p>
            <a:pPr algn="ctr" defTabSz="914400" eaLnBrk="1" fontAlgn="auto" hangingPunct="1" indent="0" latinLnBrk="0" lvl="0" marL="0" marR="0">
              <a:lnSpc>
                <a:spcPct val="100000"/>
              </a:lnSpc>
              <a:spcBef>
                <a:spcPts val="0"/>
              </a:spcBef>
              <a:spcAft>
                <a:spcPts val="0"/>
              </a:spcAft>
              <a:buClrTx/>
              <a:buSzTx/>
              <a:buFontTx/>
              <a:buNone/>
              <a:defRPr/>
            </a:pPr>
            <a:r>
              <a:rPr altLang="en-US"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rPr>
              <a:t>方法：</a:t>
            </a:r>
            <a:endParaRPr altLang="en-US"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endParaRPr>
          </a:p>
        </p:txBody>
      </p:sp>
      <p:sp>
        <p:nvSpPr>
          <p:cNvPr id="18" name="文本框 17"/>
          <p:cNvSpPr txBox="1"/>
          <p:nvPr>
            <p:custDataLst>
              <p:tags r:id="rId4"/>
            </p:custDataLst>
          </p:nvPr>
        </p:nvSpPr>
        <p:spPr>
          <a:xfrm>
            <a:off x="1182318" y="1121587"/>
            <a:ext cx="1774663" cy="954107"/>
          </a:xfrm>
          <a:prstGeom prst="rect">
            <a:avLst/>
          </a:prstGeom>
          <a:gradFill rotWithShape="1">
            <a:gsLst>
              <a:gs pos="0">
                <a:srgbClr val="58B6E5">
                  <a:satMod val="103000"/>
                  <a:lumMod val="102000"/>
                  <a:tint val="94000"/>
                </a:srgbClr>
              </a:gs>
              <a:gs pos="50000">
                <a:srgbClr val="58B6E5">
                  <a:satMod val="110000"/>
                  <a:lumMod val="100000"/>
                  <a:shade val="100000"/>
                </a:srgbClr>
              </a:gs>
              <a:gs pos="100000">
                <a:srgbClr val="58B6E5">
                  <a:lumMod val="99000"/>
                  <a:satMod val="120000"/>
                  <a:shade val="78000"/>
                </a:srgbClr>
              </a:gs>
            </a:gsLst>
            <a:lin ang="5400000" scaled="0"/>
          </a:gradFill>
          <a:ln>
            <a:noFill/>
          </a:ln>
          <a:effectLst>
            <a:outerShdw algn="ctr" blurRad="57150" dir="5400000" dist="19050" rotWithShape="0">
              <a:srgbClr val="000000">
                <a:alpha val="63000"/>
              </a:srgbClr>
            </a:outerShdw>
          </a:effectLst>
        </p:spPr>
        <p:txBody>
          <a:bodyPr rtlCol="0" wrap="square">
            <a:spAutoFit/>
          </a:bodyPr>
          <a:lstStyle/>
          <a:p>
            <a:pPr algn="ctr" defTabSz="914400" eaLnBrk="1" fontAlgn="auto" hangingPunct="1" indent="0" latinLnBrk="0" lvl="0" marL="0" marR="0">
              <a:lnSpc>
                <a:spcPct val="100000"/>
              </a:lnSpc>
              <a:spcBef>
                <a:spcPts val="0"/>
              </a:spcBef>
              <a:spcAft>
                <a:spcPts val="0"/>
              </a:spcAft>
              <a:buClrTx/>
              <a:buSzTx/>
              <a:buFontTx/>
              <a:buNone/>
              <a:defRPr/>
            </a:pPr>
            <a:r>
              <a:rPr altLang="en-US" b="0"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rPr>
              <a:t>动物细胞融合技术</a:t>
            </a:r>
            <a:endParaRPr altLang="en-US" b="0"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endParaRPr>
          </a:p>
        </p:txBody>
      </p:sp>
      <p:sp>
        <p:nvSpPr>
          <p:cNvPr id="19" name="左大括号 18"/>
          <p:cNvSpPr/>
          <p:nvPr/>
        </p:nvSpPr>
        <p:spPr>
          <a:xfrm>
            <a:off x="3027680" y="975360"/>
            <a:ext cx="231140" cy="1131570"/>
          </a:xfrm>
          <a:prstGeom prst="leftBrace">
            <a:avLst>
              <a:gd fmla="val 26079" name="adj1"/>
              <a:gd fmla="val 50000" name="adj2"/>
            </a:avLst>
          </a:prstGeom>
          <a:noFill/>
          <a:ln cap="flat" cmpd="sng" w="38100">
            <a:solidFill>
              <a:srgbClr val="00B050"/>
            </a:solidFill>
            <a:prstDash val="solid"/>
            <a:headEnd len="med" type="none" w="med"/>
            <a:tailEnd len="med" type="none" w="med"/>
          </a:ln>
        </p:spPr>
        <p:txBody>
          <a:bodyPr anchor="ctr" wrap="none"/>
          <a:lstStyle>
            <a:lvl1pPr algn="l" eaLnBrk="0" fontAlgn="base" hangingPunct="0" indent="-342900" marL="342900" rtl="0">
              <a:spcBef>
                <a:spcPct val="20000"/>
              </a:spcBef>
              <a:spcAft>
                <a:spcPct val="0"/>
              </a:spcAft>
              <a:buChar char="•"/>
              <a:defRPr kern="1200" sz="3200">
                <a:solidFill>
                  <a:schemeClr val="tx1"/>
                </a:solidFill>
                <a:latin typeface="+mn-lt"/>
                <a:ea typeface="+mn-ea"/>
                <a:cs typeface="+mn-cs"/>
              </a:defRPr>
            </a:lvl1pPr>
            <a:lvl2pPr algn="l" eaLnBrk="0" fontAlgn="base" hangingPunct="0" indent="-285750" lvl="1" marL="742950" rtl="0">
              <a:spcBef>
                <a:spcPct val="20000"/>
              </a:spcBef>
              <a:spcAft>
                <a:spcPct val="0"/>
              </a:spcAft>
              <a:buChar char="–"/>
              <a:defRPr kern="1200" sz="2800">
                <a:solidFill>
                  <a:schemeClr val="tx1"/>
                </a:solidFill>
                <a:latin typeface="+mn-lt"/>
                <a:ea typeface="+mn-ea"/>
                <a:cs typeface="+mn-cs"/>
              </a:defRPr>
            </a:lvl2pPr>
            <a:lvl3pPr algn="l" eaLnBrk="0" fontAlgn="base" hangingPunct="0" indent="-228600" lvl="2" marL="1143000" rtl="0">
              <a:spcBef>
                <a:spcPct val="20000"/>
              </a:spcBef>
              <a:spcAft>
                <a:spcPct val="0"/>
              </a:spcAft>
              <a:buChar char="•"/>
              <a:defRPr kern="1200" sz="2400">
                <a:solidFill>
                  <a:schemeClr val="tx1"/>
                </a:solidFill>
                <a:latin typeface="+mn-lt"/>
                <a:ea typeface="+mn-ea"/>
                <a:cs typeface="+mn-cs"/>
              </a:defRPr>
            </a:lvl3pPr>
            <a:lvl4pPr algn="l" eaLnBrk="0" fontAlgn="base" hangingPunct="0" indent="-228600" lvl="3" marL="1600200" rtl="0">
              <a:spcBef>
                <a:spcPct val="20000"/>
              </a:spcBef>
              <a:spcAft>
                <a:spcPct val="0"/>
              </a:spcAft>
              <a:buChar char="–"/>
              <a:defRPr kern="1200" sz="2000">
                <a:solidFill>
                  <a:schemeClr val="tx1"/>
                </a:solidFill>
                <a:latin typeface="+mn-lt"/>
                <a:ea typeface="+mn-ea"/>
                <a:cs typeface="+mn-cs"/>
              </a:defRPr>
            </a:lvl4pPr>
            <a:lvl5pPr algn="l" eaLnBrk="0" fontAlgn="base" hangingPunct="0" indent="-228600" lvl="4" marL="2057400" rtl="0">
              <a:spcBef>
                <a:spcPct val="20000"/>
              </a:spcBef>
              <a:spcAft>
                <a:spcPct val="0"/>
              </a:spcAft>
              <a:buChar char="»"/>
              <a:defRPr kern="1200" sz="2000">
                <a:solidFill>
                  <a:schemeClr val="tx1"/>
                </a:solidFill>
                <a:latin typeface="+mn-lt"/>
                <a:ea typeface="+mn-ea"/>
                <a:cs typeface="+mn-cs"/>
              </a:defRPr>
            </a:lvl5pPr>
          </a:lstStyle>
          <a:p>
            <a:pPr algn="ctr" defTabSz="914400" eaLnBrk="1" hangingPunct="1" indent="0" marL="0">
              <a:spcBef>
                <a:spcPct val="0"/>
              </a:spcBef>
              <a:buFontTx/>
              <a:buNone/>
            </a:pPr>
            <a:endParaRPr altLang="zh-CN" b="0" i="0" lang="zh-CN">
              <a:solidFill>
                <a:schemeClr val="tx1"/>
              </a:solidFill>
              <a:latin charset="-122" panose="020B0503020204020204" pitchFamily="34" typeface="微软雅黑"/>
              <a:ea charset="-122" panose="020B0503020204020204" pitchFamily="34" typeface="微软雅黑"/>
              <a:cs panose="020B0604020202020204" typeface="Arial"/>
            </a:endParaRPr>
          </a:p>
        </p:txBody>
      </p:sp>
      <p:sp>
        <p:nvSpPr>
          <p:cNvPr id="21" name="文本框 20"/>
          <p:cNvSpPr txBox="1"/>
          <p:nvPr/>
        </p:nvSpPr>
        <p:spPr>
          <a:xfrm>
            <a:off x="4409247" y="739665"/>
            <a:ext cx="3124986" cy="523220"/>
          </a:xfrm>
          <a:prstGeom prst="rect">
            <a:avLst/>
          </a:prstGeom>
          <a:noFill/>
        </p:spPr>
        <p:txBody>
          <a:bodyPr wrap="square">
            <a:spAutoFit/>
          </a:bodyPr>
          <a:lstStyle/>
          <a:p>
            <a:r>
              <a:rPr altLang="en-US" i="0" lang="zh-CN" sz="2800">
                <a:solidFill>
                  <a:schemeClr val="tx1"/>
                </a:solidFill>
                <a:latin charset="-122" panose="02010609060101010101" pitchFamily="49" typeface="楷体"/>
                <a:ea charset="-122" panose="02010609060101010101" pitchFamily="49" typeface="楷体"/>
              </a:rPr>
              <a:t>细胞膜具有流动性</a:t>
            </a:r>
            <a:endParaRPr altLang="en-US" i="0" lang="zh-CN" sz="2800">
              <a:solidFill>
                <a:schemeClr val="tx1"/>
              </a:solidFill>
              <a:latin charset="-122" panose="02010609060101010101" pitchFamily="49" typeface="楷体"/>
              <a:ea charset="-122" panose="02010609060101010101" pitchFamily="49" typeface="楷体"/>
            </a:endParaRPr>
          </a:p>
        </p:txBody>
      </p:sp>
      <p:sp>
        <p:nvSpPr>
          <p:cNvPr id="23" name="文本框 22"/>
          <p:cNvSpPr txBox="1"/>
          <p:nvPr/>
        </p:nvSpPr>
        <p:spPr>
          <a:xfrm>
            <a:off x="4421947" y="1800974"/>
            <a:ext cx="4257824" cy="523220"/>
          </a:xfrm>
          <a:prstGeom prst="rect">
            <a:avLst/>
          </a:prstGeom>
          <a:noFill/>
        </p:spPr>
        <p:txBody>
          <a:bodyPr wrap="square">
            <a:spAutoFit/>
          </a:bodyPr>
          <a:lstStyle/>
          <a:p>
            <a:r>
              <a:rPr altLang="en-US" i="0" lang="zh-CN" sz="2800">
                <a:solidFill>
                  <a:schemeClr val="tx1"/>
                </a:solidFill>
                <a:latin charset="-122" panose="02010609060101010101" pitchFamily="49" typeface="楷体"/>
                <a:ea charset="-122" panose="02010609060101010101" pitchFamily="49" typeface="楷体"/>
              </a:rPr>
              <a:t>物理法、化学法、生物法</a:t>
            </a:r>
            <a:endParaRPr altLang="en-US" i="0" lang="zh-CN" sz="2800">
              <a:solidFill>
                <a:schemeClr val="tx1"/>
              </a:solidFill>
              <a:latin charset="-122" panose="02010609060101010101" pitchFamily="49" typeface="楷体"/>
              <a:ea charset="-122" panose="02010609060101010101" pitchFamily="49" typeface="楷体"/>
            </a:endParaRPr>
          </a:p>
        </p:txBody>
      </p:sp>
      <p:sp>
        <p:nvSpPr>
          <p:cNvPr id="24" name="左大括号 23"/>
          <p:cNvSpPr/>
          <p:nvPr/>
        </p:nvSpPr>
        <p:spPr>
          <a:xfrm>
            <a:off x="767715" y="1812290"/>
            <a:ext cx="443865" cy="2645410"/>
          </a:xfrm>
          <a:prstGeom prst="leftBrace">
            <a:avLst>
              <a:gd fmla="val 26079" name="adj1"/>
              <a:gd fmla="val 50000" name="adj2"/>
            </a:avLst>
          </a:prstGeom>
          <a:noFill/>
          <a:ln cap="flat" cmpd="sng" w="38100">
            <a:solidFill>
              <a:srgbClr val="00B050"/>
            </a:solidFill>
            <a:prstDash val="solid"/>
            <a:headEnd len="med" type="none" w="med"/>
            <a:tailEnd len="med" type="none" w="med"/>
          </a:ln>
        </p:spPr>
        <p:txBody>
          <a:bodyPr anchor="ctr" wrap="none"/>
          <a:lstStyle>
            <a:lvl1pPr algn="l" eaLnBrk="0" fontAlgn="base" hangingPunct="0" indent="-342900" marL="342900" rtl="0">
              <a:spcBef>
                <a:spcPct val="20000"/>
              </a:spcBef>
              <a:spcAft>
                <a:spcPct val="0"/>
              </a:spcAft>
              <a:buChar char="•"/>
              <a:defRPr kern="1200" sz="3200">
                <a:solidFill>
                  <a:schemeClr val="tx1"/>
                </a:solidFill>
                <a:latin typeface="+mn-lt"/>
                <a:ea typeface="+mn-ea"/>
                <a:cs typeface="+mn-cs"/>
              </a:defRPr>
            </a:lvl1pPr>
            <a:lvl2pPr algn="l" eaLnBrk="0" fontAlgn="base" hangingPunct="0" indent="-285750" lvl="1" marL="742950" rtl="0">
              <a:spcBef>
                <a:spcPct val="20000"/>
              </a:spcBef>
              <a:spcAft>
                <a:spcPct val="0"/>
              </a:spcAft>
              <a:buChar char="–"/>
              <a:defRPr kern="1200" sz="2800">
                <a:solidFill>
                  <a:schemeClr val="tx1"/>
                </a:solidFill>
                <a:latin typeface="+mn-lt"/>
                <a:ea typeface="+mn-ea"/>
                <a:cs typeface="+mn-cs"/>
              </a:defRPr>
            </a:lvl2pPr>
            <a:lvl3pPr algn="l" eaLnBrk="0" fontAlgn="base" hangingPunct="0" indent="-228600" lvl="2" marL="1143000" rtl="0">
              <a:spcBef>
                <a:spcPct val="20000"/>
              </a:spcBef>
              <a:spcAft>
                <a:spcPct val="0"/>
              </a:spcAft>
              <a:buChar char="•"/>
              <a:defRPr kern="1200" sz="2400">
                <a:solidFill>
                  <a:schemeClr val="tx1"/>
                </a:solidFill>
                <a:latin typeface="+mn-lt"/>
                <a:ea typeface="+mn-ea"/>
                <a:cs typeface="+mn-cs"/>
              </a:defRPr>
            </a:lvl3pPr>
            <a:lvl4pPr algn="l" eaLnBrk="0" fontAlgn="base" hangingPunct="0" indent="-228600" lvl="3" marL="1600200" rtl="0">
              <a:spcBef>
                <a:spcPct val="20000"/>
              </a:spcBef>
              <a:spcAft>
                <a:spcPct val="0"/>
              </a:spcAft>
              <a:buChar char="–"/>
              <a:defRPr kern="1200" sz="2000">
                <a:solidFill>
                  <a:schemeClr val="tx1"/>
                </a:solidFill>
                <a:latin typeface="+mn-lt"/>
                <a:ea typeface="+mn-ea"/>
                <a:cs typeface="+mn-cs"/>
              </a:defRPr>
            </a:lvl4pPr>
            <a:lvl5pPr algn="l" eaLnBrk="0" fontAlgn="base" hangingPunct="0" indent="-228600" lvl="4" marL="2057400" rtl="0">
              <a:spcBef>
                <a:spcPct val="20000"/>
              </a:spcBef>
              <a:spcAft>
                <a:spcPct val="0"/>
              </a:spcAft>
              <a:buChar char="»"/>
              <a:defRPr kern="1200" sz="2000">
                <a:solidFill>
                  <a:schemeClr val="tx1"/>
                </a:solidFill>
                <a:latin typeface="+mn-lt"/>
                <a:ea typeface="+mn-ea"/>
                <a:cs typeface="+mn-cs"/>
              </a:defRPr>
            </a:lvl5pPr>
          </a:lstStyle>
          <a:p>
            <a:pPr algn="ctr" defTabSz="914400" eaLnBrk="1" hangingPunct="1" indent="0" marL="0">
              <a:spcBef>
                <a:spcPct val="0"/>
              </a:spcBef>
              <a:buFontTx/>
              <a:buNone/>
            </a:pPr>
            <a:endParaRPr altLang="zh-CN" b="0" i="0" lang="zh-CN">
              <a:solidFill>
                <a:schemeClr val="tx1"/>
              </a:solidFill>
              <a:latin charset="-122" panose="020B0503020204020204" pitchFamily="34" typeface="微软雅黑"/>
              <a:ea charset="-122" panose="020B0503020204020204" pitchFamily="34" typeface="微软雅黑"/>
              <a:cs panose="020B0604020202020204" typeface="Arial"/>
            </a:endParaRPr>
          </a:p>
        </p:txBody>
      </p:sp>
      <p:sp>
        <p:nvSpPr>
          <p:cNvPr id="25" name="文本框 24"/>
          <p:cNvSpPr txBox="1"/>
          <p:nvPr>
            <p:custDataLst>
              <p:tags r:id="rId5"/>
            </p:custDataLst>
          </p:nvPr>
        </p:nvSpPr>
        <p:spPr>
          <a:xfrm>
            <a:off x="1211555" y="4186700"/>
            <a:ext cx="2139476" cy="523220"/>
          </a:xfrm>
          <a:prstGeom prst="rect">
            <a:avLst/>
          </a:prstGeom>
          <a:gradFill rotWithShape="1">
            <a:gsLst>
              <a:gs pos="0">
                <a:srgbClr val="58B6E5">
                  <a:satMod val="103000"/>
                  <a:lumMod val="102000"/>
                  <a:tint val="94000"/>
                </a:srgbClr>
              </a:gs>
              <a:gs pos="50000">
                <a:srgbClr val="58B6E5">
                  <a:satMod val="110000"/>
                  <a:lumMod val="100000"/>
                  <a:shade val="100000"/>
                </a:srgbClr>
              </a:gs>
              <a:gs pos="100000">
                <a:srgbClr val="58B6E5">
                  <a:lumMod val="99000"/>
                  <a:satMod val="120000"/>
                  <a:shade val="78000"/>
                </a:srgbClr>
              </a:gs>
            </a:gsLst>
            <a:lin ang="5400000" scaled="0"/>
          </a:gradFill>
          <a:ln>
            <a:noFill/>
          </a:ln>
          <a:effectLst>
            <a:outerShdw algn="ctr" blurRad="57150" dir="5400000" dist="19050" rotWithShape="0">
              <a:srgbClr val="000000">
                <a:alpha val="63000"/>
              </a:srgbClr>
            </a:outerShdw>
          </a:effectLst>
        </p:spPr>
        <p:txBody>
          <a:bodyPr rtlCol="0" wrap="square">
            <a:spAutoFit/>
          </a:bodyPr>
          <a:lstStyle/>
          <a:p>
            <a:pPr algn="ctr" defTabSz="914400" eaLnBrk="1" fontAlgn="auto" hangingPunct="1" indent="0" latinLnBrk="0" lvl="0" marL="0" marR="0">
              <a:lnSpc>
                <a:spcPct val="100000"/>
              </a:lnSpc>
              <a:spcBef>
                <a:spcPts val="0"/>
              </a:spcBef>
              <a:spcAft>
                <a:spcPts val="0"/>
              </a:spcAft>
              <a:buClrTx/>
              <a:buSzTx/>
              <a:buFontTx/>
              <a:buNone/>
              <a:defRPr/>
            </a:pPr>
            <a:r>
              <a:rPr altLang="en-US" b="0"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rPr>
              <a:t>单克隆抗体</a:t>
            </a:r>
            <a:endParaRPr altLang="en-US" b="0"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endParaRPr>
          </a:p>
        </p:txBody>
      </p:sp>
      <p:sp>
        <p:nvSpPr>
          <p:cNvPr id="26" name="左大括号 25"/>
          <p:cNvSpPr/>
          <p:nvPr/>
        </p:nvSpPr>
        <p:spPr>
          <a:xfrm>
            <a:off x="3371349" y="3651293"/>
            <a:ext cx="230899" cy="1594033"/>
          </a:xfrm>
          <a:prstGeom prst="leftBrace">
            <a:avLst>
              <a:gd fmla="val 26079" name="adj1"/>
              <a:gd fmla="val 50000" name="adj2"/>
            </a:avLst>
          </a:prstGeom>
          <a:noFill/>
          <a:ln cap="flat" cmpd="sng" w="38100">
            <a:solidFill>
              <a:srgbClr val="00B050"/>
            </a:solidFill>
            <a:prstDash val="solid"/>
            <a:headEnd len="med" type="none" w="med"/>
            <a:tailEnd len="med" type="none" w="med"/>
          </a:ln>
        </p:spPr>
        <p:txBody>
          <a:bodyPr anchor="ctr" wrap="none"/>
          <a:lstStyle>
            <a:lvl1pPr algn="l" eaLnBrk="0" fontAlgn="base" hangingPunct="0" indent="-342900" marL="342900" rtl="0">
              <a:spcBef>
                <a:spcPct val="20000"/>
              </a:spcBef>
              <a:spcAft>
                <a:spcPct val="0"/>
              </a:spcAft>
              <a:buChar char="•"/>
              <a:defRPr kern="1200" sz="3200">
                <a:solidFill>
                  <a:schemeClr val="tx1"/>
                </a:solidFill>
                <a:latin typeface="+mn-lt"/>
                <a:ea typeface="+mn-ea"/>
                <a:cs typeface="+mn-cs"/>
              </a:defRPr>
            </a:lvl1pPr>
            <a:lvl2pPr algn="l" eaLnBrk="0" fontAlgn="base" hangingPunct="0" indent="-285750" lvl="1" marL="742950" rtl="0">
              <a:spcBef>
                <a:spcPct val="20000"/>
              </a:spcBef>
              <a:spcAft>
                <a:spcPct val="0"/>
              </a:spcAft>
              <a:buChar char="–"/>
              <a:defRPr kern="1200" sz="2800">
                <a:solidFill>
                  <a:schemeClr val="tx1"/>
                </a:solidFill>
                <a:latin typeface="+mn-lt"/>
                <a:ea typeface="+mn-ea"/>
                <a:cs typeface="+mn-cs"/>
              </a:defRPr>
            </a:lvl2pPr>
            <a:lvl3pPr algn="l" eaLnBrk="0" fontAlgn="base" hangingPunct="0" indent="-228600" lvl="2" marL="1143000" rtl="0">
              <a:spcBef>
                <a:spcPct val="20000"/>
              </a:spcBef>
              <a:spcAft>
                <a:spcPct val="0"/>
              </a:spcAft>
              <a:buChar char="•"/>
              <a:defRPr kern="1200" sz="2400">
                <a:solidFill>
                  <a:schemeClr val="tx1"/>
                </a:solidFill>
                <a:latin typeface="+mn-lt"/>
                <a:ea typeface="+mn-ea"/>
                <a:cs typeface="+mn-cs"/>
              </a:defRPr>
            </a:lvl3pPr>
            <a:lvl4pPr algn="l" eaLnBrk="0" fontAlgn="base" hangingPunct="0" indent="-228600" lvl="3" marL="1600200" rtl="0">
              <a:spcBef>
                <a:spcPct val="20000"/>
              </a:spcBef>
              <a:spcAft>
                <a:spcPct val="0"/>
              </a:spcAft>
              <a:buChar char="–"/>
              <a:defRPr kern="1200" sz="2000">
                <a:solidFill>
                  <a:schemeClr val="tx1"/>
                </a:solidFill>
                <a:latin typeface="+mn-lt"/>
                <a:ea typeface="+mn-ea"/>
                <a:cs typeface="+mn-cs"/>
              </a:defRPr>
            </a:lvl4pPr>
            <a:lvl5pPr algn="l" eaLnBrk="0" fontAlgn="base" hangingPunct="0" indent="-228600" lvl="4" marL="2057400" rtl="0">
              <a:spcBef>
                <a:spcPct val="20000"/>
              </a:spcBef>
              <a:spcAft>
                <a:spcPct val="0"/>
              </a:spcAft>
              <a:buChar char="»"/>
              <a:defRPr kern="1200" sz="2000">
                <a:solidFill>
                  <a:schemeClr val="tx1"/>
                </a:solidFill>
                <a:latin typeface="+mn-lt"/>
                <a:ea typeface="+mn-ea"/>
                <a:cs typeface="+mn-cs"/>
              </a:defRPr>
            </a:lvl5pPr>
          </a:lstStyle>
          <a:p>
            <a:pPr algn="ctr" defTabSz="914400" eaLnBrk="1" hangingPunct="1" indent="0" marL="0">
              <a:spcBef>
                <a:spcPct val="0"/>
              </a:spcBef>
              <a:buFontTx/>
              <a:buNone/>
            </a:pPr>
            <a:endParaRPr altLang="zh-CN" b="0" i="0" lang="zh-CN">
              <a:solidFill>
                <a:schemeClr val="tx1"/>
              </a:solidFill>
              <a:latin charset="-122" panose="020B0503020204020204" pitchFamily="34" typeface="微软雅黑"/>
              <a:ea charset="-122" panose="020B0503020204020204" pitchFamily="34" typeface="微软雅黑"/>
              <a:cs panose="020B0604020202020204" typeface="Arial"/>
            </a:endParaRPr>
          </a:p>
        </p:txBody>
      </p:sp>
      <p:sp>
        <p:nvSpPr>
          <p:cNvPr id="28" name="文本框 27"/>
          <p:cNvSpPr txBox="1"/>
          <p:nvPr/>
        </p:nvSpPr>
        <p:spPr>
          <a:xfrm>
            <a:off x="4780915" y="3129915"/>
            <a:ext cx="6506845" cy="1383665"/>
          </a:xfrm>
          <a:prstGeom prst="rect">
            <a:avLst/>
          </a:prstGeom>
          <a:noFill/>
        </p:spPr>
        <p:txBody>
          <a:bodyPr wrap="square">
            <a:spAutoFit/>
          </a:bodyPr>
          <a:lstStyle/>
          <a:p>
            <a:r>
              <a:rPr altLang="en-US" i="0" lang="zh-CN" sz="2800">
                <a:solidFill>
                  <a:schemeClr val="tx1"/>
                </a:solidFill>
                <a:latin charset="-122" panose="02010609060101010101" pitchFamily="49" typeface="楷体"/>
                <a:ea charset="-122" panose="02010609060101010101" pitchFamily="49" typeface="楷体"/>
              </a:rPr>
              <a:t>获取已免疫的</a:t>
            </a:r>
            <a:r>
              <a:rPr altLang="zh-CN" i="0" lang="en-US" sz="2800">
                <a:solidFill>
                  <a:schemeClr val="tx1"/>
                </a:solidFill>
                <a:latin charset="-122" panose="02010609060101010101" pitchFamily="49" typeface="楷体"/>
                <a:ea charset="-122" panose="02010609060101010101" pitchFamily="49" typeface="楷体"/>
              </a:rPr>
              <a:t>B</a:t>
            </a:r>
            <a:r>
              <a:rPr altLang="en-US" i="0" lang="zh-CN" sz="2800">
                <a:solidFill>
                  <a:schemeClr val="tx1"/>
                </a:solidFill>
                <a:latin charset="-122" panose="02010609060101010101" pitchFamily="49" typeface="楷体"/>
                <a:ea charset="-122" panose="02010609060101010101" pitchFamily="49" typeface="楷体"/>
              </a:rPr>
              <a:t>淋巴细胞和骨髓瘤细胞→融合、筛选→产生特定抗体的杂交瘤细胞→体外</a:t>
            </a:r>
            <a:r>
              <a:rPr altLang="en-US" i="0" lang="zh-CN" sz="2800">
                <a:solidFill>
                  <a:schemeClr val="tx1"/>
                </a:solidFill>
                <a:latin charset="-122" panose="02010609060101010101" pitchFamily="49" typeface="楷体"/>
                <a:ea charset="-122" panose="02010609060101010101" pitchFamily="49" typeface="楷体"/>
              </a:rPr>
              <a:t>或体内培养→提取单克隆抗体</a:t>
            </a:r>
            <a:endParaRPr altLang="en-US" i="0" lang="zh-CN" sz="2800">
              <a:solidFill>
                <a:schemeClr val="tx1"/>
              </a:solidFill>
              <a:latin charset="-122" panose="02010609060101010101" pitchFamily="49" typeface="楷体"/>
              <a:ea charset="-122" panose="02010609060101010101" pitchFamily="49" typeface="楷体"/>
            </a:endParaRPr>
          </a:p>
        </p:txBody>
      </p:sp>
      <p:sp>
        <p:nvSpPr>
          <p:cNvPr id="29" name="文本框 28"/>
          <p:cNvSpPr txBox="1"/>
          <p:nvPr>
            <p:custDataLst>
              <p:tags r:id="rId6"/>
            </p:custDataLst>
          </p:nvPr>
        </p:nvSpPr>
        <p:spPr>
          <a:xfrm>
            <a:off x="3622566" y="3417480"/>
            <a:ext cx="1137727" cy="523220"/>
          </a:xfrm>
          <a:prstGeom prst="rect">
            <a:avLst/>
          </a:prstGeom>
          <a:gradFill rotWithShape="1">
            <a:gsLst>
              <a:gs pos="0">
                <a:srgbClr val="58B6E5">
                  <a:satMod val="103000"/>
                  <a:lumMod val="102000"/>
                  <a:tint val="94000"/>
                </a:srgbClr>
              </a:gs>
              <a:gs pos="50000">
                <a:srgbClr val="58B6E5">
                  <a:satMod val="110000"/>
                  <a:lumMod val="100000"/>
                  <a:shade val="100000"/>
                </a:srgbClr>
              </a:gs>
              <a:gs pos="100000">
                <a:srgbClr val="58B6E5">
                  <a:lumMod val="99000"/>
                  <a:satMod val="120000"/>
                  <a:shade val="78000"/>
                </a:srgbClr>
              </a:gs>
            </a:gsLst>
            <a:lin ang="5400000" scaled="0"/>
          </a:gradFill>
          <a:ln>
            <a:noFill/>
          </a:ln>
          <a:effectLst>
            <a:outerShdw algn="ctr" blurRad="57150" dir="5400000" dist="19050" rotWithShape="0">
              <a:srgbClr val="000000">
                <a:alpha val="63000"/>
              </a:srgbClr>
            </a:outerShdw>
          </a:effectLst>
        </p:spPr>
        <p:txBody>
          <a:bodyPr rtlCol="0" wrap="square">
            <a:spAutoFit/>
          </a:bodyPr>
          <a:lstStyle/>
          <a:p>
            <a:pPr algn="ctr" defTabSz="914400" eaLnBrk="1" fontAlgn="auto" hangingPunct="1" indent="0" latinLnBrk="0" lvl="0" marL="0" marR="0">
              <a:lnSpc>
                <a:spcPct val="100000"/>
              </a:lnSpc>
              <a:spcBef>
                <a:spcPts val="0"/>
              </a:spcBef>
              <a:spcAft>
                <a:spcPts val="0"/>
              </a:spcAft>
              <a:buClrTx/>
              <a:buSzTx/>
              <a:buFontTx/>
              <a:buNone/>
              <a:defRPr/>
            </a:pPr>
            <a:r>
              <a:rPr altLang="en-US"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rPr>
              <a:t>制备：</a:t>
            </a:r>
            <a:endParaRPr altLang="en-US"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endParaRPr>
          </a:p>
        </p:txBody>
      </p:sp>
      <p:sp>
        <p:nvSpPr>
          <p:cNvPr id="30" name="文本框 29"/>
          <p:cNvSpPr txBox="1"/>
          <p:nvPr>
            <p:custDataLst>
              <p:tags r:id="rId7"/>
            </p:custDataLst>
          </p:nvPr>
        </p:nvSpPr>
        <p:spPr>
          <a:xfrm>
            <a:off x="3622566" y="4819784"/>
            <a:ext cx="1137727" cy="523220"/>
          </a:xfrm>
          <a:prstGeom prst="rect">
            <a:avLst/>
          </a:prstGeom>
          <a:gradFill rotWithShape="1">
            <a:gsLst>
              <a:gs pos="0">
                <a:srgbClr val="58B6E5">
                  <a:satMod val="103000"/>
                  <a:lumMod val="102000"/>
                  <a:tint val="94000"/>
                </a:srgbClr>
              </a:gs>
              <a:gs pos="50000">
                <a:srgbClr val="58B6E5">
                  <a:satMod val="110000"/>
                  <a:lumMod val="100000"/>
                  <a:shade val="100000"/>
                </a:srgbClr>
              </a:gs>
              <a:gs pos="100000">
                <a:srgbClr val="58B6E5">
                  <a:lumMod val="99000"/>
                  <a:satMod val="120000"/>
                  <a:shade val="78000"/>
                </a:srgbClr>
              </a:gs>
            </a:gsLst>
            <a:lin ang="5400000" scaled="0"/>
          </a:gradFill>
          <a:ln>
            <a:noFill/>
          </a:ln>
          <a:effectLst>
            <a:outerShdw algn="ctr" blurRad="57150" dir="5400000" dist="19050" rotWithShape="0">
              <a:srgbClr val="000000">
                <a:alpha val="63000"/>
              </a:srgbClr>
            </a:outerShdw>
          </a:effectLst>
        </p:spPr>
        <p:txBody>
          <a:bodyPr rtlCol="0" wrap="square">
            <a:spAutoFit/>
          </a:bodyPr>
          <a:lstStyle/>
          <a:p>
            <a:pPr algn="ctr" defTabSz="914400" eaLnBrk="1" fontAlgn="auto" hangingPunct="1" indent="0" latinLnBrk="0" lvl="0" marL="0" marR="0">
              <a:lnSpc>
                <a:spcPct val="100000"/>
              </a:lnSpc>
              <a:spcBef>
                <a:spcPts val="0"/>
              </a:spcBef>
              <a:spcAft>
                <a:spcPts val="0"/>
              </a:spcAft>
              <a:buClrTx/>
              <a:buSzTx/>
              <a:buFontTx/>
              <a:buNone/>
              <a:defRPr/>
            </a:pPr>
            <a:r>
              <a:rPr altLang="en-US"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rPr>
              <a:t>应用：</a:t>
            </a:r>
            <a:endParaRPr altLang="en-US" baseline="0" cap="none" i="0" kern="0" kumimoji="0" lang="zh-CN" noProof="0" normalizeH="0" spc="0" strike="noStrike" sz="2800" u="none">
              <a:ln>
                <a:noFill/>
              </a:ln>
              <a:solidFill>
                <a:schemeClr val="tx1"/>
              </a:solidFill>
              <a:effectLst/>
              <a:uLnTx/>
              <a:uFillTx/>
              <a:latin charset="-122" panose="02010600040101010101" pitchFamily="2" typeface="华文中宋"/>
              <a:ea charset="-122" panose="02010600040101010101" pitchFamily="2" typeface="华文中宋"/>
              <a:cs charset="-122" panose="02010600030101010101" pitchFamily="2" typeface="宋体"/>
              <a:sym typeface="+mn-ea"/>
            </a:endParaRPr>
          </a:p>
        </p:txBody>
      </p:sp>
      <p:sp>
        <p:nvSpPr>
          <p:cNvPr id="32" name="文本框 31"/>
          <p:cNvSpPr txBox="1"/>
          <p:nvPr/>
        </p:nvSpPr>
        <p:spPr>
          <a:xfrm>
            <a:off x="4780611" y="4853880"/>
            <a:ext cx="5018507" cy="523220"/>
          </a:xfrm>
          <a:prstGeom prst="rect">
            <a:avLst/>
          </a:prstGeom>
          <a:noFill/>
        </p:spPr>
        <p:txBody>
          <a:bodyPr wrap="square">
            <a:spAutoFit/>
          </a:bodyPr>
          <a:lstStyle/>
          <a:p>
            <a:r>
              <a:rPr altLang="en-US" i="0" lang="zh-CN" sz="2800">
                <a:solidFill>
                  <a:schemeClr val="tx1"/>
                </a:solidFill>
                <a:latin charset="-122" panose="02010609060101010101" pitchFamily="49" typeface="楷体"/>
                <a:ea charset="-122" panose="02010609060101010101" pitchFamily="49" typeface="楷体"/>
              </a:rPr>
              <a:t>诊断试剂</a:t>
            </a:r>
            <a:r>
              <a:rPr altLang="zh-CN" i="0" lang="en-US" sz="2800">
                <a:solidFill>
                  <a:schemeClr val="tx1"/>
                </a:solidFill>
                <a:latin charset="-122" panose="02010609060101010101" pitchFamily="49" typeface="楷体"/>
                <a:ea charset="-122" panose="02010609060101010101" pitchFamily="49" typeface="楷体"/>
              </a:rPr>
              <a:t>;</a:t>
            </a:r>
            <a:r>
              <a:rPr altLang="en-US" i="0" lang="zh-CN" sz="2800">
                <a:solidFill>
                  <a:schemeClr val="tx1"/>
                </a:solidFill>
                <a:latin charset="-122" panose="02010609060101010101" pitchFamily="49" typeface="楷体"/>
                <a:ea charset="-122" panose="02010609060101010101" pitchFamily="49" typeface="楷体"/>
              </a:rPr>
              <a:t>治疗疾病</a:t>
            </a:r>
            <a:r>
              <a:rPr altLang="zh-CN" i="0" lang="en-US" sz="2800">
                <a:solidFill>
                  <a:schemeClr val="tx1"/>
                </a:solidFill>
                <a:latin charset="-122" panose="02010609060101010101" pitchFamily="49" typeface="楷体"/>
                <a:ea charset="-122" panose="02010609060101010101" pitchFamily="49" typeface="楷体"/>
              </a:rPr>
              <a:t>;</a:t>
            </a:r>
            <a:r>
              <a:rPr altLang="en-US" i="0" lang="zh-CN" sz="2800">
                <a:solidFill>
                  <a:schemeClr val="tx1"/>
                </a:solidFill>
                <a:latin charset="-122" panose="02010609060101010101" pitchFamily="49" typeface="楷体"/>
                <a:ea charset="-122" panose="02010609060101010101" pitchFamily="49" typeface="楷体"/>
              </a:rPr>
              <a:t>运载药物</a:t>
            </a:r>
            <a:endParaRPr altLang="en-US" i="0" lang="zh-CN" sz="2800">
              <a:solidFill>
                <a:schemeClr val="tx1"/>
              </a:solidFill>
              <a:latin charset="-122" panose="02010609060101010101" pitchFamily="49" typeface="楷体"/>
              <a:ea charset="-122" panose="02010609060101010101" pitchFamily="49" typeface="楷体"/>
            </a:endParaRPr>
          </a:p>
        </p:txBody>
      </p:sp>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矩形 1"/>
          <p:cNvSpPr/>
          <p:nvPr>
            <p:custDataLst>
              <p:tags r:id="rId1"/>
            </p:custDataLst>
          </p:nvPr>
        </p:nvSpPr>
        <p:spPr>
          <a:xfrm>
            <a:off x="302895" y="836295"/>
            <a:ext cx="5638800" cy="2306320"/>
          </a:xfrm>
          <a:prstGeom prst="rect">
            <a:avLst/>
          </a:prstGeom>
        </p:spPr>
        <p:txBody>
          <a:bodyPr wrap="square">
            <a:spAutoFit/>
          </a:bodyPr>
          <a:p>
            <a:pPr algn="just" defTabSz="1219200">
              <a:lnSpc>
                <a:spcPct val="120000"/>
              </a:lnSpc>
            </a:pP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1.</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新型冠状病毒表面的刺突蛋白</a:t>
            </a: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(S</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蛋白</a:t>
            </a: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与人呼吸道黏膜上皮细胞</a:t>
            </a: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ACE2</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受体结合，入侵细胞后可引起肺炎。针对此环节研发单克隆抗体是治疗新冠肺炎的研究热点之一，下列相关叙述错误的是</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p:txBody>
      </p:sp>
      <p:sp>
        <p:nvSpPr>
          <p:cNvPr id="3" name="矩形 2"/>
          <p:cNvSpPr/>
          <p:nvPr>
            <p:custDataLst>
              <p:tags r:id="rId2"/>
            </p:custDataLst>
          </p:nvPr>
        </p:nvSpPr>
        <p:spPr>
          <a:xfrm>
            <a:off x="302826" y="4120937"/>
            <a:ext cx="11299010" cy="1863725"/>
          </a:xfrm>
          <a:prstGeom prst="rect">
            <a:avLst/>
          </a:prstGeom>
        </p:spPr>
        <p:txBody>
          <a:bodyPr wrap="square">
            <a:spAutoFit/>
          </a:bodyPr>
          <a:p>
            <a:pPr algn="just" defTabSz="1219200" fontAlgn="auto" indent="0">
              <a:lnSpc>
                <a:spcPct val="120000"/>
              </a:lnSpc>
            </a:pP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A.</a:t>
            </a:r>
            <a:r>
              <a:rPr altLang="zh-CN" b="1" kern="100" lang="en-US" sz="2400">
                <a:solidFill>
                  <a:prstClr val="black"/>
                </a:solidFill>
                <a:latin charset="-122" panose="02010600030101010101" pitchFamily="2" typeface="宋体"/>
                <a:ea charset="-122" panose="03000509000000000000" pitchFamily="65" typeface="方正中等线简体"/>
                <a:cs charset="0" panose="02020603050405020304" pitchFamily="18" typeface="Times New Roman"/>
              </a:rPr>
              <a:t>①</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过程需多次向小鼠体内注射</a:t>
            </a: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S</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蛋白，以便于</a:t>
            </a:r>
            <a:r>
              <a:rPr altLang="zh-CN" b="1" kern="100" lang="zh-CN" smtClean="0"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从脾脏</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中获得致敏的</a:t>
            </a: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B</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淋巴细胞</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a:p>
            <a:pPr algn="just" defTabSz="1219200" fontAlgn="auto" indent="0">
              <a:lnSpc>
                <a:spcPct val="120000"/>
              </a:lnSpc>
            </a:pP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B.</a:t>
            </a:r>
            <a:r>
              <a:rPr altLang="zh-CN" b="1" kern="100" lang="en-US" sz="2400">
                <a:solidFill>
                  <a:prstClr val="black"/>
                </a:solidFill>
                <a:latin charset="-122" panose="02010600030101010101" pitchFamily="2" typeface="宋体"/>
                <a:ea charset="-122" panose="03000509000000000000" pitchFamily="65" typeface="方正中等线简体"/>
                <a:cs charset="0" panose="02020603050405020304" pitchFamily="18" typeface="Times New Roman"/>
              </a:rPr>
              <a:t>②</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过程可通过电融合法使两个细胞融合</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a:p>
            <a:pPr algn="just" defTabSz="1219200" fontAlgn="auto" indent="0">
              <a:lnSpc>
                <a:spcPct val="120000"/>
              </a:lnSpc>
            </a:pP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C.</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经</a:t>
            </a:r>
            <a:r>
              <a:rPr altLang="zh-CN" b="1" kern="100" lang="en-US" sz="2400">
                <a:solidFill>
                  <a:prstClr val="black"/>
                </a:solidFill>
                <a:latin charset="-122" panose="02010600030101010101" pitchFamily="2" typeface="宋体"/>
                <a:ea charset="-122" panose="03000509000000000000" pitchFamily="65" typeface="方正中等线简体"/>
                <a:cs charset="0" panose="02020603050405020304" pitchFamily="18" typeface="Times New Roman"/>
              </a:rPr>
              <a:t>③</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过程筛出的细胞既能无限增殖又能产生</a:t>
            </a:r>
            <a:r>
              <a:rPr altLang="zh-CN" b="1" kern="100" lang="zh-CN" smtClean="0"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识别</a:t>
            </a:r>
            <a:r>
              <a:rPr altLang="zh-CN" b="1" kern="100" lang="en-US" smtClean="0"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S</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蛋白的单克隆抗体</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a:p>
            <a:pPr algn="just" defTabSz="1219200" fontAlgn="auto" indent="0">
              <a:lnSpc>
                <a:spcPct val="120000"/>
              </a:lnSpc>
            </a:pP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D.S</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蛋白的单克隆抗体能够阻断病毒入侵正常细胞以减弱对机体的毒害</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p:txBody>
      </p:sp>
      <p:pic>
        <p:nvPicPr>
          <p:cNvPr id="6" name="Picture 2"/>
          <p:cNvPicPr>
            <a:picLocks noChangeArrowheads="1" noChangeAspect="1"/>
          </p:cNvPicPr>
          <p:nvPr>
            <p:custDataLst>
              <p:tags r:id="rId3"/>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241540" y="0"/>
            <a:ext cx="4670425" cy="412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custDataLst>
              <p:tags r:id="rId5"/>
            </p:custDataLst>
          </p:nvPr>
        </p:nvSpPr>
        <p:spPr>
          <a:xfrm>
            <a:off x="5075555" y="2678430"/>
            <a:ext cx="770890" cy="521970"/>
          </a:xfrm>
          <a:prstGeom prst="rect">
            <a:avLst/>
          </a:prstGeom>
          <a:noFill/>
        </p:spPr>
        <p:txBody>
          <a:bodyPr rtlCol="0" wrap="square">
            <a:spAutoFit/>
          </a:bodyPr>
          <a:lstStyle/>
          <a:p>
            <a:r>
              <a:rPr altLang="zh-CN" b="1" lang="en-US" sz="2800">
                <a:solidFill>
                  <a:srgbClr val="FF0000"/>
                </a:solidFill>
                <a:latin charset="-122" panose="02010609060101010101" pitchFamily="49" typeface="黑体"/>
                <a:ea charset="-122" panose="02010609060101010101" pitchFamily="49" typeface="黑体"/>
              </a:rPr>
              <a:t>C</a:t>
            </a:r>
            <a:endParaRPr altLang="zh-CN" b="1" dirty="0" lang="en-US" sz="2800">
              <a:solidFill>
                <a:srgbClr val="FF0000"/>
              </a:solidFill>
              <a:latin charset="-122" panose="02010609060101010101" pitchFamily="49" typeface="黑体"/>
              <a:ea charset="-122" panose="02010609060101010101" pitchFamily="49" typeface="黑体"/>
            </a:endParaRPr>
          </a:p>
        </p:txBody>
      </p:sp>
      <p:sp>
        <p:nvSpPr>
          <p:cNvPr id="7" name="AutoShape 6"/>
          <p:cNvSpPr>
            <a:spLocks noChangeArrowheads="1"/>
          </p:cNvSpPr>
          <p:nvPr>
            <p:custDataLst>
              <p:tags r:id="rId6"/>
            </p:custDataLst>
          </p:nvPr>
        </p:nvSpPr>
        <p:spPr bwMode="ltGray">
          <a:xfrm>
            <a:off x="78105" y="67312"/>
            <a:ext cx="1782226" cy="512354"/>
          </a:xfrm>
          <a:prstGeom prst="roundRect">
            <a:avLst>
              <a:gd fmla="val 50000" name="adj"/>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lgn="ctr" cap="flat" cmpd="sng" w="9525">
            <a:solidFill>
              <a:srgbClr val="4F81BD">
                <a:shade val="95000"/>
                <a:satMod val="105000"/>
              </a:srgbClr>
            </a:solidFill>
            <a:prstDash val="solid"/>
          </a:ln>
          <a:effectLst>
            <a:outerShdw blurRad="40000" dir="5400000" dist="23000" rotWithShape="0">
              <a:srgbClr val="000000">
                <a:alpha val="35000"/>
              </a:srgbClr>
            </a:outerShdw>
          </a:effectLst>
        </p:spPr>
        <p:txBody>
          <a:bodyPr anchor="ctr" wrap="none"/>
          <a:p>
            <a:pPr algn="ctr" eaLnBrk="0" fontAlgn="auto" hangingPunct="0">
              <a:spcBef>
                <a:spcPct val="0"/>
              </a:spcBef>
              <a:spcAft>
                <a:spcPct val="0"/>
              </a:spcAft>
              <a:buFontTx/>
              <a:buNone/>
              <a:defRPr/>
            </a:pPr>
            <a:r>
              <a:rPr b="1" kern="0" lang="zh-CN" noProof="1" strike="noStrike" sz="3200">
                <a:solidFill>
                  <a:sysClr lastClr="FFFFFF" val="window"/>
                </a:solidFill>
                <a:latin charset="-122" panose="020B0503020204020204" pitchFamily="34" typeface="微软雅黑"/>
                <a:ea charset="-122" panose="020B0503020204020204" pitchFamily="34" typeface="微软雅黑"/>
                <a:cs typeface="+mn-cs"/>
              </a:rPr>
              <a:t>练</a:t>
            </a:r>
            <a:r>
              <a:rPr altLang="en-US" b="1" kern="0" lang="zh-CN" noProof="1" strike="noStrike" sz="3200">
                <a:solidFill>
                  <a:sysClr lastClr="FFFFFF" val="window"/>
                </a:solidFill>
                <a:latin charset="-122" panose="020B0503020204020204" pitchFamily="34" typeface="微软雅黑"/>
                <a:ea charset="-122" panose="020B0503020204020204" pitchFamily="34" typeface="微软雅黑"/>
                <a:cs typeface="+mn-cs"/>
              </a:rPr>
              <a:t>习</a:t>
            </a:r>
            <a:endParaRPr b="1" kern="0" lang="zh-CN" noProof="1" strike="noStrike" sz="3200">
              <a:solidFill>
                <a:sysClr lastClr="FFFFFF" val="window"/>
              </a:solidFill>
              <a:latin charset="-122" panose="020B0503020204020204" pitchFamily="34" typeface="微软雅黑"/>
              <a:ea charset="-122" panose="020B0503020204020204" pitchFamily="34" typeface="微软雅黑"/>
              <a:cs typeface="+mn-cs"/>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
    </p:bld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952502" y="3372840"/>
            <a:ext cx="10704543" cy="1310295"/>
          </a:xfrm>
          <a:prstGeom prst="rect">
            <a:avLst/>
          </a:prstGeom>
          <a:noFill/>
        </p:spPr>
        <p:txBody>
          <a:bodyPr anchor="t" rtlCol="0" wrap="square">
            <a:spAutoFit/>
          </a:bodyPr>
          <a:lstStyle/>
          <a:p>
            <a:pPr>
              <a:lnSpc>
                <a:spcPct val="130000"/>
              </a:lnSpc>
              <a:spcBef>
                <a:spcPct val="0"/>
              </a:spcBef>
              <a:spcAft>
                <a:spcPct val="0"/>
              </a:spcAft>
            </a:pPr>
            <a:r>
              <a:rPr altLang="zh-CN" b="1" dirty="0" lang="en-US" sz="3200">
                <a:solidFill>
                  <a:srgbClr val="000000"/>
                </a:solidFill>
                <a:latin charset="-122" panose="020B0503020204020204" pitchFamily="34" typeface="微软雅黑"/>
                <a:ea charset="-122" panose="020B0503020204020204" pitchFamily="34" typeface="微软雅黑"/>
                <a:cs charset="-122" panose="02010600040101010101" typeface="华文楷体"/>
                <a:sym typeface="+mn-ea"/>
              </a:rPr>
              <a:t>——</a:t>
            </a:r>
            <a:r>
              <a:rPr altLang="en-US" b="1" dirty="0" lang="zh-CN" sz="3200">
                <a:solidFill>
                  <a:srgbClr val="000000"/>
                </a:solidFill>
                <a:latin charset="-122" panose="020B0503020204020204" pitchFamily="34" typeface="微软雅黑"/>
                <a:ea charset="-122" panose="020B0503020204020204" pitchFamily="34" typeface="微软雅黑"/>
                <a:cs charset="-122" panose="02010600040101010101" typeface="华文楷体"/>
                <a:sym typeface="+mn-ea"/>
              </a:rPr>
              <a:t>使两个或多个动物细胞结合形成一个细胞</a:t>
            </a:r>
            <a:r>
              <a:rPr altLang="en-US" b="1" dirty="0" lang="zh-CN" sz="3200">
                <a:latin charset="-122" panose="020B0503020204020204" pitchFamily="34" typeface="微软雅黑"/>
                <a:ea charset="-122" panose="020B0503020204020204" pitchFamily="34" typeface="微软雅黑"/>
                <a:cs charset="-122" panose="02010600040101010101" typeface="华文楷体"/>
                <a:sym typeface="+mn-ea"/>
              </a:rPr>
              <a:t>的技术。</a:t>
            </a:r>
            <a:endParaRPr altLang="zh-CN" b="1" dirty="0" lang="en-US" sz="3200">
              <a:latin charset="-122" panose="020B0503020204020204" pitchFamily="34" typeface="微软雅黑"/>
              <a:ea charset="-122" panose="020B0503020204020204" pitchFamily="34" typeface="微软雅黑"/>
              <a:cs charset="-122" panose="02010600040101010101" typeface="华文楷体"/>
              <a:sym typeface="+mn-ea"/>
            </a:endParaRPr>
          </a:p>
          <a:p>
            <a:pPr>
              <a:lnSpc>
                <a:spcPct val="130000"/>
              </a:lnSpc>
              <a:spcBef>
                <a:spcPct val="0"/>
              </a:spcBef>
              <a:spcAft>
                <a:spcPct val="0"/>
              </a:spcAft>
            </a:pPr>
            <a:r>
              <a:rPr altLang="en-US" b="1" dirty="0" lang="zh-CN" sz="3200">
                <a:latin charset="-122" panose="02010609060101010101" pitchFamily="49" typeface="楷体"/>
                <a:ea charset="-122" panose="02010609060101010101" pitchFamily="49" typeface="楷体"/>
                <a:cs charset="-122" panose="02010600040101010101" typeface="华文楷体"/>
                <a:sym typeface="+mn-ea"/>
              </a:rPr>
              <a:t>融合后形成的杂交细胞具有两个或多个细胞的遗传信息。</a:t>
            </a:r>
            <a:endParaRPr altLang="en-US" b="1" dirty="0" lang="zh-CN" sz="3200">
              <a:latin charset="-122" panose="02010609060101010101" pitchFamily="49" typeface="楷体"/>
              <a:ea charset="-122" panose="02010609060101010101" pitchFamily="49" typeface="楷体"/>
              <a:cs charset="-122" panose="02010600040101010101" typeface="华文楷体"/>
              <a:sym typeface="+mn-ea"/>
            </a:endParaRPr>
          </a:p>
        </p:txBody>
      </p:sp>
      <p:grpSp>
        <p:nvGrpSpPr>
          <p:cNvPr id="34" name="组合 33"/>
          <p:cNvGrpSpPr/>
          <p:nvPr/>
        </p:nvGrpSpPr>
        <p:grpSpPr>
          <a:xfrm>
            <a:off x="1905" y="939056"/>
            <a:ext cx="12190095" cy="2585664"/>
            <a:chOff x="0" y="783544"/>
            <a:chExt cx="12190095" cy="2585664"/>
          </a:xfrm>
        </p:grpSpPr>
        <p:grpSp>
          <p:nvGrpSpPr>
            <p:cNvPr id="31" name="组合 30"/>
            <p:cNvGrpSpPr/>
            <p:nvPr/>
          </p:nvGrpSpPr>
          <p:grpSpPr>
            <a:xfrm>
              <a:off x="0" y="783544"/>
              <a:ext cx="12190095" cy="2585664"/>
              <a:chOff x="0" y="783544"/>
              <a:chExt cx="12190095" cy="2585664"/>
            </a:xfrm>
          </p:grpSpPr>
          <p:sp>
            <p:nvSpPr>
              <p:cNvPr id="7" name="矩形 6"/>
              <p:cNvSpPr/>
              <p:nvPr/>
            </p:nvSpPr>
            <p:spPr>
              <a:xfrm>
                <a:off x="0" y="783544"/>
                <a:ext cx="12190095" cy="1978747"/>
              </a:xfrm>
              <a:prstGeom prst="rect">
                <a:avLst/>
              </a:prstGeom>
              <a:solidFill>
                <a:srgbClr val="02B3C5"/>
              </a:solidFill>
            </p:spPr>
            <p:style>
              <a:lnRef idx="0">
                <a:schemeClr val="accent6"/>
              </a:lnRef>
              <a:fillRef idx="3">
                <a:schemeClr val="accent6"/>
              </a:fillRef>
              <a:effectRef idx="3">
                <a:schemeClr val="accent6"/>
              </a:effectRef>
              <a:fontRef idx="minor">
                <a:schemeClr val="lt1"/>
              </a:fontRef>
            </p:style>
            <p:txBody>
              <a:bodyPr anchor="ctr" rtlCol="0"/>
              <a:lstStyle>
                <a:defPPr>
                  <a:defRPr lang="zh-CN">
                    <a:solidFill>
                      <a:schemeClr val="lt1"/>
                    </a:solidFill>
                  </a:defRPr>
                </a:defPPr>
                <a:lvl1pPr algn="l" defTabSz="1218565" eaLnBrk="1" hangingPunct="1" latinLnBrk="0" marL="0" rtl="0">
                  <a:defRPr kern="1200" sz="2400">
                    <a:solidFill>
                      <a:schemeClr val="lt1"/>
                    </a:solidFill>
                    <a:latin typeface="+mn-lt"/>
                    <a:ea typeface="+mn-ea"/>
                    <a:cs typeface="+mn-cs"/>
                  </a:defRPr>
                </a:lvl1pPr>
                <a:lvl2pPr algn="l" defTabSz="1218565" eaLnBrk="1" hangingPunct="1" latinLnBrk="0" marL="609600" rtl="0">
                  <a:defRPr kern="1200" sz="2400">
                    <a:solidFill>
                      <a:schemeClr val="lt1"/>
                    </a:solidFill>
                    <a:latin typeface="+mn-lt"/>
                    <a:ea typeface="+mn-ea"/>
                    <a:cs typeface="+mn-cs"/>
                  </a:defRPr>
                </a:lvl2pPr>
                <a:lvl3pPr algn="l" defTabSz="1218565" eaLnBrk="1" hangingPunct="1" latinLnBrk="0" marL="1219200" rtl="0">
                  <a:defRPr kern="1200" sz="2400">
                    <a:solidFill>
                      <a:schemeClr val="lt1"/>
                    </a:solidFill>
                    <a:latin typeface="+mn-lt"/>
                    <a:ea typeface="+mn-ea"/>
                    <a:cs typeface="+mn-cs"/>
                  </a:defRPr>
                </a:lvl3pPr>
                <a:lvl4pPr algn="l" defTabSz="1218565" eaLnBrk="1" hangingPunct="1" latinLnBrk="0" marL="1828800" rtl="0">
                  <a:defRPr kern="1200" sz="2400">
                    <a:solidFill>
                      <a:schemeClr val="lt1"/>
                    </a:solidFill>
                    <a:latin typeface="+mn-lt"/>
                    <a:ea typeface="+mn-ea"/>
                    <a:cs typeface="+mn-cs"/>
                  </a:defRPr>
                </a:lvl4pPr>
                <a:lvl5pPr algn="l" defTabSz="1218565" eaLnBrk="1" hangingPunct="1" latinLnBrk="0" marL="2438400" rtl="0">
                  <a:defRPr kern="1200" sz="2400">
                    <a:solidFill>
                      <a:schemeClr val="lt1"/>
                    </a:solidFill>
                    <a:latin typeface="+mn-lt"/>
                    <a:ea typeface="+mn-ea"/>
                    <a:cs typeface="+mn-cs"/>
                  </a:defRPr>
                </a:lvl5pPr>
                <a:lvl6pPr algn="l" defTabSz="1218565" eaLnBrk="1" hangingPunct="1" latinLnBrk="0" marL="3048000" rtl="0">
                  <a:defRPr kern="1200" sz="2400">
                    <a:solidFill>
                      <a:schemeClr val="lt1"/>
                    </a:solidFill>
                    <a:latin typeface="+mn-lt"/>
                    <a:ea typeface="+mn-ea"/>
                    <a:cs typeface="+mn-cs"/>
                  </a:defRPr>
                </a:lvl6pPr>
                <a:lvl7pPr algn="l" defTabSz="1218565" eaLnBrk="1" hangingPunct="1" latinLnBrk="0" marL="3657600" rtl="0">
                  <a:defRPr kern="1200" sz="2400">
                    <a:solidFill>
                      <a:schemeClr val="lt1"/>
                    </a:solidFill>
                    <a:latin typeface="+mn-lt"/>
                    <a:ea typeface="+mn-ea"/>
                    <a:cs typeface="+mn-cs"/>
                  </a:defRPr>
                </a:lvl7pPr>
                <a:lvl8pPr algn="l" defTabSz="1218565" eaLnBrk="1" hangingPunct="1" latinLnBrk="0" marL="4267200" rtl="0">
                  <a:defRPr kern="1200" sz="2400">
                    <a:solidFill>
                      <a:schemeClr val="lt1"/>
                    </a:solidFill>
                    <a:latin typeface="+mn-lt"/>
                    <a:ea typeface="+mn-ea"/>
                    <a:cs typeface="+mn-cs"/>
                  </a:defRPr>
                </a:lvl8pPr>
                <a:lvl9pPr algn="l" defTabSz="1218565" eaLnBrk="1" hangingPunct="1" latinLnBrk="0" marL="4876800" rtl="0">
                  <a:defRPr kern="1200" sz="2400">
                    <a:solidFill>
                      <a:schemeClr val="lt1"/>
                    </a:solidFill>
                    <a:latin typeface="+mn-lt"/>
                    <a:ea typeface="+mn-ea"/>
                    <a:cs typeface="+mn-cs"/>
                  </a:defRPr>
                </a:lvl9pPr>
              </a:lstStyle>
              <a:p>
                <a:pPr algn="ctr" defTabSz="1218565" eaLnBrk="1" fontAlgn="auto" hangingPunct="1" indent="0" latinLnBrk="0" lvl="0" marL="0" marR="0" rtl="0">
                  <a:lnSpc>
                    <a:spcPct val="100000"/>
                  </a:lnSpc>
                  <a:spcBef>
                    <a:spcPts val="0"/>
                  </a:spcBef>
                  <a:spcAft>
                    <a:spcPts val="0"/>
                  </a:spcAft>
                  <a:buClrTx/>
                  <a:buSzTx/>
                  <a:buFontTx/>
                  <a:buNone/>
                  <a:defRPr/>
                </a:pPr>
                <a:endParaRPr altLang="en-US" b="0" baseline="0" cap="none" i="0" kern="1200" kumimoji="0" lang="zh-CN" noProof="0" normalizeH="0" spc="0" strike="noStrike" sz="2400" u="none">
                  <a:ln>
                    <a:noFill/>
                  </a:ln>
                  <a:solidFill>
                    <a:srgbClr val="FFFFFF"/>
                  </a:solidFill>
                  <a:effectLst/>
                  <a:uLnTx/>
                  <a:uFillTx/>
                  <a:latin charset="-122" pitchFamily="2" typeface="印品黑体"/>
                  <a:ea charset="-122" pitchFamily="2" typeface="印品黑体"/>
                  <a:cs typeface="+mn-cs"/>
                </a:endParaRPr>
              </a:p>
            </p:txBody>
          </p:sp>
          <p:grpSp>
            <p:nvGrpSpPr>
              <p:cNvPr id="10" name="组合 9"/>
              <p:cNvGrpSpPr/>
              <p:nvPr/>
            </p:nvGrpSpPr>
            <p:grpSpPr>
              <a:xfrm>
                <a:off x="1566337" y="783544"/>
                <a:ext cx="2470228" cy="2585664"/>
                <a:chOff x="2002155" y="908130"/>
                <a:chExt cx="680407" cy="712203"/>
              </a:xfrm>
            </p:grpSpPr>
            <p:grpSp>
              <p:nvGrpSpPr>
                <p:cNvPr id="11" name="组合 10"/>
                <p:cNvGrpSpPr/>
                <p:nvPr/>
              </p:nvGrpSpPr>
              <p:grpSpPr>
                <a:xfrm>
                  <a:off x="2023848" y="908130"/>
                  <a:ext cx="658714" cy="712203"/>
                  <a:chOff x="3295850" y="2263221"/>
                  <a:chExt cx="2831835" cy="3061839"/>
                </a:xfrm>
              </p:grpSpPr>
              <p:sp>
                <p:nvSpPr>
                  <p:cNvPr id="20" name="圆角矩形 45"/>
                  <p:cNvSpPr/>
                  <p:nvPr/>
                </p:nvSpPr>
                <p:spPr>
                  <a:xfrm rot="2760000">
                    <a:off x="3404990" y="2602365"/>
                    <a:ext cx="3053844" cy="2391546"/>
                  </a:xfrm>
                  <a:prstGeom prst="roundRect">
                    <a:avLst>
                      <a:gd fmla="val 47577" name="adj"/>
                    </a:avLst>
                  </a:prstGeom>
                  <a:gradFill>
                    <a:gsLst>
                      <a:gs pos="0">
                        <a:sysClr lastClr="000000" val="windowText"/>
                      </a:gs>
                      <a:gs pos="100000">
                        <a:srgbClr val="E8E8E8">
                          <a:alpha val="0"/>
                        </a:srgbClr>
                      </a:gs>
                    </a:gsLst>
                    <a:lin ang="0" scaled="0"/>
                  </a:gradFill>
                  <a:ln algn="ctr" cap="flat" cmpd="sng" w="25400">
                    <a:noFill/>
                    <a:prstDash val="solid"/>
                  </a:ln>
                  <a:effectLst>
                    <a:softEdge rad="63500"/>
                  </a:effectLst>
                </p:spPr>
                <p:txBody>
                  <a:bodyPr anchor="ctr" rtlCol="0"/>
                  <a:lstStyle/>
                  <a:p>
                    <a:pPr algn="ctr" defTabSz="1219200" eaLnBrk="1" fontAlgn="auto" hangingPunct="1" indent="0" latinLnBrk="0" lvl="0" marL="0" marR="0">
                      <a:lnSpc>
                        <a:spcPct val="100000"/>
                      </a:lnSpc>
                      <a:spcBef>
                        <a:spcPts val="0"/>
                      </a:spcBef>
                      <a:spcAft>
                        <a:spcPts val="0"/>
                      </a:spcAft>
                      <a:buClrTx/>
                      <a:buSzTx/>
                      <a:buFontTx/>
                      <a:buNone/>
                      <a:defRPr/>
                    </a:pPr>
                    <a:endParaRPr altLang="en-US" b="0" baseline="0" cap="none" i="0" kern="0" kumimoji="0" lang="zh-CN" noProof="0" normalizeH="0" spc="0" strike="noStrike" sz="3200" u="none">
                      <a:ln>
                        <a:noFill/>
                      </a:ln>
                      <a:solidFill>
                        <a:prstClr val="white"/>
                      </a:solidFill>
                      <a:effectLst/>
                      <a:uLnTx/>
                      <a:uFillTx/>
                      <a:latin panose="020F0502020204030204" typeface="Calibri"/>
                      <a:ea charset="-122" panose="02010600030101010101" pitchFamily="2" typeface="宋体"/>
                      <a:cs typeface="+mn-cs"/>
                    </a:endParaRPr>
                  </a:p>
                </p:txBody>
              </p:sp>
              <p:sp>
                <p:nvSpPr>
                  <p:cNvPr id="21" name="Freeform 5"/>
                  <p:cNvSpPr/>
                  <p:nvPr/>
                </p:nvSpPr>
                <p:spPr bwMode="auto">
                  <a:xfrm rot="10800000">
                    <a:off x="3295850" y="2263221"/>
                    <a:ext cx="2643764" cy="2343151"/>
                  </a:xfrm>
                  <a:custGeom>
                    <a:avLst/>
                    <a:gdLst>
                      <a:gd fmla="*/ 407 w 1375" name="T0"/>
                      <a:gd fmla="*/ 1218 h 1218" name="T1"/>
                      <a:gd fmla="*/ 299 w 1375" name="T2"/>
                      <a:gd fmla="*/ 1156 h 1218" name="T3"/>
                      <a:gd fmla="*/ 19 w 1375" name="T4"/>
                      <a:gd fmla="*/ 671 h 1218" name="T5"/>
                      <a:gd fmla="*/ 19 w 1375" name="T6"/>
                      <a:gd fmla="*/ 547 h 1218" name="T7"/>
                      <a:gd fmla="*/ 299 w 1375" name="T8"/>
                      <a:gd fmla="*/ 62 h 1218" name="T9"/>
                      <a:gd fmla="*/ 407 w 1375" name="T10"/>
                      <a:gd fmla="*/ 0 h 1218" name="T11"/>
                      <a:gd fmla="*/ 967 w 1375" name="T12"/>
                      <a:gd fmla="*/ 0 h 1218" name="T13"/>
                      <a:gd fmla="*/ 1075 w 1375" name="T14"/>
                      <a:gd fmla="*/ 62 h 1218" name="T15"/>
                      <a:gd fmla="*/ 1355 w 1375" name="T16"/>
                      <a:gd fmla="*/ 547 h 1218" name="T17"/>
                      <a:gd fmla="*/ 1355 w 1375" name="T18"/>
                      <a:gd fmla="*/ 671 h 1218" name="T19"/>
                      <a:gd fmla="*/ 1075 w 1375" name="T20"/>
                      <a:gd fmla="*/ 1156 h 1218" name="T21"/>
                      <a:gd fmla="*/ 967 w 1375" name="T22"/>
                      <a:gd fmla="*/ 1218 h 1218" name="T23"/>
                      <a:gd fmla="*/ 407 w 1375" name="T24"/>
                      <a:gd fmla="*/ 1218 h 1218" name="T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218" w="1375">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lastClr="FFFFFF" val="window"/>
                      </a:gs>
                      <a:gs pos="73000">
                        <a:srgbClr val="ECECEC"/>
                      </a:gs>
                      <a:gs pos="100000">
                        <a:srgbClr val="D9D9D9"/>
                      </a:gs>
                    </a:gsLst>
                    <a:lin ang="2700000" scaled="1"/>
                    <a:tileRect/>
                  </a:gradFill>
                  <a:ln w="19050">
                    <a:gradFill flip="none" rotWithShape="1">
                      <a:gsLst>
                        <a:gs pos="29000">
                          <a:srgbClr val="E0E0E0"/>
                        </a:gs>
                        <a:gs pos="0">
                          <a:srgbClr val="999999"/>
                        </a:gs>
                        <a:gs pos="83000">
                          <a:sysClr lastClr="FFFFFF" val="window"/>
                        </a:gs>
                      </a:gsLst>
                      <a:lin ang="2700000" scaled="1"/>
                      <a:tileRect/>
                    </a:gradFill>
                  </a:ln>
                  <a:effectLst>
                    <a:outerShdw algn="tl" blurRad="203200" dir="2700000" dist="63500" rotWithShape="0">
                      <a:prstClr val="black">
                        <a:alpha val="32000"/>
                      </a:prstClr>
                    </a:outerShdw>
                  </a:effectLst>
                </p:spPr>
                <p:txBody>
                  <a:bodyPr anchor="t" anchorCtr="0" bIns="60960" compatLnSpc="1" lIns="121920" numCol="1" rIns="121920" tIns="60960" vert="horz" wrap="square"/>
                  <a:lstStyle/>
                  <a:p>
                    <a:pPr defTabSz="1219200" eaLnBrk="1" fontAlgn="auto" hangingPunct="1" indent="0" latinLnBrk="0" lvl="0" marL="0" marR="0">
                      <a:lnSpc>
                        <a:spcPct val="100000"/>
                      </a:lnSpc>
                      <a:spcBef>
                        <a:spcPts val="0"/>
                      </a:spcBef>
                      <a:spcAft>
                        <a:spcPts val="0"/>
                      </a:spcAft>
                      <a:buClrTx/>
                      <a:buSzTx/>
                      <a:buFontTx/>
                      <a:buNone/>
                      <a:defRPr/>
                    </a:pPr>
                    <a:endParaRPr altLang="en-US" b="0" baseline="0" cap="none" i="0" kern="0" kumimoji="0" lang="zh-CN" noProof="0" normalizeH="0" spc="0" strike="noStrike" sz="3200" u="none">
                      <a:ln>
                        <a:noFill/>
                      </a:ln>
                      <a:solidFill>
                        <a:prstClr val="black"/>
                      </a:solidFill>
                      <a:effectLst/>
                      <a:uLnTx/>
                      <a:uFillTx/>
                      <a:latin panose="020F0502020204030204" typeface="Calibri"/>
                      <a:ea charset="-122" panose="02010600030101010101" pitchFamily="2" typeface="宋体"/>
                    </a:endParaRPr>
                  </a:p>
                </p:txBody>
              </p:sp>
              <p:sp>
                <p:nvSpPr>
                  <p:cNvPr id="23" name="圆角矩形 47"/>
                  <p:cNvSpPr/>
                  <p:nvPr/>
                </p:nvSpPr>
                <p:spPr>
                  <a:xfrm rot="2760000">
                    <a:off x="3539900" y="2683307"/>
                    <a:ext cx="2699084" cy="2013983"/>
                  </a:xfrm>
                  <a:prstGeom prst="roundRect">
                    <a:avLst>
                      <a:gd fmla="val 47577" name="adj"/>
                    </a:avLst>
                  </a:prstGeom>
                  <a:gradFill>
                    <a:gsLst>
                      <a:gs pos="0">
                        <a:sysClr lastClr="000000" val="windowText">
                          <a:alpha val="66000"/>
                        </a:sysClr>
                      </a:gs>
                      <a:gs pos="100000">
                        <a:srgbClr val="E8E8E8">
                          <a:alpha val="0"/>
                        </a:srgbClr>
                      </a:gs>
                    </a:gsLst>
                    <a:lin ang="0" scaled="0"/>
                  </a:gradFill>
                  <a:ln algn="ctr" cap="flat" cmpd="sng" w="25400">
                    <a:noFill/>
                    <a:prstDash val="solid"/>
                  </a:ln>
                  <a:effectLst>
                    <a:softEdge rad="63500"/>
                  </a:effectLst>
                </p:spPr>
                <p:txBody>
                  <a:bodyPr anchor="ctr" rtlCol="0"/>
                  <a:lstStyle/>
                  <a:p>
                    <a:pPr algn="ctr" defTabSz="1219200" eaLnBrk="1" fontAlgn="auto" hangingPunct="1" indent="0" latinLnBrk="0" lvl="0" marL="0" marR="0">
                      <a:lnSpc>
                        <a:spcPct val="100000"/>
                      </a:lnSpc>
                      <a:spcBef>
                        <a:spcPts val="0"/>
                      </a:spcBef>
                      <a:spcAft>
                        <a:spcPts val="0"/>
                      </a:spcAft>
                      <a:buClrTx/>
                      <a:buSzTx/>
                      <a:buFontTx/>
                      <a:buNone/>
                      <a:defRPr/>
                    </a:pPr>
                    <a:endParaRPr altLang="en-US" b="0" baseline="0" cap="none" i="0" kern="0" kumimoji="0" lang="zh-CN" noProof="0" normalizeH="0" spc="0" strike="noStrike" sz="3200" u="none">
                      <a:ln>
                        <a:noFill/>
                      </a:ln>
                      <a:solidFill>
                        <a:prstClr val="white"/>
                      </a:solidFill>
                      <a:effectLst/>
                      <a:uLnTx/>
                      <a:uFillTx/>
                      <a:latin panose="020F0502020204030204" typeface="Calibri"/>
                      <a:ea charset="-122" panose="02010600030101010101" pitchFamily="2" typeface="宋体"/>
                      <a:cs typeface="+mn-cs"/>
                    </a:endParaRPr>
                  </a:p>
                </p:txBody>
              </p:sp>
              <p:sp>
                <p:nvSpPr>
                  <p:cNvPr id="26" name="Freeform 5"/>
                  <p:cNvSpPr/>
                  <p:nvPr/>
                </p:nvSpPr>
                <p:spPr bwMode="auto">
                  <a:xfrm rot="10800000">
                    <a:off x="3589408" y="2523401"/>
                    <a:ext cx="2056649" cy="1822793"/>
                  </a:xfrm>
                  <a:custGeom>
                    <a:avLst/>
                    <a:gdLst>
                      <a:gd fmla="*/ 407 w 1375" name="T0"/>
                      <a:gd fmla="*/ 1218 h 1218" name="T1"/>
                      <a:gd fmla="*/ 299 w 1375" name="T2"/>
                      <a:gd fmla="*/ 1156 h 1218" name="T3"/>
                      <a:gd fmla="*/ 19 w 1375" name="T4"/>
                      <a:gd fmla="*/ 671 h 1218" name="T5"/>
                      <a:gd fmla="*/ 19 w 1375" name="T6"/>
                      <a:gd fmla="*/ 547 h 1218" name="T7"/>
                      <a:gd fmla="*/ 299 w 1375" name="T8"/>
                      <a:gd fmla="*/ 62 h 1218" name="T9"/>
                      <a:gd fmla="*/ 407 w 1375" name="T10"/>
                      <a:gd fmla="*/ 0 h 1218" name="T11"/>
                      <a:gd fmla="*/ 967 w 1375" name="T12"/>
                      <a:gd fmla="*/ 0 h 1218" name="T13"/>
                      <a:gd fmla="*/ 1075 w 1375" name="T14"/>
                      <a:gd fmla="*/ 62 h 1218" name="T15"/>
                      <a:gd fmla="*/ 1355 w 1375" name="T16"/>
                      <a:gd fmla="*/ 547 h 1218" name="T17"/>
                      <a:gd fmla="*/ 1355 w 1375" name="T18"/>
                      <a:gd fmla="*/ 671 h 1218" name="T19"/>
                      <a:gd fmla="*/ 1075 w 1375" name="T20"/>
                      <a:gd fmla="*/ 1156 h 1218" name="T21"/>
                      <a:gd fmla="*/ 967 w 1375" name="T22"/>
                      <a:gd fmla="*/ 1218 h 1218" name="T23"/>
                      <a:gd fmla="*/ 407 w 1375" name="T24"/>
                      <a:gd fmla="*/ 1218 h 1218" name="T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b="b" l="0" r="r" t="0"/>
                    <a:pathLst>
                      <a:path h="1218" w="1375">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lastClr="FFFFFF" val="window"/>
                      </a:gs>
                      <a:gs pos="60000">
                        <a:srgbClr val="ECECEC"/>
                      </a:gs>
                      <a:gs pos="100000">
                        <a:srgbClr val="D1D1D1"/>
                      </a:gs>
                    </a:gsLst>
                    <a:lin ang="2700000" scaled="1"/>
                    <a:tileRect/>
                  </a:gradFill>
                  <a:ln w="19050">
                    <a:gradFill flip="none" rotWithShape="1">
                      <a:gsLst>
                        <a:gs pos="29000">
                          <a:srgbClr val="E0E0E0"/>
                        </a:gs>
                        <a:gs pos="0">
                          <a:srgbClr val="999999"/>
                        </a:gs>
                        <a:gs pos="83000">
                          <a:sysClr lastClr="FFFFFF" val="window"/>
                        </a:gs>
                      </a:gsLst>
                      <a:lin ang="2700000" scaled="1"/>
                      <a:tileRect/>
                    </a:gradFill>
                  </a:ln>
                  <a:effectLst>
                    <a:outerShdw algn="tl" blurRad="152400" dir="2700000" dist="38100" rotWithShape="0">
                      <a:prstClr val="black">
                        <a:alpha val="33000"/>
                      </a:prstClr>
                    </a:outerShdw>
                  </a:effectLst>
                </p:spPr>
                <p:txBody>
                  <a:bodyPr anchor="t" anchorCtr="0" bIns="60960" compatLnSpc="1" lIns="121920" numCol="1" rIns="121920" tIns="60960" vert="horz" wrap="square"/>
                  <a:lstStyle/>
                  <a:p>
                    <a:pPr defTabSz="1219200" eaLnBrk="1" fontAlgn="auto" hangingPunct="1" indent="0" latinLnBrk="0" lvl="0" marL="0" marR="0">
                      <a:lnSpc>
                        <a:spcPct val="100000"/>
                      </a:lnSpc>
                      <a:spcBef>
                        <a:spcPts val="0"/>
                      </a:spcBef>
                      <a:spcAft>
                        <a:spcPts val="0"/>
                      </a:spcAft>
                      <a:buClrTx/>
                      <a:buSzTx/>
                      <a:buFontTx/>
                      <a:buNone/>
                      <a:defRPr/>
                    </a:pPr>
                    <a:endParaRPr altLang="en-US" b="0" baseline="0" cap="none" i="0" kern="0" kumimoji="0" lang="zh-CN" noProof="0" normalizeH="0" spc="0" strike="noStrike" sz="3200" u="none">
                      <a:ln>
                        <a:noFill/>
                      </a:ln>
                      <a:solidFill>
                        <a:prstClr val="black"/>
                      </a:solidFill>
                      <a:effectLst/>
                      <a:uLnTx/>
                      <a:uFillTx/>
                      <a:latin panose="020F0502020204030204" typeface="Calibri"/>
                      <a:ea charset="-122" panose="02010600030101010101" pitchFamily="2" typeface="宋体"/>
                    </a:endParaRPr>
                  </a:p>
                </p:txBody>
              </p:sp>
            </p:grpSp>
            <p:sp>
              <p:nvSpPr>
                <p:cNvPr id="17" name="文本框 16"/>
                <p:cNvSpPr txBox="1"/>
                <p:nvPr/>
              </p:nvSpPr>
              <p:spPr>
                <a:xfrm>
                  <a:off x="2002155" y="992079"/>
                  <a:ext cx="657225" cy="398442"/>
                </a:xfrm>
                <a:prstGeom prst="rect">
                  <a:avLst/>
                </a:prstGeom>
                <a:noFill/>
              </p:spPr>
              <p:txBody>
                <a:bodyPr rtlCol="0" wrap="square">
                  <a:spAutoFit/>
                </a:bodyPr>
                <a:lstStyle/>
                <a:p>
                  <a:pPr algn="ctr" defTabSz="1219200" eaLnBrk="1" fontAlgn="auto" hangingPunct="1" indent="0" latinLnBrk="0" lvl="0" marL="0" marR="0">
                    <a:lnSpc>
                      <a:spcPct val="100000"/>
                    </a:lnSpc>
                    <a:spcBef>
                      <a:spcPts val="0"/>
                    </a:spcBef>
                    <a:spcAft>
                      <a:spcPts val="0"/>
                    </a:spcAft>
                    <a:buClrTx/>
                    <a:buSzTx/>
                    <a:buFontTx/>
                    <a:buNone/>
                    <a:defRPr/>
                  </a:pPr>
                  <a:r>
                    <a:rPr altLang="en-US" b="0" baseline="0" cap="none" dirty="0" i="0" kern="0" kumimoji="0" lang="zh-CN" noProof="0" normalizeH="0" spc="0" strike="noStrike" sz="8800" u="none">
                      <a:ln>
                        <a:noFill/>
                      </a:ln>
                      <a:solidFill>
                        <a:srgbClr val="FFB850"/>
                      </a:solidFill>
                      <a:effectLst/>
                      <a:uLnTx/>
                      <a:uFillTx/>
                      <a:latin charset="0" panose="020B0806030902050204" pitchFamily="34" typeface="Impact"/>
                      <a:ea charset="-122" panose="02010600030101010101" pitchFamily="2" typeface="宋体"/>
                    </a:rPr>
                    <a:t>二</a:t>
                  </a:r>
                  <a:endParaRPr altLang="en-US" b="0" baseline="0" cap="none" dirty="0" i="0" kern="0" kumimoji="0" lang="zh-CN" noProof="0" normalizeH="0" spc="0" strike="noStrike" sz="8800" u="none">
                    <a:ln>
                      <a:noFill/>
                    </a:ln>
                    <a:solidFill>
                      <a:srgbClr val="FFB850"/>
                    </a:solidFill>
                    <a:effectLst/>
                    <a:uLnTx/>
                    <a:uFillTx/>
                    <a:latin charset="0" panose="020B0806030902050204" pitchFamily="34" typeface="Impact"/>
                    <a:ea charset="-122" panose="02010600030101010101" pitchFamily="2" typeface="宋体"/>
                  </a:endParaRPr>
                </a:p>
              </p:txBody>
            </p:sp>
          </p:grpSp>
        </p:grpSp>
        <p:sp>
          <p:nvSpPr>
            <p:cNvPr id="8" name="文本框 4"/>
            <p:cNvSpPr txBox="1"/>
            <p:nvPr/>
          </p:nvSpPr>
          <p:spPr>
            <a:xfrm>
              <a:off x="4896787" y="1418974"/>
              <a:ext cx="4339650" cy="923330"/>
            </a:xfrm>
            <a:prstGeom prst="rect">
              <a:avLst/>
            </a:prstGeom>
            <a:noFill/>
          </p:spPr>
          <p:txBody>
            <a:bodyPr rtlCol="0" wrap="none">
              <a:spAutoFit/>
              <a:scene3d>
                <a:camera prst="orthographicFront"/>
                <a:lightRig dir="t" rig="threePt"/>
              </a:scene3d>
              <a:sp3d contourW="12700"/>
            </a:bodyPr>
            <a:lstStyle>
              <a:defPPr>
                <a:defRPr lang="zh-CN"/>
              </a:defPPr>
              <a:lvl1pPr algn="l" defTabSz="1218565" eaLnBrk="1" hangingPunct="1" latinLnBrk="0" marL="0" rtl="0">
                <a:defRPr kern="1200" sz="2400">
                  <a:solidFill>
                    <a:schemeClr val="tx1"/>
                  </a:solidFill>
                  <a:latin typeface="+mn-lt"/>
                  <a:ea typeface="+mn-ea"/>
                  <a:cs typeface="+mn-cs"/>
                </a:defRPr>
              </a:lvl1pPr>
              <a:lvl2pPr algn="l" defTabSz="1218565" eaLnBrk="1" hangingPunct="1" latinLnBrk="0" marL="609600" rtl="0">
                <a:defRPr kern="1200" sz="2400">
                  <a:solidFill>
                    <a:schemeClr val="tx1"/>
                  </a:solidFill>
                  <a:latin typeface="+mn-lt"/>
                  <a:ea typeface="+mn-ea"/>
                  <a:cs typeface="+mn-cs"/>
                </a:defRPr>
              </a:lvl2pPr>
              <a:lvl3pPr algn="l" defTabSz="1218565" eaLnBrk="1" hangingPunct="1" latinLnBrk="0" marL="1219200" rtl="0">
                <a:defRPr kern="1200" sz="2400">
                  <a:solidFill>
                    <a:schemeClr val="tx1"/>
                  </a:solidFill>
                  <a:latin typeface="+mn-lt"/>
                  <a:ea typeface="+mn-ea"/>
                  <a:cs typeface="+mn-cs"/>
                </a:defRPr>
              </a:lvl3pPr>
              <a:lvl4pPr algn="l" defTabSz="1218565" eaLnBrk="1" hangingPunct="1" latinLnBrk="0" marL="1828800" rtl="0">
                <a:defRPr kern="1200" sz="2400">
                  <a:solidFill>
                    <a:schemeClr val="tx1"/>
                  </a:solidFill>
                  <a:latin typeface="+mn-lt"/>
                  <a:ea typeface="+mn-ea"/>
                  <a:cs typeface="+mn-cs"/>
                </a:defRPr>
              </a:lvl4pPr>
              <a:lvl5pPr algn="l" defTabSz="1218565" eaLnBrk="1" hangingPunct="1" latinLnBrk="0" marL="2438400" rtl="0">
                <a:defRPr kern="1200" sz="2400">
                  <a:solidFill>
                    <a:schemeClr val="tx1"/>
                  </a:solidFill>
                  <a:latin typeface="+mn-lt"/>
                  <a:ea typeface="+mn-ea"/>
                  <a:cs typeface="+mn-cs"/>
                </a:defRPr>
              </a:lvl5pPr>
              <a:lvl6pPr algn="l" defTabSz="1218565" eaLnBrk="1" hangingPunct="1" latinLnBrk="0" marL="3048000" rtl="0">
                <a:defRPr kern="1200" sz="2400">
                  <a:solidFill>
                    <a:schemeClr val="tx1"/>
                  </a:solidFill>
                  <a:latin typeface="+mn-lt"/>
                  <a:ea typeface="+mn-ea"/>
                  <a:cs typeface="+mn-cs"/>
                </a:defRPr>
              </a:lvl6pPr>
              <a:lvl7pPr algn="l" defTabSz="1218565" eaLnBrk="1" hangingPunct="1" latinLnBrk="0" marL="3657600" rtl="0">
                <a:defRPr kern="1200" sz="2400">
                  <a:solidFill>
                    <a:schemeClr val="tx1"/>
                  </a:solidFill>
                  <a:latin typeface="+mn-lt"/>
                  <a:ea typeface="+mn-ea"/>
                  <a:cs typeface="+mn-cs"/>
                </a:defRPr>
              </a:lvl7pPr>
              <a:lvl8pPr algn="l" defTabSz="1218565" eaLnBrk="1" hangingPunct="1" latinLnBrk="0" marL="4267200" rtl="0">
                <a:defRPr kern="1200" sz="2400">
                  <a:solidFill>
                    <a:schemeClr val="tx1"/>
                  </a:solidFill>
                  <a:latin typeface="+mn-lt"/>
                  <a:ea typeface="+mn-ea"/>
                  <a:cs typeface="+mn-cs"/>
                </a:defRPr>
              </a:lvl8pPr>
              <a:lvl9pPr algn="l" defTabSz="1218565" eaLnBrk="1" hangingPunct="1" latinLnBrk="0" marL="4876800" rtl="0">
                <a:defRPr kern="1200" sz="2400">
                  <a:solidFill>
                    <a:schemeClr val="tx1"/>
                  </a:solidFill>
                  <a:latin typeface="+mn-lt"/>
                  <a:ea typeface="+mn-ea"/>
                  <a:cs typeface="+mn-cs"/>
                </a:defRPr>
              </a:lvl9pPr>
            </a:lstStyle>
            <a:p>
              <a:r>
                <a:rPr altLang="en-US" b="1" dirty="0" lang="zh-CN" sz="5400">
                  <a:solidFill>
                    <a:srgbClr val="FFFF00"/>
                  </a:solidFill>
                  <a:latin charset="0" panose="02020603050405020304" pitchFamily="18" typeface="Times New Roman"/>
                  <a:ea charset="-122" panose="020B0503020204020204" pitchFamily="34" typeface="微软雅黑"/>
                </a:rPr>
                <a:t>动物细胞融合</a:t>
              </a:r>
              <a:endParaRPr altLang="en-US" b="1" dirty="0" lang="zh-CN" sz="5400">
                <a:solidFill>
                  <a:srgbClr val="FFFF00"/>
                </a:solidFill>
                <a:latin charset="0" panose="02020603050405020304" pitchFamily="18" typeface="Times New Roman"/>
                <a:ea charset="-122" panose="020B0503020204020204" pitchFamily="34" typeface="微软雅黑"/>
              </a:endParaRPr>
            </a:p>
          </p:txBody>
        </p:sp>
      </p:grpSp>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4650784" y="4675507"/>
            <a:ext cx="2134525" cy="1420970"/>
          </a:xfrm>
          <a:prstGeom prst="rect">
            <a:avLst/>
          </a:prstGeom>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5"/>
                                        </p:tgtEl>
                                        <p:attrNameLst>
                                          <p:attrName>style.visibility</p:attrName>
                                        </p:attrNameLst>
                                      </p:cBhvr>
                                      <p:to>
                                        <p:strVal val="visible"/>
                                      </p:to>
                                    </p:set>
                                    <p:animEffect filter="blinds(horizontal)" transition="in">
                                      <p:cBhvr>
                                        <p:cTn dur="10" id="7"/>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5"/>
    </p:bld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 name="矩形 2"/>
          <p:cNvSpPr/>
          <p:nvPr>
            <p:custDataLst>
              <p:tags r:id="rId1"/>
            </p:custDataLst>
          </p:nvPr>
        </p:nvSpPr>
        <p:spPr>
          <a:xfrm>
            <a:off x="266450" y="131196"/>
            <a:ext cx="11299010" cy="1050290"/>
          </a:xfrm>
          <a:prstGeom prst="rect">
            <a:avLst/>
          </a:prstGeom>
        </p:spPr>
        <p:txBody>
          <a:bodyPr wrap="square">
            <a:spAutoFit/>
          </a:bodyPr>
          <a:p>
            <a:pPr algn="just" defTabSz="1219200">
              <a:lnSpc>
                <a:spcPct val="130000"/>
              </a:lnSpc>
            </a:pPr>
            <a:r>
              <a:rPr altLang="zh-CN" b="1" kern="100" lang="en-US" smtClean="0"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2.</a:t>
            </a:r>
            <a:r>
              <a:rPr altLang="zh-CN" b="1" kern="100" lang="zh-CN" smtClean="0"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抗体</a:t>
            </a: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药物偶联物</a:t>
            </a: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(ADC)</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通过将细胞毒素与单克隆抗体结合，实现了对肿瘤细胞的选择性杀伤，过程如图所示。下列</a:t>
            </a:r>
            <a:r>
              <a:rPr altLang="zh-CN" b="1" kern="100" lang="zh-CN" smtClean="0"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叙述</a:t>
            </a:r>
            <a:r>
              <a:rPr altLang="en-US" b="1" kern="100" lang="zh-CN" smtClean="0"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不</a:t>
            </a:r>
            <a:r>
              <a:rPr altLang="zh-CN" b="1" kern="100" lang="zh-CN" smtClean="0"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正确</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的是</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p:txBody>
      </p:sp>
      <p:pic>
        <p:nvPicPr>
          <p:cNvPr id="2" name="Picture 2"/>
          <p:cNvPicPr>
            <a:picLocks noChangeArrowheads="1" noChangeAspect="1"/>
          </p:cNvPicPr>
          <p:nvPr>
            <p:custDataLst>
              <p:tags r:id="rId2"/>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399030" y="1082040"/>
            <a:ext cx="6383020" cy="288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custDataLst>
              <p:tags r:id="rId4"/>
            </p:custDataLst>
          </p:nvPr>
        </p:nvSpPr>
        <p:spPr>
          <a:xfrm>
            <a:off x="702310" y="4093210"/>
            <a:ext cx="8532495" cy="2009775"/>
          </a:xfrm>
          <a:prstGeom prst="rect">
            <a:avLst/>
          </a:prstGeom>
        </p:spPr>
        <p:txBody>
          <a:bodyPr wrap="square">
            <a:spAutoFit/>
          </a:bodyPr>
          <a:p>
            <a:pPr algn="just" defTabSz="1219200">
              <a:lnSpc>
                <a:spcPct val="130000"/>
              </a:lnSpc>
            </a:pP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A.</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抗体进入细胞后激活溶酶体酶，导致细胞凋亡</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a:p>
            <a:pPr algn="just" defTabSz="1219200">
              <a:lnSpc>
                <a:spcPct val="130000"/>
              </a:lnSpc>
            </a:pP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B.ADC</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可</a:t>
            </a:r>
            <a:r>
              <a:rPr altLang="zh-CN" b="1" kern="100" lang="zh-CN" smtClean="0"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通过</a:t>
            </a:r>
            <a:r>
              <a:rPr altLang="en-US" b="1" kern="100" lang="zh-CN" smtClean="0"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胞吞方式</a:t>
            </a:r>
            <a:r>
              <a:rPr altLang="zh-CN" b="1" kern="100" lang="zh-CN" smtClean="0"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进入</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肿瘤细胞</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a:p>
            <a:pPr algn="just" defTabSz="1219200">
              <a:lnSpc>
                <a:spcPct val="130000"/>
              </a:lnSpc>
            </a:pP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C.</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单克隆抗体携带细胞毒素与肿瘤细胞特异性结合</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a:p>
            <a:pPr algn="just" defTabSz="1219200">
              <a:lnSpc>
                <a:spcPct val="130000"/>
              </a:lnSpc>
            </a:pPr>
            <a:r>
              <a:rPr altLang="zh-CN" b="1" kern="100" lang="en-US" sz="2400">
                <a:solidFill>
                  <a:prstClr val="black"/>
                </a:solidFill>
                <a:latin charset="0" panose="02020603050405020304" pitchFamily="18" typeface="Times New Roman"/>
                <a:ea charset="-122" panose="03000509000000000000" pitchFamily="65" typeface="方正中等线简体"/>
                <a:cs charset="0" panose="02070309020205020404" pitchFamily="49" typeface="Courier New"/>
              </a:rPr>
              <a:t>D.</a:t>
            </a:r>
            <a:r>
              <a:rPr altLang="zh-CN" b="1" kern="100" lang="zh-CN" sz="2400">
                <a:solidFill>
                  <a:prstClr val="black"/>
                </a:solidFill>
                <a:latin charset="0" panose="02020603050405020304" pitchFamily="18" typeface="Times New Roman"/>
                <a:ea charset="-122" panose="03000509000000000000" pitchFamily="65" typeface="方正中等线简体"/>
                <a:cs charset="0" panose="02020603050405020304" pitchFamily="18" typeface="Times New Roman"/>
              </a:rPr>
              <a:t>肿瘤细胞凋亡是细胞主动死亡的过程，会产生新的蛋白质</a:t>
            </a:r>
            <a:endParaRPr altLang="zh-CN" b="1" kern="100" lang="zh-CN" sz="2400">
              <a:solidFill>
                <a:prstClr val="black"/>
              </a:solidFill>
              <a:latin charset="-122" panose="02010600030101010101" pitchFamily="2" typeface="宋体"/>
              <a:ea charset="-122" panose="02010600030101010101" pitchFamily="2" typeface="宋体"/>
              <a:cs charset="0" panose="02070309020205020404" pitchFamily="49" typeface="Courier New"/>
            </a:endParaRPr>
          </a:p>
        </p:txBody>
      </p:sp>
      <p:sp>
        <p:nvSpPr>
          <p:cNvPr id="8" name="文本框 7"/>
          <p:cNvSpPr txBox="1"/>
          <p:nvPr>
            <p:custDataLst>
              <p:tags r:id="rId5"/>
            </p:custDataLst>
          </p:nvPr>
        </p:nvSpPr>
        <p:spPr>
          <a:xfrm>
            <a:off x="7774305" y="560070"/>
            <a:ext cx="544195" cy="521970"/>
          </a:xfrm>
          <a:prstGeom prst="rect">
            <a:avLst/>
          </a:prstGeom>
          <a:noFill/>
        </p:spPr>
        <p:txBody>
          <a:bodyPr rtlCol="0" wrap="square">
            <a:spAutoFit/>
          </a:bodyPr>
          <a:lstStyle/>
          <a:p>
            <a:r>
              <a:rPr altLang="zh-CN" b="1" dirty="0" lang="en-US" sz="2800">
                <a:solidFill>
                  <a:srgbClr val="FF0000"/>
                </a:solidFill>
                <a:latin charset="-122" panose="02010609060101010101" pitchFamily="49" typeface="黑体"/>
                <a:ea charset="-122" panose="02010609060101010101" pitchFamily="49" typeface="黑体"/>
              </a:rPr>
              <a:t>A</a:t>
            </a:r>
            <a:endParaRPr altLang="zh-CN" b="1" dirty="0" lang="en-US" sz="2800">
              <a:solidFill>
                <a:srgbClr val="FF0000"/>
              </a:solidFill>
              <a:latin charset="-122" panose="02010609060101010101" pitchFamily="49" typeface="黑体"/>
              <a:ea charset="-122" panose="02010609060101010101" pitchFamily="49" typeface="黑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
    </p:bldLst>
  </p:timing>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 name="TextBox 2"/>
          <p:cNvSpPr txBox="1"/>
          <p:nvPr>
            <p:custDataLst>
              <p:tags r:id="rId1"/>
            </p:custDataLst>
          </p:nvPr>
        </p:nvSpPr>
        <p:spPr>
          <a:xfrm>
            <a:off x="457138" y="548501"/>
            <a:ext cx="3496771" cy="582295"/>
          </a:xfrm>
          <a:prstGeom prst="rect">
            <a:avLst/>
          </a:prstGeom>
          <a:noFill/>
        </p:spPr>
        <p:txBody>
          <a:bodyPr bIns="45719" lIns="91438" rIns="91438" rtlCol="0" tIns="45719"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defTabSz="914400" eaLnBrk="1" fontAlgn="auto" hangingPunct="1" indent="0" latinLnBrk="0" lvl="0" marL="0" marR="0" rtl="0">
              <a:lnSpc>
                <a:spcPct val="100000"/>
              </a:lnSpc>
              <a:spcBef>
                <a:spcPts val="0"/>
              </a:spcBef>
              <a:spcAft>
                <a:spcPts val="0"/>
              </a:spcAft>
              <a:buClrTx/>
              <a:buSzTx/>
              <a:buFontTx/>
              <a:buNone/>
              <a:defRPr/>
            </a:pPr>
            <a:r>
              <a:rPr altLang="en-US" b="1" baseline="0" cap="none" dirty="0" i="0" kern="1200" kumimoji="0" lang="zh-CN" noProof="0" normalizeH="0" spc="0" strike="noStrike" sz="3200" u="none">
                <a:ln>
                  <a:noFill/>
                </a:ln>
                <a:solidFill>
                  <a:srgbClr val="000000"/>
                </a:solidFill>
                <a:effectLst/>
                <a:uLnTx/>
                <a:uFillTx/>
                <a:latin panose="020B0604020202020204" typeface="Arial"/>
                <a:ea charset="-122" panose="02010600030101010101" pitchFamily="2" typeface="宋体"/>
                <a:cs typeface="+mn-cs"/>
              </a:rPr>
              <a:t>课后作业：</a:t>
            </a:r>
            <a:endParaRPr altLang="en-US" b="1" baseline="0" cap="none" dirty="0" i="0" kern="1200" kumimoji="0" lang="zh-CN" noProof="0" normalizeH="0" spc="0" strike="noStrike" sz="3200" u="none">
              <a:ln>
                <a:noFill/>
              </a:ln>
              <a:solidFill>
                <a:srgbClr val="000000"/>
              </a:solidFill>
              <a:effectLst/>
              <a:uLnTx/>
              <a:uFillTx/>
              <a:latin panose="020B0604020202020204" typeface="Arial"/>
              <a:ea charset="-122" panose="02010600030101010101" pitchFamily="2" typeface="宋体"/>
              <a:cs typeface="+mn-cs"/>
            </a:endParaRPr>
          </a:p>
        </p:txBody>
      </p:sp>
      <p:sp>
        <p:nvSpPr>
          <p:cNvPr id="7" name="内容占位符 2"/>
          <p:cNvSpPr txBox="1"/>
          <p:nvPr>
            <p:custDataLst>
              <p:tags r:id="rId2"/>
            </p:custDataLst>
          </p:nvPr>
        </p:nvSpPr>
        <p:spPr>
          <a:xfrm>
            <a:off x="1468539" y="1558823"/>
            <a:ext cx="7667296" cy="916081"/>
          </a:xfrm>
          <a:prstGeom prst="rect">
            <a:avLst/>
          </a:prstGeom>
        </p:spPr>
        <p:txBody>
          <a:bodyPr bIns="45720" lIns="91440" rIns="91440" rtlCol="0" tIns="45720" vert="horz">
            <a:no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just">
              <a:lnSpc>
                <a:spcPct val="150000"/>
              </a:lnSpc>
              <a:buFont charset="2" panose="05000000000000000000" pitchFamily="2" typeface="Wingdings"/>
              <a:buChar char="Ø"/>
              <a:defRPr/>
            </a:pPr>
            <a:r>
              <a:rPr altLang="en-US" b="1" dirty="0" lang="zh-CN" sz="2800">
                <a:solidFill>
                  <a:srgbClr val="000000"/>
                </a:solidFill>
                <a:latin charset="-122" panose="020B0503020204020204" pitchFamily="34" typeface="微软雅黑"/>
                <a:ea charset="-122" panose="020B0503020204020204" pitchFamily="34" typeface="微软雅黑"/>
              </a:rPr>
              <a:t>周</a:t>
            </a:r>
            <a:r>
              <a:rPr altLang="en-US" b="1" dirty="0" lang="zh-CN" sz="2800">
                <a:solidFill>
                  <a:srgbClr val="000000"/>
                </a:solidFill>
                <a:latin charset="-122" panose="020B0503020204020204" pitchFamily="34" typeface="微软雅黑"/>
                <a:ea charset="-122" panose="020B0503020204020204" pitchFamily="34" typeface="微软雅黑"/>
              </a:rPr>
              <a:t>一：</a:t>
            </a:r>
            <a:r>
              <a:rPr altLang="en-US" b="1" dirty="0" lang="zh-CN" sz="2800">
                <a:solidFill>
                  <a:srgbClr val="000000"/>
                </a:solidFill>
                <a:latin charset="-122" panose="020B0503020204020204" pitchFamily="34" typeface="微软雅黑"/>
                <a:ea charset="-122" panose="020B0503020204020204" pitchFamily="34" typeface="微软雅黑"/>
                <a:sym typeface="+mn-ea"/>
              </a:rPr>
              <a:t>完成《墨池新学堂》活页</a:t>
            </a:r>
            <a:r>
              <a:rPr altLang="zh-CN" b="1" dirty="0" lang="en-US" sz="2800">
                <a:solidFill>
                  <a:srgbClr val="000000"/>
                </a:solidFill>
                <a:latin charset="-122" panose="020B0503020204020204" pitchFamily="34" typeface="微软雅黑"/>
                <a:ea charset="-122" panose="020B0503020204020204" pitchFamily="34" typeface="微软雅黑"/>
                <a:sym typeface="+mn-ea"/>
              </a:rPr>
              <a:t>2-1</a:t>
            </a:r>
            <a:r>
              <a:rPr altLang="en-US" b="1" dirty="0" lang="zh-CN" sz="2800">
                <a:solidFill>
                  <a:srgbClr val="000000"/>
                </a:solidFill>
                <a:latin charset="-122" panose="020B0503020204020204" pitchFamily="34" typeface="微软雅黑"/>
                <a:ea charset="-122" panose="020B0503020204020204" pitchFamily="34" typeface="微软雅黑"/>
                <a:sym typeface="+mn-ea"/>
              </a:rPr>
              <a:t>第</a:t>
            </a:r>
            <a:r>
              <a:rPr altLang="zh-CN" b="1" dirty="0" lang="en-US" sz="2800">
                <a:solidFill>
                  <a:srgbClr val="000000"/>
                </a:solidFill>
                <a:latin charset="-122" panose="020B0503020204020204" pitchFamily="34" typeface="微软雅黑"/>
                <a:ea charset="-122" panose="020B0503020204020204" pitchFamily="34" typeface="微软雅黑"/>
                <a:sym typeface="+mn-ea"/>
              </a:rPr>
              <a:t>2</a:t>
            </a:r>
            <a:r>
              <a:rPr altLang="en-US" b="1" dirty="0" lang="zh-CN" sz="2800">
                <a:solidFill>
                  <a:srgbClr val="000000"/>
                </a:solidFill>
                <a:latin charset="-122" panose="020B0503020204020204" pitchFamily="34" typeface="微软雅黑"/>
                <a:ea charset="-122" panose="020B0503020204020204" pitchFamily="34" typeface="微软雅黑"/>
                <a:sym typeface="+mn-ea"/>
              </a:rPr>
              <a:t>课时</a:t>
            </a:r>
            <a:endParaRPr altLang="zh-CN" b="1" dirty="0" lang="en-US" sz="2800">
              <a:solidFill>
                <a:srgbClr val="000000"/>
              </a:solidFill>
              <a:latin charset="-122" panose="020B0503020204020204" pitchFamily="34" typeface="微软雅黑"/>
              <a:ea charset="-122" panose="020B0503020204020204" pitchFamily="34" typeface="微软雅黑"/>
              <a:sym typeface="+mn-ea"/>
            </a:endParaRPr>
          </a:p>
        </p:txBody>
      </p:sp>
    </p:spTree>
  </p:cSld>
  <p:clrMapOvr>
    <a:masterClrMapping/>
  </p:clrMapOvr>
  <mc:AlternateContent xmlns:mc="http://schemas.openxmlformats.org/markup-compatibility/2006">
    <mc:Choice xmlns:p14="http://schemas.microsoft.com/office/powerpoint/2010/main" Requires="p14">
      <p:transition p14:dur="699" spd="med"/>
    </mc:Choice>
    <mc:Fallback>
      <p:transition spd="med"/>
    </mc:Fallback>
  </mc:AlternateContent>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 name="TextBox 2"/>
          <p:cNvSpPr txBox="1"/>
          <p:nvPr>
            <p:custDataLst>
              <p:tags r:id="rId1"/>
            </p:custDataLst>
          </p:nvPr>
        </p:nvSpPr>
        <p:spPr>
          <a:xfrm>
            <a:off x="457138" y="548501"/>
            <a:ext cx="3496771" cy="582295"/>
          </a:xfrm>
          <a:prstGeom prst="rect">
            <a:avLst/>
          </a:prstGeom>
          <a:noFill/>
        </p:spPr>
        <p:txBody>
          <a:bodyPr bIns="45719" lIns="91438" rIns="91438" rtlCol="0" tIns="45719" wrap="square">
            <a:sp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defTabSz="914400" eaLnBrk="1" fontAlgn="auto" hangingPunct="1" indent="0" latinLnBrk="0" lvl="0" marL="0" marR="0" rtl="0">
              <a:lnSpc>
                <a:spcPct val="100000"/>
              </a:lnSpc>
              <a:spcBef>
                <a:spcPts val="0"/>
              </a:spcBef>
              <a:spcAft>
                <a:spcPts val="0"/>
              </a:spcAft>
              <a:buClrTx/>
              <a:buSzTx/>
              <a:buFontTx/>
              <a:buNone/>
              <a:defRPr/>
            </a:pPr>
            <a:r>
              <a:rPr altLang="en-US" b="1" baseline="0" cap="none" dirty="0" i="0" kern="1200" kumimoji="0" lang="zh-CN" noProof="0" normalizeH="0" spc="0" strike="noStrike" sz="3200" u="none">
                <a:ln>
                  <a:noFill/>
                </a:ln>
                <a:solidFill>
                  <a:srgbClr val="000000"/>
                </a:solidFill>
                <a:effectLst/>
                <a:uLnTx/>
                <a:uFillTx/>
                <a:latin panose="020B0604020202020204" typeface="Arial"/>
                <a:ea charset="-122" panose="02010600030101010101" pitchFamily="2" typeface="宋体"/>
                <a:cs typeface="+mn-cs"/>
              </a:rPr>
              <a:t>课后作业：</a:t>
            </a:r>
            <a:endParaRPr altLang="en-US" b="1" baseline="0" cap="none" dirty="0" i="0" kern="1200" kumimoji="0" lang="zh-CN" noProof="0" normalizeH="0" spc="0" strike="noStrike" sz="3200" u="none">
              <a:ln>
                <a:noFill/>
              </a:ln>
              <a:solidFill>
                <a:srgbClr val="000000"/>
              </a:solidFill>
              <a:effectLst/>
              <a:uLnTx/>
              <a:uFillTx/>
              <a:latin panose="020B0604020202020204" typeface="Arial"/>
              <a:ea charset="-122" panose="02010600030101010101" pitchFamily="2" typeface="宋体"/>
              <a:cs typeface="+mn-cs"/>
            </a:endParaRPr>
          </a:p>
        </p:txBody>
      </p:sp>
      <p:sp>
        <p:nvSpPr>
          <p:cNvPr id="7" name="内容占位符 2"/>
          <p:cNvSpPr txBox="1"/>
          <p:nvPr>
            <p:custDataLst>
              <p:tags r:id="rId2"/>
            </p:custDataLst>
          </p:nvPr>
        </p:nvSpPr>
        <p:spPr>
          <a:xfrm>
            <a:off x="1262380" y="1725295"/>
            <a:ext cx="9661525" cy="916305"/>
          </a:xfrm>
          <a:prstGeom prst="rect">
            <a:avLst/>
          </a:prstGeom>
        </p:spPr>
        <p:txBody>
          <a:bodyPr bIns="45720" lIns="91440" rIns="91440" rtlCol="0" tIns="45720" vert="horz">
            <a:noAutofit/>
          </a:bodyPr>
          <a:lstStyle>
            <a:defPPr>
              <a:defRPr lang="zh-CN"/>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just">
              <a:lnSpc>
                <a:spcPct val="150000"/>
              </a:lnSpc>
              <a:buFont charset="2" panose="05000000000000000000" pitchFamily="2" typeface="Wingdings"/>
              <a:buChar char="Ø"/>
              <a:defRPr/>
            </a:pPr>
            <a:r>
              <a:rPr altLang="en-US" b="1" dirty="0" lang="zh-CN" sz="2800">
                <a:solidFill>
                  <a:srgbClr val="000000"/>
                </a:solidFill>
                <a:latin charset="-122" panose="020B0503020204020204" pitchFamily="34" typeface="微软雅黑"/>
                <a:ea charset="-122" panose="020B0503020204020204" pitchFamily="34" typeface="微软雅黑"/>
              </a:rPr>
              <a:t>周二：</a:t>
            </a:r>
            <a:r>
              <a:rPr altLang="en-US" b="1" dirty="0" lang="zh-CN" sz="2800">
                <a:solidFill>
                  <a:srgbClr val="000000"/>
                </a:solidFill>
                <a:latin charset="-122" panose="020B0503020204020204" pitchFamily="34" typeface="微软雅黑"/>
                <a:ea charset="-122" panose="020B0503020204020204" pitchFamily="34" typeface="微软雅黑"/>
                <a:sym typeface="+mn-ea"/>
              </a:rPr>
              <a:t>完成</a:t>
            </a:r>
            <a:r>
              <a:rPr altLang="zh-CN" b="1" dirty="0" lang="en-US" sz="2800">
                <a:solidFill>
                  <a:srgbClr val="000000"/>
                </a:solidFill>
                <a:latin charset="-122" panose="020B0503020204020204" pitchFamily="34" typeface="微软雅黑"/>
                <a:ea charset="-122" panose="020B0503020204020204" pitchFamily="34" typeface="微软雅黑"/>
                <a:sym typeface="+mn-ea"/>
              </a:rPr>
              <a:t>《</a:t>
            </a:r>
            <a:r>
              <a:rPr altLang="en-US" b="1" dirty="0" lang="zh-CN" sz="2800">
                <a:solidFill>
                  <a:srgbClr val="000000"/>
                </a:solidFill>
                <a:latin charset="-122" panose="020B0503020204020204" pitchFamily="34" typeface="微软雅黑"/>
                <a:ea charset="-122" panose="020B0503020204020204" pitchFamily="34" typeface="微软雅黑"/>
                <a:sym typeface="+mn-ea"/>
              </a:rPr>
              <a:t>墨池新学堂</a:t>
            </a:r>
            <a:r>
              <a:rPr altLang="zh-CN" b="1" dirty="0" lang="en-US" sz="2800">
                <a:solidFill>
                  <a:srgbClr val="000000"/>
                </a:solidFill>
                <a:latin charset="-122" panose="020B0503020204020204" pitchFamily="34" typeface="微软雅黑"/>
                <a:ea charset="-122" panose="020B0503020204020204" pitchFamily="34" typeface="微软雅黑"/>
                <a:sym typeface="+mn-ea"/>
              </a:rPr>
              <a:t>》</a:t>
            </a:r>
            <a:r>
              <a:rPr altLang="en-US" b="1" dirty="0" lang="zh-CN" sz="2800">
                <a:solidFill>
                  <a:srgbClr val="000000"/>
                </a:solidFill>
                <a:latin charset="-122" panose="020B0503020204020204" pitchFamily="34" typeface="微软雅黑"/>
                <a:ea charset="-122" panose="020B0503020204020204" pitchFamily="34" typeface="微软雅黑"/>
                <a:sym typeface="+mn-ea"/>
              </a:rPr>
              <a:t>大书</a:t>
            </a:r>
            <a:r>
              <a:rPr altLang="zh-CN" b="1" dirty="0" lang="en-US" sz="2800">
                <a:solidFill>
                  <a:srgbClr val="000000"/>
                </a:solidFill>
                <a:latin charset="-122" panose="020B0503020204020204" pitchFamily="34" typeface="微软雅黑"/>
                <a:ea charset="-122" panose="020B0503020204020204" pitchFamily="34" typeface="微软雅黑"/>
                <a:sym typeface="+mn-ea"/>
              </a:rPr>
              <a:t>2-2</a:t>
            </a:r>
            <a:r>
              <a:rPr altLang="en-US" b="1" dirty="0" lang="zh-CN" sz="2800">
                <a:solidFill>
                  <a:srgbClr val="000000"/>
                </a:solidFill>
                <a:latin charset="-122" panose="020B0503020204020204" pitchFamily="34" typeface="微软雅黑"/>
                <a:ea charset="-122" panose="020B0503020204020204" pitchFamily="34" typeface="微软雅黑"/>
                <a:sym typeface="+mn-ea"/>
              </a:rPr>
              <a:t>第</a:t>
            </a:r>
            <a:r>
              <a:rPr altLang="zh-CN" b="1" dirty="0" lang="en-US" sz="2800">
                <a:solidFill>
                  <a:srgbClr val="000000"/>
                </a:solidFill>
                <a:latin charset="-122" panose="020B0503020204020204" pitchFamily="34" typeface="微软雅黑"/>
                <a:ea charset="-122" panose="020B0503020204020204" pitchFamily="34" typeface="微软雅黑"/>
                <a:sym typeface="+mn-ea"/>
              </a:rPr>
              <a:t>1</a:t>
            </a:r>
            <a:r>
              <a:rPr altLang="en-US" b="1" dirty="0" lang="zh-CN" sz="2800">
                <a:solidFill>
                  <a:srgbClr val="000000"/>
                </a:solidFill>
                <a:latin charset="-122" panose="020B0503020204020204" pitchFamily="34" typeface="微软雅黑"/>
                <a:ea charset="-122" panose="020B0503020204020204" pitchFamily="34" typeface="微软雅黑"/>
                <a:sym typeface="+mn-ea"/>
              </a:rPr>
              <a:t>课时</a:t>
            </a:r>
            <a:endParaRPr altLang="zh-CN" b="1" dirty="0" lang="en-US" sz="2800">
              <a:solidFill>
                <a:srgbClr val="000000"/>
              </a:solidFill>
              <a:latin charset="-122" panose="020B0503020204020204" pitchFamily="34" typeface="微软雅黑"/>
              <a:ea charset="-122" panose="020B0503020204020204" pitchFamily="34" typeface="微软雅黑"/>
              <a:sym typeface="+mn-ea"/>
            </a:endParaRPr>
          </a:p>
        </p:txBody>
      </p:sp>
    </p:spTree>
  </p:cSld>
  <p:clrMapOvr>
    <a:masterClrMapping/>
  </p:clrMapOvr>
  <mc:AlternateContent xmlns:mc="http://schemas.openxmlformats.org/markup-compatibility/2006">
    <mc:Choice xmlns:p14="http://schemas.microsoft.com/office/powerpoint/2010/main" Requires="p14">
      <p:transition p14:dur="699" spd="med"/>
    </mc:Choice>
    <mc:Fallback>
      <p:transition spd="med"/>
    </mc:Fallback>
  </mc:AlternateContent>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 name="矩形 4"/>
          <p:cNvSpPr/>
          <p:nvPr>
            <p:custDataLst>
              <p:tags r:id="rId1"/>
            </p:custDataLst>
          </p:nvPr>
        </p:nvSpPr>
        <p:spPr>
          <a:xfrm>
            <a:off x="46942" y="58478"/>
            <a:ext cx="3347836" cy="461665"/>
          </a:xfrm>
          <a:prstGeom prst="rect">
            <a:avLst/>
          </a:prstGeom>
        </p:spPr>
        <p:txBody>
          <a:bodyPr wrap="square">
            <a:spAutoFit/>
          </a:bodyPr>
          <a:lstStyle/>
          <a:p>
            <a:pPr algn="just" defTabSz="685800" indent="-342900" marL="189230">
              <a:tabLst>
                <a:tab algn="l" pos="2025015"/>
              </a:tabLst>
              <a:defRPr/>
            </a:pP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一课一练</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P15</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第</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11</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题</a:t>
            </a:r>
            <a:endParaRPr altLang="zh-CN" b="1" dirty="0" kern="100" lang="zh-CN" sz="2400">
              <a:latin charset="-122" panose="02010600030101010101" pitchFamily="2" typeface="宋体"/>
              <a:ea charset="-122" panose="02010600030101010101" pitchFamily="2" typeface="宋体"/>
              <a:cs panose="02070309020205020404" typeface="Courier New"/>
            </a:endParaRPr>
          </a:p>
        </p:txBody>
      </p:sp>
      <p:pic>
        <p:nvPicPr>
          <p:cNvPr id="3" name="图片 2"/>
          <p:cNvPicPr>
            <a:picLocks noChangeAspect="1"/>
          </p:cNvPicPr>
          <p:nvPr/>
        </p:nvPicPr>
        <p:blipFill>
          <a:blip r:embed="rId2"/>
          <a:stretch>
            <a:fillRect/>
          </a:stretch>
        </p:blipFill>
        <p:spPr>
          <a:xfrm>
            <a:off x="210230" y="520143"/>
            <a:ext cx="10009104" cy="1529019"/>
          </a:xfrm>
          <a:prstGeom prst="rect">
            <a:avLst/>
          </a:prstGeom>
        </p:spPr>
      </p:pic>
      <p:pic>
        <p:nvPicPr>
          <p:cNvPr id="7" name="图片 6"/>
          <p:cNvPicPr>
            <a:picLocks noChangeAspect="1"/>
          </p:cNvPicPr>
          <p:nvPr/>
        </p:nvPicPr>
        <p:blipFill>
          <a:blip r:embed="rId3"/>
          <a:stretch>
            <a:fillRect/>
          </a:stretch>
        </p:blipFill>
        <p:spPr>
          <a:xfrm>
            <a:off x="2303300" y="1817189"/>
            <a:ext cx="6567662" cy="2542670"/>
          </a:xfrm>
          <a:prstGeom prst="rect">
            <a:avLst/>
          </a:prstGeom>
        </p:spPr>
      </p:pic>
      <p:pic>
        <p:nvPicPr>
          <p:cNvPr id="9" name="图片 8"/>
          <p:cNvPicPr>
            <a:picLocks noChangeAspect="1"/>
          </p:cNvPicPr>
          <p:nvPr/>
        </p:nvPicPr>
        <p:blipFill>
          <a:blip r:embed="rId4"/>
          <a:stretch>
            <a:fillRect/>
          </a:stretch>
        </p:blipFill>
        <p:spPr>
          <a:xfrm>
            <a:off x="1193722" y="4574105"/>
            <a:ext cx="6826371" cy="1763751"/>
          </a:xfrm>
          <a:prstGeom prst="rect">
            <a:avLst/>
          </a:prstGeom>
        </p:spPr>
      </p:pic>
    </p:spTree>
  </p:cSld>
  <p:clrMapOvr>
    <a:masterClrMapping/>
  </p:clrMapOvr>
  <p:transition>
    <p:checker dir="vert"/>
  </p:transition>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 name="矩形 4"/>
          <p:cNvSpPr/>
          <p:nvPr>
            <p:custDataLst>
              <p:tags r:id="rId1"/>
            </p:custDataLst>
          </p:nvPr>
        </p:nvSpPr>
        <p:spPr>
          <a:xfrm>
            <a:off x="46942" y="58478"/>
            <a:ext cx="3347836" cy="461665"/>
          </a:xfrm>
          <a:prstGeom prst="rect">
            <a:avLst/>
          </a:prstGeom>
        </p:spPr>
        <p:txBody>
          <a:bodyPr wrap="square">
            <a:spAutoFit/>
          </a:bodyPr>
          <a:lstStyle/>
          <a:p>
            <a:pPr algn="just" defTabSz="685800" indent="-342900" marL="189230">
              <a:tabLst>
                <a:tab algn="l" pos="2025015"/>
              </a:tabLst>
              <a:defRPr/>
            </a:pP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一课一练</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P15</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第</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12</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题</a:t>
            </a:r>
            <a:endParaRPr altLang="zh-CN" b="1" dirty="0" kern="100" lang="zh-CN" sz="2400">
              <a:latin charset="-122" panose="02010600030101010101" pitchFamily="2" typeface="宋体"/>
              <a:ea charset="-122" panose="02010600030101010101" pitchFamily="2" typeface="宋体"/>
              <a:cs panose="02070309020205020404" typeface="Courier New"/>
            </a:endParaRPr>
          </a:p>
        </p:txBody>
      </p:sp>
      <p:pic>
        <p:nvPicPr>
          <p:cNvPr id="3" name="图片 2"/>
          <p:cNvPicPr>
            <a:picLocks noChangeAspect="1"/>
          </p:cNvPicPr>
          <p:nvPr/>
        </p:nvPicPr>
        <p:blipFill>
          <a:blip r:embed="rId2"/>
          <a:stretch>
            <a:fillRect/>
          </a:stretch>
        </p:blipFill>
        <p:spPr>
          <a:xfrm>
            <a:off x="541604" y="540155"/>
            <a:ext cx="10021545" cy="2048367"/>
          </a:xfrm>
          <a:prstGeom prst="rect">
            <a:avLst/>
          </a:prstGeom>
        </p:spPr>
      </p:pic>
      <p:pic>
        <p:nvPicPr>
          <p:cNvPr id="6" name="图片 5"/>
          <p:cNvPicPr>
            <a:picLocks noChangeAspect="1"/>
          </p:cNvPicPr>
          <p:nvPr/>
        </p:nvPicPr>
        <p:blipFill>
          <a:blip r:embed="rId3"/>
          <a:stretch>
            <a:fillRect/>
          </a:stretch>
        </p:blipFill>
        <p:spPr>
          <a:xfrm>
            <a:off x="6096000" y="2588522"/>
            <a:ext cx="5966964" cy="2017454"/>
          </a:xfrm>
          <a:prstGeom prst="rect">
            <a:avLst/>
          </a:prstGeom>
        </p:spPr>
      </p:pic>
      <p:pic>
        <p:nvPicPr>
          <p:cNvPr id="8" name="图片 7"/>
          <p:cNvPicPr>
            <a:picLocks noChangeAspect="1"/>
          </p:cNvPicPr>
          <p:nvPr/>
        </p:nvPicPr>
        <p:blipFill>
          <a:blip r:embed="rId4"/>
          <a:stretch>
            <a:fillRect/>
          </a:stretch>
        </p:blipFill>
        <p:spPr>
          <a:xfrm>
            <a:off x="317687" y="3939871"/>
            <a:ext cx="5083568" cy="863616"/>
          </a:xfrm>
          <a:prstGeom prst="rect">
            <a:avLst/>
          </a:prstGeom>
        </p:spPr>
      </p:pic>
      <p:pic>
        <p:nvPicPr>
          <p:cNvPr id="10" name="图片 9"/>
          <p:cNvPicPr>
            <a:picLocks noChangeAspect="1"/>
          </p:cNvPicPr>
          <p:nvPr/>
        </p:nvPicPr>
        <p:blipFill>
          <a:blip r:embed="rId5"/>
          <a:stretch>
            <a:fillRect/>
          </a:stretch>
        </p:blipFill>
        <p:spPr>
          <a:xfrm>
            <a:off x="317687" y="4912906"/>
            <a:ext cx="6484808" cy="829526"/>
          </a:xfrm>
          <a:prstGeom prst="rect">
            <a:avLst/>
          </a:prstGeom>
        </p:spPr>
      </p:pic>
    </p:spTree>
  </p:cSld>
  <p:clrMapOvr>
    <a:masterClrMapping/>
  </p:clrMapOvr>
  <p:transition>
    <p:checker dir="vert"/>
  </p:transition>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 name="矩形 4"/>
          <p:cNvSpPr/>
          <p:nvPr>
            <p:custDataLst>
              <p:tags r:id="rId1"/>
            </p:custDataLst>
          </p:nvPr>
        </p:nvSpPr>
        <p:spPr>
          <a:xfrm>
            <a:off x="46942" y="58478"/>
            <a:ext cx="3347836" cy="461665"/>
          </a:xfrm>
          <a:prstGeom prst="rect">
            <a:avLst/>
          </a:prstGeom>
        </p:spPr>
        <p:txBody>
          <a:bodyPr wrap="square">
            <a:spAutoFit/>
          </a:bodyPr>
          <a:lstStyle/>
          <a:p>
            <a:pPr algn="just" defTabSz="685800" indent="-342900" marL="189230">
              <a:tabLst>
                <a:tab algn="l" pos="2025015"/>
              </a:tabLst>
              <a:defRPr/>
            </a:pP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一课一练</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P19</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第</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19</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题</a:t>
            </a:r>
            <a:endParaRPr altLang="zh-CN" b="1" dirty="0" kern="100" lang="zh-CN" sz="2400">
              <a:latin charset="-122" panose="02010600030101010101" pitchFamily="2" typeface="宋体"/>
              <a:ea charset="-122" panose="02010600030101010101" pitchFamily="2" typeface="宋体"/>
              <a:cs panose="02070309020205020404" typeface="Courier New"/>
            </a:endParaRPr>
          </a:p>
        </p:txBody>
      </p:sp>
      <p:pic>
        <p:nvPicPr>
          <p:cNvPr id="3" name="图片 2"/>
          <p:cNvPicPr>
            <a:picLocks noChangeAspect="1"/>
          </p:cNvPicPr>
          <p:nvPr/>
        </p:nvPicPr>
        <p:blipFill>
          <a:blip r:embed="rId2"/>
          <a:stretch>
            <a:fillRect/>
          </a:stretch>
        </p:blipFill>
        <p:spPr>
          <a:xfrm>
            <a:off x="25725" y="548223"/>
            <a:ext cx="9975607" cy="1241776"/>
          </a:xfrm>
          <a:prstGeom prst="rect">
            <a:avLst/>
          </a:prstGeom>
        </p:spPr>
      </p:pic>
      <p:pic>
        <p:nvPicPr>
          <p:cNvPr id="6" name="图片 5"/>
          <p:cNvPicPr>
            <a:picLocks noChangeAspect="1"/>
          </p:cNvPicPr>
          <p:nvPr/>
        </p:nvPicPr>
        <p:blipFill>
          <a:blip r:embed="rId3"/>
          <a:stretch>
            <a:fillRect/>
          </a:stretch>
        </p:blipFill>
        <p:spPr>
          <a:xfrm>
            <a:off x="592535" y="1993360"/>
            <a:ext cx="9634118" cy="776110"/>
          </a:xfrm>
          <a:prstGeom prst="rect">
            <a:avLst/>
          </a:prstGeom>
        </p:spPr>
      </p:pic>
      <p:pic>
        <p:nvPicPr>
          <p:cNvPr id="8" name="图片 7"/>
          <p:cNvPicPr>
            <a:picLocks noChangeAspect="1"/>
          </p:cNvPicPr>
          <p:nvPr/>
        </p:nvPicPr>
        <p:blipFill>
          <a:blip r:embed="rId4"/>
          <a:stretch>
            <a:fillRect/>
          </a:stretch>
        </p:blipFill>
        <p:spPr>
          <a:xfrm>
            <a:off x="592535" y="2888638"/>
            <a:ext cx="9634118" cy="3259664"/>
          </a:xfrm>
          <a:prstGeom prst="rect">
            <a:avLst/>
          </a:prstGeom>
        </p:spPr>
      </p:pic>
    </p:spTree>
  </p:cSld>
  <p:clrMapOvr>
    <a:masterClrMapping/>
  </p:clrMapOvr>
  <p:transition>
    <p:checker dir="vert"/>
  </p:transition>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矩形 1"/>
          <p:cNvSpPr/>
          <p:nvPr>
            <p:custDataLst>
              <p:tags r:id="rId1"/>
            </p:custDataLst>
          </p:nvPr>
        </p:nvSpPr>
        <p:spPr>
          <a:xfrm>
            <a:off x="46942" y="58478"/>
            <a:ext cx="3347836" cy="461665"/>
          </a:xfrm>
          <a:prstGeom prst="rect">
            <a:avLst/>
          </a:prstGeom>
        </p:spPr>
        <p:txBody>
          <a:bodyPr wrap="square">
            <a:spAutoFit/>
          </a:bodyPr>
          <a:lstStyle/>
          <a:p>
            <a:pPr algn="just" defTabSz="685800" indent="-342900" marL="189230">
              <a:tabLst>
                <a:tab algn="l" pos="2025015"/>
              </a:tabLst>
              <a:defRPr/>
            </a:pP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活页</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P16</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第</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7</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题</a:t>
            </a:r>
            <a:endParaRPr altLang="zh-CN" b="1" dirty="0" kern="100" lang="zh-CN" sz="2400">
              <a:latin charset="-122" panose="02010600030101010101" pitchFamily="2" typeface="宋体"/>
              <a:ea charset="-122" panose="02010600030101010101" pitchFamily="2" typeface="宋体"/>
              <a:cs panose="02070309020205020404" typeface="Courier New"/>
            </a:endParaRPr>
          </a:p>
        </p:txBody>
      </p:sp>
      <p:pic>
        <p:nvPicPr>
          <p:cNvPr id="4" name="图片 3"/>
          <p:cNvPicPr>
            <a:picLocks noChangeAspect="1"/>
          </p:cNvPicPr>
          <p:nvPr/>
        </p:nvPicPr>
        <p:blipFill>
          <a:blip r:embed="rId2"/>
          <a:stretch>
            <a:fillRect/>
          </a:stretch>
        </p:blipFill>
        <p:spPr>
          <a:xfrm>
            <a:off x="1886558" y="520143"/>
            <a:ext cx="5670601" cy="3587768"/>
          </a:xfrm>
          <a:prstGeom prst="rect">
            <a:avLst/>
          </a:prstGeom>
        </p:spPr>
      </p:pic>
      <p:pic>
        <p:nvPicPr>
          <p:cNvPr id="6" name="图片 5"/>
          <p:cNvPicPr>
            <a:picLocks noChangeAspect="1"/>
          </p:cNvPicPr>
          <p:nvPr/>
        </p:nvPicPr>
        <p:blipFill>
          <a:blip r:embed="rId3"/>
          <a:stretch>
            <a:fillRect/>
          </a:stretch>
        </p:blipFill>
        <p:spPr>
          <a:xfrm>
            <a:off x="2100787" y="4672136"/>
            <a:ext cx="5357573" cy="975198"/>
          </a:xfrm>
          <a:prstGeom prst="rect">
            <a:avLst/>
          </a:prstGeom>
        </p:spPr>
      </p:pic>
    </p:spTree>
  </p:cSld>
  <p:clrMapOvr>
    <a:masterClrMapping/>
  </p:clrMapOvr>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矩形 1"/>
          <p:cNvSpPr/>
          <p:nvPr>
            <p:custDataLst>
              <p:tags r:id="rId1"/>
            </p:custDataLst>
          </p:nvPr>
        </p:nvSpPr>
        <p:spPr>
          <a:xfrm>
            <a:off x="46942" y="58478"/>
            <a:ext cx="3347836" cy="461665"/>
          </a:xfrm>
          <a:prstGeom prst="rect">
            <a:avLst/>
          </a:prstGeom>
        </p:spPr>
        <p:txBody>
          <a:bodyPr wrap="square">
            <a:spAutoFit/>
          </a:bodyPr>
          <a:lstStyle/>
          <a:p>
            <a:pPr algn="just" defTabSz="685800" indent="-342900" marL="189230">
              <a:tabLst>
                <a:tab algn="l" pos="2025015"/>
              </a:tabLst>
              <a:defRPr/>
            </a:pP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活页</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P17</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第</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2</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题</a:t>
            </a:r>
            <a:endParaRPr altLang="zh-CN" b="1" dirty="0" kern="100" lang="zh-CN" sz="2400">
              <a:latin charset="-122" panose="02010600030101010101" pitchFamily="2" typeface="宋体"/>
              <a:ea charset="-122" panose="02010600030101010101" pitchFamily="2" typeface="宋体"/>
              <a:cs panose="02070309020205020404" typeface="Courier New"/>
            </a:endParaRPr>
          </a:p>
        </p:txBody>
      </p:sp>
      <p:pic>
        <p:nvPicPr>
          <p:cNvPr id="4" name="图片 3"/>
          <p:cNvPicPr>
            <a:picLocks noChangeAspect="1"/>
          </p:cNvPicPr>
          <p:nvPr/>
        </p:nvPicPr>
        <p:blipFill>
          <a:blip r:embed="rId2"/>
          <a:stretch>
            <a:fillRect/>
          </a:stretch>
        </p:blipFill>
        <p:spPr>
          <a:xfrm>
            <a:off x="-1" y="679621"/>
            <a:ext cx="5852533" cy="4996973"/>
          </a:xfrm>
          <a:prstGeom prst="rect">
            <a:avLst/>
          </a:prstGeom>
        </p:spPr>
      </p:pic>
      <p:pic>
        <p:nvPicPr>
          <p:cNvPr id="6" name="图片 5"/>
          <p:cNvPicPr>
            <a:picLocks noChangeAspect="1"/>
          </p:cNvPicPr>
          <p:nvPr/>
        </p:nvPicPr>
        <p:blipFill>
          <a:blip r:embed="rId3"/>
          <a:stretch>
            <a:fillRect/>
          </a:stretch>
        </p:blipFill>
        <p:spPr>
          <a:xfrm>
            <a:off x="6291230" y="1532350"/>
            <a:ext cx="5301152" cy="4041829"/>
          </a:xfrm>
          <a:prstGeom prst="rect">
            <a:avLst/>
          </a:prstGeom>
        </p:spPr>
      </p:pic>
    </p:spTree>
  </p:cSld>
  <p:clrMapOvr>
    <a:masterClrMapping/>
  </p:clrMapOvr>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矩形 1"/>
          <p:cNvSpPr/>
          <p:nvPr>
            <p:custDataLst>
              <p:tags r:id="rId1"/>
            </p:custDataLst>
          </p:nvPr>
        </p:nvSpPr>
        <p:spPr>
          <a:xfrm>
            <a:off x="46942" y="58478"/>
            <a:ext cx="3347836" cy="461665"/>
          </a:xfrm>
          <a:prstGeom prst="rect">
            <a:avLst/>
          </a:prstGeom>
        </p:spPr>
        <p:txBody>
          <a:bodyPr wrap="square">
            <a:spAutoFit/>
          </a:bodyPr>
          <a:lstStyle/>
          <a:p>
            <a:pPr algn="just" defTabSz="685800" indent="-342900" marL="189230">
              <a:tabLst>
                <a:tab algn="l" pos="2025015"/>
              </a:tabLst>
              <a:defRPr/>
            </a:pP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活页</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P18</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第</a:t>
            </a:r>
            <a:r>
              <a:rPr altLang="zh-CN" b="1" dirty="0" lang="en-US"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7</a:t>
            </a:r>
            <a:r>
              <a:rPr altLang="en-US" b="1" dirty="0" lang="zh-CN" sz="2400">
                <a:latin charset="-122" panose="02010600030101010101" pitchFamily="2" typeface="宋体"/>
                <a:ea charset="-122" panose="02010600030101010101" pitchFamily="2" typeface="宋体"/>
                <a:cs charset="-122" panose="02010609060101010101" pitchFamily="49" typeface="黑体"/>
                <a:sym charset="0" panose="02020603050405020304" pitchFamily="18" typeface="Times New Roman"/>
              </a:rPr>
              <a:t>题</a:t>
            </a:r>
            <a:endParaRPr altLang="zh-CN" b="1" dirty="0" kern="100" lang="zh-CN" sz="2400">
              <a:latin charset="-122" panose="02010600030101010101" pitchFamily="2" typeface="宋体"/>
              <a:ea charset="-122" panose="02010600030101010101" pitchFamily="2" typeface="宋体"/>
              <a:cs panose="02070309020205020404" typeface="Courier New"/>
            </a:endParaRPr>
          </a:p>
        </p:txBody>
      </p:sp>
      <p:pic>
        <p:nvPicPr>
          <p:cNvPr id="4" name="图片 3"/>
          <p:cNvPicPr>
            <a:picLocks noChangeAspect="1"/>
          </p:cNvPicPr>
          <p:nvPr/>
        </p:nvPicPr>
        <p:blipFill>
          <a:blip r:embed="rId2"/>
          <a:stretch>
            <a:fillRect/>
          </a:stretch>
        </p:blipFill>
        <p:spPr>
          <a:xfrm>
            <a:off x="59535" y="663998"/>
            <a:ext cx="5230884" cy="2276712"/>
          </a:xfrm>
          <a:prstGeom prst="rect">
            <a:avLst/>
          </a:prstGeom>
        </p:spPr>
      </p:pic>
      <p:pic>
        <p:nvPicPr>
          <p:cNvPr id="6" name="图片 5"/>
          <p:cNvPicPr>
            <a:picLocks noChangeAspect="1"/>
          </p:cNvPicPr>
          <p:nvPr/>
        </p:nvPicPr>
        <p:blipFill>
          <a:blip r:embed="rId3"/>
          <a:stretch>
            <a:fillRect/>
          </a:stretch>
        </p:blipFill>
        <p:spPr>
          <a:xfrm>
            <a:off x="5767478" y="637235"/>
            <a:ext cx="5230884" cy="5583529"/>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12552" r="15266"/>
          <a:stretch>
            <a:fillRect/>
          </a:stretch>
        </p:blipFill>
        <p:spPr>
          <a:xfrm>
            <a:off x="614854" y="1111185"/>
            <a:ext cx="10661870" cy="4769353"/>
          </a:xfrm>
          <a:prstGeom prst="rect">
            <a:avLst/>
          </a:prstGeom>
        </p:spPr>
      </p:pic>
      <p:sp>
        <p:nvSpPr>
          <p:cNvPr id="5" name="文本框 4"/>
          <p:cNvSpPr txBox="1"/>
          <p:nvPr>
            <p:custDataLst>
              <p:tags r:id="rId3"/>
            </p:custDataLst>
          </p:nvPr>
        </p:nvSpPr>
        <p:spPr>
          <a:xfrm>
            <a:off x="1735236" y="455492"/>
            <a:ext cx="9541488" cy="523220"/>
          </a:xfrm>
          <a:prstGeom prst="rect">
            <a:avLst/>
          </a:prstGeom>
          <a:noFill/>
        </p:spPr>
        <p:txBody>
          <a:bodyPr wrap="square">
            <a:spAutoFit/>
          </a:bodyPr>
          <a:lstStyle/>
          <a:p>
            <a:r>
              <a:rPr altLang="en-US" b="1" dirty="0" lang="zh-CN" sz="2800">
                <a:latin charset="-122" panose="020B0503020204020204" pitchFamily="34" typeface="微软雅黑"/>
                <a:ea charset="-122" panose="020B0503020204020204" pitchFamily="34" typeface="微软雅黑"/>
              </a:rPr>
              <a:t>回顾旧知：该实验证明，细胞膜具有</a:t>
            </a:r>
            <a:r>
              <a:rPr altLang="en-US" b="1" dirty="0" lang="zh-CN" sz="2800" u="sng">
                <a:latin charset="-122" panose="020B0503020204020204" pitchFamily="34" typeface="微软雅黑"/>
                <a:ea charset="-122" panose="020B0503020204020204" pitchFamily="34" typeface="微软雅黑"/>
              </a:rPr>
              <a:t>                        </a:t>
            </a:r>
            <a:r>
              <a:rPr altLang="en-US" b="1" dirty="0" lang="zh-CN" sz="2800">
                <a:latin charset="-122" panose="020B0503020204020204" pitchFamily="34" typeface="微软雅黑"/>
                <a:ea charset="-122" panose="020B0503020204020204" pitchFamily="34" typeface="微软雅黑"/>
              </a:rPr>
              <a:t>。</a:t>
            </a:r>
            <a:endParaRPr altLang="en-US" b="1" dirty="0" lang="zh-CN" sz="2800">
              <a:latin charset="-122" panose="020B0503020204020204" pitchFamily="34" typeface="微软雅黑"/>
              <a:ea charset="-122" panose="020B0503020204020204" pitchFamily="34" typeface="微软雅黑"/>
            </a:endParaRPr>
          </a:p>
        </p:txBody>
      </p:sp>
      <p:sp>
        <p:nvSpPr>
          <p:cNvPr id="7" name="文本框 6"/>
          <p:cNvSpPr txBox="1"/>
          <p:nvPr/>
        </p:nvSpPr>
        <p:spPr>
          <a:xfrm>
            <a:off x="7594348" y="454242"/>
            <a:ext cx="2542880" cy="523220"/>
          </a:xfrm>
          <a:prstGeom prst="rect">
            <a:avLst/>
          </a:prstGeom>
          <a:noFill/>
        </p:spPr>
        <p:txBody>
          <a:bodyPr wrap="square">
            <a:spAutoFit/>
          </a:bodyPr>
          <a:lstStyle/>
          <a:p>
            <a:r>
              <a:rPr altLang="en-US" b="1" dirty="0" kern="1200" lang="zh-CN" sz="2800">
                <a:solidFill>
                  <a:srgbClr val="FF0000"/>
                </a:solidFill>
                <a:effectLst/>
                <a:latin charset="-122" panose="020B0503020204020204" pitchFamily="34" typeface="微软雅黑"/>
                <a:ea charset="-122" panose="020B0503020204020204" pitchFamily="34" typeface="微软雅黑"/>
              </a:rPr>
              <a:t>一定的</a:t>
            </a:r>
            <a:r>
              <a:rPr altLang="zh-CN" b="1" dirty="0" kern="1200" lang="zh-CN" sz="2800">
                <a:solidFill>
                  <a:srgbClr val="FF0000"/>
                </a:solidFill>
                <a:effectLst/>
                <a:latin charset="-122" panose="020B0503020204020204" pitchFamily="34" typeface="微软雅黑"/>
                <a:ea charset="-122" panose="020B0503020204020204" pitchFamily="34" typeface="微软雅黑"/>
              </a:rPr>
              <a:t>流动性</a:t>
            </a:r>
            <a:endParaRPr altLang="en-US" dirty="0" lang="zh-CN" sz="2800">
              <a:solidFill>
                <a:srgbClr val="FF0000"/>
              </a:solidFill>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2" presetSubtype="4">
                                  <p:stCondLst>
                                    <p:cond delay="0"/>
                                  </p:stCondLst>
                                  <p:childTnLst>
                                    <p:set>
                                      <p:cBhvr>
                                        <p:cTn dur="1" fill="hold" id="6">
                                          <p:stCondLst>
                                            <p:cond delay="0"/>
                                          </p:stCondLst>
                                        </p:cTn>
                                        <p:tgtEl>
                                          <p:spTgt spid="4"/>
                                        </p:tgtEl>
                                        <p:attrNameLst>
                                          <p:attrName>style.visibility</p:attrName>
                                        </p:attrNameLst>
                                      </p:cBhvr>
                                      <p:to>
                                        <p:strVal val="visible"/>
                                      </p:to>
                                    </p:set>
                                    <p:anim calcmode="lin" valueType="num">
                                      <p:cBhvr additive="base">
                                        <p:cTn dur="500" fill="hold" id="7"/>
                                        <p:tgtEl>
                                          <p:spTgt spid="4"/>
                                        </p:tgtEl>
                                        <p:attrNameLst>
                                          <p:attrName>ppt_x</p:attrName>
                                        </p:attrNameLst>
                                      </p:cBhvr>
                                      <p:tavLst>
                                        <p:tav tm="0">
                                          <p:val>
                                            <p:strVal val="#ppt_x"/>
                                          </p:val>
                                        </p:tav>
                                        <p:tav tm="100000">
                                          <p:val>
                                            <p:strVal val="#ppt_x"/>
                                          </p:val>
                                        </p:tav>
                                      </p:tavLst>
                                    </p:anim>
                                    <p:anim calcmode="lin" valueType="num">
                                      <p:cBhvr additive="base">
                                        <p:cTn dur="500" fill="hold" id="8"/>
                                        <p:tgtEl>
                                          <p:spTgt spid="4"/>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10" presetSubtype="0">
                                  <p:stCondLst>
                                    <p:cond delay="0"/>
                                  </p:stCondLst>
                                  <p:childTnLst>
                                    <p:set>
                                      <p:cBhvr>
                                        <p:cTn dur="1" fill="hold" id="12">
                                          <p:stCondLst>
                                            <p:cond delay="0"/>
                                          </p:stCondLst>
                                        </p:cTn>
                                        <p:tgtEl>
                                          <p:spTgt spid="5"/>
                                        </p:tgtEl>
                                        <p:attrNameLst>
                                          <p:attrName>style.visibility</p:attrName>
                                        </p:attrNameLst>
                                      </p:cBhvr>
                                      <p:to>
                                        <p:strVal val="visible"/>
                                      </p:to>
                                    </p:set>
                                    <p:animEffect filter="fade" transition="in">
                                      <p:cBhvr>
                                        <p:cTn dur="500" id="13"/>
                                        <p:tgtEl>
                                          <p:spTgt spid="5"/>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10" presetSubtype="0">
                                  <p:stCondLst>
                                    <p:cond delay="0"/>
                                  </p:stCondLst>
                                  <p:childTnLst>
                                    <p:set>
                                      <p:cBhvr>
                                        <p:cTn dur="1" fill="hold" id="17">
                                          <p:stCondLst>
                                            <p:cond delay="0"/>
                                          </p:stCondLst>
                                        </p:cTn>
                                        <p:tgtEl>
                                          <p:spTgt spid="7"/>
                                        </p:tgtEl>
                                        <p:attrNameLst>
                                          <p:attrName>style.visibility</p:attrName>
                                        </p:attrNameLst>
                                      </p:cBhvr>
                                      <p:to>
                                        <p:strVal val="visible"/>
                                      </p:to>
                                    </p:set>
                                    <p:animEffect filter="fade" transition="in">
                                      <p:cBhvr>
                                        <p:cTn dur="500" id="18"/>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grpId="0" spid="7"/>
    </p:bld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67" name="组合 66"/>
          <p:cNvGrpSpPr/>
          <p:nvPr/>
        </p:nvGrpSpPr>
        <p:grpSpPr>
          <a:xfrm>
            <a:off x="1379483" y="2120477"/>
            <a:ext cx="9916509" cy="4540454"/>
            <a:chOff x="1379483" y="2120477"/>
            <a:chExt cx="9916509" cy="4540454"/>
          </a:xfrm>
        </p:grpSpPr>
        <p:sp>
          <p:nvSpPr>
            <p:cNvPr id="66" name="矩形 65"/>
            <p:cNvSpPr/>
            <p:nvPr/>
          </p:nvSpPr>
          <p:spPr>
            <a:xfrm>
              <a:off x="1379483" y="2120477"/>
              <a:ext cx="9916509" cy="454045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2" name="矩形 61"/>
            <p:cNvSpPr/>
            <p:nvPr>
              <p:custDataLst>
                <p:tags r:id="rId1"/>
              </p:custDataLst>
            </p:nvPr>
          </p:nvSpPr>
          <p:spPr>
            <a:xfrm>
              <a:off x="1479099" y="2192987"/>
              <a:ext cx="9698655" cy="830997"/>
            </a:xfrm>
            <a:prstGeom prst="rect">
              <a:avLst/>
            </a:prstGeom>
          </p:spPr>
          <p:txBody>
            <a:bodyPr wrap="square">
              <a:spAutoFit/>
            </a:bodyPr>
            <a:lstStyle/>
            <a:p>
              <a:r>
                <a:rPr altLang="en-US" b="1" dirty="0" lang="zh-CN" sz="2400">
                  <a:latin charset="-122" panose="02010609060101010101" pitchFamily="49" typeface="楷体"/>
                  <a:ea charset="-122" panose="02010609060101010101" pitchFamily="49" typeface="楷体"/>
                  <a:cs charset="0" panose="02020603050405020304" pitchFamily="18" typeface="Times New Roman"/>
                </a:rPr>
                <a:t>资料：19世纪30年代，科学家曾在肺结核、天花和麻疹等疾病的病人的病理组织中观察到多核细胞。</a:t>
              </a:r>
              <a:endParaRPr altLang="en-US" b="1" dirty="0" lang="zh-CN" sz="2400">
                <a:latin charset="-122" panose="02010609060101010101" pitchFamily="49" typeface="楷体"/>
                <a:ea charset="-122" panose="02010609060101010101" pitchFamily="49" typeface="楷体"/>
                <a:cs charset="0" panose="02020603050405020304" pitchFamily="18" typeface="Times New Roman"/>
              </a:endParaRPr>
            </a:p>
          </p:txBody>
        </p:sp>
        <p:pic>
          <p:nvPicPr>
            <p:cNvPr id="64" name="图片 63"/>
            <p:cNvPicPr>
              <a:picLocks noChangeAspect="1"/>
            </p:cNvPicPr>
            <p:nvPr>
              <p:custDataLst>
                <p:tags r:id="rId2"/>
              </p:custDataLst>
            </p:nvPr>
          </p:nvPicPr>
          <p:blipFill>
            <a:blip r:embed="rId3"/>
            <a:stretch>
              <a:fillRect/>
            </a:stretch>
          </p:blipFill>
          <p:spPr>
            <a:xfrm>
              <a:off x="1940457" y="3712909"/>
              <a:ext cx="4328592" cy="2874332"/>
            </a:xfrm>
            <a:prstGeom prst="rect">
              <a:avLst/>
            </a:prstGeom>
          </p:spPr>
        </p:pic>
        <p:pic>
          <p:nvPicPr>
            <p:cNvPr id="65" name="图片 64"/>
            <p:cNvPicPr>
              <a:picLocks noChangeAspect="1"/>
            </p:cNvPicPr>
            <p:nvPr>
              <p:custDataLst>
                <p:tags r:id="rId4"/>
              </p:custDataLst>
            </p:nvPr>
          </p:nvPicPr>
          <p:blipFill>
            <a:blip r:embed="rId5"/>
            <a:stretch>
              <a:fillRect/>
            </a:stretch>
          </p:blipFill>
          <p:spPr>
            <a:xfrm>
              <a:off x="6411697" y="3681693"/>
              <a:ext cx="4328592" cy="2905548"/>
            </a:xfrm>
            <a:prstGeom prst="rect">
              <a:avLst/>
            </a:prstGeom>
          </p:spPr>
        </p:pic>
      </p:grpSp>
      <p:grpSp>
        <p:nvGrpSpPr>
          <p:cNvPr id="4" name="Group 3"/>
          <p:cNvGrpSpPr/>
          <p:nvPr/>
        </p:nvGrpSpPr>
        <p:grpSpPr bwMode="auto">
          <a:xfrm>
            <a:off x="222250" y="134938"/>
            <a:ext cx="6270626" cy="638175"/>
            <a:chOff x="1728" y="1470"/>
            <a:chExt cx="3950" cy="402"/>
          </a:xfrm>
        </p:grpSpPr>
        <p:grpSp>
          <p:nvGrpSpPr>
            <p:cNvPr id="5" name="Group 4"/>
            <p:cNvGrpSpPr/>
            <p:nvPr/>
          </p:nvGrpSpPr>
          <p:grpSpPr bwMode="auto">
            <a:xfrm rot="-4423226">
              <a:off x="1676" y="1532"/>
              <a:ext cx="400" cy="280"/>
              <a:chOff x="1043" y="2596"/>
              <a:chExt cx="142" cy="99"/>
            </a:xfrm>
          </p:grpSpPr>
          <p:sp>
            <p:nvSpPr>
              <p:cNvPr id="8" name="Freeform 5"/>
              <p:cNvSpPr/>
              <p:nvPr>
                <p:custDataLst>
                  <p:tags r:id="rId6"/>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9" name="Freeform 6"/>
              <p:cNvSpPr/>
              <p:nvPr>
                <p:custDataLst>
                  <p:tags r:id="rId7"/>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0" name="Freeform 7"/>
              <p:cNvSpPr/>
              <p:nvPr>
                <p:custDataLst>
                  <p:tags r:id="rId8"/>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1" name="Freeform 8"/>
              <p:cNvSpPr/>
              <p:nvPr>
                <p:custDataLst>
                  <p:tags r:id="rId9"/>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2" name="Freeform 9"/>
              <p:cNvSpPr/>
              <p:nvPr>
                <p:custDataLst>
                  <p:tags r:id="rId10"/>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3" name="Freeform 10"/>
              <p:cNvSpPr/>
              <p:nvPr>
                <p:custDataLst>
                  <p:tags r:id="rId11"/>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4" name="Freeform 11"/>
              <p:cNvSpPr/>
              <p:nvPr>
                <p:custDataLst>
                  <p:tags r:id="rId12"/>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5" name="Freeform 12"/>
              <p:cNvSpPr/>
              <p:nvPr>
                <p:custDataLst>
                  <p:tags r:id="rId13"/>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16" name="Freeform 13"/>
              <p:cNvSpPr/>
              <p:nvPr>
                <p:custDataLst>
                  <p:tags r:id="rId14"/>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17" name="Freeform 14"/>
              <p:cNvSpPr/>
              <p:nvPr>
                <p:custDataLst>
                  <p:tags r:id="rId15"/>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18" name="Freeform 15"/>
              <p:cNvSpPr/>
              <p:nvPr>
                <p:custDataLst>
                  <p:tags r:id="rId16"/>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19" name="Freeform 16"/>
              <p:cNvSpPr/>
              <p:nvPr>
                <p:custDataLst>
                  <p:tags r:id="rId17"/>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0" name="Freeform 17"/>
              <p:cNvSpPr/>
              <p:nvPr>
                <p:custDataLst>
                  <p:tags r:id="rId18"/>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1" name="Freeform 18"/>
              <p:cNvSpPr/>
              <p:nvPr>
                <p:custDataLst>
                  <p:tags r:id="rId19"/>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2" name="Freeform 19"/>
              <p:cNvSpPr/>
              <p:nvPr>
                <p:custDataLst>
                  <p:tags r:id="rId20"/>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3" name="Freeform 20"/>
              <p:cNvSpPr/>
              <p:nvPr>
                <p:custDataLst>
                  <p:tags r:id="rId21"/>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4" name="Freeform 21"/>
              <p:cNvSpPr/>
              <p:nvPr>
                <p:custDataLst>
                  <p:tags r:id="rId22"/>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5" name="Freeform 22"/>
              <p:cNvSpPr/>
              <p:nvPr>
                <p:custDataLst>
                  <p:tags r:id="rId23"/>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26" name="Freeform 23"/>
              <p:cNvSpPr/>
              <p:nvPr>
                <p:custDataLst>
                  <p:tags r:id="rId24"/>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27" name="Freeform 24"/>
              <p:cNvSpPr/>
              <p:nvPr>
                <p:custDataLst>
                  <p:tags r:id="rId25"/>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28" name="Freeform 25"/>
              <p:cNvSpPr/>
              <p:nvPr>
                <p:custDataLst>
                  <p:tags r:id="rId26"/>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29" name="Freeform 26"/>
              <p:cNvSpPr/>
              <p:nvPr>
                <p:custDataLst>
                  <p:tags r:id="rId27"/>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0" name="Freeform 27"/>
              <p:cNvSpPr/>
              <p:nvPr>
                <p:custDataLst>
                  <p:tags r:id="rId28"/>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1" name="Freeform 28"/>
              <p:cNvSpPr/>
              <p:nvPr>
                <p:custDataLst>
                  <p:tags r:id="rId29"/>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2" name="Freeform 29"/>
              <p:cNvSpPr/>
              <p:nvPr>
                <p:custDataLst>
                  <p:tags r:id="rId30"/>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3" name="Freeform 30"/>
              <p:cNvSpPr>
                <a:spLocks noEditPoints="1"/>
              </p:cNvSpPr>
              <p:nvPr>
                <p:custDataLst>
                  <p:tags r:id="rId31"/>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4" name="Freeform 31"/>
              <p:cNvSpPr>
                <a:spLocks noEditPoints="1"/>
              </p:cNvSpPr>
              <p:nvPr>
                <p:custDataLst>
                  <p:tags r:id="rId32"/>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5" name="Freeform 32"/>
              <p:cNvSpPr>
                <a:spLocks noEditPoints="1"/>
              </p:cNvSpPr>
              <p:nvPr>
                <p:custDataLst>
                  <p:tags r:id="rId33"/>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36" name="Freeform 33"/>
              <p:cNvSpPr>
                <a:spLocks noEditPoints="1"/>
              </p:cNvSpPr>
              <p:nvPr>
                <p:custDataLst>
                  <p:tags r:id="rId34"/>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37" name="Freeform 34"/>
              <p:cNvSpPr>
                <a:spLocks noEditPoints="1"/>
              </p:cNvSpPr>
              <p:nvPr>
                <p:custDataLst>
                  <p:tags r:id="rId35"/>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38" name="Freeform 35"/>
              <p:cNvSpPr>
                <a:spLocks noEditPoints="1"/>
              </p:cNvSpPr>
              <p:nvPr>
                <p:custDataLst>
                  <p:tags r:id="rId36"/>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39" name="Freeform 36"/>
              <p:cNvSpPr>
                <a:spLocks noEditPoints="1"/>
              </p:cNvSpPr>
              <p:nvPr>
                <p:custDataLst>
                  <p:tags r:id="rId37"/>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0" name="Freeform 37"/>
              <p:cNvSpPr>
                <a:spLocks noEditPoints="1"/>
              </p:cNvSpPr>
              <p:nvPr>
                <p:custDataLst>
                  <p:tags r:id="rId38"/>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1" name="Freeform 38"/>
              <p:cNvSpPr>
                <a:spLocks noEditPoints="1"/>
              </p:cNvSpPr>
              <p:nvPr>
                <p:custDataLst>
                  <p:tags r:id="rId39"/>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2" name="Freeform 39"/>
              <p:cNvSpPr>
                <a:spLocks noEditPoints="1"/>
              </p:cNvSpPr>
              <p:nvPr>
                <p:custDataLst>
                  <p:tags r:id="rId40"/>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3" name="Freeform 40"/>
              <p:cNvSpPr>
                <a:spLocks noEditPoints="1"/>
              </p:cNvSpPr>
              <p:nvPr>
                <p:custDataLst>
                  <p:tags r:id="rId41"/>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4" name="Freeform 41"/>
              <p:cNvSpPr>
                <a:spLocks noEditPoints="1"/>
              </p:cNvSpPr>
              <p:nvPr>
                <p:custDataLst>
                  <p:tags r:id="rId42"/>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5" name="Freeform 42"/>
              <p:cNvSpPr>
                <a:spLocks noEditPoints="1"/>
              </p:cNvSpPr>
              <p:nvPr>
                <p:custDataLst>
                  <p:tags r:id="rId43"/>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46" name="Freeform 43"/>
              <p:cNvSpPr>
                <a:spLocks noEditPoints="1"/>
              </p:cNvSpPr>
              <p:nvPr>
                <p:custDataLst>
                  <p:tags r:id="rId44"/>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47" name="Freeform 44"/>
              <p:cNvSpPr/>
              <p:nvPr>
                <p:custDataLst>
                  <p:tags r:id="rId45"/>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48" name="Freeform 45"/>
              <p:cNvSpPr/>
              <p:nvPr>
                <p:custDataLst>
                  <p:tags r:id="rId46"/>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49" name="Freeform 46"/>
              <p:cNvSpPr/>
              <p:nvPr>
                <p:custDataLst>
                  <p:tags r:id="rId47"/>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0" name="Freeform 47"/>
              <p:cNvSpPr/>
              <p:nvPr>
                <p:custDataLst>
                  <p:tags r:id="rId48"/>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1" name="Freeform 48"/>
              <p:cNvSpPr/>
              <p:nvPr>
                <p:custDataLst>
                  <p:tags r:id="rId49"/>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2" name="Freeform 49"/>
              <p:cNvSpPr/>
              <p:nvPr>
                <p:custDataLst>
                  <p:tags r:id="rId50"/>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3" name="Freeform 50"/>
              <p:cNvSpPr/>
              <p:nvPr>
                <p:custDataLst>
                  <p:tags r:id="rId51"/>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4" name="Freeform 51"/>
              <p:cNvSpPr/>
              <p:nvPr>
                <p:custDataLst>
                  <p:tags r:id="rId52"/>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5" name="Freeform 52"/>
              <p:cNvSpPr/>
              <p:nvPr>
                <p:custDataLst>
                  <p:tags r:id="rId53"/>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56" name="Freeform 53"/>
              <p:cNvSpPr/>
              <p:nvPr>
                <p:custDataLst>
                  <p:tags r:id="rId54"/>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57" name="Freeform 54"/>
              <p:cNvSpPr/>
              <p:nvPr>
                <p:custDataLst>
                  <p:tags r:id="rId55"/>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58" name="Freeform 55"/>
              <p:cNvSpPr/>
              <p:nvPr>
                <p:custDataLst>
                  <p:tags r:id="rId56"/>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59" name="Freeform 56"/>
              <p:cNvSpPr/>
              <p:nvPr>
                <p:custDataLst>
                  <p:tags r:id="rId57"/>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6" name="Line 57"/>
            <p:cNvSpPr>
              <a:spLocks noChangeShapeType="1"/>
            </p:cNvSpPr>
            <p:nvPr>
              <p:custDataLst>
                <p:tags r:id="rId58"/>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7" name="Text Box 58"/>
            <p:cNvSpPr txBox="1">
              <a:spLocks noChangeArrowheads="1"/>
            </p:cNvSpPr>
            <p:nvPr>
              <p:custDataLst>
                <p:tags r:id="rId59"/>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一、动物细胞融合技术</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83" name="任意多边形: 形状 12"/>
          <p:cNvSpPr/>
          <p:nvPr>
            <p:custDataLst>
              <p:tags r:id="rId60"/>
            </p:custDataLst>
          </p:nvPr>
        </p:nvSpPr>
        <p:spPr>
          <a:xfrm>
            <a:off x="606447" y="885178"/>
            <a:ext cx="1973554" cy="523220"/>
          </a:xfrm>
          <a:custGeom>
            <a:avLst/>
            <a:gdLst>
              <a:gd fmla="*/ 0 w 4458658" name="connsiteX0"/>
              <a:gd fmla="*/ 93482 h 560880" name="connsiteY0"/>
              <a:gd fmla="*/ 93482 w 4458658" name="connsiteX1"/>
              <a:gd fmla="*/ 0 h 560880" name="connsiteY1"/>
              <a:gd fmla="*/ 4365176 w 4458658" name="connsiteX2"/>
              <a:gd fmla="*/ 0 h 560880" name="connsiteY2"/>
              <a:gd fmla="*/ 4458658 w 4458658" name="connsiteX3"/>
              <a:gd fmla="*/ 93482 h 560880" name="connsiteY3"/>
              <a:gd fmla="*/ 4458658 w 4458658" name="connsiteX4"/>
              <a:gd fmla="*/ 467398 h 560880" name="connsiteY4"/>
              <a:gd fmla="*/ 4365176 w 4458658" name="connsiteX5"/>
              <a:gd fmla="*/ 560880 h 560880" name="connsiteY5"/>
              <a:gd fmla="*/ 93482 w 4458658" name="connsiteX6"/>
              <a:gd fmla="*/ 560880 h 560880" name="connsiteY6"/>
              <a:gd fmla="*/ 0 w 4458658" name="connsiteX7"/>
              <a:gd fmla="*/ 467398 h 560880" name="connsiteY7"/>
              <a:gd fmla="*/ 0 w 4458658" name="connsiteX8"/>
              <a:gd fmla="*/ 93482 h 560880"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560880" w="4458658">
                <a:moveTo>
                  <a:pt x="0" y="93482"/>
                </a:moveTo>
                <a:cubicBezTo>
                  <a:pt x="0" y="41853"/>
                  <a:pt x="41853" y="0"/>
                  <a:pt x="93482" y="0"/>
                </a:cubicBezTo>
                <a:lnTo>
                  <a:pt x="4365176" y="0"/>
                </a:lnTo>
                <a:cubicBezTo>
                  <a:pt x="4416805" y="0"/>
                  <a:pt x="4458658" y="41853"/>
                  <a:pt x="4458658" y="93482"/>
                </a:cubicBezTo>
                <a:lnTo>
                  <a:pt x="4458658" y="467398"/>
                </a:lnTo>
                <a:cubicBezTo>
                  <a:pt x="4458658" y="519027"/>
                  <a:pt x="4416805" y="560880"/>
                  <a:pt x="4365176" y="560880"/>
                </a:cubicBezTo>
                <a:lnTo>
                  <a:pt x="93482" y="560880"/>
                </a:lnTo>
                <a:cubicBezTo>
                  <a:pt x="41853" y="560880"/>
                  <a:pt x="0" y="519027"/>
                  <a:pt x="0" y="467398"/>
                </a:cubicBezTo>
                <a:lnTo>
                  <a:pt x="0" y="9348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altLang="zh-CN" b="1" dirty="0" lang="en-US" sz="2800">
                <a:solidFill>
                  <a:srgbClr val="0070C0"/>
                </a:solidFill>
                <a:latin charset="-122" panose="020B0503020204020204" pitchFamily="34" typeface="微软雅黑"/>
                <a:ea charset="-122" panose="020B0503020204020204" pitchFamily="34" typeface="微软雅黑"/>
              </a:rPr>
              <a:t>1</a:t>
            </a:r>
            <a:r>
              <a:rPr altLang="en-US" b="1" dirty="0" lang="zh-CN" sz="2800">
                <a:solidFill>
                  <a:srgbClr val="0070C0"/>
                </a:solidFill>
                <a:latin charset="-122" panose="020B0503020204020204" pitchFamily="34" typeface="微软雅黑"/>
                <a:ea charset="-122" panose="020B0503020204020204" pitchFamily="34" typeface="微软雅黑"/>
              </a:rPr>
              <a:t>、原理：</a:t>
            </a:r>
            <a:endParaRPr altLang="en-US" b="1" dirty="0" lang="zh-CN" sz="2800">
              <a:solidFill>
                <a:srgbClr val="0070C0"/>
              </a:solidFill>
              <a:latin charset="-122" panose="020B0503020204020204" pitchFamily="34" typeface="微软雅黑"/>
              <a:ea charset="-122" panose="020B0503020204020204" pitchFamily="34" typeface="微软雅黑"/>
            </a:endParaRPr>
          </a:p>
        </p:txBody>
      </p:sp>
      <p:sp>
        <p:nvSpPr>
          <p:cNvPr id="84" name="文本框 83"/>
          <p:cNvSpPr txBox="1"/>
          <p:nvPr>
            <p:custDataLst>
              <p:tags r:id="rId61"/>
            </p:custDataLst>
          </p:nvPr>
        </p:nvSpPr>
        <p:spPr>
          <a:xfrm>
            <a:off x="2427556" y="893852"/>
            <a:ext cx="4709711" cy="521970"/>
          </a:xfrm>
          <a:prstGeom prst="rect">
            <a:avLst/>
          </a:prstGeom>
          <a:noFill/>
        </p:spPr>
        <p:txBody>
          <a:bodyPr rtlCol="0" wrap="square">
            <a:spAutoFit/>
          </a:bodyPr>
          <a:lstStyle/>
          <a:p>
            <a:r>
              <a:rPr altLang="en-US" b="1" dirty="0" kern="100" lang="zh-CN" sz="2800">
                <a:latin charset="-122" panose="020B0503020204020204" pitchFamily="34" typeface="微软雅黑"/>
                <a:ea charset="-122" panose="020B0503020204020204" pitchFamily="34" typeface="微软雅黑"/>
                <a:cs charset="-122" panose="02010609060101010101" pitchFamily="49" typeface="楷体"/>
                <a:sym charset="-122" panose="02010609060101010101" pitchFamily="49" typeface="黑体"/>
              </a:rPr>
              <a:t>细胞膜具有一定的流动性</a:t>
            </a:r>
            <a:r>
              <a:rPr b="1" dirty="0" lang="zh-CN" sz="2800">
                <a:latin charset="-122" panose="020B0503020204020204" pitchFamily="34" typeface="微软雅黑"/>
                <a:ea charset="-122" panose="020B0503020204020204" pitchFamily="34" typeface="微软雅黑"/>
                <a:cs charset="-122" panose="02010609060101010101" pitchFamily="49" typeface="楷体"/>
                <a:sym charset="-122" panose="02010609060101010101" pitchFamily="49" typeface="黑体"/>
              </a:rPr>
              <a:t>。</a:t>
            </a:r>
            <a:endParaRPr b="1" dirty="0" lang="zh-CN" sz="2800">
              <a:latin charset="-122" panose="020B0503020204020204" pitchFamily="34" typeface="微软雅黑"/>
              <a:ea charset="-122" panose="020B0503020204020204" pitchFamily="34" typeface="微软雅黑"/>
              <a:cs charset="-122" panose="02010609060101010101" pitchFamily="49" typeface="楷体"/>
              <a:sym charset="-122" panose="02010609060101010101" pitchFamily="49" typeface="黑体"/>
            </a:endParaRPr>
          </a:p>
        </p:txBody>
      </p:sp>
      <p:sp>
        <p:nvSpPr>
          <p:cNvPr id="61" name="任意多边形: 形状 12"/>
          <p:cNvSpPr/>
          <p:nvPr>
            <p:custDataLst>
              <p:tags r:id="rId62"/>
            </p:custDataLst>
          </p:nvPr>
        </p:nvSpPr>
        <p:spPr>
          <a:xfrm>
            <a:off x="624840" y="1597257"/>
            <a:ext cx="1973554" cy="523220"/>
          </a:xfrm>
          <a:custGeom>
            <a:avLst/>
            <a:gdLst>
              <a:gd fmla="*/ 0 w 4458658" name="connsiteX0"/>
              <a:gd fmla="*/ 93482 h 560880" name="connsiteY0"/>
              <a:gd fmla="*/ 93482 w 4458658" name="connsiteX1"/>
              <a:gd fmla="*/ 0 h 560880" name="connsiteY1"/>
              <a:gd fmla="*/ 4365176 w 4458658" name="connsiteX2"/>
              <a:gd fmla="*/ 0 h 560880" name="connsiteY2"/>
              <a:gd fmla="*/ 4458658 w 4458658" name="connsiteX3"/>
              <a:gd fmla="*/ 93482 h 560880" name="connsiteY3"/>
              <a:gd fmla="*/ 4458658 w 4458658" name="connsiteX4"/>
              <a:gd fmla="*/ 467398 h 560880" name="connsiteY4"/>
              <a:gd fmla="*/ 4365176 w 4458658" name="connsiteX5"/>
              <a:gd fmla="*/ 560880 h 560880" name="connsiteY5"/>
              <a:gd fmla="*/ 93482 w 4458658" name="connsiteX6"/>
              <a:gd fmla="*/ 560880 h 560880" name="connsiteY6"/>
              <a:gd fmla="*/ 0 w 4458658" name="connsiteX7"/>
              <a:gd fmla="*/ 467398 h 560880" name="connsiteY7"/>
              <a:gd fmla="*/ 0 w 4458658" name="connsiteX8"/>
              <a:gd fmla="*/ 93482 h 560880"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560880" w="4458658">
                <a:moveTo>
                  <a:pt x="0" y="93482"/>
                </a:moveTo>
                <a:cubicBezTo>
                  <a:pt x="0" y="41853"/>
                  <a:pt x="41853" y="0"/>
                  <a:pt x="93482" y="0"/>
                </a:cubicBezTo>
                <a:lnTo>
                  <a:pt x="4365176" y="0"/>
                </a:lnTo>
                <a:cubicBezTo>
                  <a:pt x="4416805" y="0"/>
                  <a:pt x="4458658" y="41853"/>
                  <a:pt x="4458658" y="93482"/>
                </a:cubicBezTo>
                <a:lnTo>
                  <a:pt x="4458658" y="467398"/>
                </a:lnTo>
                <a:cubicBezTo>
                  <a:pt x="4458658" y="519027"/>
                  <a:pt x="4416805" y="560880"/>
                  <a:pt x="4365176" y="560880"/>
                </a:cubicBezTo>
                <a:lnTo>
                  <a:pt x="93482" y="560880"/>
                </a:lnTo>
                <a:cubicBezTo>
                  <a:pt x="41853" y="560880"/>
                  <a:pt x="0" y="519027"/>
                  <a:pt x="0" y="467398"/>
                </a:cubicBezTo>
                <a:lnTo>
                  <a:pt x="0" y="9348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altLang="zh-CN" b="1" dirty="0" lang="en-US" sz="2800">
                <a:solidFill>
                  <a:srgbClr val="0070C0"/>
                </a:solidFill>
                <a:latin charset="-122" panose="020B0503020204020204" pitchFamily="34" typeface="微软雅黑"/>
                <a:ea charset="-122" panose="020B0503020204020204" pitchFamily="34" typeface="微软雅黑"/>
              </a:rPr>
              <a:t>2</a:t>
            </a:r>
            <a:r>
              <a:rPr altLang="en-US" b="1" dirty="0" lang="zh-CN" sz="2800">
                <a:solidFill>
                  <a:srgbClr val="0070C0"/>
                </a:solidFill>
                <a:latin charset="-122" panose="020B0503020204020204" pitchFamily="34" typeface="微软雅黑"/>
                <a:ea charset="-122" panose="020B0503020204020204" pitchFamily="34" typeface="微软雅黑"/>
              </a:rPr>
              <a:t>、方法：</a:t>
            </a:r>
            <a:endParaRPr altLang="en-US" b="1" dirty="0" lang="zh-CN" sz="2800">
              <a:solidFill>
                <a:srgbClr val="0070C0"/>
              </a:solidFill>
              <a:latin charset="-122" panose="020B0503020204020204" pitchFamily="34" typeface="微软雅黑"/>
              <a:ea charset="-122" panose="020B0503020204020204" pitchFamily="34" typeface="微软雅黑"/>
            </a:endParaRPr>
          </a:p>
        </p:txBody>
      </p:sp>
      <p:sp>
        <p:nvSpPr>
          <p:cNvPr id="63" name="文本框 2"/>
          <p:cNvSpPr txBox="1"/>
          <p:nvPr>
            <p:custDataLst>
              <p:tags r:id="rId63"/>
            </p:custDataLst>
          </p:nvPr>
        </p:nvSpPr>
        <p:spPr>
          <a:xfrm>
            <a:off x="2598393" y="3079326"/>
            <a:ext cx="8141893" cy="461665"/>
          </a:xfrm>
          <a:prstGeom prst="rect">
            <a:avLst/>
          </a:prstGeom>
          <a:noFill/>
        </p:spPr>
        <p:txBody>
          <a:bodyPr anchor="t" rtlCol="0" wrap="square">
            <a:spAutoFit/>
          </a:bodyPr>
          <a:lstStyle/>
          <a:p>
            <a:r>
              <a:rPr altLang="en-US" b="1" dirty="0" lang="zh-CN" sz="2400">
                <a:latin charset="-122" panose="020B0503020204020204" pitchFamily="34" typeface="微软雅黑"/>
                <a:ea charset="-122" panose="020B0503020204020204" pitchFamily="34" typeface="微软雅黑"/>
                <a:cs charset="-122" panose="02010609060101010101" pitchFamily="49" typeface="楷体"/>
              </a:rPr>
              <a:t>病人体内</a:t>
            </a:r>
            <a:r>
              <a:rPr altLang="en-US" b="1" dirty="0" lang="zh-CN" sz="2400">
                <a:solidFill>
                  <a:srgbClr val="FF0000"/>
                </a:solidFill>
                <a:latin charset="-122" panose="020B0503020204020204" pitchFamily="34" typeface="微软雅黑"/>
                <a:ea charset="-122" panose="020B0503020204020204" pitchFamily="34" typeface="微软雅黑"/>
                <a:cs charset="-122" panose="02010609060101010101" pitchFamily="49" typeface="楷体"/>
              </a:rPr>
              <a:t>病毒</a:t>
            </a:r>
            <a:r>
              <a:rPr altLang="en-US" b="1" dirty="0" lang="zh-CN" sz="2400">
                <a:latin charset="-122" panose="020B0503020204020204" pitchFamily="34" typeface="微软雅黑"/>
                <a:ea charset="-122" panose="020B0503020204020204" pitchFamily="34" typeface="微软雅黑"/>
                <a:cs charset="-122" panose="02010609060101010101" pitchFamily="49" typeface="楷体"/>
              </a:rPr>
              <a:t>等诱导多个体细胞融合形成了多核细胞。</a:t>
            </a:r>
            <a:endParaRPr altLang="en-US" b="1" dirty="0" lang="zh-CN" sz="2400">
              <a:latin charset="-122" panose="020B0503020204020204" pitchFamily="34" typeface="微软雅黑"/>
              <a:ea charset="-122" panose="020B0503020204020204" pitchFamily="34" typeface="微软雅黑"/>
              <a:cs charset="-122" panose="02010609060101010101" pitchFamily="49" typeface="楷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84"/>
                                        </p:tgtEl>
                                        <p:attrNameLst>
                                          <p:attrName>style.visibility</p:attrName>
                                        </p:attrNameLst>
                                      </p:cBhvr>
                                      <p:to>
                                        <p:strVal val="visible"/>
                                      </p:to>
                                    </p:set>
                                    <p:animEffect filter="fade" transition="in">
                                      <p:cBhvr>
                                        <p:cTn dur="250" id="7"/>
                                        <p:tgtEl>
                                          <p:spTgt spid="84"/>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61"/>
                                        </p:tgtEl>
                                        <p:attrNameLst>
                                          <p:attrName>style.visibility</p:attrName>
                                        </p:attrNameLst>
                                      </p:cBhvr>
                                      <p:to>
                                        <p:strVal val="visible"/>
                                      </p:to>
                                    </p:set>
                                    <p:animEffect filter="fade" transition="in">
                                      <p:cBhvr>
                                        <p:cTn dur="500" id="12"/>
                                        <p:tgtEl>
                                          <p:spTgt spid="61"/>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67"/>
                                        </p:tgtEl>
                                        <p:attrNameLst>
                                          <p:attrName>style.visibility</p:attrName>
                                        </p:attrNameLst>
                                      </p:cBhvr>
                                      <p:to>
                                        <p:strVal val="visible"/>
                                      </p:to>
                                    </p:set>
                                    <p:animEffect filter="fade" transition="in">
                                      <p:cBhvr>
                                        <p:cTn dur="500" id="17"/>
                                        <p:tgtEl>
                                          <p:spTgt spid="67"/>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 presetSubtype="0">
                                  <p:stCondLst>
                                    <p:cond delay="0"/>
                                  </p:stCondLst>
                                  <p:childTnLst>
                                    <p:set>
                                      <p:cBhvr>
                                        <p:cTn dur="1" fill="hold" id="21">
                                          <p:stCondLst>
                                            <p:cond delay="0"/>
                                          </p:stCondLst>
                                        </p:cTn>
                                        <p:tgtEl>
                                          <p:spTgt spid="6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4"/>
      <p:bldP grpId="0" spid="61"/>
      <p:bldP grpId="0" spid="63"/>
    </p:bld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54858" y="844730"/>
            <a:ext cx="4955906" cy="548640"/>
          </a:xfrm>
          <a:prstGeom prst="rect">
            <a:avLst/>
          </a:prstGeom>
          <a:noFill/>
        </p:spPr>
        <p:txBody>
          <a:bodyPr anchor="t" rtlCol="0" wrap="square">
            <a:noAutofit/>
          </a:bodyPr>
          <a:lstStyle/>
          <a:p>
            <a:r>
              <a:rPr altLang="en-US" b="1" dirty="0" lang="zh-CN" sz="2800">
                <a:solidFill>
                  <a:srgbClr val="0070C0"/>
                </a:solidFill>
                <a:latin charset="-122" panose="020B0503020204020204" pitchFamily="34" typeface="微软雅黑"/>
                <a:ea charset="-122" panose="020B0503020204020204" pitchFamily="34" typeface="微软雅黑"/>
                <a:sym typeface="+mn-ea"/>
              </a:rPr>
              <a:t>相关信息：</a:t>
            </a:r>
            <a:r>
              <a:rPr b="1" dirty="0" err="1" sz="2800">
                <a:solidFill>
                  <a:srgbClr val="FF0000"/>
                </a:solidFill>
                <a:latin charset="-122" panose="020B0503020204020204" pitchFamily="34" typeface="微软雅黑"/>
                <a:ea charset="-122" panose="020B0503020204020204" pitchFamily="34" typeface="微软雅黑"/>
                <a:sym typeface="+mn-ea"/>
              </a:rPr>
              <a:t>灭活病毒诱导法</a:t>
            </a:r>
            <a:endParaRPr altLang="en-US" b="1" dirty="0" lang="zh-CN" sz="2800">
              <a:solidFill>
                <a:srgbClr val="FF0000"/>
              </a:solidFill>
              <a:latin charset="-122" panose="020B0503020204020204" pitchFamily="34" typeface="微软雅黑"/>
              <a:ea charset="-122" panose="020B0503020204020204" pitchFamily="34" typeface="微软雅黑"/>
              <a:sym typeface="+mn-ea"/>
            </a:endParaRPr>
          </a:p>
        </p:txBody>
      </p:sp>
      <p:sp>
        <p:nvSpPr>
          <p:cNvPr id="5" name="矩形 4"/>
          <p:cNvSpPr/>
          <p:nvPr>
            <p:custDataLst>
              <p:tags r:id="rId2"/>
            </p:custDataLst>
          </p:nvPr>
        </p:nvSpPr>
        <p:spPr>
          <a:xfrm>
            <a:off x="518160" y="2299762"/>
            <a:ext cx="5516880" cy="521970"/>
          </a:xfrm>
          <a:prstGeom prst="rect">
            <a:avLst/>
          </a:prstGeom>
        </p:spPr>
        <p:txBody>
          <a:bodyPr wrap="none">
            <a:spAutoFit/>
          </a:bodyPr>
          <a:lstStyle/>
          <a:p>
            <a:r>
              <a:rPr altLang="en-US" b="1" dirty="0" lang="zh-CN" sz="2800">
                <a:latin charset="-122" panose="020B0503020204020204" pitchFamily="34" typeface="微软雅黑"/>
                <a:ea charset="-122" panose="020B0503020204020204" pitchFamily="34" typeface="微软雅黑"/>
              </a:rPr>
              <a:t>⑵</a:t>
            </a:r>
            <a:r>
              <a:rPr altLang="en-US" b="1" dirty="0" lang="zh-CN" sz="2800">
                <a:latin typeface="+mn-ea"/>
              </a:rPr>
              <a:t>灭活病毒诱导细胞融合的原理：</a:t>
            </a:r>
            <a:endParaRPr altLang="en-US" b="1" dirty="0" lang="zh-CN" sz="2800">
              <a:latin typeface="+mn-ea"/>
            </a:endParaRPr>
          </a:p>
        </p:txBody>
      </p:sp>
      <p:sp>
        <p:nvSpPr>
          <p:cNvPr id="7" name="Text Box 14"/>
          <p:cNvSpPr txBox="1">
            <a:spLocks noChangeArrowheads="1"/>
          </p:cNvSpPr>
          <p:nvPr>
            <p:custDataLst>
              <p:tags r:id="rId3"/>
            </p:custDataLst>
          </p:nvPr>
        </p:nvSpPr>
        <p:spPr bwMode="auto">
          <a:xfrm>
            <a:off x="523836" y="1597951"/>
            <a:ext cx="1704340" cy="474980"/>
          </a:xfrm>
          <a:prstGeom prst="rect">
            <a:avLst/>
          </a:prstGeom>
          <a:noFill/>
          <a:ln w="9525">
            <a:solidFill>
              <a:schemeClr val="bg1"/>
            </a:solidFill>
            <a:miter lim="800000"/>
          </a:ln>
          <a:effectLst/>
        </p:spPr>
        <p:txBody>
          <a:bodyPr wrap="square">
            <a:noAutofit/>
          </a:bodyPr>
          <a:lstStyle/>
          <a:p>
            <a:pPr>
              <a:defRPr/>
            </a:pPr>
            <a:r>
              <a:rPr altLang="en-US" b="1" dirty="0" lang="zh-CN" sz="2800">
                <a:solidFill>
                  <a:srgbClr val="FF0000"/>
                </a:solidFill>
                <a:effectLst/>
                <a:latin charset="-122" panose="020B0503020204020204" pitchFamily="34" typeface="微软雅黑"/>
                <a:ea charset="-122" panose="020B0503020204020204" pitchFamily="34" typeface="微软雅黑"/>
                <a:cs charset="-122" panose="02010609060101010101" pitchFamily="49" typeface="楷体"/>
              </a:rPr>
              <a:t>⑴灭活：</a:t>
            </a:r>
            <a:endParaRPr altLang="zh-CN" b="1" dirty="0" lang="en-US" sz="2800">
              <a:solidFill>
                <a:srgbClr val="FF0000"/>
              </a:solidFill>
              <a:effectLst/>
              <a:latin charset="-122" panose="020B0503020204020204" pitchFamily="34" typeface="微软雅黑"/>
              <a:ea charset="-122" panose="020B0503020204020204" pitchFamily="34" typeface="微软雅黑"/>
              <a:cs charset="-122" panose="02010609060101010101" pitchFamily="49" typeface="楷体"/>
            </a:endParaRPr>
          </a:p>
        </p:txBody>
      </p:sp>
      <p:pic>
        <p:nvPicPr>
          <p:cNvPr descr="细胞膜融合" id="10" name="图片 5"/>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81305" y="3189419"/>
            <a:ext cx="7362497" cy="2286811"/>
          </a:xfrm>
          <a:prstGeom prst="rect">
            <a:avLst/>
          </a:prstGeom>
        </p:spPr>
      </p:pic>
      <p:sp>
        <p:nvSpPr>
          <p:cNvPr id="74" name="文本框 73"/>
          <p:cNvSpPr txBox="1"/>
          <p:nvPr>
            <p:custDataLst>
              <p:tags r:id="rId7"/>
            </p:custDataLst>
          </p:nvPr>
        </p:nvSpPr>
        <p:spPr>
          <a:xfrm>
            <a:off x="1969440" y="1632585"/>
            <a:ext cx="10041255" cy="461665"/>
          </a:xfrm>
          <a:prstGeom prst="rect">
            <a:avLst/>
          </a:prstGeom>
          <a:noFill/>
        </p:spPr>
        <p:txBody>
          <a:bodyPr anchor="t" rtlCol="0" wrap="square">
            <a:spAutoFit/>
          </a:bodyPr>
          <a:lstStyle/>
          <a:p>
            <a:pPr>
              <a:defRPr/>
            </a:pPr>
            <a:r>
              <a:rPr altLang="en-US" b="1" dirty="0" lang="zh-CN" sz="2400">
                <a:effectLst/>
                <a:latin charset="-122" panose="020B0503020204020204" pitchFamily="34" typeface="微软雅黑"/>
                <a:ea charset="-122" panose="020B0503020204020204" pitchFamily="34" typeface="微软雅黑"/>
                <a:cs charset="-122" panose="02010609060101010101" pitchFamily="49" typeface="楷体"/>
                <a:sym typeface="+mn-ea"/>
              </a:rPr>
              <a:t>指用物理或化学手段使</a:t>
            </a:r>
            <a:r>
              <a:rPr altLang="en-US" b="1" dirty="0" lang="zh-CN" sz="2400" u="sng">
                <a:effectLst/>
                <a:latin charset="-122" panose="020B0503020204020204" pitchFamily="34" typeface="微软雅黑"/>
                <a:ea charset="-122" panose="020B0503020204020204" pitchFamily="34" typeface="微软雅黑"/>
                <a:cs charset="-122" panose="02010609060101010101" pitchFamily="49" typeface="楷体"/>
                <a:sym typeface="+mn-ea"/>
              </a:rPr>
              <a:t>病毒失去感染能力</a:t>
            </a:r>
            <a:r>
              <a:rPr altLang="en-US" b="1" dirty="0" lang="zh-CN" sz="2400">
                <a:effectLst/>
                <a:latin charset="-122" panose="020B0503020204020204" pitchFamily="34" typeface="微软雅黑"/>
                <a:ea charset="-122" panose="020B0503020204020204" pitchFamily="34" typeface="微软雅黑"/>
                <a:cs charset="-122" panose="02010609060101010101" pitchFamily="49" typeface="楷体"/>
                <a:sym typeface="+mn-ea"/>
              </a:rPr>
              <a:t>，但是</a:t>
            </a:r>
            <a:r>
              <a:rPr altLang="en-US" b="1" dirty="0" lang="zh-CN" sz="2400" u="sng">
                <a:effectLst/>
                <a:latin charset="-122" panose="020B0503020204020204" pitchFamily="34" typeface="微软雅黑"/>
                <a:ea charset="-122" panose="020B0503020204020204" pitchFamily="34" typeface="微软雅黑"/>
                <a:cs charset="-122" panose="02010609060101010101" pitchFamily="49" typeface="楷体"/>
                <a:sym typeface="+mn-ea"/>
              </a:rPr>
              <a:t>并不破坏病毒的抗原结构</a:t>
            </a:r>
            <a:r>
              <a:rPr altLang="en-US" b="1" dirty="0" lang="zh-CN" sz="2400">
                <a:effectLst/>
                <a:latin charset="-122" panose="020B0503020204020204" pitchFamily="34" typeface="微软雅黑"/>
                <a:ea charset="-122" panose="020B0503020204020204" pitchFamily="34" typeface="微软雅黑"/>
                <a:cs charset="-122" panose="02010609060101010101" pitchFamily="49" typeface="楷体"/>
                <a:sym typeface="+mn-ea"/>
              </a:rPr>
              <a:t>。</a:t>
            </a:r>
            <a:endParaRPr altLang="en-US" b="1" dirty="0" lang="zh-CN" sz="2400">
              <a:effectLst/>
              <a:latin charset="-122" panose="020B0503020204020204" pitchFamily="34" typeface="微软雅黑"/>
              <a:ea charset="-122" panose="020B0503020204020204" pitchFamily="34" typeface="微软雅黑"/>
              <a:cs charset="-122" panose="02010609060101010101" pitchFamily="49" typeface="楷体"/>
              <a:sym typeface="+mn-ea"/>
            </a:endParaRPr>
          </a:p>
        </p:txBody>
      </p:sp>
      <p:sp>
        <p:nvSpPr>
          <p:cNvPr id="75" name="Text Box 15"/>
          <p:cNvSpPr txBox="1">
            <a:spLocks noChangeArrowheads="1"/>
          </p:cNvSpPr>
          <p:nvPr>
            <p:custDataLst>
              <p:tags r:id="rId8"/>
            </p:custDataLst>
          </p:nvPr>
        </p:nvSpPr>
        <p:spPr bwMode="auto">
          <a:xfrm>
            <a:off x="7638329" y="3207610"/>
            <a:ext cx="4053353" cy="2368550"/>
          </a:xfrm>
          <a:prstGeom prst="rect">
            <a:avLst/>
          </a:prstGeom>
          <a:noFill/>
          <a:ln w="9525">
            <a:solidFill>
              <a:schemeClr val="accent1"/>
            </a:solidFill>
            <a:miter lim="800000"/>
          </a:ln>
          <a:effectLst/>
        </p:spPr>
        <p:txBody>
          <a:bodyPr wrap="square">
            <a:spAutoFit/>
          </a:bodyPr>
          <a:lstStyle/>
          <a:p>
            <a:pPr>
              <a:defRPr/>
            </a:pPr>
            <a:r>
              <a:rPr altLang="en-US" b="1" dirty="0" lang="zh-CN" sz="2800">
                <a:effectLst/>
                <a:latin charset="-122" panose="02010609060101010101" pitchFamily="49" typeface="楷体"/>
                <a:ea charset="-122" panose="02010609060101010101" pitchFamily="49" typeface="楷体"/>
                <a:cs charset="-122" panose="02010609060101010101" pitchFamily="49" typeface="楷体"/>
              </a:rPr>
              <a:t>  </a:t>
            </a:r>
            <a:r>
              <a:rPr altLang="en-US" b="1" dirty="0" lang="zh-CN" sz="2400">
                <a:effectLst/>
                <a:latin charset="-122" panose="02010609060101010101" pitchFamily="49" typeface="楷体"/>
                <a:ea charset="-122" panose="02010609060101010101" pitchFamily="49" typeface="楷体"/>
                <a:cs charset="-122" panose="02010609060101010101" pitchFamily="49" typeface="楷体"/>
              </a:rPr>
              <a:t>病毒表面含有的</a:t>
            </a:r>
            <a:r>
              <a:rPr altLang="en-US" b="1" dirty="0" lang="zh-CN" sz="2400">
                <a:solidFill>
                  <a:srgbClr val="FF0000"/>
                </a:solidFill>
                <a:effectLst/>
                <a:latin charset="-122" panose="02010609060101010101" pitchFamily="49" typeface="楷体"/>
                <a:ea charset="-122" panose="02010609060101010101" pitchFamily="49" typeface="楷体"/>
                <a:cs charset="-122" panose="02010609060101010101" pitchFamily="49" typeface="楷体"/>
              </a:rPr>
              <a:t>糖蛋白</a:t>
            </a:r>
            <a:r>
              <a:rPr altLang="en-US" b="1" dirty="0" lang="zh-CN" sz="2400">
                <a:effectLst/>
                <a:latin charset="-122" panose="02010609060101010101" pitchFamily="49" typeface="楷体"/>
                <a:ea charset="-122" panose="02010609060101010101" pitchFamily="49" typeface="楷体"/>
                <a:cs charset="-122" panose="02010609060101010101" pitchFamily="49" typeface="楷体"/>
              </a:rPr>
              <a:t>和一些</a:t>
            </a:r>
            <a:r>
              <a:rPr altLang="en-US" b="1" dirty="0" lang="zh-CN" sz="2400">
                <a:solidFill>
                  <a:srgbClr val="FF0000"/>
                </a:solidFill>
                <a:effectLst/>
                <a:latin charset="-122" panose="02010609060101010101" pitchFamily="49" typeface="楷体"/>
                <a:ea charset="-122" panose="02010609060101010101" pitchFamily="49" typeface="楷体"/>
                <a:cs charset="-122" panose="02010609060101010101" pitchFamily="49" typeface="楷体"/>
              </a:rPr>
              <a:t>酶</a:t>
            </a:r>
            <a:r>
              <a:rPr altLang="en-US" b="1" dirty="0" lang="zh-CN" sz="2400">
                <a:solidFill>
                  <a:schemeClr val="tx1"/>
                </a:solidFill>
                <a:effectLst/>
                <a:latin charset="-122" panose="02010609060101010101" pitchFamily="49" typeface="楷体"/>
                <a:ea charset="-122" panose="02010609060101010101" pitchFamily="49" typeface="楷体"/>
                <a:cs charset="-122" panose="02010609060101010101" pitchFamily="49" typeface="楷体"/>
              </a:rPr>
              <a:t>能够</a:t>
            </a:r>
            <a:r>
              <a:rPr altLang="en-US" b="1" dirty="0" lang="zh-CN" sz="2400">
                <a:effectLst/>
                <a:latin charset="-122" panose="02010609060101010101" pitchFamily="49" typeface="楷体"/>
                <a:ea charset="-122" panose="02010609060101010101" pitchFamily="49" typeface="楷体"/>
                <a:cs charset="-122" panose="02010609060101010101" pitchFamily="49" typeface="楷体"/>
              </a:rPr>
              <a:t>与细胞膜上的糖蛋白发生作用，使</a:t>
            </a:r>
            <a:r>
              <a:rPr altLang="en-US" b="1" dirty="0" lang="zh-CN" sz="2400" u="sng">
                <a:effectLst/>
                <a:latin charset="-122" panose="02010609060101010101" pitchFamily="49" typeface="楷体"/>
                <a:ea charset="-122" panose="02010609060101010101" pitchFamily="49" typeface="楷体"/>
                <a:cs charset="-122" panose="02010609060101010101" pitchFamily="49" typeface="楷体"/>
              </a:rPr>
              <a:t>细胞互相凝聚，</a:t>
            </a:r>
            <a:r>
              <a:rPr altLang="en-US" b="1" dirty="0" lang="zh-CN" sz="2400" u="sng">
                <a:solidFill>
                  <a:schemeClr val="tx1"/>
                </a:solidFill>
                <a:effectLst/>
                <a:latin charset="-122" panose="02010609060101010101" pitchFamily="49" typeface="楷体"/>
                <a:ea charset="-122" panose="02010609060101010101" pitchFamily="49" typeface="楷体"/>
                <a:cs charset="-122" panose="02010609060101010101" pitchFamily="49" typeface="楷体"/>
              </a:rPr>
              <a:t>细胞膜上的蛋白质分子和脂质分子重新排布</a:t>
            </a:r>
            <a:r>
              <a:rPr altLang="en-US" b="1" dirty="0" lang="zh-CN" sz="2400">
                <a:effectLst/>
                <a:latin charset="-122" panose="02010609060101010101" pitchFamily="49" typeface="楷体"/>
                <a:ea charset="-122" panose="02010609060101010101" pitchFamily="49" typeface="楷体"/>
                <a:cs charset="-122" panose="02010609060101010101" pitchFamily="49" typeface="楷体"/>
              </a:rPr>
              <a:t>，细胞膜打开，细胞发生融合。</a:t>
            </a:r>
            <a:endParaRPr altLang="en-US" b="1" dirty="0" lang="zh-CN" sz="2400">
              <a:effectLst/>
              <a:latin charset="-122" panose="02010609060101010101" pitchFamily="49" typeface="楷体"/>
              <a:ea charset="-122" panose="02010609060101010101" pitchFamily="49" typeface="楷体"/>
              <a:cs charset="-122" panose="02010609060101010101" pitchFamily="49" typeface="楷体"/>
            </a:endParaRPr>
          </a:p>
        </p:txBody>
      </p:sp>
      <p:grpSp>
        <p:nvGrpSpPr>
          <p:cNvPr id="76" name="Group 3"/>
          <p:cNvGrpSpPr/>
          <p:nvPr/>
        </p:nvGrpSpPr>
        <p:grpSpPr bwMode="auto">
          <a:xfrm>
            <a:off x="222250" y="134938"/>
            <a:ext cx="6270626" cy="638175"/>
            <a:chOff x="1728" y="1470"/>
            <a:chExt cx="3950" cy="402"/>
          </a:xfrm>
        </p:grpSpPr>
        <p:grpSp>
          <p:nvGrpSpPr>
            <p:cNvPr id="77" name="Group 4"/>
            <p:cNvGrpSpPr/>
            <p:nvPr/>
          </p:nvGrpSpPr>
          <p:grpSpPr bwMode="auto">
            <a:xfrm rot="-4423226">
              <a:off x="1676" y="1532"/>
              <a:ext cx="400" cy="280"/>
              <a:chOff x="1043" y="2596"/>
              <a:chExt cx="142" cy="99"/>
            </a:xfrm>
          </p:grpSpPr>
          <p:sp>
            <p:nvSpPr>
              <p:cNvPr id="80" name="Freeform 5"/>
              <p:cNvSpPr/>
              <p:nvPr>
                <p:custDataLst>
                  <p:tags r:id="rId9"/>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81" name="Freeform 6"/>
              <p:cNvSpPr/>
              <p:nvPr>
                <p:custDataLst>
                  <p:tags r:id="rId10"/>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82" name="Freeform 7"/>
              <p:cNvSpPr/>
              <p:nvPr>
                <p:custDataLst>
                  <p:tags r:id="rId11"/>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83" name="Freeform 8"/>
              <p:cNvSpPr/>
              <p:nvPr>
                <p:custDataLst>
                  <p:tags r:id="rId12"/>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84" name="Freeform 9"/>
              <p:cNvSpPr/>
              <p:nvPr>
                <p:custDataLst>
                  <p:tags r:id="rId13"/>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86" name="Freeform 10"/>
              <p:cNvSpPr/>
              <p:nvPr>
                <p:custDataLst>
                  <p:tags r:id="rId14"/>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87" name="Freeform 11"/>
              <p:cNvSpPr/>
              <p:nvPr>
                <p:custDataLst>
                  <p:tags r:id="rId15"/>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88" name="Freeform 12"/>
              <p:cNvSpPr/>
              <p:nvPr>
                <p:custDataLst>
                  <p:tags r:id="rId16"/>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89" name="Freeform 13"/>
              <p:cNvSpPr/>
              <p:nvPr>
                <p:custDataLst>
                  <p:tags r:id="rId17"/>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93" name="Freeform 14"/>
              <p:cNvSpPr/>
              <p:nvPr>
                <p:custDataLst>
                  <p:tags r:id="rId18"/>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96" name="Freeform 15"/>
              <p:cNvSpPr/>
              <p:nvPr>
                <p:custDataLst>
                  <p:tags r:id="rId19"/>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99" name="Freeform 16"/>
              <p:cNvSpPr/>
              <p:nvPr>
                <p:custDataLst>
                  <p:tags r:id="rId20"/>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100" name="Freeform 17"/>
              <p:cNvSpPr/>
              <p:nvPr>
                <p:custDataLst>
                  <p:tags r:id="rId21"/>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101" name="Freeform 18"/>
              <p:cNvSpPr/>
              <p:nvPr>
                <p:custDataLst>
                  <p:tags r:id="rId22"/>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102" name="Freeform 19"/>
              <p:cNvSpPr/>
              <p:nvPr>
                <p:custDataLst>
                  <p:tags r:id="rId23"/>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103" name="Freeform 20"/>
              <p:cNvSpPr/>
              <p:nvPr>
                <p:custDataLst>
                  <p:tags r:id="rId24"/>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104" name="Freeform 21"/>
              <p:cNvSpPr/>
              <p:nvPr>
                <p:custDataLst>
                  <p:tags r:id="rId25"/>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105" name="Freeform 22"/>
              <p:cNvSpPr/>
              <p:nvPr>
                <p:custDataLst>
                  <p:tags r:id="rId26"/>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106" name="Freeform 23"/>
              <p:cNvSpPr/>
              <p:nvPr>
                <p:custDataLst>
                  <p:tags r:id="rId27"/>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107" name="Freeform 24"/>
              <p:cNvSpPr/>
              <p:nvPr>
                <p:custDataLst>
                  <p:tags r:id="rId28"/>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108" name="Freeform 25"/>
              <p:cNvSpPr/>
              <p:nvPr>
                <p:custDataLst>
                  <p:tags r:id="rId29"/>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109" name="Freeform 26"/>
              <p:cNvSpPr/>
              <p:nvPr>
                <p:custDataLst>
                  <p:tags r:id="rId30"/>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110" name="Freeform 27"/>
              <p:cNvSpPr/>
              <p:nvPr>
                <p:custDataLst>
                  <p:tags r:id="rId31"/>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111" name="Freeform 28"/>
              <p:cNvSpPr/>
              <p:nvPr>
                <p:custDataLst>
                  <p:tags r:id="rId32"/>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112" name="Freeform 29"/>
              <p:cNvSpPr/>
              <p:nvPr>
                <p:custDataLst>
                  <p:tags r:id="rId33"/>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113" name="Freeform 30"/>
              <p:cNvSpPr>
                <a:spLocks noEditPoints="1"/>
              </p:cNvSpPr>
              <p:nvPr>
                <p:custDataLst>
                  <p:tags r:id="rId34"/>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114" name="Freeform 31"/>
              <p:cNvSpPr>
                <a:spLocks noEditPoints="1"/>
              </p:cNvSpPr>
              <p:nvPr>
                <p:custDataLst>
                  <p:tags r:id="rId35"/>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115" name="Freeform 32"/>
              <p:cNvSpPr>
                <a:spLocks noEditPoints="1"/>
              </p:cNvSpPr>
              <p:nvPr>
                <p:custDataLst>
                  <p:tags r:id="rId36"/>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116" name="Freeform 33"/>
              <p:cNvSpPr>
                <a:spLocks noEditPoints="1"/>
              </p:cNvSpPr>
              <p:nvPr>
                <p:custDataLst>
                  <p:tags r:id="rId37"/>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117" name="Freeform 34"/>
              <p:cNvSpPr>
                <a:spLocks noEditPoints="1"/>
              </p:cNvSpPr>
              <p:nvPr>
                <p:custDataLst>
                  <p:tags r:id="rId38"/>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118" name="Freeform 35"/>
              <p:cNvSpPr>
                <a:spLocks noEditPoints="1"/>
              </p:cNvSpPr>
              <p:nvPr>
                <p:custDataLst>
                  <p:tags r:id="rId39"/>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119" name="Freeform 36"/>
              <p:cNvSpPr>
                <a:spLocks noEditPoints="1"/>
              </p:cNvSpPr>
              <p:nvPr>
                <p:custDataLst>
                  <p:tags r:id="rId40"/>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120" name="Freeform 37"/>
              <p:cNvSpPr>
                <a:spLocks noEditPoints="1"/>
              </p:cNvSpPr>
              <p:nvPr>
                <p:custDataLst>
                  <p:tags r:id="rId41"/>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121" name="Freeform 38"/>
              <p:cNvSpPr>
                <a:spLocks noEditPoints="1"/>
              </p:cNvSpPr>
              <p:nvPr>
                <p:custDataLst>
                  <p:tags r:id="rId42"/>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122" name="Freeform 39"/>
              <p:cNvSpPr>
                <a:spLocks noEditPoints="1"/>
              </p:cNvSpPr>
              <p:nvPr>
                <p:custDataLst>
                  <p:tags r:id="rId43"/>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123" name="Freeform 40"/>
              <p:cNvSpPr>
                <a:spLocks noEditPoints="1"/>
              </p:cNvSpPr>
              <p:nvPr>
                <p:custDataLst>
                  <p:tags r:id="rId44"/>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124" name="Freeform 41"/>
              <p:cNvSpPr>
                <a:spLocks noEditPoints="1"/>
              </p:cNvSpPr>
              <p:nvPr>
                <p:custDataLst>
                  <p:tags r:id="rId45"/>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125" name="Freeform 42"/>
              <p:cNvSpPr>
                <a:spLocks noEditPoints="1"/>
              </p:cNvSpPr>
              <p:nvPr>
                <p:custDataLst>
                  <p:tags r:id="rId46"/>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126" name="Freeform 43"/>
              <p:cNvSpPr>
                <a:spLocks noEditPoints="1"/>
              </p:cNvSpPr>
              <p:nvPr>
                <p:custDataLst>
                  <p:tags r:id="rId47"/>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127" name="Freeform 44"/>
              <p:cNvSpPr/>
              <p:nvPr>
                <p:custDataLst>
                  <p:tags r:id="rId48"/>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128" name="Freeform 45"/>
              <p:cNvSpPr/>
              <p:nvPr>
                <p:custDataLst>
                  <p:tags r:id="rId49"/>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129" name="Freeform 46"/>
              <p:cNvSpPr/>
              <p:nvPr>
                <p:custDataLst>
                  <p:tags r:id="rId50"/>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130" name="Freeform 47"/>
              <p:cNvSpPr/>
              <p:nvPr>
                <p:custDataLst>
                  <p:tags r:id="rId51"/>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131" name="Freeform 48"/>
              <p:cNvSpPr/>
              <p:nvPr>
                <p:custDataLst>
                  <p:tags r:id="rId52"/>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132" name="Freeform 49"/>
              <p:cNvSpPr/>
              <p:nvPr>
                <p:custDataLst>
                  <p:tags r:id="rId53"/>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133" name="Freeform 50"/>
              <p:cNvSpPr/>
              <p:nvPr>
                <p:custDataLst>
                  <p:tags r:id="rId54"/>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134" name="Freeform 51"/>
              <p:cNvSpPr/>
              <p:nvPr>
                <p:custDataLst>
                  <p:tags r:id="rId55"/>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135" name="Freeform 52"/>
              <p:cNvSpPr/>
              <p:nvPr>
                <p:custDataLst>
                  <p:tags r:id="rId56"/>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136" name="Freeform 53"/>
              <p:cNvSpPr/>
              <p:nvPr>
                <p:custDataLst>
                  <p:tags r:id="rId57"/>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137" name="Freeform 54"/>
              <p:cNvSpPr/>
              <p:nvPr>
                <p:custDataLst>
                  <p:tags r:id="rId58"/>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138" name="Freeform 55"/>
              <p:cNvSpPr/>
              <p:nvPr>
                <p:custDataLst>
                  <p:tags r:id="rId59"/>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139" name="Freeform 56"/>
              <p:cNvSpPr/>
              <p:nvPr>
                <p:custDataLst>
                  <p:tags r:id="rId60"/>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78" name="Line 57"/>
            <p:cNvSpPr>
              <a:spLocks noChangeShapeType="1"/>
            </p:cNvSpPr>
            <p:nvPr>
              <p:custDataLst>
                <p:tags r:id="rId61"/>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79" name="Text Box 58"/>
            <p:cNvSpPr txBox="1">
              <a:spLocks noChangeArrowheads="1"/>
            </p:cNvSpPr>
            <p:nvPr>
              <p:custDataLst>
                <p:tags r:id="rId62"/>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一、动物细胞融合技术</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74"/>
                                        </p:tgtEl>
                                        <p:attrNameLst>
                                          <p:attrName>style.visibility</p:attrName>
                                        </p:attrNameLst>
                                      </p:cBhvr>
                                      <p:to>
                                        <p:strVal val="visible"/>
                                      </p:to>
                                    </p:set>
                                    <p:animEffect filter="blinds(horizontal)" transition="in">
                                      <p:cBhvr>
                                        <p:cTn dur="500" id="7"/>
                                        <p:tgtEl>
                                          <p:spTgt spid="74"/>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5"/>
                                        </p:tgtEl>
                                        <p:attrNameLst>
                                          <p:attrName>style.visibility</p:attrName>
                                        </p:attrNameLst>
                                      </p:cBhvr>
                                      <p:to>
                                        <p:strVal val="visible"/>
                                      </p:to>
                                    </p:set>
                                    <p:animEffect filter="fade" transition="in">
                                      <p:cBhvr>
                                        <p:cTn dur="500" id="12"/>
                                        <p:tgtEl>
                                          <p:spTgt spid="5"/>
                                        </p:tgtEl>
                                      </p:cBhvr>
                                    </p:animEffect>
                                  </p:childTnLst>
                                </p:cTn>
                              </p:par>
                              <p:par>
                                <p:cTn fill="hold" id="13" nodeType="withEffect" presetClass="entr" presetID="10" presetSubtype="0">
                                  <p:stCondLst>
                                    <p:cond delay="0"/>
                                  </p:stCondLst>
                                  <p:childTnLst>
                                    <p:set>
                                      <p:cBhvr>
                                        <p:cTn dur="1" fill="hold" id="14">
                                          <p:stCondLst>
                                            <p:cond delay="0"/>
                                          </p:stCondLst>
                                        </p:cTn>
                                        <p:tgtEl>
                                          <p:spTgt spid="10"/>
                                        </p:tgtEl>
                                        <p:attrNameLst>
                                          <p:attrName>style.visibility</p:attrName>
                                        </p:attrNameLst>
                                      </p:cBhvr>
                                      <p:to>
                                        <p:strVal val="visible"/>
                                      </p:to>
                                    </p:set>
                                    <p:animEffect filter="fade" transition="in">
                                      <p:cBhvr>
                                        <p:cTn dur="500" id="15"/>
                                        <p:tgtEl>
                                          <p:spTgt spid="10"/>
                                        </p:tgtEl>
                                      </p:cBhvr>
                                    </p:animEffect>
                                  </p:childTnLst>
                                </p:cTn>
                              </p:par>
                            </p:childTnLst>
                          </p:cTn>
                        </p:par>
                      </p:childTnLst>
                    </p:cTn>
                  </p:par>
                  <p:par>
                    <p:cTn fill="hold" id="16">
                      <p:stCondLst>
                        <p:cond delay="indefinite"/>
                      </p:stCondLst>
                      <p:childTnLst>
                        <p:par>
                          <p:cTn fill="hold" id="17">
                            <p:stCondLst>
                              <p:cond delay="0"/>
                            </p:stCondLst>
                            <p:childTnLst>
                              <p:par>
                                <p:cTn fill="hold" grpId="0" id="18" nodeType="clickEffect" presetClass="entr" presetID="10" presetSubtype="0">
                                  <p:stCondLst>
                                    <p:cond delay="0"/>
                                  </p:stCondLst>
                                  <p:childTnLst>
                                    <p:set>
                                      <p:cBhvr>
                                        <p:cTn dur="1" fill="hold" id="19">
                                          <p:stCondLst>
                                            <p:cond delay="0"/>
                                          </p:stCondLst>
                                        </p:cTn>
                                        <p:tgtEl>
                                          <p:spTgt spid="75"/>
                                        </p:tgtEl>
                                        <p:attrNameLst>
                                          <p:attrName>style.visibility</p:attrName>
                                        </p:attrNameLst>
                                      </p:cBhvr>
                                      <p:to>
                                        <p:strVal val="visible"/>
                                      </p:to>
                                    </p:set>
                                    <p:animEffect filter="fade" transition="in">
                                      <p:cBhvr>
                                        <p:cTn dur="500" id="20"/>
                                        <p:tgtEl>
                                          <p:spTgt spid="7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5"/>
      <p:bldP grpId="0" spid="74"/>
      <p:bldP animBg="1" grpId="0" spid="75"/>
    </p:bld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5" name="任意多边形: 形状 12"/>
          <p:cNvSpPr/>
          <p:nvPr>
            <p:custDataLst>
              <p:tags r:id="rId1"/>
            </p:custDataLst>
          </p:nvPr>
        </p:nvSpPr>
        <p:spPr>
          <a:xfrm>
            <a:off x="606447" y="885178"/>
            <a:ext cx="1973554" cy="523220"/>
          </a:xfrm>
          <a:custGeom>
            <a:avLst/>
            <a:gdLst>
              <a:gd fmla="*/ 0 w 4458658" name="connsiteX0"/>
              <a:gd fmla="*/ 93482 h 560880" name="connsiteY0"/>
              <a:gd fmla="*/ 93482 w 4458658" name="connsiteX1"/>
              <a:gd fmla="*/ 0 h 560880" name="connsiteY1"/>
              <a:gd fmla="*/ 4365176 w 4458658" name="connsiteX2"/>
              <a:gd fmla="*/ 0 h 560880" name="connsiteY2"/>
              <a:gd fmla="*/ 4458658 w 4458658" name="connsiteX3"/>
              <a:gd fmla="*/ 93482 h 560880" name="connsiteY3"/>
              <a:gd fmla="*/ 4458658 w 4458658" name="connsiteX4"/>
              <a:gd fmla="*/ 467398 h 560880" name="connsiteY4"/>
              <a:gd fmla="*/ 4365176 w 4458658" name="connsiteX5"/>
              <a:gd fmla="*/ 560880 h 560880" name="connsiteY5"/>
              <a:gd fmla="*/ 93482 w 4458658" name="connsiteX6"/>
              <a:gd fmla="*/ 560880 h 560880" name="connsiteY6"/>
              <a:gd fmla="*/ 0 w 4458658" name="connsiteX7"/>
              <a:gd fmla="*/ 467398 h 560880" name="connsiteY7"/>
              <a:gd fmla="*/ 0 w 4458658" name="connsiteX8"/>
              <a:gd fmla="*/ 93482 h 560880"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560880" w="4458658">
                <a:moveTo>
                  <a:pt x="0" y="93482"/>
                </a:moveTo>
                <a:cubicBezTo>
                  <a:pt x="0" y="41853"/>
                  <a:pt x="41853" y="0"/>
                  <a:pt x="93482" y="0"/>
                </a:cubicBezTo>
                <a:lnTo>
                  <a:pt x="4365176" y="0"/>
                </a:lnTo>
                <a:cubicBezTo>
                  <a:pt x="4416805" y="0"/>
                  <a:pt x="4458658" y="41853"/>
                  <a:pt x="4458658" y="93482"/>
                </a:cubicBezTo>
                <a:lnTo>
                  <a:pt x="4458658" y="467398"/>
                </a:lnTo>
                <a:cubicBezTo>
                  <a:pt x="4458658" y="519027"/>
                  <a:pt x="4416805" y="560880"/>
                  <a:pt x="4365176" y="560880"/>
                </a:cubicBezTo>
                <a:lnTo>
                  <a:pt x="93482" y="560880"/>
                </a:lnTo>
                <a:cubicBezTo>
                  <a:pt x="41853" y="560880"/>
                  <a:pt x="0" y="519027"/>
                  <a:pt x="0" y="467398"/>
                </a:cubicBezTo>
                <a:lnTo>
                  <a:pt x="0" y="9348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altLang="zh-CN" b="1" dirty="0" lang="en-US" sz="2800">
                <a:solidFill>
                  <a:srgbClr val="0070C0"/>
                </a:solidFill>
                <a:latin charset="-122" panose="020B0503020204020204" pitchFamily="34" typeface="微软雅黑"/>
                <a:ea charset="-122" panose="020B0503020204020204" pitchFamily="34" typeface="微软雅黑"/>
              </a:rPr>
              <a:t>1</a:t>
            </a:r>
            <a:r>
              <a:rPr altLang="en-US" b="1" dirty="0" lang="zh-CN" sz="2800">
                <a:solidFill>
                  <a:srgbClr val="0070C0"/>
                </a:solidFill>
                <a:latin charset="-122" panose="020B0503020204020204" pitchFamily="34" typeface="微软雅黑"/>
                <a:ea charset="-122" panose="020B0503020204020204" pitchFamily="34" typeface="微软雅黑"/>
              </a:rPr>
              <a:t>、原理：</a:t>
            </a:r>
            <a:endParaRPr altLang="en-US" b="1" dirty="0" lang="zh-CN" sz="2800">
              <a:solidFill>
                <a:srgbClr val="0070C0"/>
              </a:solidFill>
              <a:latin charset="-122" panose="020B0503020204020204" pitchFamily="34" typeface="微软雅黑"/>
              <a:ea charset="-122" panose="020B0503020204020204" pitchFamily="34" typeface="微软雅黑"/>
            </a:endParaRPr>
          </a:p>
        </p:txBody>
      </p:sp>
      <p:grpSp>
        <p:nvGrpSpPr>
          <p:cNvPr id="23" name="组合 22"/>
          <p:cNvGrpSpPr/>
          <p:nvPr/>
        </p:nvGrpSpPr>
        <p:grpSpPr>
          <a:xfrm>
            <a:off x="7458661" y="1661666"/>
            <a:ext cx="3498373" cy="987504"/>
            <a:chOff x="3780997" y="3659046"/>
            <a:chExt cx="516252" cy="78855646"/>
          </a:xfrm>
        </p:grpSpPr>
        <p:sp>
          <p:nvSpPr>
            <p:cNvPr id="26" name="对话气泡: 圆角矩形 25"/>
            <p:cNvSpPr/>
            <p:nvPr/>
          </p:nvSpPr>
          <p:spPr>
            <a:xfrm>
              <a:off x="3780997" y="3659046"/>
              <a:ext cx="505002" cy="78855646"/>
            </a:xfrm>
            <a:prstGeom prst="wedgeRoundRectCallout">
              <a:avLst>
                <a:gd fmla="val -14373" name="adj1"/>
                <a:gd fmla="val -46511" name="adj2"/>
                <a:gd fmla="val 16667" name="adj3"/>
              </a:avLst>
            </a:prstGeom>
            <a:solidFill>
              <a:schemeClr val="accent4">
                <a:lumMod val="40000"/>
                <a:lumOff val="6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endParaRPr altLang="zh-CN" b="1" dirty="0" kumimoji="1" lang="en-US" sz="2800">
                <a:solidFill>
                  <a:srgbClr val="000000"/>
                </a:solidFill>
                <a:latin charset="-122" panose="02010609060101010101" pitchFamily="49" typeface="楷体"/>
                <a:ea charset="-122" panose="02010609060101010101" pitchFamily="49" typeface="楷体"/>
              </a:endParaRPr>
            </a:p>
            <a:p>
              <a:pPr>
                <a:spcBef>
                  <a:spcPct val="50000"/>
                </a:spcBef>
              </a:pPr>
              <a:endParaRPr altLang="zh-CN" b="1" dirty="0" kumimoji="1" lang="en-US" sz="1600">
                <a:solidFill>
                  <a:srgbClr val="000000"/>
                </a:solidFill>
                <a:latin charset="-122" panose="02010609060101010101" pitchFamily="49" typeface="楷体"/>
                <a:ea charset="-122" panose="02010609060101010101" pitchFamily="49" typeface="楷体"/>
              </a:endParaRPr>
            </a:p>
          </p:txBody>
        </p:sp>
        <p:sp>
          <p:nvSpPr>
            <p:cNvPr id="31" name="Text Box 16"/>
            <p:cNvSpPr txBox="1">
              <a:spLocks noChangeArrowheads="1"/>
            </p:cNvSpPr>
            <p:nvPr/>
          </p:nvSpPr>
          <p:spPr bwMode="auto">
            <a:xfrm>
              <a:off x="3780997" y="4770287"/>
              <a:ext cx="516252" cy="76188779"/>
            </a:xfrm>
            <a:prstGeom prst="rect">
              <a:avLst/>
            </a:prstGeom>
            <a:noFill/>
            <a:ln>
              <a:noFill/>
            </a:ln>
            <a:effectLst/>
          </p:spPr>
          <p:txBody>
            <a:bodyPr wrap="square">
              <a:spAutoFit/>
            </a:bodyPr>
            <a:lstStyle>
              <a:lvl1pPr eaLnBrk="0" hangingPunct="0">
                <a:defRPr b="1" kumimoji="1" sz="3200">
                  <a:solidFill>
                    <a:srgbClr val="3366FF"/>
                  </a:solidFill>
                  <a:latin charset="0" panose="02020603050405020304" pitchFamily="18" typeface="Times New Roman"/>
                  <a:ea charset="-122" panose="02010600030101010101" pitchFamily="2" typeface="宋体"/>
                </a:defRPr>
              </a:lvl1pPr>
              <a:lvl2pPr eaLnBrk="0" hangingPunct="0" indent="-285750" marL="742950">
                <a:defRPr b="1" kumimoji="1" sz="3200">
                  <a:solidFill>
                    <a:srgbClr val="3366FF"/>
                  </a:solidFill>
                  <a:latin charset="0" panose="02020603050405020304" pitchFamily="18" typeface="Times New Roman"/>
                  <a:ea charset="-122" panose="02010600030101010101" pitchFamily="2" typeface="宋体"/>
                </a:defRPr>
              </a:lvl2pPr>
              <a:lvl3pPr eaLnBrk="0" hangingPunct="0" indent="-228600" marL="1143000">
                <a:defRPr b="1" kumimoji="1" sz="3200">
                  <a:solidFill>
                    <a:srgbClr val="3366FF"/>
                  </a:solidFill>
                  <a:latin charset="0" panose="02020603050405020304" pitchFamily="18" typeface="Times New Roman"/>
                  <a:ea charset="-122" panose="02010600030101010101" pitchFamily="2" typeface="宋体"/>
                </a:defRPr>
              </a:lvl3pPr>
              <a:lvl4pPr eaLnBrk="0" hangingPunct="0" indent="-228600" marL="1600200">
                <a:defRPr b="1" kumimoji="1" sz="3200">
                  <a:solidFill>
                    <a:srgbClr val="3366FF"/>
                  </a:solidFill>
                  <a:latin charset="0" panose="02020603050405020304" pitchFamily="18" typeface="Times New Roman"/>
                  <a:ea charset="-122" panose="02010600030101010101" pitchFamily="2" typeface="宋体"/>
                </a:defRPr>
              </a:lvl4pPr>
              <a:lvl5pPr eaLnBrk="0" hangingPunct="0" indent="-228600" marL="2057400">
                <a:defRPr b="1" kumimoji="1" sz="3200">
                  <a:solidFill>
                    <a:srgbClr val="3366FF"/>
                  </a:solidFill>
                  <a:latin charset="0" panose="02020603050405020304" pitchFamily="18" typeface="Times New Roman"/>
                  <a:ea charset="-122" panose="02010600030101010101" pitchFamily="2" typeface="宋体"/>
                </a:defRPr>
              </a:lvl5pPr>
              <a:lvl6pPr eaLnBrk="0" fontAlgn="base" hangingPunct="0" indent="-228600" marL="2514600">
                <a:spcBef>
                  <a:spcPct val="20000"/>
                </a:spcBef>
                <a:spcAft>
                  <a:spcPct val="0"/>
                </a:spcAft>
                <a:defRPr b="1" kumimoji="1" sz="3200">
                  <a:solidFill>
                    <a:srgbClr val="3366FF"/>
                  </a:solidFill>
                  <a:latin charset="0" panose="02020603050405020304" pitchFamily="18" typeface="Times New Roman"/>
                  <a:ea charset="-122" panose="02010600030101010101" pitchFamily="2" typeface="宋体"/>
                </a:defRPr>
              </a:lvl6pPr>
              <a:lvl7pPr eaLnBrk="0" fontAlgn="base" hangingPunct="0" indent="-228600" marL="2971800">
                <a:spcBef>
                  <a:spcPct val="20000"/>
                </a:spcBef>
                <a:spcAft>
                  <a:spcPct val="0"/>
                </a:spcAft>
                <a:defRPr b="1" kumimoji="1" sz="3200">
                  <a:solidFill>
                    <a:srgbClr val="3366FF"/>
                  </a:solidFill>
                  <a:latin charset="0" panose="02020603050405020304" pitchFamily="18" typeface="Times New Roman"/>
                  <a:ea charset="-122" panose="02010600030101010101" pitchFamily="2" typeface="宋体"/>
                </a:defRPr>
              </a:lvl7pPr>
              <a:lvl8pPr eaLnBrk="0" fontAlgn="base" hangingPunct="0" indent="-228600" marL="3429000">
                <a:spcBef>
                  <a:spcPct val="20000"/>
                </a:spcBef>
                <a:spcAft>
                  <a:spcPct val="0"/>
                </a:spcAft>
                <a:defRPr b="1" kumimoji="1" sz="3200">
                  <a:solidFill>
                    <a:srgbClr val="3366FF"/>
                  </a:solidFill>
                  <a:latin charset="0" panose="02020603050405020304" pitchFamily="18" typeface="Times New Roman"/>
                  <a:ea charset="-122" panose="02010600030101010101" pitchFamily="2" typeface="宋体"/>
                </a:defRPr>
              </a:lvl8pPr>
              <a:lvl9pPr eaLnBrk="0" fontAlgn="base" hangingPunct="0" indent="-228600" marL="3886200">
                <a:spcBef>
                  <a:spcPct val="20000"/>
                </a:spcBef>
                <a:spcAft>
                  <a:spcPct val="0"/>
                </a:spcAft>
                <a:defRPr b="1" kumimoji="1" sz="3200">
                  <a:solidFill>
                    <a:srgbClr val="3366FF"/>
                  </a:solidFill>
                  <a:latin charset="0" panose="02020603050405020304" pitchFamily="18" typeface="Times New Roman"/>
                  <a:ea charset="-122" panose="02010600030101010101" pitchFamily="2" typeface="宋体"/>
                </a:defRPr>
              </a:lvl9pPr>
            </a:lstStyle>
            <a:p>
              <a:pPr eaLnBrk="1" hangingPunct="1"/>
              <a:r>
                <a:rPr altLang="en-US" dirty="0" lang="zh-CN" sz="2800">
                  <a:solidFill>
                    <a:schemeClr val="tx1"/>
                  </a:solidFill>
                  <a:latin charset="-122" panose="02010609060101010101" pitchFamily="49" typeface="楷体"/>
                  <a:ea charset="-122" panose="02010609060101010101" pitchFamily="49" typeface="楷体"/>
                </a:rPr>
                <a:t>与植物原生质体融合方法相同</a:t>
              </a:r>
              <a:endParaRPr altLang="en-US" dirty="0" lang="zh-CN" sz="2800">
                <a:solidFill>
                  <a:schemeClr val="tx1"/>
                </a:solidFill>
                <a:latin charset="-122" panose="02010609060101010101" pitchFamily="49" typeface="楷体"/>
                <a:ea charset="-122" panose="02010609060101010101" pitchFamily="49" typeface="楷体"/>
              </a:endParaRPr>
            </a:p>
          </p:txBody>
        </p:sp>
      </p:grpSp>
      <p:sp>
        <p:nvSpPr>
          <p:cNvPr id="20" name="文本框 19"/>
          <p:cNvSpPr txBox="1"/>
          <p:nvPr>
            <p:custDataLst>
              <p:tags r:id="rId2"/>
            </p:custDataLst>
          </p:nvPr>
        </p:nvSpPr>
        <p:spPr>
          <a:xfrm>
            <a:off x="2427556" y="893852"/>
            <a:ext cx="4709711" cy="521970"/>
          </a:xfrm>
          <a:prstGeom prst="rect">
            <a:avLst/>
          </a:prstGeom>
          <a:noFill/>
        </p:spPr>
        <p:txBody>
          <a:bodyPr rtlCol="0" wrap="square">
            <a:spAutoFit/>
          </a:bodyPr>
          <a:lstStyle/>
          <a:p>
            <a:r>
              <a:rPr altLang="en-US" b="1" dirty="0" kern="100" lang="zh-CN" sz="2800">
                <a:latin charset="-122" panose="020B0503020204020204" pitchFamily="34" typeface="微软雅黑"/>
                <a:ea charset="-122" panose="020B0503020204020204" pitchFamily="34" typeface="微软雅黑"/>
                <a:cs charset="-122" panose="02010609060101010101" pitchFamily="49" typeface="楷体"/>
                <a:sym charset="-122" panose="02010609060101010101" pitchFamily="49" typeface="黑体"/>
              </a:rPr>
              <a:t>细胞膜具有一定的流动性</a:t>
            </a:r>
            <a:r>
              <a:rPr b="1" dirty="0" lang="zh-CN" sz="2800">
                <a:latin charset="-122" panose="020B0503020204020204" pitchFamily="34" typeface="微软雅黑"/>
                <a:ea charset="-122" panose="020B0503020204020204" pitchFamily="34" typeface="微软雅黑"/>
                <a:cs charset="-122" panose="02010609060101010101" pitchFamily="49" typeface="楷体"/>
                <a:sym charset="-122" panose="02010609060101010101" pitchFamily="49" typeface="黑体"/>
              </a:rPr>
              <a:t>。</a:t>
            </a:r>
            <a:endParaRPr b="1" dirty="0" lang="zh-CN" sz="2800">
              <a:latin charset="-122" panose="020B0503020204020204" pitchFamily="34" typeface="微软雅黑"/>
              <a:ea charset="-122" panose="020B0503020204020204" pitchFamily="34" typeface="微软雅黑"/>
              <a:cs charset="-122" panose="02010609060101010101" pitchFamily="49" typeface="楷体"/>
              <a:sym charset="-122" panose="02010609060101010101" pitchFamily="49" typeface="黑体"/>
            </a:endParaRPr>
          </a:p>
        </p:txBody>
      </p:sp>
      <p:grpSp>
        <p:nvGrpSpPr>
          <p:cNvPr id="21" name="组合 20"/>
          <p:cNvGrpSpPr/>
          <p:nvPr>
            <p:custDataLst>
              <p:tags r:id="rId3"/>
            </p:custDataLst>
          </p:nvPr>
        </p:nvGrpSpPr>
        <p:grpSpPr>
          <a:xfrm>
            <a:off x="2427556" y="1632751"/>
            <a:ext cx="5031105" cy="1690702"/>
            <a:chOff x="4353" y="4578"/>
            <a:chExt cx="7733" cy="2280"/>
          </a:xfrm>
        </p:grpSpPr>
        <p:sp>
          <p:nvSpPr>
            <p:cNvPr id="34" name="Text Box 26"/>
            <p:cNvSpPr txBox="1">
              <a:spLocks noChangeArrowheads="1"/>
            </p:cNvSpPr>
            <p:nvPr>
              <p:custDataLst>
                <p:tags r:id="rId4"/>
              </p:custDataLst>
            </p:nvPr>
          </p:nvSpPr>
          <p:spPr bwMode="auto">
            <a:xfrm>
              <a:off x="4353" y="4578"/>
              <a:ext cx="7145" cy="704"/>
            </a:xfrm>
            <a:prstGeom prst="rect">
              <a:avLst/>
            </a:prstGeom>
            <a:noFill/>
            <a:ln w="9525">
              <a:noFill/>
              <a:miter lim="800000"/>
            </a:ln>
          </p:spPr>
          <p:txBody>
            <a:bodyPr>
              <a:spAutoFit/>
            </a:bodyPr>
            <a:lstStyle/>
            <a:p>
              <a:pPr>
                <a:spcBef>
                  <a:spcPct val="50000"/>
                </a:spcBef>
              </a:pPr>
              <a:r>
                <a:rPr altLang="en-US" b="1" dirty="0" kumimoji="1" lang="zh-CN" sz="2800">
                  <a:latin charset="-122" panose="020B0503020204020204" pitchFamily="34" typeface="微软雅黑"/>
                  <a:ea charset="-122" panose="020B0503020204020204" pitchFamily="34" typeface="微软雅黑"/>
                  <a:cs charset="-122" panose="02010609060101010101" pitchFamily="49" typeface="楷体"/>
                </a:rPr>
                <a:t>物理法：</a:t>
              </a:r>
              <a:r>
                <a:rPr altLang="en-US" b="1" dirty="0" kumimoji="1" lang="zh-CN" sz="2800">
                  <a:latin charset="-122" panose="020B0503020204020204" pitchFamily="34" typeface="微软雅黑"/>
                  <a:ea charset="-122" panose="020B0503020204020204" pitchFamily="34" typeface="微软雅黑"/>
                </a:rPr>
                <a:t>电融合法</a:t>
              </a:r>
              <a:endParaRPr altLang="en-US" b="1" dirty="0" kumimoji="1" lang="zh-CN" sz="2800">
                <a:latin charset="-122" panose="020B0503020204020204" pitchFamily="34" typeface="微软雅黑"/>
                <a:ea charset="-122" panose="020B0503020204020204" pitchFamily="34" typeface="微软雅黑"/>
              </a:endParaRPr>
            </a:p>
          </p:txBody>
        </p:sp>
        <p:sp>
          <p:nvSpPr>
            <p:cNvPr id="35" name="Text Box 27"/>
            <p:cNvSpPr txBox="1">
              <a:spLocks noChangeArrowheads="1"/>
            </p:cNvSpPr>
            <p:nvPr>
              <p:custDataLst>
                <p:tags r:id="rId5"/>
              </p:custDataLst>
            </p:nvPr>
          </p:nvSpPr>
          <p:spPr bwMode="auto">
            <a:xfrm>
              <a:off x="4374" y="5391"/>
              <a:ext cx="7712" cy="704"/>
            </a:xfrm>
            <a:prstGeom prst="rect">
              <a:avLst/>
            </a:prstGeom>
            <a:noFill/>
            <a:ln w="9525">
              <a:noFill/>
              <a:miter lim="800000"/>
            </a:ln>
          </p:spPr>
          <p:txBody>
            <a:bodyPr>
              <a:spAutoFit/>
            </a:bodyPr>
            <a:lstStyle/>
            <a:p>
              <a:pPr>
                <a:spcBef>
                  <a:spcPct val="50000"/>
                </a:spcBef>
              </a:pPr>
              <a:r>
                <a:rPr altLang="en-US" b="1" dirty="0" kumimoji="1" lang="zh-CN" sz="2800">
                  <a:latin charset="-122" panose="020B0503020204020204" pitchFamily="34" typeface="微软雅黑"/>
                  <a:ea charset="-122" panose="020B0503020204020204" pitchFamily="34" typeface="微软雅黑"/>
                  <a:cs charset="-122" panose="020B0503020204020204" pitchFamily="34" typeface="微软雅黑"/>
                </a:rPr>
                <a:t>化学法：聚乙二醇（</a:t>
              </a:r>
              <a:r>
                <a:rPr altLang="zh-CN" b="1" dirty="0" kumimoji="1" lang="en-US" sz="2800">
                  <a:latin charset="-122" panose="020B0503020204020204" pitchFamily="34" typeface="微软雅黑"/>
                  <a:ea charset="-122" panose="020B0503020204020204" pitchFamily="34" typeface="微软雅黑"/>
                  <a:cs charset="-122" panose="020B0503020204020204" pitchFamily="34" typeface="微软雅黑"/>
                </a:rPr>
                <a:t>PEG)</a:t>
              </a:r>
              <a:endParaRPr altLang="zh-CN" b="1" dirty="0" kumimoji="1" lang="en-US" sz="2800">
                <a:latin charset="-122" panose="020B0503020204020204" pitchFamily="34" typeface="微软雅黑"/>
                <a:ea charset="-122" panose="020B0503020204020204" pitchFamily="34" typeface="微软雅黑"/>
                <a:cs charset="-122" panose="020B0503020204020204" pitchFamily="34" typeface="微软雅黑"/>
              </a:endParaRPr>
            </a:p>
          </p:txBody>
        </p:sp>
        <p:sp>
          <p:nvSpPr>
            <p:cNvPr id="36" name="Text Box 28"/>
            <p:cNvSpPr txBox="1">
              <a:spLocks noChangeArrowheads="1"/>
            </p:cNvSpPr>
            <p:nvPr>
              <p:custDataLst>
                <p:tags r:id="rId6"/>
              </p:custDataLst>
            </p:nvPr>
          </p:nvSpPr>
          <p:spPr bwMode="auto">
            <a:xfrm>
              <a:off x="4374" y="6154"/>
              <a:ext cx="6417" cy="704"/>
            </a:xfrm>
            <a:prstGeom prst="rect">
              <a:avLst/>
            </a:prstGeom>
            <a:noFill/>
            <a:ln w="9525">
              <a:noFill/>
              <a:miter lim="800000"/>
            </a:ln>
          </p:spPr>
          <p:txBody>
            <a:bodyPr wrap="square">
              <a:spAutoFit/>
            </a:bodyPr>
            <a:lstStyle/>
            <a:p>
              <a:pPr>
                <a:spcBef>
                  <a:spcPct val="50000"/>
                </a:spcBef>
              </a:pPr>
              <a:r>
                <a:rPr altLang="en-US" b="1" dirty="0" kumimoji="1" lang="zh-CN" sz="2800">
                  <a:latin charset="-122" panose="020B0503020204020204" pitchFamily="34" typeface="微软雅黑"/>
                  <a:ea charset="-122" panose="020B0503020204020204" pitchFamily="34" typeface="微软雅黑"/>
                  <a:cs charset="-122" panose="02010609060101010101" pitchFamily="49" typeface="楷体"/>
                </a:rPr>
                <a:t>生物法：</a:t>
              </a:r>
              <a:r>
                <a:rPr altLang="en-US" b="1" dirty="0" kumimoji="1" lang="zh-CN" sz="2800">
                  <a:latin charset="-122" panose="020B0503020204020204" pitchFamily="34" typeface="微软雅黑"/>
                  <a:ea charset="-122" panose="020B0503020204020204" pitchFamily="34" typeface="微软雅黑"/>
                </a:rPr>
                <a:t>灭活病毒诱导法</a:t>
              </a:r>
              <a:endParaRPr altLang="en-US" b="1" dirty="0" kumimoji="1" lang="zh-CN" sz="2800">
                <a:latin charset="-122" panose="020B0503020204020204" pitchFamily="34" typeface="微软雅黑"/>
                <a:ea charset="-122" panose="020B0503020204020204" pitchFamily="34" typeface="微软雅黑"/>
              </a:endParaRPr>
            </a:p>
          </p:txBody>
        </p:sp>
      </p:grpSp>
      <p:sp>
        <p:nvSpPr>
          <p:cNvPr id="37" name="文本框 36"/>
          <p:cNvSpPr txBox="1"/>
          <p:nvPr>
            <p:custDataLst>
              <p:tags r:id="rId7"/>
            </p:custDataLst>
          </p:nvPr>
        </p:nvSpPr>
        <p:spPr>
          <a:xfrm>
            <a:off x="6442625" y="2773427"/>
            <a:ext cx="4571600" cy="523220"/>
          </a:xfrm>
          <a:prstGeom prst="rect">
            <a:avLst/>
          </a:prstGeom>
          <a:noFill/>
        </p:spPr>
        <p:txBody>
          <a:bodyPr wrap="square">
            <a:spAutoFit/>
          </a:bodyPr>
          <a:lstStyle/>
          <a:p>
            <a:r>
              <a:rPr altLang="zh-CN" b="1" dirty="0" lang="en-US" sz="2800">
                <a:solidFill>
                  <a:srgbClr val="FF0000"/>
                </a:solidFill>
                <a:latin charset="-122" panose="020B0503020204020204" pitchFamily="34" typeface="微软雅黑"/>
                <a:ea charset="-122" panose="020B0503020204020204" pitchFamily="34" typeface="微软雅黑"/>
                <a:cs charset="-122" panose="020B0503020204020204" pitchFamily="34" typeface="微软雅黑"/>
              </a:rPr>
              <a:t>——</a:t>
            </a:r>
            <a:r>
              <a:rPr altLang="en-US" b="1" dirty="0" lang="zh-CN" sz="2800">
                <a:solidFill>
                  <a:srgbClr val="FF0000"/>
                </a:solidFill>
                <a:latin charset="-122" panose="020B0503020204020204" pitchFamily="34" typeface="微软雅黑"/>
                <a:ea charset="-122" panose="020B0503020204020204" pitchFamily="34" typeface="微软雅黑"/>
                <a:cs charset="-122" panose="020B0503020204020204" pitchFamily="34" typeface="微软雅黑"/>
              </a:rPr>
              <a:t>动物细胞融合特有</a:t>
            </a:r>
            <a:endParaRPr altLang="en-US" b="1" dirty="0" lang="zh-CN" sz="2800">
              <a:solidFill>
                <a:srgbClr val="FF0000"/>
              </a:solidFill>
              <a:latin charset="-122" panose="020B0503020204020204" pitchFamily="34" typeface="微软雅黑"/>
              <a:ea charset="-122" panose="020B0503020204020204" pitchFamily="34" typeface="微软雅黑"/>
              <a:cs charset="-122" panose="020B0503020204020204" pitchFamily="34" typeface="微软雅黑"/>
            </a:endParaRPr>
          </a:p>
        </p:txBody>
      </p:sp>
      <p:grpSp>
        <p:nvGrpSpPr>
          <p:cNvPr id="90" name="组合 89"/>
          <p:cNvGrpSpPr/>
          <p:nvPr>
            <p:custDataLst>
              <p:tags r:id="rId8"/>
            </p:custDataLst>
          </p:nvPr>
        </p:nvGrpSpPr>
        <p:grpSpPr>
          <a:xfrm rot="10800000">
            <a:off x="5549455" y="1948499"/>
            <a:ext cx="1786340" cy="483571"/>
            <a:chOff x="11070" y="6556"/>
            <a:chExt cx="1270" cy="861"/>
          </a:xfrm>
        </p:grpSpPr>
        <p:cxnSp>
          <p:nvCxnSpPr>
            <p:cNvPr id="91" name="直接连接符 90"/>
            <p:cNvCxnSpPr/>
            <p:nvPr>
              <p:custDataLst>
                <p:tags r:id="rId9"/>
              </p:custDataLst>
            </p:nvPr>
          </p:nvCxnSpPr>
          <p:spPr>
            <a:xfrm flipH="1" flipV="1" rot="10800000">
              <a:off x="11070" y="7010"/>
              <a:ext cx="1270" cy="407"/>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92" name="直接连接符 91"/>
            <p:cNvCxnSpPr/>
            <p:nvPr>
              <p:custDataLst>
                <p:tags r:id="rId10"/>
              </p:custDataLst>
            </p:nvPr>
          </p:nvCxnSpPr>
          <p:spPr>
            <a:xfrm flipH="1" rot="10800000">
              <a:off x="11070" y="6556"/>
              <a:ext cx="541" cy="454"/>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sp>
        <p:nvSpPr>
          <p:cNvPr id="95" name="任意多边形: 形状 12"/>
          <p:cNvSpPr/>
          <p:nvPr>
            <p:custDataLst>
              <p:tags r:id="rId11"/>
            </p:custDataLst>
          </p:nvPr>
        </p:nvSpPr>
        <p:spPr>
          <a:xfrm>
            <a:off x="624840" y="2227881"/>
            <a:ext cx="1973554" cy="523220"/>
          </a:xfrm>
          <a:custGeom>
            <a:avLst/>
            <a:gdLst>
              <a:gd fmla="*/ 0 w 4458658" name="connsiteX0"/>
              <a:gd fmla="*/ 93482 h 560880" name="connsiteY0"/>
              <a:gd fmla="*/ 93482 w 4458658" name="connsiteX1"/>
              <a:gd fmla="*/ 0 h 560880" name="connsiteY1"/>
              <a:gd fmla="*/ 4365176 w 4458658" name="connsiteX2"/>
              <a:gd fmla="*/ 0 h 560880" name="connsiteY2"/>
              <a:gd fmla="*/ 4458658 w 4458658" name="connsiteX3"/>
              <a:gd fmla="*/ 93482 h 560880" name="connsiteY3"/>
              <a:gd fmla="*/ 4458658 w 4458658" name="connsiteX4"/>
              <a:gd fmla="*/ 467398 h 560880" name="connsiteY4"/>
              <a:gd fmla="*/ 4365176 w 4458658" name="connsiteX5"/>
              <a:gd fmla="*/ 560880 h 560880" name="connsiteY5"/>
              <a:gd fmla="*/ 93482 w 4458658" name="connsiteX6"/>
              <a:gd fmla="*/ 560880 h 560880" name="connsiteY6"/>
              <a:gd fmla="*/ 0 w 4458658" name="connsiteX7"/>
              <a:gd fmla="*/ 467398 h 560880" name="connsiteY7"/>
              <a:gd fmla="*/ 0 w 4458658" name="connsiteX8"/>
              <a:gd fmla="*/ 93482 h 560880"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560880" w="4458658">
                <a:moveTo>
                  <a:pt x="0" y="93482"/>
                </a:moveTo>
                <a:cubicBezTo>
                  <a:pt x="0" y="41853"/>
                  <a:pt x="41853" y="0"/>
                  <a:pt x="93482" y="0"/>
                </a:cubicBezTo>
                <a:lnTo>
                  <a:pt x="4365176" y="0"/>
                </a:lnTo>
                <a:cubicBezTo>
                  <a:pt x="4416805" y="0"/>
                  <a:pt x="4458658" y="41853"/>
                  <a:pt x="4458658" y="93482"/>
                </a:cubicBezTo>
                <a:lnTo>
                  <a:pt x="4458658" y="467398"/>
                </a:lnTo>
                <a:cubicBezTo>
                  <a:pt x="4458658" y="519027"/>
                  <a:pt x="4416805" y="560880"/>
                  <a:pt x="4365176" y="560880"/>
                </a:cubicBezTo>
                <a:lnTo>
                  <a:pt x="93482" y="560880"/>
                </a:lnTo>
                <a:cubicBezTo>
                  <a:pt x="41853" y="560880"/>
                  <a:pt x="0" y="519027"/>
                  <a:pt x="0" y="467398"/>
                </a:cubicBezTo>
                <a:lnTo>
                  <a:pt x="0" y="9348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altLang="zh-CN" b="1" dirty="0" lang="en-US" sz="2800">
                <a:solidFill>
                  <a:srgbClr val="0070C0"/>
                </a:solidFill>
                <a:latin charset="-122" panose="020B0503020204020204" pitchFamily="34" typeface="微软雅黑"/>
                <a:ea charset="-122" panose="020B0503020204020204" pitchFamily="34" typeface="微软雅黑"/>
              </a:rPr>
              <a:t>2</a:t>
            </a:r>
            <a:r>
              <a:rPr altLang="en-US" b="1" dirty="0" lang="zh-CN" sz="2800">
                <a:solidFill>
                  <a:srgbClr val="0070C0"/>
                </a:solidFill>
                <a:latin charset="-122" panose="020B0503020204020204" pitchFamily="34" typeface="微软雅黑"/>
                <a:ea charset="-122" panose="020B0503020204020204" pitchFamily="34" typeface="微软雅黑"/>
              </a:rPr>
              <a:t>、方法：</a:t>
            </a:r>
            <a:endParaRPr altLang="en-US" b="1" dirty="0" lang="zh-CN" sz="2800">
              <a:solidFill>
                <a:srgbClr val="0070C0"/>
              </a:solidFill>
              <a:latin charset="-122" panose="020B0503020204020204" pitchFamily="34" typeface="微软雅黑"/>
              <a:ea charset="-122" panose="020B0503020204020204" pitchFamily="34" typeface="微软雅黑"/>
            </a:endParaRPr>
          </a:p>
        </p:txBody>
      </p:sp>
      <p:sp>
        <p:nvSpPr>
          <p:cNvPr id="98" name="左大括号 97"/>
          <p:cNvSpPr/>
          <p:nvPr/>
        </p:nvSpPr>
        <p:spPr>
          <a:xfrm>
            <a:off x="2278117" y="1740280"/>
            <a:ext cx="163102" cy="1583173"/>
          </a:xfrm>
          <a:prstGeom prst="leftBrace">
            <a:avLst/>
          </a:prstGeom>
          <a:ln w="25400"/>
        </p:spPr>
        <p:style>
          <a:lnRef idx="1">
            <a:schemeClr val="dk1"/>
          </a:lnRef>
          <a:fillRef idx="0">
            <a:schemeClr val="dk1"/>
          </a:fillRef>
          <a:effectRef idx="0">
            <a:schemeClr val="dk1"/>
          </a:effectRef>
          <a:fontRef idx="minor">
            <a:schemeClr val="tx1"/>
          </a:fontRef>
        </p:style>
        <p:txBody>
          <a:bodyPr anchor="ctr" rtlCol="0"/>
          <a:lstStyle/>
          <a:p>
            <a:pPr algn="ctr"/>
            <a:endParaRPr altLang="en-US" lang="zh-CN"/>
          </a:p>
        </p:txBody>
      </p:sp>
      <p:grpSp>
        <p:nvGrpSpPr>
          <p:cNvPr id="99" name="Group 3"/>
          <p:cNvGrpSpPr/>
          <p:nvPr/>
        </p:nvGrpSpPr>
        <p:grpSpPr bwMode="auto">
          <a:xfrm>
            <a:off x="222250" y="134938"/>
            <a:ext cx="6270626" cy="638175"/>
            <a:chOff x="1728" y="1470"/>
            <a:chExt cx="3950" cy="402"/>
          </a:xfrm>
        </p:grpSpPr>
        <p:grpSp>
          <p:nvGrpSpPr>
            <p:cNvPr id="100" name="Group 4"/>
            <p:cNvGrpSpPr/>
            <p:nvPr/>
          </p:nvGrpSpPr>
          <p:grpSpPr bwMode="auto">
            <a:xfrm rot="-4423226">
              <a:off x="1676" y="1532"/>
              <a:ext cx="400" cy="280"/>
              <a:chOff x="1043" y="2596"/>
              <a:chExt cx="142" cy="99"/>
            </a:xfrm>
          </p:grpSpPr>
          <p:sp>
            <p:nvSpPr>
              <p:cNvPr id="103" name="Freeform 5"/>
              <p:cNvSpPr/>
              <p:nvPr>
                <p:custDataLst>
                  <p:tags r:id="rId12"/>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04" name="Freeform 6"/>
              <p:cNvSpPr/>
              <p:nvPr>
                <p:custDataLst>
                  <p:tags r:id="rId13"/>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05" name="Freeform 7"/>
              <p:cNvSpPr/>
              <p:nvPr>
                <p:custDataLst>
                  <p:tags r:id="rId14"/>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06" name="Freeform 8"/>
              <p:cNvSpPr/>
              <p:nvPr>
                <p:custDataLst>
                  <p:tags r:id="rId15"/>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07" name="Freeform 9"/>
              <p:cNvSpPr/>
              <p:nvPr>
                <p:custDataLst>
                  <p:tags r:id="rId16"/>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08" name="Freeform 10"/>
              <p:cNvSpPr/>
              <p:nvPr>
                <p:custDataLst>
                  <p:tags r:id="rId17"/>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09" name="Freeform 11"/>
              <p:cNvSpPr/>
              <p:nvPr>
                <p:custDataLst>
                  <p:tags r:id="rId18"/>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10" name="Freeform 12"/>
              <p:cNvSpPr/>
              <p:nvPr>
                <p:custDataLst>
                  <p:tags r:id="rId19"/>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111" name="Freeform 13"/>
              <p:cNvSpPr/>
              <p:nvPr>
                <p:custDataLst>
                  <p:tags r:id="rId20"/>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112" name="Freeform 14"/>
              <p:cNvSpPr/>
              <p:nvPr>
                <p:custDataLst>
                  <p:tags r:id="rId21"/>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113" name="Freeform 15"/>
              <p:cNvSpPr/>
              <p:nvPr>
                <p:custDataLst>
                  <p:tags r:id="rId22"/>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114" name="Freeform 16"/>
              <p:cNvSpPr/>
              <p:nvPr>
                <p:custDataLst>
                  <p:tags r:id="rId23"/>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115" name="Freeform 17"/>
              <p:cNvSpPr/>
              <p:nvPr>
                <p:custDataLst>
                  <p:tags r:id="rId24"/>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116" name="Freeform 18"/>
              <p:cNvSpPr/>
              <p:nvPr>
                <p:custDataLst>
                  <p:tags r:id="rId25"/>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117" name="Freeform 19"/>
              <p:cNvSpPr/>
              <p:nvPr>
                <p:custDataLst>
                  <p:tags r:id="rId26"/>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118" name="Freeform 20"/>
              <p:cNvSpPr/>
              <p:nvPr>
                <p:custDataLst>
                  <p:tags r:id="rId27"/>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119" name="Freeform 21"/>
              <p:cNvSpPr/>
              <p:nvPr>
                <p:custDataLst>
                  <p:tags r:id="rId28"/>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120" name="Freeform 22"/>
              <p:cNvSpPr/>
              <p:nvPr>
                <p:custDataLst>
                  <p:tags r:id="rId29"/>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121" name="Freeform 23"/>
              <p:cNvSpPr/>
              <p:nvPr>
                <p:custDataLst>
                  <p:tags r:id="rId30"/>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122" name="Freeform 24"/>
              <p:cNvSpPr/>
              <p:nvPr>
                <p:custDataLst>
                  <p:tags r:id="rId31"/>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123" name="Freeform 25"/>
              <p:cNvSpPr/>
              <p:nvPr>
                <p:custDataLst>
                  <p:tags r:id="rId32"/>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124" name="Freeform 26"/>
              <p:cNvSpPr/>
              <p:nvPr>
                <p:custDataLst>
                  <p:tags r:id="rId33"/>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125" name="Freeform 27"/>
              <p:cNvSpPr/>
              <p:nvPr>
                <p:custDataLst>
                  <p:tags r:id="rId34"/>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126" name="Freeform 28"/>
              <p:cNvSpPr/>
              <p:nvPr>
                <p:custDataLst>
                  <p:tags r:id="rId35"/>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127" name="Freeform 29"/>
              <p:cNvSpPr/>
              <p:nvPr>
                <p:custDataLst>
                  <p:tags r:id="rId36"/>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128" name="Freeform 30"/>
              <p:cNvSpPr>
                <a:spLocks noEditPoints="1"/>
              </p:cNvSpPr>
              <p:nvPr>
                <p:custDataLst>
                  <p:tags r:id="rId37"/>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129" name="Freeform 31"/>
              <p:cNvSpPr>
                <a:spLocks noEditPoints="1"/>
              </p:cNvSpPr>
              <p:nvPr>
                <p:custDataLst>
                  <p:tags r:id="rId38"/>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130" name="Freeform 32"/>
              <p:cNvSpPr>
                <a:spLocks noEditPoints="1"/>
              </p:cNvSpPr>
              <p:nvPr>
                <p:custDataLst>
                  <p:tags r:id="rId39"/>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131" name="Freeform 33"/>
              <p:cNvSpPr>
                <a:spLocks noEditPoints="1"/>
              </p:cNvSpPr>
              <p:nvPr>
                <p:custDataLst>
                  <p:tags r:id="rId40"/>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132" name="Freeform 34"/>
              <p:cNvSpPr>
                <a:spLocks noEditPoints="1"/>
              </p:cNvSpPr>
              <p:nvPr>
                <p:custDataLst>
                  <p:tags r:id="rId41"/>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133" name="Freeform 35"/>
              <p:cNvSpPr>
                <a:spLocks noEditPoints="1"/>
              </p:cNvSpPr>
              <p:nvPr>
                <p:custDataLst>
                  <p:tags r:id="rId42"/>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134" name="Freeform 36"/>
              <p:cNvSpPr>
                <a:spLocks noEditPoints="1"/>
              </p:cNvSpPr>
              <p:nvPr>
                <p:custDataLst>
                  <p:tags r:id="rId43"/>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135" name="Freeform 37"/>
              <p:cNvSpPr>
                <a:spLocks noEditPoints="1"/>
              </p:cNvSpPr>
              <p:nvPr>
                <p:custDataLst>
                  <p:tags r:id="rId44"/>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136" name="Freeform 38"/>
              <p:cNvSpPr>
                <a:spLocks noEditPoints="1"/>
              </p:cNvSpPr>
              <p:nvPr>
                <p:custDataLst>
                  <p:tags r:id="rId45"/>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137" name="Freeform 39"/>
              <p:cNvSpPr>
                <a:spLocks noEditPoints="1"/>
              </p:cNvSpPr>
              <p:nvPr>
                <p:custDataLst>
                  <p:tags r:id="rId46"/>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138" name="Freeform 40"/>
              <p:cNvSpPr>
                <a:spLocks noEditPoints="1"/>
              </p:cNvSpPr>
              <p:nvPr>
                <p:custDataLst>
                  <p:tags r:id="rId47"/>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139" name="Freeform 41"/>
              <p:cNvSpPr>
                <a:spLocks noEditPoints="1"/>
              </p:cNvSpPr>
              <p:nvPr>
                <p:custDataLst>
                  <p:tags r:id="rId48"/>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140" name="Freeform 42"/>
              <p:cNvSpPr>
                <a:spLocks noEditPoints="1"/>
              </p:cNvSpPr>
              <p:nvPr>
                <p:custDataLst>
                  <p:tags r:id="rId49"/>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141" name="Freeform 43"/>
              <p:cNvSpPr>
                <a:spLocks noEditPoints="1"/>
              </p:cNvSpPr>
              <p:nvPr>
                <p:custDataLst>
                  <p:tags r:id="rId50"/>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142" name="Freeform 44"/>
              <p:cNvSpPr/>
              <p:nvPr>
                <p:custDataLst>
                  <p:tags r:id="rId51"/>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143" name="Freeform 45"/>
              <p:cNvSpPr/>
              <p:nvPr>
                <p:custDataLst>
                  <p:tags r:id="rId52"/>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144" name="Freeform 46"/>
              <p:cNvSpPr/>
              <p:nvPr>
                <p:custDataLst>
                  <p:tags r:id="rId53"/>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145" name="Freeform 47"/>
              <p:cNvSpPr/>
              <p:nvPr>
                <p:custDataLst>
                  <p:tags r:id="rId54"/>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146" name="Freeform 48"/>
              <p:cNvSpPr/>
              <p:nvPr>
                <p:custDataLst>
                  <p:tags r:id="rId55"/>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147" name="Freeform 49"/>
              <p:cNvSpPr/>
              <p:nvPr>
                <p:custDataLst>
                  <p:tags r:id="rId56"/>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148" name="Freeform 50"/>
              <p:cNvSpPr/>
              <p:nvPr>
                <p:custDataLst>
                  <p:tags r:id="rId57"/>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149" name="Freeform 51"/>
              <p:cNvSpPr/>
              <p:nvPr>
                <p:custDataLst>
                  <p:tags r:id="rId58"/>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150" name="Freeform 52"/>
              <p:cNvSpPr/>
              <p:nvPr>
                <p:custDataLst>
                  <p:tags r:id="rId59"/>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151" name="Freeform 53"/>
              <p:cNvSpPr/>
              <p:nvPr>
                <p:custDataLst>
                  <p:tags r:id="rId60"/>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152" name="Freeform 54"/>
              <p:cNvSpPr/>
              <p:nvPr>
                <p:custDataLst>
                  <p:tags r:id="rId61"/>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153" name="Freeform 55"/>
              <p:cNvSpPr/>
              <p:nvPr>
                <p:custDataLst>
                  <p:tags r:id="rId62"/>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154" name="Freeform 56"/>
              <p:cNvSpPr/>
              <p:nvPr>
                <p:custDataLst>
                  <p:tags r:id="rId63"/>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1" name="Line 57"/>
            <p:cNvSpPr>
              <a:spLocks noChangeShapeType="1"/>
            </p:cNvSpPr>
            <p:nvPr>
              <p:custDataLst>
                <p:tags r:id="rId64"/>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02" name="Text Box 58"/>
            <p:cNvSpPr txBox="1">
              <a:spLocks noChangeArrowheads="1"/>
            </p:cNvSpPr>
            <p:nvPr>
              <p:custDataLst>
                <p:tags r:id="rId65"/>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一、动物细胞融合技术</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155" name="文本框 62474">
            <a:hlinkClick action="ppaction://hlinksldjump" r:id="rId66"/>
          </p:cNvPr>
          <p:cNvSpPr txBox="1"/>
          <p:nvPr>
            <p:custDataLst>
              <p:tags r:id="rId67"/>
            </p:custDataLst>
          </p:nvPr>
        </p:nvSpPr>
        <p:spPr>
          <a:xfrm>
            <a:off x="2431111" y="3638897"/>
            <a:ext cx="9054070" cy="522990"/>
          </a:xfrm>
          <a:prstGeom prst="rect">
            <a:avLst/>
          </a:prstGeom>
          <a:noFill/>
          <a:ln w="9525">
            <a:noFill/>
          </a:ln>
        </p:spPr>
        <p:txBody>
          <a:bodyPr bIns="45606" lIns="91211" rIns="91211" tIns="45606" wrap="square">
            <a:spAutoFit/>
          </a:bodyPr>
          <a:lstStyle/>
          <a:p>
            <a:pPr>
              <a:buClr>
                <a:schemeClr val="bg1"/>
              </a:buClr>
            </a:pPr>
            <a:r>
              <a:rPr altLang="en-US" b="1" dirty="0" lang="zh-CN" sz="2800">
                <a:solidFill>
                  <a:schemeClr val="tx1"/>
                </a:solidFill>
                <a:latin charset="-122" panose="020B0503020204020204" pitchFamily="34" typeface="微软雅黑"/>
                <a:ea charset="-122" panose="020B0503020204020204" pitchFamily="34" typeface="微软雅黑"/>
              </a:rPr>
              <a:t>突破了有性杂交方法的局限，使</a:t>
            </a:r>
            <a:r>
              <a:rPr altLang="en-US" b="1" dirty="0" lang="zh-CN" sz="2800">
                <a:solidFill>
                  <a:srgbClr val="FF0000"/>
                </a:solidFill>
                <a:latin charset="-122" panose="020B0503020204020204" pitchFamily="34" typeface="微软雅黑"/>
                <a:ea charset="-122" panose="020B0503020204020204" pitchFamily="34" typeface="微软雅黑"/>
              </a:rPr>
              <a:t>远缘杂交</a:t>
            </a:r>
            <a:r>
              <a:rPr altLang="en-US" b="1" dirty="0" lang="zh-CN" sz="2800">
                <a:latin charset="-122" panose="020B0503020204020204" pitchFamily="34" typeface="微软雅黑"/>
                <a:ea charset="-122" panose="020B0503020204020204" pitchFamily="34" typeface="微软雅黑"/>
              </a:rPr>
              <a:t>成为可能。</a:t>
            </a:r>
            <a:endParaRPr altLang="en-US" b="1" dirty="0" lang="zh-CN" sz="2800">
              <a:latin charset="-122" panose="020B0503020204020204" pitchFamily="34" typeface="微软雅黑"/>
              <a:ea charset="-122" panose="020B0503020204020204" pitchFamily="34" typeface="微软雅黑"/>
            </a:endParaRPr>
          </a:p>
        </p:txBody>
      </p:sp>
      <p:sp>
        <p:nvSpPr>
          <p:cNvPr id="156" name="任意多边形: 形状 12"/>
          <p:cNvSpPr/>
          <p:nvPr>
            <p:custDataLst>
              <p:tags r:id="rId68"/>
            </p:custDataLst>
          </p:nvPr>
        </p:nvSpPr>
        <p:spPr>
          <a:xfrm>
            <a:off x="680020" y="3638897"/>
            <a:ext cx="1973554" cy="523220"/>
          </a:xfrm>
          <a:custGeom>
            <a:avLst/>
            <a:gdLst>
              <a:gd fmla="*/ 0 w 4458658" name="connsiteX0"/>
              <a:gd fmla="*/ 93482 h 560880" name="connsiteY0"/>
              <a:gd fmla="*/ 93482 w 4458658" name="connsiteX1"/>
              <a:gd fmla="*/ 0 h 560880" name="connsiteY1"/>
              <a:gd fmla="*/ 4365176 w 4458658" name="connsiteX2"/>
              <a:gd fmla="*/ 0 h 560880" name="connsiteY2"/>
              <a:gd fmla="*/ 4458658 w 4458658" name="connsiteX3"/>
              <a:gd fmla="*/ 93482 h 560880" name="connsiteY3"/>
              <a:gd fmla="*/ 4458658 w 4458658" name="connsiteX4"/>
              <a:gd fmla="*/ 467398 h 560880" name="connsiteY4"/>
              <a:gd fmla="*/ 4365176 w 4458658" name="connsiteX5"/>
              <a:gd fmla="*/ 560880 h 560880" name="connsiteY5"/>
              <a:gd fmla="*/ 93482 w 4458658" name="connsiteX6"/>
              <a:gd fmla="*/ 560880 h 560880" name="connsiteY6"/>
              <a:gd fmla="*/ 0 w 4458658" name="connsiteX7"/>
              <a:gd fmla="*/ 467398 h 560880" name="connsiteY7"/>
              <a:gd fmla="*/ 0 w 4458658" name="connsiteX8"/>
              <a:gd fmla="*/ 93482 h 560880"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560880" w="4458658">
                <a:moveTo>
                  <a:pt x="0" y="93482"/>
                </a:moveTo>
                <a:cubicBezTo>
                  <a:pt x="0" y="41853"/>
                  <a:pt x="41853" y="0"/>
                  <a:pt x="93482" y="0"/>
                </a:cubicBezTo>
                <a:lnTo>
                  <a:pt x="4365176" y="0"/>
                </a:lnTo>
                <a:cubicBezTo>
                  <a:pt x="4416805" y="0"/>
                  <a:pt x="4458658" y="41853"/>
                  <a:pt x="4458658" y="93482"/>
                </a:cubicBezTo>
                <a:lnTo>
                  <a:pt x="4458658" y="467398"/>
                </a:lnTo>
                <a:cubicBezTo>
                  <a:pt x="4458658" y="519027"/>
                  <a:pt x="4416805" y="560880"/>
                  <a:pt x="4365176" y="560880"/>
                </a:cubicBezTo>
                <a:lnTo>
                  <a:pt x="93482" y="560880"/>
                </a:lnTo>
                <a:cubicBezTo>
                  <a:pt x="41853" y="560880"/>
                  <a:pt x="0" y="519027"/>
                  <a:pt x="0" y="467398"/>
                </a:cubicBezTo>
                <a:lnTo>
                  <a:pt x="0" y="9348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altLang="zh-CN" b="1" dirty="0" lang="en-US" sz="2800">
                <a:solidFill>
                  <a:srgbClr val="0070C0"/>
                </a:solidFill>
                <a:latin charset="-122" panose="020B0503020204020204" pitchFamily="34" typeface="微软雅黑"/>
                <a:ea charset="-122" panose="020B0503020204020204" pitchFamily="34" typeface="微软雅黑"/>
              </a:rPr>
              <a:t>3</a:t>
            </a:r>
            <a:r>
              <a:rPr altLang="en-US" b="1" dirty="0" lang="zh-CN" sz="2800">
                <a:solidFill>
                  <a:srgbClr val="0070C0"/>
                </a:solidFill>
                <a:latin charset="-122" panose="020B0503020204020204" pitchFamily="34" typeface="微软雅黑"/>
                <a:ea charset="-122" panose="020B0503020204020204" pitchFamily="34" typeface="微软雅黑"/>
              </a:rPr>
              <a:t>、意义：</a:t>
            </a:r>
            <a:endParaRPr altLang="en-US" b="1" dirty="0" lang="zh-CN" sz="2800">
              <a:solidFill>
                <a:srgbClr val="0070C0"/>
              </a:solidFill>
              <a:latin charset="-122" panose="020B0503020204020204" pitchFamily="34" typeface="微软雅黑"/>
              <a:ea charset="-122" panose="020B0503020204020204" pitchFamily="34" typeface="微软雅黑"/>
            </a:endParaRPr>
          </a:p>
        </p:txBody>
      </p:sp>
      <p:pic>
        <p:nvPicPr>
          <p:cNvPr id="157" name="图片 156"/>
          <p:cNvPicPr>
            <a:picLocks noChangeAspect="1"/>
          </p:cNvPicPr>
          <p:nvPr>
            <p:custDataLst>
              <p:tags r:id="rId69"/>
            </p:custDataLst>
          </p:nvPr>
        </p:nvPicPr>
        <p:blipFill>
          <a:blip r:embed="rId70"/>
          <a:srcRect b="13909" l="24957" r="15266"/>
          <a:stretch>
            <a:fillRect/>
          </a:stretch>
        </p:blipFill>
        <p:spPr>
          <a:xfrm>
            <a:off x="3135523" y="4161887"/>
            <a:ext cx="5503979" cy="2559482"/>
          </a:xfrm>
          <a:prstGeom prst="rect">
            <a:avLst/>
          </a:prstGeom>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21"/>
                                        </p:tgtEl>
                                        <p:attrNameLst>
                                          <p:attrName>style.visibility</p:attrName>
                                        </p:attrNameLst>
                                      </p:cBhvr>
                                      <p:to>
                                        <p:strVal val="visible"/>
                                      </p:to>
                                    </p:set>
                                    <p:animEffect filter="fade" transition="in">
                                      <p:cBhvr>
                                        <p:cTn dur="250" id="7"/>
                                        <p:tgtEl>
                                          <p:spTgt spid="21"/>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 presetSubtype="0">
                                  <p:stCondLst>
                                    <p:cond delay="0"/>
                                  </p:stCondLst>
                                  <p:childTnLst>
                                    <p:set>
                                      <p:cBhvr>
                                        <p:cTn dur="1" fill="hold" id="11">
                                          <p:stCondLst>
                                            <p:cond delay="0"/>
                                          </p:stCondLst>
                                        </p:cTn>
                                        <p:tgtEl>
                                          <p:spTgt spid="90"/>
                                        </p:tgtEl>
                                        <p:attrNameLst>
                                          <p:attrName>style.visibility</p:attrName>
                                        </p:attrNameLst>
                                      </p:cBhvr>
                                      <p:to>
                                        <p:strVal val="visible"/>
                                      </p:to>
                                    </p:set>
                                  </p:childTnLst>
                                </p:cTn>
                              </p:par>
                              <p:par>
                                <p:cTn fill="hold" id="12" nodeType="withEffect" presetClass="entr" presetID="10" presetSubtype="0">
                                  <p:stCondLst>
                                    <p:cond delay="0"/>
                                  </p:stCondLst>
                                  <p:childTnLst>
                                    <p:set>
                                      <p:cBhvr>
                                        <p:cTn dur="1" fill="hold" id="13">
                                          <p:stCondLst>
                                            <p:cond delay="0"/>
                                          </p:stCondLst>
                                        </p:cTn>
                                        <p:tgtEl>
                                          <p:spTgt spid="23"/>
                                        </p:tgtEl>
                                        <p:attrNameLst>
                                          <p:attrName>style.visibility</p:attrName>
                                        </p:attrNameLst>
                                      </p:cBhvr>
                                      <p:to>
                                        <p:strVal val="visible"/>
                                      </p:to>
                                    </p:set>
                                    <p:animEffect filter="fade" transition="in">
                                      <p:cBhvr>
                                        <p:cTn dur="500" id="14"/>
                                        <p:tgtEl>
                                          <p:spTgt spid="23"/>
                                        </p:tgtEl>
                                      </p:cBhvr>
                                    </p:animEffect>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10" presetSubtype="0">
                                  <p:stCondLst>
                                    <p:cond delay="0"/>
                                  </p:stCondLst>
                                  <p:childTnLst>
                                    <p:set>
                                      <p:cBhvr>
                                        <p:cTn dur="1" fill="hold" id="18">
                                          <p:stCondLst>
                                            <p:cond delay="0"/>
                                          </p:stCondLst>
                                        </p:cTn>
                                        <p:tgtEl>
                                          <p:spTgt spid="37"/>
                                        </p:tgtEl>
                                        <p:attrNameLst>
                                          <p:attrName>style.visibility</p:attrName>
                                        </p:attrNameLst>
                                      </p:cBhvr>
                                      <p:to>
                                        <p:strVal val="visible"/>
                                      </p:to>
                                    </p:set>
                                    <p:animEffect filter="fade" transition="in">
                                      <p:cBhvr>
                                        <p:cTn dur="250" id="19"/>
                                        <p:tgtEl>
                                          <p:spTgt spid="37"/>
                                        </p:tgtEl>
                                      </p:cBhvr>
                                    </p:animEffect>
                                  </p:childTnLst>
                                </p:cTn>
                              </p:par>
                            </p:childTnLst>
                          </p:cTn>
                        </p:par>
                      </p:childTnLst>
                    </p:cTn>
                  </p:par>
                  <p:par>
                    <p:cTn fill="hold" id="20">
                      <p:stCondLst>
                        <p:cond delay="indefinite"/>
                      </p:stCondLst>
                      <p:childTnLst>
                        <p:par>
                          <p:cTn fill="hold" id="21">
                            <p:stCondLst>
                              <p:cond delay="0"/>
                            </p:stCondLst>
                            <p:childTnLst>
                              <p:par>
                                <p:cTn fill="hold" grpId="0" id="22" nodeType="clickEffect" presetClass="entr" presetID="10" presetSubtype="0">
                                  <p:stCondLst>
                                    <p:cond delay="0"/>
                                  </p:stCondLst>
                                  <p:childTnLst>
                                    <p:set>
                                      <p:cBhvr>
                                        <p:cTn dur="1" fill="hold" id="23">
                                          <p:stCondLst>
                                            <p:cond delay="0"/>
                                          </p:stCondLst>
                                        </p:cTn>
                                        <p:tgtEl>
                                          <p:spTgt spid="156"/>
                                        </p:tgtEl>
                                        <p:attrNameLst>
                                          <p:attrName>style.visibility</p:attrName>
                                        </p:attrNameLst>
                                      </p:cBhvr>
                                      <p:to>
                                        <p:strVal val="visible"/>
                                      </p:to>
                                    </p:set>
                                    <p:animEffect filter="fade" transition="in">
                                      <p:cBhvr>
                                        <p:cTn dur="500" id="24"/>
                                        <p:tgtEl>
                                          <p:spTgt spid="156"/>
                                        </p:tgtEl>
                                      </p:cBhvr>
                                    </p:animEffect>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3" presetSubtype="10">
                                  <p:stCondLst>
                                    <p:cond delay="0"/>
                                  </p:stCondLst>
                                  <p:childTnLst>
                                    <p:set>
                                      <p:cBhvr>
                                        <p:cTn dur="1" fill="hold" id="28">
                                          <p:stCondLst>
                                            <p:cond delay="0"/>
                                          </p:stCondLst>
                                        </p:cTn>
                                        <p:tgtEl>
                                          <p:spTgt spid="155"/>
                                        </p:tgtEl>
                                        <p:attrNameLst>
                                          <p:attrName>style.visibility</p:attrName>
                                        </p:attrNameLst>
                                      </p:cBhvr>
                                      <p:to>
                                        <p:strVal val="visible"/>
                                      </p:to>
                                    </p:set>
                                    <p:animEffect filter="blinds(horizontal)" transition="in">
                                      <p:cBhvr>
                                        <p:cTn dur="500" id="29"/>
                                        <p:tgtEl>
                                          <p:spTgt spid="155"/>
                                        </p:tgtEl>
                                      </p:cBhvr>
                                    </p:animEffect>
                                  </p:childTnLst>
                                </p:cTn>
                              </p:par>
                              <p:par>
                                <p:cTn fill="hold" id="30" nodeType="withEffect" presetClass="entr" presetID="2" presetSubtype="4">
                                  <p:stCondLst>
                                    <p:cond delay="0"/>
                                  </p:stCondLst>
                                  <p:childTnLst>
                                    <p:set>
                                      <p:cBhvr>
                                        <p:cTn dur="1" fill="hold" id="31">
                                          <p:stCondLst>
                                            <p:cond delay="0"/>
                                          </p:stCondLst>
                                        </p:cTn>
                                        <p:tgtEl>
                                          <p:spTgt spid="157"/>
                                        </p:tgtEl>
                                        <p:attrNameLst>
                                          <p:attrName>style.visibility</p:attrName>
                                        </p:attrNameLst>
                                      </p:cBhvr>
                                      <p:to>
                                        <p:strVal val="visible"/>
                                      </p:to>
                                    </p:set>
                                    <p:anim calcmode="lin" valueType="num">
                                      <p:cBhvr additive="base">
                                        <p:cTn dur="500" fill="hold" id="32"/>
                                        <p:tgtEl>
                                          <p:spTgt spid="157"/>
                                        </p:tgtEl>
                                        <p:attrNameLst>
                                          <p:attrName>ppt_x</p:attrName>
                                        </p:attrNameLst>
                                      </p:cBhvr>
                                      <p:tavLst>
                                        <p:tav tm="0">
                                          <p:val>
                                            <p:strVal val="#ppt_x"/>
                                          </p:val>
                                        </p:tav>
                                        <p:tav tm="100000">
                                          <p:val>
                                            <p:strVal val="#ppt_x"/>
                                          </p:val>
                                        </p:tav>
                                      </p:tavLst>
                                    </p:anim>
                                    <p:anim calcmode="lin" valueType="num">
                                      <p:cBhvr additive="base">
                                        <p:cTn dur="500" fill="hold" id="33"/>
                                        <p:tgtEl>
                                          <p:spTgt spid="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7"/>
      <p:bldP grpId="0" spid="155"/>
      <p:bldP grpId="0" spid="156"/>
    </p:bld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pSp>
        <p:nvGrpSpPr>
          <p:cNvPr id="8" name="Group 3"/>
          <p:cNvGrpSpPr/>
          <p:nvPr/>
        </p:nvGrpSpPr>
        <p:grpSpPr bwMode="auto">
          <a:xfrm>
            <a:off x="222250" y="134938"/>
            <a:ext cx="6270626" cy="638175"/>
            <a:chOff x="1728" y="1470"/>
            <a:chExt cx="3950" cy="402"/>
          </a:xfrm>
        </p:grpSpPr>
        <p:grpSp>
          <p:nvGrpSpPr>
            <p:cNvPr id="9" name="Group 4"/>
            <p:cNvGrpSpPr/>
            <p:nvPr/>
          </p:nvGrpSpPr>
          <p:grpSpPr bwMode="auto">
            <a:xfrm rot="-4423226">
              <a:off x="1676" y="1532"/>
              <a:ext cx="400" cy="280"/>
              <a:chOff x="1043" y="2596"/>
              <a:chExt cx="142" cy="99"/>
            </a:xfrm>
          </p:grpSpPr>
          <p:sp>
            <p:nvSpPr>
              <p:cNvPr id="12" name="Freeform 5"/>
              <p:cNvSpPr/>
              <p:nvPr>
                <p:custDataLst>
                  <p:tags r:id="rId1"/>
                </p:custDataLst>
              </p:nvPr>
            </p:nvSpPr>
            <p:spPr bwMode="auto">
              <a:xfrm>
                <a:off x="1149" y="2693"/>
                <a:ext cx="12" cy="2"/>
              </a:xfrm>
              <a:custGeom>
                <a:avLst/>
                <a:gdLst>
                  <a:gd fmla="*/ 0 w 63" name="T0"/>
                  <a:gd fmla="*/ 0 h 14" name="T1"/>
                  <a:gd fmla="*/ 0 w 63" name="T2"/>
                  <a:gd fmla="*/ 0 h 14" name="T3"/>
                  <a:gd fmla="*/ 0 w 63" name="T4"/>
                  <a:gd fmla="*/ 0 h 14" name="T5"/>
                  <a:gd fmla="*/ 0 w 63" name="T6"/>
                  <a:gd fmla="*/ 0 h 14" name="T7"/>
                  <a:gd fmla="*/ 0 w 63" name="T8"/>
                  <a:gd fmla="*/ 0 h 14" name="T9"/>
                  <a:gd fmla="*/ 0 w 63" name="T10"/>
                  <a:gd fmla="*/ 0 h 14" name="T11"/>
                  <a:gd fmla="*/ 0 w 63" name="T12"/>
                  <a:gd fmla="*/ 0 h 14" name="T13"/>
                  <a:gd fmla="*/ 0 w 63" name="T14"/>
                  <a:gd fmla="*/ 0 h 14" name="T15"/>
                  <a:gd fmla="*/ 0 w 63" name="T16"/>
                  <a:gd fmla="*/ 0 h 14" name="T17"/>
                  <a:gd fmla="*/ 0 w 63" name="T18"/>
                  <a:gd fmla="*/ 0 h 14" name="T19"/>
                  <a:gd fmla="*/ 0 w 63" name="T20"/>
                  <a:gd fmla="*/ 0 h 14" name="T21"/>
                  <a:gd fmla="*/ 0 w 63" name="T22"/>
                  <a:gd fmla="*/ 0 h 14" name="T23"/>
                  <a:gd fmla="*/ 0 w 63" name="T24"/>
                  <a:gd fmla="*/ 0 h 14" name="T25"/>
                  <a:gd fmla="*/ 0 w 63" name="T26"/>
                  <a:gd fmla="*/ 0 h 14" name="T27"/>
                  <a:gd fmla="*/ 0 w 63" name="T28"/>
                  <a:gd fmla="*/ 0 h 14" name="T29"/>
                  <a:gd fmla="*/ 0 w 63" name="T30"/>
                  <a:gd fmla="*/ 0 h 14" name="T31"/>
                  <a:gd fmla="*/ 0 w 63" name="T32"/>
                  <a:gd fmla="*/ 0 h 14"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3" name="T51"/>
                  <a:gd fmla="*/ 0 h 14" name="T52"/>
                  <a:gd fmla="*/ 63 w 63" name="T53"/>
                  <a:gd fmla="*/ 14 h 14"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14" w="63">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ln>
            </p:spPr>
            <p:txBody>
              <a:bodyPr/>
              <a:lstStyle/>
              <a:p>
                <a:endParaRPr altLang="en-US" lang="zh-CN" sz="2400"/>
              </a:p>
            </p:txBody>
          </p:sp>
          <p:sp>
            <p:nvSpPr>
              <p:cNvPr id="13" name="Freeform 6"/>
              <p:cNvSpPr/>
              <p:nvPr>
                <p:custDataLst>
                  <p:tags r:id="rId2"/>
                </p:custDataLst>
              </p:nvPr>
            </p:nvSpPr>
            <p:spPr bwMode="auto">
              <a:xfrm>
                <a:off x="1143" y="2689"/>
                <a:ext cx="26" cy="6"/>
              </a:xfrm>
              <a:custGeom>
                <a:avLst/>
                <a:gdLst>
                  <a:gd fmla="*/ 0 w 129" name="T0"/>
                  <a:gd fmla="*/ 0 h 38" name="T1"/>
                  <a:gd fmla="*/ 0 w 129" name="T2"/>
                  <a:gd fmla="*/ 0 h 38" name="T3"/>
                  <a:gd fmla="*/ 0 w 129" name="T4"/>
                  <a:gd fmla="*/ 0 h 38" name="T5"/>
                  <a:gd fmla="*/ 0 w 129" name="T6"/>
                  <a:gd fmla="*/ 0 h 38" name="T7"/>
                  <a:gd fmla="*/ 0 w 129" name="T8"/>
                  <a:gd fmla="*/ 0 h 38" name="T9"/>
                  <a:gd fmla="*/ 0 w 129" name="T10"/>
                  <a:gd fmla="*/ 0 h 38" name="T11"/>
                  <a:gd fmla="*/ 0 w 129" name="T12"/>
                  <a:gd fmla="*/ 0 h 38" name="T13"/>
                  <a:gd fmla="*/ 0 w 129" name="T14"/>
                  <a:gd fmla="*/ 0 h 38" name="T15"/>
                  <a:gd fmla="*/ 0 w 129" name="T16"/>
                  <a:gd fmla="*/ 0 h 38" name="T17"/>
                  <a:gd fmla="*/ 0 w 129" name="T18"/>
                  <a:gd fmla="*/ 0 h 38" name="T19"/>
                  <a:gd fmla="*/ 0 w 129" name="T20"/>
                  <a:gd fmla="*/ 0 h 38" name="T21"/>
                  <a:gd fmla="*/ 0 w 129" name="T22"/>
                  <a:gd fmla="*/ 0 h 38" name="T23"/>
                  <a:gd fmla="*/ 0 w 129" name="T24"/>
                  <a:gd fmla="*/ 0 h 38" name="T25"/>
                  <a:gd fmla="*/ 0 w 129" name="T26"/>
                  <a:gd fmla="*/ 0 h 38" name="T27"/>
                  <a:gd fmla="*/ 0 w 129" name="T28"/>
                  <a:gd fmla="*/ 0 h 38" name="T29"/>
                  <a:gd fmla="*/ 0 w 129" name="T30"/>
                  <a:gd fmla="*/ 0 h 38" name="T31"/>
                  <a:gd fmla="*/ 0 w 129" name="T32"/>
                  <a:gd fmla="*/ 0 h 38" name="T33"/>
                  <a:gd fmla="*/ 0 w 129" name="T34"/>
                  <a:gd fmla="*/ 0 h 38" name="T35"/>
                  <a:gd fmla="*/ 0 w 129" name="T36"/>
                  <a:gd fmla="*/ 0 h 38" name="T37"/>
                  <a:gd fmla="*/ 0 w 129" name="T38"/>
                  <a:gd fmla="*/ 0 h 38" name="T39"/>
                  <a:gd fmla="*/ 0 w 129" name="T40"/>
                  <a:gd fmla="*/ 0 h 38" name="T41"/>
                  <a:gd fmla="*/ 0 w 129" name="T42"/>
                  <a:gd fmla="*/ 0 h 38" name="T43"/>
                  <a:gd fmla="*/ 0 w 129" name="T44"/>
                  <a:gd fmla="*/ 0 h 38" name="T45"/>
                  <a:gd fmla="*/ 0 w 129" name="T46"/>
                  <a:gd fmla="*/ 0 h 38" name="T47"/>
                  <a:gd fmla="*/ 0 w 129" name="T48"/>
                  <a:gd fmla="*/ 0 h 38" name="T49"/>
                  <a:gd fmla="*/ 0 w 129" name="T50"/>
                  <a:gd fmla="*/ 0 h 38" name="T51"/>
                  <a:gd fmla="*/ 0 w 129" name="T52"/>
                  <a:gd fmla="*/ 0 h 38" name="T53"/>
                  <a:gd fmla="*/ 0 w 129" name="T54"/>
                  <a:gd fmla="*/ 0 h 38" name="T55"/>
                  <a:gd fmla="*/ 0 w 129" name="T56"/>
                  <a:gd fmla="*/ 0 h 38" name="T57"/>
                  <a:gd fmla="*/ 0 w 129" name="T58"/>
                  <a:gd fmla="*/ 0 h 38" name="T59"/>
                  <a:gd fmla="*/ 0 w 129" name="T60"/>
                  <a:gd fmla="*/ 0 h 38" name="T61"/>
                  <a:gd fmla="*/ 0 w 129" name="T62"/>
                  <a:gd fmla="*/ 0 h 38" name="T63"/>
                  <a:gd fmla="*/ 0 w 129" name="T64"/>
                  <a:gd fmla="*/ 0 h 3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29" name="T99"/>
                  <a:gd fmla="*/ 0 h 38" name="T100"/>
                  <a:gd fmla="*/ 129 w 129" name="T101"/>
                  <a:gd fmla="*/ 38 h 3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8" w="129">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ln>
            </p:spPr>
            <p:txBody>
              <a:bodyPr/>
              <a:lstStyle/>
              <a:p>
                <a:endParaRPr altLang="en-US" lang="zh-CN" sz="2400"/>
              </a:p>
            </p:txBody>
          </p:sp>
          <p:sp>
            <p:nvSpPr>
              <p:cNvPr id="14" name="Freeform 7"/>
              <p:cNvSpPr/>
              <p:nvPr>
                <p:custDataLst>
                  <p:tags r:id="rId3"/>
                </p:custDataLst>
              </p:nvPr>
            </p:nvSpPr>
            <p:spPr bwMode="auto">
              <a:xfrm>
                <a:off x="1140" y="2685"/>
                <a:ext cx="33" cy="10"/>
              </a:xfrm>
              <a:custGeom>
                <a:avLst/>
                <a:gdLst>
                  <a:gd fmla="*/ 0 w 166" name="T0"/>
                  <a:gd fmla="*/ 0 h 59" name="T1"/>
                  <a:gd fmla="*/ 0 w 166" name="T2"/>
                  <a:gd fmla="*/ 0 h 59" name="T3"/>
                  <a:gd fmla="*/ 0 w 166" name="T4"/>
                  <a:gd fmla="*/ 0 h 59" name="T5"/>
                  <a:gd fmla="*/ 0 w 166" name="T6"/>
                  <a:gd fmla="*/ 0 h 59" name="T7"/>
                  <a:gd fmla="*/ 0 w 166" name="T8"/>
                  <a:gd fmla="*/ 0 h 59" name="T9"/>
                  <a:gd fmla="*/ 0 w 166" name="T10"/>
                  <a:gd fmla="*/ 0 h 59" name="T11"/>
                  <a:gd fmla="*/ 0 w 166" name="T12"/>
                  <a:gd fmla="*/ 0 h 59" name="T13"/>
                  <a:gd fmla="*/ 0 w 166" name="T14"/>
                  <a:gd fmla="*/ 0 h 59" name="T15"/>
                  <a:gd fmla="*/ 0 w 166" name="T16"/>
                  <a:gd fmla="*/ 0 h 59" name="T17"/>
                  <a:gd fmla="*/ 0 w 166" name="T18"/>
                  <a:gd fmla="*/ 0 h 59" name="T19"/>
                  <a:gd fmla="*/ 0 w 166" name="T20"/>
                  <a:gd fmla="*/ 0 h 59" name="T21"/>
                  <a:gd fmla="*/ 0 w 166" name="T22"/>
                  <a:gd fmla="*/ 0 h 59" name="T23"/>
                  <a:gd fmla="*/ 0 w 166" name="T24"/>
                  <a:gd fmla="*/ 0 h 59" name="T25"/>
                  <a:gd fmla="*/ 0 w 166" name="T26"/>
                  <a:gd fmla="*/ 0 h 59" name="T27"/>
                  <a:gd fmla="*/ 0 w 166" name="T28"/>
                  <a:gd fmla="*/ 0 h 59" name="T29"/>
                  <a:gd fmla="*/ 0 w 166" name="T30"/>
                  <a:gd fmla="*/ 0 h 59" name="T31"/>
                  <a:gd fmla="*/ 0 w 166" name="T32"/>
                  <a:gd fmla="*/ 0 h 59" name="T33"/>
                  <a:gd fmla="*/ 0 w 166" name="T34"/>
                  <a:gd fmla="*/ 0 h 59" name="T35"/>
                  <a:gd fmla="*/ 0 w 166" name="T36"/>
                  <a:gd fmla="*/ 0 h 59" name="T37"/>
                  <a:gd fmla="*/ 0 w 166" name="T38"/>
                  <a:gd fmla="*/ 0 h 59" name="T39"/>
                  <a:gd fmla="*/ 0 w 166" name="T40"/>
                  <a:gd fmla="*/ 0 h 59" name="T41"/>
                  <a:gd fmla="*/ 0 w 166" name="T42"/>
                  <a:gd fmla="*/ 0 h 59" name="T43"/>
                  <a:gd fmla="*/ 0 w 166" name="T44"/>
                  <a:gd fmla="*/ 0 h 59" name="T45"/>
                  <a:gd fmla="*/ 0 w 166" name="T46"/>
                  <a:gd fmla="*/ 0 h 59" name="T47"/>
                  <a:gd fmla="*/ 0 w 166" name="T48"/>
                  <a:gd fmla="*/ 0 h 59" name="T49"/>
                  <a:gd fmla="*/ 0 w 166" name="T50"/>
                  <a:gd fmla="*/ 0 h 59" name="T51"/>
                  <a:gd fmla="*/ 0 w 166" name="T52"/>
                  <a:gd fmla="*/ 0 h 59" name="T53"/>
                  <a:gd fmla="*/ 0 w 166" name="T54"/>
                  <a:gd fmla="*/ 0 h 59" name="T55"/>
                  <a:gd fmla="*/ 0 w 166" name="T56"/>
                  <a:gd fmla="*/ 0 h 59" name="T57"/>
                  <a:gd fmla="*/ 0 w 166" name="T58"/>
                  <a:gd fmla="*/ 0 h 59" name="T59"/>
                  <a:gd fmla="*/ 0 w 166" name="T60"/>
                  <a:gd fmla="*/ 0 h 59" name="T61"/>
                  <a:gd fmla="*/ 0 w 166" name="T62"/>
                  <a:gd fmla="*/ 0 h 59" name="T63"/>
                  <a:gd fmla="*/ 0 w 166" name="T64"/>
                  <a:gd fmla="*/ 0 h 59" name="T65"/>
                  <a:gd fmla="*/ 0 w 166" name="T66"/>
                  <a:gd fmla="*/ 0 h 59" name="T67"/>
                  <a:gd fmla="*/ 0 w 166" name="T68"/>
                  <a:gd fmla="*/ 0 h 59" name="T69"/>
                  <a:gd fmla="*/ 0 w 166" name="T70"/>
                  <a:gd fmla="*/ 0 h 59" name="T71"/>
                  <a:gd fmla="*/ 0 w 166" name="T72"/>
                  <a:gd fmla="*/ 0 h 59" name="T73"/>
                  <a:gd fmla="*/ 0 w 166" name="T74"/>
                  <a:gd fmla="*/ 0 h 59" name="T75"/>
                  <a:gd fmla="*/ 0 w 166" name="T76"/>
                  <a:gd fmla="*/ 0 h 59" name="T77"/>
                  <a:gd fmla="*/ 0 w 166" name="T78"/>
                  <a:gd fmla="*/ 0 h 59" name="T79"/>
                  <a:gd fmla="*/ 0 w 166" name="T80"/>
                  <a:gd fmla="*/ 0 h 59" name="T81"/>
                  <a:gd fmla="*/ 0 w 166" name="T82"/>
                  <a:gd fmla="*/ 0 h 59" name="T83"/>
                  <a:gd fmla="*/ 0 w 166" name="T84"/>
                  <a:gd fmla="*/ 0 h 59" name="T85"/>
                  <a:gd fmla="*/ 0 w 166" name="T86"/>
                  <a:gd fmla="*/ 0 h 59" name="T87"/>
                  <a:gd fmla="*/ 0 w 166" name="T88"/>
                  <a:gd fmla="*/ 0 h 59" name="T89"/>
                  <a:gd fmla="*/ 0 w 166" name="T90"/>
                  <a:gd fmla="*/ 0 h 59" name="T91"/>
                  <a:gd fmla="*/ 0 w 166" name="T92"/>
                  <a:gd fmla="*/ 0 h 59" name="T93"/>
                  <a:gd fmla="*/ 0 w 166" name="T94"/>
                  <a:gd fmla="*/ 0 h 59" name="T95"/>
                  <a:gd fmla="*/ 0 w 166" name="T96"/>
                  <a:gd fmla="*/ 0 h 59"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66" name="T147"/>
                  <a:gd fmla="*/ 0 h 59" name="T148"/>
                  <a:gd fmla="*/ 166 w 166" name="T149"/>
                  <a:gd fmla="*/ 59 h 59"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59" w="166">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ln>
            </p:spPr>
            <p:txBody>
              <a:bodyPr/>
              <a:lstStyle/>
              <a:p>
                <a:endParaRPr altLang="en-US" lang="zh-CN" sz="2400"/>
              </a:p>
            </p:txBody>
          </p:sp>
          <p:sp>
            <p:nvSpPr>
              <p:cNvPr id="15" name="Freeform 8"/>
              <p:cNvSpPr/>
              <p:nvPr>
                <p:custDataLst>
                  <p:tags r:id="rId4"/>
                </p:custDataLst>
              </p:nvPr>
            </p:nvSpPr>
            <p:spPr bwMode="auto">
              <a:xfrm>
                <a:off x="1138" y="2682"/>
                <a:ext cx="38" cy="12"/>
              </a:xfrm>
              <a:custGeom>
                <a:avLst/>
                <a:gdLst>
                  <a:gd fmla="*/ 0 w 191" name="T0"/>
                  <a:gd fmla="*/ 0 h 72" name="T1"/>
                  <a:gd fmla="*/ 0 w 191" name="T2"/>
                  <a:gd fmla="*/ 0 h 72" name="T3"/>
                  <a:gd fmla="*/ 0 w 191" name="T4"/>
                  <a:gd fmla="*/ 0 h 72" name="T5"/>
                  <a:gd fmla="*/ 0 w 191" name="T6"/>
                  <a:gd fmla="*/ 0 h 72" name="T7"/>
                  <a:gd fmla="*/ 0 w 191" name="T8"/>
                  <a:gd fmla="*/ 0 h 72" name="T9"/>
                  <a:gd fmla="*/ 0 w 191" name="T10"/>
                  <a:gd fmla="*/ 0 h 72" name="T11"/>
                  <a:gd fmla="*/ 0 w 191" name="T12"/>
                  <a:gd fmla="*/ 0 h 72" name="T13"/>
                  <a:gd fmla="*/ 0 w 191" name="T14"/>
                  <a:gd fmla="*/ 0 h 72" name="T15"/>
                  <a:gd fmla="*/ 0 w 191" name="T16"/>
                  <a:gd fmla="*/ 0 h 72" name="T17"/>
                  <a:gd fmla="*/ 0 w 191" name="T18"/>
                  <a:gd fmla="*/ 0 h 72" name="T19"/>
                  <a:gd fmla="*/ 0 w 191" name="T20"/>
                  <a:gd fmla="*/ 0 h 72" name="T21"/>
                  <a:gd fmla="*/ 0 w 191" name="T22"/>
                  <a:gd fmla="*/ 0 h 72" name="T23"/>
                  <a:gd fmla="*/ 0 w 191" name="T24"/>
                  <a:gd fmla="*/ 0 h 72" name="T25"/>
                  <a:gd fmla="*/ 0 w 191" name="T26"/>
                  <a:gd fmla="*/ 0 h 72" name="T27"/>
                  <a:gd fmla="*/ 0 w 191" name="T28"/>
                  <a:gd fmla="*/ 0 h 72" name="T29"/>
                  <a:gd fmla="*/ 0 w 191" name="T30"/>
                  <a:gd fmla="*/ 0 h 72" name="T31"/>
                  <a:gd fmla="*/ 0 w 191" name="T32"/>
                  <a:gd fmla="*/ 0 h 72" name="T33"/>
                  <a:gd fmla="*/ 0 w 191" name="T34"/>
                  <a:gd fmla="*/ 0 h 72" name="T35"/>
                  <a:gd fmla="*/ 0 w 191" name="T36"/>
                  <a:gd fmla="*/ 0 h 72" name="T37"/>
                  <a:gd fmla="*/ 0 w 191" name="T38"/>
                  <a:gd fmla="*/ 0 h 72" name="T39"/>
                  <a:gd fmla="*/ 0 w 191" name="T40"/>
                  <a:gd fmla="*/ 0 h 72" name="T41"/>
                  <a:gd fmla="*/ 0 w 191" name="T42"/>
                  <a:gd fmla="*/ 0 h 72" name="T43"/>
                  <a:gd fmla="*/ 0 w 191" name="T44"/>
                  <a:gd fmla="*/ 0 h 72" name="T45"/>
                  <a:gd fmla="*/ 0 w 191" name="T46"/>
                  <a:gd fmla="*/ 0 h 72" name="T47"/>
                  <a:gd fmla="*/ 0 w 191" name="T48"/>
                  <a:gd fmla="*/ 0 h 72" name="T49"/>
                  <a:gd fmla="*/ 0 w 191" name="T50"/>
                  <a:gd fmla="*/ 0 h 72" name="T51"/>
                  <a:gd fmla="*/ 0 w 191" name="T52"/>
                  <a:gd fmla="*/ 0 h 72" name="T53"/>
                  <a:gd fmla="*/ 0 w 191" name="T54"/>
                  <a:gd fmla="*/ 0 h 72" name="T55"/>
                  <a:gd fmla="*/ 0 w 191" name="T56"/>
                  <a:gd fmla="*/ 0 h 72" name="T57"/>
                  <a:gd fmla="*/ 0 w 191" name="T58"/>
                  <a:gd fmla="*/ 0 h 72" name="T59"/>
                  <a:gd fmla="*/ 0 w 191" name="T60"/>
                  <a:gd fmla="*/ 0 h 72" name="T61"/>
                  <a:gd fmla="*/ 0 w 191" name="T62"/>
                  <a:gd fmla="*/ 0 h 72" name="T63"/>
                  <a:gd fmla="*/ 0 w 191" name="T64"/>
                  <a:gd fmla="*/ 0 h 72" name="T65"/>
                  <a:gd fmla="*/ 0 w 191" name="T66"/>
                  <a:gd fmla="*/ 0 h 72" name="T67"/>
                  <a:gd fmla="*/ 0 w 191" name="T68"/>
                  <a:gd fmla="*/ 0 h 72" name="T69"/>
                  <a:gd fmla="*/ 0 w 191" name="T70"/>
                  <a:gd fmla="*/ 0 h 72" name="T71"/>
                  <a:gd fmla="*/ 0 w 191" name="T72"/>
                  <a:gd fmla="*/ 0 h 72" name="T73"/>
                  <a:gd fmla="*/ 0 w 191" name="T74"/>
                  <a:gd fmla="*/ 0 h 72" name="T75"/>
                  <a:gd fmla="*/ 0 w 191" name="T76"/>
                  <a:gd fmla="*/ 0 h 72" name="T77"/>
                  <a:gd fmla="*/ 0 w 191" name="T78"/>
                  <a:gd fmla="*/ 0 h 72" name="T79"/>
                  <a:gd fmla="*/ 0 w 191" name="T80"/>
                  <a:gd fmla="*/ 0 h 72" name="T81"/>
                  <a:gd fmla="*/ 0 w 191" name="T82"/>
                  <a:gd fmla="*/ 0 h 72" name="T83"/>
                  <a:gd fmla="*/ 0 w 191" name="T84"/>
                  <a:gd fmla="*/ 0 h 72" name="T85"/>
                  <a:gd fmla="*/ 0 w 191" name="T86"/>
                  <a:gd fmla="*/ 0 h 72" name="T87"/>
                  <a:gd fmla="*/ 0 w 191" name="T88"/>
                  <a:gd fmla="*/ 0 h 72" name="T89"/>
                  <a:gd fmla="*/ 0 w 191" name="T90"/>
                  <a:gd fmla="*/ 0 h 72" name="T91"/>
                  <a:gd fmla="*/ 0 w 191" name="T92"/>
                  <a:gd fmla="*/ 0 h 72" name="T93"/>
                  <a:gd fmla="*/ 0 w 191" name="T94"/>
                  <a:gd fmla="*/ 0 h 72" name="T95"/>
                  <a:gd fmla="*/ 0 w 191" name="T96"/>
                  <a:gd fmla="*/ 0 h 72"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91" name="T147"/>
                  <a:gd fmla="*/ 0 h 72" name="T148"/>
                  <a:gd fmla="*/ 191 w 191" name="T149"/>
                  <a:gd fmla="*/ 72 h 72"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72" w="191">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ln>
            </p:spPr>
            <p:txBody>
              <a:bodyPr/>
              <a:lstStyle/>
              <a:p>
                <a:endParaRPr altLang="en-US" lang="zh-CN" sz="2400"/>
              </a:p>
            </p:txBody>
          </p:sp>
          <p:sp>
            <p:nvSpPr>
              <p:cNvPr id="16" name="Freeform 9"/>
              <p:cNvSpPr/>
              <p:nvPr>
                <p:custDataLst>
                  <p:tags r:id="rId5"/>
                </p:custDataLst>
              </p:nvPr>
            </p:nvSpPr>
            <p:spPr bwMode="auto">
              <a:xfrm>
                <a:off x="1136" y="2679"/>
                <a:ext cx="42" cy="14"/>
              </a:xfrm>
              <a:custGeom>
                <a:avLst/>
                <a:gdLst>
                  <a:gd fmla="*/ 0 w 210" name="T0"/>
                  <a:gd fmla="*/ 0 h 84" name="T1"/>
                  <a:gd fmla="*/ 0 w 210" name="T2"/>
                  <a:gd fmla="*/ 0 h 84" name="T3"/>
                  <a:gd fmla="*/ 0 w 210" name="T4"/>
                  <a:gd fmla="*/ 0 h 84" name="T5"/>
                  <a:gd fmla="*/ 0 w 210" name="T6"/>
                  <a:gd fmla="*/ 0 h 84" name="T7"/>
                  <a:gd fmla="*/ 0 w 210" name="T8"/>
                  <a:gd fmla="*/ 0 h 84" name="T9"/>
                  <a:gd fmla="*/ 0 w 210" name="T10"/>
                  <a:gd fmla="*/ 0 h 84" name="T11"/>
                  <a:gd fmla="*/ 0 w 210" name="T12"/>
                  <a:gd fmla="*/ 0 h 84" name="T13"/>
                  <a:gd fmla="*/ 0 w 210" name="T14"/>
                  <a:gd fmla="*/ 0 h 84" name="T15"/>
                  <a:gd fmla="*/ 0 w 210" name="T16"/>
                  <a:gd fmla="*/ 0 h 84" name="T17"/>
                  <a:gd fmla="*/ 0 w 210" name="T18"/>
                  <a:gd fmla="*/ 0 h 84" name="T19"/>
                  <a:gd fmla="*/ 0 w 210" name="T20"/>
                  <a:gd fmla="*/ 0 h 84" name="T21"/>
                  <a:gd fmla="*/ 0 w 210" name="T22"/>
                  <a:gd fmla="*/ 0 h 84" name="T23"/>
                  <a:gd fmla="*/ 0 w 210" name="T24"/>
                  <a:gd fmla="*/ 0 h 84" name="T25"/>
                  <a:gd fmla="*/ 0 w 210" name="T26"/>
                  <a:gd fmla="*/ 0 h 84" name="T27"/>
                  <a:gd fmla="*/ 0 w 210" name="T28"/>
                  <a:gd fmla="*/ 0 h 84" name="T29"/>
                  <a:gd fmla="*/ 0 w 210" name="T30"/>
                  <a:gd fmla="*/ 0 h 84" name="T31"/>
                  <a:gd fmla="*/ 0 w 210" name="T32"/>
                  <a:gd fmla="*/ 0 h 84" name="T33"/>
                  <a:gd fmla="*/ 0 w 210" name="T34"/>
                  <a:gd fmla="*/ 0 h 84" name="T35"/>
                  <a:gd fmla="*/ 0 w 210" name="T36"/>
                  <a:gd fmla="*/ 0 h 84" name="T37"/>
                  <a:gd fmla="*/ 0 w 210" name="T38"/>
                  <a:gd fmla="*/ 0 h 84" name="T39"/>
                  <a:gd fmla="*/ 0 w 210" name="T40"/>
                  <a:gd fmla="*/ 0 h 84" name="T41"/>
                  <a:gd fmla="*/ 0 w 210" name="T42"/>
                  <a:gd fmla="*/ 0 h 84" name="T43"/>
                  <a:gd fmla="*/ 0 w 210" name="T44"/>
                  <a:gd fmla="*/ 0 h 84" name="T45"/>
                  <a:gd fmla="*/ 0 w 210" name="T46"/>
                  <a:gd fmla="*/ 0 h 84" name="T47"/>
                  <a:gd fmla="*/ 0 w 210" name="T48"/>
                  <a:gd fmla="*/ 0 h 84" name="T49"/>
                  <a:gd fmla="*/ 0 w 210" name="T50"/>
                  <a:gd fmla="*/ 0 h 84" name="T51"/>
                  <a:gd fmla="*/ 0 w 210" name="T52"/>
                  <a:gd fmla="*/ 0 h 84" name="T53"/>
                  <a:gd fmla="*/ 0 w 210" name="T54"/>
                  <a:gd fmla="*/ 0 h 84" name="T55"/>
                  <a:gd fmla="*/ 0 w 210" name="T56"/>
                  <a:gd fmla="*/ 0 h 84" name="T57"/>
                  <a:gd fmla="*/ 0 w 210" name="T58"/>
                  <a:gd fmla="*/ 0 h 84" name="T59"/>
                  <a:gd fmla="*/ 0 w 210" name="T60"/>
                  <a:gd fmla="*/ 0 h 84" name="T61"/>
                  <a:gd fmla="*/ 0 w 210" name="T62"/>
                  <a:gd fmla="*/ 0 h 84" name="T63"/>
                  <a:gd fmla="*/ 0 w 210" name="T64"/>
                  <a:gd fmla="*/ 0 h 84" name="T65"/>
                  <a:gd fmla="*/ 0 w 210" name="T66"/>
                  <a:gd fmla="*/ 0 h 84" name="T67"/>
                  <a:gd fmla="*/ 0 w 210" name="T68"/>
                  <a:gd fmla="*/ 0 h 84" name="T69"/>
                  <a:gd fmla="*/ 0 w 210" name="T70"/>
                  <a:gd fmla="*/ 0 h 84" name="T71"/>
                  <a:gd fmla="*/ 0 w 210" name="T72"/>
                  <a:gd fmla="*/ 0 h 84" name="T73"/>
                  <a:gd fmla="*/ 0 w 210" name="T74"/>
                  <a:gd fmla="*/ 0 h 84" name="T75"/>
                  <a:gd fmla="*/ 0 w 210" name="T76"/>
                  <a:gd fmla="*/ 0 h 84" name="T77"/>
                  <a:gd fmla="*/ 0 w 210" name="T78"/>
                  <a:gd fmla="*/ 0 h 84" name="T79"/>
                  <a:gd fmla="*/ 0 w 210" name="T80"/>
                  <a:gd fmla="*/ 0 h 84" name="T81"/>
                  <a:gd fmla="*/ 0 w 210" name="T82"/>
                  <a:gd fmla="*/ 0 h 84" name="T83"/>
                  <a:gd fmla="*/ 0 w 210" name="T84"/>
                  <a:gd fmla="*/ 0 h 84" name="T85"/>
                  <a:gd fmla="*/ 0 w 210" name="T86"/>
                  <a:gd fmla="*/ 0 h 84" name="T87"/>
                  <a:gd fmla="*/ 0 w 210" name="T88"/>
                  <a:gd fmla="*/ 0 h 84" name="T89"/>
                  <a:gd fmla="*/ 0 w 210" name="T90"/>
                  <a:gd fmla="*/ 0 h 84" name="T91"/>
                  <a:gd fmla="*/ 0 w 210" name="T92"/>
                  <a:gd fmla="*/ 0 h 84" name="T93"/>
                  <a:gd fmla="*/ 0 w 210" name="T94"/>
                  <a:gd fmla="*/ 0 h 84" name="T95"/>
                  <a:gd fmla="*/ 0 w 210" name="T96"/>
                  <a:gd fmla="*/ 0 h 84" name="T97"/>
                  <a:gd fmla="*/ 0 w 210" name="T98"/>
                  <a:gd fmla="*/ 0 h 84" name="T99"/>
                  <a:gd fmla="*/ 0 w 210" name="T100"/>
                  <a:gd fmla="*/ 0 h 84" name="T101"/>
                  <a:gd fmla="*/ 0 w 210" name="T102"/>
                  <a:gd fmla="*/ 0 h 84" name="T103"/>
                  <a:gd fmla="*/ 0 w 210" name="T104"/>
                  <a:gd fmla="*/ 0 h 84"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w 210" name="T159"/>
                  <a:gd fmla="*/ 0 h 84" name="T160"/>
                  <a:gd fmla="*/ 210 w 210" name="T161"/>
                  <a:gd fmla="*/ 84 h 84" name="T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b="T162" l="T159" r="T161" t="T160"/>
                <a:pathLst>
                  <a:path h="84" w="210">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ln>
            </p:spPr>
            <p:txBody>
              <a:bodyPr/>
              <a:lstStyle/>
              <a:p>
                <a:endParaRPr altLang="en-US" lang="zh-CN" sz="2400"/>
              </a:p>
            </p:txBody>
          </p:sp>
          <p:sp>
            <p:nvSpPr>
              <p:cNvPr id="17" name="Freeform 10"/>
              <p:cNvSpPr/>
              <p:nvPr>
                <p:custDataLst>
                  <p:tags r:id="rId6"/>
                </p:custDataLst>
              </p:nvPr>
            </p:nvSpPr>
            <p:spPr bwMode="auto">
              <a:xfrm>
                <a:off x="1135" y="2677"/>
                <a:ext cx="45" cy="15"/>
              </a:xfrm>
              <a:custGeom>
                <a:avLst/>
                <a:gdLst>
                  <a:gd fmla="*/ 0 w 224" name="T0"/>
                  <a:gd fmla="*/ 0 h 95" name="T1"/>
                  <a:gd fmla="*/ 0 w 224" name="T2"/>
                  <a:gd fmla="*/ 0 h 95" name="T3"/>
                  <a:gd fmla="*/ 0 w 224" name="T4"/>
                  <a:gd fmla="*/ 0 h 95" name="T5"/>
                  <a:gd fmla="*/ 0 w 224" name="T6"/>
                  <a:gd fmla="*/ 0 h 95" name="T7"/>
                  <a:gd fmla="*/ 0 w 224" name="T8"/>
                  <a:gd fmla="*/ 0 h 95" name="T9"/>
                  <a:gd fmla="*/ 0 w 224" name="T10"/>
                  <a:gd fmla="*/ 0 h 95" name="T11"/>
                  <a:gd fmla="*/ 0 w 224" name="T12"/>
                  <a:gd fmla="*/ 0 h 95" name="T13"/>
                  <a:gd fmla="*/ 0 w 224" name="T14"/>
                  <a:gd fmla="*/ 0 h 95" name="T15"/>
                  <a:gd fmla="*/ 0 w 224" name="T16"/>
                  <a:gd fmla="*/ 0 h 95" name="T17"/>
                  <a:gd fmla="*/ 0 w 224" name="T18"/>
                  <a:gd fmla="*/ 0 h 95" name="T19"/>
                  <a:gd fmla="*/ 0 w 224" name="T20"/>
                  <a:gd fmla="*/ 0 h 95" name="T21"/>
                  <a:gd fmla="*/ 0 w 224" name="T22"/>
                  <a:gd fmla="*/ 0 h 95" name="T23"/>
                  <a:gd fmla="*/ 0 w 224" name="T24"/>
                  <a:gd fmla="*/ 0 h 95" name="T25"/>
                  <a:gd fmla="*/ 0 w 224" name="T26"/>
                  <a:gd fmla="*/ 0 h 95" name="T27"/>
                  <a:gd fmla="*/ 0 w 224" name="T28"/>
                  <a:gd fmla="*/ 0 h 95" name="T29"/>
                  <a:gd fmla="*/ 0 w 224" name="T30"/>
                  <a:gd fmla="*/ 0 h 95" name="T31"/>
                  <a:gd fmla="*/ 0 w 224" name="T32"/>
                  <a:gd fmla="*/ 0 h 95" name="T33"/>
                  <a:gd fmla="*/ 0 w 224" name="T34"/>
                  <a:gd fmla="*/ 0 h 95" name="T35"/>
                  <a:gd fmla="*/ 0 w 224" name="T36"/>
                  <a:gd fmla="*/ 0 h 95" name="T37"/>
                  <a:gd fmla="*/ 0 w 224" name="T38"/>
                  <a:gd fmla="*/ 0 h 95" name="T39"/>
                  <a:gd fmla="*/ 0 w 224" name="T40"/>
                  <a:gd fmla="*/ 0 h 95" name="T41"/>
                  <a:gd fmla="*/ 0 w 224" name="T42"/>
                  <a:gd fmla="*/ 0 h 95" name="T43"/>
                  <a:gd fmla="*/ 0 w 224" name="T44"/>
                  <a:gd fmla="*/ 0 h 95" name="T45"/>
                  <a:gd fmla="*/ 0 w 224" name="T46"/>
                  <a:gd fmla="*/ 0 h 95" name="T47"/>
                  <a:gd fmla="*/ 0 w 224" name="T48"/>
                  <a:gd fmla="*/ 0 h 95" name="T49"/>
                  <a:gd fmla="*/ 0 w 224" name="T50"/>
                  <a:gd fmla="*/ 0 h 95" name="T51"/>
                  <a:gd fmla="*/ 0 w 224" name="T52"/>
                  <a:gd fmla="*/ 0 h 95" name="T53"/>
                  <a:gd fmla="*/ 0 w 224" name="T54"/>
                  <a:gd fmla="*/ 0 h 95" name="T55"/>
                  <a:gd fmla="*/ 0 w 224" name="T56"/>
                  <a:gd fmla="*/ 0 h 95" name="T57"/>
                  <a:gd fmla="*/ 0 w 224" name="T58"/>
                  <a:gd fmla="*/ 0 h 95" name="T59"/>
                  <a:gd fmla="*/ 0 w 224" name="T60"/>
                  <a:gd fmla="*/ 0 h 95" name="T61"/>
                  <a:gd fmla="*/ 0 w 224" name="T62"/>
                  <a:gd fmla="*/ 0 h 95" name="T63"/>
                  <a:gd fmla="*/ 0 w 224" name="T64"/>
                  <a:gd fmla="*/ 0 h 95" name="T65"/>
                  <a:gd fmla="*/ 0 w 224" name="T66"/>
                  <a:gd fmla="*/ 0 h 95" name="T67"/>
                  <a:gd fmla="*/ 0 w 224" name="T68"/>
                  <a:gd fmla="*/ 0 h 95" name="T69"/>
                  <a:gd fmla="*/ 0 w 224" name="T70"/>
                  <a:gd fmla="*/ 0 h 95" name="T71"/>
                  <a:gd fmla="*/ 0 w 224" name="T72"/>
                  <a:gd fmla="*/ 0 h 95" name="T73"/>
                  <a:gd fmla="*/ 0 w 224" name="T74"/>
                  <a:gd fmla="*/ 0 h 95" name="T75"/>
                  <a:gd fmla="*/ 0 w 224" name="T76"/>
                  <a:gd fmla="*/ 0 h 95" name="T77"/>
                  <a:gd fmla="*/ 0 w 224" name="T78"/>
                  <a:gd fmla="*/ 0 h 95" name="T79"/>
                  <a:gd fmla="*/ 0 w 224" name="T80"/>
                  <a:gd fmla="*/ 0 h 95" name="T81"/>
                  <a:gd fmla="*/ 0 w 224" name="T82"/>
                  <a:gd fmla="*/ 0 h 95" name="T83"/>
                  <a:gd fmla="*/ 0 w 224" name="T84"/>
                  <a:gd fmla="*/ 0 h 95" name="T85"/>
                  <a:gd fmla="*/ 0 w 224" name="T86"/>
                  <a:gd fmla="*/ 0 h 95" name="T87"/>
                  <a:gd fmla="*/ 0 w 224" name="T88"/>
                  <a:gd fmla="*/ 0 h 95" name="T89"/>
                  <a:gd fmla="*/ 0 w 224" name="T90"/>
                  <a:gd fmla="*/ 0 h 95" name="T91"/>
                  <a:gd fmla="*/ 0 w 224" name="T92"/>
                  <a:gd fmla="*/ 0 h 95" name="T93"/>
                  <a:gd fmla="*/ 0 w 224" name="T94"/>
                  <a:gd fmla="*/ 0 h 95" name="T95"/>
                  <a:gd fmla="*/ 0 w 224" name="T96"/>
                  <a:gd fmla="*/ 0 h 95" name="T97"/>
                  <a:gd fmla="*/ 0 w 224" name="T98"/>
                  <a:gd fmla="*/ 0 h 95" name="T99"/>
                  <a:gd fmla="*/ 0 w 224" name="T100"/>
                  <a:gd fmla="*/ 0 h 95" name="T101"/>
                  <a:gd fmla="*/ 0 w 224" name="T102"/>
                  <a:gd fmla="*/ 0 h 95" name="T103"/>
                  <a:gd fmla="*/ 0 w 224" name="T104"/>
                  <a:gd fmla="*/ 0 h 95" name="T105"/>
                  <a:gd fmla="*/ 0 w 224" name="T106"/>
                  <a:gd fmla="*/ 0 h 95" name="T107"/>
                  <a:gd fmla="*/ 0 w 224" name="T108"/>
                  <a:gd fmla="*/ 0 h 95" name="T109"/>
                  <a:gd fmla="*/ 0 w 224" name="T110"/>
                  <a:gd fmla="*/ 0 h 95" name="T111"/>
                  <a:gd fmla="*/ 0 w 224" name="T112"/>
                  <a:gd fmla="*/ 0 h 95"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w 224" name="T171"/>
                  <a:gd fmla="*/ 0 h 95" name="T172"/>
                  <a:gd fmla="*/ 224 w 224" name="T173"/>
                  <a:gd fmla="*/ 95 h 95" name="T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b="T174" l="T171" r="T173" t="T172"/>
                <a:pathLst>
                  <a:path h="95" w="224">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ln>
            </p:spPr>
            <p:txBody>
              <a:bodyPr/>
              <a:lstStyle/>
              <a:p>
                <a:endParaRPr altLang="en-US" lang="zh-CN" sz="2400"/>
              </a:p>
            </p:txBody>
          </p:sp>
          <p:sp>
            <p:nvSpPr>
              <p:cNvPr id="18" name="Freeform 11"/>
              <p:cNvSpPr/>
              <p:nvPr>
                <p:custDataLst>
                  <p:tags r:id="rId7"/>
                </p:custDataLst>
              </p:nvPr>
            </p:nvSpPr>
            <p:spPr bwMode="auto">
              <a:xfrm>
                <a:off x="1135" y="2674"/>
                <a:ext cx="47" cy="18"/>
              </a:xfrm>
              <a:custGeom>
                <a:avLst/>
                <a:gdLst>
                  <a:gd fmla="*/ 0 w 235" name="T0"/>
                  <a:gd fmla="*/ 0 h 106" name="T1"/>
                  <a:gd fmla="*/ 0 w 235" name="T2"/>
                  <a:gd fmla="*/ 0 h 106" name="T3"/>
                  <a:gd fmla="*/ 0 w 235" name="T4"/>
                  <a:gd fmla="*/ 0 h 106" name="T5"/>
                  <a:gd fmla="*/ 0 w 235" name="T6"/>
                  <a:gd fmla="*/ 0 h 106" name="T7"/>
                  <a:gd fmla="*/ 0 w 235" name="T8"/>
                  <a:gd fmla="*/ 0 h 106" name="T9"/>
                  <a:gd fmla="*/ 0 w 235" name="T10"/>
                  <a:gd fmla="*/ 0 h 106" name="T11"/>
                  <a:gd fmla="*/ 0 w 235" name="T12"/>
                  <a:gd fmla="*/ 0 h 106" name="T13"/>
                  <a:gd fmla="*/ 0 w 235" name="T14"/>
                  <a:gd fmla="*/ 0 h 106" name="T15"/>
                  <a:gd fmla="*/ 0 w 235" name="T16"/>
                  <a:gd fmla="*/ 0 h 106" name="T17"/>
                  <a:gd fmla="*/ 0 w 235" name="T18"/>
                  <a:gd fmla="*/ 0 h 106" name="T19"/>
                  <a:gd fmla="*/ 0 w 235" name="T20"/>
                  <a:gd fmla="*/ 0 h 106" name="T21"/>
                  <a:gd fmla="*/ 0 w 235" name="T22"/>
                  <a:gd fmla="*/ 0 h 106" name="T23"/>
                  <a:gd fmla="*/ 0 w 235" name="T24"/>
                  <a:gd fmla="*/ 0 h 106" name="T25"/>
                  <a:gd fmla="*/ 0 w 235" name="T26"/>
                  <a:gd fmla="*/ 0 h 106" name="T27"/>
                  <a:gd fmla="*/ 0 w 235" name="T28"/>
                  <a:gd fmla="*/ 0 h 106" name="T29"/>
                  <a:gd fmla="*/ 0 w 235" name="T30"/>
                  <a:gd fmla="*/ 0 h 106" name="T31"/>
                  <a:gd fmla="*/ 0 w 235" name="T32"/>
                  <a:gd fmla="*/ 0 h 106" name="T33"/>
                  <a:gd fmla="*/ 0 w 235" name="T34"/>
                  <a:gd fmla="*/ 0 h 106" name="T35"/>
                  <a:gd fmla="*/ 0 w 235" name="T36"/>
                  <a:gd fmla="*/ 0 h 106" name="T37"/>
                  <a:gd fmla="*/ 0 w 235" name="T38"/>
                  <a:gd fmla="*/ 0 h 106" name="T39"/>
                  <a:gd fmla="*/ 0 w 235" name="T40"/>
                  <a:gd fmla="*/ 0 h 106" name="T41"/>
                  <a:gd fmla="*/ 0 w 235" name="T42"/>
                  <a:gd fmla="*/ 0 h 106" name="T43"/>
                  <a:gd fmla="*/ 0 w 235" name="T44"/>
                  <a:gd fmla="*/ 0 h 106" name="T45"/>
                  <a:gd fmla="*/ 0 w 235" name="T46"/>
                  <a:gd fmla="*/ 0 h 106" name="T47"/>
                  <a:gd fmla="*/ 0 w 235" name="T48"/>
                  <a:gd fmla="*/ 0 h 106" name="T49"/>
                  <a:gd fmla="*/ 0 w 235" name="T50"/>
                  <a:gd fmla="*/ 0 h 106" name="T51"/>
                  <a:gd fmla="*/ 0 w 235" name="T52"/>
                  <a:gd fmla="*/ 0 h 106" name="T53"/>
                  <a:gd fmla="*/ 0 w 235" name="T54"/>
                  <a:gd fmla="*/ 0 h 106" name="T55"/>
                  <a:gd fmla="*/ 0 w 235" name="T56"/>
                  <a:gd fmla="*/ 0 h 106" name="T57"/>
                  <a:gd fmla="*/ 0 w 235" name="T58"/>
                  <a:gd fmla="*/ 0 h 106" name="T59"/>
                  <a:gd fmla="*/ 0 w 235" name="T60"/>
                  <a:gd fmla="*/ 0 h 106" name="T61"/>
                  <a:gd fmla="*/ 0 w 235" name="T62"/>
                  <a:gd fmla="*/ 0 h 106" name="T63"/>
                  <a:gd fmla="*/ 0 w 235" name="T64"/>
                  <a:gd fmla="*/ 0 h 106" name="T65"/>
                  <a:gd fmla="*/ 0 w 235" name="T66"/>
                  <a:gd fmla="*/ 0 h 10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w 235" name="T102"/>
                  <a:gd fmla="*/ 0 h 106" name="T103"/>
                  <a:gd fmla="*/ 235 w 235" name="T104"/>
                  <a:gd fmla="*/ 106 h 106" name="T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b="T105" l="T102" r="T104" t="T103"/>
                <a:pathLst>
                  <a:path h="106" w="235">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ln>
            </p:spPr>
            <p:txBody>
              <a:bodyPr/>
              <a:lstStyle/>
              <a:p>
                <a:endParaRPr altLang="en-US" lang="zh-CN" sz="2400"/>
              </a:p>
            </p:txBody>
          </p:sp>
          <p:sp>
            <p:nvSpPr>
              <p:cNvPr id="19" name="Freeform 12"/>
              <p:cNvSpPr/>
              <p:nvPr>
                <p:custDataLst>
                  <p:tags r:id="rId8"/>
                </p:custDataLst>
              </p:nvPr>
            </p:nvSpPr>
            <p:spPr bwMode="auto">
              <a:xfrm>
                <a:off x="1134" y="2672"/>
                <a:ext cx="49" cy="19"/>
              </a:xfrm>
              <a:custGeom>
                <a:avLst/>
                <a:gdLst>
                  <a:gd fmla="*/ 0 w 242" name="T0"/>
                  <a:gd fmla="*/ 0 h 114" name="T1"/>
                  <a:gd fmla="*/ 0 w 242" name="T2"/>
                  <a:gd fmla="*/ 0 h 114" name="T3"/>
                  <a:gd fmla="*/ 0 w 242" name="T4"/>
                  <a:gd fmla="*/ 0 h 114" name="T5"/>
                  <a:gd fmla="*/ 0 w 242" name="T6"/>
                  <a:gd fmla="*/ 0 h 114" name="T7"/>
                  <a:gd fmla="*/ 0 w 242" name="T8"/>
                  <a:gd fmla="*/ 0 h 114" name="T9"/>
                  <a:gd fmla="*/ 0 w 242" name="T10"/>
                  <a:gd fmla="*/ 0 h 114" name="T11"/>
                  <a:gd fmla="*/ 0 w 242" name="T12"/>
                  <a:gd fmla="*/ 0 h 114" name="T13"/>
                  <a:gd fmla="*/ 0 w 242" name="T14"/>
                  <a:gd fmla="*/ 0 h 114" name="T15"/>
                  <a:gd fmla="*/ 0 w 242" name="T16"/>
                  <a:gd fmla="*/ 0 h 114" name="T17"/>
                  <a:gd fmla="*/ 0 w 242" name="T18"/>
                  <a:gd fmla="*/ 0 h 114" name="T19"/>
                  <a:gd fmla="*/ 0 w 242" name="T20"/>
                  <a:gd fmla="*/ 0 h 114" name="T21"/>
                  <a:gd fmla="*/ 0 w 242" name="T22"/>
                  <a:gd fmla="*/ 0 h 114" name="T23"/>
                  <a:gd fmla="*/ 0 w 242" name="T24"/>
                  <a:gd fmla="*/ 0 h 114" name="T25"/>
                  <a:gd fmla="*/ 0 w 242" name="T26"/>
                  <a:gd fmla="*/ 0 h 114" name="T27"/>
                  <a:gd fmla="*/ 0 w 242" name="T28"/>
                  <a:gd fmla="*/ 0 h 114" name="T29"/>
                  <a:gd fmla="*/ 0 w 242" name="T30"/>
                  <a:gd fmla="*/ 0 h 114" name="T31"/>
                  <a:gd fmla="*/ 0 w 242" name="T32"/>
                  <a:gd fmla="*/ 0 h 114" name="T33"/>
                  <a:gd fmla="*/ 0 w 242" name="T34"/>
                  <a:gd fmla="*/ 0 h 114" name="T35"/>
                  <a:gd fmla="*/ 0 w 242" name="T36"/>
                  <a:gd fmla="*/ 0 h 114" name="T37"/>
                  <a:gd fmla="*/ 0 w 242" name="T38"/>
                  <a:gd fmla="*/ 0 h 114" name="T39"/>
                  <a:gd fmla="*/ 0 w 242" name="T40"/>
                  <a:gd fmla="*/ 0 h 114" name="T41"/>
                  <a:gd fmla="*/ 0 w 242" name="T42"/>
                  <a:gd fmla="*/ 0 h 114" name="T43"/>
                  <a:gd fmla="*/ 0 w 242" name="T44"/>
                  <a:gd fmla="*/ 0 h 114" name="T45"/>
                  <a:gd fmla="*/ 0 w 242" name="T46"/>
                  <a:gd fmla="*/ 0 h 114" name="T47"/>
                  <a:gd fmla="*/ 0 w 242" name="T48"/>
                  <a:gd fmla="*/ 0 h 114" name="T49"/>
                  <a:gd fmla="*/ 0 w 242" name="T50"/>
                  <a:gd fmla="*/ 0 h 114" name="T51"/>
                  <a:gd fmla="*/ 0 w 242" name="T52"/>
                  <a:gd fmla="*/ 0 h 114" name="T53"/>
                  <a:gd fmla="*/ 0 w 242" name="T54"/>
                  <a:gd fmla="*/ 0 h 114" name="T55"/>
                  <a:gd fmla="*/ 0 w 242" name="T56"/>
                  <a:gd fmla="*/ 0 h 114" name="T57"/>
                  <a:gd fmla="*/ 0 w 242" name="T58"/>
                  <a:gd fmla="*/ 0 h 114" name="T59"/>
                  <a:gd fmla="*/ 0 w 242" name="T60"/>
                  <a:gd fmla="*/ 0 h 114" name="T61"/>
                  <a:gd fmla="*/ 0 w 242" name="T62"/>
                  <a:gd fmla="*/ 0 h 114" name="T63"/>
                  <a:gd fmla="*/ 0 w 242" name="T64"/>
                  <a:gd fmla="*/ 0 h 114" name="T65"/>
                  <a:gd fmla="*/ 0 w 242" name="T66"/>
                  <a:gd fmla="*/ 0 h 114" name="T67"/>
                  <a:gd fmla="*/ 0 w 242" name="T68"/>
                  <a:gd fmla="*/ 0 h 114" name="T69"/>
                  <a:gd fmla="*/ 0 w 242" name="T70"/>
                  <a:gd fmla="*/ 0 h 114"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42" name="T108"/>
                  <a:gd fmla="*/ 0 h 114" name="T109"/>
                  <a:gd fmla="*/ 242 w 242" name="T110"/>
                  <a:gd fmla="*/ 114 h 114"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14" w="242">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ln>
            </p:spPr>
            <p:txBody>
              <a:bodyPr/>
              <a:lstStyle/>
              <a:p>
                <a:endParaRPr altLang="en-US" lang="zh-CN" sz="2400"/>
              </a:p>
            </p:txBody>
          </p:sp>
          <p:sp>
            <p:nvSpPr>
              <p:cNvPr id="20" name="Freeform 13"/>
              <p:cNvSpPr/>
              <p:nvPr>
                <p:custDataLst>
                  <p:tags r:id="rId9"/>
                </p:custDataLst>
              </p:nvPr>
            </p:nvSpPr>
            <p:spPr bwMode="auto">
              <a:xfrm>
                <a:off x="1134" y="2669"/>
                <a:ext cx="50" cy="21"/>
              </a:xfrm>
              <a:custGeom>
                <a:avLst/>
                <a:gdLst>
                  <a:gd fmla="*/ 0 w 246" name="T0"/>
                  <a:gd fmla="*/ 0 h 123" name="T1"/>
                  <a:gd fmla="*/ 0 w 246" name="T2"/>
                  <a:gd fmla="*/ 0 h 123" name="T3"/>
                  <a:gd fmla="*/ 0 w 246" name="T4"/>
                  <a:gd fmla="*/ 0 h 123" name="T5"/>
                  <a:gd fmla="*/ 0 w 246" name="T6"/>
                  <a:gd fmla="*/ 0 h 123" name="T7"/>
                  <a:gd fmla="*/ 0 w 246" name="T8"/>
                  <a:gd fmla="*/ 0 h 123" name="T9"/>
                  <a:gd fmla="*/ 0 w 246" name="T10"/>
                  <a:gd fmla="*/ 0 h 123" name="T11"/>
                  <a:gd fmla="*/ 0 w 246" name="T12"/>
                  <a:gd fmla="*/ 0 h 123" name="T13"/>
                  <a:gd fmla="*/ 0 w 246" name="T14"/>
                  <a:gd fmla="*/ 0 h 123" name="T15"/>
                  <a:gd fmla="*/ 0 w 246" name="T16"/>
                  <a:gd fmla="*/ 0 h 123" name="T17"/>
                  <a:gd fmla="*/ 0 w 246" name="T18"/>
                  <a:gd fmla="*/ 0 h 123" name="T19"/>
                  <a:gd fmla="*/ 0 w 246" name="T20"/>
                  <a:gd fmla="*/ 0 h 123" name="T21"/>
                  <a:gd fmla="*/ 0 w 246" name="T22"/>
                  <a:gd fmla="*/ 0 h 123" name="T23"/>
                  <a:gd fmla="*/ 0 w 246" name="T24"/>
                  <a:gd fmla="*/ 0 h 123" name="T25"/>
                  <a:gd fmla="*/ 0 w 246" name="T26"/>
                  <a:gd fmla="*/ 0 h 123" name="T27"/>
                  <a:gd fmla="*/ 0 w 246" name="T28"/>
                  <a:gd fmla="*/ 0 h 123" name="T29"/>
                  <a:gd fmla="*/ 0 w 246" name="T30"/>
                  <a:gd fmla="*/ 0 h 123" name="T31"/>
                  <a:gd fmla="*/ 0 w 246" name="T32"/>
                  <a:gd fmla="*/ 0 h 123" name="T33"/>
                  <a:gd fmla="*/ 0 w 246" name="T34"/>
                  <a:gd fmla="*/ 0 h 123" name="T35"/>
                  <a:gd fmla="*/ 0 w 246" name="T36"/>
                  <a:gd fmla="*/ 0 h 123" name="T37"/>
                  <a:gd fmla="*/ 0 w 246" name="T38"/>
                  <a:gd fmla="*/ 0 h 123" name="T39"/>
                  <a:gd fmla="*/ 0 w 246" name="T40"/>
                  <a:gd fmla="*/ 0 h 123" name="T41"/>
                  <a:gd fmla="*/ 0 w 246" name="T42"/>
                  <a:gd fmla="*/ 0 h 123" name="T43"/>
                  <a:gd fmla="*/ 0 w 246" name="T44"/>
                  <a:gd fmla="*/ 0 h 123" name="T45"/>
                  <a:gd fmla="*/ 0 w 246" name="T46"/>
                  <a:gd fmla="*/ 0 h 123" name="T47"/>
                  <a:gd fmla="*/ 0 w 246" name="T48"/>
                  <a:gd fmla="*/ 0 h 123" name="T49"/>
                  <a:gd fmla="*/ 0 w 246" name="T50"/>
                  <a:gd fmla="*/ 0 h 123" name="T51"/>
                  <a:gd fmla="*/ 0 w 246" name="T52"/>
                  <a:gd fmla="*/ 0 h 123" name="T53"/>
                  <a:gd fmla="*/ 0 w 246" name="T54"/>
                  <a:gd fmla="*/ 0 h 123" name="T55"/>
                  <a:gd fmla="*/ 0 w 246" name="T56"/>
                  <a:gd fmla="*/ 0 h 123" name="T57"/>
                  <a:gd fmla="*/ 0 w 246" name="T58"/>
                  <a:gd fmla="*/ 0 h 123" name="T59"/>
                  <a:gd fmla="*/ 0 w 246" name="T60"/>
                  <a:gd fmla="*/ 0 h 123" name="T61"/>
                  <a:gd fmla="*/ 0 w 246" name="T62"/>
                  <a:gd fmla="*/ 0 h 123" name="T63"/>
                  <a:gd fmla="*/ 0 60000 65536" name="T64"/>
                  <a:gd fmla="*/ 0 60000 6553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w 246" name="T96"/>
                  <a:gd fmla="*/ 0 h 123" name="T97"/>
                  <a:gd fmla="*/ 246 w 246" name="T98"/>
                  <a:gd fmla="*/ 123 h 123" name="T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b="T99" l="T96" r="T98" t="T97"/>
                <a:pathLst>
                  <a:path h="123" w="246">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ln>
            </p:spPr>
            <p:txBody>
              <a:bodyPr/>
              <a:lstStyle/>
              <a:p>
                <a:endParaRPr altLang="en-US" lang="zh-CN" sz="2400"/>
              </a:p>
            </p:txBody>
          </p:sp>
          <p:sp>
            <p:nvSpPr>
              <p:cNvPr id="21" name="Freeform 14"/>
              <p:cNvSpPr/>
              <p:nvPr>
                <p:custDataLst>
                  <p:tags r:id="rId10"/>
                </p:custDataLst>
              </p:nvPr>
            </p:nvSpPr>
            <p:spPr bwMode="auto">
              <a:xfrm>
                <a:off x="1134" y="2667"/>
                <a:ext cx="50" cy="22"/>
              </a:xfrm>
              <a:custGeom>
                <a:avLst/>
                <a:gdLst>
                  <a:gd fmla="*/ 0 w 249" name="T0"/>
                  <a:gd fmla="*/ 0 h 132" name="T1"/>
                  <a:gd fmla="*/ 0 w 249" name="T2"/>
                  <a:gd fmla="*/ 0 h 132" name="T3"/>
                  <a:gd fmla="*/ 0 w 249" name="T4"/>
                  <a:gd fmla="*/ 0 h 132" name="T5"/>
                  <a:gd fmla="*/ 0 w 249" name="T6"/>
                  <a:gd fmla="*/ 0 h 132" name="T7"/>
                  <a:gd fmla="*/ 0 w 249" name="T8"/>
                  <a:gd fmla="*/ 0 h 132" name="T9"/>
                  <a:gd fmla="*/ 0 w 249" name="T10"/>
                  <a:gd fmla="*/ 0 h 132" name="T11"/>
                  <a:gd fmla="*/ 0 w 249" name="T12"/>
                  <a:gd fmla="*/ 0 h 132" name="T13"/>
                  <a:gd fmla="*/ 0 w 249" name="T14"/>
                  <a:gd fmla="*/ 0 h 132" name="T15"/>
                  <a:gd fmla="*/ 0 w 249" name="T16"/>
                  <a:gd fmla="*/ 0 h 132" name="T17"/>
                  <a:gd fmla="*/ 0 w 249" name="T18"/>
                  <a:gd fmla="*/ 0 h 132" name="T19"/>
                  <a:gd fmla="*/ 0 w 249" name="T20"/>
                  <a:gd fmla="*/ 0 h 132" name="T21"/>
                  <a:gd fmla="*/ 0 w 249" name="T22"/>
                  <a:gd fmla="*/ 0 h 132" name="T23"/>
                  <a:gd fmla="*/ 0 w 249" name="T24"/>
                  <a:gd fmla="*/ 0 h 132" name="T25"/>
                  <a:gd fmla="*/ 0 w 249" name="T26"/>
                  <a:gd fmla="*/ 0 h 132" name="T27"/>
                  <a:gd fmla="*/ 0 w 249" name="T28"/>
                  <a:gd fmla="*/ 0 h 132" name="T29"/>
                  <a:gd fmla="*/ 0 w 249" name="T30"/>
                  <a:gd fmla="*/ 0 h 132" name="T31"/>
                  <a:gd fmla="*/ 0 w 249" name="T32"/>
                  <a:gd fmla="*/ 0 h 132" name="T33"/>
                  <a:gd fmla="*/ 0 w 249" name="T34"/>
                  <a:gd fmla="*/ 0 h 132" name="T35"/>
                  <a:gd fmla="*/ 0 w 249" name="T36"/>
                  <a:gd fmla="*/ 0 h 132" name="T37"/>
                  <a:gd fmla="*/ 0 w 249" name="T38"/>
                  <a:gd fmla="*/ 0 h 132" name="T39"/>
                  <a:gd fmla="*/ 0 w 249" name="T40"/>
                  <a:gd fmla="*/ 0 h 132" name="T41"/>
                  <a:gd fmla="*/ 0 w 249" name="T42"/>
                  <a:gd fmla="*/ 0 h 132" name="T43"/>
                  <a:gd fmla="*/ 0 w 249" name="T44"/>
                  <a:gd fmla="*/ 0 h 132" name="T45"/>
                  <a:gd fmla="*/ 0 w 249" name="T46"/>
                  <a:gd fmla="*/ 0 h 132" name="T47"/>
                  <a:gd fmla="*/ 0 w 249" name="T48"/>
                  <a:gd fmla="*/ 0 h 132" name="T49"/>
                  <a:gd fmla="*/ 0 w 249" name="T50"/>
                  <a:gd fmla="*/ 0 h 132" name="T51"/>
                  <a:gd fmla="*/ 0 w 249" name="T52"/>
                  <a:gd fmla="*/ 0 h 132" name="T53"/>
                  <a:gd fmla="*/ 0 w 249" name="T54"/>
                  <a:gd fmla="*/ 0 h 132" name="T55"/>
                  <a:gd fmla="*/ 0 w 249" name="T56"/>
                  <a:gd fmla="*/ 0 h 132" name="T57"/>
                  <a:gd fmla="*/ 0 w 249" name="T58"/>
                  <a:gd fmla="*/ 0 h 132" name="T59"/>
                  <a:gd fmla="*/ 0 w 249" name="T60"/>
                  <a:gd fmla="*/ 0 h 132" name="T61"/>
                  <a:gd fmla="*/ 0 w 249" name="T62"/>
                  <a:gd fmla="*/ 0 h 132" name="T63"/>
                  <a:gd fmla="*/ 0 w 249" name="T64"/>
                  <a:gd fmla="*/ 0 h 1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49" name="T99"/>
                  <a:gd fmla="*/ 0 h 132" name="T100"/>
                  <a:gd fmla="*/ 249 w 249" name="T101"/>
                  <a:gd fmla="*/ 132 h 1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32" w="249">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ln>
            </p:spPr>
            <p:txBody>
              <a:bodyPr/>
              <a:lstStyle/>
              <a:p>
                <a:endParaRPr altLang="en-US" lang="zh-CN" sz="2400"/>
              </a:p>
            </p:txBody>
          </p:sp>
          <p:sp>
            <p:nvSpPr>
              <p:cNvPr id="22" name="Freeform 15"/>
              <p:cNvSpPr/>
              <p:nvPr>
                <p:custDataLst>
                  <p:tags r:id="rId11"/>
                </p:custDataLst>
              </p:nvPr>
            </p:nvSpPr>
            <p:spPr bwMode="auto">
              <a:xfrm>
                <a:off x="1134" y="2665"/>
                <a:ext cx="51" cy="23"/>
              </a:xfrm>
              <a:custGeom>
                <a:avLst/>
                <a:gdLst>
                  <a:gd fmla="*/ 0 w 251" name="T0"/>
                  <a:gd fmla="*/ 0 h 140" name="T1"/>
                  <a:gd fmla="*/ 0 w 251" name="T2"/>
                  <a:gd fmla="*/ 0 h 140" name="T3"/>
                  <a:gd fmla="*/ 0 w 251" name="T4"/>
                  <a:gd fmla="*/ 0 h 140" name="T5"/>
                  <a:gd fmla="*/ 0 w 251" name="T6"/>
                  <a:gd fmla="*/ 0 h 140" name="T7"/>
                  <a:gd fmla="*/ 0 w 251" name="T8"/>
                  <a:gd fmla="*/ 0 h 140" name="T9"/>
                  <a:gd fmla="*/ 0 w 251" name="T10"/>
                  <a:gd fmla="*/ 0 h 140" name="T11"/>
                  <a:gd fmla="*/ 0 w 251" name="T12"/>
                  <a:gd fmla="*/ 0 h 140" name="T13"/>
                  <a:gd fmla="*/ 0 w 251" name="T14"/>
                  <a:gd fmla="*/ 0 h 140" name="T15"/>
                  <a:gd fmla="*/ 0 w 251" name="T16"/>
                  <a:gd fmla="*/ 0 h 140" name="T17"/>
                  <a:gd fmla="*/ 0 w 251" name="T18"/>
                  <a:gd fmla="*/ 0 h 140" name="T19"/>
                  <a:gd fmla="*/ 0 w 251" name="T20"/>
                  <a:gd fmla="*/ 0 h 140" name="T21"/>
                  <a:gd fmla="*/ 0 w 251" name="T22"/>
                  <a:gd fmla="*/ 0 h 140" name="T23"/>
                  <a:gd fmla="*/ 0 w 251" name="T24"/>
                  <a:gd fmla="*/ 0 h 140" name="T25"/>
                  <a:gd fmla="*/ 0 w 251" name="T26"/>
                  <a:gd fmla="*/ 0 h 140" name="T27"/>
                  <a:gd fmla="*/ 0 w 251" name="T28"/>
                  <a:gd fmla="*/ 0 h 140" name="T29"/>
                  <a:gd fmla="*/ 0 w 251" name="T30"/>
                  <a:gd fmla="*/ 0 h 140" name="T31"/>
                  <a:gd fmla="*/ 0 w 251" name="T32"/>
                  <a:gd fmla="*/ 0 h 140" name="T33"/>
                  <a:gd fmla="*/ 0 w 251" name="T34"/>
                  <a:gd fmla="*/ 0 h 140" name="T35"/>
                  <a:gd fmla="*/ 0 w 251" name="T36"/>
                  <a:gd fmla="*/ 0 h 140" name="T37"/>
                  <a:gd fmla="*/ 0 w 251" name="T38"/>
                  <a:gd fmla="*/ 0 h 140" name="T39"/>
                  <a:gd fmla="*/ 0 w 251" name="T40"/>
                  <a:gd fmla="*/ 0 h 140" name="T41"/>
                  <a:gd fmla="*/ 0 w 251" name="T42"/>
                  <a:gd fmla="*/ 0 h 140" name="T43"/>
                  <a:gd fmla="*/ 0 w 251" name="T44"/>
                  <a:gd fmla="*/ 0 h 140" name="T45"/>
                  <a:gd fmla="*/ 0 w 251" name="T46"/>
                  <a:gd fmla="*/ 0 h 140" name="T47"/>
                  <a:gd fmla="*/ 0 w 251" name="T48"/>
                  <a:gd fmla="*/ 0 h 140" name="T49"/>
                  <a:gd fmla="*/ 0 w 251" name="T50"/>
                  <a:gd fmla="*/ 0 h 140" name="T51"/>
                  <a:gd fmla="*/ 0 w 251" name="T52"/>
                  <a:gd fmla="*/ 0 h 140" name="T53"/>
                  <a:gd fmla="*/ 0 w 251" name="T54"/>
                  <a:gd fmla="*/ 0 h 140" name="T55"/>
                  <a:gd fmla="*/ 0 w 251" name="T56"/>
                  <a:gd fmla="*/ 0 h 140" name="T57"/>
                  <a:gd fmla="*/ 0 w 251" name="T58"/>
                  <a:gd fmla="*/ 0 h 140" name="T59"/>
                  <a:gd fmla="*/ 0 w 251" name="T60"/>
                  <a:gd fmla="*/ 0 h 140" name="T61"/>
                  <a:gd fmla="*/ 0 w 251" name="T62"/>
                  <a:gd fmla="*/ 0 h 140" name="T63"/>
                  <a:gd fmla="*/ 0 w 251" name="T64"/>
                  <a:gd fmla="*/ 0 h 140" name="T65"/>
                  <a:gd fmla="*/ 0 w 251" name="T66"/>
                  <a:gd fmla="*/ 0 h 140" name="T67"/>
                  <a:gd fmla="*/ 0 w 251" name="T68"/>
                  <a:gd fmla="*/ 0 h 140" name="T69"/>
                  <a:gd fmla="*/ 0 w 251" name="T70"/>
                  <a:gd fmla="*/ 0 h 140"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w 251" name="T108"/>
                  <a:gd fmla="*/ 0 h 140" name="T109"/>
                  <a:gd fmla="*/ 251 w 251" name="T110"/>
                  <a:gd fmla="*/ 140 h 140" name="T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b="T111" l="T108" r="T110" t="T109"/>
                <a:pathLst>
                  <a:path h="140" w="251">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ln>
            </p:spPr>
            <p:txBody>
              <a:bodyPr/>
              <a:lstStyle/>
              <a:p>
                <a:endParaRPr altLang="en-US" lang="zh-CN" sz="2400"/>
              </a:p>
            </p:txBody>
          </p:sp>
          <p:sp>
            <p:nvSpPr>
              <p:cNvPr id="23" name="Freeform 16"/>
              <p:cNvSpPr/>
              <p:nvPr>
                <p:custDataLst>
                  <p:tags r:id="rId12"/>
                </p:custDataLst>
              </p:nvPr>
            </p:nvSpPr>
            <p:spPr bwMode="auto">
              <a:xfrm>
                <a:off x="1135" y="2663"/>
                <a:ext cx="50" cy="24"/>
              </a:xfrm>
              <a:custGeom>
                <a:avLst/>
                <a:gdLst>
                  <a:gd fmla="*/ 0 w 251" name="T0"/>
                  <a:gd fmla="*/ 0 h 146" name="T1"/>
                  <a:gd fmla="*/ 0 w 251" name="T2"/>
                  <a:gd fmla="*/ 0 h 146" name="T3"/>
                  <a:gd fmla="*/ 0 w 251" name="T4"/>
                  <a:gd fmla="*/ 0 h 146" name="T5"/>
                  <a:gd fmla="*/ 0 w 251" name="T6"/>
                  <a:gd fmla="*/ 0 h 146" name="T7"/>
                  <a:gd fmla="*/ 0 w 251" name="T8"/>
                  <a:gd fmla="*/ 0 h 146" name="T9"/>
                  <a:gd fmla="*/ 0 w 251" name="T10"/>
                  <a:gd fmla="*/ 0 h 146" name="T11"/>
                  <a:gd fmla="*/ 0 w 251" name="T12"/>
                  <a:gd fmla="*/ 0 h 146" name="T13"/>
                  <a:gd fmla="*/ 0 w 251" name="T14"/>
                  <a:gd fmla="*/ 0 h 146" name="T15"/>
                  <a:gd fmla="*/ 0 w 251" name="T16"/>
                  <a:gd fmla="*/ 0 h 146" name="T17"/>
                  <a:gd fmla="*/ 0 w 251" name="T18"/>
                  <a:gd fmla="*/ 0 h 146" name="T19"/>
                  <a:gd fmla="*/ 0 w 251" name="T20"/>
                  <a:gd fmla="*/ 0 h 146" name="T21"/>
                  <a:gd fmla="*/ 0 w 251" name="T22"/>
                  <a:gd fmla="*/ 0 h 146" name="T23"/>
                  <a:gd fmla="*/ 0 w 251" name="T24"/>
                  <a:gd fmla="*/ 0 h 146" name="T25"/>
                  <a:gd fmla="*/ 0 w 251" name="T26"/>
                  <a:gd fmla="*/ 0 h 146" name="T27"/>
                  <a:gd fmla="*/ 0 w 251" name="T28"/>
                  <a:gd fmla="*/ 0 h 146" name="T29"/>
                  <a:gd fmla="*/ 0 w 251" name="T30"/>
                  <a:gd fmla="*/ 0 h 146" name="T31"/>
                  <a:gd fmla="*/ 0 w 251" name="T32"/>
                  <a:gd fmla="*/ 0 h 146" name="T33"/>
                  <a:gd fmla="*/ 0 w 251" name="T34"/>
                  <a:gd fmla="*/ 0 h 146" name="T35"/>
                  <a:gd fmla="*/ 0 w 251" name="T36"/>
                  <a:gd fmla="*/ 0 h 146" name="T37"/>
                  <a:gd fmla="*/ 0 w 251" name="T38"/>
                  <a:gd fmla="*/ 0 h 146" name="T39"/>
                  <a:gd fmla="*/ 0 w 251" name="T40"/>
                  <a:gd fmla="*/ 0 h 146" name="T41"/>
                  <a:gd fmla="*/ 0 w 251" name="T42"/>
                  <a:gd fmla="*/ 0 h 146" name="T43"/>
                  <a:gd fmla="*/ 0 w 251" name="T44"/>
                  <a:gd fmla="*/ 0 h 146" name="T45"/>
                  <a:gd fmla="*/ 0 w 251" name="T46"/>
                  <a:gd fmla="*/ 0 h 146" name="T47"/>
                  <a:gd fmla="*/ 0 w 251" name="T48"/>
                  <a:gd fmla="*/ 0 h 146" name="T49"/>
                  <a:gd fmla="*/ 0 w 251" name="T50"/>
                  <a:gd fmla="*/ 0 h 146" name="T51"/>
                  <a:gd fmla="*/ 0 w 251" name="T52"/>
                  <a:gd fmla="*/ 0 h 146" name="T53"/>
                  <a:gd fmla="*/ 0 w 251" name="T54"/>
                  <a:gd fmla="*/ 0 h 146" name="T55"/>
                  <a:gd fmla="*/ 0 w 251" name="T56"/>
                  <a:gd fmla="*/ 0 h 146" name="T57"/>
                  <a:gd fmla="*/ 0 w 251" name="T58"/>
                  <a:gd fmla="*/ 0 h 146" name="T59"/>
                  <a:gd fmla="*/ 0 w 251" name="T60"/>
                  <a:gd fmla="*/ 0 h 146" name="T61"/>
                  <a:gd fmla="*/ 0 w 251" name="T62"/>
                  <a:gd fmla="*/ 0 h 146" name="T63"/>
                  <a:gd fmla="*/ 0 w 251" name="T64"/>
                  <a:gd fmla="*/ 0 h 146" name="T65"/>
                  <a:gd fmla="*/ 0 w 251" name="T66"/>
                  <a:gd fmla="*/ 0 h 146" name="T67"/>
                  <a:gd fmla="*/ 0 w 251" name="T68"/>
                  <a:gd fmla="*/ 0 h 146" name="T69"/>
                  <a:gd fmla="*/ 0 w 251" name="T70"/>
                  <a:gd fmla="*/ 0 h 146" name="T71"/>
                  <a:gd fmla="*/ 0 w 251" name="T72"/>
                  <a:gd fmla="*/ 0 h 14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w 251" name="T111"/>
                  <a:gd fmla="*/ 0 h 146" name="T112"/>
                  <a:gd fmla="*/ 251 w 251" name="T113"/>
                  <a:gd fmla="*/ 146 h 146" name="T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b="T114" l="T111" r="T113" t="T112"/>
                <a:pathLst>
                  <a:path h="146" w="251">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ln>
            </p:spPr>
            <p:txBody>
              <a:bodyPr/>
              <a:lstStyle/>
              <a:p>
                <a:endParaRPr altLang="en-US" lang="zh-CN" sz="2400"/>
              </a:p>
            </p:txBody>
          </p:sp>
          <p:sp>
            <p:nvSpPr>
              <p:cNvPr id="24" name="Freeform 17"/>
              <p:cNvSpPr/>
              <p:nvPr>
                <p:custDataLst>
                  <p:tags r:id="rId13"/>
                </p:custDataLst>
              </p:nvPr>
            </p:nvSpPr>
            <p:spPr bwMode="auto">
              <a:xfrm>
                <a:off x="1135" y="2661"/>
                <a:ext cx="50" cy="25"/>
              </a:xfrm>
              <a:custGeom>
                <a:avLst/>
                <a:gdLst>
                  <a:gd fmla="*/ 0 w 249" name="T0"/>
                  <a:gd fmla="*/ 0 h 154" name="T1"/>
                  <a:gd fmla="*/ 0 w 249" name="T2"/>
                  <a:gd fmla="*/ 0 h 154" name="T3"/>
                  <a:gd fmla="*/ 0 w 249" name="T4"/>
                  <a:gd fmla="*/ 0 h 154" name="T5"/>
                  <a:gd fmla="*/ 0 w 249" name="T6"/>
                  <a:gd fmla="*/ 0 h 154" name="T7"/>
                  <a:gd fmla="*/ 0 w 249" name="T8"/>
                  <a:gd fmla="*/ 0 h 154" name="T9"/>
                  <a:gd fmla="*/ 0 w 249" name="T10"/>
                  <a:gd fmla="*/ 0 h 154" name="T11"/>
                  <a:gd fmla="*/ 0 w 249" name="T12"/>
                  <a:gd fmla="*/ 0 h 154" name="T13"/>
                  <a:gd fmla="*/ 0 w 249" name="T14"/>
                  <a:gd fmla="*/ 0 h 154" name="T15"/>
                  <a:gd fmla="*/ 0 w 249" name="T16"/>
                  <a:gd fmla="*/ 0 h 154" name="T17"/>
                  <a:gd fmla="*/ 0 w 249" name="T18"/>
                  <a:gd fmla="*/ 0 h 154" name="T19"/>
                  <a:gd fmla="*/ 0 w 249" name="T20"/>
                  <a:gd fmla="*/ 0 h 154" name="T21"/>
                  <a:gd fmla="*/ 0 w 249" name="T22"/>
                  <a:gd fmla="*/ 0 h 154" name="T23"/>
                  <a:gd fmla="*/ 0 w 249" name="T24"/>
                  <a:gd fmla="*/ 0 h 154" name="T25"/>
                  <a:gd fmla="*/ 0 w 249" name="T26"/>
                  <a:gd fmla="*/ 0 h 154" name="T27"/>
                  <a:gd fmla="*/ 0 w 249" name="T28"/>
                  <a:gd fmla="*/ 0 h 154" name="T29"/>
                  <a:gd fmla="*/ 0 w 249" name="T30"/>
                  <a:gd fmla="*/ 0 h 154" name="T31"/>
                  <a:gd fmla="*/ 0 w 249" name="T32"/>
                  <a:gd fmla="*/ 0 h 154" name="T33"/>
                  <a:gd fmla="*/ 0 w 249" name="T34"/>
                  <a:gd fmla="*/ 0 h 154" name="T35"/>
                  <a:gd fmla="*/ 0 w 249" name="T36"/>
                  <a:gd fmla="*/ 0 h 154" name="T37"/>
                  <a:gd fmla="*/ 0 w 249" name="T38"/>
                  <a:gd fmla="*/ 0 h 154" name="T39"/>
                  <a:gd fmla="*/ 0 w 249" name="T40"/>
                  <a:gd fmla="*/ 0 h 154" name="T41"/>
                  <a:gd fmla="*/ 0 w 249" name="T42"/>
                  <a:gd fmla="*/ 0 h 154" name="T43"/>
                  <a:gd fmla="*/ 0 w 249" name="T44"/>
                  <a:gd fmla="*/ 0 h 154" name="T45"/>
                  <a:gd fmla="*/ 0 w 249" name="T46"/>
                  <a:gd fmla="*/ 0 h 154" name="T47"/>
                  <a:gd fmla="*/ 0 w 249" name="T48"/>
                  <a:gd fmla="*/ 0 h 154" name="T49"/>
                  <a:gd fmla="*/ 0 w 249" name="T50"/>
                  <a:gd fmla="*/ 0 h 154" name="T51"/>
                  <a:gd fmla="*/ 0 w 249" name="T52"/>
                  <a:gd fmla="*/ 0 h 154" name="T53"/>
                  <a:gd fmla="*/ 0 w 249" name="T54"/>
                  <a:gd fmla="*/ 0 h 154" name="T55"/>
                  <a:gd fmla="*/ 0 w 249" name="T56"/>
                  <a:gd fmla="*/ 0 h 154" name="T57"/>
                  <a:gd fmla="*/ 0 w 249" name="T58"/>
                  <a:gd fmla="*/ 0 h 154" name="T59"/>
                  <a:gd fmla="*/ 0 w 249" name="T60"/>
                  <a:gd fmla="*/ 0 h 154" name="T61"/>
                  <a:gd fmla="*/ 0 w 249" name="T62"/>
                  <a:gd fmla="*/ 0 h 154" name="T63"/>
                  <a:gd fmla="*/ 0 w 249" name="T64"/>
                  <a:gd fmla="*/ 0 h 154" name="T65"/>
                  <a:gd fmla="*/ 0 w 249" name="T66"/>
                  <a:gd fmla="*/ 0 h 154" name="T67"/>
                  <a:gd fmla="*/ 0 w 249" name="T68"/>
                  <a:gd fmla="*/ 0 h 154" name="T69"/>
                  <a:gd fmla="*/ 0 w 249" name="T70"/>
                  <a:gd fmla="*/ 0 h 154" name="T71"/>
                  <a:gd fmla="*/ 0 w 249" name="T72"/>
                  <a:gd fmla="*/ 0 h 154" name="T73"/>
                  <a:gd fmla="*/ 0 w 249" name="T74"/>
                  <a:gd fmla="*/ 0 h 154" name="T75"/>
                  <a:gd fmla="*/ 0 w 249" name="T76"/>
                  <a:gd fmla="*/ 0 h 154" name="T77"/>
                  <a:gd fmla="*/ 0 w 249" name="T78"/>
                  <a:gd fmla="*/ 0 h 154"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w 249" name="T120"/>
                  <a:gd fmla="*/ 0 h 154" name="T121"/>
                  <a:gd fmla="*/ 249 w 249" name="T122"/>
                  <a:gd fmla="*/ 154 h 154" name="T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b="T123" l="T120" r="T122" t="T121"/>
                <a:pathLst>
                  <a:path h="154" w="249">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ln>
            </p:spPr>
            <p:txBody>
              <a:bodyPr/>
              <a:lstStyle/>
              <a:p>
                <a:endParaRPr altLang="en-US" lang="zh-CN" sz="2400"/>
              </a:p>
            </p:txBody>
          </p:sp>
          <p:sp>
            <p:nvSpPr>
              <p:cNvPr id="25" name="Freeform 18"/>
              <p:cNvSpPr/>
              <p:nvPr>
                <p:custDataLst>
                  <p:tags r:id="rId14"/>
                </p:custDataLst>
              </p:nvPr>
            </p:nvSpPr>
            <p:spPr bwMode="auto">
              <a:xfrm>
                <a:off x="1136" y="2659"/>
                <a:ext cx="49" cy="26"/>
              </a:xfrm>
              <a:custGeom>
                <a:avLst/>
                <a:gdLst>
                  <a:gd fmla="*/ 0 w 246" name="T0"/>
                  <a:gd fmla="*/ 0 h 159" name="T1"/>
                  <a:gd fmla="*/ 0 w 246" name="T2"/>
                  <a:gd fmla="*/ 0 h 159" name="T3"/>
                  <a:gd fmla="*/ 0 w 246" name="T4"/>
                  <a:gd fmla="*/ 0 h 159" name="T5"/>
                  <a:gd fmla="*/ 0 w 246" name="T6"/>
                  <a:gd fmla="*/ 0 h 159" name="T7"/>
                  <a:gd fmla="*/ 0 w 246" name="T8"/>
                  <a:gd fmla="*/ 0 h 159" name="T9"/>
                  <a:gd fmla="*/ 0 w 246" name="T10"/>
                  <a:gd fmla="*/ 0 h 159" name="T11"/>
                  <a:gd fmla="*/ 0 w 246" name="T12"/>
                  <a:gd fmla="*/ 0 h 159" name="T13"/>
                  <a:gd fmla="*/ 0 w 246" name="T14"/>
                  <a:gd fmla="*/ 0 h 159" name="T15"/>
                  <a:gd fmla="*/ 0 w 246" name="T16"/>
                  <a:gd fmla="*/ 0 h 159" name="T17"/>
                  <a:gd fmla="*/ 0 w 246" name="T18"/>
                  <a:gd fmla="*/ 0 h 159" name="T19"/>
                  <a:gd fmla="*/ 0 w 246" name="T20"/>
                  <a:gd fmla="*/ 0 h 159" name="T21"/>
                  <a:gd fmla="*/ 0 w 246" name="T22"/>
                  <a:gd fmla="*/ 0 h 159" name="T23"/>
                  <a:gd fmla="*/ 0 w 246" name="T24"/>
                  <a:gd fmla="*/ 0 h 159" name="T25"/>
                  <a:gd fmla="*/ 0 w 246" name="T26"/>
                  <a:gd fmla="*/ 0 h 159" name="T27"/>
                  <a:gd fmla="*/ 0 w 246" name="T28"/>
                  <a:gd fmla="*/ 0 h 159" name="T29"/>
                  <a:gd fmla="*/ 0 w 246" name="T30"/>
                  <a:gd fmla="*/ 0 h 159" name="T31"/>
                  <a:gd fmla="*/ 0 w 246" name="T32"/>
                  <a:gd fmla="*/ 0 h 159" name="T33"/>
                  <a:gd fmla="*/ 0 w 246" name="T34"/>
                  <a:gd fmla="*/ 0 h 159" name="T35"/>
                  <a:gd fmla="*/ 0 w 246" name="T36"/>
                  <a:gd fmla="*/ 0 h 159" name="T37"/>
                  <a:gd fmla="*/ 0 w 246" name="T38"/>
                  <a:gd fmla="*/ 0 h 159" name="T39"/>
                  <a:gd fmla="*/ 0 w 246" name="T40"/>
                  <a:gd fmla="*/ 0 h 159" name="T41"/>
                  <a:gd fmla="*/ 0 w 246" name="T42"/>
                  <a:gd fmla="*/ 0 h 159" name="T43"/>
                  <a:gd fmla="*/ 0 w 246" name="T44"/>
                  <a:gd fmla="*/ 0 h 159" name="T45"/>
                  <a:gd fmla="*/ 0 w 246" name="T46"/>
                  <a:gd fmla="*/ 0 h 159" name="T47"/>
                  <a:gd fmla="*/ 0 w 246" name="T48"/>
                  <a:gd fmla="*/ 0 h 159" name="T49"/>
                  <a:gd fmla="*/ 0 w 246" name="T50"/>
                  <a:gd fmla="*/ 0 h 159" name="T51"/>
                  <a:gd fmla="*/ 0 w 246" name="T52"/>
                  <a:gd fmla="*/ 0 h 159" name="T53"/>
                  <a:gd fmla="*/ 0 w 246" name="T54"/>
                  <a:gd fmla="*/ 0 h 159" name="T55"/>
                  <a:gd fmla="*/ 0 w 246" name="T56"/>
                  <a:gd fmla="*/ 0 h 159" name="T57"/>
                  <a:gd fmla="*/ 0 w 246" name="T58"/>
                  <a:gd fmla="*/ 0 h 159" name="T59"/>
                  <a:gd fmla="*/ 0 w 246" name="T60"/>
                  <a:gd fmla="*/ 0 h 159" name="T61"/>
                  <a:gd fmla="*/ 0 w 246" name="T62"/>
                  <a:gd fmla="*/ 0 h 159" name="T63"/>
                  <a:gd fmla="*/ 0 w 246" name="T64"/>
                  <a:gd fmla="*/ 0 h 159" name="T65"/>
                  <a:gd fmla="*/ 0 w 246" name="T66"/>
                  <a:gd fmla="*/ 0 h 159" name="T67"/>
                  <a:gd fmla="*/ 0 w 246" name="T68"/>
                  <a:gd fmla="*/ 0 h 159" name="T69"/>
                  <a:gd fmla="*/ 0 w 246" name="T70"/>
                  <a:gd fmla="*/ 0 h 159" name="T71"/>
                  <a:gd fmla="*/ 0 w 246" name="T72"/>
                  <a:gd fmla="*/ 0 h 159" name="T73"/>
                  <a:gd fmla="*/ 0 w 246" name="T74"/>
                  <a:gd fmla="*/ 0 h 159" name="T75"/>
                  <a:gd fmla="*/ 0 w 246" name="T76"/>
                  <a:gd fmla="*/ 0 h 159" name="T77"/>
                  <a:gd fmla="*/ 0 w 246" name="T78"/>
                  <a:gd fmla="*/ 0 h 159" name="T79"/>
                  <a:gd fmla="*/ 0 w 246" name="T80"/>
                  <a:gd fmla="*/ 0 h 159" name="T81"/>
                  <a:gd fmla="*/ 0 w 246" name="T82"/>
                  <a:gd fmla="*/ 0 h 159" name="T83"/>
                  <a:gd fmla="*/ 0 w 246" name="T84"/>
                  <a:gd fmla="*/ 0 h 159" name="T85"/>
                  <a:gd fmla="*/ 0 w 246" name="T86"/>
                  <a:gd fmla="*/ 0 h 159"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w 246" name="T132"/>
                  <a:gd fmla="*/ 0 h 159" name="T133"/>
                  <a:gd fmla="*/ 246 w 246" name="T134"/>
                  <a:gd fmla="*/ 159 h 159" name="T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b="T135" l="T132" r="T134" t="T133"/>
                <a:pathLst>
                  <a:path h="159" w="246">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ln>
            </p:spPr>
            <p:txBody>
              <a:bodyPr/>
              <a:lstStyle/>
              <a:p>
                <a:endParaRPr altLang="en-US" lang="zh-CN" sz="2400"/>
              </a:p>
            </p:txBody>
          </p:sp>
          <p:sp>
            <p:nvSpPr>
              <p:cNvPr id="26" name="Freeform 19"/>
              <p:cNvSpPr/>
              <p:nvPr>
                <p:custDataLst>
                  <p:tags r:id="rId15"/>
                </p:custDataLst>
              </p:nvPr>
            </p:nvSpPr>
            <p:spPr bwMode="auto">
              <a:xfrm>
                <a:off x="1136" y="2657"/>
                <a:ext cx="49" cy="27"/>
              </a:xfrm>
              <a:custGeom>
                <a:avLst/>
                <a:gdLst>
                  <a:gd fmla="*/ 0 w 243" name="T0"/>
                  <a:gd fmla="*/ 0 h 164" name="T1"/>
                  <a:gd fmla="*/ 0 w 243" name="T2"/>
                  <a:gd fmla="*/ 0 h 164" name="T3"/>
                  <a:gd fmla="*/ 0 w 243" name="T4"/>
                  <a:gd fmla="*/ 0 h 164" name="T5"/>
                  <a:gd fmla="*/ 0 w 243" name="T6"/>
                  <a:gd fmla="*/ 0 h 164" name="T7"/>
                  <a:gd fmla="*/ 0 w 243" name="T8"/>
                  <a:gd fmla="*/ 0 h 164" name="T9"/>
                  <a:gd fmla="*/ 0 w 243" name="T10"/>
                  <a:gd fmla="*/ 0 h 164" name="T11"/>
                  <a:gd fmla="*/ 0 w 243" name="T12"/>
                  <a:gd fmla="*/ 0 h 164" name="T13"/>
                  <a:gd fmla="*/ 0 w 243" name="T14"/>
                  <a:gd fmla="*/ 0 h 164" name="T15"/>
                  <a:gd fmla="*/ 0 w 243" name="T16"/>
                  <a:gd fmla="*/ 0 h 164" name="T17"/>
                  <a:gd fmla="*/ 0 w 243" name="T18"/>
                  <a:gd fmla="*/ 0 h 164" name="T19"/>
                  <a:gd fmla="*/ 0 w 243" name="T20"/>
                  <a:gd fmla="*/ 0 h 164" name="T21"/>
                  <a:gd fmla="*/ 0 w 243" name="T22"/>
                  <a:gd fmla="*/ 0 h 164" name="T23"/>
                  <a:gd fmla="*/ 0 w 243" name="T24"/>
                  <a:gd fmla="*/ 0 h 164" name="T25"/>
                  <a:gd fmla="*/ 0 w 243" name="T26"/>
                  <a:gd fmla="*/ 0 h 164" name="T27"/>
                  <a:gd fmla="*/ 0 w 243" name="T28"/>
                  <a:gd fmla="*/ 0 h 164" name="T29"/>
                  <a:gd fmla="*/ 0 w 243" name="T30"/>
                  <a:gd fmla="*/ 0 h 164" name="T31"/>
                  <a:gd fmla="*/ 0 w 243" name="T32"/>
                  <a:gd fmla="*/ 0 h 164" name="T33"/>
                  <a:gd fmla="*/ 0 w 243" name="T34"/>
                  <a:gd fmla="*/ 0 h 164" name="T35"/>
                  <a:gd fmla="*/ 0 w 243" name="T36"/>
                  <a:gd fmla="*/ 0 h 164" name="T37"/>
                  <a:gd fmla="*/ 0 w 243" name="T38"/>
                  <a:gd fmla="*/ 0 h 164" name="T39"/>
                  <a:gd fmla="*/ 0 w 243" name="T40"/>
                  <a:gd fmla="*/ 0 h 164" name="T41"/>
                  <a:gd fmla="*/ 0 w 243" name="T42"/>
                  <a:gd fmla="*/ 0 h 164" name="T43"/>
                  <a:gd fmla="*/ 0 w 243" name="T44"/>
                  <a:gd fmla="*/ 0 h 164" name="T45"/>
                  <a:gd fmla="*/ 0 w 243" name="T46"/>
                  <a:gd fmla="*/ 0 h 164" name="T47"/>
                  <a:gd fmla="*/ 0 w 243" name="T48"/>
                  <a:gd fmla="*/ 0 h 164" name="T49"/>
                  <a:gd fmla="*/ 0 w 243" name="T50"/>
                  <a:gd fmla="*/ 0 h 164" name="T51"/>
                  <a:gd fmla="*/ 0 w 243" name="T52"/>
                  <a:gd fmla="*/ 0 h 164" name="T53"/>
                  <a:gd fmla="*/ 0 w 243" name="T54"/>
                  <a:gd fmla="*/ 0 h 164" name="T55"/>
                  <a:gd fmla="*/ 0 w 243" name="T56"/>
                  <a:gd fmla="*/ 0 h 164" name="T57"/>
                  <a:gd fmla="*/ 0 w 243" name="T58"/>
                  <a:gd fmla="*/ 0 h 164" name="T59"/>
                  <a:gd fmla="*/ 0 w 243" name="T60"/>
                  <a:gd fmla="*/ 0 h 164" name="T61"/>
                  <a:gd fmla="*/ 0 w 243" name="T62"/>
                  <a:gd fmla="*/ 0 h 164" name="T63"/>
                  <a:gd fmla="*/ 0 w 243" name="T64"/>
                  <a:gd fmla="*/ 0 h 164" name="T65"/>
                  <a:gd fmla="*/ 0 w 243" name="T66"/>
                  <a:gd fmla="*/ 0 h 164" name="T67"/>
                  <a:gd fmla="*/ 0 w 243" name="T68"/>
                  <a:gd fmla="*/ 0 h 164" name="T69"/>
                  <a:gd fmla="*/ 0 w 243" name="T70"/>
                  <a:gd fmla="*/ 0 h 164" name="T71"/>
                  <a:gd fmla="*/ 0 w 243" name="T72"/>
                  <a:gd fmla="*/ 0 h 164" name="T73"/>
                  <a:gd fmla="*/ 0 w 243" name="T74"/>
                  <a:gd fmla="*/ 0 h 164" name="T75"/>
                  <a:gd fmla="*/ 0 w 243" name="T76"/>
                  <a:gd fmla="*/ 0 h 164" name="T77"/>
                  <a:gd fmla="*/ 0 w 243" name="T78"/>
                  <a:gd fmla="*/ 0 h 164" name="T79"/>
                  <a:gd fmla="*/ 0 w 243" name="T80"/>
                  <a:gd fmla="*/ 0 h 164" name="T81"/>
                  <a:gd fmla="*/ 0 w 243" name="T82"/>
                  <a:gd fmla="*/ 0 h 164" name="T83"/>
                  <a:gd fmla="*/ 0 w 243" name="T84"/>
                  <a:gd fmla="*/ 0 h 164" name="T85"/>
                  <a:gd fmla="*/ 0 w 243" name="T86"/>
                  <a:gd fmla="*/ 0 h 164" name="T87"/>
                  <a:gd fmla="*/ 0 w 243" name="T88"/>
                  <a:gd fmla="*/ 0 h 164" name="T89"/>
                  <a:gd fmla="*/ 0 w 243" name="T90"/>
                  <a:gd fmla="*/ 0 h 164" name="T91"/>
                  <a:gd fmla="*/ 0 w 243" name="T92"/>
                  <a:gd fmla="*/ 0 h 164" name="T93"/>
                  <a:gd fmla="*/ 0 w 243" name="T94"/>
                  <a:gd fmla="*/ 0 h 16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43" name="T144"/>
                  <a:gd fmla="*/ 0 h 164" name="T145"/>
                  <a:gd fmla="*/ 243 w 243" name="T146"/>
                  <a:gd fmla="*/ 164 h 16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64" w="243">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ln>
            </p:spPr>
            <p:txBody>
              <a:bodyPr/>
              <a:lstStyle/>
              <a:p>
                <a:endParaRPr altLang="en-US" lang="zh-CN" sz="2400"/>
              </a:p>
            </p:txBody>
          </p:sp>
          <p:sp>
            <p:nvSpPr>
              <p:cNvPr id="27" name="Freeform 20"/>
              <p:cNvSpPr/>
              <p:nvPr>
                <p:custDataLst>
                  <p:tags r:id="rId16"/>
                </p:custDataLst>
              </p:nvPr>
            </p:nvSpPr>
            <p:spPr bwMode="auto">
              <a:xfrm>
                <a:off x="1137" y="2655"/>
                <a:ext cx="48" cy="28"/>
              </a:xfrm>
              <a:custGeom>
                <a:avLst/>
                <a:gdLst>
                  <a:gd fmla="*/ 0 w 238" name="T0"/>
                  <a:gd fmla="*/ 0 h 169" name="T1"/>
                  <a:gd fmla="*/ 0 w 238" name="T2"/>
                  <a:gd fmla="*/ 0 h 169" name="T3"/>
                  <a:gd fmla="*/ 0 w 238" name="T4"/>
                  <a:gd fmla="*/ 0 h 169" name="T5"/>
                  <a:gd fmla="*/ 0 w 238" name="T6"/>
                  <a:gd fmla="*/ 0 h 169" name="T7"/>
                  <a:gd fmla="*/ 0 w 238" name="T8"/>
                  <a:gd fmla="*/ 0 h 169" name="T9"/>
                  <a:gd fmla="*/ 0 w 238" name="T10"/>
                  <a:gd fmla="*/ 0 h 169" name="T11"/>
                  <a:gd fmla="*/ 0 w 238" name="T12"/>
                  <a:gd fmla="*/ 0 h 169" name="T13"/>
                  <a:gd fmla="*/ 0 w 238" name="T14"/>
                  <a:gd fmla="*/ 0 h 169" name="T15"/>
                  <a:gd fmla="*/ 0 w 238" name="T16"/>
                  <a:gd fmla="*/ 0 h 169" name="T17"/>
                  <a:gd fmla="*/ 0 w 238" name="T18"/>
                  <a:gd fmla="*/ 0 h 169" name="T19"/>
                  <a:gd fmla="*/ 0 w 238" name="T20"/>
                  <a:gd fmla="*/ 0 h 169" name="T21"/>
                  <a:gd fmla="*/ 0 w 238" name="T22"/>
                  <a:gd fmla="*/ 0 h 169" name="T23"/>
                  <a:gd fmla="*/ 0 w 238" name="T24"/>
                  <a:gd fmla="*/ 0 h 169" name="T25"/>
                  <a:gd fmla="*/ 0 w 238" name="T26"/>
                  <a:gd fmla="*/ 0 h 169" name="T27"/>
                  <a:gd fmla="*/ 0 w 238" name="T28"/>
                  <a:gd fmla="*/ 0 h 169" name="T29"/>
                  <a:gd fmla="*/ 0 w 238" name="T30"/>
                  <a:gd fmla="*/ 0 h 169" name="T31"/>
                  <a:gd fmla="*/ 0 w 238" name="T32"/>
                  <a:gd fmla="*/ 0 h 169" name="T33"/>
                  <a:gd fmla="*/ 0 w 238" name="T34"/>
                  <a:gd fmla="*/ 0 h 169" name="T35"/>
                  <a:gd fmla="*/ 0 w 238" name="T36"/>
                  <a:gd fmla="*/ 0 h 169" name="T37"/>
                  <a:gd fmla="*/ 0 w 238" name="T38"/>
                  <a:gd fmla="*/ 0 h 169" name="T39"/>
                  <a:gd fmla="*/ 0 w 238" name="T40"/>
                  <a:gd fmla="*/ 0 h 169" name="T41"/>
                  <a:gd fmla="*/ 0 w 238" name="T42"/>
                  <a:gd fmla="*/ 0 h 169" name="T43"/>
                  <a:gd fmla="*/ 0 w 238" name="T44"/>
                  <a:gd fmla="*/ 0 h 169" name="T45"/>
                  <a:gd fmla="*/ 0 w 238" name="T46"/>
                  <a:gd fmla="*/ 0 h 169" name="T47"/>
                  <a:gd fmla="*/ 0 w 238" name="T48"/>
                  <a:gd fmla="*/ 0 h 169" name="T49"/>
                  <a:gd fmla="*/ 0 w 238" name="T50"/>
                  <a:gd fmla="*/ 0 h 169" name="T51"/>
                  <a:gd fmla="*/ 0 w 238" name="T52"/>
                  <a:gd fmla="*/ 0 h 169" name="T53"/>
                  <a:gd fmla="*/ 0 w 238" name="T54"/>
                  <a:gd fmla="*/ 0 h 169" name="T55"/>
                  <a:gd fmla="*/ 0 w 238" name="T56"/>
                  <a:gd fmla="*/ 0 h 169" name="T57"/>
                  <a:gd fmla="*/ 0 w 238" name="T58"/>
                  <a:gd fmla="*/ 0 h 169" name="T59"/>
                  <a:gd fmla="*/ 0 w 238" name="T60"/>
                  <a:gd fmla="*/ 0 h 169" name="T61"/>
                  <a:gd fmla="*/ 0 w 238" name="T62"/>
                  <a:gd fmla="*/ 0 h 169" name="T63"/>
                  <a:gd fmla="*/ 0 w 238" name="T64"/>
                  <a:gd fmla="*/ 0 h 169" name="T65"/>
                  <a:gd fmla="*/ 0 w 238" name="T66"/>
                  <a:gd fmla="*/ 0 h 169" name="T67"/>
                  <a:gd fmla="*/ 0 w 238" name="T68"/>
                  <a:gd fmla="*/ 0 h 169" name="T69"/>
                  <a:gd fmla="*/ 0 w 238" name="T70"/>
                  <a:gd fmla="*/ 0 h 169" name="T71"/>
                  <a:gd fmla="*/ 0 w 238" name="T72"/>
                  <a:gd fmla="*/ 0 h 169" name="T73"/>
                  <a:gd fmla="*/ 0 w 238" name="T74"/>
                  <a:gd fmla="*/ 0 h 169" name="T75"/>
                  <a:gd fmla="*/ 0 w 238" name="T76"/>
                  <a:gd fmla="*/ 0 h 169" name="T77"/>
                  <a:gd fmla="*/ 0 w 238" name="T78"/>
                  <a:gd fmla="*/ 0 h 169" name="T79"/>
                  <a:gd fmla="*/ 0 w 238" name="T80"/>
                  <a:gd fmla="*/ 0 h 169" name="T81"/>
                  <a:gd fmla="*/ 0 w 238" name="T82"/>
                  <a:gd fmla="*/ 0 h 169" name="T83"/>
                  <a:gd fmla="*/ 0 w 238" name="T84"/>
                  <a:gd fmla="*/ 0 h 169" name="T85"/>
                  <a:gd fmla="*/ 0 w 238" name="T86"/>
                  <a:gd fmla="*/ 0 h 169" name="T87"/>
                  <a:gd fmla="*/ 0 w 238" name="T88"/>
                  <a:gd fmla="*/ 0 h 169" name="T89"/>
                  <a:gd fmla="*/ 0 w 238" name="T90"/>
                  <a:gd fmla="*/ 0 h 169" name="T91"/>
                  <a:gd fmla="*/ 0 w 238" name="T92"/>
                  <a:gd fmla="*/ 0 h 169" name="T93"/>
                  <a:gd fmla="*/ 0 w 238" name="T94"/>
                  <a:gd fmla="*/ 0 h 169" name="T95"/>
                  <a:gd fmla="*/ 0 w 238" name="T96"/>
                  <a:gd fmla="*/ 0 h 169" name="T97"/>
                  <a:gd fmla="*/ 0 w 238" name="T98"/>
                  <a:gd fmla="*/ 0 h 169" name="T99"/>
                  <a:gd fmla="*/ 0 w 238" name="T100"/>
                  <a:gd fmla="*/ 0 h 169" name="T101"/>
                  <a:gd fmla="*/ 0 w 238" name="T102"/>
                  <a:gd fmla="*/ 0 h 169"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38" name="T156"/>
                  <a:gd fmla="*/ 0 h 169" name="T157"/>
                  <a:gd fmla="*/ 238 w 238" name="T158"/>
                  <a:gd fmla="*/ 169 h 169"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69" w="238">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ln>
            </p:spPr>
            <p:txBody>
              <a:bodyPr/>
              <a:lstStyle/>
              <a:p>
                <a:endParaRPr altLang="en-US" lang="zh-CN" sz="2400"/>
              </a:p>
            </p:txBody>
          </p:sp>
          <p:sp>
            <p:nvSpPr>
              <p:cNvPr id="28" name="Freeform 21"/>
              <p:cNvSpPr/>
              <p:nvPr>
                <p:custDataLst>
                  <p:tags r:id="rId17"/>
                </p:custDataLst>
              </p:nvPr>
            </p:nvSpPr>
            <p:spPr bwMode="auto">
              <a:xfrm>
                <a:off x="1138" y="2654"/>
                <a:ext cx="46" cy="29"/>
              </a:xfrm>
              <a:custGeom>
                <a:avLst/>
                <a:gdLst>
                  <a:gd fmla="*/ 0 w 232" name="T0"/>
                  <a:gd fmla="*/ 0 h 174" name="T1"/>
                  <a:gd fmla="*/ 0 w 232" name="T2"/>
                  <a:gd fmla="*/ 0 h 174" name="T3"/>
                  <a:gd fmla="*/ 0 w 232" name="T4"/>
                  <a:gd fmla="*/ 0 h 174" name="T5"/>
                  <a:gd fmla="*/ 0 w 232" name="T6"/>
                  <a:gd fmla="*/ 0 h 174" name="T7"/>
                  <a:gd fmla="*/ 0 w 232" name="T8"/>
                  <a:gd fmla="*/ 0 h 174" name="T9"/>
                  <a:gd fmla="*/ 0 w 232" name="T10"/>
                  <a:gd fmla="*/ 0 h 174" name="T11"/>
                  <a:gd fmla="*/ 0 w 232" name="T12"/>
                  <a:gd fmla="*/ 0 h 174" name="T13"/>
                  <a:gd fmla="*/ 0 w 232" name="T14"/>
                  <a:gd fmla="*/ 0 h 174" name="T15"/>
                  <a:gd fmla="*/ 0 w 232" name="T16"/>
                  <a:gd fmla="*/ 0 h 174" name="T17"/>
                  <a:gd fmla="*/ 0 w 232" name="T18"/>
                  <a:gd fmla="*/ 0 h 174" name="T19"/>
                  <a:gd fmla="*/ 0 w 232" name="T20"/>
                  <a:gd fmla="*/ 0 h 174" name="T21"/>
                  <a:gd fmla="*/ 0 w 232" name="T22"/>
                  <a:gd fmla="*/ 0 h 174" name="T23"/>
                  <a:gd fmla="*/ 0 w 232" name="T24"/>
                  <a:gd fmla="*/ 0 h 174" name="T25"/>
                  <a:gd fmla="*/ 0 w 232" name="T26"/>
                  <a:gd fmla="*/ 0 h 174" name="T27"/>
                  <a:gd fmla="*/ 0 w 232" name="T28"/>
                  <a:gd fmla="*/ 0 h 174" name="T29"/>
                  <a:gd fmla="*/ 0 w 232" name="T30"/>
                  <a:gd fmla="*/ 0 h 174" name="T31"/>
                  <a:gd fmla="*/ 0 w 232" name="T32"/>
                  <a:gd fmla="*/ 0 h 174" name="T33"/>
                  <a:gd fmla="*/ 0 w 232" name="T34"/>
                  <a:gd fmla="*/ 0 h 174" name="T35"/>
                  <a:gd fmla="*/ 0 w 232" name="T36"/>
                  <a:gd fmla="*/ 0 h 174" name="T37"/>
                  <a:gd fmla="*/ 0 w 232" name="T38"/>
                  <a:gd fmla="*/ 0 h 174" name="T39"/>
                  <a:gd fmla="*/ 0 w 232" name="T40"/>
                  <a:gd fmla="*/ 0 h 174" name="T41"/>
                  <a:gd fmla="*/ 0 w 232" name="T42"/>
                  <a:gd fmla="*/ 0 h 174" name="T43"/>
                  <a:gd fmla="*/ 0 w 232" name="T44"/>
                  <a:gd fmla="*/ 0 h 174" name="T45"/>
                  <a:gd fmla="*/ 0 w 232" name="T46"/>
                  <a:gd fmla="*/ 0 h 174" name="T47"/>
                  <a:gd fmla="*/ 0 w 232" name="T48"/>
                  <a:gd fmla="*/ 0 h 174" name="T49"/>
                  <a:gd fmla="*/ 0 w 232" name="T50"/>
                  <a:gd fmla="*/ 0 h 174" name="T51"/>
                  <a:gd fmla="*/ 0 w 232" name="T52"/>
                  <a:gd fmla="*/ 0 h 174" name="T53"/>
                  <a:gd fmla="*/ 0 w 232" name="T54"/>
                  <a:gd fmla="*/ 0 h 174" name="T55"/>
                  <a:gd fmla="*/ 0 w 232" name="T56"/>
                  <a:gd fmla="*/ 0 h 174" name="T57"/>
                  <a:gd fmla="*/ 0 w 232" name="T58"/>
                  <a:gd fmla="*/ 0 h 174" name="T59"/>
                  <a:gd fmla="*/ 0 w 232" name="T60"/>
                  <a:gd fmla="*/ 0 h 174" name="T61"/>
                  <a:gd fmla="*/ 0 w 232" name="T62"/>
                  <a:gd fmla="*/ 0 h 174" name="T63"/>
                  <a:gd fmla="*/ 0 w 232" name="T64"/>
                  <a:gd fmla="*/ 0 h 174" name="T65"/>
                  <a:gd fmla="*/ 0 w 232" name="T66"/>
                  <a:gd fmla="*/ 0 h 174" name="T67"/>
                  <a:gd fmla="*/ 0 w 232" name="T68"/>
                  <a:gd fmla="*/ 0 h 174" name="T69"/>
                  <a:gd fmla="*/ 0 w 232" name="T70"/>
                  <a:gd fmla="*/ 0 h 174" name="T71"/>
                  <a:gd fmla="*/ 0 w 232" name="T72"/>
                  <a:gd fmla="*/ 0 h 174" name="T73"/>
                  <a:gd fmla="*/ 0 w 232" name="T74"/>
                  <a:gd fmla="*/ 0 h 174" name="T75"/>
                  <a:gd fmla="*/ 0 w 232" name="T76"/>
                  <a:gd fmla="*/ 0 h 174" name="T77"/>
                  <a:gd fmla="*/ 0 w 232" name="T78"/>
                  <a:gd fmla="*/ 0 h 174" name="T79"/>
                  <a:gd fmla="*/ 0 w 232" name="T80"/>
                  <a:gd fmla="*/ 0 h 174" name="T81"/>
                  <a:gd fmla="*/ 0 w 232" name="T82"/>
                  <a:gd fmla="*/ 0 h 174" name="T83"/>
                  <a:gd fmla="*/ 0 w 232" name="T84"/>
                  <a:gd fmla="*/ 0 h 174" name="T85"/>
                  <a:gd fmla="*/ 0 w 232" name="T86"/>
                  <a:gd fmla="*/ 0 h 174" name="T87"/>
                  <a:gd fmla="*/ 0 w 232" name="T88"/>
                  <a:gd fmla="*/ 0 h 174" name="T89"/>
                  <a:gd fmla="*/ 0 w 232" name="T90"/>
                  <a:gd fmla="*/ 0 h 174" name="T91"/>
                  <a:gd fmla="*/ 0 w 232" name="T92"/>
                  <a:gd fmla="*/ 0 h 174" name="T93"/>
                  <a:gd fmla="*/ 0 w 232" name="T94"/>
                  <a:gd fmla="*/ 0 h 174"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32" name="T144"/>
                  <a:gd fmla="*/ 0 h 174" name="T145"/>
                  <a:gd fmla="*/ 232 w 232" name="T146"/>
                  <a:gd fmla="*/ 174 h 174"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4" w="232">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ln>
            </p:spPr>
            <p:txBody>
              <a:bodyPr/>
              <a:lstStyle/>
              <a:p>
                <a:endParaRPr altLang="en-US" lang="zh-CN" sz="2400"/>
              </a:p>
            </p:txBody>
          </p:sp>
          <p:sp>
            <p:nvSpPr>
              <p:cNvPr id="29" name="Freeform 22"/>
              <p:cNvSpPr/>
              <p:nvPr>
                <p:custDataLst>
                  <p:tags r:id="rId18"/>
                </p:custDataLst>
              </p:nvPr>
            </p:nvSpPr>
            <p:spPr bwMode="auto">
              <a:xfrm>
                <a:off x="1139" y="2652"/>
                <a:ext cx="45" cy="30"/>
              </a:xfrm>
              <a:custGeom>
                <a:avLst/>
                <a:gdLst>
                  <a:gd fmla="*/ 0 w 225" name="T0"/>
                  <a:gd fmla="*/ 0 h 176" name="T1"/>
                  <a:gd fmla="*/ 0 w 225" name="T2"/>
                  <a:gd fmla="*/ 0 h 176" name="T3"/>
                  <a:gd fmla="*/ 0 w 225" name="T4"/>
                  <a:gd fmla="*/ 0 h 176" name="T5"/>
                  <a:gd fmla="*/ 0 w 225" name="T6"/>
                  <a:gd fmla="*/ 0 h 176" name="T7"/>
                  <a:gd fmla="*/ 0 w 225" name="T8"/>
                  <a:gd fmla="*/ 0 h 176" name="T9"/>
                  <a:gd fmla="*/ 0 w 225" name="T10"/>
                  <a:gd fmla="*/ 0 h 176" name="T11"/>
                  <a:gd fmla="*/ 0 w 225" name="T12"/>
                  <a:gd fmla="*/ 0 h 176" name="T13"/>
                  <a:gd fmla="*/ 0 w 225" name="T14"/>
                  <a:gd fmla="*/ 0 h 176" name="T15"/>
                  <a:gd fmla="*/ 0 w 225" name="T16"/>
                  <a:gd fmla="*/ 0 h 176" name="T17"/>
                  <a:gd fmla="*/ 0 w 225" name="T18"/>
                  <a:gd fmla="*/ 0 h 176" name="T19"/>
                  <a:gd fmla="*/ 0 w 225" name="T20"/>
                  <a:gd fmla="*/ 0 h 176" name="T21"/>
                  <a:gd fmla="*/ 0 w 225" name="T22"/>
                  <a:gd fmla="*/ 0 h 176" name="T23"/>
                  <a:gd fmla="*/ 0 w 225" name="T24"/>
                  <a:gd fmla="*/ 0 h 176" name="T25"/>
                  <a:gd fmla="*/ 0 w 225" name="T26"/>
                  <a:gd fmla="*/ 0 h 176" name="T27"/>
                  <a:gd fmla="*/ 0 w 225" name="T28"/>
                  <a:gd fmla="*/ 0 h 176" name="T29"/>
                  <a:gd fmla="*/ 0 w 225" name="T30"/>
                  <a:gd fmla="*/ 0 h 176" name="T31"/>
                  <a:gd fmla="*/ 0 w 225" name="T32"/>
                  <a:gd fmla="*/ 0 h 176" name="T33"/>
                  <a:gd fmla="*/ 0 w 225" name="T34"/>
                  <a:gd fmla="*/ 0 h 176" name="T35"/>
                  <a:gd fmla="*/ 0 w 225" name="T36"/>
                  <a:gd fmla="*/ 0 h 176" name="T37"/>
                  <a:gd fmla="*/ 0 w 225" name="T38"/>
                  <a:gd fmla="*/ 0 h 176" name="T39"/>
                  <a:gd fmla="*/ 0 w 225" name="T40"/>
                  <a:gd fmla="*/ 0 h 176" name="T41"/>
                  <a:gd fmla="*/ 0 w 225" name="T42"/>
                  <a:gd fmla="*/ 0 h 176" name="T43"/>
                  <a:gd fmla="*/ 0 w 225" name="T44"/>
                  <a:gd fmla="*/ 0 h 176" name="T45"/>
                  <a:gd fmla="*/ 0 w 225" name="T46"/>
                  <a:gd fmla="*/ 0 h 176" name="T47"/>
                  <a:gd fmla="*/ 0 w 225" name="T48"/>
                  <a:gd fmla="*/ 0 h 176" name="T49"/>
                  <a:gd fmla="*/ 0 w 225" name="T50"/>
                  <a:gd fmla="*/ 0 h 176" name="T51"/>
                  <a:gd fmla="*/ 0 w 225" name="T52"/>
                  <a:gd fmla="*/ 0 h 176" name="T53"/>
                  <a:gd fmla="*/ 0 w 225" name="T54"/>
                  <a:gd fmla="*/ 0 h 176" name="T55"/>
                  <a:gd fmla="*/ 0 w 225" name="T56"/>
                  <a:gd fmla="*/ 0 h 176" name="T57"/>
                  <a:gd fmla="*/ 0 w 225" name="T58"/>
                  <a:gd fmla="*/ 0 h 176" name="T59"/>
                  <a:gd fmla="*/ 0 w 225" name="T60"/>
                  <a:gd fmla="*/ 0 h 176" name="T61"/>
                  <a:gd fmla="*/ 0 w 225" name="T62"/>
                  <a:gd fmla="*/ 0 h 176" name="T63"/>
                  <a:gd fmla="*/ 0 w 225" name="T64"/>
                  <a:gd fmla="*/ 0 h 176" name="T65"/>
                  <a:gd fmla="*/ 0 w 225" name="T66"/>
                  <a:gd fmla="*/ 0 h 176" name="T67"/>
                  <a:gd fmla="*/ 0 w 225" name="T68"/>
                  <a:gd fmla="*/ 0 h 176" name="T69"/>
                  <a:gd fmla="*/ 0 w 225" name="T70"/>
                  <a:gd fmla="*/ 0 h 176" name="T71"/>
                  <a:gd fmla="*/ 0 w 225" name="T72"/>
                  <a:gd fmla="*/ 0 h 176" name="T73"/>
                  <a:gd fmla="*/ 0 w 225" name="T74"/>
                  <a:gd fmla="*/ 0 h 176" name="T75"/>
                  <a:gd fmla="*/ 0 w 225" name="T76"/>
                  <a:gd fmla="*/ 0 h 176" name="T77"/>
                  <a:gd fmla="*/ 0 w 225" name="T78"/>
                  <a:gd fmla="*/ 0 h 176" name="T79"/>
                  <a:gd fmla="*/ 0 w 225" name="T80"/>
                  <a:gd fmla="*/ 0 h 176" name="T81"/>
                  <a:gd fmla="*/ 0 w 225" name="T82"/>
                  <a:gd fmla="*/ 0 h 176" name="T83"/>
                  <a:gd fmla="*/ 0 w 225" name="T84"/>
                  <a:gd fmla="*/ 0 h 176" name="T85"/>
                  <a:gd fmla="*/ 0 w 225" name="T86"/>
                  <a:gd fmla="*/ 0 h 176" name="T87"/>
                  <a:gd fmla="*/ 0 w 225" name="T88"/>
                  <a:gd fmla="*/ 0 h 176" name="T89"/>
                  <a:gd fmla="*/ 0 w 225" name="T90"/>
                  <a:gd fmla="*/ 0 h 176" name="T91"/>
                  <a:gd fmla="*/ 0 w 225" name="T92"/>
                  <a:gd fmla="*/ 0 h 176" name="T93"/>
                  <a:gd fmla="*/ 0 w 225" name="T94"/>
                  <a:gd fmla="*/ 0 h 17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w 225" name="T144"/>
                  <a:gd fmla="*/ 0 h 176" name="T145"/>
                  <a:gd fmla="*/ 225 w 225" name="T146"/>
                  <a:gd fmla="*/ 176 h 176" name="T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b="T147" l="T144" r="T146" t="T145"/>
                <a:pathLst>
                  <a:path h="176" w="225">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ln>
            </p:spPr>
            <p:txBody>
              <a:bodyPr/>
              <a:lstStyle/>
              <a:p>
                <a:endParaRPr altLang="en-US" lang="zh-CN" sz="2400"/>
              </a:p>
            </p:txBody>
          </p:sp>
          <p:sp>
            <p:nvSpPr>
              <p:cNvPr id="30" name="Freeform 23"/>
              <p:cNvSpPr/>
              <p:nvPr>
                <p:custDataLst>
                  <p:tags r:id="rId19"/>
                </p:custDataLst>
              </p:nvPr>
            </p:nvSpPr>
            <p:spPr bwMode="auto">
              <a:xfrm>
                <a:off x="1140" y="2651"/>
                <a:ext cx="43" cy="30"/>
              </a:xfrm>
              <a:custGeom>
                <a:avLst/>
                <a:gdLst>
                  <a:gd fmla="*/ 0 w 217" name="T0"/>
                  <a:gd fmla="*/ 0 h 180" name="T1"/>
                  <a:gd fmla="*/ 0 w 217" name="T2"/>
                  <a:gd fmla="*/ 0 h 180" name="T3"/>
                  <a:gd fmla="*/ 0 w 217" name="T4"/>
                  <a:gd fmla="*/ 0 h 180" name="T5"/>
                  <a:gd fmla="*/ 0 w 217" name="T6"/>
                  <a:gd fmla="*/ 0 h 180" name="T7"/>
                  <a:gd fmla="*/ 0 w 217" name="T8"/>
                  <a:gd fmla="*/ 0 h 180" name="T9"/>
                  <a:gd fmla="*/ 0 w 217" name="T10"/>
                  <a:gd fmla="*/ 0 h 180" name="T11"/>
                  <a:gd fmla="*/ 0 w 217" name="T12"/>
                  <a:gd fmla="*/ 0 h 180" name="T13"/>
                  <a:gd fmla="*/ 0 w 217" name="T14"/>
                  <a:gd fmla="*/ 0 h 180" name="T15"/>
                  <a:gd fmla="*/ 0 w 217" name="T16"/>
                  <a:gd fmla="*/ 0 h 180" name="T17"/>
                  <a:gd fmla="*/ 0 w 217" name="T18"/>
                  <a:gd fmla="*/ 0 h 180" name="T19"/>
                  <a:gd fmla="*/ 0 w 217" name="T20"/>
                  <a:gd fmla="*/ 0 h 180" name="T21"/>
                  <a:gd fmla="*/ 0 w 217" name="T22"/>
                  <a:gd fmla="*/ 0 h 180" name="T23"/>
                  <a:gd fmla="*/ 0 w 217" name="T24"/>
                  <a:gd fmla="*/ 0 h 180" name="T25"/>
                  <a:gd fmla="*/ 0 w 217" name="T26"/>
                  <a:gd fmla="*/ 0 h 180" name="T27"/>
                  <a:gd fmla="*/ 0 w 217" name="T28"/>
                  <a:gd fmla="*/ 0 h 180" name="T29"/>
                  <a:gd fmla="*/ 0 w 217" name="T30"/>
                  <a:gd fmla="*/ 0 h 180" name="T31"/>
                  <a:gd fmla="*/ 0 w 217" name="T32"/>
                  <a:gd fmla="*/ 0 h 180" name="T33"/>
                  <a:gd fmla="*/ 0 w 217" name="T34"/>
                  <a:gd fmla="*/ 0 h 180" name="T35"/>
                  <a:gd fmla="*/ 0 w 217" name="T36"/>
                  <a:gd fmla="*/ 0 h 180" name="T37"/>
                  <a:gd fmla="*/ 0 w 217" name="T38"/>
                  <a:gd fmla="*/ 0 h 180" name="T39"/>
                  <a:gd fmla="*/ 0 w 217" name="T40"/>
                  <a:gd fmla="*/ 0 h 180" name="T41"/>
                  <a:gd fmla="*/ 0 w 217" name="T42"/>
                  <a:gd fmla="*/ 0 h 180" name="T43"/>
                  <a:gd fmla="*/ 0 w 217" name="T44"/>
                  <a:gd fmla="*/ 0 h 180" name="T45"/>
                  <a:gd fmla="*/ 0 w 217" name="T46"/>
                  <a:gd fmla="*/ 0 h 180" name="T47"/>
                  <a:gd fmla="*/ 0 w 217" name="T48"/>
                  <a:gd fmla="*/ 0 h 180" name="T49"/>
                  <a:gd fmla="*/ 0 w 217" name="T50"/>
                  <a:gd fmla="*/ 0 h 180" name="T51"/>
                  <a:gd fmla="*/ 0 w 217" name="T52"/>
                  <a:gd fmla="*/ 0 h 180" name="T53"/>
                  <a:gd fmla="*/ 0 w 217" name="T54"/>
                  <a:gd fmla="*/ 0 h 180" name="T55"/>
                  <a:gd fmla="*/ 0 w 217" name="T56"/>
                  <a:gd fmla="*/ 0 h 180" name="T57"/>
                  <a:gd fmla="*/ 0 w 217" name="T58"/>
                  <a:gd fmla="*/ 0 h 180" name="T59"/>
                  <a:gd fmla="*/ 0 w 217" name="T60"/>
                  <a:gd fmla="*/ 0 h 180" name="T61"/>
                  <a:gd fmla="*/ 0 w 217" name="T62"/>
                  <a:gd fmla="*/ 0 h 180" name="T63"/>
                  <a:gd fmla="*/ 0 w 217" name="T64"/>
                  <a:gd fmla="*/ 0 h 180" name="T65"/>
                  <a:gd fmla="*/ 0 w 217" name="T66"/>
                  <a:gd fmla="*/ 0 h 180" name="T67"/>
                  <a:gd fmla="*/ 0 w 217" name="T68"/>
                  <a:gd fmla="*/ 0 h 180" name="T69"/>
                  <a:gd fmla="*/ 0 w 217" name="T70"/>
                  <a:gd fmla="*/ 0 h 180" name="T71"/>
                  <a:gd fmla="*/ 0 w 217" name="T72"/>
                  <a:gd fmla="*/ 0 h 180" name="T73"/>
                  <a:gd fmla="*/ 0 w 217" name="T74"/>
                  <a:gd fmla="*/ 0 h 180" name="T75"/>
                  <a:gd fmla="*/ 0 w 217" name="T76"/>
                  <a:gd fmla="*/ 0 h 180" name="T77"/>
                  <a:gd fmla="*/ 0 w 217" name="T78"/>
                  <a:gd fmla="*/ 0 h 180" name="T79"/>
                  <a:gd fmla="*/ 0 w 217" name="T80"/>
                  <a:gd fmla="*/ 0 h 180" name="T81"/>
                  <a:gd fmla="*/ 0 w 217" name="T82"/>
                  <a:gd fmla="*/ 0 h 180" name="T83"/>
                  <a:gd fmla="*/ 0 w 217" name="T84"/>
                  <a:gd fmla="*/ 0 h 180" name="T85"/>
                  <a:gd fmla="*/ 0 w 217" name="T86"/>
                  <a:gd fmla="*/ 0 h 180" name="T87"/>
                  <a:gd fmla="*/ 0 w 217" name="T88"/>
                  <a:gd fmla="*/ 0 h 180" name="T89"/>
                  <a:gd fmla="*/ 0 w 217" name="T90"/>
                  <a:gd fmla="*/ 0 h 180" name="T91"/>
                  <a:gd fmla="*/ 0 w 217" name="T92"/>
                  <a:gd fmla="*/ 0 h 180" name="T93"/>
                  <a:gd fmla="*/ 0 w 217" name="T94"/>
                  <a:gd fmla="*/ 0 h 180" name="T95"/>
                  <a:gd fmla="*/ 0 w 217" name="T96"/>
                  <a:gd fmla="*/ 0 h 180" name="T97"/>
                  <a:gd fmla="*/ 0 w 217" name="T98"/>
                  <a:gd fmla="*/ 0 h 180" name="T99"/>
                  <a:gd fmla="*/ 0 w 217" name="T100"/>
                  <a:gd fmla="*/ 0 h 180" name="T101"/>
                  <a:gd fmla="*/ 0 w 217" name="T102"/>
                  <a:gd fmla="*/ 0 h 180"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17" name="T156"/>
                  <a:gd fmla="*/ 0 h 180" name="T157"/>
                  <a:gd fmla="*/ 217 w 217" name="T158"/>
                  <a:gd fmla="*/ 180 h 180"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0" w="217">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ln>
            </p:spPr>
            <p:txBody>
              <a:bodyPr/>
              <a:lstStyle/>
              <a:p>
                <a:endParaRPr altLang="en-US" lang="zh-CN" sz="2400"/>
              </a:p>
            </p:txBody>
          </p:sp>
          <p:sp>
            <p:nvSpPr>
              <p:cNvPr id="31" name="Freeform 24"/>
              <p:cNvSpPr/>
              <p:nvPr>
                <p:custDataLst>
                  <p:tags r:id="rId20"/>
                </p:custDataLst>
              </p:nvPr>
            </p:nvSpPr>
            <p:spPr bwMode="auto">
              <a:xfrm>
                <a:off x="1141" y="2650"/>
                <a:ext cx="42" cy="30"/>
              </a:xfrm>
              <a:custGeom>
                <a:avLst/>
                <a:gdLst>
                  <a:gd fmla="*/ 0 w 209" name="T0"/>
                  <a:gd fmla="*/ 0 h 181" name="T1"/>
                  <a:gd fmla="*/ 0 w 209" name="T2"/>
                  <a:gd fmla="*/ 0 h 181" name="T3"/>
                  <a:gd fmla="*/ 0 w 209" name="T4"/>
                  <a:gd fmla="*/ 0 h 181" name="T5"/>
                  <a:gd fmla="*/ 0 w 209" name="T6"/>
                  <a:gd fmla="*/ 0 h 181" name="T7"/>
                  <a:gd fmla="*/ 0 w 209" name="T8"/>
                  <a:gd fmla="*/ 0 h 181" name="T9"/>
                  <a:gd fmla="*/ 0 w 209" name="T10"/>
                  <a:gd fmla="*/ 0 h 181" name="T11"/>
                  <a:gd fmla="*/ 0 w 209" name="T12"/>
                  <a:gd fmla="*/ 0 h 181" name="T13"/>
                  <a:gd fmla="*/ 0 w 209" name="T14"/>
                  <a:gd fmla="*/ 0 h 181" name="T15"/>
                  <a:gd fmla="*/ 0 w 209" name="T16"/>
                  <a:gd fmla="*/ 0 h 181" name="T17"/>
                  <a:gd fmla="*/ 0 w 209" name="T18"/>
                  <a:gd fmla="*/ 0 h 181" name="T19"/>
                  <a:gd fmla="*/ 0 w 209" name="T20"/>
                  <a:gd fmla="*/ 0 h 181" name="T21"/>
                  <a:gd fmla="*/ 0 w 209" name="T22"/>
                  <a:gd fmla="*/ 0 h 181" name="T23"/>
                  <a:gd fmla="*/ 0 w 209" name="T24"/>
                  <a:gd fmla="*/ 0 h 181" name="T25"/>
                  <a:gd fmla="*/ 0 w 209" name="T26"/>
                  <a:gd fmla="*/ 0 h 181" name="T27"/>
                  <a:gd fmla="*/ 0 w 209" name="T28"/>
                  <a:gd fmla="*/ 0 h 181" name="T29"/>
                  <a:gd fmla="*/ 0 w 209" name="T30"/>
                  <a:gd fmla="*/ 0 h 181" name="T31"/>
                  <a:gd fmla="*/ 0 w 209" name="T32"/>
                  <a:gd fmla="*/ 0 h 181" name="T33"/>
                  <a:gd fmla="*/ 0 w 209" name="T34"/>
                  <a:gd fmla="*/ 0 h 181" name="T35"/>
                  <a:gd fmla="*/ 0 w 209" name="T36"/>
                  <a:gd fmla="*/ 0 h 181" name="T37"/>
                  <a:gd fmla="*/ 0 w 209" name="T38"/>
                  <a:gd fmla="*/ 0 h 181" name="T39"/>
                  <a:gd fmla="*/ 0 w 209" name="T40"/>
                  <a:gd fmla="*/ 0 h 181" name="T41"/>
                  <a:gd fmla="*/ 0 w 209" name="T42"/>
                  <a:gd fmla="*/ 0 h 181" name="T43"/>
                  <a:gd fmla="*/ 0 w 209" name="T44"/>
                  <a:gd fmla="*/ 0 h 181" name="T45"/>
                  <a:gd fmla="*/ 0 w 209" name="T46"/>
                  <a:gd fmla="*/ 0 h 181" name="T47"/>
                  <a:gd fmla="*/ 0 w 209" name="T48"/>
                  <a:gd fmla="*/ 0 h 181" name="T49"/>
                  <a:gd fmla="*/ 0 w 209" name="T50"/>
                  <a:gd fmla="*/ 0 h 181" name="T51"/>
                  <a:gd fmla="*/ 0 w 209" name="T52"/>
                  <a:gd fmla="*/ 0 h 181" name="T53"/>
                  <a:gd fmla="*/ 0 w 209" name="T54"/>
                  <a:gd fmla="*/ 0 h 181" name="T55"/>
                  <a:gd fmla="*/ 0 w 209" name="T56"/>
                  <a:gd fmla="*/ 0 h 181" name="T57"/>
                  <a:gd fmla="*/ 0 w 209" name="T58"/>
                  <a:gd fmla="*/ 0 h 181" name="T59"/>
                  <a:gd fmla="*/ 0 w 209" name="T60"/>
                  <a:gd fmla="*/ 0 h 181" name="T61"/>
                  <a:gd fmla="*/ 0 w 209" name="T62"/>
                  <a:gd fmla="*/ 0 h 181" name="T63"/>
                  <a:gd fmla="*/ 0 w 209" name="T64"/>
                  <a:gd fmla="*/ 0 h 181" name="T65"/>
                  <a:gd fmla="*/ 0 w 209" name="T66"/>
                  <a:gd fmla="*/ 0 h 181" name="T67"/>
                  <a:gd fmla="*/ 0 w 209" name="T68"/>
                  <a:gd fmla="*/ 0 h 181" name="T69"/>
                  <a:gd fmla="*/ 0 w 209" name="T70"/>
                  <a:gd fmla="*/ 0 h 181" name="T71"/>
                  <a:gd fmla="*/ 0 w 209" name="T72"/>
                  <a:gd fmla="*/ 0 h 181" name="T73"/>
                  <a:gd fmla="*/ 0 w 209" name="T74"/>
                  <a:gd fmla="*/ 0 h 181" name="T75"/>
                  <a:gd fmla="*/ 0 w 209" name="T76"/>
                  <a:gd fmla="*/ 0 h 181" name="T77"/>
                  <a:gd fmla="*/ 0 w 209" name="T78"/>
                  <a:gd fmla="*/ 0 h 181" name="T79"/>
                  <a:gd fmla="*/ 0 w 209" name="T80"/>
                  <a:gd fmla="*/ 0 h 181" name="T81"/>
                  <a:gd fmla="*/ 0 w 209" name="T82"/>
                  <a:gd fmla="*/ 0 h 181" name="T83"/>
                  <a:gd fmla="*/ 0 w 209" name="T84"/>
                  <a:gd fmla="*/ 0 h 181" name="T85"/>
                  <a:gd fmla="*/ 0 w 209" name="T86"/>
                  <a:gd fmla="*/ 0 h 181" name="T87"/>
                  <a:gd fmla="*/ 0 w 209" name="T88"/>
                  <a:gd fmla="*/ 0 h 181" name="T89"/>
                  <a:gd fmla="*/ 0 w 209" name="T90"/>
                  <a:gd fmla="*/ 0 h 181" name="T91"/>
                  <a:gd fmla="*/ 0 w 209" name="T92"/>
                  <a:gd fmla="*/ 0 h 181" name="T93"/>
                  <a:gd fmla="*/ 0 w 209" name="T94"/>
                  <a:gd fmla="*/ 0 h 181" name="T95"/>
                  <a:gd fmla="*/ 0 w 209" name="T96"/>
                  <a:gd fmla="*/ 0 h 181" name="T97"/>
                  <a:gd fmla="*/ 0 w 209" name="T98"/>
                  <a:gd fmla="*/ 0 h 181" name="T99"/>
                  <a:gd fmla="*/ 0 w 209" name="T100"/>
                  <a:gd fmla="*/ 0 h 181" name="T101"/>
                  <a:gd fmla="*/ 0 w 209" name="T102"/>
                  <a:gd fmla="*/ 0 h 181"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w 209" name="T156"/>
                  <a:gd fmla="*/ 0 h 181" name="T157"/>
                  <a:gd fmla="*/ 209 w 209" name="T158"/>
                  <a:gd fmla="*/ 181 h 181" name="T1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b="T159" l="T156" r="T158" t="T157"/>
                <a:pathLst>
                  <a:path h="181" w="209">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ln>
            </p:spPr>
            <p:txBody>
              <a:bodyPr/>
              <a:lstStyle/>
              <a:p>
                <a:endParaRPr altLang="en-US" lang="zh-CN" sz="2400"/>
              </a:p>
            </p:txBody>
          </p:sp>
          <p:sp>
            <p:nvSpPr>
              <p:cNvPr id="32" name="Freeform 25"/>
              <p:cNvSpPr/>
              <p:nvPr>
                <p:custDataLst>
                  <p:tags r:id="rId21"/>
                </p:custDataLst>
              </p:nvPr>
            </p:nvSpPr>
            <p:spPr bwMode="auto">
              <a:xfrm>
                <a:off x="1142" y="2649"/>
                <a:ext cx="40" cy="30"/>
              </a:xfrm>
              <a:custGeom>
                <a:avLst/>
                <a:gdLst>
                  <a:gd fmla="*/ 0 w 200" name="T0"/>
                  <a:gd fmla="*/ 0 h 183" name="T1"/>
                  <a:gd fmla="*/ 0 w 200" name="T2"/>
                  <a:gd fmla="*/ 0 h 183" name="T3"/>
                  <a:gd fmla="*/ 0 w 200" name="T4"/>
                  <a:gd fmla="*/ 0 h 183" name="T5"/>
                  <a:gd fmla="*/ 0 w 200" name="T6"/>
                  <a:gd fmla="*/ 0 h 183" name="T7"/>
                  <a:gd fmla="*/ 0 w 200" name="T8"/>
                  <a:gd fmla="*/ 0 h 183" name="T9"/>
                  <a:gd fmla="*/ 0 w 200" name="T10"/>
                  <a:gd fmla="*/ 0 h 183" name="T11"/>
                  <a:gd fmla="*/ 0 w 200" name="T12"/>
                  <a:gd fmla="*/ 0 h 183" name="T13"/>
                  <a:gd fmla="*/ 0 w 200" name="T14"/>
                  <a:gd fmla="*/ 0 h 183" name="T15"/>
                  <a:gd fmla="*/ 0 w 200" name="T16"/>
                  <a:gd fmla="*/ 0 h 183" name="T17"/>
                  <a:gd fmla="*/ 0 w 200" name="T18"/>
                  <a:gd fmla="*/ 0 h 183" name="T19"/>
                  <a:gd fmla="*/ 0 w 200" name="T20"/>
                  <a:gd fmla="*/ 0 h 183" name="T21"/>
                  <a:gd fmla="*/ 0 w 200" name="T22"/>
                  <a:gd fmla="*/ 0 h 183" name="T23"/>
                  <a:gd fmla="*/ 0 w 200" name="T24"/>
                  <a:gd fmla="*/ 0 h 183" name="T25"/>
                  <a:gd fmla="*/ 0 w 200" name="T26"/>
                  <a:gd fmla="*/ 0 h 183" name="T27"/>
                  <a:gd fmla="*/ 0 w 200" name="T28"/>
                  <a:gd fmla="*/ 0 h 183" name="T29"/>
                  <a:gd fmla="*/ 0 w 200" name="T30"/>
                  <a:gd fmla="*/ 0 h 183" name="T31"/>
                  <a:gd fmla="*/ 0 w 200" name="T32"/>
                  <a:gd fmla="*/ 0 h 183" name="T33"/>
                  <a:gd fmla="*/ 0 w 200" name="T34"/>
                  <a:gd fmla="*/ 0 h 183" name="T35"/>
                  <a:gd fmla="*/ 0 w 200" name="T36"/>
                  <a:gd fmla="*/ 0 h 183" name="T37"/>
                  <a:gd fmla="*/ 0 w 200" name="T38"/>
                  <a:gd fmla="*/ 0 h 183" name="T39"/>
                  <a:gd fmla="*/ 0 w 200" name="T40"/>
                  <a:gd fmla="*/ 0 h 183" name="T41"/>
                  <a:gd fmla="*/ 0 w 200" name="T42"/>
                  <a:gd fmla="*/ 0 h 183" name="T43"/>
                  <a:gd fmla="*/ 0 w 200" name="T44"/>
                  <a:gd fmla="*/ 0 h 183" name="T45"/>
                  <a:gd fmla="*/ 0 w 200" name="T46"/>
                  <a:gd fmla="*/ 0 h 183" name="T47"/>
                  <a:gd fmla="*/ 0 w 200" name="T48"/>
                  <a:gd fmla="*/ 0 h 183" name="T49"/>
                  <a:gd fmla="*/ 0 w 200" name="T50"/>
                  <a:gd fmla="*/ 0 h 183" name="T51"/>
                  <a:gd fmla="*/ 0 w 200" name="T52"/>
                  <a:gd fmla="*/ 0 h 183" name="T53"/>
                  <a:gd fmla="*/ 0 w 200" name="T54"/>
                  <a:gd fmla="*/ 0 h 183" name="T55"/>
                  <a:gd fmla="*/ 0 w 200" name="T56"/>
                  <a:gd fmla="*/ 0 h 183" name="T57"/>
                  <a:gd fmla="*/ 0 w 200" name="T58"/>
                  <a:gd fmla="*/ 0 h 183" name="T59"/>
                  <a:gd fmla="*/ 0 w 200" name="T60"/>
                  <a:gd fmla="*/ 0 h 183" name="T61"/>
                  <a:gd fmla="*/ 0 w 200" name="T62"/>
                  <a:gd fmla="*/ 0 h 183" name="T63"/>
                  <a:gd fmla="*/ 0 w 200" name="T64"/>
                  <a:gd fmla="*/ 0 h 183" name="T65"/>
                  <a:gd fmla="*/ 0 w 200" name="T66"/>
                  <a:gd fmla="*/ 0 h 183" name="T67"/>
                  <a:gd fmla="*/ 0 w 200" name="T68"/>
                  <a:gd fmla="*/ 0 h 183" name="T69"/>
                  <a:gd fmla="*/ 0 w 200" name="T70"/>
                  <a:gd fmla="*/ 0 h 183" name="T71"/>
                  <a:gd fmla="*/ 0 w 200" name="T72"/>
                  <a:gd fmla="*/ 0 h 183" name="T73"/>
                  <a:gd fmla="*/ 0 w 200" name="T74"/>
                  <a:gd fmla="*/ 0 h 183" name="T75"/>
                  <a:gd fmla="*/ 0 w 200" name="T76"/>
                  <a:gd fmla="*/ 0 h 183" name="T77"/>
                  <a:gd fmla="*/ 0 w 200" name="T78"/>
                  <a:gd fmla="*/ 0 h 183" name="T79"/>
                  <a:gd fmla="*/ 0 w 200" name="T80"/>
                  <a:gd fmla="*/ 0 h 183" name="T81"/>
                  <a:gd fmla="*/ 0 w 200" name="T82"/>
                  <a:gd fmla="*/ 0 h 183" name="T83"/>
                  <a:gd fmla="*/ 0 w 200" name="T84"/>
                  <a:gd fmla="*/ 0 h 183" name="T85"/>
                  <a:gd fmla="*/ 0 w 200" name="T86"/>
                  <a:gd fmla="*/ 0 h 183" name="T87"/>
                  <a:gd fmla="*/ 0 w 200" name="T88"/>
                  <a:gd fmla="*/ 0 h 183" name="T89"/>
                  <a:gd fmla="*/ 0 w 200" name="T90"/>
                  <a:gd fmla="*/ 0 h 183" name="T91"/>
                  <a:gd fmla="*/ 0 w 200" name="T92"/>
                  <a:gd fmla="*/ 0 h 183" name="T93"/>
                  <a:gd fmla="*/ 0 w 200" name="T94"/>
                  <a:gd fmla="*/ 0 h 183" name="T95"/>
                  <a:gd fmla="*/ 0 w 200" name="T96"/>
                  <a:gd fmla="*/ 0 h 183" name="T97"/>
                  <a:gd fmla="*/ 0 w 200" name="T98"/>
                  <a:gd fmla="*/ 0 h 183" name="T99"/>
                  <a:gd fmla="*/ 0 w 200" name="T100"/>
                  <a:gd fmla="*/ 0 h 183" name="T101"/>
                  <a:gd fmla="*/ 0 w 200" name="T102"/>
                  <a:gd fmla="*/ 0 h 183" name="T103"/>
                  <a:gd fmla="*/ 0 w 200" name="T104"/>
                  <a:gd fmla="*/ 0 h 183" name="T105"/>
                  <a:gd fmla="*/ 0 w 200" name="T106"/>
                  <a:gd fmla="*/ 0 h 183" name="T107"/>
                  <a:gd fmla="*/ 0 w 200" name="T108"/>
                  <a:gd fmla="*/ 0 h 183" name="T109"/>
                  <a:gd fmla="*/ 0 w 200"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200" name="T168"/>
                  <a:gd fmla="*/ 0 h 183" name="T169"/>
                  <a:gd fmla="*/ 200 w 200"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200">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ln>
            </p:spPr>
            <p:txBody>
              <a:bodyPr/>
              <a:lstStyle/>
              <a:p>
                <a:endParaRPr altLang="en-US" lang="zh-CN" sz="2400"/>
              </a:p>
            </p:txBody>
          </p:sp>
          <p:sp>
            <p:nvSpPr>
              <p:cNvPr id="33" name="Freeform 26"/>
              <p:cNvSpPr/>
              <p:nvPr>
                <p:custDataLst>
                  <p:tags r:id="rId22"/>
                </p:custDataLst>
              </p:nvPr>
            </p:nvSpPr>
            <p:spPr bwMode="auto">
              <a:xfrm>
                <a:off x="1143" y="2648"/>
                <a:ext cx="38" cy="30"/>
              </a:xfrm>
              <a:custGeom>
                <a:avLst/>
                <a:gdLst>
                  <a:gd fmla="*/ 0 w 191" name="T0"/>
                  <a:gd fmla="*/ 0 h 183" name="T1"/>
                  <a:gd fmla="*/ 0 w 191" name="T2"/>
                  <a:gd fmla="*/ 0 h 183" name="T3"/>
                  <a:gd fmla="*/ 0 w 191" name="T4"/>
                  <a:gd fmla="*/ 0 h 183" name="T5"/>
                  <a:gd fmla="*/ 0 w 191" name="T6"/>
                  <a:gd fmla="*/ 0 h 183" name="T7"/>
                  <a:gd fmla="*/ 0 w 191" name="T8"/>
                  <a:gd fmla="*/ 0 h 183" name="T9"/>
                  <a:gd fmla="*/ 0 w 191" name="T10"/>
                  <a:gd fmla="*/ 0 h 183" name="T11"/>
                  <a:gd fmla="*/ 0 w 191" name="T12"/>
                  <a:gd fmla="*/ 0 h 183" name="T13"/>
                  <a:gd fmla="*/ 0 w 191" name="T14"/>
                  <a:gd fmla="*/ 0 h 183" name="T15"/>
                  <a:gd fmla="*/ 0 w 191" name="T16"/>
                  <a:gd fmla="*/ 0 h 183" name="T17"/>
                  <a:gd fmla="*/ 0 w 191" name="T18"/>
                  <a:gd fmla="*/ 0 h 183" name="T19"/>
                  <a:gd fmla="*/ 0 w 191" name="T20"/>
                  <a:gd fmla="*/ 0 h 183" name="T21"/>
                  <a:gd fmla="*/ 0 w 191" name="T22"/>
                  <a:gd fmla="*/ 0 h 183" name="T23"/>
                  <a:gd fmla="*/ 0 w 191" name="T24"/>
                  <a:gd fmla="*/ 0 h 183" name="T25"/>
                  <a:gd fmla="*/ 0 w 191" name="T26"/>
                  <a:gd fmla="*/ 0 h 183" name="T27"/>
                  <a:gd fmla="*/ 0 w 191" name="T28"/>
                  <a:gd fmla="*/ 0 h 183" name="T29"/>
                  <a:gd fmla="*/ 0 w 191" name="T30"/>
                  <a:gd fmla="*/ 0 h 183" name="T31"/>
                  <a:gd fmla="*/ 0 w 191" name="T32"/>
                  <a:gd fmla="*/ 0 h 183" name="T33"/>
                  <a:gd fmla="*/ 0 w 191" name="T34"/>
                  <a:gd fmla="*/ 0 h 183" name="T35"/>
                  <a:gd fmla="*/ 0 w 191" name="T36"/>
                  <a:gd fmla="*/ 0 h 183" name="T37"/>
                  <a:gd fmla="*/ 0 w 191" name="T38"/>
                  <a:gd fmla="*/ 0 h 183" name="T39"/>
                  <a:gd fmla="*/ 0 w 191" name="T40"/>
                  <a:gd fmla="*/ 0 h 183" name="T41"/>
                  <a:gd fmla="*/ 0 w 191" name="T42"/>
                  <a:gd fmla="*/ 0 h 183" name="T43"/>
                  <a:gd fmla="*/ 0 w 191" name="T44"/>
                  <a:gd fmla="*/ 0 h 183" name="T45"/>
                  <a:gd fmla="*/ 0 w 191" name="T46"/>
                  <a:gd fmla="*/ 0 h 183" name="T47"/>
                  <a:gd fmla="*/ 0 w 191" name="T48"/>
                  <a:gd fmla="*/ 0 h 183" name="T49"/>
                  <a:gd fmla="*/ 0 w 191" name="T50"/>
                  <a:gd fmla="*/ 0 h 183" name="T51"/>
                  <a:gd fmla="*/ 0 w 191" name="T52"/>
                  <a:gd fmla="*/ 0 h 183" name="T53"/>
                  <a:gd fmla="*/ 0 w 191" name="T54"/>
                  <a:gd fmla="*/ 0 h 183" name="T55"/>
                  <a:gd fmla="*/ 0 w 191" name="T56"/>
                  <a:gd fmla="*/ 0 h 183" name="T57"/>
                  <a:gd fmla="*/ 0 w 191" name="T58"/>
                  <a:gd fmla="*/ 0 h 183" name="T59"/>
                  <a:gd fmla="*/ 0 w 191" name="T60"/>
                  <a:gd fmla="*/ 0 h 183" name="T61"/>
                  <a:gd fmla="*/ 0 w 191" name="T62"/>
                  <a:gd fmla="*/ 0 h 183" name="T63"/>
                  <a:gd fmla="*/ 0 w 191" name="T64"/>
                  <a:gd fmla="*/ 0 h 183" name="T65"/>
                  <a:gd fmla="*/ 0 w 191" name="T66"/>
                  <a:gd fmla="*/ 0 h 183" name="T67"/>
                  <a:gd fmla="*/ 0 w 191" name="T68"/>
                  <a:gd fmla="*/ 0 h 183" name="T69"/>
                  <a:gd fmla="*/ 0 w 191" name="T70"/>
                  <a:gd fmla="*/ 0 h 183" name="T71"/>
                  <a:gd fmla="*/ 0 w 191" name="T72"/>
                  <a:gd fmla="*/ 0 h 183" name="T73"/>
                  <a:gd fmla="*/ 0 w 191" name="T74"/>
                  <a:gd fmla="*/ 0 h 183" name="T75"/>
                  <a:gd fmla="*/ 0 w 191" name="T76"/>
                  <a:gd fmla="*/ 0 h 183" name="T77"/>
                  <a:gd fmla="*/ 0 w 191" name="T78"/>
                  <a:gd fmla="*/ 0 h 183" name="T79"/>
                  <a:gd fmla="*/ 0 w 191" name="T80"/>
                  <a:gd fmla="*/ 0 h 183" name="T81"/>
                  <a:gd fmla="*/ 0 w 191" name="T82"/>
                  <a:gd fmla="*/ 0 h 183" name="T83"/>
                  <a:gd fmla="*/ 0 w 191" name="T84"/>
                  <a:gd fmla="*/ 0 h 183" name="T85"/>
                  <a:gd fmla="*/ 0 w 191" name="T86"/>
                  <a:gd fmla="*/ 0 h 183" name="T87"/>
                  <a:gd fmla="*/ 0 w 191" name="T88"/>
                  <a:gd fmla="*/ 0 h 183" name="T89"/>
                  <a:gd fmla="*/ 0 w 191" name="T90"/>
                  <a:gd fmla="*/ 0 h 183" name="T91"/>
                  <a:gd fmla="*/ 0 w 191" name="T92"/>
                  <a:gd fmla="*/ 0 h 183" name="T93"/>
                  <a:gd fmla="*/ 0 w 191" name="T94"/>
                  <a:gd fmla="*/ 0 h 183" name="T95"/>
                  <a:gd fmla="*/ 0 w 191" name="T96"/>
                  <a:gd fmla="*/ 0 h 183" name="T97"/>
                  <a:gd fmla="*/ 0 w 191" name="T98"/>
                  <a:gd fmla="*/ 0 h 183" name="T99"/>
                  <a:gd fmla="*/ 0 w 191" name="T100"/>
                  <a:gd fmla="*/ 0 h 183" name="T101"/>
                  <a:gd fmla="*/ 0 w 191" name="T102"/>
                  <a:gd fmla="*/ 0 h 183" name="T103"/>
                  <a:gd fmla="*/ 0 w 191" name="T104"/>
                  <a:gd fmla="*/ 0 h 183" name="T105"/>
                  <a:gd fmla="*/ 0 w 191" name="T106"/>
                  <a:gd fmla="*/ 0 h 183" name="T107"/>
                  <a:gd fmla="*/ 0 w 191" name="T108"/>
                  <a:gd fmla="*/ 0 h 183" name="T109"/>
                  <a:gd fmla="*/ 0 w 191" name="T110"/>
                  <a:gd fmla="*/ 0 h 183"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91" name="T168"/>
                  <a:gd fmla="*/ 0 h 183" name="T169"/>
                  <a:gd fmla="*/ 191 w 191" name="T170"/>
                  <a:gd fmla="*/ 183 h 183"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3" w="191">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ln>
            </p:spPr>
            <p:txBody>
              <a:bodyPr/>
              <a:lstStyle/>
              <a:p>
                <a:endParaRPr altLang="en-US" lang="zh-CN" sz="2400"/>
              </a:p>
            </p:txBody>
          </p:sp>
          <p:sp>
            <p:nvSpPr>
              <p:cNvPr id="34" name="Freeform 27"/>
              <p:cNvSpPr/>
              <p:nvPr>
                <p:custDataLst>
                  <p:tags r:id="rId23"/>
                </p:custDataLst>
              </p:nvPr>
            </p:nvSpPr>
            <p:spPr bwMode="auto">
              <a:xfrm>
                <a:off x="1143" y="2647"/>
                <a:ext cx="37" cy="30"/>
              </a:xfrm>
              <a:custGeom>
                <a:avLst/>
                <a:gdLst>
                  <a:gd fmla="*/ 0 w 181" name="T0"/>
                  <a:gd fmla="*/ 0 h 185" name="T1"/>
                  <a:gd fmla="*/ 0 w 181" name="T2"/>
                  <a:gd fmla="*/ 0 h 185" name="T3"/>
                  <a:gd fmla="*/ 0 w 181" name="T4"/>
                  <a:gd fmla="*/ 0 h 185" name="T5"/>
                  <a:gd fmla="*/ 0 w 181" name="T6"/>
                  <a:gd fmla="*/ 0 h 185" name="T7"/>
                  <a:gd fmla="*/ 0 w 181" name="T8"/>
                  <a:gd fmla="*/ 0 h 185" name="T9"/>
                  <a:gd fmla="*/ 0 w 181" name="T10"/>
                  <a:gd fmla="*/ 0 h 185" name="T11"/>
                  <a:gd fmla="*/ 0 w 181" name="T12"/>
                  <a:gd fmla="*/ 0 h 185" name="T13"/>
                  <a:gd fmla="*/ 0 w 181" name="T14"/>
                  <a:gd fmla="*/ 0 h 185" name="T15"/>
                  <a:gd fmla="*/ 0 w 181" name="T16"/>
                  <a:gd fmla="*/ 0 h 185" name="T17"/>
                  <a:gd fmla="*/ 0 w 181" name="T18"/>
                  <a:gd fmla="*/ 0 h 185" name="T19"/>
                  <a:gd fmla="*/ 0 w 181" name="T20"/>
                  <a:gd fmla="*/ 0 h 185" name="T21"/>
                  <a:gd fmla="*/ 0 w 181" name="T22"/>
                  <a:gd fmla="*/ 0 h 185" name="T23"/>
                  <a:gd fmla="*/ 0 w 181" name="T24"/>
                  <a:gd fmla="*/ 0 h 185" name="T25"/>
                  <a:gd fmla="*/ 0 w 181" name="T26"/>
                  <a:gd fmla="*/ 0 h 185" name="T27"/>
                  <a:gd fmla="*/ 0 w 181" name="T28"/>
                  <a:gd fmla="*/ 0 h 185" name="T29"/>
                  <a:gd fmla="*/ 0 w 181" name="T30"/>
                  <a:gd fmla="*/ 0 h 185" name="T31"/>
                  <a:gd fmla="*/ 0 w 181" name="T32"/>
                  <a:gd fmla="*/ 0 h 185" name="T33"/>
                  <a:gd fmla="*/ 0 w 181" name="T34"/>
                  <a:gd fmla="*/ 0 h 185" name="T35"/>
                  <a:gd fmla="*/ 0 w 181" name="T36"/>
                  <a:gd fmla="*/ 0 h 185" name="T37"/>
                  <a:gd fmla="*/ 0 w 181" name="T38"/>
                  <a:gd fmla="*/ 0 h 185" name="T39"/>
                  <a:gd fmla="*/ 0 w 181" name="T40"/>
                  <a:gd fmla="*/ 0 h 185" name="T41"/>
                  <a:gd fmla="*/ 0 w 181" name="T42"/>
                  <a:gd fmla="*/ 0 h 185" name="T43"/>
                  <a:gd fmla="*/ 0 w 181" name="T44"/>
                  <a:gd fmla="*/ 0 h 185" name="T45"/>
                  <a:gd fmla="*/ 0 w 181" name="T46"/>
                  <a:gd fmla="*/ 0 h 185" name="T47"/>
                  <a:gd fmla="*/ 0 w 181" name="T48"/>
                  <a:gd fmla="*/ 0 h 185" name="T49"/>
                  <a:gd fmla="*/ 0 w 181" name="T50"/>
                  <a:gd fmla="*/ 0 h 185" name="T51"/>
                  <a:gd fmla="*/ 0 w 181" name="T52"/>
                  <a:gd fmla="*/ 0 h 185" name="T53"/>
                  <a:gd fmla="*/ 0 w 181" name="T54"/>
                  <a:gd fmla="*/ 0 h 185" name="T55"/>
                  <a:gd fmla="*/ 0 w 181" name="T56"/>
                  <a:gd fmla="*/ 0 h 185" name="T57"/>
                  <a:gd fmla="*/ 0 w 181" name="T58"/>
                  <a:gd fmla="*/ 0 h 185" name="T59"/>
                  <a:gd fmla="*/ 0 w 181" name="T60"/>
                  <a:gd fmla="*/ 0 h 185" name="T61"/>
                  <a:gd fmla="*/ 0 w 181" name="T62"/>
                  <a:gd fmla="*/ 0 h 185" name="T63"/>
                  <a:gd fmla="*/ 0 w 181" name="T64"/>
                  <a:gd fmla="*/ 0 h 185" name="T65"/>
                  <a:gd fmla="*/ 0 w 181" name="T66"/>
                  <a:gd fmla="*/ 0 h 185" name="T67"/>
                  <a:gd fmla="*/ 0 w 181" name="T68"/>
                  <a:gd fmla="*/ 0 h 185" name="T69"/>
                  <a:gd fmla="*/ 0 w 181" name="T70"/>
                  <a:gd fmla="*/ 0 h 185" name="T71"/>
                  <a:gd fmla="*/ 0 w 181" name="T72"/>
                  <a:gd fmla="*/ 0 h 185" name="T73"/>
                  <a:gd fmla="*/ 0 w 181" name="T74"/>
                  <a:gd fmla="*/ 0 h 185" name="T75"/>
                  <a:gd fmla="*/ 0 w 181" name="T76"/>
                  <a:gd fmla="*/ 0 h 185" name="T77"/>
                  <a:gd fmla="*/ 0 w 181" name="T78"/>
                  <a:gd fmla="*/ 0 h 185" name="T79"/>
                  <a:gd fmla="*/ 0 w 181" name="T80"/>
                  <a:gd fmla="*/ 0 h 185" name="T81"/>
                  <a:gd fmla="*/ 0 w 181" name="T82"/>
                  <a:gd fmla="*/ 0 h 185" name="T83"/>
                  <a:gd fmla="*/ 0 w 181" name="T84"/>
                  <a:gd fmla="*/ 0 h 185" name="T85"/>
                  <a:gd fmla="*/ 0 w 181" name="T86"/>
                  <a:gd fmla="*/ 0 h 185" name="T87"/>
                  <a:gd fmla="*/ 0 w 181" name="T88"/>
                  <a:gd fmla="*/ 0 h 185" name="T89"/>
                  <a:gd fmla="*/ 0 w 181" name="T90"/>
                  <a:gd fmla="*/ 0 h 185" name="T91"/>
                  <a:gd fmla="*/ 0 w 181" name="T92"/>
                  <a:gd fmla="*/ 0 h 185" name="T93"/>
                  <a:gd fmla="*/ 0 w 181" name="T94"/>
                  <a:gd fmla="*/ 0 h 185" name="T95"/>
                  <a:gd fmla="*/ 0 w 181" name="T96"/>
                  <a:gd fmla="*/ 0 h 185" name="T97"/>
                  <a:gd fmla="*/ 0 w 181" name="T98"/>
                  <a:gd fmla="*/ 0 h 185" name="T99"/>
                  <a:gd fmla="*/ 0 w 181" name="T100"/>
                  <a:gd fmla="*/ 0 h 185" name="T101"/>
                  <a:gd fmla="*/ 0 w 181" name="T102"/>
                  <a:gd fmla="*/ 0 h 185" name="T103"/>
                  <a:gd fmla="*/ 0 w 181" name="T104"/>
                  <a:gd fmla="*/ 0 h 185" name="T105"/>
                  <a:gd fmla="*/ 0 w 181" name="T106"/>
                  <a:gd fmla="*/ 0 h 185" name="T107"/>
                  <a:gd fmla="*/ 0 w 181" name="T108"/>
                  <a:gd fmla="*/ 0 h 185" name="T109"/>
                  <a:gd fmla="*/ 0 w 181" name="T110"/>
                  <a:gd fmla="*/ 0 h 185"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81" name="T168"/>
                  <a:gd fmla="*/ 0 h 185" name="T169"/>
                  <a:gd fmla="*/ 181 w 181" name="T170"/>
                  <a:gd fmla="*/ 185 h 185"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5" w="181">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ln>
            </p:spPr>
            <p:txBody>
              <a:bodyPr/>
              <a:lstStyle/>
              <a:p>
                <a:endParaRPr altLang="en-US" lang="zh-CN" sz="2400"/>
              </a:p>
            </p:txBody>
          </p:sp>
          <p:sp>
            <p:nvSpPr>
              <p:cNvPr id="35" name="Freeform 28"/>
              <p:cNvSpPr/>
              <p:nvPr>
                <p:custDataLst>
                  <p:tags r:id="rId24"/>
                </p:custDataLst>
              </p:nvPr>
            </p:nvSpPr>
            <p:spPr bwMode="auto">
              <a:xfrm>
                <a:off x="1144" y="2646"/>
                <a:ext cx="35" cy="30"/>
              </a:xfrm>
              <a:custGeom>
                <a:avLst/>
                <a:gdLst>
                  <a:gd fmla="*/ 0 w 172" name="T0"/>
                  <a:gd fmla="*/ 0 h 184" name="T1"/>
                  <a:gd fmla="*/ 0 w 172" name="T2"/>
                  <a:gd fmla="*/ 0 h 184" name="T3"/>
                  <a:gd fmla="*/ 0 w 172" name="T4"/>
                  <a:gd fmla="*/ 0 h 184" name="T5"/>
                  <a:gd fmla="*/ 0 w 172" name="T6"/>
                  <a:gd fmla="*/ 0 h 184" name="T7"/>
                  <a:gd fmla="*/ 0 w 172" name="T8"/>
                  <a:gd fmla="*/ 0 h 184" name="T9"/>
                  <a:gd fmla="*/ 0 w 172" name="T10"/>
                  <a:gd fmla="*/ 0 h 184" name="T11"/>
                  <a:gd fmla="*/ 0 w 172" name="T12"/>
                  <a:gd fmla="*/ 0 h 184" name="T13"/>
                  <a:gd fmla="*/ 0 w 172" name="T14"/>
                  <a:gd fmla="*/ 0 h 184" name="T15"/>
                  <a:gd fmla="*/ 0 w 172" name="T16"/>
                  <a:gd fmla="*/ 0 h 184" name="T17"/>
                  <a:gd fmla="*/ 0 w 172" name="T18"/>
                  <a:gd fmla="*/ 0 h 184" name="T19"/>
                  <a:gd fmla="*/ 0 w 172" name="T20"/>
                  <a:gd fmla="*/ 0 h 184" name="T21"/>
                  <a:gd fmla="*/ 0 w 172" name="T22"/>
                  <a:gd fmla="*/ 0 h 184" name="T23"/>
                  <a:gd fmla="*/ 0 w 172" name="T24"/>
                  <a:gd fmla="*/ 0 h 184" name="T25"/>
                  <a:gd fmla="*/ 0 w 172" name="T26"/>
                  <a:gd fmla="*/ 0 h 184" name="T27"/>
                  <a:gd fmla="*/ 0 w 172" name="T28"/>
                  <a:gd fmla="*/ 0 h 184" name="T29"/>
                  <a:gd fmla="*/ 0 w 172" name="T30"/>
                  <a:gd fmla="*/ 0 h 184" name="T31"/>
                  <a:gd fmla="*/ 0 w 172" name="T32"/>
                  <a:gd fmla="*/ 0 h 184" name="T33"/>
                  <a:gd fmla="*/ 0 w 172" name="T34"/>
                  <a:gd fmla="*/ 0 h 184" name="T35"/>
                  <a:gd fmla="*/ 0 w 172" name="T36"/>
                  <a:gd fmla="*/ 0 h 184" name="T37"/>
                  <a:gd fmla="*/ 0 w 172" name="T38"/>
                  <a:gd fmla="*/ 0 h 184" name="T39"/>
                  <a:gd fmla="*/ 0 w 172" name="T40"/>
                  <a:gd fmla="*/ 0 h 184" name="T41"/>
                  <a:gd fmla="*/ 0 w 172" name="T42"/>
                  <a:gd fmla="*/ 0 h 184" name="T43"/>
                  <a:gd fmla="*/ 0 w 172" name="T44"/>
                  <a:gd fmla="*/ 0 h 184" name="T45"/>
                  <a:gd fmla="*/ 0 w 172" name="T46"/>
                  <a:gd fmla="*/ 0 h 184" name="T47"/>
                  <a:gd fmla="*/ 0 w 172" name="T48"/>
                  <a:gd fmla="*/ 0 h 184" name="T49"/>
                  <a:gd fmla="*/ 0 w 172" name="T50"/>
                  <a:gd fmla="*/ 0 h 184" name="T51"/>
                  <a:gd fmla="*/ 0 w 172" name="T52"/>
                  <a:gd fmla="*/ 0 h 184" name="T53"/>
                  <a:gd fmla="*/ 0 w 172" name="T54"/>
                  <a:gd fmla="*/ 0 h 184" name="T55"/>
                  <a:gd fmla="*/ 0 w 172" name="T56"/>
                  <a:gd fmla="*/ 0 h 184" name="T57"/>
                  <a:gd fmla="*/ 0 w 172" name="T58"/>
                  <a:gd fmla="*/ 0 h 184" name="T59"/>
                  <a:gd fmla="*/ 0 w 172" name="T60"/>
                  <a:gd fmla="*/ 0 h 184" name="T61"/>
                  <a:gd fmla="*/ 0 w 172" name="T62"/>
                  <a:gd fmla="*/ 0 h 184" name="T63"/>
                  <a:gd fmla="*/ 0 w 172" name="T64"/>
                  <a:gd fmla="*/ 0 h 184" name="T65"/>
                  <a:gd fmla="*/ 0 w 172" name="T66"/>
                  <a:gd fmla="*/ 0 h 184" name="T67"/>
                  <a:gd fmla="*/ 0 w 172" name="T68"/>
                  <a:gd fmla="*/ 0 h 184" name="T69"/>
                  <a:gd fmla="*/ 0 w 172" name="T70"/>
                  <a:gd fmla="*/ 0 h 184" name="T71"/>
                  <a:gd fmla="*/ 0 w 172" name="T72"/>
                  <a:gd fmla="*/ 0 h 184" name="T73"/>
                  <a:gd fmla="*/ 0 w 172" name="T74"/>
                  <a:gd fmla="*/ 0 h 184" name="T75"/>
                  <a:gd fmla="*/ 0 w 172" name="T76"/>
                  <a:gd fmla="*/ 0 h 184" name="T77"/>
                  <a:gd fmla="*/ 0 w 172" name="T78"/>
                  <a:gd fmla="*/ 0 h 184" name="T79"/>
                  <a:gd fmla="*/ 0 w 172" name="T80"/>
                  <a:gd fmla="*/ 0 h 184" name="T81"/>
                  <a:gd fmla="*/ 0 w 172" name="T82"/>
                  <a:gd fmla="*/ 0 h 184" name="T83"/>
                  <a:gd fmla="*/ 0 w 172" name="T84"/>
                  <a:gd fmla="*/ 0 h 184" name="T85"/>
                  <a:gd fmla="*/ 0 w 172" name="T86"/>
                  <a:gd fmla="*/ 0 h 184" name="T87"/>
                  <a:gd fmla="*/ 0 w 172" name="T88"/>
                  <a:gd fmla="*/ 0 h 184" name="T89"/>
                  <a:gd fmla="*/ 0 w 172" name="T90"/>
                  <a:gd fmla="*/ 0 h 184" name="T91"/>
                  <a:gd fmla="*/ 0 w 172" name="T92"/>
                  <a:gd fmla="*/ 0 h 184" name="T93"/>
                  <a:gd fmla="*/ 0 w 172" name="T94"/>
                  <a:gd fmla="*/ 0 h 184" name="T95"/>
                  <a:gd fmla="*/ 0 w 172" name="T96"/>
                  <a:gd fmla="*/ 0 h 184" name="T97"/>
                  <a:gd fmla="*/ 0 w 172" name="T98"/>
                  <a:gd fmla="*/ 0 h 184" name="T99"/>
                  <a:gd fmla="*/ 0 w 172" name="T100"/>
                  <a:gd fmla="*/ 0 h 184" name="T101"/>
                  <a:gd fmla="*/ 0 w 172" name="T102"/>
                  <a:gd fmla="*/ 0 h 184" name="T103"/>
                  <a:gd fmla="*/ 0 w 172" name="T104"/>
                  <a:gd fmla="*/ 0 h 184" name="T105"/>
                  <a:gd fmla="*/ 0 w 172" name="T106"/>
                  <a:gd fmla="*/ 0 h 184" name="T107"/>
                  <a:gd fmla="*/ 0 w 172" name="T108"/>
                  <a:gd fmla="*/ 0 h 184" name="T109"/>
                  <a:gd fmla="*/ 0 w 172" name="T110"/>
                  <a:gd fmla="*/ 0 h 184"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w 172" name="T168"/>
                  <a:gd fmla="*/ 0 h 184" name="T169"/>
                  <a:gd fmla="*/ 172 w 172" name="T170"/>
                  <a:gd fmla="*/ 184 h 184" name="T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b="T171" l="T168" r="T170" t="T169"/>
                <a:pathLst>
                  <a:path h="184" w="172">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ln>
            </p:spPr>
            <p:txBody>
              <a:bodyPr/>
              <a:lstStyle/>
              <a:p>
                <a:endParaRPr altLang="en-US" lang="zh-CN" sz="2400"/>
              </a:p>
            </p:txBody>
          </p:sp>
          <p:sp>
            <p:nvSpPr>
              <p:cNvPr id="36" name="Freeform 29"/>
              <p:cNvSpPr/>
              <p:nvPr>
                <p:custDataLst>
                  <p:tags r:id="rId25"/>
                </p:custDataLst>
              </p:nvPr>
            </p:nvSpPr>
            <p:spPr bwMode="auto">
              <a:xfrm>
                <a:off x="1145" y="2645"/>
                <a:ext cx="33" cy="30"/>
              </a:xfrm>
              <a:custGeom>
                <a:avLst/>
                <a:gdLst>
                  <a:gd fmla="*/ 0 w 163" name="T0"/>
                  <a:gd fmla="*/ 0 h 181" name="T1"/>
                  <a:gd fmla="*/ 0 w 163" name="T2"/>
                  <a:gd fmla="*/ 0 h 181" name="T3"/>
                  <a:gd fmla="*/ 0 w 163" name="T4"/>
                  <a:gd fmla="*/ 0 h 181" name="T5"/>
                  <a:gd fmla="*/ 0 w 163" name="T6"/>
                  <a:gd fmla="*/ 0 h 181" name="T7"/>
                  <a:gd fmla="*/ 0 w 163" name="T8"/>
                  <a:gd fmla="*/ 0 h 181" name="T9"/>
                  <a:gd fmla="*/ 0 w 163" name="T10"/>
                  <a:gd fmla="*/ 0 h 181" name="T11"/>
                  <a:gd fmla="*/ 0 w 163" name="T12"/>
                  <a:gd fmla="*/ 0 h 181" name="T13"/>
                  <a:gd fmla="*/ 0 w 163" name="T14"/>
                  <a:gd fmla="*/ 0 h 181" name="T15"/>
                  <a:gd fmla="*/ 0 w 163" name="T16"/>
                  <a:gd fmla="*/ 0 h 181" name="T17"/>
                  <a:gd fmla="*/ 0 w 163" name="T18"/>
                  <a:gd fmla="*/ 0 h 181" name="T19"/>
                  <a:gd fmla="*/ 0 w 163" name="T20"/>
                  <a:gd fmla="*/ 0 h 181" name="T21"/>
                  <a:gd fmla="*/ 0 w 163" name="T22"/>
                  <a:gd fmla="*/ 0 h 181" name="T23"/>
                  <a:gd fmla="*/ 0 w 163" name="T24"/>
                  <a:gd fmla="*/ 0 h 181" name="T25"/>
                  <a:gd fmla="*/ 0 w 163" name="T26"/>
                  <a:gd fmla="*/ 0 h 181" name="T27"/>
                  <a:gd fmla="*/ 0 w 163" name="T28"/>
                  <a:gd fmla="*/ 0 h 181" name="T29"/>
                  <a:gd fmla="*/ 0 w 163" name="T30"/>
                  <a:gd fmla="*/ 0 h 181" name="T31"/>
                  <a:gd fmla="*/ 0 w 163" name="T32"/>
                  <a:gd fmla="*/ 0 h 181" name="T33"/>
                  <a:gd fmla="*/ 0 w 163" name="T34"/>
                  <a:gd fmla="*/ 0 h 181" name="T35"/>
                  <a:gd fmla="*/ 0 w 163" name="T36"/>
                  <a:gd fmla="*/ 0 h 181" name="T37"/>
                  <a:gd fmla="*/ 0 w 163" name="T38"/>
                  <a:gd fmla="*/ 0 h 181" name="T39"/>
                  <a:gd fmla="*/ 0 w 163" name="T40"/>
                  <a:gd fmla="*/ 0 h 181" name="T41"/>
                  <a:gd fmla="*/ 0 w 163" name="T42"/>
                  <a:gd fmla="*/ 0 h 181" name="T43"/>
                  <a:gd fmla="*/ 0 w 163" name="T44"/>
                  <a:gd fmla="*/ 0 h 181" name="T45"/>
                  <a:gd fmla="*/ 0 w 163" name="T46"/>
                  <a:gd fmla="*/ 0 h 181" name="T47"/>
                  <a:gd fmla="*/ 0 w 163" name="T48"/>
                  <a:gd fmla="*/ 0 h 181" name="T49"/>
                  <a:gd fmla="*/ 0 w 163" name="T50"/>
                  <a:gd fmla="*/ 0 h 181" name="T51"/>
                  <a:gd fmla="*/ 0 w 163" name="T52"/>
                  <a:gd fmla="*/ 0 h 181" name="T53"/>
                  <a:gd fmla="*/ 0 w 163" name="T54"/>
                  <a:gd fmla="*/ 0 h 181" name="T55"/>
                  <a:gd fmla="*/ 0 w 163" name="T56"/>
                  <a:gd fmla="*/ 0 h 181" name="T57"/>
                  <a:gd fmla="*/ 0 w 163" name="T58"/>
                  <a:gd fmla="*/ 0 h 181" name="T59"/>
                  <a:gd fmla="*/ 0 w 163" name="T60"/>
                  <a:gd fmla="*/ 0 h 181" name="T61"/>
                  <a:gd fmla="*/ 0 w 163" name="T62"/>
                  <a:gd fmla="*/ 0 h 181" name="T63"/>
                  <a:gd fmla="*/ 0 w 163" name="T64"/>
                  <a:gd fmla="*/ 0 h 181" name="T65"/>
                  <a:gd fmla="*/ 0 w 163" name="T66"/>
                  <a:gd fmla="*/ 0 h 181" name="T67"/>
                  <a:gd fmla="*/ 0 w 163" name="T68"/>
                  <a:gd fmla="*/ 0 h 181" name="T69"/>
                  <a:gd fmla="*/ 0 w 163" name="T70"/>
                  <a:gd fmla="*/ 0 h 181" name="T71"/>
                  <a:gd fmla="*/ 0 w 163" name="T72"/>
                  <a:gd fmla="*/ 0 h 181" name="T73"/>
                  <a:gd fmla="*/ 0 w 163" name="T74"/>
                  <a:gd fmla="*/ 0 h 181" name="T75"/>
                  <a:gd fmla="*/ 0 w 163" name="T76"/>
                  <a:gd fmla="*/ 0 h 181" name="T77"/>
                  <a:gd fmla="*/ 0 w 163" name="T78"/>
                  <a:gd fmla="*/ 0 h 181" name="T79"/>
                  <a:gd fmla="*/ 0 w 163" name="T80"/>
                  <a:gd fmla="*/ 0 h 181" name="T81"/>
                  <a:gd fmla="*/ 0 w 163" name="T82"/>
                  <a:gd fmla="*/ 0 h 181" name="T83"/>
                  <a:gd fmla="*/ 0 w 163" name="T84"/>
                  <a:gd fmla="*/ 0 h 181" name="T85"/>
                  <a:gd fmla="*/ 0 w 163" name="T86"/>
                  <a:gd fmla="*/ 0 h 181" name="T87"/>
                  <a:gd fmla="*/ 0 w 163" name="T88"/>
                  <a:gd fmla="*/ 0 h 181" name="T89"/>
                  <a:gd fmla="*/ 0 w 163" name="T90"/>
                  <a:gd fmla="*/ 0 h 181" name="T91"/>
                  <a:gd fmla="*/ 0 w 163" name="T92"/>
                  <a:gd fmla="*/ 0 h 181" name="T93"/>
                  <a:gd fmla="*/ 0 w 163" name="T94"/>
                  <a:gd fmla="*/ 0 h 181" name="T95"/>
                  <a:gd fmla="*/ 0 w 163" name="T96"/>
                  <a:gd fmla="*/ 0 h 181" name="T97"/>
                  <a:gd fmla="*/ 0 w 163" name="T98"/>
                  <a:gd fmla="*/ 0 h 181" name="T99"/>
                  <a:gd fmla="*/ 0 w 163" name="T100"/>
                  <a:gd fmla="*/ 0 h 181" name="T101"/>
                  <a:gd fmla="*/ 0 w 163" name="T102"/>
                  <a:gd fmla="*/ 0 h 181" name="T103"/>
                  <a:gd fmla="*/ 0 w 163" name="T104"/>
                  <a:gd fmla="*/ 0 h 181" name="T105"/>
                  <a:gd fmla="*/ 0 w 163" name="T106"/>
                  <a:gd fmla="*/ 0 h 181" name="T107"/>
                  <a:gd fmla="*/ 0 w 163" name="T108"/>
                  <a:gd fmla="*/ 0 h 181" name="T109"/>
                  <a:gd fmla="*/ 0 w 163" name="T110"/>
                  <a:gd fmla="*/ 0 h 181" name="T111"/>
                  <a:gd fmla="*/ 0 w 163" name="T112"/>
                  <a:gd fmla="*/ 0 h 181" name="T113"/>
                  <a:gd fmla="*/ 0 w 163" name="T114"/>
                  <a:gd fmla="*/ 0 h 181" name="T115"/>
                  <a:gd fmla="*/ 0 w 163" name="T116"/>
                  <a:gd fmla="*/ 0 h 181" name="T117"/>
                  <a:gd fmla="*/ 0 w 163" name="T118"/>
                  <a:gd fmla="*/ 0 h 181" name="T119"/>
                  <a:gd fmla="*/ 0 w 163" name="T120"/>
                  <a:gd fmla="*/ 0 h 181" name="T121"/>
                  <a:gd fmla="*/ 0 w 163" name="T122"/>
                  <a:gd fmla="*/ 0 h 181"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60000 65536" name="T177"/>
                  <a:gd fmla="*/ 0 60000 65536" name="T178"/>
                  <a:gd fmla="*/ 0 60000 65536" name="T179"/>
                  <a:gd fmla="*/ 0 60000 65536" name="T180"/>
                  <a:gd fmla="*/ 0 60000 65536" name="T181"/>
                  <a:gd fmla="*/ 0 60000 65536" name="T182"/>
                  <a:gd fmla="*/ 0 60000 65536" name="T183"/>
                  <a:gd fmla="*/ 0 60000 65536" name="T184"/>
                  <a:gd fmla="*/ 0 60000 65536" name="T185"/>
                  <a:gd fmla="*/ 0 w 163" name="T186"/>
                  <a:gd fmla="*/ 0 h 181" name="T187"/>
                  <a:gd fmla="*/ 163 w 163" name="T188"/>
                  <a:gd fmla="*/ 181 h 181" name="T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b="T189" l="T186" r="T188" t="T187"/>
                <a:pathLst>
                  <a:path h="181" w="163">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ln>
            </p:spPr>
            <p:txBody>
              <a:bodyPr/>
              <a:lstStyle/>
              <a:p>
                <a:endParaRPr altLang="en-US" lang="zh-CN" sz="2400"/>
              </a:p>
            </p:txBody>
          </p:sp>
          <p:sp>
            <p:nvSpPr>
              <p:cNvPr id="37" name="Freeform 30"/>
              <p:cNvSpPr>
                <a:spLocks noEditPoints="1"/>
              </p:cNvSpPr>
              <p:nvPr>
                <p:custDataLst>
                  <p:tags r:id="rId26"/>
                </p:custDataLst>
              </p:nvPr>
            </p:nvSpPr>
            <p:spPr bwMode="auto">
              <a:xfrm>
                <a:off x="1146" y="2645"/>
                <a:ext cx="31" cy="29"/>
              </a:xfrm>
              <a:custGeom>
                <a:avLst/>
                <a:gdLst>
                  <a:gd fmla="*/ 0 w 154" name="T0"/>
                  <a:gd fmla="*/ 0 h 175" name="T1"/>
                  <a:gd fmla="*/ 0 w 154" name="T2"/>
                  <a:gd fmla="*/ 0 h 175" name="T3"/>
                  <a:gd fmla="*/ 0 w 154" name="T4"/>
                  <a:gd fmla="*/ 0 h 175" name="T5"/>
                  <a:gd fmla="*/ 0 w 154" name="T6"/>
                  <a:gd fmla="*/ 0 h 175" name="T7"/>
                  <a:gd fmla="*/ 0 w 154" name="T8"/>
                  <a:gd fmla="*/ 0 h 175" name="T9"/>
                  <a:gd fmla="*/ 0 w 154" name="T10"/>
                  <a:gd fmla="*/ 0 h 175" name="T11"/>
                  <a:gd fmla="*/ 0 w 154" name="T12"/>
                  <a:gd fmla="*/ 0 h 175" name="T13"/>
                  <a:gd fmla="*/ 0 w 154" name="T14"/>
                  <a:gd fmla="*/ 0 h 175" name="T15"/>
                  <a:gd fmla="*/ 0 w 154" name="T16"/>
                  <a:gd fmla="*/ 0 h 175" name="T17"/>
                  <a:gd fmla="*/ 0 w 154" name="T18"/>
                  <a:gd fmla="*/ 0 h 175" name="T19"/>
                  <a:gd fmla="*/ 0 w 154" name="T20"/>
                  <a:gd fmla="*/ 0 h 175" name="T21"/>
                  <a:gd fmla="*/ 0 w 154" name="T22"/>
                  <a:gd fmla="*/ 0 h 175" name="T23"/>
                  <a:gd fmla="*/ 0 w 154" name="T24"/>
                  <a:gd fmla="*/ 0 h 175" name="T25"/>
                  <a:gd fmla="*/ 0 w 154" name="T26"/>
                  <a:gd fmla="*/ 0 h 175" name="T27"/>
                  <a:gd fmla="*/ 0 w 154" name="T28"/>
                  <a:gd fmla="*/ 0 h 175" name="T29"/>
                  <a:gd fmla="*/ 0 w 154" name="T30"/>
                  <a:gd fmla="*/ 0 h 175" name="T31"/>
                  <a:gd fmla="*/ 0 w 154" name="T32"/>
                  <a:gd fmla="*/ 0 h 175" name="T33"/>
                  <a:gd fmla="*/ 0 w 154" name="T34"/>
                  <a:gd fmla="*/ 0 h 175" name="T35"/>
                  <a:gd fmla="*/ 0 w 154" name="T36"/>
                  <a:gd fmla="*/ 0 h 175" name="T37"/>
                  <a:gd fmla="*/ 0 w 154" name="T38"/>
                  <a:gd fmla="*/ 0 h 175" name="T39"/>
                  <a:gd fmla="*/ 0 w 154" name="T40"/>
                  <a:gd fmla="*/ 0 h 175" name="T41"/>
                  <a:gd fmla="*/ 0 w 154" name="T42"/>
                  <a:gd fmla="*/ 0 h 175" name="T43"/>
                  <a:gd fmla="*/ 0 w 154" name="T44"/>
                  <a:gd fmla="*/ 0 h 175" name="T45"/>
                  <a:gd fmla="*/ 0 w 154" name="T46"/>
                  <a:gd fmla="*/ 0 h 175" name="T47"/>
                  <a:gd fmla="*/ 0 w 154" name="T48"/>
                  <a:gd fmla="*/ 0 h 175" name="T49"/>
                  <a:gd fmla="*/ 0 w 154" name="T50"/>
                  <a:gd fmla="*/ 0 h 175" name="T51"/>
                  <a:gd fmla="*/ 0 w 154" name="T52"/>
                  <a:gd fmla="*/ 0 h 175" name="T53"/>
                  <a:gd fmla="*/ 0 w 154" name="T54"/>
                  <a:gd fmla="*/ 0 h 175" name="T55"/>
                  <a:gd fmla="*/ 0 w 154" name="T56"/>
                  <a:gd fmla="*/ 0 h 175" name="T57"/>
                  <a:gd fmla="*/ 0 w 154" name="T58"/>
                  <a:gd fmla="*/ 0 h 175" name="T59"/>
                  <a:gd fmla="*/ 0 w 154" name="T60"/>
                  <a:gd fmla="*/ 0 h 175" name="T61"/>
                  <a:gd fmla="*/ 0 w 154" name="T62"/>
                  <a:gd fmla="*/ 0 h 175" name="T63"/>
                  <a:gd fmla="*/ 0 w 154" name="T64"/>
                  <a:gd fmla="*/ 0 h 175" name="T65"/>
                  <a:gd fmla="*/ 0 w 154" name="T66"/>
                  <a:gd fmla="*/ 0 h 175" name="T67"/>
                  <a:gd fmla="*/ 0 w 154" name="T68"/>
                  <a:gd fmla="*/ 0 h 175" name="T69"/>
                  <a:gd fmla="*/ 0 w 154" name="T70"/>
                  <a:gd fmla="*/ 0 h 175" name="T71"/>
                  <a:gd fmla="*/ 0 w 154" name="T72"/>
                  <a:gd fmla="*/ 0 h 175" name="T73"/>
                  <a:gd fmla="*/ 0 w 154" name="T74"/>
                  <a:gd fmla="*/ 0 h 175" name="T75"/>
                  <a:gd fmla="*/ 0 w 154" name="T76"/>
                  <a:gd fmla="*/ 0 h 175" name="T77"/>
                  <a:gd fmla="*/ 0 w 154" name="T78"/>
                  <a:gd fmla="*/ 0 h 175" name="T79"/>
                  <a:gd fmla="*/ 0 w 154" name="T80"/>
                  <a:gd fmla="*/ 0 h 175" name="T81"/>
                  <a:gd fmla="*/ 0 w 154" name="T82"/>
                  <a:gd fmla="*/ 0 h 175" name="T83"/>
                  <a:gd fmla="*/ 0 w 154" name="T84"/>
                  <a:gd fmla="*/ 0 h 175"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54" name="T129"/>
                  <a:gd fmla="*/ 0 h 175" name="T130"/>
                  <a:gd fmla="*/ 154 w 154" name="T131"/>
                  <a:gd fmla="*/ 175 h 175"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75" w="154">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ln>
            </p:spPr>
            <p:txBody>
              <a:bodyPr/>
              <a:lstStyle/>
              <a:p>
                <a:endParaRPr altLang="en-US" lang="zh-CN" sz="2400"/>
              </a:p>
            </p:txBody>
          </p:sp>
          <p:sp>
            <p:nvSpPr>
              <p:cNvPr id="38" name="Freeform 31"/>
              <p:cNvSpPr>
                <a:spLocks noEditPoints="1"/>
              </p:cNvSpPr>
              <p:nvPr>
                <p:custDataLst>
                  <p:tags r:id="rId27"/>
                </p:custDataLst>
              </p:nvPr>
            </p:nvSpPr>
            <p:spPr bwMode="auto">
              <a:xfrm>
                <a:off x="1147" y="2645"/>
                <a:ext cx="29" cy="29"/>
              </a:xfrm>
              <a:custGeom>
                <a:avLst/>
                <a:gdLst>
                  <a:gd fmla="*/ 0 w 145" name="T0"/>
                  <a:gd fmla="*/ 0 h 170" name="T1"/>
                  <a:gd fmla="*/ 0 w 145" name="T2"/>
                  <a:gd fmla="*/ 0 h 170" name="T3"/>
                  <a:gd fmla="*/ 0 w 145" name="T4"/>
                  <a:gd fmla="*/ 0 h 170" name="T5"/>
                  <a:gd fmla="*/ 0 w 145" name="T6"/>
                  <a:gd fmla="*/ 0 h 170" name="T7"/>
                  <a:gd fmla="*/ 0 w 145" name="T8"/>
                  <a:gd fmla="*/ 0 h 170" name="T9"/>
                  <a:gd fmla="*/ 0 w 145" name="T10"/>
                  <a:gd fmla="*/ 0 h 170" name="T11"/>
                  <a:gd fmla="*/ 0 w 145" name="T12"/>
                  <a:gd fmla="*/ 0 h 170" name="T13"/>
                  <a:gd fmla="*/ 0 w 145" name="T14"/>
                  <a:gd fmla="*/ 0 h 170" name="T15"/>
                  <a:gd fmla="*/ 0 w 145" name="T16"/>
                  <a:gd fmla="*/ 0 h 170" name="T17"/>
                  <a:gd fmla="*/ 0 w 145" name="T18"/>
                  <a:gd fmla="*/ 0 h 170" name="T19"/>
                  <a:gd fmla="*/ 0 w 145" name="T20"/>
                  <a:gd fmla="*/ 0 h 170" name="T21"/>
                  <a:gd fmla="*/ 0 w 145" name="T22"/>
                  <a:gd fmla="*/ 0 h 170" name="T23"/>
                  <a:gd fmla="*/ 0 w 145" name="T24"/>
                  <a:gd fmla="*/ 0 h 170" name="T25"/>
                  <a:gd fmla="*/ 0 w 145" name="T26"/>
                  <a:gd fmla="*/ 0 h 170" name="T27"/>
                  <a:gd fmla="*/ 0 w 145" name="T28"/>
                  <a:gd fmla="*/ 0 h 170" name="T29"/>
                  <a:gd fmla="*/ 0 w 145" name="T30"/>
                  <a:gd fmla="*/ 0 h 170" name="T31"/>
                  <a:gd fmla="*/ 0 w 145" name="T32"/>
                  <a:gd fmla="*/ 0 h 170" name="T33"/>
                  <a:gd fmla="*/ 0 w 145" name="T34"/>
                  <a:gd fmla="*/ 0 h 170" name="T35"/>
                  <a:gd fmla="*/ 0 w 145" name="T36"/>
                  <a:gd fmla="*/ 0 h 170" name="T37"/>
                  <a:gd fmla="*/ 0 w 145" name="T38"/>
                  <a:gd fmla="*/ 0 h 170" name="T39"/>
                  <a:gd fmla="*/ 0 w 145" name="T40"/>
                  <a:gd fmla="*/ 0 h 170" name="T41"/>
                  <a:gd fmla="*/ 0 w 145" name="T42"/>
                  <a:gd fmla="*/ 0 h 170" name="T43"/>
                  <a:gd fmla="*/ 0 w 145" name="T44"/>
                  <a:gd fmla="*/ 0 h 170" name="T45"/>
                  <a:gd fmla="*/ 0 w 145" name="T46"/>
                  <a:gd fmla="*/ 0 h 170" name="T47"/>
                  <a:gd fmla="*/ 0 w 145" name="T48"/>
                  <a:gd fmla="*/ 0 h 170" name="T49"/>
                  <a:gd fmla="*/ 0 w 145" name="T50"/>
                  <a:gd fmla="*/ 0 h 170" name="T51"/>
                  <a:gd fmla="*/ 0 w 145" name="T52"/>
                  <a:gd fmla="*/ 0 h 170" name="T53"/>
                  <a:gd fmla="*/ 0 w 145" name="T54"/>
                  <a:gd fmla="*/ 0 h 170" name="T55"/>
                  <a:gd fmla="*/ 0 w 145" name="T56"/>
                  <a:gd fmla="*/ 0 h 170" name="T57"/>
                  <a:gd fmla="*/ 0 w 145" name="T58"/>
                  <a:gd fmla="*/ 0 h 170" name="T59"/>
                  <a:gd fmla="*/ 0 w 145" name="T60"/>
                  <a:gd fmla="*/ 0 h 170" name="T61"/>
                  <a:gd fmla="*/ 0 w 145" name="T62"/>
                  <a:gd fmla="*/ 0 h 170" name="T63"/>
                  <a:gd fmla="*/ 0 w 145" name="T64"/>
                  <a:gd fmla="*/ 0 h 170" name="T65"/>
                  <a:gd fmla="*/ 0 w 145" name="T66"/>
                  <a:gd fmla="*/ 0 h 170" name="T67"/>
                  <a:gd fmla="*/ 0 w 145" name="T68"/>
                  <a:gd fmla="*/ 0 h 170" name="T69"/>
                  <a:gd fmla="*/ 0 w 145" name="T70"/>
                  <a:gd fmla="*/ 0 h 170" name="T71"/>
                  <a:gd fmla="*/ 0 w 145" name="T72"/>
                  <a:gd fmla="*/ 0 h 170" name="T73"/>
                  <a:gd fmla="*/ 0 w 145" name="T74"/>
                  <a:gd fmla="*/ 0 h 170" name="T75"/>
                  <a:gd fmla="*/ 0 w 145" name="T76"/>
                  <a:gd fmla="*/ 0 h 170" name="T77"/>
                  <a:gd fmla="*/ 0 w 145" name="T78"/>
                  <a:gd fmla="*/ 0 h 170" name="T79"/>
                  <a:gd fmla="*/ 0 w 145" name="T80"/>
                  <a:gd fmla="*/ 0 h 170" name="T81"/>
                  <a:gd fmla="*/ 0 w 145" name="T82"/>
                  <a:gd fmla="*/ 0 h 170"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w 145" name="T126"/>
                  <a:gd fmla="*/ 0 h 170" name="T127"/>
                  <a:gd fmla="*/ 145 w 145" name="T128"/>
                  <a:gd fmla="*/ 170 h 170" name="T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b="T129" l="T126" r="T128" t="T127"/>
                <a:pathLst>
                  <a:path h="170" w="145">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ln>
            </p:spPr>
            <p:txBody>
              <a:bodyPr/>
              <a:lstStyle/>
              <a:p>
                <a:endParaRPr altLang="en-US" lang="zh-CN" sz="2400"/>
              </a:p>
            </p:txBody>
          </p:sp>
          <p:sp>
            <p:nvSpPr>
              <p:cNvPr id="39" name="Freeform 32"/>
              <p:cNvSpPr>
                <a:spLocks noEditPoints="1"/>
              </p:cNvSpPr>
              <p:nvPr>
                <p:custDataLst>
                  <p:tags r:id="rId28"/>
                </p:custDataLst>
              </p:nvPr>
            </p:nvSpPr>
            <p:spPr bwMode="auto">
              <a:xfrm>
                <a:off x="1148" y="2646"/>
                <a:ext cx="27" cy="27"/>
              </a:xfrm>
              <a:custGeom>
                <a:avLst/>
                <a:gdLst>
                  <a:gd fmla="*/ 0 w 136" name="T0"/>
                  <a:gd fmla="*/ 0 h 162" name="T1"/>
                  <a:gd fmla="*/ 0 w 136" name="T2"/>
                  <a:gd fmla="*/ 0 h 162" name="T3"/>
                  <a:gd fmla="*/ 0 w 136" name="T4"/>
                  <a:gd fmla="*/ 0 h 162" name="T5"/>
                  <a:gd fmla="*/ 0 w 136" name="T6"/>
                  <a:gd fmla="*/ 0 h 162" name="T7"/>
                  <a:gd fmla="*/ 0 w 136" name="T8"/>
                  <a:gd fmla="*/ 0 h 162" name="T9"/>
                  <a:gd fmla="*/ 0 w 136" name="T10"/>
                  <a:gd fmla="*/ 0 h 162" name="T11"/>
                  <a:gd fmla="*/ 0 w 136" name="T12"/>
                  <a:gd fmla="*/ 0 h 162" name="T13"/>
                  <a:gd fmla="*/ 0 w 136" name="T14"/>
                  <a:gd fmla="*/ 0 h 162" name="T15"/>
                  <a:gd fmla="*/ 0 w 136" name="T16"/>
                  <a:gd fmla="*/ 0 h 162" name="T17"/>
                  <a:gd fmla="*/ 0 w 136" name="T18"/>
                  <a:gd fmla="*/ 0 h 162" name="T19"/>
                  <a:gd fmla="*/ 0 w 136" name="T20"/>
                  <a:gd fmla="*/ 0 h 162" name="T21"/>
                  <a:gd fmla="*/ 0 w 136" name="T22"/>
                  <a:gd fmla="*/ 0 h 162" name="T23"/>
                  <a:gd fmla="*/ 0 w 136" name="T24"/>
                  <a:gd fmla="*/ 0 h 162" name="T25"/>
                  <a:gd fmla="*/ 0 w 136" name="T26"/>
                  <a:gd fmla="*/ 0 h 162" name="T27"/>
                  <a:gd fmla="*/ 0 w 136" name="T28"/>
                  <a:gd fmla="*/ 0 h 162" name="T29"/>
                  <a:gd fmla="*/ 0 w 136" name="T30"/>
                  <a:gd fmla="*/ 0 h 162" name="T31"/>
                  <a:gd fmla="*/ 0 w 136" name="T32"/>
                  <a:gd fmla="*/ 0 h 162" name="T33"/>
                  <a:gd fmla="*/ 0 w 136" name="T34"/>
                  <a:gd fmla="*/ 0 h 162" name="T35"/>
                  <a:gd fmla="*/ 0 w 136" name="T36"/>
                  <a:gd fmla="*/ 0 h 162" name="T37"/>
                  <a:gd fmla="*/ 0 w 136" name="T38"/>
                  <a:gd fmla="*/ 0 h 162" name="T39"/>
                  <a:gd fmla="*/ 0 w 136" name="T40"/>
                  <a:gd fmla="*/ 0 h 162" name="T41"/>
                  <a:gd fmla="*/ 0 w 136" name="T42"/>
                  <a:gd fmla="*/ 0 h 162" name="T43"/>
                  <a:gd fmla="*/ 0 w 136" name="T44"/>
                  <a:gd fmla="*/ 0 h 162" name="T45"/>
                  <a:gd fmla="*/ 0 w 136" name="T46"/>
                  <a:gd fmla="*/ 0 h 162" name="T47"/>
                  <a:gd fmla="*/ 0 w 136" name="T48"/>
                  <a:gd fmla="*/ 0 h 162" name="T49"/>
                  <a:gd fmla="*/ 0 w 136" name="T50"/>
                  <a:gd fmla="*/ 0 h 162" name="T51"/>
                  <a:gd fmla="*/ 0 w 136" name="T52"/>
                  <a:gd fmla="*/ 0 h 162" name="T53"/>
                  <a:gd fmla="*/ 0 w 136" name="T54"/>
                  <a:gd fmla="*/ 0 h 162" name="T55"/>
                  <a:gd fmla="*/ 0 w 136" name="T56"/>
                  <a:gd fmla="*/ 0 h 162" name="T57"/>
                  <a:gd fmla="*/ 0 w 136" name="T58"/>
                  <a:gd fmla="*/ 0 h 162" name="T59"/>
                  <a:gd fmla="*/ 0 w 136" name="T60"/>
                  <a:gd fmla="*/ 0 h 162" name="T61"/>
                  <a:gd fmla="*/ 0 w 136" name="T62"/>
                  <a:gd fmla="*/ 0 h 162" name="T63"/>
                  <a:gd fmla="*/ 0 w 136" name="T64"/>
                  <a:gd fmla="*/ 0 h 162" name="T65"/>
                  <a:gd fmla="*/ 0 w 136" name="T66"/>
                  <a:gd fmla="*/ 0 h 162" name="T67"/>
                  <a:gd fmla="*/ 0 w 136" name="T68"/>
                  <a:gd fmla="*/ 0 h 162" name="T69"/>
                  <a:gd fmla="*/ 0 w 136" name="T70"/>
                  <a:gd fmla="*/ 0 h 162" name="T71"/>
                  <a:gd fmla="*/ 0 w 136" name="T72"/>
                  <a:gd fmla="*/ 0 h 162" name="T73"/>
                  <a:gd fmla="*/ 0 w 136" name="T74"/>
                  <a:gd fmla="*/ 0 h 162" name="T75"/>
                  <a:gd fmla="*/ 0 w 136" name="T76"/>
                  <a:gd fmla="*/ 0 h 162" name="T77"/>
                  <a:gd fmla="*/ 0 w 136" name="T78"/>
                  <a:gd fmla="*/ 0 h 162" name="T79"/>
                  <a:gd fmla="*/ 0 w 136" name="T80"/>
                  <a:gd fmla="*/ 0 h 162" name="T81"/>
                  <a:gd fmla="*/ 0 w 136" name="T82"/>
                  <a:gd fmla="*/ 0 h 162" name="T83"/>
                  <a:gd fmla="*/ 0 w 136" name="T84"/>
                  <a:gd fmla="*/ 0 h 162"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36" name="T129"/>
                  <a:gd fmla="*/ 0 h 162" name="T130"/>
                  <a:gd fmla="*/ 136 w 136" name="T131"/>
                  <a:gd fmla="*/ 162 h 162"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62" w="136">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ln>
            </p:spPr>
            <p:txBody>
              <a:bodyPr/>
              <a:lstStyle/>
              <a:p>
                <a:endParaRPr altLang="en-US" lang="zh-CN" sz="2400"/>
              </a:p>
            </p:txBody>
          </p:sp>
          <p:sp>
            <p:nvSpPr>
              <p:cNvPr id="40" name="Freeform 33"/>
              <p:cNvSpPr>
                <a:spLocks noEditPoints="1"/>
              </p:cNvSpPr>
              <p:nvPr>
                <p:custDataLst>
                  <p:tags r:id="rId29"/>
                </p:custDataLst>
              </p:nvPr>
            </p:nvSpPr>
            <p:spPr bwMode="auto">
              <a:xfrm>
                <a:off x="1149" y="2647"/>
                <a:ext cx="25" cy="25"/>
              </a:xfrm>
              <a:custGeom>
                <a:avLst/>
                <a:gdLst>
                  <a:gd fmla="*/ 0 w 127" name="T0"/>
                  <a:gd fmla="*/ 0 h 151" name="T1"/>
                  <a:gd fmla="*/ 0 w 127" name="T2"/>
                  <a:gd fmla="*/ 0 h 151" name="T3"/>
                  <a:gd fmla="*/ 0 w 127" name="T4"/>
                  <a:gd fmla="*/ 0 h 151" name="T5"/>
                  <a:gd fmla="*/ 0 w 127" name="T6"/>
                  <a:gd fmla="*/ 0 h 151" name="T7"/>
                  <a:gd fmla="*/ 0 w 127" name="T8"/>
                  <a:gd fmla="*/ 0 h 151" name="T9"/>
                  <a:gd fmla="*/ 0 w 127" name="T10"/>
                  <a:gd fmla="*/ 0 h 151" name="T11"/>
                  <a:gd fmla="*/ 0 w 127" name="T12"/>
                  <a:gd fmla="*/ 0 h 151" name="T13"/>
                  <a:gd fmla="*/ 0 w 127" name="T14"/>
                  <a:gd fmla="*/ 0 h 151" name="T15"/>
                  <a:gd fmla="*/ 0 w 127" name="T16"/>
                  <a:gd fmla="*/ 0 h 151" name="T17"/>
                  <a:gd fmla="*/ 0 w 127" name="T18"/>
                  <a:gd fmla="*/ 0 h 151" name="T19"/>
                  <a:gd fmla="*/ 0 w 127" name="T20"/>
                  <a:gd fmla="*/ 0 h 151" name="T21"/>
                  <a:gd fmla="*/ 0 w 127" name="T22"/>
                  <a:gd fmla="*/ 0 h 151" name="T23"/>
                  <a:gd fmla="*/ 0 w 127" name="T24"/>
                  <a:gd fmla="*/ 0 h 151" name="T25"/>
                  <a:gd fmla="*/ 0 w 127" name="T26"/>
                  <a:gd fmla="*/ 0 h 151" name="T27"/>
                  <a:gd fmla="*/ 0 w 127" name="T28"/>
                  <a:gd fmla="*/ 0 h 151" name="T29"/>
                  <a:gd fmla="*/ 0 w 127" name="T30"/>
                  <a:gd fmla="*/ 0 h 151" name="T31"/>
                  <a:gd fmla="*/ 0 w 127" name="T32"/>
                  <a:gd fmla="*/ 0 h 151" name="T33"/>
                  <a:gd fmla="*/ 0 w 127" name="T34"/>
                  <a:gd fmla="*/ 0 h 151" name="T35"/>
                  <a:gd fmla="*/ 0 w 127" name="T36"/>
                  <a:gd fmla="*/ 0 h 151" name="T37"/>
                  <a:gd fmla="*/ 0 w 127" name="T38"/>
                  <a:gd fmla="*/ 0 h 151" name="T39"/>
                  <a:gd fmla="*/ 0 w 127" name="T40"/>
                  <a:gd fmla="*/ 0 h 151" name="T41"/>
                  <a:gd fmla="*/ 0 w 127" name="T42"/>
                  <a:gd fmla="*/ 0 h 151" name="T43"/>
                  <a:gd fmla="*/ 0 w 127" name="T44"/>
                  <a:gd fmla="*/ 0 h 151" name="T45"/>
                  <a:gd fmla="*/ 0 w 127" name="T46"/>
                  <a:gd fmla="*/ 0 h 151" name="T47"/>
                  <a:gd fmla="*/ 0 w 127" name="T48"/>
                  <a:gd fmla="*/ 0 h 151" name="T49"/>
                  <a:gd fmla="*/ 0 w 127" name="T50"/>
                  <a:gd fmla="*/ 0 h 151" name="T51"/>
                  <a:gd fmla="*/ 0 w 127" name="T52"/>
                  <a:gd fmla="*/ 0 h 151" name="T53"/>
                  <a:gd fmla="*/ 0 w 127" name="T54"/>
                  <a:gd fmla="*/ 0 h 151" name="T55"/>
                  <a:gd fmla="*/ 0 w 127" name="T56"/>
                  <a:gd fmla="*/ 0 h 151" name="T57"/>
                  <a:gd fmla="*/ 0 w 127" name="T58"/>
                  <a:gd fmla="*/ 0 h 151" name="T59"/>
                  <a:gd fmla="*/ 0 w 127" name="T60"/>
                  <a:gd fmla="*/ 0 h 151" name="T61"/>
                  <a:gd fmla="*/ 0 w 127" name="T62"/>
                  <a:gd fmla="*/ 0 h 151" name="T63"/>
                  <a:gd fmla="*/ 0 w 127" name="T64"/>
                  <a:gd fmla="*/ 0 h 151" name="T65"/>
                  <a:gd fmla="*/ 0 w 127" name="T66"/>
                  <a:gd fmla="*/ 0 h 151" name="T67"/>
                  <a:gd fmla="*/ 0 w 127" name="T68"/>
                  <a:gd fmla="*/ 0 h 151" name="T69"/>
                  <a:gd fmla="*/ 0 w 127" name="T70"/>
                  <a:gd fmla="*/ 0 h 151" name="T71"/>
                  <a:gd fmla="*/ 0 w 127" name="T72"/>
                  <a:gd fmla="*/ 0 h 151" name="T73"/>
                  <a:gd fmla="*/ 0 w 127" name="T74"/>
                  <a:gd fmla="*/ 0 h 151" name="T75"/>
                  <a:gd fmla="*/ 0 w 127" name="T76"/>
                  <a:gd fmla="*/ 0 h 151" name="T77"/>
                  <a:gd fmla="*/ 0 w 127" name="T78"/>
                  <a:gd fmla="*/ 0 h 151" name="T79"/>
                  <a:gd fmla="*/ 0 w 127" name="T80"/>
                  <a:gd fmla="*/ 0 h 151" name="T81"/>
                  <a:gd fmla="*/ 0 w 127" name="T82"/>
                  <a:gd fmla="*/ 0 h 151" name="T83"/>
                  <a:gd fmla="*/ 0 w 127" name="T84"/>
                  <a:gd fmla="*/ 0 h 151" name="T85"/>
                  <a:gd fmla="*/ 0 w 127" name="T86"/>
                  <a:gd fmla="*/ 0 h 151" name="T87"/>
                  <a:gd fmla="*/ 0 w 127" name="T88"/>
                  <a:gd fmla="*/ 0 h 151" name="T89"/>
                  <a:gd fmla="*/ 0 w 127" name="T90"/>
                  <a:gd fmla="*/ 0 h 151" name="T91"/>
                  <a:gd fmla="*/ 0 w 127" name="T92"/>
                  <a:gd fmla="*/ 0 h 151" name="T93"/>
                  <a:gd fmla="*/ 0 w 127" name="T94"/>
                  <a:gd fmla="*/ 0 h 151" name="T95"/>
                  <a:gd fmla="*/ 0 w 127" name="T96"/>
                  <a:gd fmla="*/ 0 h 151" name="T97"/>
                  <a:gd fmla="*/ 0 w 127" name="T98"/>
                  <a:gd fmla="*/ 0 h 151" name="T99"/>
                  <a:gd fmla="*/ 0 w 127" name="T100"/>
                  <a:gd fmla="*/ 0 h 151" name="T101"/>
                  <a:gd fmla="*/ 0 w 127" name="T102"/>
                  <a:gd fmla="*/ 0 h 151" name="T103"/>
                  <a:gd fmla="*/ 0 w 127" name="T104"/>
                  <a:gd fmla="*/ 0 h 151" name="T105"/>
                  <a:gd fmla="*/ 0 w 127" name="T106"/>
                  <a:gd fmla="*/ 0 h 151" name="T107"/>
                  <a:gd fmla="*/ 0 w 127" name="T108"/>
                  <a:gd fmla="*/ 0 h 151" name="T109"/>
                  <a:gd fmla="*/ 0 w 127" name="T110"/>
                  <a:gd fmla="*/ 0 h 151" name="T111"/>
                  <a:gd fmla="*/ 0 w 127" name="T112"/>
                  <a:gd fmla="*/ 0 h 151" name="T113"/>
                  <a:gd fmla="*/ 0 w 127" name="T114"/>
                  <a:gd fmla="*/ 0 h 151" name="T115"/>
                  <a:gd fmla="*/ 0 w 127" name="T116"/>
                  <a:gd fmla="*/ 0 h 151"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60000 65536" name="T147"/>
                  <a:gd fmla="*/ 0 60000 65536" name="T148"/>
                  <a:gd fmla="*/ 0 60000 65536" name="T149"/>
                  <a:gd fmla="*/ 0 60000 65536" name="T150"/>
                  <a:gd fmla="*/ 0 60000 65536" name="T151"/>
                  <a:gd fmla="*/ 0 60000 65536" name="T152"/>
                  <a:gd fmla="*/ 0 60000 65536" name="T153"/>
                  <a:gd fmla="*/ 0 60000 65536" name="T154"/>
                  <a:gd fmla="*/ 0 60000 65536" name="T155"/>
                  <a:gd fmla="*/ 0 60000 65536" name="T156"/>
                  <a:gd fmla="*/ 0 60000 65536" name="T157"/>
                  <a:gd fmla="*/ 0 60000 65536" name="T158"/>
                  <a:gd fmla="*/ 0 60000 65536" name="T159"/>
                  <a:gd fmla="*/ 0 60000 65536" name="T160"/>
                  <a:gd fmla="*/ 0 60000 65536" name="T161"/>
                  <a:gd fmla="*/ 0 60000 65536" name="T162"/>
                  <a:gd fmla="*/ 0 60000 65536" name="T163"/>
                  <a:gd fmla="*/ 0 60000 65536" name="T164"/>
                  <a:gd fmla="*/ 0 60000 65536" name="T165"/>
                  <a:gd fmla="*/ 0 60000 65536" name="T166"/>
                  <a:gd fmla="*/ 0 60000 65536" name="T167"/>
                  <a:gd fmla="*/ 0 60000 65536" name="T168"/>
                  <a:gd fmla="*/ 0 60000 65536" name="T169"/>
                  <a:gd fmla="*/ 0 60000 65536" name="T170"/>
                  <a:gd fmla="*/ 0 60000 65536" name="T171"/>
                  <a:gd fmla="*/ 0 60000 65536" name="T172"/>
                  <a:gd fmla="*/ 0 60000 65536" name="T173"/>
                  <a:gd fmla="*/ 0 60000 65536" name="T174"/>
                  <a:gd fmla="*/ 0 60000 65536" name="T175"/>
                  <a:gd fmla="*/ 0 60000 65536" name="T176"/>
                  <a:gd fmla="*/ 0 w 127" name="T177"/>
                  <a:gd fmla="*/ 0 h 151" name="T178"/>
                  <a:gd fmla="*/ 127 w 127" name="T179"/>
                  <a:gd fmla="*/ 151 h 151" name="T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b="T180" l="T177" r="T179" t="T178"/>
                <a:pathLst>
                  <a:path h="151" w="127">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ln>
            </p:spPr>
            <p:txBody>
              <a:bodyPr/>
              <a:lstStyle/>
              <a:p>
                <a:endParaRPr altLang="en-US" lang="zh-CN" sz="2400"/>
              </a:p>
            </p:txBody>
          </p:sp>
          <p:sp>
            <p:nvSpPr>
              <p:cNvPr id="41" name="Freeform 34"/>
              <p:cNvSpPr>
                <a:spLocks noEditPoints="1"/>
              </p:cNvSpPr>
              <p:nvPr>
                <p:custDataLst>
                  <p:tags r:id="rId30"/>
                </p:custDataLst>
              </p:nvPr>
            </p:nvSpPr>
            <p:spPr bwMode="auto">
              <a:xfrm>
                <a:off x="1150" y="2648"/>
                <a:ext cx="23" cy="23"/>
              </a:xfrm>
              <a:custGeom>
                <a:avLst/>
                <a:gdLst>
                  <a:gd fmla="*/ 0 w 118" name="T0"/>
                  <a:gd fmla="*/ 0 h 140" name="T1"/>
                  <a:gd fmla="*/ 0 w 118" name="T2"/>
                  <a:gd fmla="*/ 0 h 140" name="T3"/>
                  <a:gd fmla="*/ 0 w 118" name="T4"/>
                  <a:gd fmla="*/ 0 h 140" name="T5"/>
                  <a:gd fmla="*/ 0 w 118" name="T6"/>
                  <a:gd fmla="*/ 0 h 140" name="T7"/>
                  <a:gd fmla="*/ 0 w 118" name="T8"/>
                  <a:gd fmla="*/ 0 h 140" name="T9"/>
                  <a:gd fmla="*/ 0 w 118" name="T10"/>
                  <a:gd fmla="*/ 0 h 140" name="T11"/>
                  <a:gd fmla="*/ 0 w 118" name="T12"/>
                  <a:gd fmla="*/ 0 h 140" name="T13"/>
                  <a:gd fmla="*/ 0 w 118" name="T14"/>
                  <a:gd fmla="*/ 0 h 140" name="T15"/>
                  <a:gd fmla="*/ 0 w 118" name="T16"/>
                  <a:gd fmla="*/ 0 h 140" name="T17"/>
                  <a:gd fmla="*/ 0 w 118" name="T18"/>
                  <a:gd fmla="*/ 0 h 140" name="T19"/>
                  <a:gd fmla="*/ 0 w 118" name="T20"/>
                  <a:gd fmla="*/ 0 h 140" name="T21"/>
                  <a:gd fmla="*/ 0 w 118" name="T22"/>
                  <a:gd fmla="*/ 0 h 140" name="T23"/>
                  <a:gd fmla="*/ 0 w 118" name="T24"/>
                  <a:gd fmla="*/ 0 h 140" name="T25"/>
                  <a:gd fmla="*/ 0 w 118" name="T26"/>
                  <a:gd fmla="*/ 0 h 140" name="T27"/>
                  <a:gd fmla="*/ 0 w 118" name="T28"/>
                  <a:gd fmla="*/ 0 h 140" name="T29"/>
                  <a:gd fmla="*/ 0 w 118" name="T30"/>
                  <a:gd fmla="*/ 0 h 140" name="T31"/>
                  <a:gd fmla="*/ 0 w 118" name="T32"/>
                  <a:gd fmla="*/ 0 h 140" name="T33"/>
                  <a:gd fmla="*/ 0 w 118" name="T34"/>
                  <a:gd fmla="*/ 0 h 140" name="T35"/>
                  <a:gd fmla="*/ 0 w 118" name="T36"/>
                  <a:gd fmla="*/ 0 h 140" name="T37"/>
                  <a:gd fmla="*/ 0 w 118" name="T38"/>
                  <a:gd fmla="*/ 0 h 140" name="T39"/>
                  <a:gd fmla="*/ 0 w 118" name="T40"/>
                  <a:gd fmla="*/ 0 h 140" name="T41"/>
                  <a:gd fmla="*/ 0 w 118" name="T42"/>
                  <a:gd fmla="*/ 0 h 140" name="T43"/>
                  <a:gd fmla="*/ 0 w 118" name="T44"/>
                  <a:gd fmla="*/ 0 h 140" name="T45"/>
                  <a:gd fmla="*/ 0 w 118" name="T46"/>
                  <a:gd fmla="*/ 0 h 140" name="T47"/>
                  <a:gd fmla="*/ 0 w 118" name="T48"/>
                  <a:gd fmla="*/ 0 h 140" name="T49"/>
                  <a:gd fmla="*/ 0 w 118" name="T50"/>
                  <a:gd fmla="*/ 0 h 140" name="T51"/>
                  <a:gd fmla="*/ 0 w 118" name="T52"/>
                  <a:gd fmla="*/ 0 h 140" name="T53"/>
                  <a:gd fmla="*/ 0 w 118" name="T54"/>
                  <a:gd fmla="*/ 0 h 140" name="T55"/>
                  <a:gd fmla="*/ 0 w 118" name="T56"/>
                  <a:gd fmla="*/ 0 h 140" name="T57"/>
                  <a:gd fmla="*/ 0 w 118" name="T58"/>
                  <a:gd fmla="*/ 0 h 140" name="T59"/>
                  <a:gd fmla="*/ 0 w 118" name="T60"/>
                  <a:gd fmla="*/ 0 h 140" name="T61"/>
                  <a:gd fmla="*/ 0 w 118" name="T62"/>
                  <a:gd fmla="*/ 0 h 140" name="T63"/>
                  <a:gd fmla="*/ 0 w 118" name="T64"/>
                  <a:gd fmla="*/ 0 h 140" name="T65"/>
                  <a:gd fmla="*/ 0 w 118" name="T66"/>
                  <a:gd fmla="*/ 0 h 140" name="T67"/>
                  <a:gd fmla="*/ 0 w 118" name="T68"/>
                  <a:gd fmla="*/ 0 h 140" name="T69"/>
                  <a:gd fmla="*/ 0 w 118" name="T70"/>
                  <a:gd fmla="*/ 0 h 140" name="T71"/>
                  <a:gd fmla="*/ 0 w 118" name="T72"/>
                  <a:gd fmla="*/ 0 h 140" name="T73"/>
                  <a:gd fmla="*/ 0 w 118" name="T74"/>
                  <a:gd fmla="*/ 0 h 140" name="T75"/>
                  <a:gd fmla="*/ 0 w 118" name="T76"/>
                  <a:gd fmla="*/ 0 h 140" name="T77"/>
                  <a:gd fmla="*/ 0 w 118" name="T78"/>
                  <a:gd fmla="*/ 0 h 140" name="T79"/>
                  <a:gd fmla="*/ 0 w 118" name="T80"/>
                  <a:gd fmla="*/ 0 h 140" name="T81"/>
                  <a:gd fmla="*/ 0 w 118" name="T82"/>
                  <a:gd fmla="*/ 0 h 140" name="T83"/>
                  <a:gd fmla="*/ 0 w 118" name="T84"/>
                  <a:gd fmla="*/ 0 h 140" name="T85"/>
                  <a:gd fmla="*/ 0 w 118" name="T86"/>
                  <a:gd fmla="*/ 0 h 140" name="T87"/>
                  <a:gd fmla="*/ 0 w 118" name="T88"/>
                  <a:gd fmla="*/ 0 h 140" name="T89"/>
                  <a:gd fmla="*/ 0 w 118" name="T90"/>
                  <a:gd fmla="*/ 0 h 140" name="T91"/>
                  <a:gd fmla="*/ 0 w 118" name="T92"/>
                  <a:gd fmla="*/ 0 h 140" name="T93"/>
                  <a:gd fmla="*/ 0 w 118" name="T94"/>
                  <a:gd fmla="*/ 0 h 140" name="T95"/>
                  <a:gd fmla="*/ 0 w 118" name="T96"/>
                  <a:gd fmla="*/ 0 h 140"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118" name="T147"/>
                  <a:gd fmla="*/ 0 h 140" name="T148"/>
                  <a:gd fmla="*/ 118 w 118" name="T149"/>
                  <a:gd fmla="*/ 140 h 140"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40" w="118">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ln>
            </p:spPr>
            <p:txBody>
              <a:bodyPr/>
              <a:lstStyle/>
              <a:p>
                <a:endParaRPr altLang="en-US" lang="zh-CN" sz="2400"/>
              </a:p>
            </p:txBody>
          </p:sp>
          <p:sp>
            <p:nvSpPr>
              <p:cNvPr id="42" name="Freeform 35"/>
              <p:cNvSpPr>
                <a:spLocks noEditPoints="1"/>
              </p:cNvSpPr>
              <p:nvPr>
                <p:custDataLst>
                  <p:tags r:id="rId31"/>
                </p:custDataLst>
              </p:nvPr>
            </p:nvSpPr>
            <p:spPr bwMode="auto">
              <a:xfrm>
                <a:off x="1151" y="2649"/>
                <a:ext cx="21" cy="21"/>
              </a:xfrm>
              <a:custGeom>
                <a:avLst/>
                <a:gdLst>
                  <a:gd fmla="*/ 0 w 109" name="T0"/>
                  <a:gd fmla="*/ 0 h 130" name="T1"/>
                  <a:gd fmla="*/ 0 w 109" name="T2"/>
                  <a:gd fmla="*/ 0 h 130" name="T3"/>
                  <a:gd fmla="*/ 0 w 109" name="T4"/>
                  <a:gd fmla="*/ 0 h 130" name="T5"/>
                  <a:gd fmla="*/ 0 w 109" name="T6"/>
                  <a:gd fmla="*/ 0 h 130" name="T7"/>
                  <a:gd fmla="*/ 0 w 109" name="T8"/>
                  <a:gd fmla="*/ 0 h 130" name="T9"/>
                  <a:gd fmla="*/ 0 w 109" name="T10"/>
                  <a:gd fmla="*/ 0 h 130" name="T11"/>
                  <a:gd fmla="*/ 0 w 109" name="T12"/>
                  <a:gd fmla="*/ 0 h 130" name="T13"/>
                  <a:gd fmla="*/ 0 w 109" name="T14"/>
                  <a:gd fmla="*/ 0 h 130" name="T15"/>
                  <a:gd fmla="*/ 0 w 109" name="T16"/>
                  <a:gd fmla="*/ 0 h 130" name="T17"/>
                  <a:gd fmla="*/ 0 w 109" name="T18"/>
                  <a:gd fmla="*/ 0 h 130" name="T19"/>
                  <a:gd fmla="*/ 0 w 109" name="T20"/>
                  <a:gd fmla="*/ 0 h 130" name="T21"/>
                  <a:gd fmla="*/ 0 w 109" name="T22"/>
                  <a:gd fmla="*/ 0 h 130" name="T23"/>
                  <a:gd fmla="*/ 0 w 109" name="T24"/>
                  <a:gd fmla="*/ 0 h 130" name="T25"/>
                  <a:gd fmla="*/ 0 w 109" name="T26"/>
                  <a:gd fmla="*/ 0 h 130" name="T27"/>
                  <a:gd fmla="*/ 0 w 109" name="T28"/>
                  <a:gd fmla="*/ 0 h 130" name="T29"/>
                  <a:gd fmla="*/ 0 w 109" name="T30"/>
                  <a:gd fmla="*/ 0 h 130" name="T31"/>
                  <a:gd fmla="*/ 0 w 109" name="T32"/>
                  <a:gd fmla="*/ 0 h 130" name="T33"/>
                  <a:gd fmla="*/ 0 w 109" name="T34"/>
                  <a:gd fmla="*/ 0 h 130" name="T35"/>
                  <a:gd fmla="*/ 0 w 109" name="T36"/>
                  <a:gd fmla="*/ 0 h 130" name="T37"/>
                  <a:gd fmla="*/ 0 w 109" name="T38"/>
                  <a:gd fmla="*/ 0 h 130" name="T39"/>
                  <a:gd fmla="*/ 0 w 109" name="T40"/>
                  <a:gd fmla="*/ 0 h 130" name="T41"/>
                  <a:gd fmla="*/ 0 w 109" name="T42"/>
                  <a:gd fmla="*/ 0 h 130" name="T43"/>
                  <a:gd fmla="*/ 0 w 109" name="T44"/>
                  <a:gd fmla="*/ 0 h 130" name="T45"/>
                  <a:gd fmla="*/ 0 w 109" name="T46"/>
                  <a:gd fmla="*/ 0 h 130" name="T47"/>
                  <a:gd fmla="*/ 0 w 109" name="T48"/>
                  <a:gd fmla="*/ 0 h 130" name="T49"/>
                  <a:gd fmla="*/ 0 w 109" name="T50"/>
                  <a:gd fmla="*/ 0 h 130" name="T51"/>
                  <a:gd fmla="*/ 0 w 109" name="T52"/>
                  <a:gd fmla="*/ 0 h 130" name="T53"/>
                  <a:gd fmla="*/ 0 w 109" name="T54"/>
                  <a:gd fmla="*/ 0 h 130" name="T55"/>
                  <a:gd fmla="*/ 0 w 109" name="T56"/>
                  <a:gd fmla="*/ 0 h 130" name="T57"/>
                  <a:gd fmla="*/ 0 w 109" name="T58"/>
                  <a:gd fmla="*/ 0 h 130" name="T59"/>
                  <a:gd fmla="*/ 0 w 109" name="T60"/>
                  <a:gd fmla="*/ 0 h 130" name="T61"/>
                  <a:gd fmla="*/ 0 w 109" name="T62"/>
                  <a:gd fmla="*/ 0 h 130" name="T63"/>
                  <a:gd fmla="*/ 0 w 109" name="T64"/>
                  <a:gd fmla="*/ 0 h 130" name="T65"/>
                  <a:gd fmla="*/ 0 w 109" name="T66"/>
                  <a:gd fmla="*/ 0 h 130" name="T67"/>
                  <a:gd fmla="*/ 0 w 109" name="T68"/>
                  <a:gd fmla="*/ 0 h 130" name="T69"/>
                  <a:gd fmla="*/ 0 w 109" name="T70"/>
                  <a:gd fmla="*/ 0 h 130" name="T71"/>
                  <a:gd fmla="*/ 0 w 109" name="T72"/>
                  <a:gd fmla="*/ 0 h 130" name="T73"/>
                  <a:gd fmla="*/ 0 w 109" name="T74"/>
                  <a:gd fmla="*/ 0 h 130" name="T75"/>
                  <a:gd fmla="*/ 0 w 109" name="T76"/>
                  <a:gd fmla="*/ 0 h 130" name="T77"/>
                  <a:gd fmla="*/ 0 w 109" name="T78"/>
                  <a:gd fmla="*/ 0 h 130" name="T79"/>
                  <a:gd fmla="*/ 0 w 109" name="T80"/>
                  <a:gd fmla="*/ 0 h 130" name="T81"/>
                  <a:gd fmla="*/ 0 w 109" name="T82"/>
                  <a:gd fmla="*/ 0 h 130" name="T83"/>
                  <a:gd fmla="*/ 0 w 109" name="T84"/>
                  <a:gd fmla="*/ 0 h 130"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w 109" name="T129"/>
                  <a:gd fmla="*/ 0 h 130" name="T130"/>
                  <a:gd fmla="*/ 109 w 109" name="T131"/>
                  <a:gd fmla="*/ 130 h 130" name="T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b="T132" l="T129" r="T131" t="T130"/>
                <a:pathLst>
                  <a:path h="130" w="109">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ln>
            </p:spPr>
            <p:txBody>
              <a:bodyPr/>
              <a:lstStyle/>
              <a:p>
                <a:endParaRPr altLang="en-US" lang="zh-CN" sz="2400"/>
              </a:p>
            </p:txBody>
          </p:sp>
          <p:sp>
            <p:nvSpPr>
              <p:cNvPr id="43" name="Freeform 36"/>
              <p:cNvSpPr>
                <a:spLocks noEditPoints="1"/>
              </p:cNvSpPr>
              <p:nvPr>
                <p:custDataLst>
                  <p:tags r:id="rId32"/>
                </p:custDataLst>
              </p:nvPr>
            </p:nvSpPr>
            <p:spPr bwMode="auto">
              <a:xfrm>
                <a:off x="1152" y="2649"/>
                <a:ext cx="20" cy="20"/>
              </a:xfrm>
              <a:custGeom>
                <a:avLst/>
                <a:gdLst>
                  <a:gd fmla="*/ 0 w 100" name="T0"/>
                  <a:gd fmla="*/ 0 h 119" name="T1"/>
                  <a:gd fmla="*/ 0 w 100" name="T2"/>
                  <a:gd fmla="*/ 0 h 119" name="T3"/>
                  <a:gd fmla="*/ 0 w 100" name="T4"/>
                  <a:gd fmla="*/ 0 h 119" name="T5"/>
                  <a:gd fmla="*/ 0 w 100" name="T6"/>
                  <a:gd fmla="*/ 0 h 119" name="T7"/>
                  <a:gd fmla="*/ 0 w 100" name="T8"/>
                  <a:gd fmla="*/ 0 h 119" name="T9"/>
                  <a:gd fmla="*/ 0 w 100" name="T10"/>
                  <a:gd fmla="*/ 0 h 119" name="T11"/>
                  <a:gd fmla="*/ 0 w 100" name="T12"/>
                  <a:gd fmla="*/ 0 h 119" name="T13"/>
                  <a:gd fmla="*/ 0 w 100" name="T14"/>
                  <a:gd fmla="*/ 0 h 119" name="T15"/>
                  <a:gd fmla="*/ 0 w 100" name="T16"/>
                  <a:gd fmla="*/ 0 h 119" name="T17"/>
                  <a:gd fmla="*/ 0 w 100" name="T18"/>
                  <a:gd fmla="*/ 0 h 119" name="T19"/>
                  <a:gd fmla="*/ 0 w 100" name="T20"/>
                  <a:gd fmla="*/ 0 h 119" name="T21"/>
                  <a:gd fmla="*/ 0 w 100" name="T22"/>
                  <a:gd fmla="*/ 0 h 119" name="T23"/>
                  <a:gd fmla="*/ 0 w 100" name="T24"/>
                  <a:gd fmla="*/ 0 h 119" name="T25"/>
                  <a:gd fmla="*/ 0 w 100" name="T26"/>
                  <a:gd fmla="*/ 0 h 119" name="T27"/>
                  <a:gd fmla="*/ 0 w 100" name="T28"/>
                  <a:gd fmla="*/ 0 h 119" name="T29"/>
                  <a:gd fmla="*/ 0 w 100" name="T30"/>
                  <a:gd fmla="*/ 0 h 119" name="T31"/>
                  <a:gd fmla="*/ 0 w 100" name="T32"/>
                  <a:gd fmla="*/ 0 h 119" name="T33"/>
                  <a:gd fmla="*/ 0 w 100" name="T34"/>
                  <a:gd fmla="*/ 0 h 119" name="T35"/>
                  <a:gd fmla="*/ 0 w 100" name="T36"/>
                  <a:gd fmla="*/ 0 h 119" name="T37"/>
                  <a:gd fmla="*/ 0 w 100" name="T38"/>
                  <a:gd fmla="*/ 0 h 119" name="T39"/>
                  <a:gd fmla="*/ 0 w 100" name="T40"/>
                  <a:gd fmla="*/ 0 h 119" name="T41"/>
                  <a:gd fmla="*/ 0 w 100" name="T42"/>
                  <a:gd fmla="*/ 0 h 119" name="T43"/>
                  <a:gd fmla="*/ 0 w 100" name="T44"/>
                  <a:gd fmla="*/ 0 h 119" name="T45"/>
                  <a:gd fmla="*/ 0 w 100" name="T46"/>
                  <a:gd fmla="*/ 0 h 119" name="T47"/>
                  <a:gd fmla="*/ 0 w 100" name="T48"/>
                  <a:gd fmla="*/ 0 h 119" name="T49"/>
                  <a:gd fmla="*/ 0 w 100" name="T50"/>
                  <a:gd fmla="*/ 0 h 119" name="T51"/>
                  <a:gd fmla="*/ 0 w 100" name="T52"/>
                  <a:gd fmla="*/ 0 h 119" name="T53"/>
                  <a:gd fmla="*/ 0 w 100" name="T54"/>
                  <a:gd fmla="*/ 0 h 119" name="T55"/>
                  <a:gd fmla="*/ 0 w 100" name="T56"/>
                  <a:gd fmla="*/ 0 h 119" name="T57"/>
                  <a:gd fmla="*/ 0 w 100" name="T58"/>
                  <a:gd fmla="*/ 0 h 119" name="T59"/>
                  <a:gd fmla="*/ 0 w 100" name="T60"/>
                  <a:gd fmla="*/ 0 h 119" name="T61"/>
                  <a:gd fmla="*/ 0 w 100" name="T62"/>
                  <a:gd fmla="*/ 0 h 119" name="T63"/>
                  <a:gd fmla="*/ 0 w 100" name="T64"/>
                  <a:gd fmla="*/ 0 h 119"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00" name="T99"/>
                  <a:gd fmla="*/ 0 h 119" name="T100"/>
                  <a:gd fmla="*/ 100 w 100" name="T101"/>
                  <a:gd fmla="*/ 119 h 119"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9" w="100">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ln>
            </p:spPr>
            <p:txBody>
              <a:bodyPr/>
              <a:lstStyle/>
              <a:p>
                <a:endParaRPr altLang="en-US" lang="zh-CN" sz="2400"/>
              </a:p>
            </p:txBody>
          </p:sp>
          <p:sp>
            <p:nvSpPr>
              <p:cNvPr id="44" name="Freeform 37"/>
              <p:cNvSpPr>
                <a:spLocks noEditPoints="1"/>
              </p:cNvSpPr>
              <p:nvPr>
                <p:custDataLst>
                  <p:tags r:id="rId33"/>
                </p:custDataLst>
              </p:nvPr>
            </p:nvSpPr>
            <p:spPr bwMode="auto">
              <a:xfrm>
                <a:off x="1152" y="2650"/>
                <a:ext cx="19" cy="18"/>
              </a:xfrm>
              <a:custGeom>
                <a:avLst/>
                <a:gdLst>
                  <a:gd fmla="*/ 0 w 91" name="T0"/>
                  <a:gd fmla="*/ 0 h 108" name="T1"/>
                  <a:gd fmla="*/ 0 w 91" name="T2"/>
                  <a:gd fmla="*/ 0 h 108" name="T3"/>
                  <a:gd fmla="*/ 0 w 91" name="T4"/>
                  <a:gd fmla="*/ 0 h 108" name="T5"/>
                  <a:gd fmla="*/ 0 w 91" name="T6"/>
                  <a:gd fmla="*/ 0 h 108" name="T7"/>
                  <a:gd fmla="*/ 0 w 91" name="T8"/>
                  <a:gd fmla="*/ 0 h 108" name="T9"/>
                  <a:gd fmla="*/ 0 w 91" name="T10"/>
                  <a:gd fmla="*/ 0 h 108" name="T11"/>
                  <a:gd fmla="*/ 0 w 91" name="T12"/>
                  <a:gd fmla="*/ 0 h 108" name="T13"/>
                  <a:gd fmla="*/ 0 w 91" name="T14"/>
                  <a:gd fmla="*/ 0 h 108" name="T15"/>
                  <a:gd fmla="*/ 0 w 91" name="T16"/>
                  <a:gd fmla="*/ 0 h 108" name="T17"/>
                  <a:gd fmla="*/ 0 w 91" name="T18"/>
                  <a:gd fmla="*/ 0 h 108" name="T19"/>
                  <a:gd fmla="*/ 0 w 91" name="T20"/>
                  <a:gd fmla="*/ 0 h 108" name="T21"/>
                  <a:gd fmla="*/ 0 w 91" name="T22"/>
                  <a:gd fmla="*/ 0 h 108" name="T23"/>
                  <a:gd fmla="*/ 0 w 91" name="T24"/>
                  <a:gd fmla="*/ 0 h 108" name="T25"/>
                  <a:gd fmla="*/ 0 w 91" name="T26"/>
                  <a:gd fmla="*/ 0 h 108" name="T27"/>
                  <a:gd fmla="*/ 0 w 91" name="T28"/>
                  <a:gd fmla="*/ 0 h 108" name="T29"/>
                  <a:gd fmla="*/ 0 w 91" name="T30"/>
                  <a:gd fmla="*/ 0 h 108" name="T31"/>
                  <a:gd fmla="*/ 0 w 91" name="T32"/>
                  <a:gd fmla="*/ 0 h 108" name="T33"/>
                  <a:gd fmla="*/ 0 w 91" name="T34"/>
                  <a:gd fmla="*/ 0 h 108" name="T35"/>
                  <a:gd fmla="*/ 0 w 91" name="T36"/>
                  <a:gd fmla="*/ 0 h 108" name="T37"/>
                  <a:gd fmla="*/ 0 w 91" name="T38"/>
                  <a:gd fmla="*/ 0 h 108" name="T39"/>
                  <a:gd fmla="*/ 0 w 91" name="T40"/>
                  <a:gd fmla="*/ 0 h 108" name="T41"/>
                  <a:gd fmla="*/ 0 w 91" name="T42"/>
                  <a:gd fmla="*/ 0 h 108" name="T43"/>
                  <a:gd fmla="*/ 0 w 91" name="T44"/>
                  <a:gd fmla="*/ 0 h 108" name="T45"/>
                  <a:gd fmla="*/ 0 w 91" name="T46"/>
                  <a:gd fmla="*/ 0 h 108" name="T47"/>
                  <a:gd fmla="*/ 0 w 91" name="T48"/>
                  <a:gd fmla="*/ 0 h 108" name="T49"/>
                  <a:gd fmla="*/ 0 w 91" name="T50"/>
                  <a:gd fmla="*/ 0 h 108" name="T51"/>
                  <a:gd fmla="*/ 0 w 91" name="T52"/>
                  <a:gd fmla="*/ 0 h 108" name="T53"/>
                  <a:gd fmla="*/ 0 w 91" name="T54"/>
                  <a:gd fmla="*/ 0 h 108" name="T55"/>
                  <a:gd fmla="*/ 0 w 91" name="T56"/>
                  <a:gd fmla="*/ 0 h 108" name="T57"/>
                  <a:gd fmla="*/ 0 w 91" name="T58"/>
                  <a:gd fmla="*/ 0 h 108" name="T59"/>
                  <a:gd fmla="*/ 0 w 91" name="T60"/>
                  <a:gd fmla="*/ 0 h 108" name="T61"/>
                  <a:gd fmla="*/ 0 w 91" name="T62"/>
                  <a:gd fmla="*/ 0 h 108" name="T63"/>
                  <a:gd fmla="*/ 0 w 91" name="T64"/>
                  <a:gd fmla="*/ 0 h 108"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1" name="T99"/>
                  <a:gd fmla="*/ 0 h 108" name="T100"/>
                  <a:gd fmla="*/ 91 w 91" name="T101"/>
                  <a:gd fmla="*/ 108 h 108"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08" w="91">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ln>
            </p:spPr>
            <p:txBody>
              <a:bodyPr/>
              <a:lstStyle/>
              <a:p>
                <a:endParaRPr altLang="en-US" lang="zh-CN" sz="2400"/>
              </a:p>
            </p:txBody>
          </p:sp>
          <p:sp>
            <p:nvSpPr>
              <p:cNvPr id="45" name="Freeform 38"/>
              <p:cNvSpPr>
                <a:spLocks noEditPoints="1"/>
              </p:cNvSpPr>
              <p:nvPr>
                <p:custDataLst>
                  <p:tags r:id="rId34"/>
                </p:custDataLst>
              </p:nvPr>
            </p:nvSpPr>
            <p:spPr bwMode="auto">
              <a:xfrm>
                <a:off x="1153" y="2651"/>
                <a:ext cx="17" cy="16"/>
              </a:xfrm>
              <a:custGeom>
                <a:avLst/>
                <a:gdLst>
                  <a:gd fmla="*/ 0 w 82" name="T0"/>
                  <a:gd fmla="*/ 0 h 97" name="T1"/>
                  <a:gd fmla="*/ 0 w 82" name="T2"/>
                  <a:gd fmla="*/ 0 h 97" name="T3"/>
                  <a:gd fmla="*/ 0 w 82" name="T4"/>
                  <a:gd fmla="*/ 0 h 97" name="T5"/>
                  <a:gd fmla="*/ 0 w 82" name="T6"/>
                  <a:gd fmla="*/ 0 h 97" name="T7"/>
                  <a:gd fmla="*/ 0 w 82" name="T8"/>
                  <a:gd fmla="*/ 0 h 97" name="T9"/>
                  <a:gd fmla="*/ 0 w 82" name="T10"/>
                  <a:gd fmla="*/ 0 h 97" name="T11"/>
                  <a:gd fmla="*/ 0 w 82" name="T12"/>
                  <a:gd fmla="*/ 0 h 97" name="T13"/>
                  <a:gd fmla="*/ 0 w 82" name="T14"/>
                  <a:gd fmla="*/ 0 h 97" name="T15"/>
                  <a:gd fmla="*/ 0 w 82" name="T16"/>
                  <a:gd fmla="*/ 0 h 97" name="T17"/>
                  <a:gd fmla="*/ 0 w 82" name="T18"/>
                  <a:gd fmla="*/ 0 h 97" name="T19"/>
                  <a:gd fmla="*/ 0 w 82" name="T20"/>
                  <a:gd fmla="*/ 0 h 97" name="T21"/>
                  <a:gd fmla="*/ 0 w 82" name="T22"/>
                  <a:gd fmla="*/ 0 h 97" name="T23"/>
                  <a:gd fmla="*/ 0 w 82" name="T24"/>
                  <a:gd fmla="*/ 0 h 97" name="T25"/>
                  <a:gd fmla="*/ 0 w 82" name="T26"/>
                  <a:gd fmla="*/ 0 h 97" name="T27"/>
                  <a:gd fmla="*/ 0 w 82" name="T28"/>
                  <a:gd fmla="*/ 0 h 97" name="T29"/>
                  <a:gd fmla="*/ 0 w 82" name="T30"/>
                  <a:gd fmla="*/ 0 h 97" name="T31"/>
                  <a:gd fmla="*/ 0 w 82" name="T32"/>
                  <a:gd fmla="*/ 0 h 97" name="T33"/>
                  <a:gd fmla="*/ 0 w 82" name="T34"/>
                  <a:gd fmla="*/ 0 h 97" name="T35"/>
                  <a:gd fmla="*/ 0 w 82" name="T36"/>
                  <a:gd fmla="*/ 0 h 97" name="T37"/>
                  <a:gd fmla="*/ 0 w 82" name="T38"/>
                  <a:gd fmla="*/ 0 h 97" name="T39"/>
                  <a:gd fmla="*/ 0 w 82" name="T40"/>
                  <a:gd fmla="*/ 0 h 97" name="T41"/>
                  <a:gd fmla="*/ 0 w 82" name="T42"/>
                  <a:gd fmla="*/ 0 h 97" name="T43"/>
                  <a:gd fmla="*/ 0 w 82" name="T44"/>
                  <a:gd fmla="*/ 0 h 97" name="T45"/>
                  <a:gd fmla="*/ 0 w 82" name="T46"/>
                  <a:gd fmla="*/ 0 h 97" name="T47"/>
                  <a:gd fmla="*/ 0 w 82" name="T48"/>
                  <a:gd fmla="*/ 0 h 97" name="T49"/>
                  <a:gd fmla="*/ 0 w 82" name="T50"/>
                  <a:gd fmla="*/ 0 h 97" name="T51"/>
                  <a:gd fmla="*/ 0 w 82" name="T52"/>
                  <a:gd fmla="*/ 0 h 97" name="T53"/>
                  <a:gd fmla="*/ 0 w 82" name="T54"/>
                  <a:gd fmla="*/ 0 h 97" name="T55"/>
                  <a:gd fmla="*/ 0 w 82" name="T56"/>
                  <a:gd fmla="*/ 0 h 97" name="T57"/>
                  <a:gd fmla="*/ 0 w 82" name="T58"/>
                  <a:gd fmla="*/ 0 h 97" name="T59"/>
                  <a:gd fmla="*/ 0 w 82" name="T60"/>
                  <a:gd fmla="*/ 0 h 97" name="T61"/>
                  <a:gd fmla="*/ 0 w 82" name="T62"/>
                  <a:gd fmla="*/ 0 h 97" name="T63"/>
                  <a:gd fmla="*/ 0 w 82" name="T64"/>
                  <a:gd fmla="*/ 0 h 97"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82" name="T99"/>
                  <a:gd fmla="*/ 0 h 97" name="T100"/>
                  <a:gd fmla="*/ 82 w 82" name="T101"/>
                  <a:gd fmla="*/ 97 h 97"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97" w="82">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ln>
            </p:spPr>
            <p:txBody>
              <a:bodyPr/>
              <a:lstStyle/>
              <a:p>
                <a:endParaRPr altLang="en-US" lang="zh-CN" sz="2400"/>
              </a:p>
            </p:txBody>
          </p:sp>
          <p:sp>
            <p:nvSpPr>
              <p:cNvPr id="46" name="Freeform 39"/>
              <p:cNvSpPr>
                <a:spLocks noEditPoints="1"/>
              </p:cNvSpPr>
              <p:nvPr>
                <p:custDataLst>
                  <p:tags r:id="rId35"/>
                </p:custDataLst>
              </p:nvPr>
            </p:nvSpPr>
            <p:spPr bwMode="auto">
              <a:xfrm>
                <a:off x="1154" y="2652"/>
                <a:ext cx="15" cy="14"/>
              </a:xfrm>
              <a:custGeom>
                <a:avLst/>
                <a:gdLst>
                  <a:gd fmla="*/ 0 w 73" name="T0"/>
                  <a:gd fmla="*/ 0 h 86" name="T1"/>
                  <a:gd fmla="*/ 0 w 73" name="T2"/>
                  <a:gd fmla="*/ 0 h 86" name="T3"/>
                  <a:gd fmla="*/ 0 w 73" name="T4"/>
                  <a:gd fmla="*/ 0 h 86" name="T5"/>
                  <a:gd fmla="*/ 0 w 73" name="T6"/>
                  <a:gd fmla="*/ 0 h 86" name="T7"/>
                  <a:gd fmla="*/ 0 w 73" name="T8"/>
                  <a:gd fmla="*/ 0 h 86" name="T9"/>
                  <a:gd fmla="*/ 0 w 73" name="T10"/>
                  <a:gd fmla="*/ 0 h 86" name="T11"/>
                  <a:gd fmla="*/ 0 w 73" name="T12"/>
                  <a:gd fmla="*/ 0 h 86" name="T13"/>
                  <a:gd fmla="*/ 0 w 73" name="T14"/>
                  <a:gd fmla="*/ 0 h 86" name="T15"/>
                  <a:gd fmla="*/ 0 w 73" name="T16"/>
                  <a:gd fmla="*/ 0 h 86" name="T17"/>
                  <a:gd fmla="*/ 0 w 73" name="T18"/>
                  <a:gd fmla="*/ 0 h 86" name="T19"/>
                  <a:gd fmla="*/ 0 w 73" name="T20"/>
                  <a:gd fmla="*/ 0 h 86" name="T21"/>
                  <a:gd fmla="*/ 0 w 73" name="T22"/>
                  <a:gd fmla="*/ 0 h 86" name="T23"/>
                  <a:gd fmla="*/ 0 w 73" name="T24"/>
                  <a:gd fmla="*/ 0 h 86" name="T25"/>
                  <a:gd fmla="*/ 0 w 73" name="T26"/>
                  <a:gd fmla="*/ 0 h 86" name="T27"/>
                  <a:gd fmla="*/ 0 w 73" name="T28"/>
                  <a:gd fmla="*/ 0 h 86" name="T29"/>
                  <a:gd fmla="*/ 0 w 73" name="T30"/>
                  <a:gd fmla="*/ 0 h 86" name="T31"/>
                  <a:gd fmla="*/ 0 w 73" name="T32"/>
                  <a:gd fmla="*/ 0 h 86" name="T33"/>
                  <a:gd fmla="*/ 0 w 73" name="T34"/>
                  <a:gd fmla="*/ 0 h 86" name="T35"/>
                  <a:gd fmla="*/ 0 w 73" name="T36"/>
                  <a:gd fmla="*/ 0 h 86" name="T37"/>
                  <a:gd fmla="*/ 0 w 73" name="T38"/>
                  <a:gd fmla="*/ 0 h 86" name="T39"/>
                  <a:gd fmla="*/ 0 w 73" name="T40"/>
                  <a:gd fmla="*/ 0 h 86" name="T41"/>
                  <a:gd fmla="*/ 0 w 73" name="T42"/>
                  <a:gd fmla="*/ 0 h 86" name="T43"/>
                  <a:gd fmla="*/ 0 w 73" name="T44"/>
                  <a:gd fmla="*/ 0 h 86" name="T45"/>
                  <a:gd fmla="*/ 0 w 73" name="T46"/>
                  <a:gd fmla="*/ 0 h 86" name="T47"/>
                  <a:gd fmla="*/ 0 w 73" name="T48"/>
                  <a:gd fmla="*/ 0 h 86" name="T49"/>
                  <a:gd fmla="*/ 0 w 73" name="T50"/>
                  <a:gd fmla="*/ 0 h 86" name="T51"/>
                  <a:gd fmla="*/ 0 w 73" name="T52"/>
                  <a:gd fmla="*/ 0 h 86" name="T53"/>
                  <a:gd fmla="*/ 0 w 73" name="T54"/>
                  <a:gd fmla="*/ 0 h 86" name="T55"/>
                  <a:gd fmla="*/ 0 w 73" name="T56"/>
                  <a:gd fmla="*/ 0 h 86" name="T57"/>
                  <a:gd fmla="*/ 0 w 73" name="T58"/>
                  <a:gd fmla="*/ 0 h 86" name="T59"/>
                  <a:gd fmla="*/ 0 w 73" name="T60"/>
                  <a:gd fmla="*/ 0 h 86" name="T61"/>
                  <a:gd fmla="*/ 0 w 73" name="T62"/>
                  <a:gd fmla="*/ 0 h 86" name="T63"/>
                  <a:gd fmla="*/ 0 w 73" name="T64"/>
                  <a:gd fmla="*/ 0 h 8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73" name="T99"/>
                  <a:gd fmla="*/ 0 h 86" name="T100"/>
                  <a:gd fmla="*/ 73 w 73" name="T101"/>
                  <a:gd fmla="*/ 86 h 8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86" w="73">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ln>
            </p:spPr>
            <p:txBody>
              <a:bodyPr/>
              <a:lstStyle/>
              <a:p>
                <a:endParaRPr altLang="en-US" lang="zh-CN" sz="2400"/>
              </a:p>
            </p:txBody>
          </p:sp>
          <p:sp>
            <p:nvSpPr>
              <p:cNvPr id="47" name="Freeform 40"/>
              <p:cNvSpPr>
                <a:spLocks noEditPoints="1"/>
              </p:cNvSpPr>
              <p:nvPr>
                <p:custDataLst>
                  <p:tags r:id="rId36"/>
                </p:custDataLst>
              </p:nvPr>
            </p:nvSpPr>
            <p:spPr bwMode="auto">
              <a:xfrm>
                <a:off x="1155" y="2653"/>
                <a:ext cx="13" cy="12"/>
              </a:xfrm>
              <a:custGeom>
                <a:avLst/>
                <a:gdLst>
                  <a:gd fmla="*/ 0 w 64" name="T0"/>
                  <a:gd fmla="*/ 0 h 76" name="T1"/>
                  <a:gd fmla="*/ 0 w 64" name="T2"/>
                  <a:gd fmla="*/ 0 h 76" name="T3"/>
                  <a:gd fmla="*/ 0 w 64" name="T4"/>
                  <a:gd fmla="*/ 0 h 76" name="T5"/>
                  <a:gd fmla="*/ 0 w 64" name="T6"/>
                  <a:gd fmla="*/ 0 h 76" name="T7"/>
                  <a:gd fmla="*/ 0 w 64" name="T8"/>
                  <a:gd fmla="*/ 0 h 76" name="T9"/>
                  <a:gd fmla="*/ 0 w 64" name="T10"/>
                  <a:gd fmla="*/ 0 h 76" name="T11"/>
                  <a:gd fmla="*/ 0 w 64" name="T12"/>
                  <a:gd fmla="*/ 0 h 76" name="T13"/>
                  <a:gd fmla="*/ 0 w 64" name="T14"/>
                  <a:gd fmla="*/ 0 h 76" name="T15"/>
                  <a:gd fmla="*/ 0 w 64" name="T16"/>
                  <a:gd fmla="*/ 0 h 76" name="T17"/>
                  <a:gd fmla="*/ 0 w 64" name="T18"/>
                  <a:gd fmla="*/ 0 h 76" name="T19"/>
                  <a:gd fmla="*/ 0 w 64" name="T20"/>
                  <a:gd fmla="*/ 0 h 76" name="T21"/>
                  <a:gd fmla="*/ 0 w 64" name="T22"/>
                  <a:gd fmla="*/ 0 h 76" name="T23"/>
                  <a:gd fmla="*/ 0 w 64" name="T24"/>
                  <a:gd fmla="*/ 0 h 76" name="T25"/>
                  <a:gd fmla="*/ 0 w 64" name="T26"/>
                  <a:gd fmla="*/ 0 h 76" name="T27"/>
                  <a:gd fmla="*/ 0 w 64" name="T28"/>
                  <a:gd fmla="*/ 0 h 76" name="T29"/>
                  <a:gd fmla="*/ 0 w 64" name="T30"/>
                  <a:gd fmla="*/ 0 h 76" name="T31"/>
                  <a:gd fmla="*/ 0 w 64" name="T32"/>
                  <a:gd fmla="*/ 0 h 76" name="T33"/>
                  <a:gd fmla="*/ 0 w 64" name="T34"/>
                  <a:gd fmla="*/ 0 h 76" name="T35"/>
                  <a:gd fmla="*/ 0 w 64" name="T36"/>
                  <a:gd fmla="*/ 0 h 76" name="T37"/>
                  <a:gd fmla="*/ 0 w 64" name="T38"/>
                  <a:gd fmla="*/ 0 h 76" name="T39"/>
                  <a:gd fmla="*/ 0 w 64" name="T40"/>
                  <a:gd fmla="*/ 0 h 76" name="T41"/>
                  <a:gd fmla="*/ 0 w 64" name="T42"/>
                  <a:gd fmla="*/ 0 h 76" name="T43"/>
                  <a:gd fmla="*/ 0 w 64" name="T44"/>
                  <a:gd fmla="*/ 0 h 76" name="T45"/>
                  <a:gd fmla="*/ 0 w 64" name="T46"/>
                  <a:gd fmla="*/ 0 h 76" name="T47"/>
                  <a:gd fmla="*/ 0 w 64" name="T48"/>
                  <a:gd fmla="*/ 0 h 76" name="T49"/>
                  <a:gd fmla="*/ 0 w 64" name="T50"/>
                  <a:gd fmla="*/ 0 h 76" name="T51"/>
                  <a:gd fmla="*/ 0 w 64" name="T52"/>
                  <a:gd fmla="*/ 0 h 76" name="T53"/>
                  <a:gd fmla="*/ 0 w 64" name="T54"/>
                  <a:gd fmla="*/ 0 h 76" name="T55"/>
                  <a:gd fmla="*/ 0 w 64" name="T56"/>
                  <a:gd fmla="*/ 0 h 76" name="T57"/>
                  <a:gd fmla="*/ 0 w 64" name="T58"/>
                  <a:gd fmla="*/ 0 h 76" name="T59"/>
                  <a:gd fmla="*/ 0 w 64" name="T60"/>
                  <a:gd fmla="*/ 0 h 76" name="T61"/>
                  <a:gd fmla="*/ 0 w 64" name="T62"/>
                  <a:gd fmla="*/ 0 h 76" name="T63"/>
                  <a:gd fmla="*/ 0 w 64" name="T64"/>
                  <a:gd fmla="*/ 0 h 76"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64" name="T99"/>
                  <a:gd fmla="*/ 0 h 76" name="T100"/>
                  <a:gd fmla="*/ 64 w 64" name="T101"/>
                  <a:gd fmla="*/ 76 h 76"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76" w="64">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ln>
            </p:spPr>
            <p:txBody>
              <a:bodyPr/>
              <a:lstStyle/>
              <a:p>
                <a:endParaRPr altLang="en-US" lang="zh-CN" sz="2400"/>
              </a:p>
            </p:txBody>
          </p:sp>
          <p:sp>
            <p:nvSpPr>
              <p:cNvPr id="48" name="Freeform 41"/>
              <p:cNvSpPr>
                <a:spLocks noEditPoints="1"/>
              </p:cNvSpPr>
              <p:nvPr>
                <p:custDataLst>
                  <p:tags r:id="rId37"/>
                </p:custDataLst>
              </p:nvPr>
            </p:nvSpPr>
            <p:spPr bwMode="auto">
              <a:xfrm>
                <a:off x="1156" y="2654"/>
                <a:ext cx="11" cy="11"/>
              </a:xfrm>
              <a:custGeom>
                <a:avLst/>
                <a:gdLst>
                  <a:gd fmla="*/ 0 w 54" name="T0"/>
                  <a:gd fmla="*/ 0 h 65" name="T1"/>
                  <a:gd fmla="*/ 0 w 54" name="T2"/>
                  <a:gd fmla="*/ 0 h 65" name="T3"/>
                  <a:gd fmla="*/ 0 w 54" name="T4"/>
                  <a:gd fmla="*/ 0 h 65" name="T5"/>
                  <a:gd fmla="*/ 0 w 54" name="T6"/>
                  <a:gd fmla="*/ 0 h 65" name="T7"/>
                  <a:gd fmla="*/ 0 w 54" name="T8"/>
                  <a:gd fmla="*/ 0 h 65" name="T9"/>
                  <a:gd fmla="*/ 0 w 54" name="T10"/>
                  <a:gd fmla="*/ 0 h 65" name="T11"/>
                  <a:gd fmla="*/ 0 w 54" name="T12"/>
                  <a:gd fmla="*/ 0 h 65" name="T13"/>
                  <a:gd fmla="*/ 0 w 54" name="T14"/>
                  <a:gd fmla="*/ 0 h 65" name="T15"/>
                  <a:gd fmla="*/ 0 w 54" name="T16"/>
                  <a:gd fmla="*/ 0 h 65" name="T17"/>
                  <a:gd fmla="*/ 0 w 54" name="T18"/>
                  <a:gd fmla="*/ 0 h 65" name="T19"/>
                  <a:gd fmla="*/ 0 w 54" name="T20"/>
                  <a:gd fmla="*/ 0 h 65" name="T21"/>
                  <a:gd fmla="*/ 0 w 54" name="T22"/>
                  <a:gd fmla="*/ 0 h 65" name="T23"/>
                  <a:gd fmla="*/ 0 w 54" name="T24"/>
                  <a:gd fmla="*/ 0 h 65" name="T25"/>
                  <a:gd fmla="*/ 0 w 54" name="T26"/>
                  <a:gd fmla="*/ 0 h 65" name="T27"/>
                  <a:gd fmla="*/ 0 w 54" name="T28"/>
                  <a:gd fmla="*/ 0 h 65" name="T29"/>
                  <a:gd fmla="*/ 0 w 54" name="T30"/>
                  <a:gd fmla="*/ 0 h 65" name="T31"/>
                  <a:gd fmla="*/ 0 w 54" name="T32"/>
                  <a:gd fmla="*/ 0 h 65" name="T33"/>
                  <a:gd fmla="*/ 0 w 54" name="T34"/>
                  <a:gd fmla="*/ 0 h 65" name="T35"/>
                  <a:gd fmla="*/ 0 w 54" name="T36"/>
                  <a:gd fmla="*/ 0 h 65" name="T37"/>
                  <a:gd fmla="*/ 0 w 54" name="T38"/>
                  <a:gd fmla="*/ 0 h 65" name="T39"/>
                  <a:gd fmla="*/ 0 w 54" name="T40"/>
                  <a:gd fmla="*/ 0 h 65" name="T41"/>
                  <a:gd fmla="*/ 0 w 54" name="T42"/>
                  <a:gd fmla="*/ 0 h 65" name="T43"/>
                  <a:gd fmla="*/ 0 w 54" name="T44"/>
                  <a:gd fmla="*/ 0 h 65" name="T45"/>
                  <a:gd fmla="*/ 0 w 54" name="T46"/>
                  <a:gd fmla="*/ 0 h 65" name="T47"/>
                  <a:gd fmla="*/ 0 w 54" name="T48"/>
                  <a:gd fmla="*/ 0 h 65" name="T49"/>
                  <a:gd fmla="*/ 0 w 54" name="T50"/>
                  <a:gd fmla="*/ 0 h 65" name="T51"/>
                  <a:gd fmla="*/ 0 w 54" name="T52"/>
                  <a:gd fmla="*/ 0 h 65" name="T53"/>
                  <a:gd fmla="*/ 0 w 54" name="T54"/>
                  <a:gd fmla="*/ 0 h 65" name="T55"/>
                  <a:gd fmla="*/ 0 w 54" name="T56"/>
                  <a:gd fmla="*/ 0 h 65" name="T57"/>
                  <a:gd fmla="*/ 0 w 54" name="T58"/>
                  <a:gd fmla="*/ 0 h 65" name="T59"/>
                  <a:gd fmla="*/ 0 w 54" name="T60"/>
                  <a:gd fmla="*/ 0 h 65" name="T61"/>
                  <a:gd fmla="*/ 0 w 54" name="T62"/>
                  <a:gd fmla="*/ 0 h 65" name="T63"/>
                  <a:gd fmla="*/ 0 w 54" name="T64"/>
                  <a:gd fmla="*/ 0 h 65"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54" name="T99"/>
                  <a:gd fmla="*/ 0 h 65" name="T100"/>
                  <a:gd fmla="*/ 54 w 54" name="T101"/>
                  <a:gd fmla="*/ 65 h 65"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65" w="54">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ln>
            </p:spPr>
            <p:txBody>
              <a:bodyPr/>
              <a:lstStyle/>
              <a:p>
                <a:endParaRPr altLang="en-US" lang="zh-CN" sz="2400"/>
              </a:p>
            </p:txBody>
          </p:sp>
          <p:sp>
            <p:nvSpPr>
              <p:cNvPr id="49" name="Freeform 42"/>
              <p:cNvSpPr>
                <a:spLocks noEditPoints="1"/>
              </p:cNvSpPr>
              <p:nvPr>
                <p:custDataLst>
                  <p:tags r:id="rId38"/>
                </p:custDataLst>
              </p:nvPr>
            </p:nvSpPr>
            <p:spPr bwMode="auto">
              <a:xfrm>
                <a:off x="1157" y="2655"/>
                <a:ext cx="9" cy="9"/>
              </a:xfrm>
              <a:custGeom>
                <a:avLst/>
                <a:gdLst>
                  <a:gd fmla="*/ 0 w 45" name="T0"/>
                  <a:gd fmla="*/ 0 h 54" name="T1"/>
                  <a:gd fmla="*/ 0 w 45" name="T2"/>
                  <a:gd fmla="*/ 0 h 54" name="T3"/>
                  <a:gd fmla="*/ 0 w 45" name="T4"/>
                  <a:gd fmla="*/ 0 h 54" name="T5"/>
                  <a:gd fmla="*/ 0 w 45" name="T6"/>
                  <a:gd fmla="*/ 0 h 54" name="T7"/>
                  <a:gd fmla="*/ 0 w 45" name="T8"/>
                  <a:gd fmla="*/ 0 h 54" name="T9"/>
                  <a:gd fmla="*/ 0 w 45" name="T10"/>
                  <a:gd fmla="*/ 0 h 54" name="T11"/>
                  <a:gd fmla="*/ 0 w 45" name="T12"/>
                  <a:gd fmla="*/ 0 h 54" name="T13"/>
                  <a:gd fmla="*/ 0 w 45" name="T14"/>
                  <a:gd fmla="*/ 0 h 54" name="T15"/>
                  <a:gd fmla="*/ 0 w 45" name="T16"/>
                  <a:gd fmla="*/ 0 h 54" name="T17"/>
                  <a:gd fmla="*/ 0 w 45" name="T18"/>
                  <a:gd fmla="*/ 0 h 54" name="T19"/>
                  <a:gd fmla="*/ 0 w 45" name="T20"/>
                  <a:gd fmla="*/ 0 h 54" name="T21"/>
                  <a:gd fmla="*/ 0 w 45" name="T22"/>
                  <a:gd fmla="*/ 0 h 54" name="T23"/>
                  <a:gd fmla="*/ 0 w 45" name="T24"/>
                  <a:gd fmla="*/ 0 h 54" name="T25"/>
                  <a:gd fmla="*/ 0 w 45" name="T26"/>
                  <a:gd fmla="*/ 0 h 54" name="T27"/>
                  <a:gd fmla="*/ 0 w 45" name="T28"/>
                  <a:gd fmla="*/ 0 h 54" name="T29"/>
                  <a:gd fmla="*/ 0 w 45" name="T30"/>
                  <a:gd fmla="*/ 0 h 54" name="T31"/>
                  <a:gd fmla="*/ 0 w 45" name="T32"/>
                  <a:gd fmla="*/ 0 h 54" name="T33"/>
                  <a:gd fmla="*/ 0 w 45" name="T34"/>
                  <a:gd fmla="*/ 0 h 54" name="T35"/>
                  <a:gd fmla="*/ 0 w 45" name="T36"/>
                  <a:gd fmla="*/ 0 h 54" name="T37"/>
                  <a:gd fmla="*/ 0 w 45" name="T38"/>
                  <a:gd fmla="*/ 0 h 54" name="T39"/>
                  <a:gd fmla="*/ 0 w 45" name="T40"/>
                  <a:gd fmla="*/ 0 h 54" name="T41"/>
                  <a:gd fmla="*/ 0 w 45" name="T42"/>
                  <a:gd fmla="*/ 0 h 54" name="T43"/>
                  <a:gd fmla="*/ 0 w 45" name="T44"/>
                  <a:gd fmla="*/ 0 h 54" name="T45"/>
                  <a:gd fmla="*/ 0 w 45" name="T46"/>
                  <a:gd fmla="*/ 0 h 54" name="T47"/>
                  <a:gd fmla="*/ 0 w 45" name="T48"/>
                  <a:gd fmla="*/ 0 h 54" name="T49"/>
                  <a:gd fmla="*/ 0 w 45" name="T50"/>
                  <a:gd fmla="*/ 0 h 54" name="T51"/>
                  <a:gd fmla="*/ 0 w 45" name="T52"/>
                  <a:gd fmla="*/ 0 h 54" name="T53"/>
                  <a:gd fmla="*/ 0 w 45" name="T54"/>
                  <a:gd fmla="*/ 0 h 54" name="T55"/>
                  <a:gd fmla="*/ 0 w 45" name="T56"/>
                  <a:gd fmla="*/ 0 h 54" name="T57"/>
                  <a:gd fmla="*/ 0 w 45" name="T58"/>
                  <a:gd fmla="*/ 0 h 54" name="T59"/>
                  <a:gd fmla="*/ 0 w 45" name="T60"/>
                  <a:gd fmla="*/ 0 h 54" name="T61"/>
                  <a:gd fmla="*/ 0 w 45" name="T62"/>
                  <a:gd fmla="*/ 0 h 54" name="T63"/>
                  <a:gd fmla="*/ 0 w 45" name="T64"/>
                  <a:gd fmla="*/ 0 h 54"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45" name="T99"/>
                  <a:gd fmla="*/ 0 h 54" name="T100"/>
                  <a:gd fmla="*/ 45 w 45" name="T101"/>
                  <a:gd fmla="*/ 54 h 54"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54" w="45">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ln>
            </p:spPr>
            <p:txBody>
              <a:bodyPr/>
              <a:lstStyle/>
              <a:p>
                <a:endParaRPr altLang="en-US" lang="zh-CN" sz="2400"/>
              </a:p>
            </p:txBody>
          </p:sp>
          <p:sp>
            <p:nvSpPr>
              <p:cNvPr id="50" name="Freeform 43"/>
              <p:cNvSpPr>
                <a:spLocks noEditPoints="1"/>
              </p:cNvSpPr>
              <p:nvPr>
                <p:custDataLst>
                  <p:tags r:id="rId39"/>
                </p:custDataLst>
              </p:nvPr>
            </p:nvSpPr>
            <p:spPr bwMode="auto">
              <a:xfrm>
                <a:off x="1158" y="2656"/>
                <a:ext cx="7" cy="7"/>
              </a:xfrm>
              <a:custGeom>
                <a:avLst/>
                <a:gdLst>
                  <a:gd fmla="*/ 0 w 36" name="T0"/>
                  <a:gd fmla="*/ 0 h 43" name="T1"/>
                  <a:gd fmla="*/ 0 w 36" name="T2"/>
                  <a:gd fmla="*/ 0 h 43" name="T3"/>
                  <a:gd fmla="*/ 0 w 36" name="T4"/>
                  <a:gd fmla="*/ 0 h 43" name="T5"/>
                  <a:gd fmla="*/ 0 w 36" name="T6"/>
                  <a:gd fmla="*/ 0 h 43" name="T7"/>
                  <a:gd fmla="*/ 0 w 36" name="T8"/>
                  <a:gd fmla="*/ 0 h 43" name="T9"/>
                  <a:gd fmla="*/ 0 w 36" name="T10"/>
                  <a:gd fmla="*/ 0 h 43" name="T11"/>
                  <a:gd fmla="*/ 0 w 36" name="T12"/>
                  <a:gd fmla="*/ 0 h 43" name="T13"/>
                  <a:gd fmla="*/ 0 w 36" name="T14"/>
                  <a:gd fmla="*/ 0 h 43" name="T15"/>
                  <a:gd fmla="*/ 0 w 36" name="T16"/>
                  <a:gd fmla="*/ 0 h 43" name="T17"/>
                  <a:gd fmla="*/ 0 w 36" name="T18"/>
                  <a:gd fmla="*/ 0 h 43" name="T19"/>
                  <a:gd fmla="*/ 0 w 36" name="T20"/>
                  <a:gd fmla="*/ 0 h 43" name="T21"/>
                  <a:gd fmla="*/ 0 w 36" name="T22"/>
                  <a:gd fmla="*/ 0 h 43" name="T23"/>
                  <a:gd fmla="*/ 0 w 36" name="T24"/>
                  <a:gd fmla="*/ 0 h 43" name="T25"/>
                  <a:gd fmla="*/ 0 w 36" name="T26"/>
                  <a:gd fmla="*/ 0 h 43" name="T27"/>
                  <a:gd fmla="*/ 0 w 36" name="T28"/>
                  <a:gd fmla="*/ 0 h 43" name="T29"/>
                  <a:gd fmla="*/ 0 w 36" name="T30"/>
                  <a:gd fmla="*/ 0 h 43" name="T31"/>
                  <a:gd fmla="*/ 0 w 36" name="T32"/>
                  <a:gd fmla="*/ 0 h 43" name="T33"/>
                  <a:gd fmla="*/ 0 w 36" name="T34"/>
                  <a:gd fmla="*/ 0 h 43" name="T35"/>
                  <a:gd fmla="*/ 0 w 36" name="T36"/>
                  <a:gd fmla="*/ 0 h 43" name="T37"/>
                  <a:gd fmla="*/ 0 w 36" name="T38"/>
                  <a:gd fmla="*/ 0 h 43" name="T39"/>
                  <a:gd fmla="*/ 0 w 36" name="T40"/>
                  <a:gd fmla="*/ 0 h 43" name="T41"/>
                  <a:gd fmla="*/ 0 w 36" name="T42"/>
                  <a:gd fmla="*/ 0 h 43" name="T43"/>
                  <a:gd fmla="*/ 0 w 36" name="T44"/>
                  <a:gd fmla="*/ 0 h 43" name="T45"/>
                  <a:gd fmla="*/ 0 w 36" name="T46"/>
                  <a:gd fmla="*/ 0 h 43" name="T47"/>
                  <a:gd fmla="*/ 0 w 36" name="T48"/>
                  <a:gd fmla="*/ 0 h 43" name="T49"/>
                  <a:gd fmla="*/ 0 w 36" name="T50"/>
                  <a:gd fmla="*/ 0 h 43" name="T51"/>
                  <a:gd fmla="*/ 0 w 36" name="T52"/>
                  <a:gd fmla="*/ 0 h 43" name="T53"/>
                  <a:gd fmla="*/ 0 w 36" name="T54"/>
                  <a:gd fmla="*/ 0 h 43" name="T55"/>
                  <a:gd fmla="*/ 0 w 36" name="T56"/>
                  <a:gd fmla="*/ 0 h 43" name="T57"/>
                  <a:gd fmla="*/ 0 w 36" name="T58"/>
                  <a:gd fmla="*/ 0 h 43" name="T59"/>
                  <a:gd fmla="*/ 0 w 36" name="T60"/>
                  <a:gd fmla="*/ 0 h 43" name="T61"/>
                  <a:gd fmla="*/ 0 w 36" name="T62"/>
                  <a:gd fmla="*/ 0 h 43" name="T63"/>
                  <a:gd fmla="*/ 0 w 36" name="T64"/>
                  <a:gd fmla="*/ 0 h 43"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36" name="T99"/>
                  <a:gd fmla="*/ 0 h 43" name="T100"/>
                  <a:gd fmla="*/ 36 w 36" name="T101"/>
                  <a:gd fmla="*/ 43 h 43"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43" w="36">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ln>
            </p:spPr>
            <p:txBody>
              <a:bodyPr/>
              <a:lstStyle/>
              <a:p>
                <a:endParaRPr altLang="en-US" lang="zh-CN" sz="2400"/>
              </a:p>
            </p:txBody>
          </p:sp>
          <p:sp>
            <p:nvSpPr>
              <p:cNvPr id="51" name="Freeform 44"/>
              <p:cNvSpPr/>
              <p:nvPr>
                <p:custDataLst>
                  <p:tags r:id="rId40"/>
                </p:custDataLst>
              </p:nvPr>
            </p:nvSpPr>
            <p:spPr bwMode="auto">
              <a:xfrm>
                <a:off x="1159" y="2657"/>
                <a:ext cx="5" cy="5"/>
              </a:xfrm>
              <a:custGeom>
                <a:avLst/>
                <a:gdLst>
                  <a:gd fmla="*/ 0 w 27" name="T0"/>
                  <a:gd fmla="*/ 0 h 32" name="T1"/>
                  <a:gd fmla="*/ 0 w 27" name="T2"/>
                  <a:gd fmla="*/ 0 h 32" name="T3"/>
                  <a:gd fmla="*/ 0 w 27" name="T4"/>
                  <a:gd fmla="*/ 0 h 32" name="T5"/>
                  <a:gd fmla="*/ 0 w 27" name="T6"/>
                  <a:gd fmla="*/ 0 h 32" name="T7"/>
                  <a:gd fmla="*/ 0 w 27" name="T8"/>
                  <a:gd fmla="*/ 0 h 32" name="T9"/>
                  <a:gd fmla="*/ 0 w 27" name="T10"/>
                  <a:gd fmla="*/ 0 h 32" name="T11"/>
                  <a:gd fmla="*/ 0 w 27" name="T12"/>
                  <a:gd fmla="*/ 0 h 32" name="T13"/>
                  <a:gd fmla="*/ 0 w 27" name="T14"/>
                  <a:gd fmla="*/ 0 h 32" name="T15"/>
                  <a:gd fmla="*/ 0 w 27" name="T16"/>
                  <a:gd fmla="*/ 0 h 32" name="T17"/>
                  <a:gd fmla="*/ 0 w 27" name="T18"/>
                  <a:gd fmla="*/ 0 h 32" name="T19"/>
                  <a:gd fmla="*/ 0 w 27" name="T20"/>
                  <a:gd fmla="*/ 0 h 32" name="T21"/>
                  <a:gd fmla="*/ 0 w 27" name="T22"/>
                  <a:gd fmla="*/ 0 h 32" name="T23"/>
                  <a:gd fmla="*/ 0 w 27" name="T24"/>
                  <a:gd fmla="*/ 0 h 32" name="T25"/>
                  <a:gd fmla="*/ 0 w 27" name="T26"/>
                  <a:gd fmla="*/ 0 h 32" name="T27"/>
                  <a:gd fmla="*/ 0 w 27" name="T28"/>
                  <a:gd fmla="*/ 0 h 32" name="T29"/>
                  <a:gd fmla="*/ 0 w 27" name="T30"/>
                  <a:gd fmla="*/ 0 h 32" name="T31"/>
                  <a:gd fmla="*/ 0 w 27" name="T32"/>
                  <a:gd fmla="*/ 0 h 32" name="T33"/>
                  <a:gd fmla="*/ 0 w 27" name="T34"/>
                  <a:gd fmla="*/ 0 h 32" name="T35"/>
                  <a:gd fmla="*/ 0 w 27" name="T36"/>
                  <a:gd fmla="*/ 0 h 32" name="T37"/>
                  <a:gd fmla="*/ 0 w 27" name="T38"/>
                  <a:gd fmla="*/ 0 h 32" name="T39"/>
                  <a:gd fmla="*/ 0 w 27" name="T40"/>
                  <a:gd fmla="*/ 0 h 32" name="T41"/>
                  <a:gd fmla="*/ 0 w 27" name="T42"/>
                  <a:gd fmla="*/ 0 h 32" name="T43"/>
                  <a:gd fmla="*/ 0 w 27" name="T44"/>
                  <a:gd fmla="*/ 0 h 32" name="T45"/>
                  <a:gd fmla="*/ 0 w 27" name="T46"/>
                  <a:gd fmla="*/ 0 h 32" name="T47"/>
                  <a:gd fmla="*/ 0 w 27" name="T48"/>
                  <a:gd fmla="*/ 0 h 32" name="T49"/>
                  <a:gd fmla="*/ 0 w 27" name="T50"/>
                  <a:gd fmla="*/ 0 h 32" name="T51"/>
                  <a:gd fmla="*/ 0 w 27" name="T52"/>
                  <a:gd fmla="*/ 0 h 32" name="T53"/>
                  <a:gd fmla="*/ 0 w 27" name="T54"/>
                  <a:gd fmla="*/ 0 h 32" name="T55"/>
                  <a:gd fmla="*/ 0 w 27" name="T56"/>
                  <a:gd fmla="*/ 0 h 32" name="T57"/>
                  <a:gd fmla="*/ 0 w 27" name="T58"/>
                  <a:gd fmla="*/ 0 h 32" name="T59"/>
                  <a:gd fmla="*/ 0 w 27" name="T60"/>
                  <a:gd fmla="*/ 0 h 32" name="T61"/>
                  <a:gd fmla="*/ 0 w 27" name="T62"/>
                  <a:gd fmla="*/ 0 h 32" name="T63"/>
                  <a:gd fmla="*/ 0 w 27" name="T64"/>
                  <a:gd fmla="*/ 0 h 3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27" name="T99"/>
                  <a:gd fmla="*/ 0 h 32" name="T100"/>
                  <a:gd fmla="*/ 27 w 27" name="T101"/>
                  <a:gd fmla="*/ 32 h 3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32" w="27">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ln>
            </p:spPr>
            <p:txBody>
              <a:bodyPr/>
              <a:lstStyle/>
              <a:p>
                <a:endParaRPr altLang="en-US" lang="zh-CN" sz="2400"/>
              </a:p>
            </p:txBody>
          </p:sp>
          <p:sp>
            <p:nvSpPr>
              <p:cNvPr id="52" name="Freeform 45"/>
              <p:cNvSpPr/>
              <p:nvPr>
                <p:custDataLst>
                  <p:tags r:id="rId41"/>
                </p:custDataLst>
              </p:nvPr>
            </p:nvSpPr>
            <p:spPr bwMode="auto">
              <a:xfrm>
                <a:off x="1160" y="2658"/>
                <a:ext cx="3" cy="3"/>
              </a:xfrm>
              <a:custGeom>
                <a:avLst/>
                <a:gdLst>
                  <a:gd fmla="*/ 0 w 18" name="T0"/>
                  <a:gd fmla="*/ 0 h 22" name="T1"/>
                  <a:gd fmla="*/ 0 w 18" name="T2"/>
                  <a:gd fmla="*/ 0 h 22" name="T3"/>
                  <a:gd fmla="*/ 0 w 18" name="T4"/>
                  <a:gd fmla="*/ 0 h 22" name="T5"/>
                  <a:gd fmla="*/ 0 w 18" name="T6"/>
                  <a:gd fmla="*/ 0 h 22" name="T7"/>
                  <a:gd fmla="*/ 0 w 18" name="T8"/>
                  <a:gd fmla="*/ 0 h 22" name="T9"/>
                  <a:gd fmla="*/ 0 w 18" name="T10"/>
                  <a:gd fmla="*/ 0 h 22" name="T11"/>
                  <a:gd fmla="*/ 0 w 18" name="T12"/>
                  <a:gd fmla="*/ 0 h 22" name="T13"/>
                  <a:gd fmla="*/ 0 w 18" name="T14"/>
                  <a:gd fmla="*/ 0 h 22" name="T15"/>
                  <a:gd fmla="*/ 0 w 18" name="T16"/>
                  <a:gd fmla="*/ 0 h 22" name="T17"/>
                  <a:gd fmla="*/ 0 w 18" name="T18"/>
                  <a:gd fmla="*/ 0 h 22" name="T19"/>
                  <a:gd fmla="*/ 0 w 18" name="T20"/>
                  <a:gd fmla="*/ 0 h 22" name="T21"/>
                  <a:gd fmla="*/ 0 w 18" name="T22"/>
                  <a:gd fmla="*/ 0 h 22" name="T23"/>
                  <a:gd fmla="*/ 0 w 18" name="T24"/>
                  <a:gd fmla="*/ 0 h 22" name="T25"/>
                  <a:gd fmla="*/ 0 w 18" name="T26"/>
                  <a:gd fmla="*/ 0 h 22" name="T27"/>
                  <a:gd fmla="*/ 0 w 18" name="T28"/>
                  <a:gd fmla="*/ 0 h 22" name="T29"/>
                  <a:gd fmla="*/ 0 w 18" name="T30"/>
                  <a:gd fmla="*/ 0 h 22" name="T31"/>
                  <a:gd fmla="*/ 0 w 18" name="T32"/>
                  <a:gd fmla="*/ 0 h 22" name="T33"/>
                  <a:gd fmla="*/ 0 w 18" name="T34"/>
                  <a:gd fmla="*/ 0 h 22" name="T35"/>
                  <a:gd fmla="*/ 0 w 18" name="T36"/>
                  <a:gd fmla="*/ 0 h 22" name="T37"/>
                  <a:gd fmla="*/ 0 w 18" name="T38"/>
                  <a:gd fmla="*/ 0 h 22" name="T39"/>
                  <a:gd fmla="*/ 0 w 18" name="T40"/>
                  <a:gd fmla="*/ 0 h 22" name="T41"/>
                  <a:gd fmla="*/ 0 w 18" name="T42"/>
                  <a:gd fmla="*/ 0 h 22" name="T43"/>
                  <a:gd fmla="*/ 0 w 18" name="T44"/>
                  <a:gd fmla="*/ 0 h 22" name="T45"/>
                  <a:gd fmla="*/ 0 w 18" name="T46"/>
                  <a:gd fmla="*/ 0 h 22" name="T47"/>
                  <a:gd fmla="*/ 0 w 18" name="T48"/>
                  <a:gd fmla="*/ 0 h 22" name="T49"/>
                  <a:gd fmla="*/ 0 w 18" name="T50"/>
                  <a:gd fmla="*/ 0 h 22" name="T51"/>
                  <a:gd fmla="*/ 0 w 18" name="T52"/>
                  <a:gd fmla="*/ 0 h 22" name="T53"/>
                  <a:gd fmla="*/ 0 w 18" name="T54"/>
                  <a:gd fmla="*/ 0 h 22" name="T55"/>
                  <a:gd fmla="*/ 0 w 18" name="T56"/>
                  <a:gd fmla="*/ 0 h 22" name="T57"/>
                  <a:gd fmla="*/ 0 w 18" name="T58"/>
                  <a:gd fmla="*/ 0 h 22" name="T59"/>
                  <a:gd fmla="*/ 0 w 18" name="T60"/>
                  <a:gd fmla="*/ 0 h 22" name="T61"/>
                  <a:gd fmla="*/ 0 w 18" name="T62"/>
                  <a:gd fmla="*/ 0 h 22" name="T63"/>
                  <a:gd fmla="*/ 0 w 18" name="T64"/>
                  <a:gd fmla="*/ 0 h 22"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18" name="T99"/>
                  <a:gd fmla="*/ 0 h 22" name="T100"/>
                  <a:gd fmla="*/ 18 w 18" name="T101"/>
                  <a:gd fmla="*/ 22 h 22"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22" w="18">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ln>
            </p:spPr>
            <p:txBody>
              <a:bodyPr/>
              <a:lstStyle/>
              <a:p>
                <a:endParaRPr altLang="en-US" lang="zh-CN" sz="2400"/>
              </a:p>
            </p:txBody>
          </p:sp>
          <p:sp>
            <p:nvSpPr>
              <p:cNvPr id="53" name="Freeform 46"/>
              <p:cNvSpPr/>
              <p:nvPr>
                <p:custDataLst>
                  <p:tags r:id="rId42"/>
                </p:custDataLst>
              </p:nvPr>
            </p:nvSpPr>
            <p:spPr bwMode="auto">
              <a:xfrm>
                <a:off x="1161" y="2658"/>
                <a:ext cx="2" cy="2"/>
              </a:xfrm>
              <a:custGeom>
                <a:avLst/>
                <a:gdLst>
                  <a:gd fmla="*/ 0 w 9" name="T0"/>
                  <a:gd fmla="*/ 0 h 11" name="T1"/>
                  <a:gd fmla="*/ 0 w 9" name="T2"/>
                  <a:gd fmla="*/ 0 h 11" name="T3"/>
                  <a:gd fmla="*/ 0 w 9" name="T4"/>
                  <a:gd fmla="*/ 0 h 11" name="T5"/>
                  <a:gd fmla="*/ 0 w 9" name="T6"/>
                  <a:gd fmla="*/ 0 h 11" name="T7"/>
                  <a:gd fmla="*/ 0 w 9" name="T8"/>
                  <a:gd fmla="*/ 0 h 11" name="T9"/>
                  <a:gd fmla="*/ 0 w 9" name="T10"/>
                  <a:gd fmla="*/ 0 h 11" name="T11"/>
                  <a:gd fmla="*/ 0 w 9" name="T12"/>
                  <a:gd fmla="*/ 0 h 11" name="T13"/>
                  <a:gd fmla="*/ 0 w 9" name="T14"/>
                  <a:gd fmla="*/ 0 h 11" name="T15"/>
                  <a:gd fmla="*/ 0 w 9" name="T16"/>
                  <a:gd fmla="*/ 0 h 11" name="T17"/>
                  <a:gd fmla="*/ 0 w 9" name="T18"/>
                  <a:gd fmla="*/ 0 h 11" name="T19"/>
                  <a:gd fmla="*/ 0 w 9" name="T20"/>
                  <a:gd fmla="*/ 0 h 11" name="T21"/>
                  <a:gd fmla="*/ 0 w 9" name="T22"/>
                  <a:gd fmla="*/ 0 h 11" name="T23"/>
                  <a:gd fmla="*/ 0 w 9" name="T24"/>
                  <a:gd fmla="*/ 0 h 11" name="T25"/>
                  <a:gd fmla="*/ 0 w 9" name="T26"/>
                  <a:gd fmla="*/ 0 h 11" name="T27"/>
                  <a:gd fmla="*/ 0 w 9" name="T28"/>
                  <a:gd fmla="*/ 0 h 11" name="T29"/>
                  <a:gd fmla="*/ 0 w 9" name="T30"/>
                  <a:gd fmla="*/ 0 h 11" name="T31"/>
                  <a:gd fmla="*/ 0 w 9" name="T32"/>
                  <a:gd fmla="*/ 0 h 11" name="T33"/>
                  <a:gd fmla="*/ 0 w 9" name="T34"/>
                  <a:gd fmla="*/ 0 h 11" name="T35"/>
                  <a:gd fmla="*/ 0 w 9" name="T36"/>
                  <a:gd fmla="*/ 0 h 11" name="T37"/>
                  <a:gd fmla="*/ 0 w 9" name="T38"/>
                  <a:gd fmla="*/ 0 h 11" name="T39"/>
                  <a:gd fmla="*/ 0 w 9" name="T40"/>
                  <a:gd fmla="*/ 0 h 11" name="T41"/>
                  <a:gd fmla="*/ 0 w 9" name="T42"/>
                  <a:gd fmla="*/ 0 h 11" name="T43"/>
                  <a:gd fmla="*/ 0 w 9" name="T44"/>
                  <a:gd fmla="*/ 0 h 11" name="T45"/>
                  <a:gd fmla="*/ 0 w 9" name="T46"/>
                  <a:gd fmla="*/ 0 h 11" name="T47"/>
                  <a:gd fmla="*/ 0 w 9" name="T48"/>
                  <a:gd fmla="*/ 0 h 11" name="T49"/>
                  <a:gd fmla="*/ 0 w 9" name="T50"/>
                  <a:gd fmla="*/ 0 h 11" name="T51"/>
                  <a:gd fmla="*/ 0 w 9" name="T52"/>
                  <a:gd fmla="*/ 0 h 11" name="T53"/>
                  <a:gd fmla="*/ 0 w 9" name="T54"/>
                  <a:gd fmla="*/ 0 h 11" name="T55"/>
                  <a:gd fmla="*/ 0 w 9" name="T56"/>
                  <a:gd fmla="*/ 0 h 11" name="T57"/>
                  <a:gd fmla="*/ 0 w 9" name="T58"/>
                  <a:gd fmla="*/ 0 h 11" name="T59"/>
                  <a:gd fmla="*/ 0 w 9" name="T60"/>
                  <a:gd fmla="*/ 0 h 11" name="T61"/>
                  <a:gd fmla="*/ 0 w 9" name="T62"/>
                  <a:gd fmla="*/ 0 h 11" name="T63"/>
                  <a:gd fmla="*/ 0 w 9" name="T64"/>
                  <a:gd fmla="*/ 0 h 11" name="T65"/>
                  <a:gd fmla="*/ 0 60000 65536" name="T66"/>
                  <a:gd fmla="*/ 0 60000 65536" name="T67"/>
                  <a:gd fmla="*/ 0 60000 65536" name="T68"/>
                  <a:gd fmla="*/ 0 60000 65536" name="T69"/>
                  <a:gd fmla="*/ 0 60000 65536" name="T70"/>
                  <a:gd fmla="*/ 0 60000 65536" name="T71"/>
                  <a:gd fmla="*/ 0 60000 65536" name="T72"/>
                  <a:gd fmla="*/ 0 60000 65536" name="T73"/>
                  <a:gd fmla="*/ 0 60000 65536" name="T74"/>
                  <a:gd fmla="*/ 0 60000 65536" name="T75"/>
                  <a:gd fmla="*/ 0 60000 65536" name="T76"/>
                  <a:gd fmla="*/ 0 60000 65536" name="T77"/>
                  <a:gd fmla="*/ 0 60000 65536" name="T78"/>
                  <a:gd fmla="*/ 0 60000 65536" name="T79"/>
                  <a:gd fmla="*/ 0 60000 65536" name="T80"/>
                  <a:gd fmla="*/ 0 60000 65536" name="T81"/>
                  <a:gd fmla="*/ 0 60000 65536" name="T82"/>
                  <a:gd fmla="*/ 0 60000 65536" name="T83"/>
                  <a:gd fmla="*/ 0 60000 65536" name="T84"/>
                  <a:gd fmla="*/ 0 60000 65536" name="T85"/>
                  <a:gd fmla="*/ 0 60000 65536" name="T86"/>
                  <a:gd fmla="*/ 0 60000 65536" name="T87"/>
                  <a:gd fmla="*/ 0 60000 65536" name="T88"/>
                  <a:gd fmla="*/ 0 60000 65536" name="T89"/>
                  <a:gd fmla="*/ 0 60000 65536" name="T90"/>
                  <a:gd fmla="*/ 0 60000 65536" name="T91"/>
                  <a:gd fmla="*/ 0 60000 65536" name="T92"/>
                  <a:gd fmla="*/ 0 60000 65536" name="T93"/>
                  <a:gd fmla="*/ 0 60000 65536" name="T94"/>
                  <a:gd fmla="*/ 0 60000 65536" name="T95"/>
                  <a:gd fmla="*/ 0 60000 65536" name="T96"/>
                  <a:gd fmla="*/ 0 60000 65536" name="T97"/>
                  <a:gd fmla="*/ 0 60000 65536" name="T98"/>
                  <a:gd fmla="*/ 0 w 9" name="T99"/>
                  <a:gd fmla="*/ 0 h 11" name="T100"/>
                  <a:gd fmla="*/ 9 w 9" name="T101"/>
                  <a:gd fmla="*/ 11 h 11" name="T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b="T102" l="T99" r="T101" t="T100"/>
                <a:pathLst>
                  <a:path h="11" w="9">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w="9525">
                <a:noFill/>
                <a:round/>
              </a:ln>
            </p:spPr>
            <p:txBody>
              <a:bodyPr/>
              <a:lstStyle/>
              <a:p>
                <a:endParaRPr altLang="en-US" lang="zh-CN" sz="2400"/>
              </a:p>
            </p:txBody>
          </p:sp>
          <p:sp>
            <p:nvSpPr>
              <p:cNvPr id="54" name="Freeform 47"/>
              <p:cNvSpPr/>
              <p:nvPr>
                <p:custDataLst>
                  <p:tags r:id="rId43"/>
                </p:custDataLst>
              </p:nvPr>
            </p:nvSpPr>
            <p:spPr bwMode="auto">
              <a:xfrm>
                <a:off x="1043" y="2596"/>
                <a:ext cx="44" cy="47"/>
              </a:xfrm>
              <a:custGeom>
                <a:avLst/>
                <a:gdLst>
                  <a:gd fmla="*/ 0 w 220" name="T0"/>
                  <a:gd fmla="*/ 0 h 284" name="T1"/>
                  <a:gd fmla="*/ 0 w 220" name="T2"/>
                  <a:gd fmla="*/ 0 h 284" name="T3"/>
                  <a:gd fmla="*/ 0 w 220" name="T4"/>
                  <a:gd fmla="*/ 0 h 284" name="T5"/>
                  <a:gd fmla="*/ 0 w 220" name="T6"/>
                  <a:gd fmla="*/ 0 h 284" name="T7"/>
                  <a:gd fmla="*/ 0 w 220" name="T8"/>
                  <a:gd fmla="*/ 0 h 284" name="T9"/>
                  <a:gd fmla="*/ 0 w 220" name="T10"/>
                  <a:gd fmla="*/ 0 h 284" name="T11"/>
                  <a:gd fmla="*/ 0 60000 65536" name="T12"/>
                  <a:gd fmla="*/ 0 60000 65536" name="T13"/>
                  <a:gd fmla="*/ 0 60000 65536" name="T14"/>
                  <a:gd fmla="*/ 0 60000 65536" name="T15"/>
                  <a:gd fmla="*/ 0 60000 65536" name="T16"/>
                  <a:gd fmla="*/ 0 60000 65536" name="T17"/>
                  <a:gd fmla="*/ 0 w 220" name="T18"/>
                  <a:gd fmla="*/ 0 h 284" name="T19"/>
                  <a:gd fmla="*/ 220 w 220" name="T20"/>
                  <a:gd fmla="*/ 284 h 284" name="T21"/>
                </a:gdLst>
                <a:ahLst/>
                <a:cxnLst>
                  <a:cxn ang="T12">
                    <a:pos x="T0" y="T1"/>
                  </a:cxn>
                  <a:cxn ang="T13">
                    <a:pos x="T2" y="T3"/>
                  </a:cxn>
                  <a:cxn ang="T14">
                    <a:pos x="T4" y="T5"/>
                  </a:cxn>
                  <a:cxn ang="T15">
                    <a:pos x="T6" y="T7"/>
                  </a:cxn>
                  <a:cxn ang="T16">
                    <a:pos x="T8" y="T9"/>
                  </a:cxn>
                  <a:cxn ang="T17">
                    <a:pos x="T10" y="T11"/>
                  </a:cxn>
                </a:cxnLst>
                <a:rect b="T21" l="T18" r="T20" t="T19"/>
                <a:pathLst>
                  <a:path h="284" w="220">
                    <a:moveTo>
                      <a:pt x="185" y="0"/>
                    </a:moveTo>
                    <a:lnTo>
                      <a:pt x="0" y="48"/>
                    </a:lnTo>
                    <a:lnTo>
                      <a:pt x="58" y="260"/>
                    </a:lnTo>
                    <a:lnTo>
                      <a:pt x="94" y="284"/>
                    </a:lnTo>
                    <a:lnTo>
                      <a:pt x="220" y="23"/>
                    </a:lnTo>
                    <a:lnTo>
                      <a:pt x="185" y="0"/>
                    </a:lnTo>
                    <a:close/>
                  </a:path>
                </a:pathLst>
              </a:custGeom>
              <a:solidFill>
                <a:srgbClr val="C2C2C1"/>
              </a:solidFill>
              <a:ln w="9525">
                <a:noFill/>
                <a:round/>
              </a:ln>
            </p:spPr>
            <p:txBody>
              <a:bodyPr/>
              <a:lstStyle/>
              <a:p>
                <a:endParaRPr altLang="en-US" lang="zh-CN" sz="2400"/>
              </a:p>
            </p:txBody>
          </p:sp>
          <p:sp>
            <p:nvSpPr>
              <p:cNvPr id="55" name="Freeform 48"/>
              <p:cNvSpPr/>
              <p:nvPr>
                <p:custDataLst>
                  <p:tags r:id="rId44"/>
                </p:custDataLst>
              </p:nvPr>
            </p:nvSpPr>
            <p:spPr bwMode="auto">
              <a:xfrm>
                <a:off x="1043" y="2596"/>
                <a:ext cx="44" cy="26"/>
              </a:xfrm>
              <a:custGeom>
                <a:avLst/>
                <a:gdLst>
                  <a:gd fmla="*/ 0 w 222" name="T0"/>
                  <a:gd fmla="*/ 0 h 157" name="T1"/>
                  <a:gd fmla="*/ 0 w 222" name="T2"/>
                  <a:gd fmla="*/ 0 h 157" name="T3"/>
                  <a:gd fmla="*/ 0 w 222" name="T4"/>
                  <a:gd fmla="*/ 0 h 157" name="T5"/>
                  <a:gd fmla="*/ 0 w 222" name="T6"/>
                  <a:gd fmla="*/ 0 h 157" name="T7"/>
                  <a:gd fmla="*/ 0 w 222" name="T8"/>
                  <a:gd fmla="*/ 0 h 157" name="T9"/>
                  <a:gd fmla="*/ 0 60000 65536" name="T10"/>
                  <a:gd fmla="*/ 0 60000 65536" name="T11"/>
                  <a:gd fmla="*/ 0 60000 65536" name="T12"/>
                  <a:gd fmla="*/ 0 60000 65536" name="T13"/>
                  <a:gd fmla="*/ 0 60000 65536" name="T14"/>
                  <a:gd fmla="*/ 0 w 222" name="T15"/>
                  <a:gd fmla="*/ 0 h 157" name="T16"/>
                  <a:gd fmla="*/ 222 w 222" name="T17"/>
                  <a:gd fmla="*/ 157 h 157" name="T18"/>
                </a:gdLst>
                <a:ahLst/>
                <a:cxnLst>
                  <a:cxn ang="T10">
                    <a:pos x="T0" y="T1"/>
                  </a:cxn>
                  <a:cxn ang="T11">
                    <a:pos x="T2" y="T3"/>
                  </a:cxn>
                  <a:cxn ang="T12">
                    <a:pos x="T4" y="T5"/>
                  </a:cxn>
                  <a:cxn ang="T13">
                    <a:pos x="T6" y="T7"/>
                  </a:cxn>
                  <a:cxn ang="T14">
                    <a:pos x="T8" y="T9"/>
                  </a:cxn>
                </a:cxnLst>
                <a:rect b="T18" l="T15" r="T17" t="T16"/>
                <a:pathLst>
                  <a:path h="157" w="222">
                    <a:moveTo>
                      <a:pt x="186" y="0"/>
                    </a:moveTo>
                    <a:lnTo>
                      <a:pt x="0" y="48"/>
                    </a:lnTo>
                    <a:lnTo>
                      <a:pt x="157" y="157"/>
                    </a:lnTo>
                    <a:lnTo>
                      <a:pt x="222" y="24"/>
                    </a:lnTo>
                    <a:lnTo>
                      <a:pt x="186" y="0"/>
                    </a:lnTo>
                    <a:close/>
                  </a:path>
                </a:pathLst>
              </a:custGeom>
              <a:solidFill>
                <a:srgbClr val="EBECEE"/>
              </a:solidFill>
              <a:ln w="9525">
                <a:noFill/>
                <a:round/>
              </a:ln>
            </p:spPr>
            <p:txBody>
              <a:bodyPr/>
              <a:lstStyle/>
              <a:p>
                <a:endParaRPr altLang="en-US" lang="zh-CN" sz="2400"/>
              </a:p>
            </p:txBody>
          </p:sp>
          <p:sp>
            <p:nvSpPr>
              <p:cNvPr id="56" name="Freeform 49"/>
              <p:cNvSpPr/>
              <p:nvPr>
                <p:custDataLst>
                  <p:tags r:id="rId45"/>
                </p:custDataLst>
              </p:nvPr>
            </p:nvSpPr>
            <p:spPr bwMode="auto">
              <a:xfrm>
                <a:off x="1043" y="2601"/>
                <a:ext cx="13" cy="15"/>
              </a:xfrm>
              <a:custGeom>
                <a:avLst/>
                <a:gdLst>
                  <a:gd fmla="*/ 0 w 63" name="T0"/>
                  <a:gd fmla="*/ 0 h 89" name="T1"/>
                  <a:gd fmla="*/ 0 w 63" name="T2"/>
                  <a:gd fmla="*/ 0 h 89" name="T3"/>
                  <a:gd fmla="*/ 0 w 63" name="T4"/>
                  <a:gd fmla="*/ 0 h 89" name="T5"/>
                  <a:gd fmla="*/ 0 w 63" name="T6"/>
                  <a:gd fmla="*/ 0 h 89" name="T7"/>
                  <a:gd fmla="*/ 0 60000 65536" name="T8"/>
                  <a:gd fmla="*/ 0 60000 65536" name="T9"/>
                  <a:gd fmla="*/ 0 60000 65536" name="T10"/>
                  <a:gd fmla="*/ 0 60000 65536" name="T11"/>
                  <a:gd fmla="*/ 0 w 63" name="T12"/>
                  <a:gd fmla="*/ 0 h 89" name="T13"/>
                  <a:gd fmla="*/ 63 w 63" name="T14"/>
                  <a:gd fmla="*/ 89 h 89" name="T15"/>
                </a:gdLst>
                <a:ahLst/>
                <a:cxnLst>
                  <a:cxn ang="T8">
                    <a:pos x="T0" y="T1"/>
                  </a:cxn>
                  <a:cxn ang="T9">
                    <a:pos x="T2" y="T3"/>
                  </a:cxn>
                  <a:cxn ang="T10">
                    <a:pos x="T4" y="T5"/>
                  </a:cxn>
                  <a:cxn ang="T11">
                    <a:pos x="T6" y="T7"/>
                  </a:cxn>
                </a:cxnLst>
                <a:rect b="T15" l="T12" r="T14" t="T13"/>
                <a:pathLst>
                  <a:path h="89" w="63">
                    <a:moveTo>
                      <a:pt x="63" y="0"/>
                    </a:moveTo>
                    <a:lnTo>
                      <a:pt x="0" y="16"/>
                    </a:lnTo>
                    <a:lnTo>
                      <a:pt x="20" y="89"/>
                    </a:lnTo>
                    <a:lnTo>
                      <a:pt x="63" y="0"/>
                    </a:lnTo>
                    <a:close/>
                  </a:path>
                </a:pathLst>
              </a:custGeom>
              <a:solidFill>
                <a:srgbClr val="A9A9A8"/>
              </a:solidFill>
              <a:ln w="9525">
                <a:noFill/>
                <a:round/>
              </a:ln>
            </p:spPr>
            <p:txBody>
              <a:bodyPr/>
              <a:lstStyle/>
              <a:p>
                <a:endParaRPr altLang="en-US" lang="zh-CN" sz="2400"/>
              </a:p>
            </p:txBody>
          </p:sp>
          <p:sp>
            <p:nvSpPr>
              <p:cNvPr id="57" name="Freeform 50"/>
              <p:cNvSpPr/>
              <p:nvPr>
                <p:custDataLst>
                  <p:tags r:id="rId46"/>
                </p:custDataLst>
              </p:nvPr>
            </p:nvSpPr>
            <p:spPr bwMode="auto">
              <a:xfrm>
                <a:off x="1043" y="2601"/>
                <a:ext cx="13" cy="8"/>
              </a:xfrm>
              <a:custGeom>
                <a:avLst/>
                <a:gdLst>
                  <a:gd fmla="*/ 0 w 63" name="T0"/>
                  <a:gd fmla="*/ 0 h 46" name="T1"/>
                  <a:gd fmla="*/ 0 w 63" name="T2"/>
                  <a:gd fmla="*/ 0 h 46" name="T3"/>
                  <a:gd fmla="*/ 0 w 63" name="T4"/>
                  <a:gd fmla="*/ 0 h 46" name="T5"/>
                  <a:gd fmla="*/ 0 w 63" name="T6"/>
                  <a:gd fmla="*/ 0 h 46" name="T7"/>
                  <a:gd fmla="*/ 0 60000 65536" name="T8"/>
                  <a:gd fmla="*/ 0 60000 65536" name="T9"/>
                  <a:gd fmla="*/ 0 60000 65536" name="T10"/>
                  <a:gd fmla="*/ 0 60000 65536" name="T11"/>
                  <a:gd fmla="*/ 0 w 63" name="T12"/>
                  <a:gd fmla="*/ 0 h 46" name="T13"/>
                  <a:gd fmla="*/ 63 w 63" name="T14"/>
                  <a:gd fmla="*/ 46 h 46" name="T15"/>
                </a:gdLst>
                <a:ahLst/>
                <a:cxnLst>
                  <a:cxn ang="T8">
                    <a:pos x="T0" y="T1"/>
                  </a:cxn>
                  <a:cxn ang="T9">
                    <a:pos x="T2" y="T3"/>
                  </a:cxn>
                  <a:cxn ang="T10">
                    <a:pos x="T4" y="T5"/>
                  </a:cxn>
                  <a:cxn ang="T11">
                    <a:pos x="T6" y="T7"/>
                  </a:cxn>
                </a:cxnLst>
                <a:rect b="T15" l="T12" r="T14" t="T13"/>
                <a:pathLst>
                  <a:path h="46" w="63">
                    <a:moveTo>
                      <a:pt x="63" y="0"/>
                    </a:moveTo>
                    <a:lnTo>
                      <a:pt x="0" y="16"/>
                    </a:lnTo>
                    <a:lnTo>
                      <a:pt x="41" y="46"/>
                    </a:lnTo>
                    <a:lnTo>
                      <a:pt x="63" y="0"/>
                    </a:lnTo>
                    <a:close/>
                  </a:path>
                </a:pathLst>
              </a:custGeom>
              <a:solidFill>
                <a:srgbClr val="DEDDDD"/>
              </a:solidFill>
              <a:ln w="9525">
                <a:noFill/>
                <a:round/>
              </a:ln>
            </p:spPr>
            <p:txBody>
              <a:bodyPr/>
              <a:lstStyle/>
              <a:p>
                <a:endParaRPr altLang="en-US" lang="zh-CN" sz="2400"/>
              </a:p>
            </p:txBody>
          </p:sp>
          <p:sp>
            <p:nvSpPr>
              <p:cNvPr id="58" name="Freeform 51"/>
              <p:cNvSpPr/>
              <p:nvPr>
                <p:custDataLst>
                  <p:tags r:id="rId47"/>
                </p:custDataLst>
              </p:nvPr>
            </p:nvSpPr>
            <p:spPr bwMode="auto">
              <a:xfrm>
                <a:off x="1078" y="2596"/>
                <a:ext cx="93" cy="63"/>
              </a:xfrm>
              <a:custGeom>
                <a:avLst/>
                <a:gdLst>
                  <a:gd fmla="*/ 0 w 463" name="T0"/>
                  <a:gd fmla="*/ 0 h 376" name="T1"/>
                  <a:gd fmla="*/ 0 w 463" name="T2"/>
                  <a:gd fmla="*/ 0 h 376" name="T3"/>
                  <a:gd fmla="*/ 0 w 463" name="T4"/>
                  <a:gd fmla="*/ 0 h 376" name="T5"/>
                  <a:gd fmla="*/ 0 w 463" name="T6"/>
                  <a:gd fmla="*/ 0 h 376" name="T7"/>
                  <a:gd fmla="*/ 0 w 463" name="T8"/>
                  <a:gd fmla="*/ 0 h 376" name="T9"/>
                  <a:gd fmla="*/ 0 60000 65536" name="T10"/>
                  <a:gd fmla="*/ 0 60000 65536" name="T11"/>
                  <a:gd fmla="*/ 0 60000 65536" name="T12"/>
                  <a:gd fmla="*/ 0 60000 65536" name="T13"/>
                  <a:gd fmla="*/ 0 60000 65536" name="T14"/>
                  <a:gd fmla="*/ 0 w 463" name="T15"/>
                  <a:gd fmla="*/ 0 h 376" name="T16"/>
                  <a:gd fmla="*/ 463 w 463" name="T17"/>
                  <a:gd fmla="*/ 376 h 376" name="T18"/>
                </a:gdLst>
                <a:ahLst/>
                <a:cxnLst>
                  <a:cxn ang="T10">
                    <a:pos x="T0" y="T1"/>
                  </a:cxn>
                  <a:cxn ang="T11">
                    <a:pos x="T2" y="T3"/>
                  </a:cxn>
                  <a:cxn ang="T12">
                    <a:pos x="T4" y="T5"/>
                  </a:cxn>
                  <a:cxn ang="T13">
                    <a:pos x="T6" y="T7"/>
                  </a:cxn>
                  <a:cxn ang="T14">
                    <a:pos x="T8" y="T9"/>
                  </a:cxn>
                </a:cxnLst>
                <a:rect b="T18" l="T15" r="T17" t="T16"/>
                <a:pathLst>
                  <a:path h="376" w="463">
                    <a:moveTo>
                      <a:pt x="8" y="0"/>
                    </a:moveTo>
                    <a:lnTo>
                      <a:pt x="0" y="79"/>
                    </a:lnTo>
                    <a:lnTo>
                      <a:pt x="432" y="376"/>
                    </a:lnTo>
                    <a:lnTo>
                      <a:pt x="463" y="311"/>
                    </a:lnTo>
                    <a:lnTo>
                      <a:pt x="8" y="0"/>
                    </a:lnTo>
                    <a:close/>
                  </a:path>
                </a:pathLst>
              </a:custGeom>
              <a:solidFill>
                <a:srgbClr val="B5DC7C"/>
              </a:solidFill>
              <a:ln w="9525">
                <a:noFill/>
                <a:round/>
              </a:ln>
            </p:spPr>
            <p:txBody>
              <a:bodyPr/>
              <a:lstStyle/>
              <a:p>
                <a:endParaRPr altLang="en-US" lang="zh-CN" sz="2400"/>
              </a:p>
            </p:txBody>
          </p:sp>
          <p:sp>
            <p:nvSpPr>
              <p:cNvPr id="59" name="Freeform 52"/>
              <p:cNvSpPr/>
              <p:nvPr>
                <p:custDataLst>
                  <p:tags r:id="rId48"/>
                </p:custDataLst>
              </p:nvPr>
            </p:nvSpPr>
            <p:spPr bwMode="auto">
              <a:xfrm>
                <a:off x="1065" y="2609"/>
                <a:ext cx="100" cy="72"/>
              </a:xfrm>
              <a:custGeom>
                <a:avLst/>
                <a:gdLst>
                  <a:gd fmla="*/ 0 w 501" name="T0"/>
                  <a:gd fmla="*/ 0 h 430" name="T1"/>
                  <a:gd fmla="*/ 0 w 501" name="T2"/>
                  <a:gd fmla="*/ 0 h 430" name="T3"/>
                  <a:gd fmla="*/ 0 w 501" name="T4"/>
                  <a:gd fmla="*/ 0 h 430" name="T5"/>
                  <a:gd fmla="*/ 0 w 501" name="T6"/>
                  <a:gd fmla="*/ 0 h 430" name="T7"/>
                  <a:gd fmla="*/ 0 w 501" name="T8"/>
                  <a:gd fmla="*/ 0 h 430" name="T9"/>
                  <a:gd fmla="*/ 0 w 501" name="T10"/>
                  <a:gd fmla="*/ 0 h 430" name="T11"/>
                  <a:gd fmla="*/ 0 60000 65536" name="T12"/>
                  <a:gd fmla="*/ 0 60000 65536" name="T13"/>
                  <a:gd fmla="*/ 0 60000 65536" name="T14"/>
                  <a:gd fmla="*/ 0 60000 65536" name="T15"/>
                  <a:gd fmla="*/ 0 60000 65536" name="T16"/>
                  <a:gd fmla="*/ 0 60000 65536" name="T17"/>
                  <a:gd fmla="*/ 0 w 501" name="T18"/>
                  <a:gd fmla="*/ 0 h 430" name="T19"/>
                  <a:gd fmla="*/ 501 w 501" name="T20"/>
                  <a:gd fmla="*/ 430 h 430" name="T21"/>
                </a:gdLst>
                <a:ahLst/>
                <a:cxnLst>
                  <a:cxn ang="T12">
                    <a:pos x="T0" y="T1"/>
                  </a:cxn>
                  <a:cxn ang="T13">
                    <a:pos x="T2" y="T3"/>
                  </a:cxn>
                  <a:cxn ang="T14">
                    <a:pos x="T4" y="T5"/>
                  </a:cxn>
                  <a:cxn ang="T15">
                    <a:pos x="T6" y="T7"/>
                  </a:cxn>
                  <a:cxn ang="T16">
                    <a:pos x="T8" y="T9"/>
                  </a:cxn>
                  <a:cxn ang="T17">
                    <a:pos x="T10" y="T11"/>
                  </a:cxn>
                </a:cxnLst>
                <a:rect b="T21" l="T18" r="T20" t="T19"/>
                <a:pathLst>
                  <a:path h="430" w="501">
                    <a:moveTo>
                      <a:pt x="69" y="0"/>
                    </a:moveTo>
                    <a:lnTo>
                      <a:pt x="14" y="52"/>
                    </a:lnTo>
                    <a:lnTo>
                      <a:pt x="0" y="131"/>
                    </a:lnTo>
                    <a:lnTo>
                      <a:pt x="436" y="430"/>
                    </a:lnTo>
                    <a:lnTo>
                      <a:pt x="501" y="297"/>
                    </a:lnTo>
                    <a:lnTo>
                      <a:pt x="69" y="0"/>
                    </a:lnTo>
                    <a:close/>
                  </a:path>
                </a:pathLst>
              </a:custGeom>
              <a:solidFill>
                <a:srgbClr val="8DC634"/>
              </a:solidFill>
              <a:ln w="9525">
                <a:noFill/>
                <a:round/>
              </a:ln>
            </p:spPr>
            <p:txBody>
              <a:bodyPr/>
              <a:lstStyle/>
              <a:p>
                <a:endParaRPr altLang="en-US" lang="zh-CN" sz="2400"/>
              </a:p>
            </p:txBody>
          </p:sp>
          <p:sp>
            <p:nvSpPr>
              <p:cNvPr id="60" name="Freeform 53"/>
              <p:cNvSpPr/>
              <p:nvPr>
                <p:custDataLst>
                  <p:tags r:id="rId49"/>
                </p:custDataLst>
              </p:nvPr>
            </p:nvSpPr>
            <p:spPr bwMode="auto">
              <a:xfrm>
                <a:off x="1055" y="2630"/>
                <a:ext cx="97" cy="61"/>
              </a:xfrm>
              <a:custGeom>
                <a:avLst/>
                <a:gdLst>
                  <a:gd fmla="*/ 0 w 487" name="T0"/>
                  <a:gd fmla="*/ 0 h 367" name="T1"/>
                  <a:gd fmla="*/ 0 w 487" name="T2"/>
                  <a:gd fmla="*/ 0 h 367" name="T3"/>
                  <a:gd fmla="*/ 0 w 487" name="T4"/>
                  <a:gd fmla="*/ 0 h 367" name="T5"/>
                  <a:gd fmla="*/ 0 w 487" name="T6"/>
                  <a:gd fmla="*/ 0 h 367" name="T7"/>
                  <a:gd fmla="*/ 0 w 487" name="T8"/>
                  <a:gd fmla="*/ 0 h 367" name="T9"/>
                  <a:gd fmla="*/ 0 60000 65536" name="T10"/>
                  <a:gd fmla="*/ 0 60000 65536" name="T11"/>
                  <a:gd fmla="*/ 0 60000 65536" name="T12"/>
                  <a:gd fmla="*/ 0 60000 65536" name="T13"/>
                  <a:gd fmla="*/ 0 60000 65536" name="T14"/>
                  <a:gd fmla="*/ 0 w 487" name="T15"/>
                  <a:gd fmla="*/ 0 h 367" name="T16"/>
                  <a:gd fmla="*/ 487 w 487" name="T17"/>
                  <a:gd fmla="*/ 367 h 367" name="T18"/>
                </a:gdLst>
                <a:ahLst/>
                <a:cxnLst>
                  <a:cxn ang="T10">
                    <a:pos x="T0" y="T1"/>
                  </a:cxn>
                  <a:cxn ang="T11">
                    <a:pos x="T2" y="T3"/>
                  </a:cxn>
                  <a:cxn ang="T12">
                    <a:pos x="T4" y="T5"/>
                  </a:cxn>
                  <a:cxn ang="T13">
                    <a:pos x="T6" y="T7"/>
                  </a:cxn>
                  <a:cxn ang="T14">
                    <a:pos x="T8" y="T9"/>
                  </a:cxn>
                </a:cxnLst>
                <a:rect b="T18" l="T15" r="T17" t="T16"/>
                <a:pathLst>
                  <a:path h="367" w="487">
                    <a:moveTo>
                      <a:pt x="51" y="0"/>
                    </a:moveTo>
                    <a:lnTo>
                      <a:pt x="0" y="55"/>
                    </a:lnTo>
                    <a:lnTo>
                      <a:pt x="455" y="367"/>
                    </a:lnTo>
                    <a:lnTo>
                      <a:pt x="487" y="301"/>
                    </a:lnTo>
                    <a:lnTo>
                      <a:pt x="51" y="0"/>
                    </a:lnTo>
                    <a:close/>
                  </a:path>
                </a:pathLst>
              </a:custGeom>
              <a:solidFill>
                <a:srgbClr val="6EAE33"/>
              </a:solidFill>
              <a:ln w="9525">
                <a:noFill/>
                <a:round/>
              </a:ln>
            </p:spPr>
            <p:txBody>
              <a:bodyPr/>
              <a:lstStyle/>
              <a:p>
                <a:endParaRPr altLang="en-US" lang="zh-CN" sz="2400"/>
              </a:p>
            </p:txBody>
          </p:sp>
          <p:sp>
            <p:nvSpPr>
              <p:cNvPr id="61" name="Freeform 54"/>
              <p:cNvSpPr/>
              <p:nvPr>
                <p:custDataLst>
                  <p:tags r:id="rId50"/>
                </p:custDataLst>
              </p:nvPr>
            </p:nvSpPr>
            <p:spPr bwMode="auto">
              <a:xfrm>
                <a:off x="1143" y="2647"/>
                <a:ext cx="30" cy="45"/>
              </a:xfrm>
              <a:custGeom>
                <a:avLst/>
                <a:gdLst>
                  <a:gd fmla="*/ 0 w 147" name="T0"/>
                  <a:gd fmla="*/ 0 h 276" name="T1"/>
                  <a:gd fmla="*/ 0 w 147" name="T2"/>
                  <a:gd fmla="*/ 0 h 276" name="T3"/>
                  <a:gd fmla="*/ 0 w 147" name="T4"/>
                  <a:gd fmla="*/ 0 h 276" name="T5"/>
                  <a:gd fmla="*/ 0 w 147" name="T6"/>
                  <a:gd fmla="*/ 0 h 276" name="T7"/>
                  <a:gd fmla="*/ 0 w 147" name="T8"/>
                  <a:gd fmla="*/ 0 h 276" name="T9"/>
                  <a:gd fmla="*/ 0 60000 65536" name="T10"/>
                  <a:gd fmla="*/ 0 60000 65536" name="T11"/>
                  <a:gd fmla="*/ 0 60000 65536" name="T12"/>
                  <a:gd fmla="*/ 0 60000 65536" name="T13"/>
                  <a:gd fmla="*/ 0 60000 65536" name="T14"/>
                  <a:gd fmla="*/ 0 w 147" name="T15"/>
                  <a:gd fmla="*/ 0 h 276" name="T16"/>
                  <a:gd fmla="*/ 147 w 147" name="T17"/>
                  <a:gd fmla="*/ 276 h 276" name="T18"/>
                </a:gdLst>
                <a:ahLst/>
                <a:cxnLst>
                  <a:cxn ang="T10">
                    <a:pos x="T0" y="T1"/>
                  </a:cxn>
                  <a:cxn ang="T11">
                    <a:pos x="T2" y="T3"/>
                  </a:cxn>
                  <a:cxn ang="T12">
                    <a:pos x="T4" y="T5"/>
                  </a:cxn>
                  <a:cxn ang="T13">
                    <a:pos x="T6" y="T7"/>
                  </a:cxn>
                  <a:cxn ang="T14">
                    <a:pos x="T8" y="T9"/>
                  </a:cxn>
                </a:cxnLst>
                <a:rect b="T18" l="T15" r="T17" t="T16"/>
                <a:pathLst>
                  <a:path h="276" w="147">
                    <a:moveTo>
                      <a:pt x="127" y="0"/>
                    </a:moveTo>
                    <a:lnTo>
                      <a:pt x="147" y="14"/>
                    </a:lnTo>
                    <a:lnTo>
                      <a:pt x="20" y="276"/>
                    </a:lnTo>
                    <a:lnTo>
                      <a:pt x="0" y="263"/>
                    </a:lnTo>
                    <a:lnTo>
                      <a:pt x="127" y="0"/>
                    </a:lnTo>
                    <a:close/>
                  </a:path>
                </a:pathLst>
              </a:custGeom>
              <a:solidFill>
                <a:srgbClr val="C2C165"/>
              </a:solidFill>
              <a:ln w="9525">
                <a:noFill/>
                <a:round/>
              </a:ln>
            </p:spPr>
            <p:txBody>
              <a:bodyPr/>
              <a:lstStyle/>
              <a:p>
                <a:endParaRPr altLang="en-US" lang="zh-CN" sz="2400"/>
              </a:p>
            </p:txBody>
          </p:sp>
          <p:sp>
            <p:nvSpPr>
              <p:cNvPr id="62" name="Freeform 55"/>
              <p:cNvSpPr/>
              <p:nvPr>
                <p:custDataLst>
                  <p:tags r:id="rId51"/>
                </p:custDataLst>
              </p:nvPr>
            </p:nvSpPr>
            <p:spPr bwMode="auto">
              <a:xfrm>
                <a:off x="1150" y="2647"/>
                <a:ext cx="23" cy="34"/>
              </a:xfrm>
              <a:custGeom>
                <a:avLst/>
                <a:gdLst>
                  <a:gd fmla="*/ 0 w 114" name="T0"/>
                  <a:gd fmla="*/ 0 h 209" name="T1"/>
                  <a:gd fmla="*/ 0 w 114" name="T2"/>
                  <a:gd fmla="*/ 0 h 209" name="T3"/>
                  <a:gd fmla="*/ 0 w 114" name="T4"/>
                  <a:gd fmla="*/ 0 h 209" name="T5"/>
                  <a:gd fmla="*/ 0 w 114" name="T6"/>
                  <a:gd fmla="*/ 0 h 209" name="T7"/>
                  <a:gd fmla="*/ 0 w 114" name="T8"/>
                  <a:gd fmla="*/ 0 h 209" name="T9"/>
                  <a:gd fmla="*/ 0 60000 65536" name="T10"/>
                  <a:gd fmla="*/ 0 60000 65536" name="T11"/>
                  <a:gd fmla="*/ 0 60000 65536" name="T12"/>
                  <a:gd fmla="*/ 0 60000 65536" name="T13"/>
                  <a:gd fmla="*/ 0 60000 65536" name="T14"/>
                  <a:gd fmla="*/ 0 w 114" name="T15"/>
                  <a:gd fmla="*/ 0 h 209" name="T16"/>
                  <a:gd fmla="*/ 114 w 114" name="T17"/>
                  <a:gd fmla="*/ 209 h 209" name="T18"/>
                </a:gdLst>
                <a:ahLst/>
                <a:cxnLst>
                  <a:cxn ang="T10">
                    <a:pos x="T0" y="T1"/>
                  </a:cxn>
                  <a:cxn ang="T11">
                    <a:pos x="T2" y="T3"/>
                  </a:cxn>
                  <a:cxn ang="T12">
                    <a:pos x="T4" y="T5"/>
                  </a:cxn>
                  <a:cxn ang="T13">
                    <a:pos x="T6" y="T7"/>
                  </a:cxn>
                  <a:cxn ang="T14">
                    <a:pos x="T8" y="T9"/>
                  </a:cxn>
                </a:cxnLst>
                <a:rect b="T18" l="T15" r="T17" t="T16"/>
                <a:pathLst>
                  <a:path h="209" w="114">
                    <a:moveTo>
                      <a:pt x="94" y="0"/>
                    </a:moveTo>
                    <a:lnTo>
                      <a:pt x="114" y="14"/>
                    </a:lnTo>
                    <a:lnTo>
                      <a:pt x="20" y="209"/>
                    </a:lnTo>
                    <a:lnTo>
                      <a:pt x="0" y="195"/>
                    </a:lnTo>
                    <a:lnTo>
                      <a:pt x="94" y="0"/>
                    </a:lnTo>
                    <a:close/>
                  </a:path>
                </a:pathLst>
              </a:custGeom>
              <a:solidFill>
                <a:srgbClr val="FDFC9B"/>
              </a:solidFill>
              <a:ln w="9525">
                <a:noFill/>
                <a:round/>
              </a:ln>
            </p:spPr>
            <p:txBody>
              <a:bodyPr/>
              <a:lstStyle/>
              <a:p>
                <a:endParaRPr altLang="en-US" lang="zh-CN" sz="2400"/>
              </a:p>
            </p:txBody>
          </p:sp>
          <p:sp>
            <p:nvSpPr>
              <p:cNvPr id="63" name="Freeform 56"/>
              <p:cNvSpPr/>
              <p:nvPr>
                <p:custDataLst>
                  <p:tags r:id="rId52"/>
                </p:custDataLst>
              </p:nvPr>
            </p:nvSpPr>
            <p:spPr bwMode="auto">
              <a:xfrm>
                <a:off x="1162" y="2647"/>
                <a:ext cx="11" cy="13"/>
              </a:xfrm>
              <a:custGeom>
                <a:avLst/>
                <a:gdLst>
                  <a:gd fmla="*/ 0 w 51" name="T0"/>
                  <a:gd fmla="*/ 0 h 78" name="T1"/>
                  <a:gd fmla="*/ 0 w 51" name="T2"/>
                  <a:gd fmla="*/ 0 h 78" name="T3"/>
                  <a:gd fmla="*/ 0 w 51" name="T4"/>
                  <a:gd fmla="*/ 0 h 78" name="T5"/>
                  <a:gd fmla="*/ 0 w 51" name="T6"/>
                  <a:gd fmla="*/ 0 h 78" name="T7"/>
                  <a:gd fmla="*/ 0 w 51" name="T8"/>
                  <a:gd fmla="*/ 0 h 78" name="T9"/>
                  <a:gd fmla="*/ 0 60000 65536" name="T10"/>
                  <a:gd fmla="*/ 0 60000 65536" name="T11"/>
                  <a:gd fmla="*/ 0 60000 65536" name="T12"/>
                  <a:gd fmla="*/ 0 60000 65536" name="T13"/>
                  <a:gd fmla="*/ 0 60000 65536" name="T14"/>
                  <a:gd fmla="*/ 0 w 51" name="T15"/>
                  <a:gd fmla="*/ 0 h 78" name="T16"/>
                  <a:gd fmla="*/ 51 w 51" name="T17"/>
                  <a:gd fmla="*/ 78 h 78" name="T18"/>
                </a:gdLst>
                <a:ahLst/>
                <a:cxnLst>
                  <a:cxn ang="T10">
                    <a:pos x="T0" y="T1"/>
                  </a:cxn>
                  <a:cxn ang="T11">
                    <a:pos x="T2" y="T3"/>
                  </a:cxn>
                  <a:cxn ang="T12">
                    <a:pos x="T4" y="T5"/>
                  </a:cxn>
                  <a:cxn ang="T13">
                    <a:pos x="T6" y="T7"/>
                  </a:cxn>
                  <a:cxn ang="T14">
                    <a:pos x="T8" y="T9"/>
                  </a:cxn>
                </a:cxnLst>
                <a:rect b="T18" l="T15" r="T17" t="T16"/>
                <a:pathLst>
                  <a:path h="78" w="51">
                    <a:moveTo>
                      <a:pt x="31" y="0"/>
                    </a:moveTo>
                    <a:lnTo>
                      <a:pt x="51" y="14"/>
                    </a:lnTo>
                    <a:lnTo>
                      <a:pt x="21" y="78"/>
                    </a:lnTo>
                    <a:lnTo>
                      <a:pt x="0" y="65"/>
                    </a:lnTo>
                    <a:lnTo>
                      <a:pt x="31" y="0"/>
                    </a:lnTo>
                    <a:close/>
                  </a:path>
                </a:pathLst>
              </a:custGeom>
              <a:solidFill>
                <a:srgbClr val="FEFEC8"/>
              </a:solidFill>
              <a:ln w="9525">
                <a:noFill/>
                <a:round/>
              </a:ln>
            </p:spPr>
            <p:txBody>
              <a:bodyPr/>
              <a:lstStyle/>
              <a:p>
                <a:endParaRPr altLang="en-US" lang="zh-CN" sz="2400"/>
              </a:p>
            </p:txBody>
          </p:sp>
        </p:grpSp>
        <p:sp>
          <p:nvSpPr>
            <p:cNvPr id="10" name="Line 57"/>
            <p:cNvSpPr>
              <a:spLocks noChangeShapeType="1"/>
            </p:cNvSpPr>
            <p:nvPr>
              <p:custDataLst>
                <p:tags r:id="rId53"/>
              </p:custDataLst>
            </p:nvPr>
          </p:nvSpPr>
          <p:spPr bwMode="auto">
            <a:xfrm>
              <a:off x="1728" y="1856"/>
              <a:ext cx="3848" cy="14"/>
            </a:xfrm>
            <a:prstGeom prst="line">
              <a:avLst/>
            </a:prstGeom>
            <a:noFill/>
            <a:ln w="25400">
              <a:solidFill>
                <a:schemeClr val="bg2">
                  <a:lumMod val="75000"/>
                </a:schemeClr>
              </a:solidFill>
              <a:prstDash val="sysDot"/>
              <a:round/>
              <a:tailEnd len="med" type="oval" w="med"/>
            </a:ln>
          </p:spPr>
          <p:txBody>
            <a:bodyPr anchor="ctr" wrap="none"/>
            <a:lstStyle/>
            <a:p>
              <a:pPr fontAlgn="auto">
                <a:spcBef>
                  <a:spcPts val="0"/>
                </a:spcBef>
                <a:spcAft>
                  <a:spcPts val="0"/>
                </a:spcAft>
                <a:defRPr/>
              </a:pPr>
              <a:endParaRPr altLang="en-US" dirty="0" lang="zh-CN">
                <a:latin typeface="+mn-lt"/>
                <a:ea typeface="+mn-ea"/>
              </a:endParaRPr>
            </a:p>
          </p:txBody>
        </p:sp>
        <p:sp>
          <p:nvSpPr>
            <p:cNvPr id="11" name="Text Box 58"/>
            <p:cNvSpPr txBox="1">
              <a:spLocks noChangeArrowheads="1"/>
            </p:cNvSpPr>
            <p:nvPr>
              <p:custDataLst>
                <p:tags r:id="rId54"/>
              </p:custDataLst>
            </p:nvPr>
          </p:nvSpPr>
          <p:spPr bwMode="auto">
            <a:xfrm>
              <a:off x="2052" y="1470"/>
              <a:ext cx="3626" cy="330"/>
            </a:xfrm>
            <a:prstGeom prst="rect">
              <a:avLst/>
            </a:prstGeom>
            <a:noFill/>
            <a:ln>
              <a:noFill/>
            </a:ln>
          </p:spPr>
          <p:txBody>
            <a:bodyPr wrap="square">
              <a:spAutoFit/>
            </a:bodyPr>
            <a:lstStyle>
              <a:lvl1pPr eaLnBrk="0" hangingPunct="0">
                <a:defRPr>
                  <a:solidFill>
                    <a:schemeClr val="tx1"/>
                  </a:solidFill>
                  <a:latin charset="0" panose="020B0604020202020204" pitchFamily="34" typeface="Arial"/>
                  <a:ea charset="-122" panose="02010600030101010101" pitchFamily="2" typeface="宋体"/>
                </a:defRPr>
              </a:lvl1pPr>
              <a:lvl2pPr eaLnBrk="0" hangingPunct="0" indent="-285750" marL="742950">
                <a:defRPr>
                  <a:solidFill>
                    <a:schemeClr val="tx1"/>
                  </a:solidFill>
                  <a:latin charset="0" panose="020B0604020202020204" pitchFamily="34" typeface="Arial"/>
                  <a:ea charset="-122" panose="02010600030101010101" pitchFamily="2" typeface="宋体"/>
                </a:defRPr>
              </a:lvl2pPr>
              <a:lvl3pPr eaLnBrk="0" hangingPunct="0" indent="-228600" marL="1143000">
                <a:defRPr>
                  <a:solidFill>
                    <a:schemeClr val="tx1"/>
                  </a:solidFill>
                  <a:latin charset="0" panose="020B0604020202020204" pitchFamily="34" typeface="Arial"/>
                  <a:ea charset="-122" panose="02010600030101010101" pitchFamily="2" typeface="宋体"/>
                </a:defRPr>
              </a:lvl3pPr>
              <a:lvl4pPr eaLnBrk="0" hangingPunct="0" indent="-228600" marL="1600200">
                <a:defRPr>
                  <a:solidFill>
                    <a:schemeClr val="tx1"/>
                  </a:solidFill>
                  <a:latin charset="0" panose="020B0604020202020204" pitchFamily="34" typeface="Arial"/>
                  <a:ea charset="-122" panose="02010600030101010101" pitchFamily="2" typeface="宋体"/>
                </a:defRPr>
              </a:lvl4pPr>
              <a:lvl5pPr eaLnBrk="0" hangingPunct="0" indent="-228600" marL="2057400">
                <a:defRPr>
                  <a:solidFill>
                    <a:schemeClr val="tx1"/>
                  </a:solidFill>
                  <a:latin charset="0" panose="020B0604020202020204" pitchFamily="34" typeface="Arial"/>
                  <a:ea charset="-122" panose="02010600030101010101" pitchFamily="2" typeface="宋体"/>
                </a:defRPr>
              </a:lvl5pPr>
              <a:lvl6pPr eaLnBrk="0" fontAlgn="base" hangingPunct="0" indent="-228600" marL="2514600">
                <a:spcBef>
                  <a:spcPct val="0"/>
                </a:spcBef>
                <a:spcAft>
                  <a:spcPct val="0"/>
                </a:spcAft>
                <a:defRPr>
                  <a:solidFill>
                    <a:schemeClr val="tx1"/>
                  </a:solidFill>
                  <a:latin charset="0" panose="020B0604020202020204" pitchFamily="34" typeface="Arial"/>
                  <a:ea charset="-122" panose="02010600030101010101" pitchFamily="2" typeface="宋体"/>
                </a:defRPr>
              </a:lvl6pPr>
              <a:lvl7pPr eaLnBrk="0" fontAlgn="base" hangingPunct="0" indent="-228600" marL="2971800">
                <a:spcBef>
                  <a:spcPct val="0"/>
                </a:spcBef>
                <a:spcAft>
                  <a:spcPct val="0"/>
                </a:spcAft>
                <a:defRPr>
                  <a:solidFill>
                    <a:schemeClr val="tx1"/>
                  </a:solidFill>
                  <a:latin charset="0" panose="020B0604020202020204" pitchFamily="34" typeface="Arial"/>
                  <a:ea charset="-122" panose="02010600030101010101" pitchFamily="2" typeface="宋体"/>
                </a:defRPr>
              </a:lvl7pPr>
              <a:lvl8pPr eaLnBrk="0" fontAlgn="base" hangingPunct="0" indent="-228600" marL="3429000">
                <a:spcBef>
                  <a:spcPct val="0"/>
                </a:spcBef>
                <a:spcAft>
                  <a:spcPct val="0"/>
                </a:spcAft>
                <a:defRPr>
                  <a:solidFill>
                    <a:schemeClr val="tx1"/>
                  </a:solidFill>
                  <a:latin charset="0" panose="020B0604020202020204" pitchFamily="34" typeface="Arial"/>
                  <a:ea charset="-122" panose="02010600030101010101" pitchFamily="2" typeface="宋体"/>
                </a:defRPr>
              </a:lvl8pPr>
              <a:lvl9pPr eaLnBrk="0" fontAlgn="base" hangingPunct="0" indent="-228600" marL="3886200">
                <a:spcBef>
                  <a:spcPct val="0"/>
                </a:spcBef>
                <a:spcAft>
                  <a:spcPct val="0"/>
                </a:spcAft>
                <a:defRPr>
                  <a:solidFill>
                    <a:schemeClr val="tx1"/>
                  </a:solidFill>
                  <a:latin charset="0" panose="020B0604020202020204" pitchFamily="34" typeface="Arial"/>
                  <a:ea charset="-122" panose="02010600030101010101" pitchFamily="2" typeface="宋体"/>
                </a:defRPr>
              </a:lvl9pPr>
            </a:lstStyle>
            <a:p>
              <a:pPr algn="l" fontAlgn="auto">
                <a:spcBef>
                  <a:spcPts val="0"/>
                </a:spcBef>
                <a:spcAft>
                  <a:spcPts val="0"/>
                </a:spcAft>
                <a:defRPr/>
              </a:pPr>
              <a:r>
                <a:rPr altLang="en-US" b="1" dirty="0" lang="zh-CN" sz="2800">
                  <a:solidFill>
                    <a:schemeClr val="tx1">
                      <a:lumMod val="95000"/>
                      <a:lumOff val="5000"/>
                    </a:schemeClr>
                  </a:solidFill>
                  <a:latin charset="-122" panose="02010609060101010101" pitchFamily="49" typeface="黑体"/>
                  <a:ea charset="-122" panose="02010609060101010101" pitchFamily="49" typeface="黑体"/>
                </a:rPr>
                <a:t>一、动物细胞培养的条件</a:t>
              </a:r>
              <a:endParaRPr altLang="en-US" b="1" dirty="0" lang="zh-CN" sz="2800">
                <a:solidFill>
                  <a:schemeClr val="tx1">
                    <a:lumMod val="95000"/>
                    <a:lumOff val="5000"/>
                  </a:schemeClr>
                </a:solidFill>
                <a:latin charset="-122" panose="02010609060101010101" pitchFamily="49" typeface="黑体"/>
                <a:ea charset="-122" panose="02010609060101010101" pitchFamily="49" typeface="黑体"/>
              </a:endParaRPr>
            </a:p>
          </p:txBody>
        </p:sp>
      </p:grpSp>
      <p:sp>
        <p:nvSpPr>
          <p:cNvPr id="64" name="文本框 63"/>
          <p:cNvSpPr txBox="1"/>
          <p:nvPr>
            <p:custDataLst>
              <p:tags r:id="rId55"/>
            </p:custDataLst>
          </p:nvPr>
        </p:nvSpPr>
        <p:spPr>
          <a:xfrm>
            <a:off x="456298" y="805315"/>
            <a:ext cx="1895004" cy="523220"/>
          </a:xfrm>
          <a:prstGeom prst="rect">
            <a:avLst/>
          </a:prstGeom>
          <a:noFill/>
        </p:spPr>
        <p:txBody>
          <a:bodyPr rtlCol="0" wrap="square">
            <a:spAutoFit/>
          </a:bodyPr>
          <a:lstStyle/>
          <a:p>
            <a:pPr algn="l"/>
            <a:r>
              <a:rPr altLang="zh-CN" b="1" dirty="0" lang="en-US" sz="2800">
                <a:solidFill>
                  <a:srgbClr val="0070C0"/>
                </a:solidFill>
                <a:latin charset="-122" panose="020B0503020204020204" pitchFamily="34" typeface="微软雅黑"/>
                <a:ea charset="-122" panose="020B0503020204020204" pitchFamily="34" typeface="微软雅黑"/>
                <a:sym charset="-122" panose="02010609060101010101" pitchFamily="49" typeface="黑体"/>
              </a:rPr>
              <a:t>4</a:t>
            </a:r>
            <a:r>
              <a:rPr altLang="en-US" b="1" dirty="0" lang="zh-CN" sz="2800">
                <a:solidFill>
                  <a:srgbClr val="0070C0"/>
                </a:solidFill>
                <a:latin charset="-122" panose="020B0503020204020204" pitchFamily="34" typeface="微软雅黑"/>
                <a:ea charset="-122" panose="020B0503020204020204" pitchFamily="34" typeface="微软雅黑"/>
                <a:sym charset="-122" panose="02010609060101010101" pitchFamily="49" typeface="黑体"/>
              </a:rPr>
              <a:t>、应用</a:t>
            </a:r>
            <a:endParaRPr altLang="en-US" b="1" dirty="0" lang="zh-CN" sz="2800">
              <a:solidFill>
                <a:srgbClr val="0070C0"/>
              </a:solidFill>
              <a:latin charset="-122" panose="020B0503020204020204" pitchFamily="34" typeface="微软雅黑"/>
              <a:ea charset="-122" panose="020B0503020204020204" pitchFamily="34" typeface="微软雅黑"/>
              <a:sym charset="-122" panose="02010609060101010101" pitchFamily="49" typeface="黑体"/>
            </a:endParaRPr>
          </a:p>
        </p:txBody>
      </p:sp>
      <p:sp>
        <p:nvSpPr>
          <p:cNvPr id="65" name="文本框 64"/>
          <p:cNvSpPr txBox="1"/>
          <p:nvPr>
            <p:custDataLst>
              <p:tags r:id="rId56"/>
            </p:custDataLst>
          </p:nvPr>
        </p:nvSpPr>
        <p:spPr>
          <a:xfrm>
            <a:off x="695141" y="2970505"/>
            <a:ext cx="10365889" cy="461665"/>
          </a:xfrm>
          <a:prstGeom prst="rect">
            <a:avLst/>
          </a:prstGeom>
          <a:noFill/>
        </p:spPr>
        <p:txBody>
          <a:bodyPr anchor="t" rtlCol="0" wrap="square">
            <a:spAutoFit/>
          </a:bodyPr>
          <a:lstStyle/>
          <a:p>
            <a:pPr algn="l" lvl="0">
              <a:lnSpc>
                <a:spcPct val="100000"/>
              </a:lnSpc>
              <a:buClrTx/>
              <a:buSzTx/>
            </a:pPr>
            <a:r>
              <a:rPr altLang="en-US" b="1" dirty="0" lang="zh-CN" sz="2400">
                <a:latin panose="020F0502020204030204" typeface="Calibri"/>
                <a:ea charset="-122" panose="020B0503020204020204" pitchFamily="34" typeface="微软雅黑"/>
                <a:cs charset="-122" panose="020B0503020204020204" pitchFamily="34" typeface="微软雅黑"/>
                <a:sym charset="-122" panose="02010600040101010101" typeface="华文楷体"/>
              </a:rPr>
              <a:t>①</a:t>
            </a:r>
            <a:r>
              <a:rPr altLang="en-US" b="1" dirty="0" lang="zh-CN"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至今，</a:t>
            </a:r>
            <a:r>
              <a:rPr altLang="zh-CN" b="1" dirty="0" err="1"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种间、属间、科间，甚至动物和植物之间细胞融合都已获得成功</a:t>
            </a:r>
            <a:r>
              <a:rPr altLang="zh-CN" b="1" dirty="0"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a:t>
            </a:r>
            <a:endParaRPr altLang="zh-CN" b="1" dirty="0"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endParaRPr>
          </a:p>
        </p:txBody>
      </p:sp>
      <p:sp>
        <p:nvSpPr>
          <p:cNvPr id="66" name="文本框 65"/>
          <p:cNvSpPr txBox="1"/>
          <p:nvPr>
            <p:custDataLst>
              <p:tags r:id="rId57"/>
            </p:custDataLst>
          </p:nvPr>
        </p:nvSpPr>
        <p:spPr>
          <a:xfrm>
            <a:off x="674132" y="3511675"/>
            <a:ext cx="9321205" cy="581057"/>
          </a:xfrm>
          <a:prstGeom prst="rect">
            <a:avLst/>
          </a:prstGeom>
          <a:noFill/>
        </p:spPr>
        <p:txBody>
          <a:bodyPr anchor="t" rtlCol="0" wrap="square">
            <a:spAutoFit/>
          </a:bodyPr>
          <a:lstStyle/>
          <a:p>
            <a:pPr algn="l" lvl="0">
              <a:lnSpc>
                <a:spcPct val="150000"/>
              </a:lnSpc>
              <a:buClrTx/>
              <a:buSzTx/>
            </a:pPr>
            <a:r>
              <a:rPr altLang="en-US" b="1" dirty="0" lang="zh-CN"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②</a:t>
            </a:r>
            <a:r>
              <a:rPr altLang="zh-CN" b="1" dirty="0" err="1"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研究细胞遗传、细胞免疫、肿瘤和培育生物新品种等的重要手段</a:t>
            </a:r>
            <a:r>
              <a:rPr altLang="zh-CN" b="1" dirty="0"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a:t>
            </a:r>
            <a:endParaRPr altLang="zh-CN" b="1" dirty="0"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endParaRPr>
          </a:p>
        </p:txBody>
      </p:sp>
      <p:sp>
        <p:nvSpPr>
          <p:cNvPr id="67" name="文本框 66"/>
          <p:cNvSpPr txBox="1"/>
          <p:nvPr>
            <p:custDataLst>
              <p:tags r:id="rId58"/>
            </p:custDataLst>
          </p:nvPr>
        </p:nvSpPr>
        <p:spPr>
          <a:xfrm>
            <a:off x="674132" y="4302649"/>
            <a:ext cx="5250547" cy="461665"/>
          </a:xfrm>
          <a:prstGeom prst="rect">
            <a:avLst/>
          </a:prstGeom>
          <a:noFill/>
        </p:spPr>
        <p:txBody>
          <a:bodyPr anchor="t" rtlCol="0" wrap="square">
            <a:spAutoFit/>
          </a:bodyPr>
          <a:lstStyle/>
          <a:p>
            <a:pPr algn="l" lvl="0">
              <a:spcBef>
                <a:spcPts val="1800"/>
              </a:spcBef>
              <a:buClrTx/>
              <a:buSzTx/>
            </a:pPr>
            <a:r>
              <a:rPr altLang="en-US" b="1" dirty="0" lang="zh-CN"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③</a:t>
            </a:r>
            <a:r>
              <a:rPr altLang="zh-CN" b="1" dirty="0" err="1"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为制造</a:t>
            </a:r>
            <a:r>
              <a:rPr altLang="zh-CN" b="1" dirty="0" err="1" lang="en-US" sz="2400">
                <a:solidFill>
                  <a:srgbClr val="FF0000"/>
                </a:solidFill>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单克隆抗体</a:t>
            </a:r>
            <a:r>
              <a:rPr altLang="zh-CN" b="1" dirty="0" err="1"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开辟了新途径</a:t>
            </a:r>
            <a:r>
              <a:rPr altLang="zh-CN" b="1" dirty="0"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rPr>
              <a:t>。</a:t>
            </a:r>
            <a:endParaRPr altLang="zh-CN" b="1" dirty="0" lang="en-US" sz="2400">
              <a:latin charset="-122" panose="020B0503020204020204" pitchFamily="34" typeface="微软雅黑"/>
              <a:ea charset="-122" panose="020B0503020204020204" pitchFamily="34" typeface="微软雅黑"/>
              <a:cs charset="-122" panose="020B0503020204020204" pitchFamily="34" typeface="微软雅黑"/>
              <a:sym charset="-122" panose="02010600040101010101" typeface="华文楷体"/>
            </a:endParaRPr>
          </a:p>
        </p:txBody>
      </p:sp>
      <p:pic>
        <p:nvPicPr>
          <p:cNvPr id="68" name="Picture 18"/>
          <p:cNvPicPr>
            <a:picLocks noChangeArrowheads="1" noChangeAspect="1"/>
          </p:cNvPicPr>
          <p:nvPr>
            <p:custDataLst>
              <p:tags r:id="rId59"/>
            </p:custDataLst>
          </p:nvPr>
        </p:nvPicPr>
        <p:blipFill>
          <a:blip r:embed="rId60"/>
          <a:stretch>
            <a:fillRect/>
          </a:stretch>
        </p:blipFill>
        <p:spPr bwMode="auto">
          <a:xfrm>
            <a:off x="5924679" y="4293023"/>
            <a:ext cx="3549279" cy="2434560"/>
          </a:xfrm>
          <a:prstGeom prst="rect">
            <a:avLst/>
          </a:prstGeom>
          <a:ln>
            <a:noFill/>
          </a:ln>
          <a:effectLst>
            <a:softEdge rad="112500"/>
          </a:effectLst>
        </p:spPr>
      </p:pic>
      <p:graphicFrame>
        <p:nvGraphicFramePr>
          <p:cNvPr id="76" name="表格 7"/>
          <p:cNvGraphicFramePr>
            <a:graphicFrameLocks noGrp="1"/>
          </p:cNvGraphicFramePr>
          <p:nvPr>
            <p:custDataLst>
              <p:tags r:id="rId61"/>
            </p:custDataLst>
          </p:nvPr>
        </p:nvGraphicFramePr>
        <p:xfrm>
          <a:off x="2349398" y="945072"/>
          <a:ext cx="7963105" cy="1828312"/>
        </p:xfrm>
        <a:graphic>
          <a:graphicData uri="http://schemas.openxmlformats.org/drawingml/2006/table">
            <a:tbl>
              <a:tblPr/>
              <a:tblGrid>
                <a:gridCol w="1870954"/>
                <a:gridCol w="4505521"/>
                <a:gridCol w="1586630"/>
              </a:tblGrid>
              <a:tr h="407806">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en-US" b="1" dirty="0" lang="zh-CN" sz="2400">
                          <a:latin charset="-122" panose="02010609060101010101" pitchFamily="49" typeface="楷体"/>
                          <a:ea charset="-122" panose="02010609060101010101" pitchFamily="49" typeface="楷体"/>
                        </a:rPr>
                        <a:t>生物种类</a:t>
                      </a:r>
                      <a:endParaRPr altLang="en-US" b="1" dirty="0" lang="zh-CN" sz="2400">
                        <a:latin charset="-122" panose="02010609060101010101" pitchFamily="49" typeface="楷体"/>
                        <a:ea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en-US" b="1" dirty="0" lang="zh-CN" sz="2400">
                          <a:latin charset="-122" panose="02010609060101010101" pitchFamily="49" typeface="楷体"/>
                          <a:ea charset="-122" panose="02010609060101010101" pitchFamily="49" typeface="楷体"/>
                        </a:rPr>
                        <a:t>细胞来源</a:t>
                      </a:r>
                      <a:endParaRPr altLang="en-US" b="1" dirty="0" lang="zh-CN" sz="2400">
                        <a:latin charset="-122" panose="02010609060101010101" pitchFamily="49" typeface="楷体"/>
                        <a:ea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en-US" b="1" lang="zh-CN" sz="2400">
                          <a:latin charset="-122" panose="02010609060101010101" pitchFamily="49" typeface="楷体"/>
                          <a:ea charset="-122" panose="02010609060101010101" pitchFamily="49" typeface="楷体"/>
                        </a:rPr>
                        <a:t>成功年代</a:t>
                      </a:r>
                      <a:endParaRPr altLang="en-US" b="1" lang="zh-CN" sz="2400">
                        <a:latin charset="-122" panose="02010609060101010101" pitchFamily="49" typeface="楷体"/>
                        <a:ea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r>
              <a:tr h="407806">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酵母菌</a:t>
                      </a:r>
                      <a:r>
                        <a:rPr altLang="zh-CN" b="1" lang="en-US" sz="2400">
                          <a:solidFill>
                            <a:srgbClr val="000000"/>
                          </a:solidFill>
                          <a:latin charset="-122" panose="02010609060101010101" pitchFamily="49" typeface="楷体"/>
                          <a:ea charset="-122" panose="02010609060101010101" pitchFamily="49" typeface="楷体"/>
                          <a:cs charset="-122" panose="02010609060101010101" pitchFamily="49" typeface="楷体"/>
                        </a:rPr>
                        <a:t>—</a:t>
                      </a: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鸡</a:t>
                      </a:r>
                      <a:endPar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原生质体</a:t>
                      </a:r>
                      <a:r>
                        <a:rPr altLang="zh-CN" b="1" lang="en-US" sz="2400">
                          <a:solidFill>
                            <a:srgbClr val="000000"/>
                          </a:solidFill>
                          <a:latin charset="-122" panose="02010609060101010101" pitchFamily="49" typeface="楷体"/>
                          <a:ea charset="-122" panose="02010609060101010101" pitchFamily="49" typeface="楷体"/>
                          <a:cs charset="-122" panose="02010609060101010101" pitchFamily="49" typeface="楷体"/>
                        </a:rPr>
                        <a:t>—</a:t>
                      </a: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血红细胞</a:t>
                      </a:r>
                      <a:endPar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zh-CN" b="1" lang="en-US" sz="2400">
                          <a:solidFill>
                            <a:srgbClr val="000000"/>
                          </a:solidFill>
                          <a:latin charset="-122" panose="02010609060101010101" pitchFamily="49" typeface="楷体"/>
                          <a:ea charset="-122" panose="02010609060101010101" pitchFamily="49" typeface="楷体"/>
                          <a:cs charset="-122" panose="02010609060101010101" pitchFamily="49" typeface="楷体"/>
                        </a:rPr>
                        <a:t>1975</a:t>
                      </a: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年</a:t>
                      </a:r>
                      <a:endPar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r>
              <a:tr h="407806">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人</a:t>
                      </a:r>
                      <a:r>
                        <a:rPr altLang="zh-CN" b="1" lang="en-US" sz="2400">
                          <a:solidFill>
                            <a:srgbClr val="000000"/>
                          </a:solidFill>
                          <a:latin charset="-122" panose="02010609060101010101" pitchFamily="49" typeface="楷体"/>
                          <a:ea charset="-122" panose="02010609060101010101" pitchFamily="49" typeface="楷体"/>
                          <a:cs charset="-122" panose="02010609060101010101" pitchFamily="49" typeface="楷体"/>
                        </a:rPr>
                        <a:t>—</a:t>
                      </a: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胡萝卜</a:t>
                      </a:r>
                      <a:endPar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腹水癌细胞</a:t>
                      </a:r>
                      <a:r>
                        <a:rPr altLang="zh-CN" b="1" lang="en-US" sz="2400">
                          <a:solidFill>
                            <a:srgbClr val="000000"/>
                          </a:solidFill>
                          <a:latin charset="-122" panose="02010609060101010101" pitchFamily="49" typeface="楷体"/>
                          <a:ea charset="-122" panose="02010609060101010101" pitchFamily="49" typeface="楷体"/>
                          <a:cs charset="-122" panose="02010609060101010101" pitchFamily="49" typeface="楷体"/>
                        </a:rPr>
                        <a:t>—</a:t>
                      </a: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原生质体</a:t>
                      </a:r>
                      <a:endPar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zh-CN" b="1" lang="en-US" sz="2400">
                          <a:solidFill>
                            <a:srgbClr val="000000"/>
                          </a:solidFill>
                          <a:latin charset="-122" panose="02010609060101010101" pitchFamily="49" typeface="楷体"/>
                          <a:ea charset="-122" panose="02010609060101010101" pitchFamily="49" typeface="楷体"/>
                          <a:cs charset="-122" panose="02010609060101010101" pitchFamily="49" typeface="楷体"/>
                        </a:rPr>
                        <a:t>1976</a:t>
                      </a: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年</a:t>
                      </a:r>
                      <a:endPar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r>
              <a:tr h="407806">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en-US" b="1" dirty="0"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人</a:t>
                      </a:r>
                      <a:r>
                        <a:rPr altLang="zh-CN" b="1" dirty="0" lang="en-US" sz="2400">
                          <a:solidFill>
                            <a:srgbClr val="000000"/>
                          </a:solidFill>
                          <a:latin charset="-122" panose="02010609060101010101" pitchFamily="49" typeface="楷体"/>
                          <a:ea charset="-122" panose="02010609060101010101" pitchFamily="49" typeface="楷体"/>
                          <a:cs charset="-122" panose="02010609060101010101" pitchFamily="49" typeface="楷体"/>
                        </a:rPr>
                        <a:t>—</a:t>
                      </a:r>
                      <a:r>
                        <a:rPr altLang="en-US" b="1" dirty="0"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小鼠</a:t>
                      </a:r>
                      <a:endParaRPr altLang="en-US" b="1" dirty="0" lang="zh-CN" sz="2400">
                        <a:solidFill>
                          <a:srgbClr val="000000"/>
                        </a:solidFill>
                        <a:latin charset="-122" panose="02010609060101010101" pitchFamily="49" typeface="楷体"/>
                        <a:ea charset="-122" panose="02010609060101010101" pitchFamily="49" typeface="楷体"/>
                        <a:cs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纤维肉瘤细胞</a:t>
                      </a:r>
                      <a:r>
                        <a:rPr altLang="zh-CN" b="1" lang="en-US" sz="2400">
                          <a:solidFill>
                            <a:srgbClr val="000000"/>
                          </a:solidFill>
                          <a:latin charset="-122" panose="02010609060101010101" pitchFamily="49" typeface="楷体"/>
                          <a:ea charset="-122" panose="02010609060101010101" pitchFamily="49" typeface="楷体"/>
                          <a:cs charset="-122" panose="02010609060101010101" pitchFamily="49" typeface="楷体"/>
                        </a:rPr>
                        <a:t>——</a:t>
                      </a:r>
                      <a:r>
                        <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畸胎瘤细胞</a:t>
                      </a:r>
                      <a:endParaRPr altLang="en-US" b="1" lang="zh-CN" sz="2400">
                        <a:solidFill>
                          <a:srgbClr val="000000"/>
                        </a:solidFill>
                        <a:latin charset="-122" panose="02010609060101010101" pitchFamily="49" typeface="楷体"/>
                        <a:ea charset="-122" panose="02010609060101010101" pitchFamily="49" typeface="楷体"/>
                        <a:cs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c>
                  <a:txBody>
                    <a:bodyPr/>
                    <a:lstStyle>
                      <a:defPPr>
                        <a:defRPr lang="zh-CN"/>
                      </a:defPPr>
                      <a:lvl1pPr algn="l" defTabSz="914400" eaLnBrk="0" fontAlgn="base" hangingPunct="0" indent="0" marL="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1pPr>
                      <a:lvl2pPr algn="l" defTabSz="914400" eaLnBrk="0" fontAlgn="base" hangingPunct="0" indent="-6350" marL="463550"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2pPr>
                      <a:lvl3pPr algn="l" defTabSz="914400" eaLnBrk="0" fontAlgn="base" hangingPunct="0" indent="-14605" marL="92900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3pPr>
                      <a:lvl4pPr algn="l" defTabSz="914400" eaLnBrk="0" fontAlgn="base" hangingPunct="0" indent="-20955" marL="139255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4pPr>
                      <a:lvl5pPr algn="l" defTabSz="914400" eaLnBrk="0" fontAlgn="base" hangingPunct="0" indent="-28575" marL="1857375" rtl="0">
                        <a:lnSpc>
                          <a:spcPct val="100000"/>
                        </a:lnSpc>
                        <a:spcBef>
                          <a:spcPct val="0"/>
                        </a:spcBef>
                        <a:spcAft>
                          <a:spcPct val="0"/>
                        </a:spcAft>
                        <a:buClrTx/>
                        <a:buSzTx/>
                        <a:buFontTx/>
                        <a:buNone/>
                        <a:defRPr altLang="en-US" b="1" baseline="0" i="0" kumimoji="0" lang="zh-CN" sz="2800" u="none">
                          <a:solidFill>
                            <a:schemeClr val="tx1"/>
                          </a:solidFill>
                          <a:effectLst/>
                          <a:latin charset="-122" panose="02010609060101010101" pitchFamily="49" typeface="黑体"/>
                          <a:ea charset="-122" panose="02010609060101010101" pitchFamily="49" typeface="黑体"/>
                        </a:defRPr>
                      </a:lvl5pPr>
                    </a:lstStyle>
                    <a:p>
                      <a:pPr algn="ctr" defTabSz="929005" eaLnBrk="1" hangingPunct="1" indent="0" lvl="0" marL="0">
                        <a:lnSpc>
                          <a:spcPct val="100000"/>
                        </a:lnSpc>
                      </a:pPr>
                      <a:r>
                        <a:rPr altLang="zh-CN" b="1" dirty="0" lang="en-US" sz="2400">
                          <a:solidFill>
                            <a:srgbClr val="000000"/>
                          </a:solidFill>
                          <a:latin charset="-122" panose="02010609060101010101" pitchFamily="49" typeface="楷体"/>
                          <a:ea charset="-122" panose="02010609060101010101" pitchFamily="49" typeface="楷体"/>
                          <a:cs charset="-122" panose="02010609060101010101" pitchFamily="49" typeface="楷体"/>
                        </a:rPr>
                        <a:t>1978</a:t>
                      </a:r>
                      <a:r>
                        <a:rPr altLang="en-US" b="1" dirty="0" lang="zh-CN" sz="2400">
                          <a:solidFill>
                            <a:srgbClr val="000000"/>
                          </a:solidFill>
                          <a:latin charset="-122" panose="02010609060101010101" pitchFamily="49" typeface="楷体"/>
                          <a:ea charset="-122" panose="02010609060101010101" pitchFamily="49" typeface="楷体"/>
                          <a:cs charset="-122" panose="02010609060101010101" pitchFamily="49" typeface="楷体"/>
                        </a:rPr>
                        <a:t>年</a:t>
                      </a:r>
                      <a:endParaRPr altLang="en-US" b="1" dirty="0" lang="zh-CN" sz="2400">
                        <a:solidFill>
                          <a:srgbClr val="000000"/>
                        </a:solidFill>
                        <a:latin charset="-122" panose="02010609060101010101" pitchFamily="49" typeface="楷体"/>
                        <a:ea charset="-122" panose="02010609060101010101" pitchFamily="49" typeface="楷体"/>
                        <a:cs charset="-122" panose="02010609060101010101" pitchFamily="49" typeface="楷体"/>
                      </a:endParaRPr>
                    </a:p>
                  </a:txBody>
                  <a:tcPr marB="45659" marL="91446" marR="91446" marT="45659">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4">
                        <a:lumMod val="20000"/>
                        <a:lumOff val="80000"/>
                      </a:schemeClr>
                    </a:solidFill>
                  </a:tcPr>
                </a:tc>
              </a:tr>
            </a:tbl>
          </a:graphicData>
        </a:graphic>
      </p:graphicFrame>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4" presetSubtype="10">
                                  <p:stCondLst>
                                    <p:cond delay="0"/>
                                  </p:stCondLst>
                                  <p:childTnLst>
                                    <p:set>
                                      <p:cBhvr>
                                        <p:cTn dur="1" fill="hold" id="6">
                                          <p:stCondLst>
                                            <p:cond delay="0"/>
                                          </p:stCondLst>
                                        </p:cTn>
                                        <p:tgtEl>
                                          <p:spTgt spid="76"/>
                                        </p:tgtEl>
                                        <p:attrNameLst>
                                          <p:attrName>style.visibility</p:attrName>
                                        </p:attrNameLst>
                                      </p:cBhvr>
                                      <p:to>
                                        <p:strVal val="visible"/>
                                      </p:to>
                                    </p:set>
                                    <p:animEffect filter="randombar(horizontal)" transition="in">
                                      <p:cBhvr>
                                        <p:cTn dur="500" id="7"/>
                                        <p:tgtEl>
                                          <p:spTgt spid="76"/>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65"/>
                                        </p:tgtEl>
                                        <p:attrNameLst>
                                          <p:attrName>style.visibility</p:attrName>
                                        </p:attrNameLst>
                                      </p:cBhvr>
                                      <p:to>
                                        <p:strVal val="visible"/>
                                      </p:to>
                                    </p:set>
                                    <p:animEffect filter="fade" transition="in">
                                      <p:cBhvr>
                                        <p:cTn dur="500" id="12"/>
                                        <p:tgtEl>
                                          <p:spTgt spid="65"/>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66"/>
                                        </p:tgtEl>
                                        <p:attrNameLst>
                                          <p:attrName>style.visibility</p:attrName>
                                        </p:attrNameLst>
                                      </p:cBhvr>
                                      <p:to>
                                        <p:strVal val="visible"/>
                                      </p:to>
                                    </p:set>
                                    <p:animEffect filter="fade" transition="in">
                                      <p:cBhvr>
                                        <p:cTn dur="500" id="17"/>
                                        <p:tgtEl>
                                          <p:spTgt spid="66"/>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67"/>
                                        </p:tgtEl>
                                        <p:attrNameLst>
                                          <p:attrName>style.visibility</p:attrName>
                                        </p:attrNameLst>
                                      </p:cBhvr>
                                      <p:to>
                                        <p:strVal val="visible"/>
                                      </p:to>
                                    </p:set>
                                    <p:animEffect filter="fade" transition="in">
                                      <p:cBhvr>
                                        <p:cTn dur="500" id="22"/>
                                        <p:tgtEl>
                                          <p:spTgt spid="67"/>
                                        </p:tgtEl>
                                      </p:cBhvr>
                                    </p:animEffect>
                                  </p:childTnLst>
                                </p:cTn>
                              </p:par>
                              <p:par>
                                <p:cTn fill="hold" id="23" nodeType="withEffect" presetClass="entr" presetID="10" presetSubtype="0">
                                  <p:stCondLst>
                                    <p:cond delay="0"/>
                                  </p:stCondLst>
                                  <p:childTnLst>
                                    <p:set>
                                      <p:cBhvr>
                                        <p:cTn dur="1" fill="hold" id="24">
                                          <p:stCondLst>
                                            <p:cond delay="0"/>
                                          </p:stCondLst>
                                        </p:cTn>
                                        <p:tgtEl>
                                          <p:spTgt spid="68"/>
                                        </p:tgtEl>
                                        <p:attrNameLst>
                                          <p:attrName>style.visibility</p:attrName>
                                        </p:attrNameLst>
                                      </p:cBhvr>
                                      <p:to>
                                        <p:strVal val="visible"/>
                                      </p:to>
                                    </p:set>
                                    <p:animEffect filter="fade" transition="in">
                                      <p:cBhvr>
                                        <p:cTn dur="500" id="25"/>
                                        <p:tgtEl>
                                          <p:spTgt spid="6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5"/>
      <p:bldP grpId="0" spid="66"/>
      <p:bldP grpId="0" spid="67"/>
    </p:bld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252248" y="670142"/>
          <a:ext cx="11439689" cy="5292090"/>
        </p:xfrm>
        <a:graphic>
          <a:graphicData uri="http://schemas.openxmlformats.org/drawingml/2006/table">
            <a:tbl>
              <a:tblPr bandRow="1" firstCol="1" firstRow="1">
                <a:tableStyleId>{93296810-A885-4BE3-A3E7-6D5BEEA58F35}</a:tableStyleId>
              </a:tblPr>
              <a:tblGrid>
                <a:gridCol w="1560786"/>
                <a:gridCol w="5599638"/>
                <a:gridCol w="4279265"/>
              </a:tblGrid>
              <a:tr h="594360">
                <a:tc>
                  <a:txBody>
                    <a:bodyPr/>
                    <a:lstStyle/>
                    <a:p>
                      <a:pPr algn="ctr" fontAlgn="auto" indent="0">
                        <a:lnSpc>
                          <a:spcPct val="100000"/>
                        </a:lnSpc>
                        <a:buNone/>
                      </a:pPr>
                      <a:endParaRPr altLang="en-US" b="1" dirty="0" lang="en-US" sz="2600">
                        <a:latin charset="-122" panose="020B0503020204020204" pitchFamily="34" typeface="微软雅黑"/>
                        <a:ea charset="-122" panose="020B0503020204020204" pitchFamily="34" typeface="微软雅黑"/>
                      </a:endParaRPr>
                    </a:p>
                  </a:txBody>
                  <a:tcPr anchor="ctr" marB="0" marL="68580" marR="68580" marT="0">
                    <a:solidFill>
                      <a:schemeClr val="accent6">
                        <a:lumMod val="50000"/>
                      </a:schemeClr>
                    </a:solidFill>
                  </a:tcPr>
                </a:tc>
                <a:tc>
                  <a:txBody>
                    <a:bodyPr/>
                    <a:lstStyle/>
                    <a:p>
                      <a:pPr algn="ctr" fontAlgn="auto" indent="0">
                        <a:lnSpc>
                          <a:spcPct val="100000"/>
                        </a:lnSpc>
                        <a:buNone/>
                      </a:pPr>
                      <a:r>
                        <a:rPr b="1" dirty="0" err="1" lang="en-US" sz="2600"/>
                        <a:t>植物体细胞杂交</a:t>
                      </a:r>
                      <a:endParaRPr altLang="en-US" b="1" dirty="0" lang="en-US" sz="2600">
                        <a:latin charset="-122" panose="020B0503020204020204" pitchFamily="34" typeface="微软雅黑"/>
                        <a:ea charset="-122" panose="020B0503020204020204" pitchFamily="34" typeface="微软雅黑"/>
                      </a:endParaRPr>
                    </a:p>
                  </a:txBody>
                  <a:tcPr anchor="ctr" marB="0" marL="68580" marR="68580" marT="0">
                    <a:solidFill>
                      <a:schemeClr val="accent6">
                        <a:lumMod val="50000"/>
                      </a:schemeClr>
                    </a:solidFill>
                  </a:tcPr>
                </a:tc>
                <a:tc>
                  <a:txBody>
                    <a:bodyPr/>
                    <a:lstStyle/>
                    <a:p>
                      <a:pPr algn="ctr" fontAlgn="auto" indent="0">
                        <a:lnSpc>
                          <a:spcPct val="100000"/>
                        </a:lnSpc>
                        <a:buNone/>
                      </a:pPr>
                      <a:r>
                        <a:rPr b="1" dirty="0" err="1" lang="en-US" sz="2600"/>
                        <a:t>动物细胞融合</a:t>
                      </a:r>
                      <a:endParaRPr altLang="en-US" b="1" dirty="0" lang="en-US" sz="2600">
                        <a:latin charset="-122" panose="020B0503020204020204" pitchFamily="34" typeface="微软雅黑"/>
                        <a:ea charset="-122" panose="020B0503020204020204" pitchFamily="34" typeface="微软雅黑"/>
                      </a:endParaRPr>
                    </a:p>
                  </a:txBody>
                  <a:tcPr anchor="ctr" marB="0" marL="68580" marR="68580" marT="0">
                    <a:solidFill>
                      <a:schemeClr val="accent6">
                        <a:lumMod val="50000"/>
                      </a:schemeClr>
                    </a:solidFill>
                  </a:tcPr>
                </a:tc>
              </a:tr>
              <a:tr h="706755">
                <a:tc>
                  <a:txBody>
                    <a:bodyPr/>
                    <a:lstStyle/>
                    <a:p>
                      <a:pPr algn="ctr" fontAlgn="auto" indent="0">
                        <a:lnSpc>
                          <a:spcPct val="100000"/>
                        </a:lnSpc>
                        <a:buNone/>
                      </a:pPr>
                      <a:r>
                        <a:rPr b="1" dirty="0" err="1" lang="en-US" sz="2600"/>
                        <a:t>原理</a:t>
                      </a:r>
                      <a:endParaRPr altLang="en-US" b="1" dirty="0" lang="en-US" sz="2600">
                        <a:latin charset="-122" panose="020B0503020204020204" pitchFamily="34" typeface="微软雅黑"/>
                        <a:ea charset="-122" panose="020B0503020204020204" pitchFamily="34" typeface="微软雅黑"/>
                      </a:endParaRPr>
                    </a:p>
                  </a:txBody>
                  <a:tcPr anchor="ctr" marB="0" marL="68580" marR="68580" marT="0">
                    <a:solidFill>
                      <a:schemeClr val="accent6">
                        <a:lumMod val="50000"/>
                      </a:schemeClr>
                    </a:solidFill>
                  </a:tcPr>
                </a:tc>
                <a:tc>
                  <a:txBody>
                    <a:bodyPr/>
                    <a:lstStyle/>
                    <a:p>
                      <a:pPr algn="ctr" fontAlgn="auto" indent="0">
                        <a:lnSpc>
                          <a:spcPct val="100000"/>
                        </a:lnSpc>
                        <a:buNone/>
                      </a:pPr>
                      <a:endParaRPr altLang="en-US" b="1" lang="en-US" sz="2600">
                        <a:latin charset="-122" panose="020B0503020204020204" pitchFamily="34" typeface="微软雅黑"/>
                        <a:ea charset="-122" panose="020B0503020204020204" pitchFamily="34" typeface="微软雅黑"/>
                      </a:endParaRPr>
                    </a:p>
                  </a:txBody>
                  <a:tcPr anchor="ctr" marB="0" marL="68580" marR="68580" marT="0"/>
                </a:tc>
                <a:tc>
                  <a:txBody>
                    <a:bodyPr/>
                    <a:lstStyle/>
                    <a:p>
                      <a:pPr algn="ctr" fontAlgn="auto" indent="0">
                        <a:lnSpc>
                          <a:spcPct val="100000"/>
                        </a:lnSpc>
                        <a:buNone/>
                      </a:pPr>
                      <a:endParaRPr altLang="en-US" b="1" lang="en-US" sz="2600">
                        <a:latin charset="-122" panose="020B0503020204020204" pitchFamily="34" typeface="微软雅黑"/>
                        <a:ea charset="-122" panose="020B0503020204020204" pitchFamily="34" typeface="微软雅黑"/>
                      </a:endParaRPr>
                    </a:p>
                  </a:txBody>
                  <a:tcPr anchor="ctr" marB="0" marL="68580" marR="68580" marT="0"/>
                </a:tc>
              </a:tr>
              <a:tr h="1379220">
                <a:tc>
                  <a:txBody>
                    <a:bodyPr/>
                    <a:lstStyle/>
                    <a:p>
                      <a:pPr algn="ctr" fontAlgn="auto" indent="0">
                        <a:lnSpc>
                          <a:spcPct val="100000"/>
                        </a:lnSpc>
                        <a:buNone/>
                      </a:pPr>
                      <a:r>
                        <a:rPr b="1" dirty="0" err="1" lang="en-US" sz="2600"/>
                        <a:t>步骤</a:t>
                      </a:r>
                      <a:endParaRPr altLang="en-US" b="1" dirty="0" lang="en-US" sz="2600">
                        <a:latin charset="-122" panose="020B0503020204020204" pitchFamily="34" typeface="微软雅黑"/>
                        <a:ea charset="-122" panose="020B0503020204020204" pitchFamily="34" typeface="微软雅黑"/>
                      </a:endParaRPr>
                    </a:p>
                  </a:txBody>
                  <a:tcPr anchor="ctr" marB="0" marL="68580" marR="68580" marT="0">
                    <a:solidFill>
                      <a:schemeClr val="accent6">
                        <a:lumMod val="50000"/>
                      </a:schemeClr>
                    </a:solidFill>
                  </a:tcPr>
                </a:tc>
                <a:tc>
                  <a:txBody>
                    <a:bodyPr/>
                    <a:lstStyle/>
                    <a:p>
                      <a:pPr algn="ctr" fontAlgn="auto" indent="0">
                        <a:lnSpc>
                          <a:spcPct val="100000"/>
                        </a:lnSpc>
                        <a:buNone/>
                      </a:pPr>
                      <a:endParaRPr altLang="en-US" b="1" lang="en-US" sz="2600">
                        <a:latin charset="-122" panose="020B0503020204020204" pitchFamily="34" typeface="微软雅黑"/>
                        <a:ea charset="-122" panose="020B0503020204020204" pitchFamily="34" typeface="微软雅黑"/>
                      </a:endParaRPr>
                    </a:p>
                  </a:txBody>
                  <a:tcPr anchor="ctr" marB="0" marL="68580" marR="68580" marT="0"/>
                </a:tc>
                <a:tc>
                  <a:txBody>
                    <a:bodyPr/>
                    <a:lstStyle/>
                    <a:p>
                      <a:pPr algn="ctr" fontAlgn="auto" indent="0">
                        <a:lnSpc>
                          <a:spcPct val="100000"/>
                        </a:lnSpc>
                        <a:buNone/>
                      </a:pPr>
                      <a:endParaRPr altLang="en-US" b="1" lang="en-US" sz="2600">
                        <a:latin charset="-122" panose="020B0503020204020204" pitchFamily="34" typeface="微软雅黑"/>
                        <a:ea charset="-122" panose="020B0503020204020204" pitchFamily="34" typeface="微软雅黑"/>
                      </a:endParaRPr>
                    </a:p>
                  </a:txBody>
                  <a:tcPr anchor="ctr" marB="0" marL="68580" marR="68580" marT="0"/>
                </a:tc>
              </a:tr>
              <a:tr h="1078865">
                <a:tc>
                  <a:txBody>
                    <a:bodyPr/>
                    <a:lstStyle/>
                    <a:p>
                      <a:pPr algn="ctr" fontAlgn="auto" indent="0">
                        <a:lnSpc>
                          <a:spcPct val="100000"/>
                        </a:lnSpc>
                        <a:buNone/>
                      </a:pPr>
                      <a:r>
                        <a:rPr b="1" dirty="0" err="1" lang="en-US" sz="2600"/>
                        <a:t>诱导方法</a:t>
                      </a:r>
                      <a:endParaRPr altLang="en-US" b="1" dirty="0" lang="en-US" sz="2600">
                        <a:latin charset="-122" panose="020B0503020204020204" pitchFamily="34" typeface="微软雅黑"/>
                        <a:ea charset="-122" panose="020B0503020204020204" pitchFamily="34" typeface="微软雅黑"/>
                      </a:endParaRPr>
                    </a:p>
                  </a:txBody>
                  <a:tcPr anchor="ctr" marB="0" marL="68580" marR="68580" marT="0">
                    <a:solidFill>
                      <a:schemeClr val="accent6">
                        <a:lumMod val="50000"/>
                      </a:schemeClr>
                    </a:solidFill>
                  </a:tcPr>
                </a:tc>
                <a:tc>
                  <a:txBody>
                    <a:bodyPr/>
                    <a:lstStyle/>
                    <a:p>
                      <a:pPr algn="ctr" fontAlgn="auto" indent="0">
                        <a:lnSpc>
                          <a:spcPct val="100000"/>
                        </a:lnSpc>
                        <a:buNone/>
                      </a:pPr>
                      <a:endParaRPr altLang="en-US" b="1" dirty="0" lang="en-US" sz="2600">
                        <a:latin charset="-122" panose="020B0503020204020204" pitchFamily="34" typeface="微软雅黑"/>
                        <a:ea charset="-122" panose="020B0503020204020204" pitchFamily="34" typeface="微软雅黑"/>
                      </a:endParaRPr>
                    </a:p>
                    <a:p>
                      <a:pPr algn="ctr" fontAlgn="auto" indent="0">
                        <a:lnSpc>
                          <a:spcPct val="100000"/>
                        </a:lnSpc>
                        <a:buNone/>
                      </a:pPr>
                      <a:endParaRPr altLang="en-US" b="1" dirty="0" lang="en-US" sz="2600">
                        <a:latin charset="-122" panose="020B0503020204020204" pitchFamily="34" typeface="微软雅黑"/>
                        <a:ea charset="-122" panose="020B0503020204020204" pitchFamily="34" typeface="微软雅黑"/>
                      </a:endParaRPr>
                    </a:p>
                    <a:p>
                      <a:pPr algn="ctr" fontAlgn="auto" indent="0">
                        <a:lnSpc>
                          <a:spcPct val="100000"/>
                        </a:lnSpc>
                        <a:buNone/>
                      </a:pPr>
                      <a:endParaRPr altLang="en-US" b="1" dirty="0" lang="en-US" sz="2600">
                        <a:latin charset="-122" panose="020B0503020204020204" pitchFamily="34" typeface="微软雅黑"/>
                        <a:ea charset="-122" panose="020B0503020204020204" pitchFamily="34" typeface="微软雅黑"/>
                      </a:endParaRPr>
                    </a:p>
                    <a:p>
                      <a:pPr algn="ctr" fontAlgn="auto" indent="0">
                        <a:lnSpc>
                          <a:spcPct val="100000"/>
                        </a:lnSpc>
                        <a:buNone/>
                      </a:pPr>
                      <a:endParaRPr altLang="en-US" b="1" dirty="0" lang="en-US" sz="800">
                        <a:latin charset="-122" panose="020B0503020204020204" pitchFamily="34" typeface="微软雅黑"/>
                        <a:ea charset="-122" panose="020B0503020204020204" pitchFamily="34" typeface="微软雅黑"/>
                      </a:endParaRPr>
                    </a:p>
                  </a:txBody>
                  <a:tcPr anchor="ctr" marB="0" marL="68580" marR="68580" marT="0"/>
                </a:tc>
                <a:tc>
                  <a:txBody>
                    <a:bodyPr/>
                    <a:lstStyle/>
                    <a:p>
                      <a:pPr algn="ctr" fontAlgn="auto" indent="0">
                        <a:lnSpc>
                          <a:spcPct val="100000"/>
                        </a:lnSpc>
                        <a:buNone/>
                      </a:pPr>
                      <a:endParaRPr altLang="en-US" b="1" lang="en-US" sz="2600">
                        <a:latin charset="-122" panose="020B0503020204020204" pitchFamily="34" typeface="微软雅黑"/>
                        <a:ea charset="-122" panose="020B0503020204020204" pitchFamily="34" typeface="微软雅黑"/>
                      </a:endParaRPr>
                    </a:p>
                  </a:txBody>
                  <a:tcPr anchor="ctr" marB="0" marL="68580" marR="68580" marT="0"/>
                </a:tc>
              </a:tr>
              <a:tr h="638175">
                <a:tc>
                  <a:txBody>
                    <a:bodyPr/>
                    <a:lstStyle/>
                    <a:p>
                      <a:pPr algn="ctr" fontAlgn="auto" indent="0">
                        <a:lnSpc>
                          <a:spcPct val="100000"/>
                        </a:lnSpc>
                        <a:buNone/>
                      </a:pPr>
                      <a:r>
                        <a:rPr b="1" dirty="0" err="1" lang="en-US" sz="2600"/>
                        <a:t>结果</a:t>
                      </a:r>
                      <a:endParaRPr altLang="en-US" b="1" dirty="0" lang="en-US" sz="2600">
                        <a:latin charset="-122" panose="020B0503020204020204" pitchFamily="34" typeface="微软雅黑"/>
                        <a:ea charset="-122" panose="020B0503020204020204" pitchFamily="34" typeface="微软雅黑"/>
                      </a:endParaRPr>
                    </a:p>
                  </a:txBody>
                  <a:tcPr anchor="ctr" marB="0" marL="68580" marR="68580" marT="0">
                    <a:solidFill>
                      <a:schemeClr val="accent6">
                        <a:lumMod val="50000"/>
                      </a:schemeClr>
                    </a:solidFill>
                  </a:tcPr>
                </a:tc>
                <a:tc>
                  <a:txBody>
                    <a:bodyPr/>
                    <a:lstStyle/>
                    <a:p>
                      <a:pPr algn="ctr" fontAlgn="auto" indent="0">
                        <a:lnSpc>
                          <a:spcPct val="100000"/>
                        </a:lnSpc>
                        <a:buNone/>
                      </a:pPr>
                      <a:endParaRPr altLang="en-US" b="1" dirty="0" lang="en-US" sz="2600">
                        <a:latin charset="-122" panose="020B0503020204020204" pitchFamily="34" typeface="微软雅黑"/>
                        <a:ea charset="-122" panose="020B0503020204020204" pitchFamily="34" typeface="微软雅黑"/>
                      </a:endParaRPr>
                    </a:p>
                  </a:txBody>
                  <a:tcPr anchor="ctr" marB="0" marL="68580" marR="68580" marT="0"/>
                </a:tc>
                <a:tc>
                  <a:txBody>
                    <a:bodyPr/>
                    <a:lstStyle/>
                    <a:p>
                      <a:pPr algn="ctr" fontAlgn="auto" indent="0">
                        <a:lnSpc>
                          <a:spcPct val="100000"/>
                        </a:lnSpc>
                        <a:buNone/>
                      </a:pPr>
                      <a:endParaRPr altLang="en-US" b="1" lang="en-US" sz="2600">
                        <a:latin charset="-122" panose="020B0503020204020204" pitchFamily="34" typeface="微软雅黑"/>
                        <a:ea charset="-122" panose="020B0503020204020204" pitchFamily="34" typeface="微软雅黑"/>
                      </a:endParaRPr>
                    </a:p>
                  </a:txBody>
                  <a:tcPr anchor="ctr" marB="0" marL="68580" marR="68580" marT="0"/>
                </a:tc>
              </a:tr>
              <a:tr h="662940">
                <a:tc>
                  <a:txBody>
                    <a:bodyPr/>
                    <a:lstStyle/>
                    <a:p>
                      <a:pPr algn="ctr" fontAlgn="auto" indent="0">
                        <a:lnSpc>
                          <a:spcPct val="100000"/>
                        </a:lnSpc>
                        <a:buNone/>
                      </a:pPr>
                      <a:r>
                        <a:rPr altLang="en-US" b="1" dirty="0" lang="zh-CN" sz="2600"/>
                        <a:t>意义</a:t>
                      </a:r>
                      <a:endParaRPr altLang="en-US" b="1" dirty="0" lang="zh-CN" sz="2600">
                        <a:latin charset="-122" panose="020B0503020204020204" pitchFamily="34" typeface="微软雅黑"/>
                        <a:ea charset="-122" panose="020B0503020204020204" pitchFamily="34" typeface="微软雅黑"/>
                      </a:endParaRPr>
                    </a:p>
                  </a:txBody>
                  <a:tcPr anchor="ctr" marB="0" marL="68580" marR="68580" marT="0">
                    <a:solidFill>
                      <a:schemeClr val="accent6">
                        <a:lumMod val="50000"/>
                      </a:schemeClr>
                    </a:solidFill>
                  </a:tcPr>
                </a:tc>
                <a:tc gridSpan="2">
                  <a:txBody>
                    <a:bodyPr/>
                    <a:lstStyle/>
                    <a:p>
                      <a:pPr algn="ctr" fontAlgn="auto" indent="0">
                        <a:lnSpc>
                          <a:spcPct val="100000"/>
                        </a:lnSpc>
                        <a:buNone/>
                      </a:pPr>
                      <a:endParaRPr altLang="en-US" b="1" dirty="0" lang="en-US" sz="2600">
                        <a:latin charset="-122" panose="020B0503020204020204" pitchFamily="34" typeface="微软雅黑"/>
                        <a:ea charset="-122" panose="020B0503020204020204" pitchFamily="34" typeface="微软雅黑"/>
                      </a:endParaRPr>
                    </a:p>
                  </a:txBody>
                  <a:tcPr anchor="ctr" marB="0" marL="68580" marR="68580" marT="0"/>
                </a:tc>
                <a:tc hMerge="1">
                  <a:tcPr anchor="ctr" marB="0" marL="68580" marR="68580" marT="0">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tcPr>
                </a:tc>
              </a:tr>
            </a:tbl>
          </a:graphicData>
        </a:graphic>
      </p:graphicFrame>
      <p:sp>
        <p:nvSpPr>
          <p:cNvPr id="3" name="文本框 2"/>
          <p:cNvSpPr txBox="1"/>
          <p:nvPr>
            <p:custDataLst>
              <p:tags r:id="rId2"/>
            </p:custDataLst>
          </p:nvPr>
        </p:nvSpPr>
        <p:spPr>
          <a:xfrm>
            <a:off x="2030402" y="1361022"/>
            <a:ext cx="5109092" cy="461665"/>
          </a:xfrm>
          <a:prstGeom prst="rect">
            <a:avLst/>
          </a:prstGeom>
          <a:noFill/>
        </p:spPr>
        <p:txBody>
          <a:bodyPr anchor="t" rtlCol="0" wrap="none">
            <a:spAutoFit/>
          </a:bodyPr>
          <a:lstStyle/>
          <a:p>
            <a:pPr algn="ctr" fontAlgn="auto" indent="0">
              <a:lnSpc>
                <a:spcPct val="100000"/>
              </a:lnSpc>
            </a:pPr>
            <a:r>
              <a:rPr b="1" dirty="0" err="1" lang="en-US" sz="2400">
                <a:latin charset="-122" panose="020B0503020204020204" pitchFamily="34" typeface="微软雅黑"/>
                <a:ea charset="-122" panose="020B0503020204020204" pitchFamily="34" typeface="微软雅黑"/>
                <a:sym typeface="+mn-ea"/>
              </a:rPr>
              <a:t>细胞膜的流动性</a:t>
            </a:r>
            <a:r>
              <a:rPr altLang="en-US" b="1" dirty="0" lang="zh-CN" sz="2400">
                <a:latin charset="-122" panose="020B0503020204020204" pitchFamily="34" typeface="微软雅黑"/>
                <a:ea charset="-122" panose="020B0503020204020204" pitchFamily="34" typeface="微软雅黑"/>
                <a:sym typeface="+mn-ea"/>
              </a:rPr>
              <a:t>、</a:t>
            </a:r>
            <a:r>
              <a:rPr b="1" dirty="0" err="1" lang="en-US" sz="2400">
                <a:latin charset="-122" panose="020B0503020204020204" pitchFamily="34" typeface="微软雅黑"/>
                <a:ea charset="-122" panose="020B0503020204020204" pitchFamily="34" typeface="微软雅黑"/>
                <a:sym typeface="+mn-ea"/>
              </a:rPr>
              <a:t>植物细胞的全能性</a:t>
            </a:r>
            <a:endParaRPr altLang="en-US" b="1" dirty="0" lang="en-US" sz="2400">
              <a:latin charset="-122" panose="020B0503020204020204" pitchFamily="34" typeface="微软雅黑"/>
              <a:ea charset="-122" panose="020B0503020204020204" pitchFamily="34" typeface="微软雅黑"/>
              <a:sym typeface="+mn-ea"/>
            </a:endParaRPr>
          </a:p>
        </p:txBody>
      </p:sp>
      <p:sp>
        <p:nvSpPr>
          <p:cNvPr id="4" name="文本框 3"/>
          <p:cNvSpPr txBox="1"/>
          <p:nvPr>
            <p:custDataLst>
              <p:tags r:id="rId3"/>
            </p:custDataLst>
          </p:nvPr>
        </p:nvSpPr>
        <p:spPr>
          <a:xfrm>
            <a:off x="8285280" y="1361022"/>
            <a:ext cx="2800232" cy="461665"/>
          </a:xfrm>
          <a:prstGeom prst="rect">
            <a:avLst/>
          </a:prstGeom>
          <a:noFill/>
        </p:spPr>
        <p:txBody>
          <a:bodyPr anchor="t" rtlCol="0" wrap="square">
            <a:spAutoFit/>
          </a:bodyPr>
          <a:lstStyle/>
          <a:p>
            <a:pPr algn="ctr" fontAlgn="auto" indent="0">
              <a:lnSpc>
                <a:spcPct val="100000"/>
              </a:lnSpc>
              <a:buNone/>
            </a:pPr>
            <a:r>
              <a:rPr b="1" dirty="0" err="1" lang="en-US" sz="2400">
                <a:solidFill>
                  <a:srgbClr val="FF0000"/>
                </a:solidFill>
                <a:latin charset="-122" panose="020B0503020204020204" pitchFamily="34" typeface="微软雅黑"/>
                <a:ea charset="-122" panose="020B0503020204020204" pitchFamily="34" typeface="微软雅黑"/>
                <a:sym typeface="+mn-ea"/>
              </a:rPr>
              <a:t>细胞膜的流动性</a:t>
            </a:r>
            <a:endParaRPr b="1" dirty="0" lang="en-US" sz="2400">
              <a:solidFill>
                <a:srgbClr val="FF0000"/>
              </a:solidFill>
              <a:latin charset="-122" panose="020B0503020204020204" pitchFamily="34" typeface="微软雅黑"/>
              <a:ea charset="-122" panose="020B0503020204020204" pitchFamily="34" typeface="微软雅黑"/>
              <a:sym typeface="+mn-ea"/>
            </a:endParaRPr>
          </a:p>
        </p:txBody>
      </p:sp>
      <p:sp>
        <p:nvSpPr>
          <p:cNvPr id="5" name="文本框 4"/>
          <p:cNvSpPr txBox="1"/>
          <p:nvPr>
            <p:custDataLst>
              <p:tags r:id="rId4"/>
            </p:custDataLst>
          </p:nvPr>
        </p:nvSpPr>
        <p:spPr>
          <a:xfrm>
            <a:off x="1986946" y="2048727"/>
            <a:ext cx="4997179" cy="1200329"/>
          </a:xfrm>
          <a:prstGeom prst="rect">
            <a:avLst/>
          </a:prstGeom>
          <a:noFill/>
        </p:spPr>
        <p:txBody>
          <a:bodyPr anchor="t" rtlCol="0" wrap="square">
            <a:spAutoFit/>
          </a:bodyPr>
          <a:lstStyle/>
          <a:p>
            <a:pPr algn="ctr" fontAlgn="auto" indent="0">
              <a:lnSpc>
                <a:spcPct val="100000"/>
              </a:lnSpc>
              <a:buNone/>
            </a:pPr>
            <a:r>
              <a:rPr b="1" dirty="0" err="1" lang="en-US" sz="2400">
                <a:latin charset="-122" panose="020B0503020204020204" pitchFamily="34" typeface="微软雅黑"/>
                <a:ea charset="-122" panose="020B0503020204020204" pitchFamily="34" typeface="微软雅黑"/>
                <a:sym typeface="+mn-ea"/>
              </a:rPr>
              <a:t>酶解法去壁→诱导原生质体融合</a:t>
            </a:r>
            <a:r>
              <a:rPr altLang="zh-CN" b="1" dirty="0" lang="en-US" sz="2400">
                <a:latin charset="-122" panose="020B0503020204020204" pitchFamily="34" typeface="微软雅黑"/>
                <a:ea charset="-122" panose="020B0503020204020204" pitchFamily="34" typeface="微软雅黑"/>
                <a:sym typeface="+mn-ea"/>
              </a:rPr>
              <a:t> →</a:t>
            </a:r>
            <a:r>
              <a:rPr altLang="en-US" b="1" dirty="0" lang="zh-CN" sz="2400">
                <a:latin charset="-122" panose="020B0503020204020204" pitchFamily="34" typeface="微软雅黑"/>
                <a:ea charset="-122" panose="020B0503020204020204" pitchFamily="34" typeface="微软雅黑"/>
                <a:sym typeface="+mn-ea"/>
              </a:rPr>
              <a:t>再生新壁</a:t>
            </a:r>
            <a:r>
              <a:rPr b="1" dirty="0" err="1" lang="en-US" sz="2400">
                <a:latin charset="-122" panose="020B0503020204020204" pitchFamily="34" typeface="微软雅黑"/>
                <a:ea charset="-122" panose="020B0503020204020204" pitchFamily="34" typeface="微软雅黑"/>
                <a:sym typeface="+mn-ea"/>
              </a:rPr>
              <a:t>形成杂种细胞</a:t>
            </a:r>
            <a:r>
              <a:rPr b="1" dirty="0" lang="en-US" sz="2400">
                <a:latin charset="-122" panose="020B0503020204020204" pitchFamily="34" typeface="微软雅黑"/>
                <a:ea charset="-122" panose="020B0503020204020204" pitchFamily="34" typeface="微软雅黑"/>
                <a:sym typeface="+mn-ea"/>
              </a:rPr>
              <a:t>→</a:t>
            </a:r>
            <a:endParaRPr b="1" dirty="0" lang="en-US" sz="2400">
              <a:latin charset="-122" panose="020B0503020204020204" pitchFamily="34" typeface="微软雅黑"/>
              <a:ea charset="-122" panose="020B0503020204020204" pitchFamily="34" typeface="微软雅黑"/>
              <a:sym typeface="+mn-ea"/>
            </a:endParaRPr>
          </a:p>
          <a:p>
            <a:pPr algn="ctr" fontAlgn="auto" indent="0">
              <a:lnSpc>
                <a:spcPct val="100000"/>
              </a:lnSpc>
              <a:buNone/>
            </a:pPr>
            <a:r>
              <a:rPr b="1" dirty="0" err="1" lang="en-US" sz="2400">
                <a:latin charset="-122" panose="020B0503020204020204" pitchFamily="34" typeface="微软雅黑"/>
                <a:ea charset="-122" panose="020B0503020204020204" pitchFamily="34" typeface="微软雅黑"/>
                <a:sym typeface="+mn-ea"/>
              </a:rPr>
              <a:t>植物组织培养→杂种植株</a:t>
            </a:r>
            <a:endParaRPr altLang="en-US" b="1" dirty="0" lang="en-US" sz="2400">
              <a:latin charset="-122" panose="020B0503020204020204" pitchFamily="34" typeface="微软雅黑"/>
              <a:ea charset="-122" panose="020B0503020204020204" pitchFamily="34" typeface="微软雅黑"/>
              <a:sym typeface="+mn-ea"/>
            </a:endParaRPr>
          </a:p>
        </p:txBody>
      </p:sp>
      <p:sp>
        <p:nvSpPr>
          <p:cNvPr id="6" name="文本框 5"/>
          <p:cNvSpPr txBox="1"/>
          <p:nvPr>
            <p:custDataLst>
              <p:tags r:id="rId5"/>
            </p:custDataLst>
          </p:nvPr>
        </p:nvSpPr>
        <p:spPr>
          <a:xfrm>
            <a:off x="8340795" y="2155169"/>
            <a:ext cx="2475088" cy="461665"/>
          </a:xfrm>
          <a:prstGeom prst="rect">
            <a:avLst/>
          </a:prstGeom>
          <a:noFill/>
        </p:spPr>
        <p:txBody>
          <a:bodyPr anchor="t" rtlCol="0" wrap="square">
            <a:spAutoFit/>
          </a:bodyPr>
          <a:lstStyle/>
          <a:p>
            <a:pPr algn="ctr" fontAlgn="auto" indent="0" lvl="0">
              <a:lnSpc>
                <a:spcPct val="100000"/>
              </a:lnSpc>
              <a:buClrTx/>
              <a:buSzTx/>
              <a:buFontTx/>
            </a:pPr>
            <a:r>
              <a:rPr b="1" dirty="0" err="1" lang="en-US" sz="2400">
                <a:solidFill>
                  <a:srgbClr val="FF0000"/>
                </a:solidFill>
                <a:latin charset="-122" panose="020B0503020204020204" pitchFamily="34" typeface="微软雅黑"/>
                <a:ea charset="-122" panose="020B0503020204020204" pitchFamily="34" typeface="微软雅黑"/>
                <a:sym typeface="+mn-ea"/>
              </a:rPr>
              <a:t>诱导细胞融合</a:t>
            </a:r>
            <a:endParaRPr b="1" dirty="0" lang="en-US" sz="2400">
              <a:solidFill>
                <a:srgbClr val="FF0000"/>
              </a:solidFill>
              <a:latin charset="-122" panose="020B0503020204020204" pitchFamily="34" typeface="微软雅黑"/>
              <a:ea charset="-122" panose="020B0503020204020204" pitchFamily="34" typeface="微软雅黑"/>
              <a:sym typeface="+mn-ea"/>
            </a:endParaRPr>
          </a:p>
        </p:txBody>
      </p:sp>
      <p:sp>
        <p:nvSpPr>
          <p:cNvPr id="7" name="文本框 6"/>
          <p:cNvSpPr txBox="1"/>
          <p:nvPr>
            <p:custDataLst>
              <p:tags r:id="rId6"/>
            </p:custDataLst>
          </p:nvPr>
        </p:nvSpPr>
        <p:spPr>
          <a:xfrm>
            <a:off x="7726679" y="3588339"/>
            <a:ext cx="3703320" cy="830997"/>
          </a:xfrm>
          <a:prstGeom prst="rect">
            <a:avLst/>
          </a:prstGeom>
          <a:noFill/>
        </p:spPr>
        <p:txBody>
          <a:bodyPr anchor="t" rtlCol="0" wrap="square">
            <a:spAutoFit/>
          </a:bodyPr>
          <a:lstStyle/>
          <a:p>
            <a:pPr algn="ctr" fontAlgn="auto" indent="0" lvl="0">
              <a:lnSpc>
                <a:spcPct val="100000"/>
              </a:lnSpc>
              <a:buClrTx/>
              <a:buSzTx/>
              <a:buFontTx/>
            </a:pPr>
            <a:r>
              <a:rPr altLang="zh-CN" b="1" dirty="0" lang="en-US" sz="2400">
                <a:solidFill>
                  <a:srgbClr val="FF0000"/>
                </a:solidFill>
                <a:latin charset="-122" panose="020B0503020204020204" pitchFamily="34" typeface="微软雅黑"/>
                <a:ea charset="-122" panose="020B0503020204020204" pitchFamily="34" typeface="微软雅黑"/>
                <a:sym typeface="+mn-ea"/>
              </a:rPr>
              <a:t>PEG</a:t>
            </a:r>
            <a:r>
              <a:rPr altLang="en-US" b="1" dirty="0" lang="zh-CN" sz="2400">
                <a:solidFill>
                  <a:srgbClr val="FF0000"/>
                </a:solidFill>
                <a:latin charset="-122" panose="020B0503020204020204" pitchFamily="34" typeface="微软雅黑"/>
                <a:ea charset="-122" panose="020B0503020204020204" pitchFamily="34" typeface="微软雅黑"/>
                <a:sym typeface="+mn-ea"/>
              </a:rPr>
              <a:t>融合法、电融合法、</a:t>
            </a:r>
            <a:r>
              <a:rPr b="1" dirty="0" err="1" lang="en-US" sz="2400">
                <a:solidFill>
                  <a:srgbClr val="FF0000"/>
                </a:solidFill>
                <a:latin charset="-122" panose="020B0503020204020204" pitchFamily="34" typeface="微软雅黑"/>
                <a:ea charset="-122" panose="020B0503020204020204" pitchFamily="34" typeface="微软雅黑"/>
                <a:sym typeface="+mn-ea"/>
              </a:rPr>
              <a:t>灭活病毒</a:t>
            </a:r>
            <a:endParaRPr b="1" dirty="0" lang="en-US" sz="2400">
              <a:solidFill>
                <a:srgbClr val="FF0000"/>
              </a:solidFill>
              <a:latin charset="-122" panose="020B0503020204020204" pitchFamily="34" typeface="微软雅黑"/>
              <a:ea charset="-122" panose="020B0503020204020204" pitchFamily="34" typeface="微软雅黑"/>
              <a:sym typeface="+mn-ea"/>
            </a:endParaRPr>
          </a:p>
        </p:txBody>
      </p:sp>
      <p:sp>
        <p:nvSpPr>
          <p:cNvPr id="64" name="文本框 63"/>
          <p:cNvSpPr txBox="1"/>
          <p:nvPr>
            <p:custDataLst>
              <p:tags r:id="rId7"/>
            </p:custDataLst>
          </p:nvPr>
        </p:nvSpPr>
        <p:spPr>
          <a:xfrm>
            <a:off x="3204796" y="4757157"/>
            <a:ext cx="2031325" cy="461665"/>
          </a:xfrm>
          <a:prstGeom prst="rect">
            <a:avLst/>
          </a:prstGeom>
          <a:noFill/>
        </p:spPr>
        <p:txBody>
          <a:bodyPr anchor="t" rtlCol="0" wrap="none">
            <a:spAutoFit/>
          </a:bodyPr>
          <a:lstStyle/>
          <a:p>
            <a:pPr algn="ctr" fontAlgn="auto" indent="0" lvl="0">
              <a:lnSpc>
                <a:spcPct val="100000"/>
              </a:lnSpc>
              <a:buClrTx/>
              <a:buSzTx/>
              <a:buFontTx/>
            </a:pPr>
            <a:r>
              <a:rPr b="1" dirty="0" err="1" lang="en-US" sz="2400">
                <a:latin charset="-122" panose="020B0503020204020204" pitchFamily="34" typeface="微软雅黑"/>
                <a:ea charset="-122" panose="020B0503020204020204" pitchFamily="34" typeface="微软雅黑"/>
                <a:sym typeface="+mn-ea"/>
              </a:rPr>
              <a:t>形成杂种植株</a:t>
            </a:r>
            <a:endParaRPr b="1" dirty="0" lang="en-US" sz="2400">
              <a:latin charset="-122" panose="020B0503020204020204" pitchFamily="34" typeface="微软雅黑"/>
              <a:ea charset="-122" panose="020B0503020204020204" pitchFamily="34" typeface="微软雅黑"/>
              <a:sym typeface="+mn-ea"/>
            </a:endParaRPr>
          </a:p>
        </p:txBody>
      </p:sp>
      <p:sp>
        <p:nvSpPr>
          <p:cNvPr id="65" name="文本框 64"/>
          <p:cNvSpPr txBox="1"/>
          <p:nvPr>
            <p:custDataLst>
              <p:tags r:id="rId8"/>
            </p:custDataLst>
          </p:nvPr>
        </p:nvSpPr>
        <p:spPr>
          <a:xfrm>
            <a:off x="8071167" y="4772920"/>
            <a:ext cx="3014345" cy="461665"/>
          </a:xfrm>
          <a:prstGeom prst="rect">
            <a:avLst/>
          </a:prstGeom>
          <a:noFill/>
        </p:spPr>
        <p:txBody>
          <a:bodyPr anchor="t" rtlCol="0" wrap="square">
            <a:spAutoFit/>
          </a:bodyPr>
          <a:lstStyle/>
          <a:p>
            <a:pPr algn="ctr" fontAlgn="auto" indent="0" lvl="0">
              <a:lnSpc>
                <a:spcPct val="100000"/>
              </a:lnSpc>
              <a:buClrTx/>
              <a:buSzTx/>
              <a:buFontTx/>
            </a:pPr>
            <a:r>
              <a:rPr b="1" dirty="0" err="1" lang="en-US" sz="2400">
                <a:solidFill>
                  <a:srgbClr val="FF0000"/>
                </a:solidFill>
                <a:latin charset="-122" panose="020B0503020204020204" pitchFamily="34" typeface="微软雅黑"/>
                <a:ea charset="-122" panose="020B0503020204020204" pitchFamily="34" typeface="微软雅黑"/>
                <a:sym typeface="+mn-ea"/>
              </a:rPr>
              <a:t>形成杂种细胞</a:t>
            </a:r>
            <a:endParaRPr b="1" dirty="0" lang="en-US" sz="2400">
              <a:solidFill>
                <a:srgbClr val="FF0000"/>
              </a:solidFill>
              <a:latin charset="-122" panose="020B0503020204020204" pitchFamily="34" typeface="微软雅黑"/>
              <a:ea charset="-122" panose="020B0503020204020204" pitchFamily="34" typeface="微软雅黑"/>
              <a:sym typeface="+mn-ea"/>
            </a:endParaRPr>
          </a:p>
        </p:txBody>
      </p:sp>
      <p:sp>
        <p:nvSpPr>
          <p:cNvPr id="66" name="文本框 65"/>
          <p:cNvSpPr txBox="1"/>
          <p:nvPr>
            <p:custDataLst>
              <p:tags r:id="rId9"/>
            </p:custDataLst>
          </p:nvPr>
        </p:nvSpPr>
        <p:spPr>
          <a:xfrm>
            <a:off x="4713550" y="5403747"/>
            <a:ext cx="4716145" cy="461665"/>
          </a:xfrm>
          <a:prstGeom prst="rect">
            <a:avLst/>
          </a:prstGeom>
          <a:noFill/>
        </p:spPr>
        <p:txBody>
          <a:bodyPr anchor="t" rtlCol="0" wrap="square">
            <a:spAutoFit/>
          </a:bodyPr>
          <a:lstStyle/>
          <a:p>
            <a:pPr algn="ctr" fontAlgn="auto" indent="0" lvl="0">
              <a:lnSpc>
                <a:spcPct val="100000"/>
              </a:lnSpc>
              <a:buClrTx/>
              <a:buSzTx/>
              <a:buFontTx/>
            </a:pPr>
            <a:r>
              <a:rPr b="1" dirty="0" err="1" lang="en-US" sz="2400">
                <a:latin charset="-122" panose="020B0503020204020204" pitchFamily="34" typeface="微软雅黑"/>
                <a:ea charset="-122" panose="020B0503020204020204" pitchFamily="34" typeface="微软雅黑"/>
                <a:sym typeface="+mn-ea"/>
              </a:rPr>
              <a:t>克服远缘杂交不亲和障碍</a:t>
            </a:r>
            <a:endParaRPr b="1" dirty="0" lang="en-US" sz="2400">
              <a:latin charset="-122" panose="020B0503020204020204" pitchFamily="34" typeface="微软雅黑"/>
              <a:ea charset="-122" panose="020B0503020204020204" pitchFamily="34" typeface="微软雅黑"/>
              <a:sym typeface="+mn-ea"/>
            </a:endParaRPr>
          </a:p>
        </p:txBody>
      </p:sp>
      <p:sp>
        <p:nvSpPr>
          <p:cNvPr id="67" name="文本框 66"/>
          <p:cNvSpPr txBox="1"/>
          <p:nvPr>
            <p:custDataLst>
              <p:tags r:id="rId10"/>
            </p:custDataLst>
          </p:nvPr>
        </p:nvSpPr>
        <p:spPr>
          <a:xfrm>
            <a:off x="2370346" y="3458560"/>
            <a:ext cx="3880682" cy="1200329"/>
          </a:xfrm>
          <a:prstGeom prst="rect">
            <a:avLst/>
          </a:prstGeom>
          <a:noFill/>
        </p:spPr>
        <p:txBody>
          <a:bodyPr anchor="t" rtlCol="0" wrap="square">
            <a:spAutoFit/>
          </a:bodyPr>
          <a:lstStyle/>
          <a:p>
            <a:pPr algn="ctr" fontAlgn="auto" indent="0" lvl="0">
              <a:lnSpc>
                <a:spcPct val="100000"/>
              </a:lnSpc>
              <a:buClrTx/>
              <a:buSzTx/>
              <a:buFontTx/>
            </a:pPr>
            <a:r>
              <a:rPr altLang="en-US" b="1" dirty="0" lang="zh-CN" sz="2400">
                <a:latin charset="-122" panose="020B0503020204020204" pitchFamily="34" typeface="微软雅黑"/>
                <a:ea charset="-122" panose="020B0503020204020204" pitchFamily="34" typeface="微软雅黑"/>
                <a:sym typeface="+mn-ea"/>
              </a:rPr>
              <a:t>聚乙二醇（</a:t>
            </a:r>
            <a:r>
              <a:rPr altLang="zh-CN" b="1" dirty="0" lang="en-US" sz="2400">
                <a:latin charset="-122" panose="020B0503020204020204" pitchFamily="34" typeface="微软雅黑"/>
                <a:ea charset="-122" panose="020B0503020204020204" pitchFamily="34" typeface="微软雅黑"/>
                <a:sym typeface="+mn-ea"/>
              </a:rPr>
              <a:t>PEG</a:t>
            </a:r>
            <a:r>
              <a:rPr altLang="en-US" b="1" dirty="0" lang="zh-CN" sz="2400">
                <a:latin charset="-122" panose="020B0503020204020204" pitchFamily="34" typeface="微软雅黑"/>
                <a:ea charset="-122" panose="020B0503020204020204" pitchFamily="34" typeface="微软雅黑"/>
                <a:sym typeface="+mn-ea"/>
              </a:rPr>
              <a:t>）融合法、高</a:t>
            </a:r>
            <a:r>
              <a:rPr altLang="zh-CN" b="1" dirty="0" lang="en-US" sz="2400">
                <a:latin charset="-122" panose="020B0503020204020204" pitchFamily="34" typeface="微软雅黑"/>
                <a:ea charset="-122" panose="020B0503020204020204" pitchFamily="34" typeface="微软雅黑"/>
                <a:sym typeface="+mn-ea"/>
              </a:rPr>
              <a:t>Ca2</a:t>
            </a:r>
            <a:r>
              <a:rPr altLang="en-US" b="1" dirty="0" lang="zh-CN" sz="2400">
                <a:latin charset="-122" panose="020B0503020204020204" pitchFamily="34" typeface="微软雅黑"/>
                <a:ea charset="-122" panose="020B0503020204020204" pitchFamily="34" typeface="微软雅黑"/>
                <a:sym typeface="+mn-ea"/>
              </a:rPr>
              <a:t>＋</a:t>
            </a:r>
            <a:r>
              <a:rPr altLang="zh-CN" b="1" dirty="0" lang="en-US" sz="2400">
                <a:latin charset="-122" panose="020B0503020204020204" pitchFamily="34" typeface="微软雅黑"/>
                <a:ea charset="-122" panose="020B0503020204020204" pitchFamily="34" typeface="微软雅黑"/>
                <a:sym typeface="+mn-ea"/>
              </a:rPr>
              <a:t>—</a:t>
            </a:r>
            <a:r>
              <a:rPr altLang="en-US" b="1" dirty="0" lang="zh-CN" sz="2400">
                <a:latin charset="-122" panose="020B0503020204020204" pitchFamily="34" typeface="微软雅黑"/>
                <a:ea charset="-122" panose="020B0503020204020204" pitchFamily="34" typeface="微软雅黑"/>
                <a:sym typeface="+mn-ea"/>
              </a:rPr>
              <a:t>高</a:t>
            </a:r>
            <a:r>
              <a:rPr altLang="zh-CN" b="1" dirty="0" lang="en-US" sz="2400">
                <a:latin charset="-122" panose="020B0503020204020204" pitchFamily="34" typeface="微软雅黑"/>
                <a:ea charset="-122" panose="020B0503020204020204" pitchFamily="34" typeface="微软雅黑"/>
                <a:sym typeface="+mn-ea"/>
              </a:rPr>
              <a:t>pH</a:t>
            </a:r>
            <a:r>
              <a:rPr altLang="en-US" b="1" dirty="0" lang="zh-CN" sz="2400">
                <a:latin charset="-122" panose="020B0503020204020204" pitchFamily="34" typeface="微软雅黑"/>
                <a:ea charset="-122" panose="020B0503020204020204" pitchFamily="34" typeface="微软雅黑"/>
                <a:sym typeface="+mn-ea"/>
              </a:rPr>
              <a:t>融合法、电融合法、离心法</a:t>
            </a:r>
            <a:endParaRPr altLang="en-US" b="1" dirty="0" lang="zh-CN" sz="2400">
              <a:latin charset="-122" panose="020B0503020204020204" pitchFamily="34" typeface="微软雅黑"/>
              <a:ea charset="-122" panose="020B0503020204020204" pitchFamily="34" typeface="微软雅黑"/>
              <a:sym typeface="+mn-ea"/>
            </a:endParaRPr>
          </a:p>
        </p:txBody>
      </p:sp>
      <p:sp>
        <p:nvSpPr>
          <p:cNvPr id="68" name="文本框 67"/>
          <p:cNvSpPr txBox="1"/>
          <p:nvPr/>
        </p:nvSpPr>
        <p:spPr>
          <a:xfrm>
            <a:off x="394137" y="86708"/>
            <a:ext cx="1261884" cy="523220"/>
          </a:xfrm>
          <a:prstGeom prst="rect">
            <a:avLst/>
          </a:prstGeom>
          <a:noFill/>
        </p:spPr>
        <p:txBody>
          <a:bodyPr rtlCol="0" wrap="none">
            <a:spAutoFit/>
          </a:bodyPr>
          <a:lstStyle/>
          <a:p>
            <a:r>
              <a:rPr altLang="en-US" b="1" dirty="0" lang="zh-CN" sz="2800">
                <a:latin charset="-122" panose="02010609060101010101" pitchFamily="49" typeface="楷体"/>
                <a:ea charset="-122" panose="02010609060101010101" pitchFamily="49" typeface="楷体"/>
              </a:rPr>
              <a:t>比较：</a:t>
            </a:r>
            <a:endParaRPr altLang="en-US" b="1" dirty="0" lang="zh-CN" sz="2800">
              <a:latin charset="-122" panose="02010609060101010101" pitchFamily="49" typeface="楷体"/>
              <a:ea charset="-122" panose="02010609060101010101" pitchFamily="49" typeface="楷体"/>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3"/>
                                        </p:tgtEl>
                                        <p:attrNameLst>
                                          <p:attrName>style.visibility</p:attrName>
                                        </p:attrNameLst>
                                      </p:cBhvr>
                                      <p:to>
                                        <p:strVal val="visible"/>
                                      </p:to>
                                    </p:set>
                                    <p:anim calcmode="lin" valueType="num">
                                      <p:cBhvr additive="base">
                                        <p:cTn dur="500" fill="hold" id="7"/>
                                        <p:tgtEl>
                                          <p:spTgt spid="3"/>
                                        </p:tgtEl>
                                        <p:attrNameLst>
                                          <p:attrName>ppt_x</p:attrName>
                                        </p:attrNameLst>
                                      </p:cBhvr>
                                      <p:tavLst>
                                        <p:tav tm="0">
                                          <p:val>
                                            <p:strVal val="#ppt_x"/>
                                          </p:val>
                                        </p:tav>
                                        <p:tav tm="100000">
                                          <p:val>
                                            <p:strVal val="#ppt_x"/>
                                          </p:val>
                                        </p:tav>
                                      </p:tavLst>
                                    </p:anim>
                                    <p:anim calcmode="lin" valueType="num">
                                      <p:cBhvr additive="base">
                                        <p:cTn dur="500" fill="hold" id="8"/>
                                        <p:tgtEl>
                                          <p:spTgt spid="3"/>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5"/>
                                        </p:tgtEl>
                                        <p:attrNameLst>
                                          <p:attrName>style.visibility</p:attrName>
                                        </p:attrNameLst>
                                      </p:cBhvr>
                                      <p:to>
                                        <p:strVal val="visible"/>
                                      </p:to>
                                    </p:set>
                                    <p:anim calcmode="lin" valueType="num">
                                      <p:cBhvr additive="base">
                                        <p:cTn dur="500" fill="hold" id="13"/>
                                        <p:tgtEl>
                                          <p:spTgt spid="5"/>
                                        </p:tgtEl>
                                        <p:attrNameLst>
                                          <p:attrName>ppt_x</p:attrName>
                                        </p:attrNameLst>
                                      </p:cBhvr>
                                      <p:tavLst>
                                        <p:tav tm="0">
                                          <p:val>
                                            <p:strVal val="#ppt_x"/>
                                          </p:val>
                                        </p:tav>
                                        <p:tav tm="100000">
                                          <p:val>
                                            <p:strVal val="#ppt_x"/>
                                          </p:val>
                                        </p:tav>
                                      </p:tavLst>
                                    </p:anim>
                                    <p:anim calcmode="lin" valueType="num">
                                      <p:cBhvr additive="base">
                                        <p:cTn dur="500" fill="hold" id="14"/>
                                        <p:tgtEl>
                                          <p:spTgt spid="5"/>
                                        </p:tgtEl>
                                        <p:attrNameLst>
                                          <p:attrName>ppt_y</p:attrName>
                                        </p:attrNameLst>
                                      </p:cBhvr>
                                      <p:tavLst>
                                        <p:tav tm="0">
                                          <p:val>
                                            <p:strVal val="1+#ppt_h/2"/>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2" presetSubtype="4">
                                  <p:stCondLst>
                                    <p:cond delay="0"/>
                                  </p:stCondLst>
                                  <p:childTnLst>
                                    <p:set>
                                      <p:cBhvr>
                                        <p:cTn dur="1" fill="hold" id="18">
                                          <p:stCondLst>
                                            <p:cond delay="0"/>
                                          </p:stCondLst>
                                        </p:cTn>
                                        <p:tgtEl>
                                          <p:spTgt spid="67"/>
                                        </p:tgtEl>
                                        <p:attrNameLst>
                                          <p:attrName>style.visibility</p:attrName>
                                        </p:attrNameLst>
                                      </p:cBhvr>
                                      <p:to>
                                        <p:strVal val="visible"/>
                                      </p:to>
                                    </p:set>
                                    <p:anim calcmode="lin" valueType="num">
                                      <p:cBhvr additive="base">
                                        <p:cTn dur="500" fill="hold" id="19"/>
                                        <p:tgtEl>
                                          <p:spTgt spid="67"/>
                                        </p:tgtEl>
                                        <p:attrNameLst>
                                          <p:attrName>ppt_x</p:attrName>
                                        </p:attrNameLst>
                                      </p:cBhvr>
                                      <p:tavLst>
                                        <p:tav tm="0">
                                          <p:val>
                                            <p:strVal val="#ppt_x"/>
                                          </p:val>
                                        </p:tav>
                                        <p:tav tm="100000">
                                          <p:val>
                                            <p:strVal val="#ppt_x"/>
                                          </p:val>
                                        </p:tav>
                                      </p:tavLst>
                                    </p:anim>
                                    <p:anim calcmode="lin" valueType="num">
                                      <p:cBhvr additive="base">
                                        <p:cTn dur="500" fill="hold" id="20"/>
                                        <p:tgtEl>
                                          <p:spTgt spid="67"/>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grpId="0" id="23" nodeType="clickEffect" presetClass="entr" presetID="2" presetSubtype="4">
                                  <p:stCondLst>
                                    <p:cond delay="0"/>
                                  </p:stCondLst>
                                  <p:childTnLst>
                                    <p:set>
                                      <p:cBhvr>
                                        <p:cTn dur="1" fill="hold" id="24">
                                          <p:stCondLst>
                                            <p:cond delay="0"/>
                                          </p:stCondLst>
                                        </p:cTn>
                                        <p:tgtEl>
                                          <p:spTgt spid="64"/>
                                        </p:tgtEl>
                                        <p:attrNameLst>
                                          <p:attrName>style.visibility</p:attrName>
                                        </p:attrNameLst>
                                      </p:cBhvr>
                                      <p:to>
                                        <p:strVal val="visible"/>
                                      </p:to>
                                    </p:set>
                                    <p:anim calcmode="lin" valueType="num">
                                      <p:cBhvr additive="base">
                                        <p:cTn dur="500" fill="hold" id="25"/>
                                        <p:tgtEl>
                                          <p:spTgt spid="64"/>
                                        </p:tgtEl>
                                        <p:attrNameLst>
                                          <p:attrName>ppt_x</p:attrName>
                                        </p:attrNameLst>
                                      </p:cBhvr>
                                      <p:tavLst>
                                        <p:tav tm="0">
                                          <p:val>
                                            <p:strVal val="#ppt_x"/>
                                          </p:val>
                                        </p:tav>
                                        <p:tav tm="100000">
                                          <p:val>
                                            <p:strVal val="#ppt_x"/>
                                          </p:val>
                                        </p:tav>
                                      </p:tavLst>
                                    </p:anim>
                                    <p:anim calcmode="lin" valueType="num">
                                      <p:cBhvr additive="base">
                                        <p:cTn dur="500" fill="hold" id="26"/>
                                        <p:tgtEl>
                                          <p:spTgt spid="64"/>
                                        </p:tgtEl>
                                        <p:attrNameLst>
                                          <p:attrName>ppt_y</p:attrName>
                                        </p:attrNameLst>
                                      </p:cBhvr>
                                      <p:tavLst>
                                        <p:tav tm="0">
                                          <p:val>
                                            <p:strVal val="1+#ppt_h/2"/>
                                          </p:val>
                                        </p:tav>
                                        <p:tav tm="100000">
                                          <p:val>
                                            <p:strVal val="#ppt_y"/>
                                          </p:val>
                                        </p:tav>
                                      </p:tavLst>
                                    </p:anim>
                                  </p:childTnLst>
                                </p:cTn>
                              </p:par>
                            </p:childTnLst>
                          </p:cTn>
                        </p:par>
                      </p:childTnLst>
                    </p:cTn>
                  </p:par>
                  <p:par>
                    <p:cTn fill="hold" id="27">
                      <p:stCondLst>
                        <p:cond delay="indefinite"/>
                      </p:stCondLst>
                      <p:childTnLst>
                        <p:par>
                          <p:cTn fill="hold" id="28">
                            <p:stCondLst>
                              <p:cond delay="0"/>
                            </p:stCondLst>
                            <p:childTnLst>
                              <p:par>
                                <p:cTn fill="hold" grpId="0" id="29" nodeType="clickEffect" presetClass="entr" presetID="2" presetSubtype="4">
                                  <p:stCondLst>
                                    <p:cond delay="0"/>
                                  </p:stCondLst>
                                  <p:childTnLst>
                                    <p:set>
                                      <p:cBhvr>
                                        <p:cTn dur="1" fill="hold" id="30">
                                          <p:stCondLst>
                                            <p:cond delay="0"/>
                                          </p:stCondLst>
                                        </p:cTn>
                                        <p:tgtEl>
                                          <p:spTgt spid="4"/>
                                        </p:tgtEl>
                                        <p:attrNameLst>
                                          <p:attrName>style.visibility</p:attrName>
                                        </p:attrNameLst>
                                      </p:cBhvr>
                                      <p:to>
                                        <p:strVal val="visible"/>
                                      </p:to>
                                    </p:set>
                                    <p:anim calcmode="lin" valueType="num">
                                      <p:cBhvr additive="base">
                                        <p:cTn dur="500" fill="hold" id="31"/>
                                        <p:tgtEl>
                                          <p:spTgt spid="4"/>
                                        </p:tgtEl>
                                        <p:attrNameLst>
                                          <p:attrName>ppt_x</p:attrName>
                                        </p:attrNameLst>
                                      </p:cBhvr>
                                      <p:tavLst>
                                        <p:tav tm="0">
                                          <p:val>
                                            <p:strVal val="#ppt_x"/>
                                          </p:val>
                                        </p:tav>
                                        <p:tav tm="100000">
                                          <p:val>
                                            <p:strVal val="#ppt_x"/>
                                          </p:val>
                                        </p:tav>
                                      </p:tavLst>
                                    </p:anim>
                                    <p:anim calcmode="lin" valueType="num">
                                      <p:cBhvr additive="base">
                                        <p:cTn dur="500" fill="hold" id="32"/>
                                        <p:tgtEl>
                                          <p:spTgt spid="4"/>
                                        </p:tgtEl>
                                        <p:attrNameLst>
                                          <p:attrName>ppt_y</p:attrName>
                                        </p:attrNameLst>
                                      </p:cBhvr>
                                      <p:tavLst>
                                        <p:tav tm="0">
                                          <p:val>
                                            <p:strVal val="1+#ppt_h/2"/>
                                          </p:val>
                                        </p:tav>
                                        <p:tav tm="100000">
                                          <p:val>
                                            <p:strVal val="#ppt_y"/>
                                          </p:val>
                                        </p:tav>
                                      </p:tavLst>
                                    </p:anim>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2" presetSubtype="4">
                                  <p:stCondLst>
                                    <p:cond delay="0"/>
                                  </p:stCondLst>
                                  <p:childTnLst>
                                    <p:set>
                                      <p:cBhvr>
                                        <p:cTn dur="1" fill="hold" id="36">
                                          <p:stCondLst>
                                            <p:cond delay="0"/>
                                          </p:stCondLst>
                                        </p:cTn>
                                        <p:tgtEl>
                                          <p:spTgt spid="6"/>
                                        </p:tgtEl>
                                        <p:attrNameLst>
                                          <p:attrName>style.visibility</p:attrName>
                                        </p:attrNameLst>
                                      </p:cBhvr>
                                      <p:to>
                                        <p:strVal val="visible"/>
                                      </p:to>
                                    </p:set>
                                    <p:anim calcmode="lin" valueType="num">
                                      <p:cBhvr additive="base">
                                        <p:cTn dur="500" fill="hold" id="37"/>
                                        <p:tgtEl>
                                          <p:spTgt spid="6"/>
                                        </p:tgtEl>
                                        <p:attrNameLst>
                                          <p:attrName>ppt_x</p:attrName>
                                        </p:attrNameLst>
                                      </p:cBhvr>
                                      <p:tavLst>
                                        <p:tav tm="0">
                                          <p:val>
                                            <p:strVal val="#ppt_x"/>
                                          </p:val>
                                        </p:tav>
                                        <p:tav tm="100000">
                                          <p:val>
                                            <p:strVal val="#ppt_x"/>
                                          </p:val>
                                        </p:tav>
                                      </p:tavLst>
                                    </p:anim>
                                    <p:anim calcmode="lin" valueType="num">
                                      <p:cBhvr additive="base">
                                        <p:cTn dur="500" fill="hold" id="38"/>
                                        <p:tgtEl>
                                          <p:spTgt spid="6"/>
                                        </p:tgtEl>
                                        <p:attrNameLst>
                                          <p:attrName>ppt_y</p:attrName>
                                        </p:attrNameLst>
                                      </p:cBhvr>
                                      <p:tavLst>
                                        <p:tav tm="0">
                                          <p:val>
                                            <p:strVal val="1+#ppt_h/2"/>
                                          </p:val>
                                        </p:tav>
                                        <p:tav tm="100000">
                                          <p:val>
                                            <p:strVal val="#ppt_y"/>
                                          </p:val>
                                        </p:tav>
                                      </p:tavLst>
                                    </p:anim>
                                  </p:childTnLst>
                                </p:cTn>
                              </p:par>
                            </p:childTnLst>
                          </p:cTn>
                        </p:par>
                      </p:childTnLst>
                    </p:cTn>
                  </p:par>
                  <p:par>
                    <p:cTn fill="hold" id="39">
                      <p:stCondLst>
                        <p:cond delay="indefinite"/>
                      </p:stCondLst>
                      <p:childTnLst>
                        <p:par>
                          <p:cTn fill="hold" id="40">
                            <p:stCondLst>
                              <p:cond delay="0"/>
                            </p:stCondLst>
                            <p:childTnLst>
                              <p:par>
                                <p:cTn fill="hold" grpId="0" id="41" nodeType="clickEffect" presetClass="entr" presetID="2" presetSubtype="4">
                                  <p:stCondLst>
                                    <p:cond delay="0"/>
                                  </p:stCondLst>
                                  <p:childTnLst>
                                    <p:set>
                                      <p:cBhvr>
                                        <p:cTn dur="1" fill="hold" id="42">
                                          <p:stCondLst>
                                            <p:cond delay="0"/>
                                          </p:stCondLst>
                                        </p:cTn>
                                        <p:tgtEl>
                                          <p:spTgt spid="7"/>
                                        </p:tgtEl>
                                        <p:attrNameLst>
                                          <p:attrName>style.visibility</p:attrName>
                                        </p:attrNameLst>
                                      </p:cBhvr>
                                      <p:to>
                                        <p:strVal val="visible"/>
                                      </p:to>
                                    </p:set>
                                    <p:anim calcmode="lin" valueType="num">
                                      <p:cBhvr additive="base">
                                        <p:cTn dur="500" fill="hold" id="43"/>
                                        <p:tgtEl>
                                          <p:spTgt spid="7"/>
                                        </p:tgtEl>
                                        <p:attrNameLst>
                                          <p:attrName>ppt_x</p:attrName>
                                        </p:attrNameLst>
                                      </p:cBhvr>
                                      <p:tavLst>
                                        <p:tav tm="0">
                                          <p:val>
                                            <p:strVal val="#ppt_x"/>
                                          </p:val>
                                        </p:tav>
                                        <p:tav tm="100000">
                                          <p:val>
                                            <p:strVal val="#ppt_x"/>
                                          </p:val>
                                        </p:tav>
                                      </p:tavLst>
                                    </p:anim>
                                    <p:anim calcmode="lin" valueType="num">
                                      <p:cBhvr additive="base">
                                        <p:cTn dur="500" fill="hold" id="44"/>
                                        <p:tgtEl>
                                          <p:spTgt spid="7"/>
                                        </p:tgtEl>
                                        <p:attrNameLst>
                                          <p:attrName>ppt_y</p:attrName>
                                        </p:attrNameLst>
                                      </p:cBhvr>
                                      <p:tavLst>
                                        <p:tav tm="0">
                                          <p:val>
                                            <p:strVal val="1+#ppt_h/2"/>
                                          </p:val>
                                        </p:tav>
                                        <p:tav tm="100000">
                                          <p:val>
                                            <p:strVal val="#ppt_y"/>
                                          </p:val>
                                        </p:tav>
                                      </p:tavLst>
                                    </p:anim>
                                  </p:childTnLst>
                                </p:cTn>
                              </p:par>
                            </p:childTnLst>
                          </p:cTn>
                        </p:par>
                      </p:childTnLst>
                    </p:cTn>
                  </p:par>
                  <p:par>
                    <p:cTn fill="hold" id="45">
                      <p:stCondLst>
                        <p:cond delay="indefinite"/>
                      </p:stCondLst>
                      <p:childTnLst>
                        <p:par>
                          <p:cTn fill="hold" id="46">
                            <p:stCondLst>
                              <p:cond delay="0"/>
                            </p:stCondLst>
                            <p:childTnLst>
                              <p:par>
                                <p:cTn fill="hold" grpId="0" id="47" nodeType="clickEffect" presetClass="entr" presetID="2" presetSubtype="4">
                                  <p:stCondLst>
                                    <p:cond delay="0"/>
                                  </p:stCondLst>
                                  <p:childTnLst>
                                    <p:set>
                                      <p:cBhvr>
                                        <p:cTn dur="1" fill="hold" id="48">
                                          <p:stCondLst>
                                            <p:cond delay="0"/>
                                          </p:stCondLst>
                                        </p:cTn>
                                        <p:tgtEl>
                                          <p:spTgt spid="65"/>
                                        </p:tgtEl>
                                        <p:attrNameLst>
                                          <p:attrName>style.visibility</p:attrName>
                                        </p:attrNameLst>
                                      </p:cBhvr>
                                      <p:to>
                                        <p:strVal val="visible"/>
                                      </p:to>
                                    </p:set>
                                    <p:anim calcmode="lin" valueType="num">
                                      <p:cBhvr additive="base">
                                        <p:cTn dur="500" fill="hold" id="49"/>
                                        <p:tgtEl>
                                          <p:spTgt spid="65"/>
                                        </p:tgtEl>
                                        <p:attrNameLst>
                                          <p:attrName>ppt_x</p:attrName>
                                        </p:attrNameLst>
                                      </p:cBhvr>
                                      <p:tavLst>
                                        <p:tav tm="0">
                                          <p:val>
                                            <p:strVal val="#ppt_x"/>
                                          </p:val>
                                        </p:tav>
                                        <p:tav tm="100000">
                                          <p:val>
                                            <p:strVal val="#ppt_x"/>
                                          </p:val>
                                        </p:tav>
                                      </p:tavLst>
                                    </p:anim>
                                    <p:anim calcmode="lin" valueType="num">
                                      <p:cBhvr additive="base">
                                        <p:cTn dur="500" fill="hold" id="50"/>
                                        <p:tgtEl>
                                          <p:spTgt spid="65"/>
                                        </p:tgtEl>
                                        <p:attrNameLst>
                                          <p:attrName>ppt_y</p:attrName>
                                        </p:attrNameLst>
                                      </p:cBhvr>
                                      <p:tavLst>
                                        <p:tav tm="0">
                                          <p:val>
                                            <p:strVal val="1+#ppt_h/2"/>
                                          </p:val>
                                        </p:tav>
                                        <p:tav tm="100000">
                                          <p:val>
                                            <p:strVal val="#ppt_y"/>
                                          </p:val>
                                        </p:tav>
                                      </p:tavLst>
                                    </p:anim>
                                  </p:childTnLst>
                                </p:cTn>
                              </p:par>
                            </p:childTnLst>
                          </p:cTn>
                        </p:par>
                      </p:childTnLst>
                    </p:cTn>
                  </p:par>
                  <p:par>
                    <p:cTn fill="hold" id="51">
                      <p:stCondLst>
                        <p:cond delay="indefinite"/>
                      </p:stCondLst>
                      <p:childTnLst>
                        <p:par>
                          <p:cTn fill="hold" id="52">
                            <p:stCondLst>
                              <p:cond delay="0"/>
                            </p:stCondLst>
                            <p:childTnLst>
                              <p:par>
                                <p:cTn fill="hold" grpId="0" id="53" nodeType="clickEffect" presetClass="entr" presetID="2" presetSubtype="4">
                                  <p:stCondLst>
                                    <p:cond delay="0"/>
                                  </p:stCondLst>
                                  <p:childTnLst>
                                    <p:set>
                                      <p:cBhvr>
                                        <p:cTn dur="1" fill="hold" id="54">
                                          <p:stCondLst>
                                            <p:cond delay="0"/>
                                          </p:stCondLst>
                                        </p:cTn>
                                        <p:tgtEl>
                                          <p:spTgt spid="66"/>
                                        </p:tgtEl>
                                        <p:attrNameLst>
                                          <p:attrName>style.visibility</p:attrName>
                                        </p:attrNameLst>
                                      </p:cBhvr>
                                      <p:to>
                                        <p:strVal val="visible"/>
                                      </p:to>
                                    </p:set>
                                    <p:anim calcmode="lin" valueType="num">
                                      <p:cBhvr additive="base">
                                        <p:cTn dur="500" fill="hold" id="55"/>
                                        <p:tgtEl>
                                          <p:spTgt spid="66"/>
                                        </p:tgtEl>
                                        <p:attrNameLst>
                                          <p:attrName>ppt_x</p:attrName>
                                        </p:attrNameLst>
                                      </p:cBhvr>
                                      <p:tavLst>
                                        <p:tav tm="0">
                                          <p:val>
                                            <p:strVal val="#ppt_x"/>
                                          </p:val>
                                        </p:tav>
                                        <p:tav tm="100000">
                                          <p:val>
                                            <p:strVal val="#ppt_x"/>
                                          </p:val>
                                        </p:tav>
                                      </p:tavLst>
                                    </p:anim>
                                    <p:anim calcmode="lin" valueType="num">
                                      <p:cBhvr additive="base">
                                        <p:cTn dur="500" fill="hold" id="56"/>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
      <p:bldP grpId="0" spid="4"/>
      <p:bldP grpId="0" spid="5"/>
      <p:bldP grpId="0" spid="6"/>
      <p:bldP grpId="0" spid="7"/>
      <p:bldP grpId="0" spid="64"/>
      <p:bldP grpId="0" spid="65"/>
      <p:bldP grpId="0" spid="66"/>
      <p:bldP grpId="0" spid="67"/>
    </p:bldLst>
  </p:timing>
</p:sld>
</file>

<file path=ppt/tags/tag1.xml><?xml version="1.0" encoding="utf-8"?>
<p:tagLst xmlns:p="http://schemas.openxmlformats.org/presentationml/2006/main">
  <p:tag name="AS_UNIQUEID" val="4993"/>
  <p:tag name="KSO_WM_BEAUTIFY_FLAG" val=""/>
</p:tagLst>
</file>

<file path=ppt/tags/tag10.xml><?xml version="1.0" encoding="utf-8"?>
<p:tagLst xmlns:p="http://schemas.openxmlformats.org/presentationml/2006/main">
  <p:tag name="AS_UNIQUEID" val="672"/>
</p:tagLst>
</file>

<file path=ppt/tags/tag100.xml><?xml version="1.0" encoding="utf-8"?>
<p:tagLst xmlns:p="http://schemas.openxmlformats.org/presentationml/2006/main">
  <p:tag name="KSO_WM_BEAUTIFY_FLAG" val=""/>
</p:tagLst>
</file>

<file path=ppt/tags/tag1000.xml><?xml version="1.0" encoding="utf-8"?>
<p:tagLst xmlns:p="http://schemas.openxmlformats.org/presentationml/2006/main">
  <p:tag name="KSO_WM_BEAUTIFY_FLAG" val=""/>
</p:tagLst>
</file>

<file path=ppt/tags/tag1001.xml><?xml version="1.0" encoding="utf-8"?>
<p:tagLst xmlns:p="http://schemas.openxmlformats.org/presentationml/2006/main">
  <p:tag name="KSO_WM_BEAUTIFY_FLAG" val=""/>
</p:tagLst>
</file>

<file path=ppt/tags/tag1002.xml><?xml version="1.0" encoding="utf-8"?>
<p:tagLst xmlns:p="http://schemas.openxmlformats.org/presentationml/2006/main">
  <p:tag name="KSO_WM_BEAUTIFY_FLAG" val=""/>
</p:tagLst>
</file>

<file path=ppt/tags/tag1003.xml><?xml version="1.0" encoding="utf-8"?>
<p:tagLst xmlns:p="http://schemas.openxmlformats.org/presentationml/2006/main">
  <p:tag name="KSO_WM_BEAUTIFY_FLAG" val=""/>
</p:tagLst>
</file>

<file path=ppt/tags/tag1004.xml><?xml version="1.0" encoding="utf-8"?>
<p:tagLst xmlns:p="http://schemas.openxmlformats.org/presentationml/2006/main">
  <p:tag name="KSO_WM_BEAUTIFY_FLAG" val=""/>
</p:tagLst>
</file>

<file path=ppt/tags/tag1005.xml><?xml version="1.0" encoding="utf-8"?>
<p:tagLst xmlns:p="http://schemas.openxmlformats.org/presentationml/2006/main">
  <p:tag name="KSO_WM_BEAUTIFY_FLAG" val=""/>
</p:tagLst>
</file>

<file path=ppt/tags/tag1006.xml><?xml version="1.0" encoding="utf-8"?>
<p:tagLst xmlns:p="http://schemas.openxmlformats.org/presentationml/2006/main">
  <p:tag name="KSO_WM_BEAUTIFY_FLAG" val=""/>
</p:tagLst>
</file>

<file path=ppt/tags/tag1007.xml><?xml version="1.0" encoding="utf-8"?>
<p:tagLst xmlns:p="http://schemas.openxmlformats.org/presentationml/2006/main">
  <p:tag name="KSO_WM_BEAUTIFY_FLAG" val=""/>
</p:tagLst>
</file>

<file path=ppt/tags/tag1008.xml><?xml version="1.0" encoding="utf-8"?>
<p:tagLst xmlns:p="http://schemas.openxmlformats.org/presentationml/2006/main">
  <p:tag name="KSO_WM_BEAUTIFY_FLAG" val=""/>
</p:tagLst>
</file>

<file path=ppt/tags/tag1009.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10.xml><?xml version="1.0" encoding="utf-8"?>
<p:tagLst xmlns:p="http://schemas.openxmlformats.org/presentationml/2006/main">
  <p:tag name="KSO_WM_BEAUTIFY_FLAG" val=""/>
</p:tagLst>
</file>

<file path=ppt/tags/tag1011.xml><?xml version="1.0" encoding="utf-8"?>
<p:tagLst xmlns:p="http://schemas.openxmlformats.org/presentationml/2006/main">
  <p:tag name="KSO_WM_BEAUTIFY_FLAG" val=""/>
</p:tagLst>
</file>

<file path=ppt/tags/tag1012.xml><?xml version="1.0" encoding="utf-8"?>
<p:tagLst xmlns:p="http://schemas.openxmlformats.org/presentationml/2006/main">
  <p:tag name="KSO_WM_BEAUTIFY_FLAG" val=""/>
</p:tagLst>
</file>

<file path=ppt/tags/tag1013.xml><?xml version="1.0" encoding="utf-8"?>
<p:tagLst xmlns:p="http://schemas.openxmlformats.org/presentationml/2006/main">
  <p:tag name="KSO_WM_BEAUTIFY_FLAG" val=""/>
</p:tagLst>
</file>

<file path=ppt/tags/tag1014.xml><?xml version="1.0" encoding="utf-8"?>
<p:tagLst xmlns:p="http://schemas.openxmlformats.org/presentationml/2006/main">
  <p:tag name="KSO_WM_BEAUTIFY_FLAG" val=""/>
</p:tagLst>
</file>

<file path=ppt/tags/tag1015.xml><?xml version="1.0" encoding="utf-8"?>
<p:tagLst xmlns:p="http://schemas.openxmlformats.org/presentationml/2006/main">
  <p:tag name="KSO_WM_BEAUTIFY_FLAG" val=""/>
</p:tagLst>
</file>

<file path=ppt/tags/tag1016.xml><?xml version="1.0" encoding="utf-8"?>
<p:tagLst xmlns:p="http://schemas.openxmlformats.org/presentationml/2006/main">
  <p:tag name="KSO_WM_BEAUTIFY_FLAG" val=""/>
</p:tagLst>
</file>

<file path=ppt/tags/tag1017.xml><?xml version="1.0" encoding="utf-8"?>
<p:tagLst xmlns:p="http://schemas.openxmlformats.org/presentationml/2006/main">
  <p:tag name="KSO_WM_BEAUTIFY_FLAG" val=""/>
</p:tagLst>
</file>

<file path=ppt/tags/tag1018.xml><?xml version="1.0" encoding="utf-8"?>
<p:tagLst xmlns:p="http://schemas.openxmlformats.org/presentationml/2006/main">
  <p:tag name="KSO_WM_BEAUTIFY_FLAG" val=""/>
</p:tagLst>
</file>

<file path=ppt/tags/tag1019.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20.xml><?xml version="1.0" encoding="utf-8"?>
<p:tagLst xmlns:p="http://schemas.openxmlformats.org/presentationml/2006/main">
  <p:tag name="KSO_WM_BEAUTIFY_FLAG" val=""/>
</p:tagLst>
</file>

<file path=ppt/tags/tag1021.xml><?xml version="1.0" encoding="utf-8"?>
<p:tagLst xmlns:p="http://schemas.openxmlformats.org/presentationml/2006/main">
  <p:tag name="KSO_WM_BEAUTIFY_FLAG" val=""/>
</p:tagLst>
</file>

<file path=ppt/tags/tag1022.xml><?xml version="1.0" encoding="utf-8"?>
<p:tagLst xmlns:p="http://schemas.openxmlformats.org/presentationml/2006/main">
  <p:tag name="KSO_WM_BEAUTIFY_FLAG" val=""/>
</p:tagLst>
</file>

<file path=ppt/tags/tag1023.xml><?xml version="1.0" encoding="utf-8"?>
<p:tagLst xmlns:p="http://schemas.openxmlformats.org/presentationml/2006/main">
  <p:tag name="KSO_WM_BEAUTIFY_FLAG" val=""/>
</p:tagLst>
</file>

<file path=ppt/tags/tag1024.xml><?xml version="1.0" encoding="utf-8"?>
<p:tagLst xmlns:p="http://schemas.openxmlformats.org/presentationml/2006/main">
  <p:tag name="KSO_WM_BEAUTIFY_FLAG" val=""/>
</p:tagLst>
</file>

<file path=ppt/tags/tag1025.xml><?xml version="1.0" encoding="utf-8"?>
<p:tagLst xmlns:p="http://schemas.openxmlformats.org/presentationml/2006/main">
  <p:tag name="KSO_WM_BEAUTIFY_FLAG" val=""/>
</p:tagLst>
</file>

<file path=ppt/tags/tag1026.xml><?xml version="1.0" encoding="utf-8"?>
<p:tagLst xmlns:p="http://schemas.openxmlformats.org/presentationml/2006/main">
  <p:tag name="KSO_WM_BEAUTIFY_FLAG" val=""/>
</p:tagLst>
</file>

<file path=ppt/tags/tag1027.xml><?xml version="1.0" encoding="utf-8"?>
<p:tagLst xmlns:p="http://schemas.openxmlformats.org/presentationml/2006/main">
  <p:tag name="KSO_WM_BEAUTIFY_FLAG" val=""/>
</p:tagLst>
</file>

<file path=ppt/tags/tag1028.xml><?xml version="1.0" encoding="utf-8"?>
<p:tagLst xmlns:p="http://schemas.openxmlformats.org/presentationml/2006/main">
  <p:tag name="KSO_WM_BEAUTIFY_FLAG" val=""/>
</p:tagLst>
</file>

<file path=ppt/tags/tag1029.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30.xml><?xml version="1.0" encoding="utf-8"?>
<p:tagLst xmlns:p="http://schemas.openxmlformats.org/presentationml/2006/main">
  <p:tag name="KSO_WM_BEAUTIFY_FLAG" val=""/>
</p:tagLst>
</file>

<file path=ppt/tags/tag1031.xml><?xml version="1.0" encoding="utf-8"?>
<p:tagLst xmlns:p="http://schemas.openxmlformats.org/presentationml/2006/main">
  <p:tag name="KSO_WM_BEAUTIFY_FLAG" val=""/>
</p:tagLst>
</file>

<file path=ppt/tags/tag1032.xml><?xml version="1.0" encoding="utf-8"?>
<p:tagLst xmlns:p="http://schemas.openxmlformats.org/presentationml/2006/main">
  <p:tag name="KSO_WM_BEAUTIFY_FLAG" val=""/>
</p:tagLst>
</file>

<file path=ppt/tags/tag1033.xml><?xml version="1.0" encoding="utf-8"?>
<p:tagLst xmlns:p="http://schemas.openxmlformats.org/presentationml/2006/main">
  <p:tag name="KSO_WM_BEAUTIFY_FLAG" val=""/>
</p:tagLst>
</file>

<file path=ppt/tags/tag1034.xml><?xml version="1.0" encoding="utf-8"?>
<p:tagLst xmlns:p="http://schemas.openxmlformats.org/presentationml/2006/main">
  <p:tag name="KSO_WM_BEAUTIFY_FLAG" val=""/>
</p:tagLst>
</file>

<file path=ppt/tags/tag1035.xml><?xml version="1.0" encoding="utf-8"?>
<p:tagLst xmlns:p="http://schemas.openxmlformats.org/presentationml/2006/main">
  <p:tag name="KSO_WM_BEAUTIFY_FLAG" val=""/>
</p:tagLst>
</file>

<file path=ppt/tags/tag1036.xml><?xml version="1.0" encoding="utf-8"?>
<p:tagLst xmlns:p="http://schemas.openxmlformats.org/presentationml/2006/main">
  <p:tag name="KSO_WM_BEAUTIFY_FLAG" val=""/>
</p:tagLst>
</file>

<file path=ppt/tags/tag1037.xml><?xml version="1.0" encoding="utf-8"?>
<p:tagLst xmlns:p="http://schemas.openxmlformats.org/presentationml/2006/main">
  <p:tag name="KSO_WM_BEAUTIFY_FLAG" val=""/>
</p:tagLst>
</file>

<file path=ppt/tags/tag1038.xml><?xml version="1.0" encoding="utf-8"?>
<p:tagLst xmlns:p="http://schemas.openxmlformats.org/presentationml/2006/main">
  <p:tag name="KSO_WM_BEAUTIFY_FLAG" val=""/>
</p:tagLst>
</file>

<file path=ppt/tags/tag1039.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40.xml><?xml version="1.0" encoding="utf-8"?>
<p:tagLst xmlns:p="http://schemas.openxmlformats.org/presentationml/2006/main">
  <p:tag name="KSO_WM_BEAUTIFY_FLAG" val=""/>
</p:tagLst>
</file>

<file path=ppt/tags/tag1041.xml><?xml version="1.0" encoding="utf-8"?>
<p:tagLst xmlns:p="http://schemas.openxmlformats.org/presentationml/2006/main">
  <p:tag name="KSO_WM_BEAUTIFY_FLAG" val=""/>
</p:tagLst>
</file>

<file path=ppt/tags/tag1042.xml><?xml version="1.0" encoding="utf-8"?>
<p:tagLst xmlns:p="http://schemas.openxmlformats.org/presentationml/2006/main">
  <p:tag name="KSO_WM_BEAUTIFY_FLAG" val=""/>
</p:tagLst>
</file>

<file path=ppt/tags/tag1043.xml><?xml version="1.0" encoding="utf-8"?>
<p:tagLst xmlns:p="http://schemas.openxmlformats.org/presentationml/2006/main">
  <p:tag name="KSO_WM_BEAUTIFY_FLAG" val=""/>
</p:tagLst>
</file>

<file path=ppt/tags/tag1044.xml><?xml version="1.0" encoding="utf-8"?>
<p:tagLst xmlns:p="http://schemas.openxmlformats.org/presentationml/2006/main">
  <p:tag name="KSO_WM_BEAUTIFY_FLAG" val=""/>
</p:tagLst>
</file>

<file path=ppt/tags/tag1045.xml><?xml version="1.0" encoding="utf-8"?>
<p:tagLst xmlns:p="http://schemas.openxmlformats.org/presentationml/2006/main">
  <p:tag name="KSO_WM_BEAUTIFY_FLAG" val=""/>
</p:tagLst>
</file>

<file path=ppt/tags/tag1046.xml><?xml version="1.0" encoding="utf-8"?>
<p:tagLst xmlns:p="http://schemas.openxmlformats.org/presentationml/2006/main">
  <p:tag name="KSO_WM_BEAUTIFY_FLAG" val=""/>
</p:tagLst>
</file>

<file path=ppt/tags/tag1047.xml><?xml version="1.0" encoding="utf-8"?>
<p:tagLst xmlns:p="http://schemas.openxmlformats.org/presentationml/2006/main">
  <p:tag name="KSO_WM_BEAUTIFY_FLAG" val=""/>
</p:tagLst>
</file>

<file path=ppt/tags/tag1048.xml><?xml version="1.0" encoding="utf-8"?>
<p:tagLst xmlns:p="http://schemas.openxmlformats.org/presentationml/2006/main">
  <p:tag name="AS_UNIQUEID" val="770"/>
</p:tagLst>
</file>

<file path=ppt/tags/tag1049.xml><?xml version="1.0" encoding="utf-8"?>
<p:tagLst xmlns:p="http://schemas.openxmlformats.org/presentationml/2006/main">
  <p:tag name="AS_UNIQUEID" val="1404"/>
</p:tagLst>
</file>

<file path=ppt/tags/tag105.xml><?xml version="1.0" encoding="utf-8"?>
<p:tagLst xmlns:p="http://schemas.openxmlformats.org/presentationml/2006/main">
  <p:tag name="KSO_WM_BEAUTIFY_FLAG" val=""/>
</p:tagLst>
</file>

<file path=ppt/tags/tag1050.xml><?xml version="1.0" encoding="utf-8"?>
<p:tagLst xmlns:p="http://schemas.openxmlformats.org/presentationml/2006/main">
  <p:tag name="AS_UNIQUEID" val="558"/>
  <p:tag name="KSO_WM_BEAUTIFY_FLAG" val=""/>
</p:tagLst>
</file>

<file path=ppt/tags/tag1051.xml><?xml version="1.0" encoding="utf-8"?>
<p:tagLst xmlns:p="http://schemas.openxmlformats.org/presentationml/2006/main">
  <p:tag name="AS_UNIQUEID" val="562"/>
  <p:tag name="KSO_WM_BEAUTIFY_FLAG" val=""/>
</p:tagLst>
</file>

<file path=ppt/tags/tag1052.xml><?xml version="1.0" encoding="utf-8"?>
<p:tagLst xmlns:p="http://schemas.openxmlformats.org/presentationml/2006/main">
  <p:tag name="AS_UNIQUEID" val="2468"/>
</p:tagLst>
</file>

<file path=ppt/tags/tag1053.xml><?xml version="1.0" encoding="utf-8"?>
<p:tagLst xmlns:p="http://schemas.openxmlformats.org/presentationml/2006/main">
  <p:tag name="AS_UNIQUEID" val="1985"/>
  <p:tag name="KSO_WM_BEAUTIFY_FLAG" val=""/>
</p:tagLst>
</file>

<file path=ppt/tags/tag1054.xml><?xml version="1.0" encoding="utf-8"?>
<p:tagLst xmlns:p="http://schemas.openxmlformats.org/presentationml/2006/main">
  <p:tag name="AS_UNIQUEID" val="9625"/>
</p:tagLst>
</file>

<file path=ppt/tags/tag1055.xml><?xml version="1.0" encoding="utf-8"?>
<p:tagLst xmlns:p="http://schemas.openxmlformats.org/presentationml/2006/main">
  <p:tag name="KSO_WM_BEAUTIFY_FLAG" val=""/>
</p:tagLst>
</file>

<file path=ppt/tags/tag1056.xml><?xml version="1.0" encoding="utf-8"?>
<p:tagLst xmlns:p="http://schemas.openxmlformats.org/presentationml/2006/main">
  <p:tag name="KSO_WM_BEAUTIFY_FLAG" val=""/>
</p:tagLst>
</file>

<file path=ppt/tags/tag1057.xml><?xml version="1.0" encoding="utf-8"?>
<p:tagLst xmlns:p="http://schemas.openxmlformats.org/presentationml/2006/main">
  <p:tag name="KSO_WM_BEAUTIFY_FLAG" val=""/>
</p:tagLst>
</file>

<file path=ppt/tags/tag1058.xml><?xml version="1.0" encoding="utf-8"?>
<p:tagLst xmlns:p="http://schemas.openxmlformats.org/presentationml/2006/main">
  <p:tag name="KSO_WM_BEAUTIFY_FLAG" val=""/>
</p:tagLst>
</file>

<file path=ppt/tags/tag1059.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60.xml><?xml version="1.0" encoding="utf-8"?>
<p:tagLst xmlns:p="http://schemas.openxmlformats.org/presentationml/2006/main">
  <p:tag name="KSO_WM_BEAUTIFY_FLAG" val=""/>
</p:tagLst>
</file>

<file path=ppt/tags/tag1061.xml><?xml version="1.0" encoding="utf-8"?>
<p:tagLst xmlns:p="http://schemas.openxmlformats.org/presentationml/2006/main">
  <p:tag name="KSO_WM_BEAUTIFY_FLAG" val=""/>
</p:tagLst>
</file>

<file path=ppt/tags/tag1062.xml><?xml version="1.0" encoding="utf-8"?>
<p:tagLst xmlns:p="http://schemas.openxmlformats.org/presentationml/2006/main">
  <p:tag name="KSO_WM_BEAUTIFY_FLAG" val=""/>
</p:tagLst>
</file>

<file path=ppt/tags/tag1063.xml><?xml version="1.0" encoding="utf-8"?>
<p:tagLst xmlns:p="http://schemas.openxmlformats.org/presentationml/2006/main">
  <p:tag name="KSO_WM_BEAUTIFY_FLAG" val=""/>
</p:tagLst>
</file>

<file path=ppt/tags/tag1064.xml><?xml version="1.0" encoding="utf-8"?>
<p:tagLst xmlns:p="http://schemas.openxmlformats.org/presentationml/2006/main">
  <p:tag name="KSO_WM_BEAUTIFY_FLAG" val=""/>
</p:tagLst>
</file>

<file path=ppt/tags/tag1065.xml><?xml version="1.0" encoding="utf-8"?>
<p:tagLst xmlns:p="http://schemas.openxmlformats.org/presentationml/2006/main">
  <p:tag name="KSO_WM_BEAUTIFY_FLAG" val=""/>
</p:tagLst>
</file>

<file path=ppt/tags/tag1066.xml><?xml version="1.0" encoding="utf-8"?>
<p:tagLst xmlns:p="http://schemas.openxmlformats.org/presentationml/2006/main">
  <p:tag name="KSO_WM_BEAUTIFY_FLAG" val=""/>
</p:tagLst>
</file>

<file path=ppt/tags/tag1067.xml><?xml version="1.0" encoding="utf-8"?>
<p:tagLst xmlns:p="http://schemas.openxmlformats.org/presentationml/2006/main">
  <p:tag name="KSO_WM_BEAUTIFY_FLAG" val=""/>
</p:tagLst>
</file>

<file path=ppt/tags/tag1068.xml><?xml version="1.0" encoding="utf-8"?>
<p:tagLst xmlns:p="http://schemas.openxmlformats.org/presentationml/2006/main">
  <p:tag name="KSO_WM_BEAUTIFY_FLAG" val=""/>
</p:tagLst>
</file>

<file path=ppt/tags/tag1069.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70.xml><?xml version="1.0" encoding="utf-8"?>
<p:tagLst xmlns:p="http://schemas.openxmlformats.org/presentationml/2006/main">
  <p:tag name="KSO_WM_BEAUTIFY_FLAG" val=""/>
</p:tagLst>
</file>

<file path=ppt/tags/tag1071.xml><?xml version="1.0" encoding="utf-8"?>
<p:tagLst xmlns:p="http://schemas.openxmlformats.org/presentationml/2006/main">
  <p:tag name="KSO_WM_BEAUTIFY_FLAG" val=""/>
</p:tagLst>
</file>

<file path=ppt/tags/tag1072.xml><?xml version="1.0" encoding="utf-8"?>
<p:tagLst xmlns:p="http://schemas.openxmlformats.org/presentationml/2006/main">
  <p:tag name="KSO_WM_BEAUTIFY_FLAG" val=""/>
</p:tagLst>
</file>

<file path=ppt/tags/tag1073.xml><?xml version="1.0" encoding="utf-8"?>
<p:tagLst xmlns:p="http://schemas.openxmlformats.org/presentationml/2006/main">
  <p:tag name="KSO_WM_BEAUTIFY_FLAG" val=""/>
</p:tagLst>
</file>

<file path=ppt/tags/tag1074.xml><?xml version="1.0" encoding="utf-8"?>
<p:tagLst xmlns:p="http://schemas.openxmlformats.org/presentationml/2006/main">
  <p:tag name="KSO_WM_BEAUTIFY_FLAG" val=""/>
</p:tagLst>
</file>

<file path=ppt/tags/tag1075.xml><?xml version="1.0" encoding="utf-8"?>
<p:tagLst xmlns:p="http://schemas.openxmlformats.org/presentationml/2006/main">
  <p:tag name="KSO_WM_BEAUTIFY_FLAG" val=""/>
</p:tagLst>
</file>

<file path=ppt/tags/tag1076.xml><?xml version="1.0" encoding="utf-8"?>
<p:tagLst xmlns:p="http://schemas.openxmlformats.org/presentationml/2006/main">
  <p:tag name="KSO_WM_BEAUTIFY_FLAG" val=""/>
</p:tagLst>
</file>

<file path=ppt/tags/tag1077.xml><?xml version="1.0" encoding="utf-8"?>
<p:tagLst xmlns:p="http://schemas.openxmlformats.org/presentationml/2006/main">
  <p:tag name="KSO_WM_BEAUTIFY_FLAG" val=""/>
</p:tagLst>
</file>

<file path=ppt/tags/tag1078.xml><?xml version="1.0" encoding="utf-8"?>
<p:tagLst xmlns:p="http://schemas.openxmlformats.org/presentationml/2006/main">
  <p:tag name="KSO_WM_BEAUTIFY_FLAG" val=""/>
</p:tagLst>
</file>

<file path=ppt/tags/tag1079.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80.xml><?xml version="1.0" encoding="utf-8"?>
<p:tagLst xmlns:p="http://schemas.openxmlformats.org/presentationml/2006/main">
  <p:tag name="KSO_WM_BEAUTIFY_FLAG" val=""/>
</p:tagLst>
</file>

<file path=ppt/tags/tag1081.xml><?xml version="1.0" encoding="utf-8"?>
<p:tagLst xmlns:p="http://schemas.openxmlformats.org/presentationml/2006/main">
  <p:tag name="KSO_WM_BEAUTIFY_FLAG" val=""/>
</p:tagLst>
</file>

<file path=ppt/tags/tag1082.xml><?xml version="1.0" encoding="utf-8"?>
<p:tagLst xmlns:p="http://schemas.openxmlformats.org/presentationml/2006/main">
  <p:tag name="KSO_WM_BEAUTIFY_FLAG" val=""/>
</p:tagLst>
</file>

<file path=ppt/tags/tag1083.xml><?xml version="1.0" encoding="utf-8"?>
<p:tagLst xmlns:p="http://schemas.openxmlformats.org/presentationml/2006/main">
  <p:tag name="KSO_WM_BEAUTIFY_FLAG" val=""/>
</p:tagLst>
</file>

<file path=ppt/tags/tag1084.xml><?xml version="1.0" encoding="utf-8"?>
<p:tagLst xmlns:p="http://schemas.openxmlformats.org/presentationml/2006/main">
  <p:tag name="KSO_WM_BEAUTIFY_FLAG" val=""/>
</p:tagLst>
</file>

<file path=ppt/tags/tag1085.xml><?xml version="1.0" encoding="utf-8"?>
<p:tagLst xmlns:p="http://schemas.openxmlformats.org/presentationml/2006/main">
  <p:tag name="KSO_WM_BEAUTIFY_FLAG" val=""/>
</p:tagLst>
</file>

<file path=ppt/tags/tag1086.xml><?xml version="1.0" encoding="utf-8"?>
<p:tagLst xmlns:p="http://schemas.openxmlformats.org/presentationml/2006/main">
  <p:tag name="KSO_WM_BEAUTIFY_FLAG" val=""/>
</p:tagLst>
</file>

<file path=ppt/tags/tag1087.xml><?xml version="1.0" encoding="utf-8"?>
<p:tagLst xmlns:p="http://schemas.openxmlformats.org/presentationml/2006/main">
  <p:tag name="KSO_WM_BEAUTIFY_FLAG" val=""/>
</p:tagLst>
</file>

<file path=ppt/tags/tag1088.xml><?xml version="1.0" encoding="utf-8"?>
<p:tagLst xmlns:p="http://schemas.openxmlformats.org/presentationml/2006/main">
  <p:tag name="KSO_WM_BEAUTIFY_FLAG" val=""/>
</p:tagLst>
</file>

<file path=ppt/tags/tag1089.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090.xml><?xml version="1.0" encoding="utf-8"?>
<p:tagLst xmlns:p="http://schemas.openxmlformats.org/presentationml/2006/main">
  <p:tag name="KSO_WM_BEAUTIFY_FLAG" val=""/>
</p:tagLst>
</file>

<file path=ppt/tags/tag1091.xml><?xml version="1.0" encoding="utf-8"?>
<p:tagLst xmlns:p="http://schemas.openxmlformats.org/presentationml/2006/main">
  <p:tag name="KSO_WM_BEAUTIFY_FLAG" val=""/>
</p:tagLst>
</file>

<file path=ppt/tags/tag1092.xml><?xml version="1.0" encoding="utf-8"?>
<p:tagLst xmlns:p="http://schemas.openxmlformats.org/presentationml/2006/main">
  <p:tag name="KSO_WM_BEAUTIFY_FLAG" val=""/>
</p:tagLst>
</file>

<file path=ppt/tags/tag1093.xml><?xml version="1.0" encoding="utf-8"?>
<p:tagLst xmlns:p="http://schemas.openxmlformats.org/presentationml/2006/main">
  <p:tag name="KSO_WM_BEAUTIFY_FLAG" val=""/>
</p:tagLst>
</file>

<file path=ppt/tags/tag1094.xml><?xml version="1.0" encoding="utf-8"?>
<p:tagLst xmlns:p="http://schemas.openxmlformats.org/presentationml/2006/main">
  <p:tag name="KSO_WM_BEAUTIFY_FLAG" val=""/>
</p:tagLst>
</file>

<file path=ppt/tags/tag1095.xml><?xml version="1.0" encoding="utf-8"?>
<p:tagLst xmlns:p="http://schemas.openxmlformats.org/presentationml/2006/main">
  <p:tag name="KSO_WM_BEAUTIFY_FLAG" val=""/>
</p:tagLst>
</file>

<file path=ppt/tags/tag1096.xml><?xml version="1.0" encoding="utf-8"?>
<p:tagLst xmlns:p="http://schemas.openxmlformats.org/presentationml/2006/main">
  <p:tag name="KSO_WM_BEAUTIFY_FLAG" val=""/>
</p:tagLst>
</file>

<file path=ppt/tags/tag1097.xml><?xml version="1.0" encoding="utf-8"?>
<p:tagLst xmlns:p="http://schemas.openxmlformats.org/presentationml/2006/main">
  <p:tag name="KSO_WM_BEAUTIFY_FLAG" val=""/>
</p:tagLst>
</file>

<file path=ppt/tags/tag1098.xml><?xml version="1.0" encoding="utf-8"?>
<p:tagLst xmlns:p="http://schemas.openxmlformats.org/presentationml/2006/main">
  <p:tag name="KSO_WM_BEAUTIFY_FLAG" val=""/>
</p:tagLst>
</file>

<file path=ppt/tags/tag1099.xml><?xml version="1.0" encoding="utf-8"?>
<p:tagLst xmlns:p="http://schemas.openxmlformats.org/presentationml/2006/main">
  <p:tag name="KSO_WM_BEAUTIFY_FLAG" val=""/>
</p:tagLst>
</file>

<file path=ppt/tags/tag11.xml><?xml version="1.0" encoding="utf-8"?>
<p:tagLst xmlns:p="http://schemas.openxmlformats.org/presentationml/2006/main">
  <p:tag name="AS_UNIQUEID" val="5955"/>
</p:tagLst>
</file>

<file path=ppt/tags/tag110.xml><?xml version="1.0" encoding="utf-8"?>
<p:tagLst xmlns:p="http://schemas.openxmlformats.org/presentationml/2006/main">
  <p:tag name="KSO_WM_BEAUTIFY_FLAG" val=""/>
</p:tagLst>
</file>

<file path=ppt/tags/tag1100.xml><?xml version="1.0" encoding="utf-8"?>
<p:tagLst xmlns:p="http://schemas.openxmlformats.org/presentationml/2006/main">
  <p:tag name="KSO_WM_BEAUTIFY_FLAG" val=""/>
</p:tagLst>
</file>

<file path=ppt/tags/tag1101.xml><?xml version="1.0" encoding="utf-8"?>
<p:tagLst xmlns:p="http://schemas.openxmlformats.org/presentationml/2006/main">
  <p:tag name="KSO_WM_BEAUTIFY_FLAG" val=""/>
</p:tagLst>
</file>

<file path=ppt/tags/tag1102.xml><?xml version="1.0" encoding="utf-8"?>
<p:tagLst xmlns:p="http://schemas.openxmlformats.org/presentationml/2006/main">
  <p:tag name="KSO_WM_BEAUTIFY_FLAG" val=""/>
</p:tagLst>
</file>

<file path=ppt/tags/tag1103.xml><?xml version="1.0" encoding="utf-8"?>
<p:tagLst xmlns:p="http://schemas.openxmlformats.org/presentationml/2006/main">
  <p:tag name="KSO_WM_BEAUTIFY_FLAG" val=""/>
</p:tagLst>
</file>

<file path=ppt/tags/tag1104.xml><?xml version="1.0" encoding="utf-8"?>
<p:tagLst xmlns:p="http://schemas.openxmlformats.org/presentationml/2006/main">
  <p:tag name="KSO_WM_BEAUTIFY_FLAG" val=""/>
</p:tagLst>
</file>

<file path=ppt/tags/tag1105.xml><?xml version="1.0" encoding="utf-8"?>
<p:tagLst xmlns:p="http://schemas.openxmlformats.org/presentationml/2006/main">
  <p:tag name="KSO_WM_BEAUTIFY_FLAG" val=""/>
</p:tagLst>
</file>

<file path=ppt/tags/tag1106.xml><?xml version="1.0" encoding="utf-8"?>
<p:tagLst xmlns:p="http://schemas.openxmlformats.org/presentationml/2006/main">
  <p:tag name="KSO_WM_BEAUTIFY_FLAG" val=""/>
</p:tagLst>
</file>

<file path=ppt/tags/tag1107.xml><?xml version="1.0" encoding="utf-8"?>
<p:tagLst xmlns:p="http://schemas.openxmlformats.org/presentationml/2006/main">
  <p:tag name="KSO_WM_BEAUTIFY_FLAG" val=""/>
</p:tagLst>
</file>

<file path=ppt/tags/tag1108.xml><?xml version="1.0" encoding="utf-8"?>
<p:tagLst xmlns:p="http://schemas.openxmlformats.org/presentationml/2006/main">
  <p:tag name="KSO_WM_BEAUTIFY_FLAG" val=""/>
</p:tagLst>
</file>

<file path=ppt/tags/tag1109.xml><?xml version="1.0" encoding="utf-8"?>
<p:tagLst xmlns:p="http://schemas.openxmlformats.org/presentationml/2006/main">
  <p:tag name="AS_UNIQUEID" val="770"/>
</p:tagLst>
</file>

<file path=ppt/tags/tag111.xml><?xml version="1.0" encoding="utf-8"?>
<p:tagLst xmlns:p="http://schemas.openxmlformats.org/presentationml/2006/main">
  <p:tag name="KSO_WM_BEAUTIFY_FLAG" val=""/>
</p:tagLst>
</file>

<file path=ppt/tags/tag1110.xml><?xml version="1.0" encoding="utf-8"?>
<p:tagLst xmlns:p="http://schemas.openxmlformats.org/presentationml/2006/main">
  <p:tag name="AS_UNIQUEID" val="567"/>
</p:tagLst>
</file>

<file path=ppt/tags/tag1111.xml><?xml version="1.0" encoding="utf-8"?>
<p:tagLst xmlns:p="http://schemas.openxmlformats.org/presentationml/2006/main">
  <p:tag name="AS_UNIQUEID" val="568"/>
  <p:tag name="KSO_WM_BEAUTIFY_FLAG" val=""/>
</p:tagLst>
</file>

<file path=ppt/tags/tag1112.xml><?xml version="1.0" encoding="utf-8"?>
<p:tagLst xmlns:p="http://schemas.openxmlformats.org/presentationml/2006/main">
  <p:tag name="AS_UNIQUEID" val="565"/>
</p:tagLst>
</file>

<file path=ppt/tags/tag1113.xml><?xml version="1.0" encoding="utf-8"?>
<p:tagLst xmlns:p="http://schemas.openxmlformats.org/presentationml/2006/main">
  <p:tag name="AS_UNIQUEID" val="566"/>
  <p:tag name="KSO_WM_BEAUTIFY_FLAG" val=""/>
</p:tagLst>
</file>

<file path=ppt/tags/tag1114.xml><?xml version="1.0" encoding="utf-8"?>
<p:tagLst xmlns:p="http://schemas.openxmlformats.org/presentationml/2006/main">
  <p:tag name="AS_UNIQUEID" val="2815"/>
</p:tagLst>
</file>

<file path=ppt/tags/tag1115.xml><?xml version="1.0" encoding="utf-8"?>
<p:tagLst xmlns:p="http://schemas.openxmlformats.org/presentationml/2006/main">
  <p:tag name="AS_UNIQUEID" val="567"/>
</p:tagLst>
</file>

<file path=ppt/tags/tag1116.xml><?xml version="1.0" encoding="utf-8"?>
<p:tagLst xmlns:p="http://schemas.openxmlformats.org/presentationml/2006/main">
  <p:tag name="KSO_WM_BEAUTIFY_FLAG" val=""/>
</p:tagLst>
</file>

<file path=ppt/tags/tag1117.xml><?xml version="1.0" encoding="utf-8"?>
<p:tagLst xmlns:p="http://schemas.openxmlformats.org/presentationml/2006/main">
  <p:tag name="KSO_WM_BEAUTIFY_FLAG" val=""/>
</p:tagLst>
</file>

<file path=ppt/tags/tag1118.xml><?xml version="1.0" encoding="utf-8"?>
<p:tagLst xmlns:p="http://schemas.openxmlformats.org/presentationml/2006/main">
  <p:tag name="KSO_WM_BEAUTIFY_FLAG" val=""/>
</p:tagLst>
</file>

<file path=ppt/tags/tag1119.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20.xml><?xml version="1.0" encoding="utf-8"?>
<p:tagLst xmlns:p="http://schemas.openxmlformats.org/presentationml/2006/main">
  <p:tag name="KSO_WM_BEAUTIFY_FLAG" val=""/>
</p:tagLst>
</file>

<file path=ppt/tags/tag1121.xml><?xml version="1.0" encoding="utf-8"?>
<p:tagLst xmlns:p="http://schemas.openxmlformats.org/presentationml/2006/main">
  <p:tag name="KSO_WM_BEAUTIFY_FLAG" val=""/>
</p:tagLst>
</file>

<file path=ppt/tags/tag1122.xml><?xml version="1.0" encoding="utf-8"?>
<p:tagLst xmlns:p="http://schemas.openxmlformats.org/presentationml/2006/main">
  <p:tag name="KSO_WM_BEAUTIFY_FLAG" val=""/>
</p:tagLst>
</file>

<file path=ppt/tags/tag1123.xml><?xml version="1.0" encoding="utf-8"?>
<p:tagLst xmlns:p="http://schemas.openxmlformats.org/presentationml/2006/main">
  <p:tag name="KSO_WM_BEAUTIFY_FLAG" val=""/>
</p:tagLst>
</file>

<file path=ppt/tags/tag1124.xml><?xml version="1.0" encoding="utf-8"?>
<p:tagLst xmlns:p="http://schemas.openxmlformats.org/presentationml/2006/main">
  <p:tag name="KSO_WM_BEAUTIFY_FLAG" val=""/>
</p:tagLst>
</file>

<file path=ppt/tags/tag1125.xml><?xml version="1.0" encoding="utf-8"?>
<p:tagLst xmlns:p="http://schemas.openxmlformats.org/presentationml/2006/main">
  <p:tag name="KSO_WM_BEAUTIFY_FLAG" val=""/>
</p:tagLst>
</file>

<file path=ppt/tags/tag1126.xml><?xml version="1.0" encoding="utf-8"?>
<p:tagLst xmlns:p="http://schemas.openxmlformats.org/presentationml/2006/main">
  <p:tag name="KSO_WM_BEAUTIFY_FLAG" val=""/>
</p:tagLst>
</file>

<file path=ppt/tags/tag1127.xml><?xml version="1.0" encoding="utf-8"?>
<p:tagLst xmlns:p="http://schemas.openxmlformats.org/presentationml/2006/main">
  <p:tag name="KSO_WM_BEAUTIFY_FLAG" val=""/>
</p:tagLst>
</file>

<file path=ppt/tags/tag1128.xml><?xml version="1.0" encoding="utf-8"?>
<p:tagLst xmlns:p="http://schemas.openxmlformats.org/presentationml/2006/main">
  <p:tag name="KSO_WM_BEAUTIFY_FLAG" val=""/>
</p:tagLst>
</file>

<file path=ppt/tags/tag1129.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30.xml><?xml version="1.0" encoding="utf-8"?>
<p:tagLst xmlns:p="http://schemas.openxmlformats.org/presentationml/2006/main">
  <p:tag name="KSO_WM_BEAUTIFY_FLAG" val=""/>
</p:tagLst>
</file>

<file path=ppt/tags/tag1131.xml><?xml version="1.0" encoding="utf-8"?>
<p:tagLst xmlns:p="http://schemas.openxmlformats.org/presentationml/2006/main">
  <p:tag name="KSO_WM_BEAUTIFY_FLAG" val=""/>
</p:tagLst>
</file>

<file path=ppt/tags/tag1132.xml><?xml version="1.0" encoding="utf-8"?>
<p:tagLst xmlns:p="http://schemas.openxmlformats.org/presentationml/2006/main">
  <p:tag name="KSO_WM_BEAUTIFY_FLAG" val=""/>
</p:tagLst>
</file>

<file path=ppt/tags/tag1133.xml><?xml version="1.0" encoding="utf-8"?>
<p:tagLst xmlns:p="http://schemas.openxmlformats.org/presentationml/2006/main">
  <p:tag name="KSO_WM_BEAUTIFY_FLAG" val=""/>
</p:tagLst>
</file>

<file path=ppt/tags/tag1134.xml><?xml version="1.0" encoding="utf-8"?>
<p:tagLst xmlns:p="http://schemas.openxmlformats.org/presentationml/2006/main">
  <p:tag name="KSO_WM_BEAUTIFY_FLAG" val=""/>
</p:tagLst>
</file>

<file path=ppt/tags/tag1135.xml><?xml version="1.0" encoding="utf-8"?>
<p:tagLst xmlns:p="http://schemas.openxmlformats.org/presentationml/2006/main">
  <p:tag name="KSO_WM_BEAUTIFY_FLAG" val=""/>
</p:tagLst>
</file>

<file path=ppt/tags/tag1136.xml><?xml version="1.0" encoding="utf-8"?>
<p:tagLst xmlns:p="http://schemas.openxmlformats.org/presentationml/2006/main">
  <p:tag name="KSO_WM_BEAUTIFY_FLAG" val=""/>
</p:tagLst>
</file>

<file path=ppt/tags/tag1137.xml><?xml version="1.0" encoding="utf-8"?>
<p:tagLst xmlns:p="http://schemas.openxmlformats.org/presentationml/2006/main">
  <p:tag name="KSO_WM_BEAUTIFY_FLAG" val=""/>
</p:tagLst>
</file>

<file path=ppt/tags/tag1138.xml><?xml version="1.0" encoding="utf-8"?>
<p:tagLst xmlns:p="http://schemas.openxmlformats.org/presentationml/2006/main">
  <p:tag name="KSO_WM_BEAUTIFY_FLAG" val=""/>
</p:tagLst>
</file>

<file path=ppt/tags/tag1139.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40.xml><?xml version="1.0" encoding="utf-8"?>
<p:tagLst xmlns:p="http://schemas.openxmlformats.org/presentationml/2006/main">
  <p:tag name="KSO_WM_BEAUTIFY_FLAG" val=""/>
</p:tagLst>
</file>

<file path=ppt/tags/tag1141.xml><?xml version="1.0" encoding="utf-8"?>
<p:tagLst xmlns:p="http://schemas.openxmlformats.org/presentationml/2006/main">
  <p:tag name="KSO_WM_BEAUTIFY_FLAG" val=""/>
</p:tagLst>
</file>

<file path=ppt/tags/tag1142.xml><?xml version="1.0" encoding="utf-8"?>
<p:tagLst xmlns:p="http://schemas.openxmlformats.org/presentationml/2006/main">
  <p:tag name="KSO_WM_BEAUTIFY_FLAG" val=""/>
</p:tagLst>
</file>

<file path=ppt/tags/tag1143.xml><?xml version="1.0" encoding="utf-8"?>
<p:tagLst xmlns:p="http://schemas.openxmlformats.org/presentationml/2006/main">
  <p:tag name="KSO_WM_BEAUTIFY_FLAG" val=""/>
</p:tagLst>
</file>

<file path=ppt/tags/tag1144.xml><?xml version="1.0" encoding="utf-8"?>
<p:tagLst xmlns:p="http://schemas.openxmlformats.org/presentationml/2006/main">
  <p:tag name="KSO_WM_BEAUTIFY_FLAG" val=""/>
</p:tagLst>
</file>

<file path=ppt/tags/tag1145.xml><?xml version="1.0" encoding="utf-8"?>
<p:tagLst xmlns:p="http://schemas.openxmlformats.org/presentationml/2006/main">
  <p:tag name="KSO_WM_BEAUTIFY_FLAG" val=""/>
</p:tagLst>
</file>

<file path=ppt/tags/tag1146.xml><?xml version="1.0" encoding="utf-8"?>
<p:tagLst xmlns:p="http://schemas.openxmlformats.org/presentationml/2006/main">
  <p:tag name="KSO_WM_BEAUTIFY_FLAG" val=""/>
</p:tagLst>
</file>

<file path=ppt/tags/tag1147.xml><?xml version="1.0" encoding="utf-8"?>
<p:tagLst xmlns:p="http://schemas.openxmlformats.org/presentationml/2006/main">
  <p:tag name="KSO_WM_BEAUTIFY_FLAG" val=""/>
</p:tagLst>
</file>

<file path=ppt/tags/tag1148.xml><?xml version="1.0" encoding="utf-8"?>
<p:tagLst xmlns:p="http://schemas.openxmlformats.org/presentationml/2006/main">
  <p:tag name="KSO_WM_BEAUTIFY_FLAG" val=""/>
</p:tagLst>
</file>

<file path=ppt/tags/tag1149.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50.xml><?xml version="1.0" encoding="utf-8"?>
<p:tagLst xmlns:p="http://schemas.openxmlformats.org/presentationml/2006/main">
  <p:tag name="KSO_WM_BEAUTIFY_FLAG" val=""/>
</p:tagLst>
</file>

<file path=ppt/tags/tag1151.xml><?xml version="1.0" encoding="utf-8"?>
<p:tagLst xmlns:p="http://schemas.openxmlformats.org/presentationml/2006/main">
  <p:tag name="KSO_WM_BEAUTIFY_FLAG" val=""/>
</p:tagLst>
</file>

<file path=ppt/tags/tag1152.xml><?xml version="1.0" encoding="utf-8"?>
<p:tagLst xmlns:p="http://schemas.openxmlformats.org/presentationml/2006/main">
  <p:tag name="KSO_WM_BEAUTIFY_FLAG" val=""/>
</p:tagLst>
</file>

<file path=ppt/tags/tag1153.xml><?xml version="1.0" encoding="utf-8"?>
<p:tagLst xmlns:p="http://schemas.openxmlformats.org/presentationml/2006/main">
  <p:tag name="KSO_WM_BEAUTIFY_FLAG" val=""/>
</p:tagLst>
</file>

<file path=ppt/tags/tag1154.xml><?xml version="1.0" encoding="utf-8"?>
<p:tagLst xmlns:p="http://schemas.openxmlformats.org/presentationml/2006/main">
  <p:tag name="KSO_WM_BEAUTIFY_FLAG" val=""/>
</p:tagLst>
</file>

<file path=ppt/tags/tag1155.xml><?xml version="1.0" encoding="utf-8"?>
<p:tagLst xmlns:p="http://schemas.openxmlformats.org/presentationml/2006/main">
  <p:tag name="KSO_WM_BEAUTIFY_FLAG" val=""/>
</p:tagLst>
</file>

<file path=ppt/tags/tag1156.xml><?xml version="1.0" encoding="utf-8"?>
<p:tagLst xmlns:p="http://schemas.openxmlformats.org/presentationml/2006/main">
  <p:tag name="KSO_WM_BEAUTIFY_FLAG" val=""/>
</p:tagLst>
</file>

<file path=ppt/tags/tag1157.xml><?xml version="1.0" encoding="utf-8"?>
<p:tagLst xmlns:p="http://schemas.openxmlformats.org/presentationml/2006/main">
  <p:tag name="KSO_WM_BEAUTIFY_FLAG" val=""/>
</p:tagLst>
</file>

<file path=ppt/tags/tag1158.xml><?xml version="1.0" encoding="utf-8"?>
<p:tagLst xmlns:p="http://schemas.openxmlformats.org/presentationml/2006/main">
  <p:tag name="KSO_WM_BEAUTIFY_FLAG" val=""/>
</p:tagLst>
</file>

<file path=ppt/tags/tag1159.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60.xml><?xml version="1.0" encoding="utf-8"?>
<p:tagLst xmlns:p="http://schemas.openxmlformats.org/presentationml/2006/main">
  <p:tag name="KSO_WM_BEAUTIFY_FLAG" val=""/>
</p:tagLst>
</file>

<file path=ppt/tags/tag1161.xml><?xml version="1.0" encoding="utf-8"?>
<p:tagLst xmlns:p="http://schemas.openxmlformats.org/presentationml/2006/main">
  <p:tag name="KSO_WM_BEAUTIFY_FLAG" val=""/>
</p:tagLst>
</file>

<file path=ppt/tags/tag1162.xml><?xml version="1.0" encoding="utf-8"?>
<p:tagLst xmlns:p="http://schemas.openxmlformats.org/presentationml/2006/main">
  <p:tag name="KSO_WM_BEAUTIFY_FLAG" val=""/>
</p:tagLst>
</file>

<file path=ppt/tags/tag1163.xml><?xml version="1.0" encoding="utf-8"?>
<p:tagLst xmlns:p="http://schemas.openxmlformats.org/presentationml/2006/main">
  <p:tag name="KSO_WM_BEAUTIFY_FLAG" val=""/>
</p:tagLst>
</file>

<file path=ppt/tags/tag1164.xml><?xml version="1.0" encoding="utf-8"?>
<p:tagLst xmlns:p="http://schemas.openxmlformats.org/presentationml/2006/main">
  <p:tag name="KSO_WM_BEAUTIFY_FLAG" val=""/>
</p:tagLst>
</file>

<file path=ppt/tags/tag1165.xml><?xml version="1.0" encoding="utf-8"?>
<p:tagLst xmlns:p="http://schemas.openxmlformats.org/presentationml/2006/main">
  <p:tag name="KSO_WM_BEAUTIFY_FLAG" val=""/>
</p:tagLst>
</file>

<file path=ppt/tags/tag1166.xml><?xml version="1.0" encoding="utf-8"?>
<p:tagLst xmlns:p="http://schemas.openxmlformats.org/presentationml/2006/main">
  <p:tag name="KSO_WM_BEAUTIFY_FLAG" val=""/>
</p:tagLst>
</file>

<file path=ppt/tags/tag1167.xml><?xml version="1.0" encoding="utf-8"?>
<p:tagLst xmlns:p="http://schemas.openxmlformats.org/presentationml/2006/main">
  <p:tag name="KSO_WM_BEAUTIFY_FLAG" val=""/>
</p:tagLst>
</file>

<file path=ppt/tags/tag1168.xml><?xml version="1.0" encoding="utf-8"?>
<p:tagLst xmlns:p="http://schemas.openxmlformats.org/presentationml/2006/main">
  <p:tag name="KSO_WM_BEAUTIFY_FLAG" val=""/>
</p:tagLst>
</file>

<file path=ppt/tags/tag1169.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70.xml><?xml version="1.0" encoding="utf-8"?>
<p:tagLst xmlns:p="http://schemas.openxmlformats.org/presentationml/2006/main">
  <p:tag name="AS_UNIQUEID" val="770"/>
</p:tagLst>
</file>

<file path=ppt/tags/tag1171.xml><?xml version="1.0" encoding="utf-8"?>
<p:tagLst xmlns:p="http://schemas.openxmlformats.org/presentationml/2006/main">
  <p:tag name="AS_UNIQUEID" val="12446"/>
</p:tagLst>
</file>

<file path=ppt/tags/tag1172.xml><?xml version="1.0" encoding="utf-8"?>
<p:tagLst xmlns:p="http://schemas.openxmlformats.org/presentationml/2006/main">
  <p:tag name="AS_UNIQUEID" val="3933"/>
</p:tagLst>
</file>

<file path=ppt/tags/tag1173.xml><?xml version="1.0" encoding="utf-8"?>
<p:tagLst xmlns:p="http://schemas.openxmlformats.org/presentationml/2006/main">
  <p:tag name="AS_UNIQUEID" val="3934"/>
</p:tagLst>
</file>

<file path=ppt/tags/tag1174.xml><?xml version="1.0" encoding="utf-8"?>
<p:tagLst xmlns:p="http://schemas.openxmlformats.org/presentationml/2006/main">
  <p:tag name="AS_UNIQUEID" val="3935"/>
</p:tagLst>
</file>

<file path=ppt/tags/tag1175.xml><?xml version="1.0" encoding="utf-8"?>
<p:tagLst xmlns:p="http://schemas.openxmlformats.org/presentationml/2006/main">
  <p:tag name="AS_UNIQUEID" val="3936"/>
</p:tagLst>
</file>

<file path=ppt/tags/tag1176.xml><?xml version="1.0" encoding="utf-8"?>
<p:tagLst xmlns:p="http://schemas.openxmlformats.org/presentationml/2006/main">
  <p:tag name="AS_UNIQUEID" val="3937"/>
</p:tagLst>
</file>

<file path=ppt/tags/tag1177.xml><?xml version="1.0" encoding="utf-8"?>
<p:tagLst xmlns:p="http://schemas.openxmlformats.org/presentationml/2006/main">
  <p:tag name="AS_UNIQUEID" val="3938"/>
</p:tagLst>
</file>

<file path=ppt/tags/tag1178.xml><?xml version="1.0" encoding="utf-8"?>
<p:tagLst xmlns:p="http://schemas.openxmlformats.org/presentationml/2006/main">
  <p:tag name="AS_UNIQUEID" val="3939"/>
</p:tagLst>
</file>

<file path=ppt/tags/tag1179.xml><?xml version="1.0" encoding="utf-8"?>
<p:tagLst xmlns:p="http://schemas.openxmlformats.org/presentationml/2006/main">
  <p:tag name="AS_UNIQUEID" val="3940"/>
</p:tagLst>
</file>

<file path=ppt/tags/tag118.xml><?xml version="1.0" encoding="utf-8"?>
<p:tagLst xmlns:p="http://schemas.openxmlformats.org/presentationml/2006/main">
  <p:tag name="KSO_WM_BEAUTIFY_FLAG" val=""/>
</p:tagLst>
</file>

<file path=ppt/tags/tag1180.xml><?xml version="1.0" encoding="utf-8"?>
<p:tagLst xmlns:p="http://schemas.openxmlformats.org/presentationml/2006/main">
  <p:tag name="AS_UNIQUEID" val="3941"/>
</p:tagLst>
</file>

<file path=ppt/tags/tag1181.xml><?xml version="1.0" encoding="utf-8"?>
<p:tagLst xmlns:p="http://schemas.openxmlformats.org/presentationml/2006/main">
  <p:tag name="AS_UNIQUEID" val="3942"/>
</p:tagLst>
</file>

<file path=ppt/tags/tag1182.xml><?xml version="1.0" encoding="utf-8"?>
<p:tagLst xmlns:p="http://schemas.openxmlformats.org/presentationml/2006/main">
  <p:tag name="AS_UNIQUEID" val="3943"/>
</p:tagLst>
</file>

<file path=ppt/tags/tag1183.xml><?xml version="1.0" encoding="utf-8"?>
<p:tagLst xmlns:p="http://schemas.openxmlformats.org/presentationml/2006/main">
  <p:tag name="AS_UNIQUEID" val="3944"/>
</p:tagLst>
</file>

<file path=ppt/tags/tag1184.xml><?xml version="1.0" encoding="utf-8"?>
<p:tagLst xmlns:p="http://schemas.openxmlformats.org/presentationml/2006/main">
  <p:tag name="AS_UNIQUEID" val="3945"/>
</p:tagLst>
</file>

<file path=ppt/tags/tag1185.xml><?xml version="1.0" encoding="utf-8"?>
<p:tagLst xmlns:p="http://schemas.openxmlformats.org/presentationml/2006/main">
  <p:tag name="AS_UNIQUEID" val="3946"/>
</p:tagLst>
</file>

<file path=ppt/tags/tag1186.xml><?xml version="1.0" encoding="utf-8"?>
<p:tagLst xmlns:p="http://schemas.openxmlformats.org/presentationml/2006/main">
  <p:tag name="AS_UNIQUEID" val="3947"/>
</p:tagLst>
</file>

<file path=ppt/tags/tag1187.xml><?xml version="1.0" encoding="utf-8"?>
<p:tagLst xmlns:p="http://schemas.openxmlformats.org/presentationml/2006/main">
  <p:tag name="AS_UNIQUEID" val="3948"/>
</p:tagLst>
</file>

<file path=ppt/tags/tag1188.xml><?xml version="1.0" encoding="utf-8"?>
<p:tagLst xmlns:p="http://schemas.openxmlformats.org/presentationml/2006/main">
  <p:tag name="AS_UNIQUEID" val="3949"/>
</p:tagLst>
</file>

<file path=ppt/tags/tag1189.xml><?xml version="1.0" encoding="utf-8"?>
<p:tagLst xmlns:p="http://schemas.openxmlformats.org/presentationml/2006/main">
  <p:tag name="AS_UNIQUEID" val="3950"/>
</p:tagLst>
</file>

<file path=ppt/tags/tag119.xml><?xml version="1.0" encoding="utf-8"?>
<p:tagLst xmlns:p="http://schemas.openxmlformats.org/presentationml/2006/main">
  <p:tag name="KSO_WM_BEAUTIFY_FLAG" val=""/>
</p:tagLst>
</file>

<file path=ppt/tags/tag1190.xml><?xml version="1.0" encoding="utf-8"?>
<p:tagLst xmlns:p="http://schemas.openxmlformats.org/presentationml/2006/main">
  <p:tag name="AS_UNIQUEID" val="3951"/>
</p:tagLst>
</file>

<file path=ppt/tags/tag1191.xml><?xml version="1.0" encoding="utf-8"?>
<p:tagLst xmlns:p="http://schemas.openxmlformats.org/presentationml/2006/main">
  <p:tag name="AS_UNIQUEID" val="3952"/>
</p:tagLst>
</file>

<file path=ppt/tags/tag1192.xml><?xml version="1.0" encoding="utf-8"?>
<p:tagLst xmlns:p="http://schemas.openxmlformats.org/presentationml/2006/main">
  <p:tag name="AS_UNIQUEID" val="3953"/>
</p:tagLst>
</file>

<file path=ppt/tags/tag1193.xml><?xml version="1.0" encoding="utf-8"?>
<p:tagLst xmlns:p="http://schemas.openxmlformats.org/presentationml/2006/main">
  <p:tag name="AS_UNIQUEID" val="3954"/>
</p:tagLst>
</file>

<file path=ppt/tags/tag1194.xml><?xml version="1.0" encoding="utf-8"?>
<p:tagLst xmlns:p="http://schemas.openxmlformats.org/presentationml/2006/main">
  <p:tag name="AS_UNIQUEID" val="3955"/>
</p:tagLst>
</file>

<file path=ppt/tags/tag1195.xml><?xml version="1.0" encoding="utf-8"?>
<p:tagLst xmlns:p="http://schemas.openxmlformats.org/presentationml/2006/main">
  <p:tag name="AS_UNIQUEID" val="2468"/>
</p:tagLst>
</file>

<file path=ppt/tags/tag1196.xml><?xml version="1.0" encoding="utf-8"?>
<p:tagLst xmlns:p="http://schemas.openxmlformats.org/presentationml/2006/main">
  <p:tag name="AS_UNIQUEID" val="1985"/>
  <p:tag name="KSO_WM_BEAUTIFY_FLAG" val=""/>
</p:tagLst>
</file>

<file path=ppt/tags/tag1197.xml><?xml version="1.0" encoding="utf-8"?>
<p:tagLst xmlns:p="http://schemas.openxmlformats.org/presentationml/2006/main">
  <p:tag name="AS_UNIQUEID" val="9642"/>
</p:tagLst>
</file>

<file path=ppt/tags/tag1198.xml><?xml version="1.0" encoding="utf-8"?>
<p:tagLst xmlns:p="http://schemas.openxmlformats.org/presentationml/2006/main">
  <p:tag name="AS_UNIQUEID" val="3205"/>
  <p:tag name="KSO_WM_UNIT_TEXT_FILL_FORE_SCHEMECOLOR_INDEX" val="13"/>
  <p:tag name="KSO_WM_UNIT_TEXT_FILL_FORE_SCHEMECOLOR_INDEX_BRIGHTNESS" val="0"/>
  <p:tag name="KSO_WM_UNIT_TEXT_FILL_TYPE" val="1"/>
</p:tagLst>
</file>

<file path=ppt/tags/tag1199.xml><?xml version="1.0" encoding="utf-8"?>
<p:tagLst xmlns:p="http://schemas.openxmlformats.org/presentationml/2006/main">
  <p:tag name="AS_UNIQUEID" val="3206"/>
  <p:tag name="KSO_WM_UNIT_TEXT_FILL_FORE_SCHEMECOLOR_INDEX" val="13"/>
  <p:tag name="KSO_WM_UNIT_TEXT_FILL_FORE_SCHEMECOLOR_INDEX_BRIGHTNESS" val="0"/>
  <p:tag name="KSO_WM_UNIT_TEXT_FILL_TYPE" val="1"/>
</p:tagLst>
</file>

<file path=ppt/tags/tag12.xml><?xml version="1.0" encoding="utf-8"?>
<p:tagLst xmlns:p="http://schemas.openxmlformats.org/presentationml/2006/main">
  <p:tag name="AS_UNIQUEID" val="9068"/>
</p:tagLst>
</file>

<file path=ppt/tags/tag120.xml><?xml version="1.0" encoding="utf-8"?>
<p:tagLst xmlns:p="http://schemas.openxmlformats.org/presentationml/2006/main">
  <p:tag name="KSO_WM_BEAUTIFY_FLAG" val=""/>
</p:tagLst>
</file>

<file path=ppt/tags/tag1200.xml><?xml version="1.0" encoding="utf-8"?>
<p:tagLst xmlns:p="http://schemas.openxmlformats.org/presentationml/2006/main">
  <p:tag name="AS_UNIQUEID" val="9643"/>
</p:tagLst>
</file>

<file path=ppt/tags/tag1201.xml><?xml version="1.0" encoding="utf-8"?>
<p:tagLst xmlns:p="http://schemas.openxmlformats.org/presentationml/2006/main">
  <p:tag name="AS_UNIQUEID" val="9644"/>
</p:tagLst>
</file>

<file path=ppt/tags/tag1202.xml><?xml version="1.0" encoding="utf-8"?>
<p:tagLst xmlns:p="http://schemas.openxmlformats.org/presentationml/2006/main">
  <p:tag name="KSO_WM_BEAUTIFY_FLAG" val=""/>
</p:tagLst>
</file>

<file path=ppt/tags/tag1203.xml><?xml version="1.0" encoding="utf-8"?>
<p:tagLst xmlns:p="http://schemas.openxmlformats.org/presentationml/2006/main">
  <p:tag name="KSO_WM_BEAUTIFY_FLAG" val=""/>
</p:tagLst>
</file>

<file path=ppt/tags/tag1204.xml><?xml version="1.0" encoding="utf-8"?>
<p:tagLst xmlns:p="http://schemas.openxmlformats.org/presentationml/2006/main">
  <p:tag name="KSO_WM_BEAUTIFY_FLAG" val=""/>
</p:tagLst>
</file>

<file path=ppt/tags/tag1205.xml><?xml version="1.0" encoding="utf-8"?>
<p:tagLst xmlns:p="http://schemas.openxmlformats.org/presentationml/2006/main">
  <p:tag name="KSO_WM_BEAUTIFY_FLAG" val=""/>
</p:tagLst>
</file>

<file path=ppt/tags/tag1206.xml><?xml version="1.0" encoding="utf-8"?>
<p:tagLst xmlns:p="http://schemas.openxmlformats.org/presentationml/2006/main">
  <p:tag name="KSO_WM_BEAUTIFY_FLAG" val=""/>
</p:tagLst>
</file>

<file path=ppt/tags/tag1207.xml><?xml version="1.0" encoding="utf-8"?>
<p:tagLst xmlns:p="http://schemas.openxmlformats.org/presentationml/2006/main">
  <p:tag name="KSO_WM_BEAUTIFY_FLAG" val=""/>
</p:tagLst>
</file>

<file path=ppt/tags/tag1208.xml><?xml version="1.0" encoding="utf-8"?>
<p:tagLst xmlns:p="http://schemas.openxmlformats.org/presentationml/2006/main">
  <p:tag name="KSO_WM_BEAUTIFY_FLAG" val=""/>
</p:tagLst>
</file>

<file path=ppt/tags/tag1209.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10.xml><?xml version="1.0" encoding="utf-8"?>
<p:tagLst xmlns:p="http://schemas.openxmlformats.org/presentationml/2006/main">
  <p:tag name="KSO_WM_BEAUTIFY_FLAG" val=""/>
</p:tagLst>
</file>

<file path=ppt/tags/tag1211.xml><?xml version="1.0" encoding="utf-8"?>
<p:tagLst xmlns:p="http://schemas.openxmlformats.org/presentationml/2006/main">
  <p:tag name="KSO_WM_BEAUTIFY_FLAG" val=""/>
</p:tagLst>
</file>

<file path=ppt/tags/tag1212.xml><?xml version="1.0" encoding="utf-8"?>
<p:tagLst xmlns:p="http://schemas.openxmlformats.org/presentationml/2006/main">
  <p:tag name="KSO_WM_BEAUTIFY_FLAG" val=""/>
</p:tagLst>
</file>

<file path=ppt/tags/tag1213.xml><?xml version="1.0" encoding="utf-8"?>
<p:tagLst xmlns:p="http://schemas.openxmlformats.org/presentationml/2006/main">
  <p:tag name="KSO_WM_BEAUTIFY_FLAG" val=""/>
</p:tagLst>
</file>

<file path=ppt/tags/tag1214.xml><?xml version="1.0" encoding="utf-8"?>
<p:tagLst xmlns:p="http://schemas.openxmlformats.org/presentationml/2006/main">
  <p:tag name="KSO_WM_BEAUTIFY_FLAG" val=""/>
</p:tagLst>
</file>

<file path=ppt/tags/tag1215.xml><?xml version="1.0" encoding="utf-8"?>
<p:tagLst xmlns:p="http://schemas.openxmlformats.org/presentationml/2006/main">
  <p:tag name="KSO_WM_BEAUTIFY_FLAG" val=""/>
</p:tagLst>
</file>

<file path=ppt/tags/tag1216.xml><?xml version="1.0" encoding="utf-8"?>
<p:tagLst xmlns:p="http://schemas.openxmlformats.org/presentationml/2006/main">
  <p:tag name="KSO_WM_BEAUTIFY_FLAG" val=""/>
</p:tagLst>
</file>

<file path=ppt/tags/tag1217.xml><?xml version="1.0" encoding="utf-8"?>
<p:tagLst xmlns:p="http://schemas.openxmlformats.org/presentationml/2006/main">
  <p:tag name="KSO_WM_BEAUTIFY_FLAG" val=""/>
</p:tagLst>
</file>

<file path=ppt/tags/tag1218.xml><?xml version="1.0" encoding="utf-8"?>
<p:tagLst xmlns:p="http://schemas.openxmlformats.org/presentationml/2006/main">
  <p:tag name="KSO_WM_BEAUTIFY_FLAG" val=""/>
</p:tagLst>
</file>

<file path=ppt/tags/tag1219.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20.xml><?xml version="1.0" encoding="utf-8"?>
<p:tagLst xmlns:p="http://schemas.openxmlformats.org/presentationml/2006/main">
  <p:tag name="KSO_WM_BEAUTIFY_FLAG" val=""/>
</p:tagLst>
</file>

<file path=ppt/tags/tag1221.xml><?xml version="1.0" encoding="utf-8"?>
<p:tagLst xmlns:p="http://schemas.openxmlformats.org/presentationml/2006/main">
  <p:tag name="KSO_WM_BEAUTIFY_FLAG" val=""/>
</p:tagLst>
</file>

<file path=ppt/tags/tag1222.xml><?xml version="1.0" encoding="utf-8"?>
<p:tagLst xmlns:p="http://schemas.openxmlformats.org/presentationml/2006/main">
  <p:tag name="KSO_WM_BEAUTIFY_FLAG" val=""/>
</p:tagLst>
</file>

<file path=ppt/tags/tag1223.xml><?xml version="1.0" encoding="utf-8"?>
<p:tagLst xmlns:p="http://schemas.openxmlformats.org/presentationml/2006/main">
  <p:tag name="KSO_WM_BEAUTIFY_FLAG" val=""/>
</p:tagLst>
</file>

<file path=ppt/tags/tag1224.xml><?xml version="1.0" encoding="utf-8"?>
<p:tagLst xmlns:p="http://schemas.openxmlformats.org/presentationml/2006/main">
  <p:tag name="KSO_WM_BEAUTIFY_FLAG" val=""/>
</p:tagLst>
</file>

<file path=ppt/tags/tag1225.xml><?xml version="1.0" encoding="utf-8"?>
<p:tagLst xmlns:p="http://schemas.openxmlformats.org/presentationml/2006/main">
  <p:tag name="KSO_WM_BEAUTIFY_FLAG" val=""/>
</p:tagLst>
</file>

<file path=ppt/tags/tag1226.xml><?xml version="1.0" encoding="utf-8"?>
<p:tagLst xmlns:p="http://schemas.openxmlformats.org/presentationml/2006/main">
  <p:tag name="KSO_WM_BEAUTIFY_FLAG" val=""/>
</p:tagLst>
</file>

<file path=ppt/tags/tag1227.xml><?xml version="1.0" encoding="utf-8"?>
<p:tagLst xmlns:p="http://schemas.openxmlformats.org/presentationml/2006/main">
  <p:tag name="KSO_WM_BEAUTIFY_FLAG" val=""/>
</p:tagLst>
</file>

<file path=ppt/tags/tag1228.xml><?xml version="1.0" encoding="utf-8"?>
<p:tagLst xmlns:p="http://schemas.openxmlformats.org/presentationml/2006/main">
  <p:tag name="KSO_WM_BEAUTIFY_FLAG" val=""/>
</p:tagLst>
</file>

<file path=ppt/tags/tag1229.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30.xml><?xml version="1.0" encoding="utf-8"?>
<p:tagLst xmlns:p="http://schemas.openxmlformats.org/presentationml/2006/main">
  <p:tag name="KSO_WM_BEAUTIFY_FLAG" val=""/>
</p:tagLst>
</file>

<file path=ppt/tags/tag1231.xml><?xml version="1.0" encoding="utf-8"?>
<p:tagLst xmlns:p="http://schemas.openxmlformats.org/presentationml/2006/main">
  <p:tag name="KSO_WM_BEAUTIFY_FLAG" val=""/>
</p:tagLst>
</file>

<file path=ppt/tags/tag1232.xml><?xml version="1.0" encoding="utf-8"?>
<p:tagLst xmlns:p="http://schemas.openxmlformats.org/presentationml/2006/main">
  <p:tag name="KSO_WM_BEAUTIFY_FLAG" val=""/>
</p:tagLst>
</file>

<file path=ppt/tags/tag1233.xml><?xml version="1.0" encoding="utf-8"?>
<p:tagLst xmlns:p="http://schemas.openxmlformats.org/presentationml/2006/main">
  <p:tag name="KSO_WM_BEAUTIFY_FLAG" val=""/>
</p:tagLst>
</file>

<file path=ppt/tags/tag1234.xml><?xml version="1.0" encoding="utf-8"?>
<p:tagLst xmlns:p="http://schemas.openxmlformats.org/presentationml/2006/main">
  <p:tag name="KSO_WM_BEAUTIFY_FLAG" val=""/>
</p:tagLst>
</file>

<file path=ppt/tags/tag1235.xml><?xml version="1.0" encoding="utf-8"?>
<p:tagLst xmlns:p="http://schemas.openxmlformats.org/presentationml/2006/main">
  <p:tag name="KSO_WM_BEAUTIFY_FLAG" val=""/>
</p:tagLst>
</file>

<file path=ppt/tags/tag1236.xml><?xml version="1.0" encoding="utf-8"?>
<p:tagLst xmlns:p="http://schemas.openxmlformats.org/presentationml/2006/main">
  <p:tag name="KSO_WM_BEAUTIFY_FLAG" val=""/>
</p:tagLst>
</file>

<file path=ppt/tags/tag1237.xml><?xml version="1.0" encoding="utf-8"?>
<p:tagLst xmlns:p="http://schemas.openxmlformats.org/presentationml/2006/main">
  <p:tag name="KSO_WM_BEAUTIFY_FLAG" val=""/>
</p:tagLst>
</file>

<file path=ppt/tags/tag1238.xml><?xml version="1.0" encoding="utf-8"?>
<p:tagLst xmlns:p="http://schemas.openxmlformats.org/presentationml/2006/main">
  <p:tag name="KSO_WM_BEAUTIFY_FLAG" val=""/>
</p:tagLst>
</file>

<file path=ppt/tags/tag1239.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40.xml><?xml version="1.0" encoding="utf-8"?>
<p:tagLst xmlns:p="http://schemas.openxmlformats.org/presentationml/2006/main">
  <p:tag name="KSO_WM_BEAUTIFY_FLAG" val=""/>
</p:tagLst>
</file>

<file path=ppt/tags/tag1241.xml><?xml version="1.0" encoding="utf-8"?>
<p:tagLst xmlns:p="http://schemas.openxmlformats.org/presentationml/2006/main">
  <p:tag name="KSO_WM_BEAUTIFY_FLAG" val=""/>
</p:tagLst>
</file>

<file path=ppt/tags/tag1242.xml><?xml version="1.0" encoding="utf-8"?>
<p:tagLst xmlns:p="http://schemas.openxmlformats.org/presentationml/2006/main">
  <p:tag name="KSO_WM_BEAUTIFY_FLAG" val=""/>
</p:tagLst>
</file>

<file path=ppt/tags/tag1243.xml><?xml version="1.0" encoding="utf-8"?>
<p:tagLst xmlns:p="http://schemas.openxmlformats.org/presentationml/2006/main">
  <p:tag name="KSO_WM_BEAUTIFY_FLAG" val=""/>
</p:tagLst>
</file>

<file path=ppt/tags/tag1244.xml><?xml version="1.0" encoding="utf-8"?>
<p:tagLst xmlns:p="http://schemas.openxmlformats.org/presentationml/2006/main">
  <p:tag name="KSO_WM_BEAUTIFY_FLAG" val=""/>
</p:tagLst>
</file>

<file path=ppt/tags/tag1245.xml><?xml version="1.0" encoding="utf-8"?>
<p:tagLst xmlns:p="http://schemas.openxmlformats.org/presentationml/2006/main">
  <p:tag name="KSO_WM_BEAUTIFY_FLAG" val=""/>
</p:tagLst>
</file>

<file path=ppt/tags/tag1246.xml><?xml version="1.0" encoding="utf-8"?>
<p:tagLst xmlns:p="http://schemas.openxmlformats.org/presentationml/2006/main">
  <p:tag name="KSO_WM_BEAUTIFY_FLAG" val=""/>
</p:tagLst>
</file>

<file path=ppt/tags/tag1247.xml><?xml version="1.0" encoding="utf-8"?>
<p:tagLst xmlns:p="http://schemas.openxmlformats.org/presentationml/2006/main">
  <p:tag name="KSO_WM_BEAUTIFY_FLAG" val=""/>
</p:tagLst>
</file>

<file path=ppt/tags/tag1248.xml><?xml version="1.0" encoding="utf-8"?>
<p:tagLst xmlns:p="http://schemas.openxmlformats.org/presentationml/2006/main">
  <p:tag name="KSO_WM_BEAUTIFY_FLAG" val=""/>
</p:tagLst>
</file>

<file path=ppt/tags/tag1249.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50.xml><?xml version="1.0" encoding="utf-8"?>
<p:tagLst xmlns:p="http://schemas.openxmlformats.org/presentationml/2006/main">
  <p:tag name="KSO_WM_BEAUTIFY_FLAG" val=""/>
</p:tagLst>
</file>

<file path=ppt/tags/tag1251.xml><?xml version="1.0" encoding="utf-8"?>
<p:tagLst xmlns:p="http://schemas.openxmlformats.org/presentationml/2006/main">
  <p:tag name="KSO_WM_BEAUTIFY_FLAG" val=""/>
</p:tagLst>
</file>

<file path=ppt/tags/tag1252.xml><?xml version="1.0" encoding="utf-8"?>
<p:tagLst xmlns:p="http://schemas.openxmlformats.org/presentationml/2006/main">
  <p:tag name="KSO_WM_BEAUTIFY_FLAG" val=""/>
</p:tagLst>
</file>

<file path=ppt/tags/tag1253.xml><?xml version="1.0" encoding="utf-8"?>
<p:tagLst xmlns:p="http://schemas.openxmlformats.org/presentationml/2006/main">
  <p:tag name="KSO_WM_BEAUTIFY_FLAG" val=""/>
</p:tagLst>
</file>

<file path=ppt/tags/tag1254.xml><?xml version="1.0" encoding="utf-8"?>
<p:tagLst xmlns:p="http://schemas.openxmlformats.org/presentationml/2006/main">
  <p:tag name="KSO_WM_BEAUTIFY_FLAG" val=""/>
</p:tagLst>
</file>

<file path=ppt/tags/tag1255.xml><?xml version="1.0" encoding="utf-8"?>
<p:tagLst xmlns:p="http://schemas.openxmlformats.org/presentationml/2006/main">
  <p:tag name="KSO_WM_BEAUTIFY_FLAG" val=""/>
</p:tagLst>
</file>

<file path=ppt/tags/tag1256.xml><?xml version="1.0" encoding="utf-8"?>
<p:tagLst xmlns:p="http://schemas.openxmlformats.org/presentationml/2006/main">
  <p:tag name="AS_UNIQUEID" val="770"/>
</p:tagLst>
</file>

<file path=ppt/tags/tag1257.xml><?xml version="1.0" encoding="utf-8"?>
<p:tagLst xmlns:p="http://schemas.openxmlformats.org/presentationml/2006/main">
  <p:tag name="AS_UNIQUEID" val="2002"/>
</p:tagLst>
</file>

<file path=ppt/tags/tag1258.xml><?xml version="1.0" encoding="utf-8"?>
<p:tagLst xmlns:p="http://schemas.openxmlformats.org/presentationml/2006/main">
  <p:tag name="AS_UNIQUEID" val="1573"/>
</p:tagLst>
</file>

<file path=ppt/tags/tag1259.xml><?xml version="1.0" encoding="utf-8"?>
<p:tagLst xmlns:p="http://schemas.openxmlformats.org/presentationml/2006/main">
  <p:tag name="AS_UNIQUEID" val="1573"/>
</p:tagLst>
</file>

<file path=ppt/tags/tag126.xml><?xml version="1.0" encoding="utf-8"?>
<p:tagLst xmlns:p="http://schemas.openxmlformats.org/presentationml/2006/main">
  <p:tag name="KSO_WM_BEAUTIFY_FLAG" val=""/>
</p:tagLst>
</file>

<file path=ppt/tags/tag1260.xml><?xml version="1.0" encoding="utf-8"?>
<p:tagLst xmlns:p="http://schemas.openxmlformats.org/presentationml/2006/main">
  <p:tag name="KSO_WM_BEAUTIFY_FLAG" val=""/>
</p:tagLst>
</file>

<file path=ppt/tags/tag1261.xml><?xml version="1.0" encoding="utf-8"?>
<p:tagLst xmlns:p="http://schemas.openxmlformats.org/presentationml/2006/main">
  <p:tag name="KSO_WM_BEAUTIFY_FLAG" val=""/>
</p:tagLst>
</file>

<file path=ppt/tags/tag1262.xml><?xml version="1.0" encoding="utf-8"?>
<p:tagLst xmlns:p="http://schemas.openxmlformats.org/presentationml/2006/main">
  <p:tag name="KSO_WM_BEAUTIFY_FLAG" val=""/>
</p:tagLst>
</file>

<file path=ppt/tags/tag1263.xml><?xml version="1.0" encoding="utf-8"?>
<p:tagLst xmlns:p="http://schemas.openxmlformats.org/presentationml/2006/main">
  <p:tag name="KSO_WM_BEAUTIFY_FLAG" val=""/>
</p:tagLst>
</file>

<file path=ppt/tags/tag1264.xml><?xml version="1.0" encoding="utf-8"?>
<p:tagLst xmlns:p="http://schemas.openxmlformats.org/presentationml/2006/main">
  <p:tag name="KSO_WM_BEAUTIFY_FLAG" val=""/>
</p:tagLst>
</file>

<file path=ppt/tags/tag1265.xml><?xml version="1.0" encoding="utf-8"?>
<p:tagLst xmlns:p="http://schemas.openxmlformats.org/presentationml/2006/main">
  <p:tag name="KSO_WM_BEAUTIFY_FLAG" val=""/>
</p:tagLst>
</file>

<file path=ppt/tags/tag1266.xml><?xml version="1.0" encoding="utf-8"?>
<p:tagLst xmlns:p="http://schemas.openxmlformats.org/presentationml/2006/main">
  <p:tag name="KSO_WM_BEAUTIFY_FLAG" val=""/>
</p:tagLst>
</file>

<file path=ppt/tags/tag1267.xml><?xml version="1.0" encoding="utf-8"?>
<p:tagLst xmlns:p="http://schemas.openxmlformats.org/presentationml/2006/main">
  <p:tag name="KSO_WM_BEAUTIFY_FLAG" val=""/>
</p:tagLst>
</file>

<file path=ppt/tags/tag1268.xml><?xml version="1.0" encoding="utf-8"?>
<p:tagLst xmlns:p="http://schemas.openxmlformats.org/presentationml/2006/main">
  <p:tag name="KSO_WM_BEAUTIFY_FLAG" val=""/>
</p:tagLst>
</file>

<file path=ppt/tags/tag1269.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70.xml><?xml version="1.0" encoding="utf-8"?>
<p:tagLst xmlns:p="http://schemas.openxmlformats.org/presentationml/2006/main">
  <p:tag name="KSO_WM_BEAUTIFY_FLAG" val=""/>
</p:tagLst>
</file>

<file path=ppt/tags/tag1271.xml><?xml version="1.0" encoding="utf-8"?>
<p:tagLst xmlns:p="http://schemas.openxmlformats.org/presentationml/2006/main">
  <p:tag name="KSO_WM_BEAUTIFY_FLAG" val=""/>
</p:tagLst>
</file>

<file path=ppt/tags/tag1272.xml><?xml version="1.0" encoding="utf-8"?>
<p:tagLst xmlns:p="http://schemas.openxmlformats.org/presentationml/2006/main">
  <p:tag name="KSO_WM_BEAUTIFY_FLAG" val=""/>
</p:tagLst>
</file>

<file path=ppt/tags/tag1273.xml><?xml version="1.0" encoding="utf-8"?>
<p:tagLst xmlns:p="http://schemas.openxmlformats.org/presentationml/2006/main">
  <p:tag name="KSO_WM_BEAUTIFY_FLAG" val=""/>
</p:tagLst>
</file>

<file path=ppt/tags/tag1274.xml><?xml version="1.0" encoding="utf-8"?>
<p:tagLst xmlns:p="http://schemas.openxmlformats.org/presentationml/2006/main">
  <p:tag name="KSO_WM_BEAUTIFY_FLAG" val=""/>
</p:tagLst>
</file>

<file path=ppt/tags/tag1275.xml><?xml version="1.0" encoding="utf-8"?>
<p:tagLst xmlns:p="http://schemas.openxmlformats.org/presentationml/2006/main">
  <p:tag name="KSO_WM_BEAUTIFY_FLAG" val=""/>
</p:tagLst>
</file>

<file path=ppt/tags/tag1276.xml><?xml version="1.0" encoding="utf-8"?>
<p:tagLst xmlns:p="http://schemas.openxmlformats.org/presentationml/2006/main">
  <p:tag name="KSO_WM_BEAUTIFY_FLAG" val=""/>
</p:tagLst>
</file>

<file path=ppt/tags/tag1277.xml><?xml version="1.0" encoding="utf-8"?>
<p:tagLst xmlns:p="http://schemas.openxmlformats.org/presentationml/2006/main">
  <p:tag name="KSO_WM_BEAUTIFY_FLAG" val=""/>
</p:tagLst>
</file>

<file path=ppt/tags/tag1278.xml><?xml version="1.0" encoding="utf-8"?>
<p:tagLst xmlns:p="http://schemas.openxmlformats.org/presentationml/2006/main">
  <p:tag name="KSO_WM_BEAUTIFY_FLAG" val=""/>
</p:tagLst>
</file>

<file path=ppt/tags/tag1279.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80.xml><?xml version="1.0" encoding="utf-8"?>
<p:tagLst xmlns:p="http://schemas.openxmlformats.org/presentationml/2006/main">
  <p:tag name="KSO_WM_BEAUTIFY_FLAG" val=""/>
</p:tagLst>
</file>

<file path=ppt/tags/tag1281.xml><?xml version="1.0" encoding="utf-8"?>
<p:tagLst xmlns:p="http://schemas.openxmlformats.org/presentationml/2006/main">
  <p:tag name="KSO_WM_BEAUTIFY_FLAG" val=""/>
</p:tagLst>
</file>

<file path=ppt/tags/tag1282.xml><?xml version="1.0" encoding="utf-8"?>
<p:tagLst xmlns:p="http://schemas.openxmlformats.org/presentationml/2006/main">
  <p:tag name="KSO_WM_BEAUTIFY_FLAG" val=""/>
</p:tagLst>
</file>

<file path=ppt/tags/tag1283.xml><?xml version="1.0" encoding="utf-8"?>
<p:tagLst xmlns:p="http://schemas.openxmlformats.org/presentationml/2006/main">
  <p:tag name="KSO_WM_BEAUTIFY_FLAG" val=""/>
</p:tagLst>
</file>

<file path=ppt/tags/tag1284.xml><?xml version="1.0" encoding="utf-8"?>
<p:tagLst xmlns:p="http://schemas.openxmlformats.org/presentationml/2006/main">
  <p:tag name="KSO_WM_BEAUTIFY_FLAG" val=""/>
</p:tagLst>
</file>

<file path=ppt/tags/tag1285.xml><?xml version="1.0" encoding="utf-8"?>
<p:tagLst xmlns:p="http://schemas.openxmlformats.org/presentationml/2006/main">
  <p:tag name="KSO_WM_BEAUTIFY_FLAG" val=""/>
</p:tagLst>
</file>

<file path=ppt/tags/tag1286.xml><?xml version="1.0" encoding="utf-8"?>
<p:tagLst xmlns:p="http://schemas.openxmlformats.org/presentationml/2006/main">
  <p:tag name="KSO_WM_BEAUTIFY_FLAG" val=""/>
</p:tagLst>
</file>

<file path=ppt/tags/tag1287.xml><?xml version="1.0" encoding="utf-8"?>
<p:tagLst xmlns:p="http://schemas.openxmlformats.org/presentationml/2006/main">
  <p:tag name="KSO_WM_BEAUTIFY_FLAG" val=""/>
</p:tagLst>
</file>

<file path=ppt/tags/tag1288.xml><?xml version="1.0" encoding="utf-8"?>
<p:tagLst xmlns:p="http://schemas.openxmlformats.org/presentationml/2006/main">
  <p:tag name="KSO_WM_BEAUTIFY_FLAG" val=""/>
</p:tagLst>
</file>

<file path=ppt/tags/tag1289.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290.xml><?xml version="1.0" encoding="utf-8"?>
<p:tagLst xmlns:p="http://schemas.openxmlformats.org/presentationml/2006/main">
  <p:tag name="KSO_WM_BEAUTIFY_FLAG" val=""/>
</p:tagLst>
</file>

<file path=ppt/tags/tag1291.xml><?xml version="1.0" encoding="utf-8"?>
<p:tagLst xmlns:p="http://schemas.openxmlformats.org/presentationml/2006/main">
  <p:tag name="KSO_WM_BEAUTIFY_FLAG" val=""/>
</p:tagLst>
</file>

<file path=ppt/tags/tag1292.xml><?xml version="1.0" encoding="utf-8"?>
<p:tagLst xmlns:p="http://schemas.openxmlformats.org/presentationml/2006/main">
  <p:tag name="KSO_WM_BEAUTIFY_FLAG" val=""/>
</p:tagLst>
</file>

<file path=ppt/tags/tag1293.xml><?xml version="1.0" encoding="utf-8"?>
<p:tagLst xmlns:p="http://schemas.openxmlformats.org/presentationml/2006/main">
  <p:tag name="KSO_WM_BEAUTIFY_FLAG" val=""/>
</p:tagLst>
</file>

<file path=ppt/tags/tag1294.xml><?xml version="1.0" encoding="utf-8"?>
<p:tagLst xmlns:p="http://schemas.openxmlformats.org/presentationml/2006/main">
  <p:tag name="KSO_WM_BEAUTIFY_FLAG" val=""/>
</p:tagLst>
</file>

<file path=ppt/tags/tag1295.xml><?xml version="1.0" encoding="utf-8"?>
<p:tagLst xmlns:p="http://schemas.openxmlformats.org/presentationml/2006/main">
  <p:tag name="KSO_WM_BEAUTIFY_FLAG" val=""/>
</p:tagLst>
</file>

<file path=ppt/tags/tag1296.xml><?xml version="1.0" encoding="utf-8"?>
<p:tagLst xmlns:p="http://schemas.openxmlformats.org/presentationml/2006/main">
  <p:tag name="KSO_WM_BEAUTIFY_FLAG" val=""/>
</p:tagLst>
</file>

<file path=ppt/tags/tag1297.xml><?xml version="1.0" encoding="utf-8"?>
<p:tagLst xmlns:p="http://schemas.openxmlformats.org/presentationml/2006/main">
  <p:tag name="KSO_WM_BEAUTIFY_FLAG" val=""/>
</p:tagLst>
</file>

<file path=ppt/tags/tag1298.xml><?xml version="1.0" encoding="utf-8"?>
<p:tagLst xmlns:p="http://schemas.openxmlformats.org/presentationml/2006/main">
  <p:tag name="KSO_WM_BEAUTIFY_FLAG" val=""/>
</p:tagLst>
</file>

<file path=ppt/tags/tag1299.xml><?xml version="1.0" encoding="utf-8"?>
<p:tagLst xmlns:p="http://schemas.openxmlformats.org/presentationml/2006/main">
  <p:tag name="KSO_WM_BEAUTIFY_FLAG" val=""/>
</p:tagLst>
</file>

<file path=ppt/tags/tag13.xml><?xml version="1.0" encoding="utf-8"?>
<p:tagLst xmlns:p="http://schemas.openxmlformats.org/presentationml/2006/main">
  <p:tag name="AS_UNIQUEID" val="9144"/>
</p:tagLst>
</file>

<file path=ppt/tags/tag130.xml><?xml version="1.0" encoding="utf-8"?>
<p:tagLst xmlns:p="http://schemas.openxmlformats.org/presentationml/2006/main">
  <p:tag name="KSO_WM_BEAUTIFY_FLAG" val=""/>
</p:tagLst>
</file>

<file path=ppt/tags/tag1300.xml><?xml version="1.0" encoding="utf-8"?>
<p:tagLst xmlns:p="http://schemas.openxmlformats.org/presentationml/2006/main">
  <p:tag name="KSO_WM_BEAUTIFY_FLAG" val=""/>
</p:tagLst>
</file>

<file path=ppt/tags/tag1301.xml><?xml version="1.0" encoding="utf-8"?>
<p:tagLst xmlns:p="http://schemas.openxmlformats.org/presentationml/2006/main">
  <p:tag name="KSO_WM_BEAUTIFY_FLAG" val=""/>
</p:tagLst>
</file>

<file path=ppt/tags/tag1302.xml><?xml version="1.0" encoding="utf-8"?>
<p:tagLst xmlns:p="http://schemas.openxmlformats.org/presentationml/2006/main">
  <p:tag name="KSO_WM_BEAUTIFY_FLAG" val=""/>
</p:tagLst>
</file>

<file path=ppt/tags/tag1303.xml><?xml version="1.0" encoding="utf-8"?>
<p:tagLst xmlns:p="http://schemas.openxmlformats.org/presentationml/2006/main">
  <p:tag name="KSO_WM_BEAUTIFY_FLAG" val=""/>
</p:tagLst>
</file>

<file path=ppt/tags/tag1304.xml><?xml version="1.0" encoding="utf-8"?>
<p:tagLst xmlns:p="http://schemas.openxmlformats.org/presentationml/2006/main">
  <p:tag name="KSO_WM_BEAUTIFY_FLAG" val=""/>
</p:tagLst>
</file>

<file path=ppt/tags/tag1305.xml><?xml version="1.0" encoding="utf-8"?>
<p:tagLst xmlns:p="http://schemas.openxmlformats.org/presentationml/2006/main">
  <p:tag name="KSO_WM_BEAUTIFY_FLAG" val=""/>
</p:tagLst>
</file>

<file path=ppt/tags/tag1306.xml><?xml version="1.0" encoding="utf-8"?>
<p:tagLst xmlns:p="http://schemas.openxmlformats.org/presentationml/2006/main">
  <p:tag name="KSO_WM_BEAUTIFY_FLAG" val=""/>
</p:tagLst>
</file>

<file path=ppt/tags/tag1307.xml><?xml version="1.0" encoding="utf-8"?>
<p:tagLst xmlns:p="http://schemas.openxmlformats.org/presentationml/2006/main">
  <p:tag name="KSO_WM_BEAUTIFY_FLAG" val=""/>
</p:tagLst>
</file>

<file path=ppt/tags/tag1308.xml><?xml version="1.0" encoding="utf-8"?>
<p:tagLst xmlns:p="http://schemas.openxmlformats.org/presentationml/2006/main">
  <p:tag name="KSO_WM_BEAUTIFY_FLAG" val=""/>
</p:tagLst>
</file>

<file path=ppt/tags/tag1309.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10.xml><?xml version="1.0" encoding="utf-8"?>
<p:tagLst xmlns:p="http://schemas.openxmlformats.org/presentationml/2006/main">
  <p:tag name="KSO_WM_BEAUTIFY_FLAG" val=""/>
</p:tagLst>
</file>

<file path=ppt/tags/tag1311.xml><?xml version="1.0" encoding="utf-8"?>
<p:tagLst xmlns:p="http://schemas.openxmlformats.org/presentationml/2006/main">
  <p:tag name="KSO_WM_BEAUTIFY_FLAG" val=""/>
</p:tagLst>
</file>

<file path=ppt/tags/tag1312.xml><?xml version="1.0" encoding="utf-8"?>
<p:tagLst xmlns:p="http://schemas.openxmlformats.org/presentationml/2006/main">
  <p:tag name="KSO_WM_BEAUTIFY_FLAG" val=""/>
</p:tagLst>
</file>

<file path=ppt/tags/tag1313.xml><?xml version="1.0" encoding="utf-8"?>
<p:tagLst xmlns:p="http://schemas.openxmlformats.org/presentationml/2006/main">
  <p:tag name="KSO_WM_BEAUTIFY_FLAG" val=""/>
</p:tagLst>
</file>

<file path=ppt/tags/tag1314.xml><?xml version="1.0" encoding="utf-8"?>
<p:tagLst xmlns:p="http://schemas.openxmlformats.org/presentationml/2006/main">
  <p:tag name="AS_UNIQUEID" val="770"/>
</p:tagLst>
</file>

<file path=ppt/tags/tag1315.xml><?xml version="1.0" encoding="utf-8"?>
<p:tagLst xmlns:p="http://schemas.openxmlformats.org/presentationml/2006/main">
  <p:tag name="AS_UNIQUEID" val="2003"/>
</p:tagLst>
</file>

<file path=ppt/tags/tag1316.xml><?xml version="1.0" encoding="utf-8"?>
<p:tagLst xmlns:p="http://schemas.openxmlformats.org/presentationml/2006/main">
  <p:tag name="AS_UNIQUEID" val="1578"/>
</p:tagLst>
</file>

<file path=ppt/tags/tag1317.xml><?xml version="1.0" encoding="utf-8"?>
<p:tagLst xmlns:p="http://schemas.openxmlformats.org/presentationml/2006/main">
  <p:tag name="KSO_WM_BEAUTIFY_FLAG" val=""/>
</p:tagLst>
</file>

<file path=ppt/tags/tag1318.xml><?xml version="1.0" encoding="utf-8"?>
<p:tagLst xmlns:p="http://schemas.openxmlformats.org/presentationml/2006/main">
  <p:tag name="KSO_WM_BEAUTIFY_FLAG" val=""/>
</p:tagLst>
</file>

<file path=ppt/tags/tag1319.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20.xml><?xml version="1.0" encoding="utf-8"?>
<p:tagLst xmlns:p="http://schemas.openxmlformats.org/presentationml/2006/main">
  <p:tag name="KSO_WM_BEAUTIFY_FLAG" val=""/>
</p:tagLst>
</file>

<file path=ppt/tags/tag1321.xml><?xml version="1.0" encoding="utf-8"?>
<p:tagLst xmlns:p="http://schemas.openxmlformats.org/presentationml/2006/main">
  <p:tag name="KSO_WM_BEAUTIFY_FLAG" val=""/>
</p:tagLst>
</file>

<file path=ppt/tags/tag1322.xml><?xml version="1.0" encoding="utf-8"?>
<p:tagLst xmlns:p="http://schemas.openxmlformats.org/presentationml/2006/main">
  <p:tag name="KSO_WM_BEAUTIFY_FLAG" val=""/>
</p:tagLst>
</file>

<file path=ppt/tags/tag1323.xml><?xml version="1.0" encoding="utf-8"?>
<p:tagLst xmlns:p="http://schemas.openxmlformats.org/presentationml/2006/main">
  <p:tag name="KSO_WM_BEAUTIFY_FLAG" val=""/>
</p:tagLst>
</file>

<file path=ppt/tags/tag1324.xml><?xml version="1.0" encoding="utf-8"?>
<p:tagLst xmlns:p="http://schemas.openxmlformats.org/presentationml/2006/main">
  <p:tag name="KSO_WM_BEAUTIFY_FLAG" val=""/>
</p:tagLst>
</file>

<file path=ppt/tags/tag1325.xml><?xml version="1.0" encoding="utf-8"?>
<p:tagLst xmlns:p="http://schemas.openxmlformats.org/presentationml/2006/main">
  <p:tag name="KSO_WM_BEAUTIFY_FLAG" val=""/>
</p:tagLst>
</file>

<file path=ppt/tags/tag1326.xml><?xml version="1.0" encoding="utf-8"?>
<p:tagLst xmlns:p="http://schemas.openxmlformats.org/presentationml/2006/main">
  <p:tag name="KSO_WM_BEAUTIFY_FLAG" val=""/>
</p:tagLst>
</file>

<file path=ppt/tags/tag1327.xml><?xml version="1.0" encoding="utf-8"?>
<p:tagLst xmlns:p="http://schemas.openxmlformats.org/presentationml/2006/main">
  <p:tag name="KSO_WM_BEAUTIFY_FLAG" val=""/>
</p:tagLst>
</file>

<file path=ppt/tags/tag1328.xml><?xml version="1.0" encoding="utf-8"?>
<p:tagLst xmlns:p="http://schemas.openxmlformats.org/presentationml/2006/main">
  <p:tag name="KSO_WM_BEAUTIFY_FLAG" val=""/>
</p:tagLst>
</file>

<file path=ppt/tags/tag1329.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30.xml><?xml version="1.0" encoding="utf-8"?>
<p:tagLst xmlns:p="http://schemas.openxmlformats.org/presentationml/2006/main">
  <p:tag name="KSO_WM_BEAUTIFY_FLAG" val=""/>
</p:tagLst>
</file>

<file path=ppt/tags/tag1331.xml><?xml version="1.0" encoding="utf-8"?>
<p:tagLst xmlns:p="http://schemas.openxmlformats.org/presentationml/2006/main">
  <p:tag name="KSO_WM_BEAUTIFY_FLAG" val=""/>
</p:tagLst>
</file>

<file path=ppt/tags/tag1332.xml><?xml version="1.0" encoding="utf-8"?>
<p:tagLst xmlns:p="http://schemas.openxmlformats.org/presentationml/2006/main">
  <p:tag name="KSO_WM_BEAUTIFY_FLAG" val=""/>
</p:tagLst>
</file>

<file path=ppt/tags/tag1333.xml><?xml version="1.0" encoding="utf-8"?>
<p:tagLst xmlns:p="http://schemas.openxmlformats.org/presentationml/2006/main">
  <p:tag name="KSO_WM_BEAUTIFY_FLAG" val=""/>
</p:tagLst>
</file>

<file path=ppt/tags/tag1334.xml><?xml version="1.0" encoding="utf-8"?>
<p:tagLst xmlns:p="http://schemas.openxmlformats.org/presentationml/2006/main">
  <p:tag name="KSO_WM_BEAUTIFY_FLAG" val=""/>
</p:tagLst>
</file>

<file path=ppt/tags/tag1335.xml><?xml version="1.0" encoding="utf-8"?>
<p:tagLst xmlns:p="http://schemas.openxmlformats.org/presentationml/2006/main">
  <p:tag name="KSO_WM_BEAUTIFY_FLAG" val=""/>
</p:tagLst>
</file>

<file path=ppt/tags/tag1336.xml><?xml version="1.0" encoding="utf-8"?>
<p:tagLst xmlns:p="http://schemas.openxmlformats.org/presentationml/2006/main">
  <p:tag name="KSO_WM_BEAUTIFY_FLAG" val=""/>
</p:tagLst>
</file>

<file path=ppt/tags/tag1337.xml><?xml version="1.0" encoding="utf-8"?>
<p:tagLst xmlns:p="http://schemas.openxmlformats.org/presentationml/2006/main">
  <p:tag name="KSO_WM_BEAUTIFY_FLAG" val=""/>
</p:tagLst>
</file>

<file path=ppt/tags/tag1338.xml><?xml version="1.0" encoding="utf-8"?>
<p:tagLst xmlns:p="http://schemas.openxmlformats.org/presentationml/2006/main">
  <p:tag name="KSO_WM_BEAUTIFY_FLAG" val=""/>
</p:tagLst>
</file>

<file path=ppt/tags/tag1339.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40.xml><?xml version="1.0" encoding="utf-8"?>
<p:tagLst xmlns:p="http://schemas.openxmlformats.org/presentationml/2006/main">
  <p:tag name="KSO_WM_BEAUTIFY_FLAG" val=""/>
</p:tagLst>
</file>

<file path=ppt/tags/tag1341.xml><?xml version="1.0" encoding="utf-8"?>
<p:tagLst xmlns:p="http://schemas.openxmlformats.org/presentationml/2006/main">
  <p:tag name="KSO_WM_BEAUTIFY_FLAG" val=""/>
</p:tagLst>
</file>

<file path=ppt/tags/tag1342.xml><?xml version="1.0" encoding="utf-8"?>
<p:tagLst xmlns:p="http://schemas.openxmlformats.org/presentationml/2006/main">
  <p:tag name="KSO_WM_BEAUTIFY_FLAG" val=""/>
</p:tagLst>
</file>

<file path=ppt/tags/tag1343.xml><?xml version="1.0" encoding="utf-8"?>
<p:tagLst xmlns:p="http://schemas.openxmlformats.org/presentationml/2006/main">
  <p:tag name="KSO_WM_BEAUTIFY_FLAG" val=""/>
</p:tagLst>
</file>

<file path=ppt/tags/tag1344.xml><?xml version="1.0" encoding="utf-8"?>
<p:tagLst xmlns:p="http://schemas.openxmlformats.org/presentationml/2006/main">
  <p:tag name="KSO_WM_BEAUTIFY_FLAG" val=""/>
</p:tagLst>
</file>

<file path=ppt/tags/tag1345.xml><?xml version="1.0" encoding="utf-8"?>
<p:tagLst xmlns:p="http://schemas.openxmlformats.org/presentationml/2006/main">
  <p:tag name="KSO_WM_BEAUTIFY_FLAG" val=""/>
</p:tagLst>
</file>

<file path=ppt/tags/tag1346.xml><?xml version="1.0" encoding="utf-8"?>
<p:tagLst xmlns:p="http://schemas.openxmlformats.org/presentationml/2006/main">
  <p:tag name="KSO_WM_BEAUTIFY_FLAG" val=""/>
</p:tagLst>
</file>

<file path=ppt/tags/tag1347.xml><?xml version="1.0" encoding="utf-8"?>
<p:tagLst xmlns:p="http://schemas.openxmlformats.org/presentationml/2006/main">
  <p:tag name="KSO_WM_BEAUTIFY_FLAG" val=""/>
</p:tagLst>
</file>

<file path=ppt/tags/tag1348.xml><?xml version="1.0" encoding="utf-8"?>
<p:tagLst xmlns:p="http://schemas.openxmlformats.org/presentationml/2006/main">
  <p:tag name="KSO_WM_BEAUTIFY_FLAG" val=""/>
</p:tagLst>
</file>

<file path=ppt/tags/tag1349.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50.xml><?xml version="1.0" encoding="utf-8"?>
<p:tagLst xmlns:p="http://schemas.openxmlformats.org/presentationml/2006/main">
  <p:tag name="KSO_WM_BEAUTIFY_FLAG" val=""/>
</p:tagLst>
</file>

<file path=ppt/tags/tag1351.xml><?xml version="1.0" encoding="utf-8"?>
<p:tagLst xmlns:p="http://schemas.openxmlformats.org/presentationml/2006/main">
  <p:tag name="KSO_WM_BEAUTIFY_FLAG" val=""/>
</p:tagLst>
</file>

<file path=ppt/tags/tag1352.xml><?xml version="1.0" encoding="utf-8"?>
<p:tagLst xmlns:p="http://schemas.openxmlformats.org/presentationml/2006/main">
  <p:tag name="KSO_WM_BEAUTIFY_FLAG" val=""/>
</p:tagLst>
</file>

<file path=ppt/tags/tag1353.xml><?xml version="1.0" encoding="utf-8"?>
<p:tagLst xmlns:p="http://schemas.openxmlformats.org/presentationml/2006/main">
  <p:tag name="KSO_WM_BEAUTIFY_FLAG" val=""/>
</p:tagLst>
</file>

<file path=ppt/tags/tag1354.xml><?xml version="1.0" encoding="utf-8"?>
<p:tagLst xmlns:p="http://schemas.openxmlformats.org/presentationml/2006/main">
  <p:tag name="KSO_WM_BEAUTIFY_FLAG" val=""/>
</p:tagLst>
</file>

<file path=ppt/tags/tag1355.xml><?xml version="1.0" encoding="utf-8"?>
<p:tagLst xmlns:p="http://schemas.openxmlformats.org/presentationml/2006/main">
  <p:tag name="KSO_WM_BEAUTIFY_FLAG" val=""/>
</p:tagLst>
</file>

<file path=ppt/tags/tag1356.xml><?xml version="1.0" encoding="utf-8"?>
<p:tagLst xmlns:p="http://schemas.openxmlformats.org/presentationml/2006/main">
  <p:tag name="KSO_WM_BEAUTIFY_FLAG" val=""/>
</p:tagLst>
</file>

<file path=ppt/tags/tag1357.xml><?xml version="1.0" encoding="utf-8"?>
<p:tagLst xmlns:p="http://schemas.openxmlformats.org/presentationml/2006/main">
  <p:tag name="KSO_WM_BEAUTIFY_FLAG" val=""/>
</p:tagLst>
</file>

<file path=ppt/tags/tag1358.xml><?xml version="1.0" encoding="utf-8"?>
<p:tagLst xmlns:p="http://schemas.openxmlformats.org/presentationml/2006/main">
  <p:tag name="KSO_WM_BEAUTIFY_FLAG" val=""/>
</p:tagLst>
</file>

<file path=ppt/tags/tag1359.xml><?xml version="1.0" encoding="utf-8"?>
<p:tagLst xmlns:p="http://schemas.openxmlformats.org/presentationml/2006/main">
  <p:tag name="KSO_WM_BEAUTIFY_FLAG" val=""/>
</p:tagLst>
</file>

<file path=ppt/tags/tag136.xml><?xml version="1.0" encoding="utf-8"?>
<p:tagLst xmlns:p="http://schemas.openxmlformats.org/presentationml/2006/main">
  <p:tag name="AS_UNIQUEID" val="4334"/>
</p:tagLst>
</file>

<file path=ppt/tags/tag1360.xml><?xml version="1.0" encoding="utf-8"?>
<p:tagLst xmlns:p="http://schemas.openxmlformats.org/presentationml/2006/main">
  <p:tag name="KSO_WM_BEAUTIFY_FLAG" val=""/>
</p:tagLst>
</file>

<file path=ppt/tags/tag1361.xml><?xml version="1.0" encoding="utf-8"?>
<p:tagLst xmlns:p="http://schemas.openxmlformats.org/presentationml/2006/main">
  <p:tag name="KSO_WM_BEAUTIFY_FLAG" val=""/>
</p:tagLst>
</file>

<file path=ppt/tags/tag1362.xml><?xml version="1.0" encoding="utf-8"?>
<p:tagLst xmlns:p="http://schemas.openxmlformats.org/presentationml/2006/main">
  <p:tag name="KSO_WM_BEAUTIFY_FLAG" val=""/>
</p:tagLst>
</file>

<file path=ppt/tags/tag1363.xml><?xml version="1.0" encoding="utf-8"?>
<p:tagLst xmlns:p="http://schemas.openxmlformats.org/presentationml/2006/main">
  <p:tag name="KSO_WM_BEAUTIFY_FLAG" val=""/>
</p:tagLst>
</file>

<file path=ppt/tags/tag1364.xml><?xml version="1.0" encoding="utf-8"?>
<p:tagLst xmlns:p="http://schemas.openxmlformats.org/presentationml/2006/main">
  <p:tag name="KSO_WM_BEAUTIFY_FLAG" val=""/>
</p:tagLst>
</file>

<file path=ppt/tags/tag1365.xml><?xml version="1.0" encoding="utf-8"?>
<p:tagLst xmlns:p="http://schemas.openxmlformats.org/presentationml/2006/main">
  <p:tag name="KSO_WM_BEAUTIFY_FLAG" val=""/>
</p:tagLst>
</file>

<file path=ppt/tags/tag1366.xml><?xml version="1.0" encoding="utf-8"?>
<p:tagLst xmlns:p="http://schemas.openxmlformats.org/presentationml/2006/main">
  <p:tag name="KSO_WM_BEAUTIFY_FLAG" val=""/>
</p:tagLst>
</file>

<file path=ppt/tags/tag1367.xml><?xml version="1.0" encoding="utf-8"?>
<p:tagLst xmlns:p="http://schemas.openxmlformats.org/presentationml/2006/main">
  <p:tag name="KSO_WM_BEAUTIFY_FLAG" val=""/>
</p:tagLst>
</file>

<file path=ppt/tags/tag1368.xml><?xml version="1.0" encoding="utf-8"?>
<p:tagLst xmlns:p="http://schemas.openxmlformats.org/presentationml/2006/main">
  <p:tag name="KSO_WM_BEAUTIFY_FLAG" val=""/>
</p:tagLst>
</file>

<file path=ppt/tags/tag1369.xml><?xml version="1.0" encoding="utf-8"?>
<p:tagLst xmlns:p="http://schemas.openxmlformats.org/presentationml/2006/main">
  <p:tag name="KSO_WM_BEAUTIFY_FLAG" val=""/>
</p:tagLst>
</file>

<file path=ppt/tags/tag137.xml><?xml version="1.0" encoding="utf-8"?>
<p:tagLst xmlns:p="http://schemas.openxmlformats.org/presentationml/2006/main">
  <p:tag name="AS_UNIQUEID" val="1722"/>
</p:tagLst>
</file>

<file path=ppt/tags/tag1370.xml><?xml version="1.0" encoding="utf-8"?>
<p:tagLst xmlns:p="http://schemas.openxmlformats.org/presentationml/2006/main">
  <p:tag name="KSO_WM_BEAUTIFY_FLAG" val=""/>
</p:tagLst>
</file>

<file path=ppt/tags/tag1371.xml><?xml version="1.0" encoding="utf-8"?>
<p:tagLst xmlns:p="http://schemas.openxmlformats.org/presentationml/2006/main">
  <p:tag name="AS_UNIQUEID" val="770"/>
</p:tagLst>
</file>

<file path=ppt/tags/tag1372.xml><?xml version="1.0" encoding="utf-8"?>
<p:tagLst xmlns:p="http://schemas.openxmlformats.org/presentationml/2006/main">
  <p:tag name="AS_UNIQUEID" val="2468"/>
</p:tagLst>
</file>

<file path=ppt/tags/tag1373.xml><?xml version="1.0" encoding="utf-8"?>
<p:tagLst xmlns:p="http://schemas.openxmlformats.org/presentationml/2006/main">
  <p:tag name="AS_UNIQUEID" val="6314"/>
  <p:tag name="KSO_WM_BEAUTIFY_FLAG" val=""/>
</p:tagLst>
</file>

<file path=ppt/tags/tag1374.xml><?xml version="1.0" encoding="utf-8"?>
<p:tagLst xmlns:p="http://schemas.openxmlformats.org/presentationml/2006/main">
  <p:tag name="AS_UNIQUEID" val="6828"/>
  <p:tag name="KSO_WM_BEAUTIFY_FLAG" val=""/>
</p:tagLst>
</file>

<file path=ppt/tags/tag1375.xml><?xml version="1.0" encoding="utf-8"?>
<p:tagLst xmlns:p="http://schemas.openxmlformats.org/presentationml/2006/main">
  <p:tag name="AS_UNIQUEID" val="418"/>
</p:tagLst>
</file>

<file path=ppt/tags/tag1376.xml><?xml version="1.0" encoding="utf-8"?>
<p:tagLst xmlns:p="http://schemas.openxmlformats.org/presentationml/2006/main">
  <p:tag name="AS_UNIQUEID" val="418"/>
</p:tagLst>
</file>

<file path=ppt/tags/tag1377.xml><?xml version="1.0" encoding="utf-8"?>
<p:tagLst xmlns:p="http://schemas.openxmlformats.org/presentationml/2006/main">
  <p:tag name="AS_UNIQUEID" val="418"/>
</p:tagLst>
</file>

<file path=ppt/tags/tag1378.xml><?xml version="1.0" encoding="utf-8"?>
<p:tagLst xmlns:p="http://schemas.openxmlformats.org/presentationml/2006/main">
  <p:tag name="AS_UNIQUEID" val="418"/>
</p:tagLst>
</file>

<file path=ppt/tags/tag1379.xml><?xml version="1.0" encoding="utf-8"?>
<p:tagLst xmlns:p="http://schemas.openxmlformats.org/presentationml/2006/main">
  <p:tag name="AS_UNIQUEID" val="418"/>
</p:tagLst>
</file>

<file path=ppt/tags/tag138.xml><?xml version="1.0" encoding="utf-8"?>
<p:tagLst xmlns:p="http://schemas.openxmlformats.org/presentationml/2006/main">
  <p:tag name="AS_UNIQUEID" val="3932"/>
</p:tagLst>
</file>

<file path=ppt/tags/tag1380.xml><?xml version="1.0" encoding="utf-8"?>
<p:tagLst xmlns:p="http://schemas.openxmlformats.org/presentationml/2006/main">
  <p:tag name="AS_UNIQUEID" val="418"/>
</p:tagLst>
</file>

<file path=ppt/tags/tag1381.xml><?xml version="1.0" encoding="utf-8"?>
<p:tagLst xmlns:p="http://schemas.openxmlformats.org/presentationml/2006/main">
  <p:tag name="AS_UNIQUEID" val="5881"/>
</p:tagLst>
</file>

<file path=ppt/tags/tag1382.xml><?xml version="1.0" encoding="utf-8"?>
<p:tagLst xmlns:p="http://schemas.openxmlformats.org/presentationml/2006/main">
  <p:tag name="AS_UNIQUEID" val="5882"/>
</p:tagLst>
</file>

<file path=ppt/tags/tag1383.xml><?xml version="1.0" encoding="utf-8"?>
<p:tagLst xmlns:p="http://schemas.openxmlformats.org/presentationml/2006/main">
  <p:tag name="AS_UNIQUEID" val="5883"/>
</p:tagLst>
</file>

<file path=ppt/tags/tag1384.xml><?xml version="1.0" encoding="utf-8"?>
<p:tagLst xmlns:p="http://schemas.openxmlformats.org/presentationml/2006/main">
  <p:tag name="AS_UNIQUEID" val="7040"/>
</p:tagLst>
</file>

<file path=ppt/tags/tag1385.xml><?xml version="1.0" encoding="utf-8"?>
<p:tagLst xmlns:p="http://schemas.openxmlformats.org/presentationml/2006/main">
  <p:tag name="AS_UNIQUEID" val="6828"/>
  <p:tag name="KSO_WM_BEAUTIFY_FLAG" val=""/>
</p:tagLst>
</file>

<file path=ppt/tags/tag1386.xml><?xml version="1.0" encoding="utf-8"?>
<p:tagLst xmlns:p="http://schemas.openxmlformats.org/presentationml/2006/main">
  <p:tag name="AS_UNIQUEID" val="5886"/>
</p:tagLst>
</file>

<file path=ppt/tags/tag1387.xml><?xml version="1.0" encoding="utf-8"?>
<p:tagLst xmlns:p="http://schemas.openxmlformats.org/presentationml/2006/main">
  <p:tag name="AS_UNIQUEID" val="5887"/>
</p:tagLst>
</file>

<file path=ppt/tags/tag1388.xml><?xml version="1.0" encoding="utf-8"?>
<p:tagLst xmlns:p="http://schemas.openxmlformats.org/presentationml/2006/main">
  <p:tag name="AS_UNIQUEID" val="5888"/>
</p:tagLst>
</file>

<file path=ppt/tags/tag1389.xml><?xml version="1.0" encoding="utf-8"?>
<p:tagLst xmlns:p="http://schemas.openxmlformats.org/presentationml/2006/main">
  <p:tag name="AS_UNIQUEID" val="7040"/>
</p:tagLst>
</file>

<file path=ppt/tags/tag139.xml><?xml version="1.0" encoding="utf-8"?>
<p:tagLst xmlns:p="http://schemas.openxmlformats.org/presentationml/2006/main">
  <p:tag name="AS_UNIQUEID" val="696"/>
  <p:tag name="KSO_WM_BEAUTIFY_FLAG" val=""/>
</p:tagLst>
</file>

<file path=ppt/tags/tag1390.xml><?xml version="1.0" encoding="utf-8"?>
<p:tagLst xmlns:p="http://schemas.openxmlformats.org/presentationml/2006/main">
  <p:tag name="KSO_WM_BEAUTIFY_FLAG" val=""/>
</p:tagLst>
</file>

<file path=ppt/tags/tag1391.xml><?xml version="1.0" encoding="utf-8"?>
<p:tagLst xmlns:p="http://schemas.openxmlformats.org/presentationml/2006/main">
  <p:tag name="KSO_WM_BEAUTIFY_FLAG" val=""/>
</p:tagLst>
</file>

<file path=ppt/tags/tag1392.xml><?xml version="1.0" encoding="utf-8"?>
<p:tagLst xmlns:p="http://schemas.openxmlformats.org/presentationml/2006/main">
  <p:tag name="KSO_WM_BEAUTIFY_FLAG" val=""/>
</p:tagLst>
</file>

<file path=ppt/tags/tag1393.xml><?xml version="1.0" encoding="utf-8"?>
<p:tagLst xmlns:p="http://schemas.openxmlformats.org/presentationml/2006/main">
  <p:tag name="KSO_WM_BEAUTIFY_FLAG" val=""/>
</p:tagLst>
</file>

<file path=ppt/tags/tag1394.xml><?xml version="1.0" encoding="utf-8"?>
<p:tagLst xmlns:p="http://schemas.openxmlformats.org/presentationml/2006/main">
  <p:tag name="AS_UNIQUEID" val="8110"/>
</p:tagLst>
</file>

<file path=ppt/tags/tag1395.xml><?xml version="1.0" encoding="utf-8"?>
<p:tagLst xmlns:p="http://schemas.openxmlformats.org/presentationml/2006/main">
  <p:tag name="AS_UNIQUEID" val="8110"/>
</p:tagLst>
</file>

<file path=ppt/tags/tag1396.xml><?xml version="1.0" encoding="utf-8"?>
<p:tagLst xmlns:p="http://schemas.openxmlformats.org/presentationml/2006/main">
  <p:tag name="AS_UNIQUEID" val="8110"/>
</p:tagLst>
</file>

<file path=ppt/tags/tag1397.xml><?xml version="1.0" encoding="utf-8"?>
<p:tagLst xmlns:p="http://schemas.openxmlformats.org/presentationml/2006/main">
  <p:tag name="AS_UNIQUEID" val="8110"/>
</p:tagLst>
</file>

<file path=ppt/tags/tag1398.xml><?xml version="1.0" encoding="utf-8"?>
<p:tagLst xmlns:p="http://schemas.openxmlformats.org/presentationml/2006/main">
  <p:tag name="AS_UNIQUEID" val="8110"/>
</p:tagLst>
</file>

<file path=ppt/tags/tag1399.xml><?xml version="1.0" encoding="utf-8"?>
<p:tagLst xmlns:p="http://schemas.openxmlformats.org/presentationml/2006/main">
  <p:tag name="AS_UNIQUEID" val="8110"/>
</p:tagLst>
</file>

<file path=ppt/tags/tag14.xml><?xml version="1.0" encoding="utf-8"?>
<p:tagLst xmlns:p="http://schemas.openxmlformats.org/presentationml/2006/main">
  <p:tag name="AS_UNIQUEID" val="9150"/>
  <p:tag name="KSO_WM_BEAUTIFY_FLAG" val=""/>
</p:tagLst>
</file>

<file path=ppt/tags/tag140.xml><?xml version="1.0" encoding="utf-8"?>
<p:tagLst xmlns:p="http://schemas.openxmlformats.org/presentationml/2006/main">
  <p:tag name="AS_UNIQUEID" val="697"/>
  <p:tag name="KSO_WM_BEAUTIFY_FLAG" val=""/>
</p:tagLst>
</file>

<file path=ppt/tags/tag1400.xml><?xml version="1.0" encoding="utf-8"?>
<p:tagLst xmlns:p="http://schemas.openxmlformats.org/presentationml/2006/main">
  <p:tag name="COMMONDATA" val="eyJoZGlkIjoiMDZkZThkYTVhMzJiY2E3MjE1Y2NmZjc1MzAxYmQ2ZDMifQ=="/>
</p:tagLst>
</file>

<file path=ppt/tags/tag141.xml><?xml version="1.0" encoding="utf-8"?>
<p:tagLst xmlns:p="http://schemas.openxmlformats.org/presentationml/2006/main">
  <p:tag name="AS_UNIQUEID" val="698"/>
  <p:tag name="KSO_WM_BEAUTIFY_FLAG" val=""/>
</p:tagLst>
</file>

<file path=ppt/tags/tag142.xml><?xml version="1.0" encoding="utf-8"?>
<p:tagLst xmlns:p="http://schemas.openxmlformats.org/presentationml/2006/main">
  <p:tag name="AS_UNIQUEID" val="6121"/>
  <p:tag name="KSO_WM_BEAUTIFY_FLAG" val=""/>
</p:tagLst>
</file>

<file path=ppt/tags/tag143.xml><?xml version="1.0" encoding="utf-8"?>
<p:tagLst xmlns:p="http://schemas.openxmlformats.org/presentationml/2006/main">
  <p:tag name="AS_UNIQUEID" val="6586"/>
</p:tagLst>
</file>

<file path=ppt/tags/tag144.xml><?xml version="1.0" encoding="utf-8"?>
<p:tagLst xmlns:p="http://schemas.openxmlformats.org/presentationml/2006/main">
  <p:tag name="AS_UNIQUEID" val="6587"/>
  <p:tag name="KSO_WM_BEAUTIFY_FLAG" val=""/>
</p:tagLst>
</file>

<file path=ppt/tags/tag145.xml><?xml version="1.0" encoding="utf-8"?>
<p:tagLst xmlns:p="http://schemas.openxmlformats.org/presentationml/2006/main">
  <p:tag name="AS_UNIQUEID" val="6588"/>
  <p:tag name="KSO_WM_BEAUTIFY_FLAG" val=""/>
</p:tagLst>
</file>

<file path=ppt/tags/tag146.xml><?xml version="1.0" encoding="utf-8"?>
<p:tagLst xmlns:p="http://schemas.openxmlformats.org/presentationml/2006/main">
  <p:tag name="AS_UNIQUEID" val="4334"/>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10627"/>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AS_UNIQUEID" val="10969"/>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AS_UNIQUEID" val="10970"/>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AS_UNIQUEID" val="4992"/>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AS_UNIQUEID" val="1178"/>
</p:tagLst>
</file>

<file path=ppt/tags/tag202.xml><?xml version="1.0" encoding="utf-8"?>
<p:tagLst xmlns:p="http://schemas.openxmlformats.org/presentationml/2006/main">
  <p:tag name="AS_UNIQUEID" val="4334"/>
</p:tagLst>
</file>

<file path=ppt/tags/tag203.xml><?xml version="1.0" encoding="utf-8"?>
<p:tagLst xmlns:p="http://schemas.openxmlformats.org/presentationml/2006/main">
  <p:tag name="AS_UNIQUEID" val="9144"/>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AS_UNIQUEID" val="9158"/>
</p:tagLst>
</file>

<file path=ppt/tags/tag259.xml><?xml version="1.0" encoding="utf-8"?>
<p:tagLst xmlns:p="http://schemas.openxmlformats.org/presentationml/2006/main">
  <p:tag name="AS_UNIQUEID" val="3947"/>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AS_UNIQUEID" val="3947"/>
  <p:tag name="KSO_WM_BEAUTIFY_FLAG" val=""/>
</p:tagLst>
</file>

<file path=ppt/tags/tag261.xml><?xml version="1.0" encoding="utf-8"?>
<p:tagLst xmlns:p="http://schemas.openxmlformats.org/presentationml/2006/main">
  <p:tag name="AS_UNIQUEID" val="3947"/>
  <p:tag name="KSO_WM_BEAUTIFY_FLAG" val=""/>
</p:tagLst>
</file>

<file path=ppt/tags/tag262.xml><?xml version="1.0" encoding="utf-8"?>
<p:tagLst xmlns:p="http://schemas.openxmlformats.org/presentationml/2006/main">
  <p:tag name="AS_UNIQUEID" val="665"/>
  <p:tag name="KSO_WM_BEAUTIFY_FLAG" val=""/>
  <p:tag name="KSO_WM_UNIT_PLACING_PICTURE_USER_VIEWPORT" val="{&quot;height&quot;:4257,&quot;width&quot;:6333}"/>
</p:tagLst>
</file>

<file path=ppt/tags/tag263.xml><?xml version="1.0" encoding="utf-8"?>
<p:tagLst xmlns:p="http://schemas.openxmlformats.org/presentationml/2006/main">
  <p:tag name="AS_UNIQUEID" val="2864"/>
  <p:tag name="KSO_WM_FULL_TEXT_BEAUTIFY_COPY_ID" val="6"/>
  <p:tag name="KSO_WM_UNIT_TABLE_BEAUTIFY" val="smartTable{ebde18bf-671b-4d21-a99e-ffe92b92a0dd}"/>
  <p:tag name="TABLE_ENDDRAG_ORIGIN_RECT" val="784*156"/>
  <p:tag name="TABLE_ENDDRAG_RECT" val="82*174*784*156"/>
</p:tagLst>
</file>

<file path=ppt/tags/tag264.xml><?xml version="1.0" encoding="utf-8"?>
<p:tagLst xmlns:p="http://schemas.openxmlformats.org/presentationml/2006/main">
  <p:tag name="AS_UNIQUEID" val="3949"/>
  <p:tag name="KSO_WM_UNIT_TABLE_BEAUTIFY" val="smartTable{a2e988a9-89eb-45cf-a500-390db6bebfe0}"/>
  <p:tag name="TABLE_ENDDRAG_ORIGIN_RECT" val="881*413"/>
  <p:tag name="TABLE_ENDDRAG_RECT" val="47*94*881*413"/>
</p:tagLst>
</file>

<file path=ppt/tags/tag265.xml><?xml version="1.0" encoding="utf-8"?>
<p:tagLst xmlns:p="http://schemas.openxmlformats.org/presentationml/2006/main">
  <p:tag name="AS_UNIQUEID" val="3951"/>
</p:tagLst>
</file>

<file path=ppt/tags/tag266.xml><?xml version="1.0" encoding="utf-8"?>
<p:tagLst xmlns:p="http://schemas.openxmlformats.org/presentationml/2006/main">
  <p:tag name="AS_UNIQUEID" val="3952"/>
</p:tagLst>
</file>

<file path=ppt/tags/tag267.xml><?xml version="1.0" encoding="utf-8"?>
<p:tagLst xmlns:p="http://schemas.openxmlformats.org/presentationml/2006/main">
  <p:tag name="AS_UNIQUEID" val="3953"/>
</p:tagLst>
</file>

<file path=ppt/tags/tag268.xml><?xml version="1.0" encoding="utf-8"?>
<p:tagLst xmlns:p="http://schemas.openxmlformats.org/presentationml/2006/main">
  <p:tag name="AS_UNIQUEID" val="3954"/>
</p:tagLst>
</file>

<file path=ppt/tags/tag269.xml><?xml version="1.0" encoding="utf-8"?>
<p:tagLst xmlns:p="http://schemas.openxmlformats.org/presentationml/2006/main">
  <p:tag name="AS_UNIQUEID" val="3956"/>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AS_UNIQUEID" val="3957"/>
</p:tagLst>
</file>

<file path=ppt/tags/tag271.xml><?xml version="1.0" encoding="utf-8"?>
<p:tagLst xmlns:p="http://schemas.openxmlformats.org/presentationml/2006/main">
  <p:tag name="AS_UNIQUEID" val="3958"/>
</p:tagLst>
</file>

<file path=ppt/tags/tag272.xml><?xml version="1.0" encoding="utf-8"?>
<p:tagLst xmlns:p="http://schemas.openxmlformats.org/presentationml/2006/main">
  <p:tag name="AS_UNIQUEID" val="3959"/>
</p:tagLst>
</file>

<file path=ppt/tags/tag273.xml><?xml version="1.0" encoding="utf-8"?>
<p:tagLst xmlns:p="http://schemas.openxmlformats.org/presentationml/2006/main">
  <p:tag name="AS_UNIQUEID" val="3955"/>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AS_UNIQUEID" val="9067"/>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AS_UNIQUEID" val="770"/>
</p:tagLst>
</file>

<file path=ppt/tags/tag329.xml><?xml version="1.0" encoding="utf-8"?>
<p:tagLst xmlns:p="http://schemas.openxmlformats.org/presentationml/2006/main">
  <p:tag name="AS_UNIQUEID" val="772"/>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AS_UNIQUEID" val="773"/>
</p:tagLst>
</file>

<file path=ppt/tags/tag331.xml><?xml version="1.0" encoding="utf-8"?>
<p:tagLst xmlns:p="http://schemas.openxmlformats.org/presentationml/2006/main">
  <p:tag name="AS_UNIQUEID" val="777"/>
</p:tagLst>
</file>

<file path=ppt/tags/tag332.xml><?xml version="1.0" encoding="utf-8"?>
<p:tagLst xmlns:p="http://schemas.openxmlformats.org/presentationml/2006/main">
  <p:tag name="AS_UNIQUEID" val="778"/>
</p:tagLst>
</file>

<file path=ppt/tags/tag333.xml><?xml version="1.0" encoding="utf-8"?>
<p:tagLst xmlns:p="http://schemas.openxmlformats.org/presentationml/2006/main">
  <p:tag name="AS_UNIQUEID" val="779"/>
</p:tagLst>
</file>

<file path=ppt/tags/tag334.xml><?xml version="1.0" encoding="utf-8"?>
<p:tagLst xmlns:p="http://schemas.openxmlformats.org/presentationml/2006/main">
  <p:tag name="AS_UNIQUEID" val="780"/>
</p:tagLst>
</file>

<file path=ppt/tags/tag335.xml><?xml version="1.0" encoding="utf-8"?>
<p:tagLst xmlns:p="http://schemas.openxmlformats.org/presentationml/2006/main">
  <p:tag name="AS_UNIQUEID" val="781"/>
</p:tagLst>
</file>

<file path=ppt/tags/tag336.xml><?xml version="1.0" encoding="utf-8"?>
<p:tagLst xmlns:p="http://schemas.openxmlformats.org/presentationml/2006/main">
  <p:tag name="AS_UNIQUEID" val="783"/>
</p:tagLst>
</file>

<file path=ppt/tags/tag337.xml><?xml version="1.0" encoding="utf-8"?>
<p:tagLst xmlns:p="http://schemas.openxmlformats.org/presentationml/2006/main">
  <p:tag name="AS_UNIQUEID" val="784"/>
</p:tagLst>
</file>

<file path=ppt/tags/tag338.xml><?xml version="1.0" encoding="utf-8"?>
<p:tagLst xmlns:p="http://schemas.openxmlformats.org/presentationml/2006/main">
  <p:tag name="AS_UNIQUEID" val="785"/>
</p:tagLst>
</file>

<file path=ppt/tags/tag339.xml><?xml version="1.0" encoding="utf-8"?>
<p:tagLst xmlns:p="http://schemas.openxmlformats.org/presentationml/2006/main">
  <p:tag name="AS_UNIQUEID" val="786"/>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AS_UNIQUEID" val="788"/>
</p:tagLst>
</file>

<file path=ppt/tags/tag341.xml><?xml version="1.0" encoding="utf-8"?>
<p:tagLst xmlns:p="http://schemas.openxmlformats.org/presentationml/2006/main">
  <p:tag name="AS_UNIQUEID" val="789"/>
</p:tagLst>
</file>

<file path=ppt/tags/tag342.xml><?xml version="1.0" encoding="utf-8"?>
<p:tagLst xmlns:p="http://schemas.openxmlformats.org/presentationml/2006/main">
  <p:tag name="AS_UNIQUEID" val="6201"/>
</p:tagLst>
</file>

<file path=ppt/tags/tag343.xml><?xml version="1.0" encoding="utf-8"?>
<p:tagLst xmlns:p="http://schemas.openxmlformats.org/presentationml/2006/main">
  <p:tag name="AS_UNIQUEID" val="6202"/>
</p:tagLst>
</file>

<file path=ppt/tags/tag344.xml><?xml version="1.0" encoding="utf-8"?>
<p:tagLst xmlns:p="http://schemas.openxmlformats.org/presentationml/2006/main">
  <p:tag name="AS_UNIQUEID" val="774"/>
</p:tagLst>
</file>

<file path=ppt/tags/tag345.xml><?xml version="1.0" encoding="utf-8"?>
<p:tagLst xmlns:p="http://schemas.openxmlformats.org/presentationml/2006/main">
  <p:tag name="AS_UNIQUEID" val="775"/>
</p:tagLst>
</file>

<file path=ppt/tags/tag346.xml><?xml version="1.0" encoding="utf-8"?>
<p:tagLst xmlns:p="http://schemas.openxmlformats.org/presentationml/2006/main">
  <p:tag name="AS_UNIQUEID" val="776"/>
</p:tagLst>
</file>

<file path=ppt/tags/tag347.xml><?xml version="1.0" encoding="utf-8"?>
<p:tagLst xmlns:p="http://schemas.openxmlformats.org/presentationml/2006/main">
  <p:tag name="AS_UNIQUEID" val="787"/>
</p:tagLst>
</file>

<file path=ppt/tags/tag348.xml><?xml version="1.0" encoding="utf-8"?>
<p:tagLst xmlns:p="http://schemas.openxmlformats.org/presentationml/2006/main">
  <p:tag name="AS_UNIQUEID" val="783"/>
</p:tagLst>
</file>

<file path=ppt/tags/tag349.xml><?xml version="1.0" encoding="utf-8"?>
<p:tagLst xmlns:p="http://schemas.openxmlformats.org/presentationml/2006/main">
  <p:tag name="AS_UNIQUEID" val="786"/>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AS_UNIQUEID" val="789"/>
</p:tagLst>
</file>

<file path=ppt/tags/tag351.xml><?xml version="1.0" encoding="utf-8"?>
<p:tagLst xmlns:p="http://schemas.openxmlformats.org/presentationml/2006/main">
  <p:tag name="AS_UNIQUEID" val="770"/>
</p:tagLst>
</file>

<file path=ppt/tags/tag352.xml><?xml version="1.0" encoding="utf-8"?>
<p:tagLst xmlns:p="http://schemas.openxmlformats.org/presentationml/2006/main">
  <p:tag name="AS_UNIQUEID" val="770"/>
</p:tagLst>
</file>

<file path=ppt/tags/tag353.xml><?xml version="1.0" encoding="utf-8"?>
<p:tagLst xmlns:p="http://schemas.openxmlformats.org/presentationml/2006/main">
  <p:tag name="AS_UNIQUEID" val="770"/>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AS_UNIQUEID" val="9068"/>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AS_UNIQUEID" val="770"/>
</p:tagLst>
</file>

<file path=ppt/tags/tag409.xml><?xml version="1.0" encoding="utf-8"?>
<p:tagLst xmlns:p="http://schemas.openxmlformats.org/presentationml/2006/main">
  <p:tag name="AS_UNIQUEID" val="838"/>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AS_UNIQUEID" val="839"/>
</p:tagLst>
</file>

<file path=ppt/tags/tag411.xml><?xml version="1.0" encoding="utf-8"?>
<p:tagLst xmlns:p="http://schemas.openxmlformats.org/presentationml/2006/main">
  <p:tag name="AS_UNIQUEID" val="840"/>
</p:tagLst>
</file>

<file path=ppt/tags/tag412.xml><?xml version="1.0" encoding="utf-8"?>
<p:tagLst xmlns:p="http://schemas.openxmlformats.org/presentationml/2006/main">
  <p:tag name="AS_UNIQUEID" val="841"/>
</p:tagLst>
</file>

<file path=ppt/tags/tag413.xml><?xml version="1.0" encoding="utf-8"?>
<p:tagLst xmlns:p="http://schemas.openxmlformats.org/presentationml/2006/main">
  <p:tag name="AS_UNIQUEID" val="842"/>
</p:tagLst>
</file>

<file path=ppt/tags/tag414.xml><?xml version="1.0" encoding="utf-8"?>
<p:tagLst xmlns:p="http://schemas.openxmlformats.org/presentationml/2006/main">
  <p:tag name="AS_UNIQUEID" val="843"/>
</p:tagLst>
</file>

<file path=ppt/tags/tag415.xml><?xml version="1.0" encoding="utf-8"?>
<p:tagLst xmlns:p="http://schemas.openxmlformats.org/presentationml/2006/main">
  <p:tag name="AS_UNIQUEID" val="844"/>
</p:tagLst>
</file>

<file path=ppt/tags/tag416.xml><?xml version="1.0" encoding="utf-8"?>
<p:tagLst xmlns:p="http://schemas.openxmlformats.org/presentationml/2006/main">
  <p:tag name="AS_UNIQUEID" val="845"/>
</p:tagLst>
</file>

<file path=ppt/tags/tag417.xml><?xml version="1.0" encoding="utf-8"?>
<p:tagLst xmlns:p="http://schemas.openxmlformats.org/presentationml/2006/main">
  <p:tag name="AS_UNIQUEID" val="846"/>
</p:tagLst>
</file>

<file path=ppt/tags/tag418.xml><?xml version="1.0" encoding="utf-8"?>
<p:tagLst xmlns:p="http://schemas.openxmlformats.org/presentationml/2006/main">
  <p:tag name="AS_UNIQUEID" val="847"/>
</p:tagLst>
</file>

<file path=ppt/tags/tag419.xml><?xml version="1.0" encoding="utf-8"?>
<p:tagLst xmlns:p="http://schemas.openxmlformats.org/presentationml/2006/main">
  <p:tag name="AS_UNIQUEID" val="848"/>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AS_UNIQUEID" val="851"/>
</p:tagLst>
</file>

<file path=ppt/tags/tag421.xml><?xml version="1.0" encoding="utf-8"?>
<p:tagLst xmlns:p="http://schemas.openxmlformats.org/presentationml/2006/main">
  <p:tag name="AS_UNIQUEID" val="852"/>
</p:tagLst>
</file>

<file path=ppt/tags/tag422.xml><?xml version="1.0" encoding="utf-8"?>
<p:tagLst xmlns:p="http://schemas.openxmlformats.org/presentationml/2006/main">
  <p:tag name="AS_UNIQUEID" val="853"/>
</p:tagLst>
</file>

<file path=ppt/tags/tag423.xml><?xml version="1.0" encoding="utf-8"?>
<p:tagLst xmlns:p="http://schemas.openxmlformats.org/presentationml/2006/main">
  <p:tag name="AS_UNIQUEID" val="854"/>
</p:tagLst>
</file>

<file path=ppt/tags/tag424.xml><?xml version="1.0" encoding="utf-8"?>
<p:tagLst xmlns:p="http://schemas.openxmlformats.org/presentationml/2006/main">
  <p:tag name="AS_UNIQUEID" val="855"/>
</p:tagLst>
</file>

<file path=ppt/tags/tag425.xml><?xml version="1.0" encoding="utf-8"?>
<p:tagLst xmlns:p="http://schemas.openxmlformats.org/presentationml/2006/main">
  <p:tag name="AS_UNIQUEID" val="856"/>
</p:tagLst>
</file>

<file path=ppt/tags/tag426.xml><?xml version="1.0" encoding="utf-8"?>
<p:tagLst xmlns:p="http://schemas.openxmlformats.org/presentationml/2006/main">
  <p:tag name="AS_UNIQUEID" val="857"/>
</p:tagLst>
</file>

<file path=ppt/tags/tag427.xml><?xml version="1.0" encoding="utf-8"?>
<p:tagLst xmlns:p="http://schemas.openxmlformats.org/presentationml/2006/main">
  <p:tag name="AS_UNIQUEID" val="858"/>
</p:tagLst>
</file>

<file path=ppt/tags/tag428.xml><?xml version="1.0" encoding="utf-8"?>
<p:tagLst xmlns:p="http://schemas.openxmlformats.org/presentationml/2006/main">
  <p:tag name="AS_UNIQUEID" val="6201"/>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AS_UNIQUEID" val="1706"/>
</p:tagLst>
</file>

<file path=ppt/tags/tag484.xml><?xml version="1.0" encoding="utf-8"?>
<p:tagLst xmlns:p="http://schemas.openxmlformats.org/presentationml/2006/main">
  <p:tag name="AS_UNIQUEID" val="4883"/>
</p:tagLst>
</file>

<file path=ppt/tags/tag485.xml><?xml version="1.0" encoding="utf-8"?>
<p:tagLst xmlns:p="http://schemas.openxmlformats.org/presentationml/2006/main">
  <p:tag name="AS_UNIQUEID" val="4884"/>
</p:tagLst>
</file>

<file path=ppt/tags/tag486.xml><?xml version="1.0" encoding="utf-8"?>
<p:tagLst xmlns:p="http://schemas.openxmlformats.org/presentationml/2006/main">
  <p:tag name="AS_UNIQUEID" val="4886"/>
</p:tagLst>
</file>

<file path=ppt/tags/tag487.xml><?xml version="1.0" encoding="utf-8"?>
<p:tagLst xmlns:p="http://schemas.openxmlformats.org/presentationml/2006/main">
  <p:tag name="AS_UNIQUEID" val="770"/>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AS_UNIQUEID" val="9069"/>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AS_UNIQUEID" val="512"/>
  <p:tag name="KSO_WM_BEAUTIFY_FLAG" val=""/>
</p:tagLst>
</file>

<file path=ppt/tags/tag543.xml><?xml version="1.0" encoding="utf-8"?>
<p:tagLst xmlns:p="http://schemas.openxmlformats.org/presentationml/2006/main">
  <p:tag name="AS_UNIQUEID" val="513"/>
  <p:tag name="KSO_WM_BEAUTIFY_FLAG" val=""/>
</p:tagLst>
</file>

<file path=ppt/tags/tag544.xml><?xml version="1.0" encoding="utf-8"?>
<p:tagLst xmlns:p="http://schemas.openxmlformats.org/presentationml/2006/main">
  <p:tag name="AS_UNIQUEID" val="514"/>
  <p:tag name="KSO_WM_BEAUTIFY_FLAG" val=""/>
</p:tagLst>
</file>

<file path=ppt/tags/tag545.xml><?xml version="1.0" encoding="utf-8"?>
<p:tagLst xmlns:p="http://schemas.openxmlformats.org/presentationml/2006/main">
  <p:tag name="AS_UNIQUEID" val="514"/>
  <p:tag name="KSO_WM_BEAUTIFY_FLAG" val=""/>
</p:tagLst>
</file>

<file path=ppt/tags/tag546.xml><?xml version="1.0" encoding="utf-8"?>
<p:tagLst xmlns:p="http://schemas.openxmlformats.org/presentationml/2006/main">
  <p:tag name="AS_UNIQUEID" val="513"/>
  <p:tag name="KSO_WM_BEAUTIFY_FLAG" val=""/>
</p:tagLst>
</file>

<file path=ppt/tags/tag547.xml><?xml version="1.0" encoding="utf-8"?>
<p:tagLst xmlns:p="http://schemas.openxmlformats.org/presentationml/2006/main">
  <p:tag name="AS_UNIQUEID" val="513"/>
  <p:tag name="KSO_WM_BEAUTIFY_FLAG" val=""/>
</p:tagLst>
</file>

<file path=ppt/tags/tag548.xml><?xml version="1.0" encoding="utf-8"?>
<p:tagLst xmlns:p="http://schemas.openxmlformats.org/presentationml/2006/main">
  <p:tag name="AS_UNIQUEID" val="514"/>
  <p:tag name="KSO_WM_BEAUTIFY_FLAG" val=""/>
</p:tagLst>
</file>

<file path=ppt/tags/tag549.xml><?xml version="1.0" encoding="utf-8"?>
<p:tagLst xmlns:p="http://schemas.openxmlformats.org/presentationml/2006/main">
  <p:tag name="AS_UNIQUEID" val="6201"/>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AS_UNIQUEID" val="6243"/>
</p:tagLst>
</file>

<file path=ppt/tags/tag551.xml><?xml version="1.0" encoding="utf-8"?>
<p:tagLst xmlns:p="http://schemas.openxmlformats.org/presentationml/2006/main">
  <p:tag name="AS_UNIQUEID" val="6246"/>
</p:tagLst>
</file>

<file path=ppt/tags/tag552.xml><?xml version="1.0" encoding="utf-8"?>
<p:tagLst xmlns:p="http://schemas.openxmlformats.org/presentationml/2006/main">
  <p:tag name="AS_UNIQUEID" val="6250"/>
</p:tagLst>
</file>

<file path=ppt/tags/tag553.xml><?xml version="1.0" encoding="utf-8"?>
<p:tagLst xmlns:p="http://schemas.openxmlformats.org/presentationml/2006/main">
  <p:tag name="AS_UNIQUEID" val="6271"/>
</p:tagLst>
</file>

<file path=ppt/tags/tag554.xml><?xml version="1.0" encoding="utf-8"?>
<p:tagLst xmlns:p="http://schemas.openxmlformats.org/presentationml/2006/main">
  <p:tag name="AS_UNIQUEID" val="6293"/>
</p:tagLst>
</file>

<file path=ppt/tags/tag555.xml><?xml version="1.0" encoding="utf-8"?>
<p:tagLst xmlns:p="http://schemas.openxmlformats.org/presentationml/2006/main">
  <p:tag name="AS_UNIQUEID" val="6333"/>
</p:tagLst>
</file>

<file path=ppt/tags/tag556.xml><?xml version="1.0" encoding="utf-8"?>
<p:tagLst xmlns:p="http://schemas.openxmlformats.org/presentationml/2006/main">
  <p:tag name="AS_UNIQUEID" val="6239"/>
</p:tagLst>
</file>

<file path=ppt/tags/tag557.xml><?xml version="1.0" encoding="utf-8"?>
<p:tagLst xmlns:p="http://schemas.openxmlformats.org/presentationml/2006/main">
  <p:tag name="AS_UNIQUEID" val="3812"/>
</p:tagLst>
</file>

<file path=ppt/tags/tag558.xml><?xml version="1.0" encoding="utf-8"?>
<p:tagLst xmlns:p="http://schemas.openxmlformats.org/presentationml/2006/main">
  <p:tag name="AS_UNIQUEID" val="6326"/>
</p:tagLst>
</file>

<file path=ppt/tags/tag559.xml><?xml version="1.0" encoding="utf-8"?>
<p:tagLst xmlns:p="http://schemas.openxmlformats.org/presentationml/2006/main">
  <p:tag name="AS_UNIQUEID" val="6329"/>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AS_UNIQUEID" val="6258"/>
</p:tagLst>
</file>

<file path=ppt/tags/tag561.xml><?xml version="1.0" encoding="utf-8"?>
<p:tagLst xmlns:p="http://schemas.openxmlformats.org/presentationml/2006/main">
  <p:tag name="AS_UNIQUEID" val="6201"/>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AS_UNIQUEID" val="669"/>
</p:tagLst>
</file>

<file path=ppt/tags/tag60.xml><?xml version="1.0" encoding="utf-8"?>
<p:tagLst xmlns:p="http://schemas.openxmlformats.org/presentationml/2006/main">
  <p:tag name="KSO_WM_BEAUTIFY_FLAG" val=""/>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AS_UNIQUEID" val="512"/>
  <p:tag name="KSO_WM_BEAUTIFY_FLAG" val=""/>
</p:tagLst>
</file>

<file path=ppt/tags/tag617.xml><?xml version="1.0" encoding="utf-8"?>
<p:tagLst xmlns:p="http://schemas.openxmlformats.org/presentationml/2006/main">
  <p:tag name="AS_UNIQUEID" val="513"/>
  <p:tag name="KSO_WM_BEAUTIFY_FLAG" val=""/>
</p:tagLst>
</file>

<file path=ppt/tags/tag618.xml><?xml version="1.0" encoding="utf-8"?>
<p:tagLst xmlns:p="http://schemas.openxmlformats.org/presentationml/2006/main">
  <p:tag name="AS_UNIQUEID" val="514"/>
  <p:tag name="KSO_WM_BEAUTIFY_FLAG" val=""/>
</p:tagLst>
</file>

<file path=ppt/tags/tag619.xml><?xml version="1.0" encoding="utf-8"?>
<p:tagLst xmlns:p="http://schemas.openxmlformats.org/presentationml/2006/main">
  <p:tag name="AS_UNIQUEID" val="514"/>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AS_UNIQUEID" val="513"/>
  <p:tag name="KSO_WM_BEAUTIFY_FLAG" val=""/>
</p:tagLst>
</file>

<file path=ppt/tags/tag621.xml><?xml version="1.0" encoding="utf-8"?>
<p:tagLst xmlns:p="http://schemas.openxmlformats.org/presentationml/2006/main">
  <p:tag name="AS_UNIQUEID" val="513"/>
  <p:tag name="KSO_WM_BEAUTIFY_FLAG" val=""/>
</p:tagLst>
</file>

<file path=ppt/tags/tag622.xml><?xml version="1.0" encoding="utf-8"?>
<p:tagLst xmlns:p="http://schemas.openxmlformats.org/presentationml/2006/main">
  <p:tag name="AS_UNIQUEID" val="514"/>
  <p:tag name="KSO_WM_BEAUTIFY_FLAG" val=""/>
</p:tagLst>
</file>

<file path=ppt/tags/tag623.xml><?xml version="1.0" encoding="utf-8"?>
<p:tagLst xmlns:p="http://schemas.openxmlformats.org/presentationml/2006/main">
  <p:tag name="AS_UNIQUEID" val="513"/>
  <p:tag name="KSO_WM_BEAUTIFY_FLAG" val=""/>
</p:tagLst>
</file>

<file path=ppt/tags/tag624.xml><?xml version="1.0" encoding="utf-8"?>
<p:tagLst xmlns:p="http://schemas.openxmlformats.org/presentationml/2006/main">
  <p:tag name="AS_UNIQUEID" val="514"/>
  <p:tag name="KSO_WM_BEAUTIFY_FLAG" val=""/>
</p:tagLst>
</file>

<file path=ppt/tags/tag625.xml><?xml version="1.0" encoding="utf-8"?>
<p:tagLst xmlns:p="http://schemas.openxmlformats.org/presentationml/2006/main">
  <p:tag name="AS_UNIQUEID" val="6201"/>
</p:tagLst>
</file>

<file path=ppt/tags/tag626.xml><?xml version="1.0" encoding="utf-8"?>
<p:tagLst xmlns:p="http://schemas.openxmlformats.org/presentationml/2006/main">
  <p:tag name="AS_UNIQUEID" val="6243"/>
</p:tagLst>
</file>

<file path=ppt/tags/tag627.xml><?xml version="1.0" encoding="utf-8"?>
<p:tagLst xmlns:p="http://schemas.openxmlformats.org/presentationml/2006/main">
  <p:tag name="AS_UNIQUEID" val="6246"/>
</p:tagLst>
</file>

<file path=ppt/tags/tag628.xml><?xml version="1.0" encoding="utf-8"?>
<p:tagLst xmlns:p="http://schemas.openxmlformats.org/presentationml/2006/main">
  <p:tag name="AS_UNIQUEID" val="6250"/>
</p:tagLst>
</file>

<file path=ppt/tags/tag629.xml><?xml version="1.0" encoding="utf-8"?>
<p:tagLst xmlns:p="http://schemas.openxmlformats.org/presentationml/2006/main">
  <p:tag name="AS_UNIQUEID" val="6271"/>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AS_UNIQUEID" val="6293"/>
</p:tagLst>
</file>

<file path=ppt/tags/tag631.xml><?xml version="1.0" encoding="utf-8"?>
<p:tagLst xmlns:p="http://schemas.openxmlformats.org/presentationml/2006/main">
  <p:tag name="AS_UNIQUEID" val="6333"/>
</p:tagLst>
</file>

<file path=ppt/tags/tag632.xml><?xml version="1.0" encoding="utf-8"?>
<p:tagLst xmlns:p="http://schemas.openxmlformats.org/presentationml/2006/main">
  <p:tag name="AS_UNIQUEID" val="6239"/>
</p:tagLst>
</file>

<file path=ppt/tags/tag633.xml><?xml version="1.0" encoding="utf-8"?>
<p:tagLst xmlns:p="http://schemas.openxmlformats.org/presentationml/2006/main">
  <p:tag name="AS_UNIQUEID" val="3812"/>
</p:tagLst>
</file>

<file path=ppt/tags/tag634.xml><?xml version="1.0" encoding="utf-8"?>
<p:tagLst xmlns:p="http://schemas.openxmlformats.org/presentationml/2006/main">
  <p:tag name="AS_UNIQUEID" val="6326"/>
</p:tagLst>
</file>

<file path=ppt/tags/tag635.xml><?xml version="1.0" encoding="utf-8"?>
<p:tagLst xmlns:p="http://schemas.openxmlformats.org/presentationml/2006/main">
  <p:tag name="AS_UNIQUEID" val="6329"/>
</p:tagLst>
</file>

<file path=ppt/tags/tag636.xml><?xml version="1.0" encoding="utf-8"?>
<p:tagLst xmlns:p="http://schemas.openxmlformats.org/presentationml/2006/main">
  <p:tag name="AS_UNIQUEID" val="6258"/>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AS_UNIQUEID" val="512"/>
  <p:tag name="KSO_WM_BEAUTIFY_FLAG" val=""/>
</p:tagLst>
</file>

<file path=ppt/tags/tag692.xml><?xml version="1.0" encoding="utf-8"?>
<p:tagLst xmlns:p="http://schemas.openxmlformats.org/presentationml/2006/main">
  <p:tag name="AS_UNIQUEID" val="513"/>
  <p:tag name="KSO_WM_BEAUTIFY_FLAG" val=""/>
</p:tagLst>
</file>

<file path=ppt/tags/tag693.xml><?xml version="1.0" encoding="utf-8"?>
<p:tagLst xmlns:p="http://schemas.openxmlformats.org/presentationml/2006/main">
  <p:tag name="AS_UNIQUEID" val="514"/>
  <p:tag name="KSO_WM_BEAUTIFY_FLAG" val=""/>
</p:tagLst>
</file>

<file path=ppt/tags/tag694.xml><?xml version="1.0" encoding="utf-8"?>
<p:tagLst xmlns:p="http://schemas.openxmlformats.org/presentationml/2006/main">
  <p:tag name="AS_UNIQUEID" val="514"/>
  <p:tag name="KSO_WM_BEAUTIFY_FLAG" val=""/>
</p:tagLst>
</file>

<file path=ppt/tags/tag695.xml><?xml version="1.0" encoding="utf-8"?>
<p:tagLst xmlns:p="http://schemas.openxmlformats.org/presentationml/2006/main">
  <p:tag name="AS_UNIQUEID" val="513"/>
  <p:tag name="KSO_WM_BEAUTIFY_FLAG" val=""/>
</p:tagLst>
</file>

<file path=ppt/tags/tag696.xml><?xml version="1.0" encoding="utf-8"?>
<p:tagLst xmlns:p="http://schemas.openxmlformats.org/presentationml/2006/main">
  <p:tag name="AS_UNIQUEID" val="513"/>
  <p:tag name="KSO_WM_BEAUTIFY_FLAG" val=""/>
</p:tagLst>
</file>

<file path=ppt/tags/tag697.xml><?xml version="1.0" encoding="utf-8"?>
<p:tagLst xmlns:p="http://schemas.openxmlformats.org/presentationml/2006/main">
  <p:tag name="AS_UNIQUEID" val="514"/>
  <p:tag name="KSO_WM_BEAUTIFY_FLAG" val=""/>
</p:tagLst>
</file>

<file path=ppt/tags/tag698.xml><?xml version="1.0" encoding="utf-8"?>
<p:tagLst xmlns:p="http://schemas.openxmlformats.org/presentationml/2006/main">
  <p:tag name="AS_UNIQUEID" val="513"/>
  <p:tag name="KSO_WM_BEAUTIFY_FLAG" val=""/>
</p:tagLst>
</file>

<file path=ppt/tags/tag699.xml><?xml version="1.0" encoding="utf-8"?>
<p:tagLst xmlns:p="http://schemas.openxmlformats.org/presentationml/2006/main">
  <p:tag name="AS_UNIQUEID" val="514"/>
  <p:tag name="KSO_WM_BEAUTIFY_FLAG" val=""/>
</p:tagLst>
</file>

<file path=ppt/tags/tag7.xml><?xml version="1.0" encoding="utf-8"?>
<p:tagLst xmlns:p="http://schemas.openxmlformats.org/presentationml/2006/main">
  <p:tag name="AS_UNIQUEID" val="16171"/>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AS_UNIQUEID" val="513"/>
  <p:tag name="KSO_WM_BEAUTIFY_FLAG" val=""/>
</p:tagLst>
</file>

<file path=ppt/tags/tag701.xml><?xml version="1.0" encoding="utf-8"?>
<p:tagLst xmlns:p="http://schemas.openxmlformats.org/presentationml/2006/main">
  <p:tag name="AS_UNIQUEID" val="514"/>
  <p:tag name="KSO_WM_BEAUTIFY_FLAG" val=""/>
</p:tagLst>
</file>

<file path=ppt/tags/tag702.xml><?xml version="1.0" encoding="utf-8"?>
<p:tagLst xmlns:p="http://schemas.openxmlformats.org/presentationml/2006/main">
  <p:tag name="AS_UNIQUEID" val="6201"/>
</p:tagLst>
</file>

<file path=ppt/tags/tag703.xml><?xml version="1.0" encoding="utf-8"?>
<p:tagLst xmlns:p="http://schemas.openxmlformats.org/presentationml/2006/main">
  <p:tag name="AS_UNIQUEID" val="6243"/>
</p:tagLst>
</file>

<file path=ppt/tags/tag704.xml><?xml version="1.0" encoding="utf-8"?>
<p:tagLst xmlns:p="http://schemas.openxmlformats.org/presentationml/2006/main">
  <p:tag name="AS_UNIQUEID" val="6246"/>
</p:tagLst>
</file>

<file path=ppt/tags/tag705.xml><?xml version="1.0" encoding="utf-8"?>
<p:tagLst xmlns:p="http://schemas.openxmlformats.org/presentationml/2006/main">
  <p:tag name="AS_UNIQUEID" val="6250"/>
</p:tagLst>
</file>

<file path=ppt/tags/tag706.xml><?xml version="1.0" encoding="utf-8"?>
<p:tagLst xmlns:p="http://schemas.openxmlformats.org/presentationml/2006/main">
  <p:tag name="AS_UNIQUEID" val="6271"/>
</p:tagLst>
</file>

<file path=ppt/tags/tag707.xml><?xml version="1.0" encoding="utf-8"?>
<p:tagLst xmlns:p="http://schemas.openxmlformats.org/presentationml/2006/main">
  <p:tag name="AS_UNIQUEID" val="6293"/>
</p:tagLst>
</file>

<file path=ppt/tags/tag708.xml><?xml version="1.0" encoding="utf-8"?>
<p:tagLst xmlns:p="http://schemas.openxmlformats.org/presentationml/2006/main">
  <p:tag name="AS_UNIQUEID" val="6333"/>
</p:tagLst>
</file>

<file path=ppt/tags/tag709.xml><?xml version="1.0" encoding="utf-8"?>
<p:tagLst xmlns:p="http://schemas.openxmlformats.org/presentationml/2006/main">
  <p:tag name="AS_UNIQUEID" val="6239"/>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AS_UNIQUEID" val="3812"/>
</p:tagLst>
</file>

<file path=ppt/tags/tag711.xml><?xml version="1.0" encoding="utf-8"?>
<p:tagLst xmlns:p="http://schemas.openxmlformats.org/presentationml/2006/main">
  <p:tag name="AS_UNIQUEID" val="6326"/>
</p:tagLst>
</file>

<file path=ppt/tags/tag712.xml><?xml version="1.0" encoding="utf-8"?>
<p:tagLst xmlns:p="http://schemas.openxmlformats.org/presentationml/2006/main">
  <p:tag name="AS_UNIQUEID" val="6329"/>
</p:tagLst>
</file>

<file path=ppt/tags/tag713.xml><?xml version="1.0" encoding="utf-8"?>
<p:tagLst xmlns:p="http://schemas.openxmlformats.org/presentationml/2006/main">
  <p:tag name="AS_UNIQUEID" val="6258"/>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AS_UNIQUEID" val="4334"/>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AS_UNIQUEID" val="1722"/>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AS_UNIQUEID" val="4334"/>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AS_UNIQUEID" val="3752"/>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AS_UNIQUEID" val="15050"/>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AS_UNIQUEID" val="512"/>
  <p:tag name="KSO_WM_BEAUTIFY_FLAG" val=""/>
</p:tagLst>
</file>

<file path=ppt/tags/tag769.xml><?xml version="1.0" encoding="utf-8"?>
<p:tagLst xmlns:p="http://schemas.openxmlformats.org/presentationml/2006/main">
  <p:tag name="AS_UNIQUEID" val="513"/>
  <p:tag name="KSO_WM_BEAUTIFY_FLAG" val=""/>
</p:tagLst>
</file>

<file path=ppt/tags/tag77.xml><?xml version="1.0" encoding="utf-8"?>
<p:tagLst xmlns:p="http://schemas.openxmlformats.org/presentationml/2006/main">
  <p:tag name="AS_UNIQUEID" val="721"/>
</p:tagLst>
</file>

<file path=ppt/tags/tag770.xml><?xml version="1.0" encoding="utf-8"?>
<p:tagLst xmlns:p="http://schemas.openxmlformats.org/presentationml/2006/main">
  <p:tag name="AS_UNIQUEID" val="514"/>
  <p:tag name="KSO_WM_BEAUTIFY_FLAG" val=""/>
</p:tagLst>
</file>

<file path=ppt/tags/tag771.xml><?xml version="1.0" encoding="utf-8"?>
<p:tagLst xmlns:p="http://schemas.openxmlformats.org/presentationml/2006/main">
  <p:tag name="AS_UNIQUEID" val="514"/>
  <p:tag name="KSO_WM_BEAUTIFY_FLAG" val=""/>
</p:tagLst>
</file>

<file path=ppt/tags/tag772.xml><?xml version="1.0" encoding="utf-8"?>
<p:tagLst xmlns:p="http://schemas.openxmlformats.org/presentationml/2006/main">
  <p:tag name="AS_UNIQUEID" val="513"/>
  <p:tag name="KSO_WM_BEAUTIFY_FLAG" val=""/>
</p:tagLst>
</file>

<file path=ppt/tags/tag773.xml><?xml version="1.0" encoding="utf-8"?>
<p:tagLst xmlns:p="http://schemas.openxmlformats.org/presentationml/2006/main">
  <p:tag name="AS_UNIQUEID" val="513"/>
  <p:tag name="KSO_WM_BEAUTIFY_FLAG" val=""/>
</p:tagLst>
</file>

<file path=ppt/tags/tag774.xml><?xml version="1.0" encoding="utf-8"?>
<p:tagLst xmlns:p="http://schemas.openxmlformats.org/presentationml/2006/main">
  <p:tag name="AS_UNIQUEID" val="514"/>
  <p:tag name="KSO_WM_BEAUTIFY_FLAG" val=""/>
</p:tagLst>
</file>

<file path=ppt/tags/tag775.xml><?xml version="1.0" encoding="utf-8"?>
<p:tagLst xmlns:p="http://schemas.openxmlformats.org/presentationml/2006/main">
  <p:tag name="AS_UNIQUEID" val="513"/>
  <p:tag name="KSO_WM_BEAUTIFY_FLAG" val=""/>
</p:tagLst>
</file>

<file path=ppt/tags/tag776.xml><?xml version="1.0" encoding="utf-8"?>
<p:tagLst xmlns:p="http://schemas.openxmlformats.org/presentationml/2006/main">
  <p:tag name="AS_UNIQUEID" val="514"/>
  <p:tag name="KSO_WM_BEAUTIFY_FLAG" val=""/>
</p:tagLst>
</file>

<file path=ppt/tags/tag777.xml><?xml version="1.0" encoding="utf-8"?>
<p:tagLst xmlns:p="http://schemas.openxmlformats.org/presentationml/2006/main">
  <p:tag name="AS_UNIQUEID" val="513"/>
  <p:tag name="KSO_WM_BEAUTIFY_FLAG" val=""/>
</p:tagLst>
</file>

<file path=ppt/tags/tag778.xml><?xml version="1.0" encoding="utf-8"?>
<p:tagLst xmlns:p="http://schemas.openxmlformats.org/presentationml/2006/main">
  <p:tag name="AS_UNIQUEID" val="514"/>
  <p:tag name="KSO_WM_BEAUTIFY_FLAG" val=""/>
</p:tagLst>
</file>

<file path=ppt/tags/tag779.xml><?xml version="1.0" encoding="utf-8"?>
<p:tagLst xmlns:p="http://schemas.openxmlformats.org/presentationml/2006/main">
  <p:tag name="AS_UNIQUEID" val="513"/>
  <p:tag name="KSO_WM_BEAUTIFY_FLAG" val=""/>
</p:tagLst>
</file>

<file path=ppt/tags/tag78.xml><?xml version="1.0" encoding="utf-8"?>
<p:tagLst xmlns:p="http://schemas.openxmlformats.org/presentationml/2006/main">
  <p:tag name="AS_UNIQUEID" val="715"/>
</p:tagLst>
</file>

<file path=ppt/tags/tag780.xml><?xml version="1.0" encoding="utf-8"?>
<p:tagLst xmlns:p="http://schemas.openxmlformats.org/presentationml/2006/main">
  <p:tag name="AS_UNIQUEID" val="514"/>
  <p:tag name="KSO_WM_BEAUTIFY_FLAG" val=""/>
</p:tagLst>
</file>

<file path=ppt/tags/tag781.xml><?xml version="1.0" encoding="utf-8"?>
<p:tagLst xmlns:p="http://schemas.openxmlformats.org/presentationml/2006/main">
  <p:tag name="AS_UNIQUEID" val="6201"/>
</p:tagLst>
</file>

<file path=ppt/tags/tag782.xml><?xml version="1.0" encoding="utf-8"?>
<p:tagLst xmlns:p="http://schemas.openxmlformats.org/presentationml/2006/main">
  <p:tag name="AS_UNIQUEID" val="6243"/>
</p:tagLst>
</file>

<file path=ppt/tags/tag783.xml><?xml version="1.0" encoding="utf-8"?>
<p:tagLst xmlns:p="http://schemas.openxmlformats.org/presentationml/2006/main">
  <p:tag name="AS_UNIQUEID" val="6246"/>
</p:tagLst>
</file>

<file path=ppt/tags/tag784.xml><?xml version="1.0" encoding="utf-8"?>
<p:tagLst xmlns:p="http://schemas.openxmlformats.org/presentationml/2006/main">
  <p:tag name="AS_UNIQUEID" val="6250"/>
</p:tagLst>
</file>

<file path=ppt/tags/tag785.xml><?xml version="1.0" encoding="utf-8"?>
<p:tagLst xmlns:p="http://schemas.openxmlformats.org/presentationml/2006/main">
  <p:tag name="AS_UNIQUEID" val="6271"/>
</p:tagLst>
</file>

<file path=ppt/tags/tag786.xml><?xml version="1.0" encoding="utf-8"?>
<p:tagLst xmlns:p="http://schemas.openxmlformats.org/presentationml/2006/main">
  <p:tag name="AS_UNIQUEID" val="6293"/>
</p:tagLst>
</file>

<file path=ppt/tags/tag787.xml><?xml version="1.0" encoding="utf-8"?>
<p:tagLst xmlns:p="http://schemas.openxmlformats.org/presentationml/2006/main">
  <p:tag name="AS_UNIQUEID" val="6333"/>
</p:tagLst>
</file>

<file path=ppt/tags/tag788.xml><?xml version="1.0" encoding="utf-8"?>
<p:tagLst xmlns:p="http://schemas.openxmlformats.org/presentationml/2006/main">
  <p:tag name="AS_UNIQUEID" val="6239"/>
</p:tagLst>
</file>

<file path=ppt/tags/tag789.xml><?xml version="1.0" encoding="utf-8"?>
<p:tagLst xmlns:p="http://schemas.openxmlformats.org/presentationml/2006/main">
  <p:tag name="AS_UNIQUEID" val="3812"/>
</p:tagLst>
</file>

<file path=ppt/tags/tag79.xml><?xml version="1.0" encoding="utf-8"?>
<p:tagLst xmlns:p="http://schemas.openxmlformats.org/presentationml/2006/main">
  <p:tag name="AS_UNIQUEID" val="720"/>
</p:tagLst>
</file>

<file path=ppt/tags/tag790.xml><?xml version="1.0" encoding="utf-8"?>
<p:tagLst xmlns:p="http://schemas.openxmlformats.org/presentationml/2006/main">
  <p:tag name="AS_UNIQUEID" val="6326"/>
</p:tagLst>
</file>

<file path=ppt/tags/tag791.xml><?xml version="1.0" encoding="utf-8"?>
<p:tagLst xmlns:p="http://schemas.openxmlformats.org/presentationml/2006/main">
  <p:tag name="AS_UNIQUEID" val="6329"/>
</p:tagLst>
</file>

<file path=ppt/tags/tag792.xml><?xml version="1.0" encoding="utf-8"?>
<p:tagLst xmlns:p="http://schemas.openxmlformats.org/presentationml/2006/main">
  <p:tag name="AS_UNIQUEID" val="6258"/>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AS_UNIQUEID" val="670"/>
</p:tagLst>
</file>

<file path=ppt/tags/tag80.xml><?xml version="1.0" encoding="utf-8"?>
<p:tagLst xmlns:p="http://schemas.openxmlformats.org/presentationml/2006/main">
  <p:tag name="AS_UNIQUEID" val="15048"/>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AS_UNIQUEID" val="716"/>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AS_UNIQUEID" val="1341"/>
</p:tagLst>
</file>

<file path=ppt/tags/tag848.xml><?xml version="1.0" encoding="utf-8"?>
<p:tagLst xmlns:p="http://schemas.openxmlformats.org/presentationml/2006/main">
  <p:tag name="AS_UNIQUEID" val="1342"/>
</p:tagLst>
</file>

<file path=ppt/tags/tag849.xml><?xml version="1.0" encoding="utf-8"?>
<p:tagLst xmlns:p="http://schemas.openxmlformats.org/presentationml/2006/main">
  <p:tag name="AS_UNIQUEID" val="236"/>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AS_UNIQUEID" val="1343"/>
</p:tagLst>
</file>

<file path=ppt/tags/tag851.xml><?xml version="1.0" encoding="utf-8"?>
<p:tagLst xmlns:p="http://schemas.openxmlformats.org/presentationml/2006/main">
  <p:tag name="AS_UNIQUEID" val="1344"/>
</p:tagLst>
</file>

<file path=ppt/tags/tag852.xml><?xml version="1.0" encoding="utf-8"?>
<p:tagLst xmlns:p="http://schemas.openxmlformats.org/presentationml/2006/main">
  <p:tag name="AS_UNIQUEID" val="1345"/>
</p:tagLst>
</file>

<file path=ppt/tags/tag853.xml><?xml version="1.0" encoding="utf-8"?>
<p:tagLst xmlns:p="http://schemas.openxmlformats.org/presentationml/2006/main">
  <p:tag name="AS_UNIQUEID" val="1346"/>
</p:tagLst>
</file>

<file path=ppt/tags/tag854.xml><?xml version="1.0" encoding="utf-8"?>
<p:tagLst xmlns:p="http://schemas.openxmlformats.org/presentationml/2006/main">
  <p:tag name="AS_UNIQUEID" val="1347"/>
</p:tagLst>
</file>

<file path=ppt/tags/tag855.xml><?xml version="1.0" encoding="utf-8"?>
<p:tagLst xmlns:p="http://schemas.openxmlformats.org/presentationml/2006/main">
  <p:tag name="AS_UNIQUEID" val="1348"/>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BEAUTIFY_FLAG" val=""/>
</p:tagLst>
</file>

<file path=ppt/tags/tag865.xml><?xml version="1.0" encoding="utf-8"?>
<p:tagLst xmlns:p="http://schemas.openxmlformats.org/presentationml/2006/main">
  <p:tag name="KSO_WM_BEAUTIFY_FLAG" val=""/>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BEAUTIFY_FLAG" val=""/>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BEAUTIFY_FLAG" val=""/>
</p:tagLst>
</file>

<file path=ppt/tags/tag875.xml><?xml version="1.0" encoding="utf-8"?>
<p:tagLst xmlns:p="http://schemas.openxmlformats.org/presentationml/2006/main">
  <p:tag name="KSO_WM_BEAUTIFY_FLAG" val=""/>
</p:tagLst>
</file>

<file path=ppt/tags/tag876.xml><?xml version="1.0" encoding="utf-8"?>
<p:tagLst xmlns:p="http://schemas.openxmlformats.org/presentationml/2006/main">
  <p:tag name="KSO_WM_BEAUTIFY_FLAG"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BEAUTIFY_FLAG" val=""/>
</p:tagLst>
</file>

<file path=ppt/tags/tag882.xml><?xml version="1.0" encoding="utf-8"?>
<p:tagLst xmlns:p="http://schemas.openxmlformats.org/presentationml/2006/main">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BEAUTIFY_FLAG" val=""/>
</p:tagLst>
</file>

<file path=ppt/tags/tag886.xml><?xml version="1.0" encoding="utf-8"?>
<p:tagLst xmlns:p="http://schemas.openxmlformats.org/presentationml/2006/main">
  <p:tag name="KSO_WM_BEAUTIFY_FLAG" va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BEAUTIFY_FLAG" val=""/>
</p:tagLst>
</file>

<file path=ppt/tags/tag898.xml><?xml version="1.0" encoding="utf-8"?>
<p:tagLst xmlns:p="http://schemas.openxmlformats.org/presentationml/2006/main">
  <p:tag name="KSO_WM_BEAUTIFY_FLAG" val=""/>
</p:tagLst>
</file>

<file path=ppt/tags/tag899.xml><?xml version="1.0" encoding="utf-8"?>
<p:tagLst xmlns:p="http://schemas.openxmlformats.org/presentationml/2006/main">
  <p:tag name="KSO_WM_BEAUTIFY_FLAG" val=""/>
</p:tagLst>
</file>

<file path=ppt/tags/tag9.xml><?xml version="1.0" encoding="utf-8"?>
<p:tagLst xmlns:p="http://schemas.openxmlformats.org/presentationml/2006/main">
  <p:tag name="AS_UNIQUEID" val="671"/>
</p:tagLst>
</file>

<file path=ppt/tags/tag90.xml><?xml version="1.0" encoding="utf-8"?>
<p:tagLst xmlns:p="http://schemas.openxmlformats.org/presentationml/2006/main">
  <p:tag name="KSO_WM_BEAUTIFY_FLAG" val=""/>
</p:tagLst>
</file>

<file path=ppt/tags/tag900.xml><?xml version="1.0" encoding="utf-8"?>
<p:tagLst xmlns:p="http://schemas.openxmlformats.org/presentationml/2006/main">
  <p:tag name="KSO_WM_BEAUTIFY_FLAG" val=""/>
</p:tagLst>
</file>

<file path=ppt/tags/tag901.xml><?xml version="1.0" encoding="utf-8"?>
<p:tagLst xmlns:p="http://schemas.openxmlformats.org/presentationml/2006/main">
  <p:tag name="KSO_WM_BEAUTIFY_FLAG" val=""/>
</p:tagLst>
</file>

<file path=ppt/tags/tag902.xml><?xml version="1.0" encoding="utf-8"?>
<p:tagLst xmlns:p="http://schemas.openxmlformats.org/presentationml/2006/main">
  <p:tag name="KSO_WM_BEAUTIFY_FLAG" val=""/>
</p:tagLst>
</file>

<file path=ppt/tags/tag903.xml><?xml version="1.0" encoding="utf-8"?>
<p:tagLst xmlns:p="http://schemas.openxmlformats.org/presentationml/2006/main">
  <p:tag name="KSO_WM_BEAUTIFY_FLAG" val=""/>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Lst>
</file>

<file path=ppt/tags/tag906.xml><?xml version="1.0" encoding="utf-8"?>
<p:tagLst xmlns:p="http://schemas.openxmlformats.org/presentationml/2006/main">
  <p:tag name="KSO_WM_BEAUTIFY_FLAG" val=""/>
</p:tagLst>
</file>

<file path=ppt/tags/tag907.xml><?xml version="1.0" encoding="utf-8"?>
<p:tagLst xmlns:p="http://schemas.openxmlformats.org/presentationml/2006/main">
  <p:tag name="KSO_WM_BEAUTIFY_FLAG" val=""/>
</p:tagLst>
</file>

<file path=ppt/tags/tag908.xml><?xml version="1.0" encoding="utf-8"?>
<p:tagLst xmlns:p="http://schemas.openxmlformats.org/presentationml/2006/main">
  <p:tag name="KSO_WM_BEAUTIFY_FLAG" val=""/>
</p:tagLst>
</file>

<file path=ppt/tags/tag909.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10.xml><?xml version="1.0" encoding="utf-8"?>
<p:tagLst xmlns:p="http://schemas.openxmlformats.org/presentationml/2006/main">
  <p:tag name="AS_UNIQUEID" val="6307"/>
</p:tagLst>
</file>

<file path=ppt/tags/tag911.xml><?xml version="1.0" encoding="utf-8"?>
<p:tagLst xmlns:p="http://schemas.openxmlformats.org/presentationml/2006/main">
  <p:tag name="AS_UNIQUEID" val="6309"/>
</p:tagLst>
</file>

<file path=ppt/tags/tag912.xml><?xml version="1.0" encoding="utf-8"?>
<p:tagLst xmlns:p="http://schemas.openxmlformats.org/presentationml/2006/main">
  <p:tag name="AS_UNIQUEID" val="6312"/>
</p:tagLst>
</file>

<file path=ppt/tags/tag913.xml><?xml version="1.0" encoding="utf-8"?>
<p:tagLst xmlns:p="http://schemas.openxmlformats.org/presentationml/2006/main">
  <p:tag name="AS_UNIQUEID" val="6293"/>
</p:tagLst>
</file>

<file path=ppt/tags/tag914.xml><?xml version="1.0" encoding="utf-8"?>
<p:tagLst xmlns:p="http://schemas.openxmlformats.org/presentationml/2006/main">
  <p:tag name="KSO_WM_BEAUTIFY_FLAG" val=""/>
</p:tagLst>
</file>

<file path=ppt/tags/tag915.xml><?xml version="1.0" encoding="utf-8"?>
<p:tagLst xmlns:p="http://schemas.openxmlformats.org/presentationml/2006/main">
  <p:tag name="KSO_WM_BEAUTIFY_FLAG" val=""/>
</p:tagLst>
</file>

<file path=ppt/tags/tag916.xml><?xml version="1.0" encoding="utf-8"?>
<p:tagLst xmlns:p="http://schemas.openxmlformats.org/presentationml/2006/main">
  <p:tag name="KSO_WM_BEAUTIFY_FLAG" val=""/>
</p:tagLst>
</file>

<file path=ppt/tags/tag917.xml><?xml version="1.0" encoding="utf-8"?>
<p:tagLst xmlns:p="http://schemas.openxmlformats.org/presentationml/2006/main">
  <p:tag name="KSO_WM_BEAUTIFY_FLAG" val=""/>
</p:tagLst>
</file>

<file path=ppt/tags/tag918.xml><?xml version="1.0" encoding="utf-8"?>
<p:tagLst xmlns:p="http://schemas.openxmlformats.org/presentationml/2006/main">
  <p:tag name="KSO_WM_BEAUTIFY_FLAG" val=""/>
</p:tagLst>
</file>

<file path=ppt/tags/tag919.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20.xml><?xml version="1.0" encoding="utf-8"?>
<p:tagLst xmlns:p="http://schemas.openxmlformats.org/presentationml/2006/main">
  <p:tag name="KSO_WM_BEAUTIFY_FLAG" val=""/>
</p:tagLst>
</file>

<file path=ppt/tags/tag921.xml><?xml version="1.0" encoding="utf-8"?>
<p:tagLst xmlns:p="http://schemas.openxmlformats.org/presentationml/2006/main">
  <p:tag name="KSO_WM_BEAUTIFY_FLAG" val=""/>
</p:tagLst>
</file>

<file path=ppt/tags/tag922.xml><?xml version="1.0" encoding="utf-8"?>
<p:tagLst xmlns:p="http://schemas.openxmlformats.org/presentationml/2006/main">
  <p:tag name="KSO_WM_BEAUTIFY_FLAG" val=""/>
</p:tagLst>
</file>

<file path=ppt/tags/tag923.xml><?xml version="1.0" encoding="utf-8"?>
<p:tagLst xmlns:p="http://schemas.openxmlformats.org/presentationml/2006/main">
  <p:tag name="KSO_WM_BEAUTIFY_FLAG" val=""/>
</p:tagLst>
</file>

<file path=ppt/tags/tag924.xml><?xml version="1.0" encoding="utf-8"?>
<p:tagLst xmlns:p="http://schemas.openxmlformats.org/presentationml/2006/main">
  <p:tag name="KSO_WM_BEAUTIFY_FLAG" val=""/>
</p:tagLst>
</file>

<file path=ppt/tags/tag925.xml><?xml version="1.0" encoding="utf-8"?>
<p:tagLst xmlns:p="http://schemas.openxmlformats.org/presentationml/2006/main">
  <p:tag name="KSO_WM_BEAUTIFY_FLAG" val=""/>
</p:tagLst>
</file>

<file path=ppt/tags/tag926.xml><?xml version="1.0" encoding="utf-8"?>
<p:tagLst xmlns:p="http://schemas.openxmlformats.org/presentationml/2006/main">
  <p:tag name="KSO_WM_BEAUTIFY_FLAG" val=""/>
</p:tagLst>
</file>

<file path=ppt/tags/tag927.xml><?xml version="1.0" encoding="utf-8"?>
<p:tagLst xmlns:p="http://schemas.openxmlformats.org/presentationml/2006/main">
  <p:tag name="KSO_WM_BEAUTIFY_FLAG" val=""/>
</p:tagLst>
</file>

<file path=ppt/tags/tag928.xml><?xml version="1.0" encoding="utf-8"?>
<p:tagLst xmlns:p="http://schemas.openxmlformats.org/presentationml/2006/main">
  <p:tag name="KSO_WM_BEAUTIFY_FLAG" val=""/>
</p:tagLst>
</file>

<file path=ppt/tags/tag929.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30.xml><?xml version="1.0" encoding="utf-8"?>
<p:tagLst xmlns:p="http://schemas.openxmlformats.org/presentationml/2006/main">
  <p:tag name="KSO_WM_BEAUTIFY_FLAG" val=""/>
</p:tagLst>
</file>

<file path=ppt/tags/tag931.xml><?xml version="1.0" encoding="utf-8"?>
<p:tagLst xmlns:p="http://schemas.openxmlformats.org/presentationml/2006/main">
  <p:tag name="KSO_WM_BEAUTIFY_FLAG" val=""/>
</p:tagLst>
</file>

<file path=ppt/tags/tag932.xml><?xml version="1.0" encoding="utf-8"?>
<p:tagLst xmlns:p="http://schemas.openxmlformats.org/presentationml/2006/main">
  <p:tag name="KSO_WM_BEAUTIFY_FLAG" val=""/>
</p:tagLst>
</file>

<file path=ppt/tags/tag933.xml><?xml version="1.0" encoding="utf-8"?>
<p:tagLst xmlns:p="http://schemas.openxmlformats.org/presentationml/2006/main">
  <p:tag name="KSO_WM_BEAUTIFY_FLAG" val=""/>
</p:tagLst>
</file>

<file path=ppt/tags/tag934.xml><?xml version="1.0" encoding="utf-8"?>
<p:tagLst xmlns:p="http://schemas.openxmlformats.org/presentationml/2006/main">
  <p:tag name="KSO_WM_BEAUTIFY_FLAG" val=""/>
</p:tagLst>
</file>

<file path=ppt/tags/tag935.xml><?xml version="1.0" encoding="utf-8"?>
<p:tagLst xmlns:p="http://schemas.openxmlformats.org/presentationml/2006/main">
  <p:tag name="KSO_WM_BEAUTIFY_FLAG" val=""/>
</p:tagLst>
</file>

<file path=ppt/tags/tag936.xml><?xml version="1.0" encoding="utf-8"?>
<p:tagLst xmlns:p="http://schemas.openxmlformats.org/presentationml/2006/main">
  <p:tag name="KSO_WM_BEAUTIFY_FLAG" val=""/>
</p:tagLst>
</file>

<file path=ppt/tags/tag937.xml><?xml version="1.0" encoding="utf-8"?>
<p:tagLst xmlns:p="http://schemas.openxmlformats.org/presentationml/2006/main">
  <p:tag name="KSO_WM_BEAUTIFY_FLAG" val=""/>
</p:tagLst>
</file>

<file path=ppt/tags/tag938.xml><?xml version="1.0" encoding="utf-8"?>
<p:tagLst xmlns:p="http://schemas.openxmlformats.org/presentationml/2006/main">
  <p:tag name="KSO_WM_BEAUTIFY_FLAG" val=""/>
</p:tagLst>
</file>

<file path=ppt/tags/tag939.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40.xml><?xml version="1.0" encoding="utf-8"?>
<p:tagLst xmlns:p="http://schemas.openxmlformats.org/presentationml/2006/main">
  <p:tag name="KSO_WM_BEAUTIFY_FLAG" val=""/>
</p:tagLst>
</file>

<file path=ppt/tags/tag941.xml><?xml version="1.0" encoding="utf-8"?>
<p:tagLst xmlns:p="http://schemas.openxmlformats.org/presentationml/2006/main">
  <p:tag name="KSO_WM_BEAUTIFY_FLAG" val=""/>
</p:tagLst>
</file>

<file path=ppt/tags/tag942.xml><?xml version="1.0" encoding="utf-8"?>
<p:tagLst xmlns:p="http://schemas.openxmlformats.org/presentationml/2006/main">
  <p:tag name="KSO_WM_BEAUTIFY_FLAG" val=""/>
</p:tagLst>
</file>

<file path=ppt/tags/tag943.xml><?xml version="1.0" encoding="utf-8"?>
<p:tagLst xmlns:p="http://schemas.openxmlformats.org/presentationml/2006/main">
  <p:tag name="KSO_WM_BEAUTIFY_FLAG" val=""/>
</p:tagLst>
</file>

<file path=ppt/tags/tag944.xml><?xml version="1.0" encoding="utf-8"?>
<p:tagLst xmlns:p="http://schemas.openxmlformats.org/presentationml/2006/main">
  <p:tag name="KSO_WM_BEAUTIFY_FLAG" val=""/>
</p:tagLst>
</file>

<file path=ppt/tags/tag945.xml><?xml version="1.0" encoding="utf-8"?>
<p:tagLst xmlns:p="http://schemas.openxmlformats.org/presentationml/2006/main">
  <p:tag name="KSO_WM_BEAUTIFY_FLAG" val=""/>
</p:tagLst>
</file>

<file path=ppt/tags/tag946.xml><?xml version="1.0" encoding="utf-8"?>
<p:tagLst xmlns:p="http://schemas.openxmlformats.org/presentationml/2006/main">
  <p:tag name="KSO_WM_BEAUTIFY_FLAG" val=""/>
</p:tagLst>
</file>

<file path=ppt/tags/tag947.xml><?xml version="1.0" encoding="utf-8"?>
<p:tagLst xmlns:p="http://schemas.openxmlformats.org/presentationml/2006/main">
  <p:tag name="KSO_WM_BEAUTIFY_FLAG" val=""/>
</p:tagLst>
</file>

<file path=ppt/tags/tag948.xml><?xml version="1.0" encoding="utf-8"?>
<p:tagLst xmlns:p="http://schemas.openxmlformats.org/presentationml/2006/main">
  <p:tag name="KSO_WM_BEAUTIFY_FLAG" val=""/>
</p:tagLst>
</file>

<file path=ppt/tags/tag949.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50.xml><?xml version="1.0" encoding="utf-8"?>
<p:tagLst xmlns:p="http://schemas.openxmlformats.org/presentationml/2006/main">
  <p:tag name="KSO_WM_BEAUTIFY_FLAG" val=""/>
</p:tagLst>
</file>

<file path=ppt/tags/tag951.xml><?xml version="1.0" encoding="utf-8"?>
<p:tagLst xmlns:p="http://schemas.openxmlformats.org/presentationml/2006/main">
  <p:tag name="KSO_WM_BEAUTIFY_FLAG" val=""/>
</p:tagLst>
</file>

<file path=ppt/tags/tag952.xml><?xml version="1.0" encoding="utf-8"?>
<p:tagLst xmlns:p="http://schemas.openxmlformats.org/presentationml/2006/main">
  <p:tag name="KSO_WM_BEAUTIFY_FLAG" val=""/>
</p:tagLst>
</file>

<file path=ppt/tags/tag953.xml><?xml version="1.0" encoding="utf-8"?>
<p:tagLst xmlns:p="http://schemas.openxmlformats.org/presentationml/2006/main">
  <p:tag name="KSO_WM_BEAUTIFY_FLAG" val=""/>
</p:tagLst>
</file>

<file path=ppt/tags/tag954.xml><?xml version="1.0" encoding="utf-8"?>
<p:tagLst xmlns:p="http://schemas.openxmlformats.org/presentationml/2006/main">
  <p:tag name="KSO_WM_BEAUTIFY_FLAG" val=""/>
</p:tagLst>
</file>

<file path=ppt/tags/tag955.xml><?xml version="1.0" encoding="utf-8"?>
<p:tagLst xmlns:p="http://schemas.openxmlformats.org/presentationml/2006/main">
  <p:tag name="KSO_WM_BEAUTIFY_FLAG" val=""/>
</p:tagLst>
</file>

<file path=ppt/tags/tag956.xml><?xml version="1.0" encoding="utf-8"?>
<p:tagLst xmlns:p="http://schemas.openxmlformats.org/presentationml/2006/main">
  <p:tag name="KSO_WM_BEAUTIFY_FLAG" val=""/>
</p:tagLst>
</file>

<file path=ppt/tags/tag957.xml><?xml version="1.0" encoding="utf-8"?>
<p:tagLst xmlns:p="http://schemas.openxmlformats.org/presentationml/2006/main">
  <p:tag name="KSO_WM_BEAUTIFY_FLAG" val=""/>
</p:tagLst>
</file>

<file path=ppt/tags/tag958.xml><?xml version="1.0" encoding="utf-8"?>
<p:tagLst xmlns:p="http://schemas.openxmlformats.org/presentationml/2006/main">
  <p:tag name="KSO_WM_BEAUTIFY_FLAG" val=""/>
</p:tagLst>
</file>

<file path=ppt/tags/tag959.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60.xml><?xml version="1.0" encoding="utf-8"?>
<p:tagLst xmlns:p="http://schemas.openxmlformats.org/presentationml/2006/main">
  <p:tag name="KSO_WM_BEAUTIFY_FLAG" val=""/>
</p:tagLst>
</file>

<file path=ppt/tags/tag961.xml><?xml version="1.0" encoding="utf-8"?>
<p:tagLst xmlns:p="http://schemas.openxmlformats.org/presentationml/2006/main">
  <p:tag name="KSO_WM_BEAUTIFY_FLAG" val=""/>
</p:tagLst>
</file>

<file path=ppt/tags/tag962.xml><?xml version="1.0" encoding="utf-8"?>
<p:tagLst xmlns:p="http://schemas.openxmlformats.org/presentationml/2006/main">
  <p:tag name="KSO_WM_BEAUTIFY_FLAG" val=""/>
</p:tagLst>
</file>

<file path=ppt/tags/tag963.xml><?xml version="1.0" encoding="utf-8"?>
<p:tagLst xmlns:p="http://schemas.openxmlformats.org/presentationml/2006/main">
  <p:tag name="KSO_WM_BEAUTIFY_FLAG" val=""/>
</p:tagLst>
</file>

<file path=ppt/tags/tag964.xml><?xml version="1.0" encoding="utf-8"?>
<p:tagLst xmlns:p="http://schemas.openxmlformats.org/presentationml/2006/main">
  <p:tag name="KSO_WM_BEAUTIFY_FLAG" val=""/>
</p:tagLst>
</file>

<file path=ppt/tags/tag965.xml><?xml version="1.0" encoding="utf-8"?>
<p:tagLst xmlns:p="http://schemas.openxmlformats.org/presentationml/2006/main">
  <p:tag name="KSO_WM_BEAUTIFY_FLAG" val=""/>
</p:tagLst>
</file>

<file path=ppt/tags/tag966.xml><?xml version="1.0" encoding="utf-8"?>
<p:tagLst xmlns:p="http://schemas.openxmlformats.org/presentationml/2006/main">
  <p:tag name="KSO_WM_BEAUTIFY_FLAG" val=""/>
</p:tagLst>
</file>

<file path=ppt/tags/tag967.xml><?xml version="1.0" encoding="utf-8"?>
<p:tagLst xmlns:p="http://schemas.openxmlformats.org/presentationml/2006/main">
  <p:tag name="KSO_WM_BEAUTIFY_FLAG" val=""/>
</p:tagLst>
</file>

<file path=ppt/tags/tag968.xml><?xml version="1.0" encoding="utf-8"?>
<p:tagLst xmlns:p="http://schemas.openxmlformats.org/presentationml/2006/main">
  <p:tag name="AS_UNIQUEID" val="2259"/>
  <p:tag name="KSO_WM_MEDIACOVER_FLAG" val="1"/>
  <p:tag name="KSO_WM_UNIT_MEDIACOVER_BTN_POS" val="c"/>
  <p:tag name="KSO_WM_UNIT_MEDIACOVER_BTN_STATE" val="1"/>
  <p:tag name="KSO_WM_UNIT_MEDIACOVER_BTN_STYLE" val="ee0bc779c1f3d7f3e90c96344320e69a"/>
  <p:tag name="KSO_WM_UNIT_MEDIACOVER_BTNRECT" val="7527*4514*0*0"/>
  <p:tag name="KSO_WM_UNIT_MEDIACOVER_RGB" val="000000"/>
  <p:tag name="KSO_WM_UNIT_MEDIACOVER_STYLEID" val="1"/>
  <p:tag name="KSO_WM_UNIT_MEDIACOVER_TEXTSTATE" val="0"/>
  <p:tag name="KSO_WM_UNIT_MEDIACOVER_TRANSPARENCY" val="0.5"/>
</p:tagLst>
</file>

<file path=ppt/tags/tag969.xml><?xml version="1.0" encoding="utf-8"?>
<p:tagLst xmlns:p="http://schemas.openxmlformats.org/presentationml/2006/main">
  <p:tag name="AS_UNIQUEID" val="1449"/>
  <p:tag name="KSO_WM_BEAUTIFY_FLAG" val=""/>
</p:tagLst>
</file>

<file path=ppt/tags/tag97.xml><?xml version="1.0" encoding="utf-8"?>
<p:tagLst xmlns:p="http://schemas.openxmlformats.org/presentationml/2006/main">
  <p:tag name="KSO_WM_BEAUTIFY_FLAG" val=""/>
</p:tagLst>
</file>

<file path=ppt/tags/tag970.xml><?xml version="1.0" encoding="utf-8"?>
<p:tagLst xmlns:p="http://schemas.openxmlformats.org/presentationml/2006/main">
  <p:tag name="AS_UNIQUEID" val="1450"/>
  <p:tag name="KSO_WM_BEAUTIFY_FLAG" val=""/>
</p:tagLst>
</file>

<file path=ppt/tags/tag971.xml><?xml version="1.0" encoding="utf-8"?>
<p:tagLst xmlns:p="http://schemas.openxmlformats.org/presentationml/2006/main">
  <p:tag name="AS_UNIQUEID" val="1451"/>
  <p:tag name="KSO_WM_BEAUTIFY_FLAG" val=""/>
</p:tagLst>
</file>

<file path=ppt/tags/tag972.xml><?xml version="1.0" encoding="utf-8"?>
<p:tagLst xmlns:p="http://schemas.openxmlformats.org/presentationml/2006/main">
  <p:tag name="AS_UNIQUEID" val="1452"/>
  <p:tag name="KSO_WM_BEAUTIFY_FLAG" val=""/>
</p:tagLst>
</file>

<file path=ppt/tags/tag973.xml><?xml version="1.0" encoding="utf-8"?>
<p:tagLst xmlns:p="http://schemas.openxmlformats.org/presentationml/2006/main">
  <p:tag name="AS_UNIQUEID" val="1453"/>
  <p:tag name="KSO_WM_BEAUTIFY_FLAG" val=""/>
</p:tagLst>
</file>

<file path=ppt/tags/tag974.xml><?xml version="1.0" encoding="utf-8"?>
<p:tagLst xmlns:p="http://schemas.openxmlformats.org/presentationml/2006/main">
  <p:tag name="AS_UNIQUEID" val="1455"/>
  <p:tag name="KSO_WM_BEAUTIFY_FLAG" val=""/>
</p:tagLst>
</file>

<file path=ppt/tags/tag975.xml><?xml version="1.0" encoding="utf-8"?>
<p:tagLst xmlns:p="http://schemas.openxmlformats.org/presentationml/2006/main">
  <p:tag name="AS_UNIQUEID" val="1463"/>
  <p:tag name="KSO_WM_BEAUTIFY_FLAG" val=""/>
</p:tagLst>
</file>

<file path=ppt/tags/tag976.xml><?xml version="1.0" encoding="utf-8"?>
<p:tagLst xmlns:p="http://schemas.openxmlformats.org/presentationml/2006/main">
  <p:tag name="AS_UNIQUEID" val="1464"/>
  <p:tag name="KSO_WM_BEAUTIFY_FLAG" val=""/>
</p:tagLst>
</file>

<file path=ppt/tags/tag977.xml><?xml version="1.0" encoding="utf-8"?>
<p:tagLst xmlns:p="http://schemas.openxmlformats.org/presentationml/2006/main">
  <p:tag name="AS_UNIQUEID" val="1465"/>
  <p:tag name="KSO_WM_BEAUTIFY_FLAG" val=""/>
</p:tagLst>
</file>

<file path=ppt/tags/tag978.xml><?xml version="1.0" encoding="utf-8"?>
<p:tagLst xmlns:p="http://schemas.openxmlformats.org/presentationml/2006/main">
  <p:tag name="AS_UNIQUEID" val="1466"/>
  <p:tag name="KSO_WM_BEAUTIFY_FLAG" val=""/>
</p:tagLst>
</file>

<file path=ppt/tags/tag979.xml><?xml version="1.0" encoding="utf-8"?>
<p:tagLst xmlns:p="http://schemas.openxmlformats.org/presentationml/2006/main">
  <p:tag name="AS_UNIQUEID" val="11185"/>
  <p:tag name="KSO_WM_BEAUTIFY_FLAG" val=""/>
</p:tagLst>
</file>

<file path=ppt/tags/tag98.xml><?xml version="1.0" encoding="utf-8"?>
<p:tagLst xmlns:p="http://schemas.openxmlformats.org/presentationml/2006/main">
  <p:tag name="KSO_WM_BEAUTIFY_FLAG" val=""/>
</p:tagLst>
</file>

<file path=ppt/tags/tag980.xml><?xml version="1.0" encoding="utf-8"?>
<p:tagLst xmlns:p="http://schemas.openxmlformats.org/presentationml/2006/main">
  <p:tag name="AS_UNIQUEID" val="1480"/>
  <p:tag name="KSO_WM_BEAUTIFY_FLAG" val=""/>
</p:tagLst>
</file>

<file path=ppt/tags/tag981.xml><?xml version="1.0" encoding="utf-8"?>
<p:tagLst xmlns:p="http://schemas.openxmlformats.org/presentationml/2006/main">
  <p:tag name="AS_UNIQUEID" val="1481"/>
  <p:tag name="KSO_WM_BEAUTIFY_FLAG" val=""/>
</p:tagLst>
</file>

<file path=ppt/tags/tag982.xml><?xml version="1.0" encoding="utf-8"?>
<p:tagLst xmlns:p="http://schemas.openxmlformats.org/presentationml/2006/main">
  <p:tag name="AS_UNIQUEID" val="1482"/>
  <p:tag name="KSO_WM_BEAUTIFY_FLAG" val=""/>
</p:tagLst>
</file>

<file path=ppt/tags/tag983.xml><?xml version="1.0" encoding="utf-8"?>
<p:tagLst xmlns:p="http://schemas.openxmlformats.org/presentationml/2006/main">
  <p:tag name="AS_UNIQUEID" val="1484"/>
  <p:tag name="KSO_WM_BEAUTIFY_FLAG" val=""/>
</p:tagLst>
</file>

<file path=ppt/tags/tag984.xml><?xml version="1.0" encoding="utf-8"?>
<p:tagLst xmlns:p="http://schemas.openxmlformats.org/presentationml/2006/main">
  <p:tag name="AS_UNIQUEID" val="1485"/>
  <p:tag name="KSO_WM_BEAUTIFY_FLAG" val=""/>
</p:tagLst>
</file>

<file path=ppt/tags/tag985.xml><?xml version="1.0" encoding="utf-8"?>
<p:tagLst xmlns:p="http://schemas.openxmlformats.org/presentationml/2006/main">
  <p:tag name="AS_UNIQUEID" val="1467"/>
  <p:tag name="KSO_WM_BEAUTIFY_FLAG" val=""/>
</p:tagLst>
</file>

<file path=ppt/tags/tag986.xml><?xml version="1.0" encoding="utf-8"?>
<p:tagLst xmlns:p="http://schemas.openxmlformats.org/presentationml/2006/main">
  <p:tag name="AS_UNIQUEID" val="1533"/>
  <p:tag name="KSO_WM_BEAUTIFY_FLAG" val=""/>
</p:tagLst>
</file>

<file path=ppt/tags/tag987.xml><?xml version="1.0" encoding="utf-8"?>
<p:tagLst xmlns:p="http://schemas.openxmlformats.org/presentationml/2006/main">
  <p:tag name="AS_UNIQUEID" val="1534"/>
  <p:tag name="KSO_WM_BEAUTIFY_FLAG" val=""/>
</p:tagLst>
</file>

<file path=ppt/tags/tag988.xml><?xml version="1.0" encoding="utf-8"?>
<p:tagLst xmlns:p="http://schemas.openxmlformats.org/presentationml/2006/main">
  <p:tag name="AS_UNIQUEID" val="1535"/>
  <p:tag name="KSO_WM_BEAUTIFY_FLAG" val=""/>
</p:tagLst>
</file>

<file path=ppt/tags/tag989.xml><?xml version="1.0" encoding="utf-8"?>
<p:tagLst xmlns:p="http://schemas.openxmlformats.org/presentationml/2006/main">
  <p:tag name="AS_UNIQUEID" val="1536"/>
  <p:tag name="KSO_WM_BEAUTIFY_FLAG" val=""/>
</p:tagLst>
</file>

<file path=ppt/tags/tag99.xml><?xml version="1.0" encoding="utf-8"?>
<p:tagLst xmlns:p="http://schemas.openxmlformats.org/presentationml/2006/main">
  <p:tag name="KSO_WM_BEAUTIFY_FLAG" val=""/>
</p:tagLst>
</file>

<file path=ppt/tags/tag990.xml><?xml version="1.0" encoding="utf-8"?>
<p:tagLst xmlns:p="http://schemas.openxmlformats.org/presentationml/2006/main">
  <p:tag name="AS_UNIQUEID" val="1537"/>
  <p:tag name="KSO_WM_BEAUTIFY_FLAG" val=""/>
</p:tagLst>
</file>

<file path=ppt/tags/tag991.xml><?xml version="1.0" encoding="utf-8"?>
<p:tagLst xmlns:p="http://schemas.openxmlformats.org/presentationml/2006/main">
  <p:tag name="AS_UNIQUEID" val="1668"/>
  <p:tag name="KSO_WM_BEAUTIFY_FLAG" val=""/>
</p:tagLst>
</file>

<file path=ppt/tags/tag992.xml><?xml version="1.0" encoding="utf-8"?>
<p:tagLst xmlns:p="http://schemas.openxmlformats.org/presentationml/2006/main">
  <p:tag name="AS_UNIQUEID" val="1483"/>
  <p:tag name="KSO_WM_BEAUTIFY_FLAG" val=""/>
</p:tagLst>
</file>

<file path=ppt/tags/tag993.xml><?xml version="1.0" encoding="utf-8"?>
<p:tagLst xmlns:p="http://schemas.openxmlformats.org/presentationml/2006/main">
  <p:tag name="AS_UNIQUEID" val="11185"/>
  <p:tag name="KSO_WM_BEAUTIFY_FLAG" val=""/>
</p:tagLst>
</file>

<file path=ppt/tags/tag994.xml><?xml version="1.0" encoding="utf-8"?>
<p:tagLst xmlns:p="http://schemas.openxmlformats.org/presentationml/2006/main">
  <p:tag name="KSO_WM_BEAUTIFY_FLAG" val=""/>
</p:tagLst>
</file>

<file path=ppt/tags/tag995.xml><?xml version="1.0" encoding="utf-8"?>
<p:tagLst xmlns:p="http://schemas.openxmlformats.org/presentationml/2006/main">
  <p:tag name="KSO_WM_BEAUTIFY_FLAG" val=""/>
</p:tagLst>
</file>

<file path=ppt/tags/tag996.xml><?xml version="1.0" encoding="utf-8"?>
<p:tagLst xmlns:p="http://schemas.openxmlformats.org/presentationml/2006/main">
  <p:tag name="KSO_WM_BEAUTIFY_FLAG" val=""/>
</p:tagLst>
</file>

<file path=ppt/tags/tag997.xml><?xml version="1.0" encoding="utf-8"?>
<p:tagLst xmlns:p="http://schemas.openxmlformats.org/presentationml/2006/main">
  <p:tag name="KSO_WM_BEAUTIFY_FLAG" val=""/>
</p:tagLst>
</file>

<file path=ppt/tags/tag998.xml><?xml version="1.0" encoding="utf-8"?>
<p:tagLst xmlns:p="http://schemas.openxmlformats.org/presentationml/2006/main">
  <p:tag name="KSO_WM_BEAUTIFY_FLAG" val=""/>
</p:tagLst>
</file>

<file path=ppt/tags/tag9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4721</Words>
  <Application>WPS 演示</Application>
  <PresentationFormat>宽屏</PresentationFormat>
  <Paragraphs>544</Paragraphs>
  <Slides>38</Slides>
  <Notes>12</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38</vt:i4>
      </vt:variant>
    </vt:vector>
  </HeadingPairs>
  <TitlesOfParts>
    <vt:vector size="60" baseType="lpstr">
      <vt:lpstr>Arial</vt:lpstr>
      <vt:lpstr>宋体</vt:lpstr>
      <vt:lpstr>Wingdings</vt:lpstr>
      <vt:lpstr>微软雅黑</vt:lpstr>
      <vt:lpstr>Calibri</vt:lpstr>
      <vt:lpstr>黑体</vt:lpstr>
      <vt:lpstr>楷体</vt:lpstr>
      <vt:lpstr>华文楷体</vt:lpstr>
      <vt:lpstr>印品黑体</vt:lpstr>
      <vt:lpstr>Impact</vt:lpstr>
      <vt:lpstr>Times New Roman</vt:lpstr>
      <vt:lpstr>Arial</vt:lpstr>
      <vt:lpstr>Arial Unicode MS</vt:lpstr>
      <vt:lpstr>等线 Light</vt:lpstr>
      <vt:lpstr>等线</vt:lpstr>
      <vt:lpstr>华文中宋</vt:lpstr>
      <vt:lpstr>Garamond</vt:lpstr>
      <vt:lpstr>方正中等线简体</vt:lpstr>
      <vt:lpstr>Courier New</vt:lpstr>
      <vt:lpstr>Courier New</vt:lpstr>
      <vt:lpstr>华文细黑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2022-11-14T08:33:00Z</dcterms:created>
  <dc:creator>s</dc:creator>
  <cp:lastModifiedBy>灏瀚</cp:lastModifiedBy>
  <dcterms:modified xsi:type="dcterms:W3CDTF">2025-03-09T02:37:18Z</dcterms:modified>
  <cp:revision>690</cp:revision>
  <dc:title>PowerPoint 演示文稿</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8DE6C93108814266B0F1A5DD1F45255D_13</vt:lpwstr>
  </property>
  <property fmtid="{D5CDD505-2E9C-101B-9397-08002B2CF9AE}" pid="3" name="KSOProductBuildVer">
    <vt:lpwstr>2052-12.1.0.20305</vt:lpwstr>
  </property>
  <property pid="4" fmtid="{D5CDD505-2E9C-101B-9397-08002B2CF9AE}" name="EASTEDU_PRESENTATION_CUSTOM_DATA">
    <vt:lpwstr>1105443867534700544</vt:lpwstr>
  </property>
</Properties>
</file>