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3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644" r:id="rId3"/>
    <p:sldId id="1749" r:id="rId4"/>
    <p:sldId id="1751" r:id="rId5"/>
    <p:sldId id="1755" r:id="rId6"/>
    <p:sldId id="1761" r:id="rId7"/>
    <p:sldId id="1762" r:id="rId9"/>
    <p:sldId id="1767" r:id="rId10"/>
    <p:sldId id="1757" r:id="rId11"/>
    <p:sldId id="1764" r:id="rId12"/>
    <p:sldId id="1752" r:id="rId13"/>
    <p:sldId id="1750" r:id="rId14"/>
    <p:sldId id="1788" r:id="rId15"/>
    <p:sldId id="1758" r:id="rId16"/>
    <p:sldId id="1759" r:id="rId17"/>
    <p:sldId id="1791" r:id="rId18"/>
    <p:sldId id="1789" r:id="rId19"/>
    <p:sldId id="1770" r:id="rId20"/>
    <p:sldId id="1771" r:id="rId21"/>
    <p:sldId id="1772" r:id="rId22"/>
    <p:sldId id="1773" r:id="rId23"/>
    <p:sldId id="1780" r:id="rId24"/>
    <p:sldId id="1781" r:id="rId25"/>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4" userDrawn="1">
          <p15:clr>
            <a:srgbClr val="A4A3A4"/>
          </p15:clr>
        </p15:guide>
        <p15:guide id="2" pos="38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ҧǿ" initials="Y" lastIdx="0" clrIdx="0"/>
  <p:cmAuthor id="1" name="陈 羽芃" initials="陈" lastIdx="0" clrIdx="0"/>
  <p:cmAuthor id="2" name="作者" initials="A" lastIdx="0" clrIdx="1"/>
  <p:cmAuthor id="3" name="dell" initials="d" lastIdx="0" clrIdx="2"/>
  <p:cmAuthor id="4" name="yaosh" initials="y" lastIdx="0" clrIdx="3"/>
  <p:cmAuthor id="5" name="Administrator" initials="A" lastIdx="0" clrIdx="3"/>
  <p:cmAuthor id="6" name="雨林木风" initials="" lastIdx="0" clrIdx="0"/>
  <p:cmAuthor id="7" name="Cai" initials="C" lastIdx="0" clrIdx="6"/>
  <p:cmAuthor id="8" name="姜伟光" initials="姜" lastIdx="0" clrIdx="0"/>
  <p:cmAuthor id="9" name="86158" initials="8" lastIdx="0" clrIdx="8"/>
  <p:cmAuthor id="10" name="yyyaogd@126.com" initials="y" lastIdx="0" clrIdx="0"/>
  <p:cmAuthor id="11" name="wucj" initials="w" lastIdx="0" clrIdx="0"/>
  <p:cmAuthor id="12" name="SkyUser" initials="S" lastIdx="0" clrIdx="0"/>
  <p:cmAuthor id="13" name="54410" initials="5" lastIdx="0" clrIdx="12"/>
  <p:cmAuthor id="14" name="珠珠的电脑" initials="珠" lastIdx="0" clrIdx="13"/>
  <p:cmAuthor id="15" name="admin" initials="a" lastIdx="0" clrIdx="14"/>
  <p:cmAuthor id="17" name="86187" initials="8" lastIdx="0"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8" autoAdjust="0"/>
    <p:restoredTop sz="96959" autoAdjust="0"/>
  </p:normalViewPr>
  <p:slideViewPr>
    <p:cSldViewPr snapToGrid="0" showGuides="1">
      <p:cViewPr varScale="1">
        <p:scale>
          <a:sx n="91" d="100"/>
          <a:sy n="91" d="100"/>
        </p:scale>
        <p:origin x="168" y="64"/>
      </p:cViewPr>
      <p:guideLst>
        <p:guide orient="horz" pos="2054"/>
        <p:guide pos="387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499.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tags" Target="../tags/tag494.xml"/><Relationship Id="rId1" Type="http://schemas.openxmlformats.org/officeDocument/2006/relationships/tags" Target="../tags/tag49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tags" Target="../tags/tag9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ags" Target="../tags/tag99.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0" Type="http://schemas.openxmlformats.org/officeDocument/2006/relationships/tags" Target="../tags/tag116.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image" Target="../media/image1.jpeg"/><Relationship Id="rId2" Type="http://schemas.openxmlformats.org/officeDocument/2006/relationships/tags" Target="../tags/tag153.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274320" y="321260"/>
            <a:ext cx="11683455" cy="39305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highlight>
                <a:srgbClr val="1171F1"/>
              </a:highlight>
            </a:endParaRPr>
          </a:p>
        </p:txBody>
      </p:sp>
      <p:sp>
        <p:nvSpPr>
          <p:cNvPr id="8" name="任意形状 8"/>
          <p:cNvSpPr/>
          <p:nvPr userDrawn="1">
            <p:custDataLst>
              <p:tags r:id="rId3"/>
            </p:custDataLst>
          </p:nvPr>
        </p:nvSpPr>
        <p:spPr>
          <a:xfrm>
            <a:off x="9490237" y="321259"/>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99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9" name="任意形状 9"/>
          <p:cNvSpPr/>
          <p:nvPr userDrawn="1">
            <p:custDataLst>
              <p:tags r:id="rId4"/>
            </p:custDataLst>
          </p:nvPr>
        </p:nvSpPr>
        <p:spPr>
          <a:xfrm rot="10800000">
            <a:off x="261015" y="2411670"/>
            <a:ext cx="1887415" cy="184012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10" name="矩形 9"/>
          <p:cNvSpPr/>
          <p:nvPr userDrawn="1">
            <p:custDataLst>
              <p:tags r:id="rId5"/>
            </p:custDataLst>
          </p:nvPr>
        </p:nvSpPr>
        <p:spPr>
          <a:xfrm>
            <a:off x="9471025" y="6254750"/>
            <a:ext cx="1800225"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6"/>
            </p:custDataLst>
          </p:nvPr>
        </p:nvSpPr>
        <p:spPr>
          <a:xfrm flipV="1">
            <a:off x="750570" y="6305550"/>
            <a:ext cx="715645"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7"/>
            </p:custDataLst>
          </p:nvPr>
        </p:nvSpPr>
        <p:spPr>
          <a:xfrm>
            <a:off x="1555115" y="6306820"/>
            <a:ext cx="88900"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8"/>
            </p:custDataLst>
          </p:nvPr>
        </p:nvSpPr>
        <p:spPr>
          <a:xfrm>
            <a:off x="1731010" y="6306820"/>
            <a:ext cx="253365" cy="76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日期占位符 15"/>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0"/>
            </p:custDataLst>
          </p:nvPr>
        </p:nvSpPr>
        <p:spPr/>
        <p:txBody>
          <a:bodyPr/>
          <a:lstStyle/>
          <a:p>
            <a:endParaRPr lang="zh-CN" altLang="en-US"/>
          </a:p>
        </p:txBody>
      </p:sp>
      <p:sp>
        <p:nvSpPr>
          <p:cNvPr id="18" name="灯片编号占位符 17"/>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12"/>
            </p:custDataLst>
          </p:nvPr>
        </p:nvSpPr>
        <p:spPr>
          <a:xfrm>
            <a:off x="883644" y="809127"/>
            <a:ext cx="9144000" cy="1896745"/>
          </a:xfrm>
        </p:spPr>
        <p:txBody>
          <a:bodyPr lIns="91440" tIns="45720" rIns="91440" bIns="0" anchor="b" anchorCtr="0">
            <a:normAutofit/>
          </a:bodyPr>
          <a:lstStyle>
            <a:lvl1pPr algn="l">
              <a:defRPr sz="6600" b="1" spc="600" baseline="0">
                <a:latin typeface="Arial" panose="020B0604020202020204" pitchFamily="34" charset="0"/>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13"/>
            </p:custDataLst>
          </p:nvPr>
        </p:nvSpPr>
        <p:spPr>
          <a:xfrm>
            <a:off x="883643" y="3017520"/>
            <a:ext cx="9144000" cy="890270"/>
          </a:xfrm>
        </p:spPr>
        <p:txBody>
          <a:bodyPr lIns="91440" tIns="0" rIns="91440" bIns="45720">
            <a:normAutofit/>
          </a:bodyPr>
          <a:lstStyle>
            <a:lvl1pPr marL="0" indent="0" algn="l" eaLnBrk="1" fontAlgn="auto" latinLnBrk="0" hangingPunct="1">
              <a:lnSpc>
                <a:spcPct val="100000"/>
              </a:lnSpc>
              <a:buNone/>
              <a:defRPr sz="2400" u="none" strike="noStrike" kern="1200" cap="none" spc="200" normalizeH="0" baseline="0">
                <a:solidFill>
                  <a:schemeClr val="tx1">
                    <a:lumMod val="75000"/>
                    <a:lumOff val="2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5" name="文本占位符 4"/>
          <p:cNvSpPr>
            <a:spLocks noGrp="1"/>
          </p:cNvSpPr>
          <p:nvPr>
            <p:ph type="body" sz="quarter" idx="13" hasCustomPrompt="1"/>
            <p:custDataLst>
              <p:tags r:id="rId14"/>
            </p:custDataLst>
          </p:nvPr>
        </p:nvSpPr>
        <p:spPr>
          <a:xfrm>
            <a:off x="883644" y="5050433"/>
            <a:ext cx="3365430" cy="579657"/>
          </a:xfrm>
        </p:spPr>
        <p:txBody>
          <a:bodyPr lIns="91440" tIns="45720" rIns="91440" bIns="45720">
            <a:normAutofit/>
          </a:bodyPr>
          <a:lstStyle>
            <a:lvl1pPr marL="0" indent="0">
              <a:buNone/>
              <a:defRPr sz="2400" baseline="0">
                <a:solidFill>
                  <a:schemeClr val="accent1"/>
                </a:solidFill>
                <a:latin typeface="Arial" panose="020B0604020202020204" pitchFamily="34" charset="0"/>
              </a:defRPr>
            </a:lvl1pPr>
          </a:lstStyle>
          <a:p>
            <a:pPr lvl="0"/>
            <a:r>
              <a:rPr lang="zh-CN" altLang="en-US"/>
              <a:t>编辑文本</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solidFill>
                  <a:schemeClr val="tx1">
                    <a:lumMod val="75000"/>
                    <a:lumOff val="25000"/>
                  </a:schemeClr>
                </a:solidFill>
                <a:latin typeface="Arial" panose="020B0604020202020204" pitchFamily="34" charset="0"/>
              </a:defRPr>
            </a:lvl1pPr>
            <a:lvl2pPr>
              <a:defRPr baseline="0">
                <a:solidFill>
                  <a:schemeClr val="tx1">
                    <a:lumMod val="75000"/>
                    <a:lumOff val="25000"/>
                  </a:schemeClr>
                </a:solidFill>
                <a:latin typeface="Arial" panose="020B0604020202020204" pitchFamily="34" charset="0"/>
              </a:defRPr>
            </a:lvl2pPr>
            <a:lvl3pPr>
              <a:defRPr baseline="0">
                <a:solidFill>
                  <a:schemeClr val="tx1">
                    <a:lumMod val="75000"/>
                    <a:lumOff val="25000"/>
                  </a:schemeClr>
                </a:solidFill>
                <a:latin typeface="Arial" panose="020B0604020202020204" pitchFamily="34" charset="0"/>
              </a:defRPr>
            </a:lvl3pPr>
            <a:lvl4pPr>
              <a:defRPr baseline="0">
                <a:solidFill>
                  <a:schemeClr val="tx1">
                    <a:lumMod val="75000"/>
                    <a:lumOff val="25000"/>
                  </a:schemeClr>
                </a:solidFill>
                <a:latin typeface="Arial" panose="020B0604020202020204" pitchFamily="34" charset="0"/>
              </a:defRPr>
            </a:lvl4pPr>
            <a:lvl5pPr>
              <a:defRPr baseline="0">
                <a:solidFill>
                  <a:schemeClr val="tx1">
                    <a:lumMod val="75000"/>
                    <a:lumOff val="25000"/>
                  </a:schemeClr>
                </a:solidFill>
                <a:latin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66065" y="313690"/>
            <a:ext cx="11683365" cy="5634990"/>
          </a:xfrm>
          <a:prstGeom prst="rect">
            <a:avLst/>
          </a:prstGeom>
          <a:solidFill>
            <a:schemeClr val="tx2"/>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highlight>
                <a:srgbClr val="1171F1"/>
              </a:highlight>
            </a:endParaRPr>
          </a:p>
        </p:txBody>
      </p:sp>
      <p:sp>
        <p:nvSpPr>
          <p:cNvPr id="9" name="矩形 8"/>
          <p:cNvSpPr/>
          <p:nvPr userDrawn="1">
            <p:custDataLst>
              <p:tags r:id="rId3"/>
            </p:custDataLst>
          </p:nvPr>
        </p:nvSpPr>
        <p:spPr>
          <a:xfrm>
            <a:off x="1422400" y="4064000"/>
            <a:ext cx="5283200" cy="12700"/>
          </a:xfrm>
          <a:prstGeom prst="rect">
            <a:avLst/>
          </a:prstGeom>
          <a:solidFill>
            <a:schemeClr val="accent1">
              <a:lumMod val="5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形状 8"/>
          <p:cNvSpPr/>
          <p:nvPr userDrawn="1">
            <p:custDataLst>
              <p:tags r:id="rId4"/>
            </p:custDataLst>
          </p:nvPr>
        </p:nvSpPr>
        <p:spPr>
          <a:xfrm>
            <a:off x="9480712" y="313004"/>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8" name="任意形状 9"/>
          <p:cNvSpPr/>
          <p:nvPr userDrawn="1">
            <p:custDataLst>
              <p:tags r:id="rId5"/>
            </p:custDataLst>
          </p:nvPr>
        </p:nvSpPr>
        <p:spPr>
          <a:xfrm rot="10800000">
            <a:off x="261015" y="4113028"/>
            <a:ext cx="1887415" cy="184012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99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2" name="标题 1"/>
          <p:cNvSpPr>
            <a:spLocks noGrp="1"/>
          </p:cNvSpPr>
          <p:nvPr>
            <p:ph type="title" hasCustomPrompt="1"/>
            <p:custDataLst>
              <p:tags r:id="rId6"/>
            </p:custDataLst>
          </p:nvPr>
        </p:nvSpPr>
        <p:spPr>
          <a:xfrm>
            <a:off x="1320799" y="2376714"/>
            <a:ext cx="6653601" cy="1607337"/>
          </a:xfrm>
        </p:spPr>
        <p:txBody>
          <a:bodyPr vert="horz" lIns="91440" tIns="45720" rIns="91440" bIns="0" rtlCol="0" anchor="b" anchorCtr="0">
            <a:normAutofit/>
          </a:bodyPr>
          <a:lstStyle>
            <a:lvl1pPr marL="0" marR="0" algn="l" defTabSz="914400" rtl="0" eaLnBrk="1" fontAlgn="auto" latinLnBrk="0" hangingPunct="1">
              <a:lnSpc>
                <a:spcPct val="100000"/>
              </a:lnSpc>
              <a:buNone/>
              <a:defRPr kumimoji="0" lang="zh-CN" altLang="en-US" sz="9600" b="1" i="0" u="none" strike="noStrike" kern="1200" cap="none" spc="600" normalizeH="0" baseline="0" noProof="1">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编辑标题</a:t>
            </a:r>
            <a:endParaRPr>
              <a:sym typeface="+mn-ea"/>
            </a:endParaRP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6" name="任意形状 8"/>
          <p:cNvSpPr/>
          <p:nvPr userDrawn="1">
            <p:custDataLst>
              <p:tags r:id="rId3"/>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2" name="标题 1"/>
          <p:cNvSpPr>
            <a:spLocks noGrp="1"/>
          </p:cNvSpPr>
          <p:nvPr>
            <p:ph type="title"/>
            <p:custDataLst>
              <p:tags r:id="rId4"/>
            </p:custDataLst>
          </p:nvPr>
        </p:nvSpPr>
        <p:spPr/>
        <p:txBody>
          <a:bodyPr>
            <a:normAutofit/>
          </a:bodyPr>
          <a:lstStyle>
            <a:lvl1pPr>
              <a:defRPr baseline="0">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63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4"/>
            </p:custDataLst>
          </p:nvPr>
        </p:nvSpPr>
        <p:spPr>
          <a:xfrm>
            <a:off x="1281600" y="1249200"/>
            <a:ext cx="9626400" cy="723600"/>
          </a:xfrm>
        </p:spPr>
        <p:txBody>
          <a:bodyPr anchor="ctr">
            <a:normAutofit/>
          </a:bodyPr>
          <a:lstStyle>
            <a:lvl1pPr>
              <a:defRPr sz="3200" baseline="0">
                <a:solidFill>
                  <a:schemeClr val="accent1"/>
                </a:solidFill>
                <a:latin typeface="Arial" panose="020B0604020202020204" pitchFamily="34" charset="0"/>
                <a:ea typeface="微软雅黑" panose="020B0503020204020204" pitchFamily="3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5"/>
            </p:custDataLst>
          </p:nvPr>
        </p:nvSpPr>
        <p:spPr>
          <a:xfrm>
            <a:off x="1281113" y="2163600"/>
            <a:ext cx="9626600" cy="34452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6" name="任意形状 8"/>
          <p:cNvSpPr/>
          <p:nvPr userDrawn="1">
            <p:custDataLst>
              <p:tags r:id="rId3"/>
            </p:custDataLst>
          </p:nvPr>
        </p:nvSpPr>
        <p:spPr>
          <a:xfrm rot="16200000">
            <a:off x="-21591" y="25773"/>
            <a:ext cx="1741805" cy="169862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10" name="任意形状 9"/>
          <p:cNvSpPr/>
          <p:nvPr userDrawn="1">
            <p:custDataLst>
              <p:tags r:id="rId4"/>
            </p:custDataLst>
          </p:nvPr>
        </p:nvSpPr>
        <p:spPr>
          <a:xfrm rot="10800000">
            <a:off x="0" y="5913755"/>
            <a:ext cx="976630" cy="95250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2" name="标题 1"/>
          <p:cNvSpPr>
            <a:spLocks noGrp="1"/>
          </p:cNvSpPr>
          <p:nvPr>
            <p:ph type="title" hasCustomPrompt="1"/>
            <p:custDataLst>
              <p:tags r:id="rId5"/>
            </p:custDataLst>
          </p:nvPr>
        </p:nvSpPr>
        <p:spPr>
          <a:xfrm>
            <a:off x="583200" y="770400"/>
            <a:ext cx="3960000" cy="882000"/>
          </a:xfrm>
        </p:spPr>
        <p:txBody>
          <a:bodyPr anchor="ctr">
            <a:normAutofit/>
          </a:bodyPr>
          <a:lstStyle>
            <a:lvl1pPr>
              <a:defRPr sz="3600" baseline="0">
                <a:solidFill>
                  <a:schemeClr val="accent1"/>
                </a:solidFill>
                <a:latin typeface="Arial" panose="020B0604020202020204" pitchFamily="34" charset="0"/>
                <a:ea typeface="微软雅黑" panose="020B0503020204020204" pitchFamily="34" charset="-122"/>
              </a:defRPr>
            </a:lvl1pPr>
          </a:lstStyle>
          <a:p>
            <a:r>
              <a:rPr lang="zh-CN" altLang="en-US"/>
              <a:t>单击编辑标题</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3825"/>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8" name="任意形状 9"/>
          <p:cNvSpPr/>
          <p:nvPr userDrawn="1">
            <p:custDataLst>
              <p:tags r:id="rId3"/>
            </p:custDataLst>
          </p:nvPr>
        </p:nvSpPr>
        <p:spPr>
          <a:xfrm rot="16200000">
            <a:off x="-18383" y="15240"/>
            <a:ext cx="1243965" cy="121348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6" name="任意形状 8"/>
          <p:cNvSpPr/>
          <p:nvPr userDrawn="1">
            <p:custDataLst>
              <p:tags r:id="rId4"/>
            </p:custDataLst>
          </p:nvPr>
        </p:nvSpPr>
        <p:spPr>
          <a:xfrm>
            <a:off x="10344785" y="0"/>
            <a:ext cx="1847215" cy="180149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2" name="标题 1"/>
          <p:cNvSpPr>
            <a:spLocks noGrp="1"/>
          </p:cNvSpPr>
          <p:nvPr>
            <p:ph type="title"/>
            <p:custDataLst>
              <p:tags r:id="rId5"/>
            </p:custDataLst>
          </p:nvPr>
        </p:nvSpPr>
        <p:spPr>
          <a:xfrm>
            <a:off x="612000" y="781200"/>
            <a:ext cx="10976400" cy="626400"/>
          </a:xfrm>
        </p:spPr>
        <p:txBody>
          <a:bodyPr anchor="ctr">
            <a:normAutofit/>
          </a:bodyPr>
          <a:lstStyle>
            <a:lvl1pPr algn="ctr">
              <a:defRPr sz="3600" baseline="0">
                <a:solidFill>
                  <a:schemeClr val="accent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3810" y="5029201"/>
            <a:ext cx="12192000" cy="1828799"/>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10" name="任意形状 9"/>
          <p:cNvSpPr/>
          <p:nvPr userDrawn="1">
            <p:custDataLst>
              <p:tags r:id="rId3"/>
            </p:custDataLst>
          </p:nvPr>
        </p:nvSpPr>
        <p:spPr>
          <a:xfrm rot="10800000">
            <a:off x="3810" y="5905500"/>
            <a:ext cx="976630" cy="95250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0000"/>
                  <a:alpha val="2400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2" name="标题 1"/>
          <p:cNvSpPr>
            <a:spLocks noGrp="1"/>
          </p:cNvSpPr>
          <p:nvPr>
            <p:ph type="title"/>
            <p:custDataLst>
              <p:tags r:id="rId4"/>
            </p:custDataLst>
          </p:nvPr>
        </p:nvSpPr>
        <p:spPr>
          <a:xfrm>
            <a:off x="604800" y="669600"/>
            <a:ext cx="10976400" cy="565200"/>
          </a:xfrm>
        </p:spPr>
        <p:txBody>
          <a:bodyPr anchor="ctr">
            <a:normAutofit/>
          </a:bodyPr>
          <a:lstStyle>
            <a:lvl1pPr algn="ctr">
              <a:defRPr sz="3200" baseline="0">
                <a:solidFill>
                  <a:schemeClr val="accent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3492"/>
            <a:ext cx="12192000" cy="914400"/>
          </a:xfrm>
          <a:prstGeom prst="rect">
            <a:avLst/>
          </a:prstGeom>
          <a:solidFill>
            <a:schemeClr val="tx2">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755" y="193040"/>
            <a:ext cx="11037570" cy="521335"/>
          </a:xfrm>
        </p:spPr>
        <p:txBody>
          <a:bodyPr>
            <a:noAutofit/>
          </a:bodyPr>
          <a:lstStyle>
            <a:lvl1pPr>
              <a:defRPr sz="2800" baseline="0">
                <a:solidFill>
                  <a:schemeClr val="accent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vl2pPr>
              <a:defRPr baseline="0">
                <a:solidFill>
                  <a:schemeClr val="tx1">
                    <a:lumMod val="75000"/>
                    <a:lumOff val="25000"/>
                  </a:schemeClr>
                </a:solidFill>
                <a:latin typeface="Arial" panose="020B0604020202020204" pitchFamily="34" charset="0"/>
                <a:ea typeface="微软雅黑" panose="020B0503020204020204" pitchFamily="34" charset="-122"/>
              </a:defRPr>
            </a:lvl2pPr>
            <a:lvl3pPr>
              <a:defRPr baseline="0">
                <a:solidFill>
                  <a:schemeClr val="tx1">
                    <a:lumMod val="75000"/>
                    <a:lumOff val="25000"/>
                  </a:schemeClr>
                </a:solidFill>
                <a:latin typeface="Arial" panose="020B0604020202020204" pitchFamily="34" charset="0"/>
                <a:ea typeface="微软雅黑" panose="020B0503020204020204" pitchFamily="34" charset="-122"/>
              </a:defRPr>
            </a:lvl3pPr>
            <a:lvl4pPr>
              <a:defRPr baseline="0">
                <a:solidFill>
                  <a:schemeClr val="tx1">
                    <a:lumMod val="75000"/>
                    <a:lumOff val="25000"/>
                  </a:schemeClr>
                </a:solidFill>
                <a:latin typeface="Arial" panose="020B0604020202020204" pitchFamily="34" charset="0"/>
                <a:ea typeface="微软雅黑" panose="020B0503020204020204" pitchFamily="34" charset="-122"/>
              </a:defRPr>
            </a:lvl4pPr>
            <a:lvl5pPr>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normAutofit/>
          </a:bodyPr>
          <a:lstStyle>
            <a:lvl1pPr algn="ctr">
              <a:defRPr sz="6000" baseline="0">
                <a:solidFill>
                  <a:schemeClr val="accent1"/>
                </a:solidFill>
                <a:latin typeface="Arial" panose="020B0604020202020204" pitchFamily="34" charset="0"/>
                <a:ea typeface="微软雅黑" panose="020B0503020204020204" pitchFamily="34"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cxnSp>
        <p:nvCxnSpPr>
          <p:cNvPr id="7" name="Straight Connector 6"/>
          <p:cNvCxnSpPr/>
          <p:nvPr>
            <p:custDataLst>
              <p:tags r:id="rId2"/>
            </p:custDataLst>
          </p:nvPr>
        </p:nvCxnSpPr>
        <p:spPr>
          <a:xfrm>
            <a:off x="1489299" y="15451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custDataLst>
              <p:tags r:id="rId3"/>
            </p:custDataLst>
          </p:nvPr>
        </p:nvSpPr>
        <p:spPr>
          <a:xfrm>
            <a:off x="1295401" y="715433"/>
            <a:ext cx="9601196" cy="681568"/>
          </a:xfrm>
          <a:effectLst/>
        </p:spPr>
        <p:txBody>
          <a:bodyPr vert="horz" lIns="91440" tIns="45720" rIns="91440" bIns="45720" rtlCol="0" anchor="ctr">
            <a:normAutofit/>
          </a:bodyPr>
          <a:lstStyle>
            <a:lvl1pPr>
              <a:defRPr lang="en-US" b="1">
                <a:solidFill>
                  <a:srgbClr val="C00000"/>
                </a:solidFill>
                <a:latin typeface="华文中宋" panose="02010600040101010101" pitchFamily="2" charset="-122"/>
                <a:ea typeface="华文中宋" panose="02010600040101010101" pitchFamily="2" charset="-122"/>
              </a:defRPr>
            </a:lvl1pPr>
          </a:lstStyle>
          <a:p>
            <a:pPr lvl="0"/>
            <a:r>
              <a:rPr lang="zh-CN" altLang="en-US"/>
              <a:t>单击此处编辑母版标题样式</a:t>
            </a:r>
            <a:endParaRPr lang="en-US"/>
          </a:p>
        </p:txBody>
      </p:sp>
      <p:sp>
        <p:nvSpPr>
          <p:cNvPr id="3" name="Content Placeholder 2"/>
          <p:cNvSpPr>
            <a:spLocks noGrp="1"/>
          </p:cNvSpPr>
          <p:nvPr>
            <p:ph idx="1"/>
            <p:custDataLst>
              <p:tags r:id="rId4"/>
            </p:custDataLst>
          </p:nvPr>
        </p:nvSpPr>
        <p:spPr>
          <a:xfrm>
            <a:off x="1295401" y="2380344"/>
            <a:ext cx="9601196" cy="3495524"/>
          </a:xfrm>
        </p:spPr>
        <p:txBody>
          <a:bodyPr>
            <a:normAutofit/>
          </a:bodyPr>
          <a:lstStyle>
            <a:lvl1pPr marL="0" indent="0">
              <a:lnSpc>
                <a:spcPct val="150000"/>
              </a:lnSpc>
              <a:buNone/>
              <a:defRPr sz="2800">
                <a:latin typeface="华文中宋" panose="02010600040101010101" pitchFamily="2" charset="-122"/>
                <a:ea typeface="华文中宋" panose="02010600040101010101" pitchFamily="2" charset="-122"/>
              </a:defRPr>
            </a:lvl1pPr>
            <a:lvl2pPr marL="457200" indent="0">
              <a:buNone/>
              <a:defRPr>
                <a:latin typeface="华文中宋" panose="02010600040101010101" pitchFamily="2" charset="-122"/>
                <a:ea typeface="华文中宋" panose="02010600040101010101" pitchFamily="2" charset="-122"/>
              </a:defRPr>
            </a:lvl2pPr>
            <a:lvl3pPr>
              <a:defRPr>
                <a:latin typeface="华文中宋" panose="02010600040101010101" pitchFamily="2" charset="-122"/>
                <a:ea typeface="华文中宋" panose="02010600040101010101" pitchFamily="2" charset="-122"/>
              </a:defRPr>
            </a:lvl3pPr>
            <a:lvl4pPr>
              <a:defRPr>
                <a:latin typeface="华文中宋" panose="02010600040101010101" pitchFamily="2" charset="-122"/>
                <a:ea typeface="华文中宋" panose="02010600040101010101" pitchFamily="2" charset="-122"/>
              </a:defRPr>
            </a:lvl4pPr>
            <a:lvl5pPr>
              <a:defRPr>
                <a:latin typeface="华文中宋" panose="02010600040101010101" pitchFamily="2" charset="-122"/>
                <a:ea typeface="华文中宋" panose="02010600040101010101" pitchFamily="2" charset="-122"/>
              </a:defRPr>
            </a:lvl5pPr>
          </a:lstStyle>
          <a:p>
            <a:pPr lvl="0"/>
            <a:endParaRPr lang="en-US"/>
          </a:p>
        </p:txBody>
      </p:sp>
      <p:sp>
        <p:nvSpPr>
          <p:cNvPr id="4" name="Date Placeholder 3"/>
          <p:cNvSpPr>
            <a:spLocks noGrp="1"/>
          </p:cNvSpPr>
          <p:nvPr>
            <p:ph type="dt" sz="half" idx="10"/>
            <p:custDataLst>
              <p:tags r:id="rId5"/>
            </p:custDataLst>
          </p:nvPr>
        </p:nvSpPr>
        <p:spPr/>
        <p:txBody>
          <a:bodyPr/>
          <a:lstStyle/>
          <a:p>
            <a:fld id="{42B6CFD6-3604-441D-A26E-C9E6F9683174}" type="datetimeFigureOut">
              <a:rPr lang="zh-CN" altLang="en-US" smtClean="0"/>
            </a:fld>
            <a:endParaRPr lang="zh-CN" altLang="en-US"/>
          </a:p>
        </p:txBody>
      </p:sp>
      <p:sp>
        <p:nvSpPr>
          <p:cNvPr id="5" name="Footer Placeholder 4"/>
          <p:cNvSpPr>
            <a:spLocks noGrp="1"/>
          </p:cNvSpPr>
          <p:nvPr>
            <p:ph type="ftr" sz="quarter" idx="11"/>
            <p:custDataLst>
              <p:tags r:id="rId6"/>
            </p:custDataLst>
          </p:nvPr>
        </p:nvSpPr>
        <p:spPr/>
        <p:txBody>
          <a:bodyPr/>
          <a:lstStyle/>
          <a:p>
            <a:endParaRPr lang="zh-CN" altLang="en-US"/>
          </a:p>
        </p:txBody>
      </p:sp>
      <p:sp>
        <p:nvSpPr>
          <p:cNvPr id="6" name="Slide Number Placeholder 5"/>
          <p:cNvSpPr>
            <a:spLocks noGrp="1"/>
          </p:cNvSpPr>
          <p:nvPr>
            <p:ph type="sldNum" sz="quarter" idx="12"/>
            <p:custDataLst>
              <p:tags r:id="rId7"/>
            </p:custDataLst>
          </p:nvPr>
        </p:nvSpPr>
        <p:spPr/>
        <p:txBody>
          <a:bodyPr/>
          <a:lstStyle/>
          <a:p>
            <a:fld id="{D7CB4151-10CD-4D9B-A8EF-9904E252D811}" type="slidenum">
              <a:rPr lang="zh-CN" altLang="en-US" smtClean="0"/>
            </a:fld>
            <a:endParaRPr lang="zh-CN" altLang="en-US"/>
          </a:p>
        </p:txBody>
      </p:sp>
      <p:sp>
        <p:nvSpPr>
          <p:cNvPr id="8" name="Text Placeholder 2"/>
          <p:cNvSpPr>
            <a:spLocks noGrp="1"/>
          </p:cNvSpPr>
          <p:nvPr>
            <p:ph type="body" idx="13"/>
            <p:custDataLst>
              <p:tags r:id="rId8"/>
            </p:custDataLst>
          </p:nvPr>
        </p:nvSpPr>
        <p:spPr>
          <a:xfrm>
            <a:off x="1295401" y="1693332"/>
            <a:ext cx="5124704" cy="529959"/>
          </a:xfrm>
        </p:spPr>
        <p:txBody>
          <a:bodyPr anchor="b">
            <a:noAutofit/>
          </a:bodyPr>
          <a:lstStyle>
            <a:lvl1pPr marL="0" indent="0">
              <a:spcBef>
                <a:spcPts val="670"/>
              </a:spcBef>
              <a:spcAft>
                <a:spcPts val="600"/>
              </a:spcAft>
              <a:buNone/>
              <a:defRPr sz="2800" b="0">
                <a:solidFill>
                  <a:srgbClr val="002060"/>
                </a:solidFill>
                <a:latin typeface="华文中宋" panose="02010600040101010101" pitchFamily="2" charset="-122"/>
                <a:ea typeface="华文中宋" panose="0201060004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p:spPr>
        <p:txBody>
          <a:bodyPr/>
          <a:lstStyle/>
          <a:p>
            <a:r>
              <a:rPr lang="zh-CN" altLang="en-US" noProof="0"/>
              <a:t>单击此处编辑母版标题样式</a:t>
            </a:r>
            <a:endParaRPr lang="zh-CN" altLang="en-US" noProof="0"/>
          </a:p>
        </p:txBody>
      </p:sp>
      <p:sp>
        <p:nvSpPr>
          <p:cNvPr id="3" name="灯片编号占位符 4"/>
          <p:cNvSpPr>
            <a:spLocks noGrp="1" noChangeArrowheads="1"/>
          </p:cNvSpPr>
          <p:nvPr>
            <p:ph type="sldNum" sz="quarter" idx="10"/>
            <p:custDataLst>
              <p:tags r:id="rId3"/>
            </p:custDataLst>
          </p:nvPr>
        </p:nvSpPr>
        <p:spPr>
          <a:ln cap="flat">
            <a:round/>
            <a:headEnd type="none" w="med" len="med"/>
            <a:tailEnd type="none" w="med" len="med"/>
          </a:ln>
        </p:spPr>
        <p:txBody>
          <a:bodyPr/>
          <a:lstStyle>
            <a:lvl1pPr>
              <a:defRPr smtClean="0"/>
            </a:lvl1pPr>
          </a:lstStyle>
          <a:p>
            <a:pPr>
              <a:defRPr/>
            </a:pPr>
            <a:fld id="{AD182800-DA8E-40DD-A034-BD72CBF6F78E}" type="slidenum">
              <a:rPr lang="en-US" altLang="en-US"/>
            </a:fld>
            <a:endParaRPr lang="en-US" altLang="en-US"/>
          </a:p>
        </p:txBody>
      </p:sp>
      <p:sp>
        <p:nvSpPr>
          <p:cNvPr id="4" name="日期占位符 2"/>
          <p:cNvSpPr>
            <a:spLocks noGrp="1" noChangeArrowheads="1"/>
          </p:cNvSpPr>
          <p:nvPr>
            <p:ph type="dt" sz="half" idx="11"/>
            <p:custDataLst>
              <p:tags r:id="rId4"/>
            </p:custDataLst>
          </p:nvPr>
        </p:nvSpPr>
        <p:spPr>
          <a:ln cap="flat">
            <a:round/>
            <a:headEnd type="none" w="med" len="med"/>
            <a:tailEnd type="none" w="med" len="med"/>
          </a:ln>
        </p:spPr>
        <p:txBody>
          <a:bodyPr/>
          <a:lstStyle>
            <a:lvl1pPr>
              <a:defRPr smtClean="0"/>
            </a:lvl1pPr>
          </a:lstStyle>
          <a:p>
            <a:pPr>
              <a:defRPr/>
            </a:pPr>
            <a:fld id="{20E90D8D-F22A-4511-BA0C-5987512732B1}" type="datetime1">
              <a:rPr lang="en-US" altLang="en-US"/>
            </a:fld>
            <a:endParaRPr lang="en-US" altLang="en-US"/>
          </a:p>
        </p:txBody>
      </p:sp>
      <p:sp>
        <p:nvSpPr>
          <p:cNvPr id="5" name="页脚占位符 3"/>
          <p:cNvSpPr>
            <a:spLocks noGrp="1" noChangeArrowheads="1"/>
          </p:cNvSpPr>
          <p:nvPr>
            <p:ph type="ftr" sz="quarter" idx="12"/>
            <p:custDataLst>
              <p:tags r:id="rId5"/>
            </p:custDataLst>
          </p:nvPr>
        </p:nvSpPr>
        <p:spPr>
          <a:ln cap="flat">
            <a:round/>
            <a:headEnd type="none" w="med" len="med"/>
            <a:tailEnd type="none" w="med" len="med"/>
          </a:ln>
        </p:spPr>
        <p:txBody>
          <a:bodyPr/>
          <a:lstStyle>
            <a:lvl1pPr>
              <a:defRPr smtClean="0"/>
            </a:lvl1pPr>
          </a:lstStyle>
          <a:p>
            <a:pPr>
              <a:defRPr/>
            </a:pPr>
            <a:endParaRPr lang="en-US"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custDataLst>
              <p:tags r:id="rId3"/>
            </p:custDataLst>
          </p:nvPr>
        </p:nvSpPr>
        <p:spPr/>
        <p:txBody>
          <a:bodyPr/>
          <a:lstStyle>
            <a:lvl1pPr>
              <a:defRPr/>
            </a:lvl1pPr>
          </a:lstStyle>
          <a:p>
            <a:pPr>
              <a:defRPr/>
            </a:pPr>
            <a:fld id="{A1257141-87D7-42FB-8C75-6183FE79D1B2}" type="datetimeFigureOut">
              <a:rPr lang="zh-CN" altLang="en-US"/>
            </a:fld>
            <a:endParaRPr lang="zh-CN" altLang="en-US"/>
          </a:p>
        </p:txBody>
      </p:sp>
      <p:sp>
        <p:nvSpPr>
          <p:cNvPr id="4"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5"/>
            </p:custDataLst>
          </p:nvPr>
        </p:nvSpPr>
        <p:spPr/>
        <p:txBody>
          <a:bodyPr/>
          <a:lstStyle>
            <a:lvl1pPr>
              <a:defRPr/>
            </a:lvl1pPr>
          </a:lstStyle>
          <a:p>
            <a:pPr>
              <a:defRPr/>
            </a:pPr>
            <a:fld id="{C103BBF4-BEB4-4EE0-973B-5DEE0AF5F267}" type="slidenum">
              <a:rPr lang="zh-CN" altLang="en-US"/>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2" name="灯片编号占位符 3"/>
          <p:cNvSpPr>
            <a:spLocks noGrp="1" noChangeArrowheads="1"/>
          </p:cNvSpPr>
          <p:nvPr>
            <p:ph type="sldNum" sz="quarter" idx="10"/>
            <p:custDataLst>
              <p:tags r:id="rId2"/>
            </p:custDataLst>
          </p:nvPr>
        </p:nvSpPr>
        <p:spPr>
          <a:ln cap="flat">
            <a:round/>
            <a:headEnd type="none" w="med" len="med"/>
            <a:tailEnd type="none" w="med" len="med"/>
          </a:ln>
        </p:spPr>
        <p:txBody>
          <a:bodyPr/>
          <a:lstStyle>
            <a:lvl1pPr>
              <a:defRPr/>
            </a:lvl1pPr>
          </a:lstStyle>
          <a:p>
            <a:pPr>
              <a:defRPr/>
            </a:pPr>
            <a:fld id="{2AB72CF1-335B-445D-A5EC-D20EC5C6204B}" type="slidenum">
              <a:rPr lang="en-US" altLang="en-US"/>
            </a:fld>
            <a:endParaRPr lang="en-US" altLang="en-US"/>
          </a:p>
        </p:txBody>
      </p:sp>
      <p:sp>
        <p:nvSpPr>
          <p:cNvPr id="3" name="日期占位符 1"/>
          <p:cNvSpPr>
            <a:spLocks noGrp="1" noChangeArrowheads="1"/>
          </p:cNvSpPr>
          <p:nvPr>
            <p:ph type="dt" sz="half" idx="11"/>
            <p:custDataLst>
              <p:tags r:id="rId3"/>
            </p:custDataLst>
          </p:nvPr>
        </p:nvSpPr>
        <p:spPr>
          <a:ln cap="flat">
            <a:round/>
            <a:headEnd type="none" w="med" len="med"/>
            <a:tailEnd type="none" w="med" len="med"/>
          </a:ln>
        </p:spPr>
        <p:txBody>
          <a:bodyPr/>
          <a:lstStyle>
            <a:lvl1pPr>
              <a:defRPr/>
            </a:lvl1pPr>
          </a:lstStyle>
          <a:p>
            <a:pPr>
              <a:defRPr/>
            </a:pPr>
            <a:endParaRPr lang="en-US" altLang="en-US"/>
          </a:p>
        </p:txBody>
      </p:sp>
      <p:sp>
        <p:nvSpPr>
          <p:cNvPr id="4" name="页脚占位符 2"/>
          <p:cNvSpPr>
            <a:spLocks noGrp="1" noChangeArrowheads="1"/>
          </p:cNvSpPr>
          <p:nvPr>
            <p:ph type="ftr" sz="quarter" idx="12"/>
            <p:custDataLst>
              <p:tags r:id="rId4"/>
            </p:custDataLst>
          </p:nvPr>
        </p:nvSpPr>
        <p:spPr>
          <a:ln cap="flat">
            <a:round/>
            <a:headEnd type="none" w="med" len="med"/>
            <a:tailEnd type="none" w="med" len="med"/>
          </a:ln>
        </p:spPr>
        <p:txBody>
          <a:bodyPr/>
          <a:lstStyle>
            <a:lvl1pPr>
              <a:defRPr/>
            </a:lvl1pPr>
          </a:lstStyle>
          <a:p>
            <a:pPr>
              <a:defRPr/>
            </a:pPr>
            <a:endParaRPr lang="en-US"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2"/>
            <a:ext cx="12192000" cy="6858002"/>
          </a:xfrm>
          <a:prstGeom prst="rect">
            <a:avLst/>
          </a:prstGeom>
          <a:gradFill flip="none" rotWithShape="1">
            <a:gsLst>
              <a:gs pos="51000">
                <a:schemeClr val="bg1"/>
              </a:gs>
              <a:gs pos="100000">
                <a:schemeClr val="bg1">
                  <a:lumMod val="8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custDataLst>
              <p:tags r:id="rId3"/>
            </p:custDataLst>
          </p:nvPr>
        </p:nvGrpSpPr>
        <p:grpSpPr>
          <a:xfrm>
            <a:off x="-85727" y="-380450"/>
            <a:ext cx="1703992" cy="1365497"/>
            <a:chOff x="-210794" y="-434994"/>
            <a:chExt cx="1703992" cy="1365497"/>
          </a:xfrm>
          <a:effectLst>
            <a:outerShdw blurRad="50800" dist="38100" dir="2700000" algn="tl" rotWithShape="0">
              <a:prstClr val="black">
                <a:alpha val="40000"/>
              </a:prstClr>
            </a:outerShdw>
          </a:effectLst>
        </p:grpSpPr>
        <p:sp>
          <p:nvSpPr>
            <p:cNvPr id="4" name="Freeform 52"/>
            <p:cNvSpPr/>
            <p:nvPr>
              <p:custDataLst>
                <p:tags r:id="rId4"/>
              </p:custDataLst>
            </p:nvPr>
          </p:nvSpPr>
          <p:spPr bwMode="auto">
            <a:xfrm flipV="1">
              <a:off x="-208864" y="60516"/>
              <a:ext cx="524737" cy="869987"/>
            </a:xfrm>
            <a:custGeom>
              <a:avLst/>
              <a:gdLst>
                <a:gd name="T0" fmla="*/ 324 w 994"/>
                <a:gd name="T1" fmla="*/ 65 h 1648"/>
                <a:gd name="T2" fmla="*/ 314 w 994"/>
                <a:gd name="T3" fmla="*/ 117 h 1648"/>
                <a:gd name="T4" fmla="*/ 345 w 994"/>
                <a:gd name="T5" fmla="*/ 240 h 1648"/>
                <a:gd name="T6" fmla="*/ 350 w 994"/>
                <a:gd name="T7" fmla="*/ 314 h 1648"/>
                <a:gd name="T8" fmla="*/ 335 w 994"/>
                <a:gd name="T9" fmla="*/ 344 h 1648"/>
                <a:gd name="T10" fmla="*/ 308 w 994"/>
                <a:gd name="T11" fmla="*/ 363 h 1648"/>
                <a:gd name="T12" fmla="*/ 221 w 994"/>
                <a:gd name="T13" fmla="*/ 380 h 1648"/>
                <a:gd name="T14" fmla="*/ 86 w 994"/>
                <a:gd name="T15" fmla="*/ 364 h 1648"/>
                <a:gd name="T16" fmla="*/ 0 w 994"/>
                <a:gd name="T17" fmla="*/ 1304 h 1648"/>
                <a:gd name="T18" fmla="*/ 165 w 994"/>
                <a:gd name="T19" fmla="*/ 1272 h 1648"/>
                <a:gd name="T20" fmla="*/ 274 w 994"/>
                <a:gd name="T21" fmla="*/ 1275 h 1648"/>
                <a:gd name="T22" fmla="*/ 325 w 994"/>
                <a:gd name="T23" fmla="*/ 1298 h 1648"/>
                <a:gd name="T24" fmla="*/ 344 w 994"/>
                <a:gd name="T25" fmla="*/ 1318 h 1648"/>
                <a:gd name="T26" fmla="*/ 353 w 994"/>
                <a:gd name="T27" fmla="*/ 1370 h 1648"/>
                <a:gd name="T28" fmla="*/ 322 w 994"/>
                <a:gd name="T29" fmla="*/ 1492 h 1648"/>
                <a:gd name="T30" fmla="*/ 317 w 994"/>
                <a:gd name="T31" fmla="*/ 1567 h 1648"/>
                <a:gd name="T32" fmla="*/ 335 w 994"/>
                <a:gd name="T33" fmla="*/ 1597 h 1648"/>
                <a:gd name="T34" fmla="*/ 381 w 994"/>
                <a:gd name="T35" fmla="*/ 1628 h 1648"/>
                <a:gd name="T36" fmla="*/ 459 w 994"/>
                <a:gd name="T37" fmla="*/ 1647 h 1648"/>
                <a:gd name="T38" fmla="*/ 542 w 994"/>
                <a:gd name="T39" fmla="*/ 1640 h 1648"/>
                <a:gd name="T40" fmla="*/ 612 w 994"/>
                <a:gd name="T41" fmla="*/ 1608 h 1648"/>
                <a:gd name="T42" fmla="*/ 636 w 994"/>
                <a:gd name="T43" fmla="*/ 1583 h 1648"/>
                <a:gd name="T44" fmla="*/ 646 w 994"/>
                <a:gd name="T45" fmla="*/ 1531 h 1648"/>
                <a:gd name="T46" fmla="*/ 615 w 994"/>
                <a:gd name="T47" fmla="*/ 1408 h 1648"/>
                <a:gd name="T48" fmla="*/ 608 w 994"/>
                <a:gd name="T49" fmla="*/ 1334 h 1648"/>
                <a:gd name="T50" fmla="*/ 626 w 994"/>
                <a:gd name="T51" fmla="*/ 1304 h 1648"/>
                <a:gd name="T52" fmla="*/ 652 w 994"/>
                <a:gd name="T53" fmla="*/ 1286 h 1648"/>
                <a:gd name="T54" fmla="*/ 738 w 994"/>
                <a:gd name="T55" fmla="*/ 1270 h 1648"/>
                <a:gd name="T56" fmla="*/ 875 w 994"/>
                <a:gd name="T57" fmla="*/ 1284 h 1648"/>
                <a:gd name="T58" fmla="*/ 971 w 994"/>
                <a:gd name="T59" fmla="*/ 1264 h 1648"/>
                <a:gd name="T60" fmla="*/ 994 w 994"/>
                <a:gd name="T61" fmla="*/ 1111 h 1648"/>
                <a:gd name="T62" fmla="*/ 982 w 994"/>
                <a:gd name="T63" fmla="*/ 1007 h 1648"/>
                <a:gd name="T64" fmla="*/ 960 w 994"/>
                <a:gd name="T65" fmla="*/ 970 h 1648"/>
                <a:gd name="T66" fmla="*/ 938 w 994"/>
                <a:gd name="T67" fmla="*/ 956 h 1648"/>
                <a:gd name="T68" fmla="*/ 876 w 994"/>
                <a:gd name="T69" fmla="*/ 954 h 1648"/>
                <a:gd name="T70" fmla="*/ 772 w 994"/>
                <a:gd name="T71" fmla="*/ 982 h 1648"/>
                <a:gd name="T72" fmla="*/ 697 w 994"/>
                <a:gd name="T73" fmla="*/ 987 h 1648"/>
                <a:gd name="T74" fmla="*/ 668 w 994"/>
                <a:gd name="T75" fmla="*/ 970 h 1648"/>
                <a:gd name="T76" fmla="*/ 636 w 994"/>
                <a:gd name="T77" fmla="*/ 923 h 1648"/>
                <a:gd name="T78" fmla="*/ 616 w 994"/>
                <a:gd name="T79" fmla="*/ 845 h 1648"/>
                <a:gd name="T80" fmla="*/ 624 w 994"/>
                <a:gd name="T81" fmla="*/ 763 h 1648"/>
                <a:gd name="T82" fmla="*/ 655 w 994"/>
                <a:gd name="T83" fmla="*/ 693 h 1648"/>
                <a:gd name="T84" fmla="*/ 682 w 994"/>
                <a:gd name="T85" fmla="*/ 668 h 1648"/>
                <a:gd name="T86" fmla="*/ 733 w 994"/>
                <a:gd name="T87" fmla="*/ 658 h 1648"/>
                <a:gd name="T88" fmla="*/ 814 w 994"/>
                <a:gd name="T89" fmla="*/ 679 h 1648"/>
                <a:gd name="T90" fmla="*/ 914 w 994"/>
                <a:gd name="T91" fmla="*/ 697 h 1648"/>
                <a:gd name="T92" fmla="*/ 954 w 994"/>
                <a:gd name="T93" fmla="*/ 683 h 1648"/>
                <a:gd name="T94" fmla="*/ 973 w 994"/>
                <a:gd name="T95" fmla="*/ 661 h 1648"/>
                <a:gd name="T96" fmla="*/ 993 w 994"/>
                <a:gd name="T97" fmla="*/ 593 h 1648"/>
                <a:gd name="T98" fmla="*/ 990 w 994"/>
                <a:gd name="T99" fmla="*/ 481 h 1648"/>
                <a:gd name="T100" fmla="*/ 960 w 994"/>
                <a:gd name="T101" fmla="*/ 344 h 1648"/>
                <a:gd name="T102" fmla="*/ 795 w 994"/>
                <a:gd name="T103" fmla="*/ 377 h 1648"/>
                <a:gd name="T104" fmla="*/ 686 w 994"/>
                <a:gd name="T105" fmla="*/ 374 h 1648"/>
                <a:gd name="T106" fmla="*/ 633 w 994"/>
                <a:gd name="T107" fmla="*/ 352 h 1648"/>
                <a:gd name="T108" fmla="*/ 615 w 994"/>
                <a:gd name="T109" fmla="*/ 330 h 1648"/>
                <a:gd name="T110" fmla="*/ 607 w 994"/>
                <a:gd name="T111" fmla="*/ 279 h 1648"/>
                <a:gd name="T112" fmla="*/ 638 w 994"/>
                <a:gd name="T113" fmla="*/ 157 h 1648"/>
                <a:gd name="T114" fmla="*/ 643 w 994"/>
                <a:gd name="T115" fmla="*/ 81 h 1648"/>
                <a:gd name="T116" fmla="*/ 626 w 994"/>
                <a:gd name="T117" fmla="*/ 51 h 1648"/>
                <a:gd name="T118" fmla="*/ 579 w 994"/>
                <a:gd name="T119" fmla="*/ 20 h 1648"/>
                <a:gd name="T120" fmla="*/ 501 w 994"/>
                <a:gd name="T121" fmla="*/ 2 h 1648"/>
                <a:gd name="T122" fmla="*/ 439 w 994"/>
                <a:gd name="T123" fmla="*/ 3 h 1648"/>
                <a:gd name="T124" fmla="*/ 364 w 994"/>
                <a:gd name="T125" fmla="*/ 30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4" h="1648">
                  <a:moveTo>
                    <a:pt x="335" y="51"/>
                  </a:moveTo>
                  <a:lnTo>
                    <a:pt x="335" y="51"/>
                  </a:lnTo>
                  <a:lnTo>
                    <a:pt x="328" y="59"/>
                  </a:lnTo>
                  <a:lnTo>
                    <a:pt x="324" y="65"/>
                  </a:lnTo>
                  <a:lnTo>
                    <a:pt x="319" y="73"/>
                  </a:lnTo>
                  <a:lnTo>
                    <a:pt x="317" y="81"/>
                  </a:lnTo>
                  <a:lnTo>
                    <a:pt x="314" y="98"/>
                  </a:lnTo>
                  <a:lnTo>
                    <a:pt x="314" y="117"/>
                  </a:lnTo>
                  <a:lnTo>
                    <a:pt x="317" y="137"/>
                  </a:lnTo>
                  <a:lnTo>
                    <a:pt x="322" y="157"/>
                  </a:lnTo>
                  <a:lnTo>
                    <a:pt x="335" y="198"/>
                  </a:lnTo>
                  <a:lnTo>
                    <a:pt x="345" y="240"/>
                  </a:lnTo>
                  <a:lnTo>
                    <a:pt x="350" y="260"/>
                  </a:lnTo>
                  <a:lnTo>
                    <a:pt x="353" y="279"/>
                  </a:lnTo>
                  <a:lnTo>
                    <a:pt x="353" y="297"/>
                  </a:lnTo>
                  <a:lnTo>
                    <a:pt x="350" y="314"/>
                  </a:lnTo>
                  <a:lnTo>
                    <a:pt x="349" y="322"/>
                  </a:lnTo>
                  <a:lnTo>
                    <a:pt x="344" y="330"/>
                  </a:lnTo>
                  <a:lnTo>
                    <a:pt x="339" y="338"/>
                  </a:lnTo>
                  <a:lnTo>
                    <a:pt x="335" y="344"/>
                  </a:lnTo>
                  <a:lnTo>
                    <a:pt x="335" y="344"/>
                  </a:lnTo>
                  <a:lnTo>
                    <a:pt x="325" y="352"/>
                  </a:lnTo>
                  <a:lnTo>
                    <a:pt x="317" y="356"/>
                  </a:lnTo>
                  <a:lnTo>
                    <a:pt x="308" y="363"/>
                  </a:lnTo>
                  <a:lnTo>
                    <a:pt x="297" y="367"/>
                  </a:lnTo>
                  <a:lnTo>
                    <a:pt x="274" y="374"/>
                  </a:lnTo>
                  <a:lnTo>
                    <a:pt x="249" y="377"/>
                  </a:lnTo>
                  <a:lnTo>
                    <a:pt x="221" y="380"/>
                  </a:lnTo>
                  <a:lnTo>
                    <a:pt x="193" y="378"/>
                  </a:lnTo>
                  <a:lnTo>
                    <a:pt x="165" y="377"/>
                  </a:lnTo>
                  <a:lnTo>
                    <a:pt x="137" y="374"/>
                  </a:lnTo>
                  <a:lnTo>
                    <a:pt x="86" y="364"/>
                  </a:lnTo>
                  <a:lnTo>
                    <a:pt x="40" y="355"/>
                  </a:lnTo>
                  <a:lnTo>
                    <a:pt x="0" y="344"/>
                  </a:lnTo>
                  <a:lnTo>
                    <a:pt x="0" y="1304"/>
                  </a:lnTo>
                  <a:lnTo>
                    <a:pt x="0" y="1304"/>
                  </a:lnTo>
                  <a:lnTo>
                    <a:pt x="40" y="1293"/>
                  </a:lnTo>
                  <a:lnTo>
                    <a:pt x="86" y="1284"/>
                  </a:lnTo>
                  <a:lnTo>
                    <a:pt x="137" y="1275"/>
                  </a:lnTo>
                  <a:lnTo>
                    <a:pt x="165" y="1272"/>
                  </a:lnTo>
                  <a:lnTo>
                    <a:pt x="193" y="1270"/>
                  </a:lnTo>
                  <a:lnTo>
                    <a:pt x="221" y="1270"/>
                  </a:lnTo>
                  <a:lnTo>
                    <a:pt x="249" y="1272"/>
                  </a:lnTo>
                  <a:lnTo>
                    <a:pt x="274" y="1275"/>
                  </a:lnTo>
                  <a:lnTo>
                    <a:pt x="297" y="1281"/>
                  </a:lnTo>
                  <a:lnTo>
                    <a:pt x="308" y="1286"/>
                  </a:lnTo>
                  <a:lnTo>
                    <a:pt x="317" y="1292"/>
                  </a:lnTo>
                  <a:lnTo>
                    <a:pt x="325" y="1298"/>
                  </a:lnTo>
                  <a:lnTo>
                    <a:pt x="335" y="1304"/>
                  </a:lnTo>
                  <a:lnTo>
                    <a:pt x="335" y="1304"/>
                  </a:lnTo>
                  <a:lnTo>
                    <a:pt x="339" y="1310"/>
                  </a:lnTo>
                  <a:lnTo>
                    <a:pt x="344" y="1318"/>
                  </a:lnTo>
                  <a:lnTo>
                    <a:pt x="349" y="1326"/>
                  </a:lnTo>
                  <a:lnTo>
                    <a:pt x="350" y="1334"/>
                  </a:lnTo>
                  <a:lnTo>
                    <a:pt x="353" y="1351"/>
                  </a:lnTo>
                  <a:lnTo>
                    <a:pt x="353" y="1370"/>
                  </a:lnTo>
                  <a:lnTo>
                    <a:pt x="350" y="1388"/>
                  </a:lnTo>
                  <a:lnTo>
                    <a:pt x="345" y="1408"/>
                  </a:lnTo>
                  <a:lnTo>
                    <a:pt x="335" y="1450"/>
                  </a:lnTo>
                  <a:lnTo>
                    <a:pt x="322" y="1492"/>
                  </a:lnTo>
                  <a:lnTo>
                    <a:pt x="317" y="1511"/>
                  </a:lnTo>
                  <a:lnTo>
                    <a:pt x="314" y="1531"/>
                  </a:lnTo>
                  <a:lnTo>
                    <a:pt x="314" y="1550"/>
                  </a:lnTo>
                  <a:lnTo>
                    <a:pt x="317" y="1567"/>
                  </a:lnTo>
                  <a:lnTo>
                    <a:pt x="319" y="1575"/>
                  </a:lnTo>
                  <a:lnTo>
                    <a:pt x="324" y="1583"/>
                  </a:lnTo>
                  <a:lnTo>
                    <a:pt x="328" y="1589"/>
                  </a:lnTo>
                  <a:lnTo>
                    <a:pt x="335" y="1597"/>
                  </a:lnTo>
                  <a:lnTo>
                    <a:pt x="335" y="1597"/>
                  </a:lnTo>
                  <a:lnTo>
                    <a:pt x="347" y="1608"/>
                  </a:lnTo>
                  <a:lnTo>
                    <a:pt x="364" y="1619"/>
                  </a:lnTo>
                  <a:lnTo>
                    <a:pt x="381" y="1628"/>
                  </a:lnTo>
                  <a:lnTo>
                    <a:pt x="398" y="1636"/>
                  </a:lnTo>
                  <a:lnTo>
                    <a:pt x="419" y="1640"/>
                  </a:lnTo>
                  <a:lnTo>
                    <a:pt x="439" y="1645"/>
                  </a:lnTo>
                  <a:lnTo>
                    <a:pt x="459" y="1647"/>
                  </a:lnTo>
                  <a:lnTo>
                    <a:pt x="479" y="1648"/>
                  </a:lnTo>
                  <a:lnTo>
                    <a:pt x="501" y="1647"/>
                  </a:lnTo>
                  <a:lnTo>
                    <a:pt x="521" y="1645"/>
                  </a:lnTo>
                  <a:lnTo>
                    <a:pt x="542" y="1640"/>
                  </a:lnTo>
                  <a:lnTo>
                    <a:pt x="562" y="1636"/>
                  </a:lnTo>
                  <a:lnTo>
                    <a:pt x="579" y="1628"/>
                  </a:lnTo>
                  <a:lnTo>
                    <a:pt x="596" y="1619"/>
                  </a:lnTo>
                  <a:lnTo>
                    <a:pt x="612" y="1608"/>
                  </a:lnTo>
                  <a:lnTo>
                    <a:pt x="626" y="1597"/>
                  </a:lnTo>
                  <a:lnTo>
                    <a:pt x="626" y="1597"/>
                  </a:lnTo>
                  <a:lnTo>
                    <a:pt x="632" y="1589"/>
                  </a:lnTo>
                  <a:lnTo>
                    <a:pt x="636" y="1583"/>
                  </a:lnTo>
                  <a:lnTo>
                    <a:pt x="640" y="1575"/>
                  </a:lnTo>
                  <a:lnTo>
                    <a:pt x="643" y="1567"/>
                  </a:lnTo>
                  <a:lnTo>
                    <a:pt x="646" y="1550"/>
                  </a:lnTo>
                  <a:lnTo>
                    <a:pt x="646" y="1531"/>
                  </a:lnTo>
                  <a:lnTo>
                    <a:pt x="643" y="1511"/>
                  </a:lnTo>
                  <a:lnTo>
                    <a:pt x="638" y="1492"/>
                  </a:lnTo>
                  <a:lnTo>
                    <a:pt x="626" y="1450"/>
                  </a:lnTo>
                  <a:lnTo>
                    <a:pt x="615" y="1408"/>
                  </a:lnTo>
                  <a:lnTo>
                    <a:pt x="610" y="1388"/>
                  </a:lnTo>
                  <a:lnTo>
                    <a:pt x="607" y="1370"/>
                  </a:lnTo>
                  <a:lnTo>
                    <a:pt x="607" y="1351"/>
                  </a:lnTo>
                  <a:lnTo>
                    <a:pt x="608" y="1334"/>
                  </a:lnTo>
                  <a:lnTo>
                    <a:pt x="612" y="1326"/>
                  </a:lnTo>
                  <a:lnTo>
                    <a:pt x="615" y="1318"/>
                  </a:lnTo>
                  <a:lnTo>
                    <a:pt x="621" y="1310"/>
                  </a:lnTo>
                  <a:lnTo>
                    <a:pt x="626" y="1304"/>
                  </a:lnTo>
                  <a:lnTo>
                    <a:pt x="626" y="1304"/>
                  </a:lnTo>
                  <a:lnTo>
                    <a:pt x="633" y="1298"/>
                  </a:lnTo>
                  <a:lnTo>
                    <a:pt x="643" y="1292"/>
                  </a:lnTo>
                  <a:lnTo>
                    <a:pt x="652" y="1286"/>
                  </a:lnTo>
                  <a:lnTo>
                    <a:pt x="663" y="1281"/>
                  </a:lnTo>
                  <a:lnTo>
                    <a:pt x="686" y="1275"/>
                  </a:lnTo>
                  <a:lnTo>
                    <a:pt x="711" y="1272"/>
                  </a:lnTo>
                  <a:lnTo>
                    <a:pt x="738" y="1270"/>
                  </a:lnTo>
                  <a:lnTo>
                    <a:pt x="766" y="1270"/>
                  </a:lnTo>
                  <a:lnTo>
                    <a:pt x="795" y="1272"/>
                  </a:lnTo>
                  <a:lnTo>
                    <a:pt x="823" y="1275"/>
                  </a:lnTo>
                  <a:lnTo>
                    <a:pt x="875" y="1284"/>
                  </a:lnTo>
                  <a:lnTo>
                    <a:pt x="918" y="1293"/>
                  </a:lnTo>
                  <a:lnTo>
                    <a:pt x="960" y="1304"/>
                  </a:lnTo>
                  <a:lnTo>
                    <a:pt x="960" y="1304"/>
                  </a:lnTo>
                  <a:lnTo>
                    <a:pt x="971" y="1264"/>
                  </a:lnTo>
                  <a:lnTo>
                    <a:pt x="980" y="1219"/>
                  </a:lnTo>
                  <a:lnTo>
                    <a:pt x="990" y="1167"/>
                  </a:lnTo>
                  <a:lnTo>
                    <a:pt x="993" y="1139"/>
                  </a:lnTo>
                  <a:lnTo>
                    <a:pt x="994" y="1111"/>
                  </a:lnTo>
                  <a:lnTo>
                    <a:pt x="994" y="1083"/>
                  </a:lnTo>
                  <a:lnTo>
                    <a:pt x="993" y="1055"/>
                  </a:lnTo>
                  <a:lnTo>
                    <a:pt x="990" y="1030"/>
                  </a:lnTo>
                  <a:lnTo>
                    <a:pt x="982" y="1007"/>
                  </a:lnTo>
                  <a:lnTo>
                    <a:pt x="979" y="996"/>
                  </a:lnTo>
                  <a:lnTo>
                    <a:pt x="973" y="987"/>
                  </a:lnTo>
                  <a:lnTo>
                    <a:pt x="966" y="977"/>
                  </a:lnTo>
                  <a:lnTo>
                    <a:pt x="960" y="970"/>
                  </a:lnTo>
                  <a:lnTo>
                    <a:pt x="960" y="970"/>
                  </a:lnTo>
                  <a:lnTo>
                    <a:pt x="954" y="965"/>
                  </a:lnTo>
                  <a:lnTo>
                    <a:pt x="946" y="960"/>
                  </a:lnTo>
                  <a:lnTo>
                    <a:pt x="938" y="956"/>
                  </a:lnTo>
                  <a:lnTo>
                    <a:pt x="931" y="954"/>
                  </a:lnTo>
                  <a:lnTo>
                    <a:pt x="914" y="951"/>
                  </a:lnTo>
                  <a:lnTo>
                    <a:pt x="895" y="951"/>
                  </a:lnTo>
                  <a:lnTo>
                    <a:pt x="876" y="954"/>
                  </a:lnTo>
                  <a:lnTo>
                    <a:pt x="856" y="959"/>
                  </a:lnTo>
                  <a:lnTo>
                    <a:pt x="814" y="970"/>
                  </a:lnTo>
                  <a:lnTo>
                    <a:pt x="814" y="970"/>
                  </a:lnTo>
                  <a:lnTo>
                    <a:pt x="772" y="982"/>
                  </a:lnTo>
                  <a:lnTo>
                    <a:pt x="752" y="987"/>
                  </a:lnTo>
                  <a:lnTo>
                    <a:pt x="733" y="990"/>
                  </a:lnTo>
                  <a:lnTo>
                    <a:pt x="714" y="990"/>
                  </a:lnTo>
                  <a:lnTo>
                    <a:pt x="697" y="987"/>
                  </a:lnTo>
                  <a:lnTo>
                    <a:pt x="689" y="985"/>
                  </a:lnTo>
                  <a:lnTo>
                    <a:pt x="682" y="980"/>
                  </a:lnTo>
                  <a:lnTo>
                    <a:pt x="674" y="976"/>
                  </a:lnTo>
                  <a:lnTo>
                    <a:pt x="668" y="970"/>
                  </a:lnTo>
                  <a:lnTo>
                    <a:pt x="668" y="970"/>
                  </a:lnTo>
                  <a:lnTo>
                    <a:pt x="655" y="956"/>
                  </a:lnTo>
                  <a:lnTo>
                    <a:pt x="646" y="940"/>
                  </a:lnTo>
                  <a:lnTo>
                    <a:pt x="636" y="923"/>
                  </a:lnTo>
                  <a:lnTo>
                    <a:pt x="629" y="906"/>
                  </a:lnTo>
                  <a:lnTo>
                    <a:pt x="624" y="886"/>
                  </a:lnTo>
                  <a:lnTo>
                    <a:pt x="619" y="865"/>
                  </a:lnTo>
                  <a:lnTo>
                    <a:pt x="616" y="845"/>
                  </a:lnTo>
                  <a:lnTo>
                    <a:pt x="616" y="825"/>
                  </a:lnTo>
                  <a:lnTo>
                    <a:pt x="616" y="803"/>
                  </a:lnTo>
                  <a:lnTo>
                    <a:pt x="619" y="783"/>
                  </a:lnTo>
                  <a:lnTo>
                    <a:pt x="624" y="763"/>
                  </a:lnTo>
                  <a:lnTo>
                    <a:pt x="629" y="742"/>
                  </a:lnTo>
                  <a:lnTo>
                    <a:pt x="636" y="725"/>
                  </a:lnTo>
                  <a:lnTo>
                    <a:pt x="646" y="708"/>
                  </a:lnTo>
                  <a:lnTo>
                    <a:pt x="655" y="693"/>
                  </a:lnTo>
                  <a:lnTo>
                    <a:pt x="668" y="679"/>
                  </a:lnTo>
                  <a:lnTo>
                    <a:pt x="668" y="679"/>
                  </a:lnTo>
                  <a:lnTo>
                    <a:pt x="674" y="672"/>
                  </a:lnTo>
                  <a:lnTo>
                    <a:pt x="682" y="668"/>
                  </a:lnTo>
                  <a:lnTo>
                    <a:pt x="689" y="663"/>
                  </a:lnTo>
                  <a:lnTo>
                    <a:pt x="697" y="661"/>
                  </a:lnTo>
                  <a:lnTo>
                    <a:pt x="714" y="658"/>
                  </a:lnTo>
                  <a:lnTo>
                    <a:pt x="733" y="658"/>
                  </a:lnTo>
                  <a:lnTo>
                    <a:pt x="752" y="661"/>
                  </a:lnTo>
                  <a:lnTo>
                    <a:pt x="772" y="666"/>
                  </a:lnTo>
                  <a:lnTo>
                    <a:pt x="814" y="679"/>
                  </a:lnTo>
                  <a:lnTo>
                    <a:pt x="814" y="679"/>
                  </a:lnTo>
                  <a:lnTo>
                    <a:pt x="856" y="689"/>
                  </a:lnTo>
                  <a:lnTo>
                    <a:pt x="876" y="694"/>
                  </a:lnTo>
                  <a:lnTo>
                    <a:pt x="895" y="697"/>
                  </a:lnTo>
                  <a:lnTo>
                    <a:pt x="914" y="697"/>
                  </a:lnTo>
                  <a:lnTo>
                    <a:pt x="931" y="696"/>
                  </a:lnTo>
                  <a:lnTo>
                    <a:pt x="938" y="693"/>
                  </a:lnTo>
                  <a:lnTo>
                    <a:pt x="946" y="688"/>
                  </a:lnTo>
                  <a:lnTo>
                    <a:pt x="954" y="683"/>
                  </a:lnTo>
                  <a:lnTo>
                    <a:pt x="960" y="679"/>
                  </a:lnTo>
                  <a:lnTo>
                    <a:pt x="960" y="679"/>
                  </a:lnTo>
                  <a:lnTo>
                    <a:pt x="966" y="671"/>
                  </a:lnTo>
                  <a:lnTo>
                    <a:pt x="973" y="661"/>
                  </a:lnTo>
                  <a:lnTo>
                    <a:pt x="979" y="652"/>
                  </a:lnTo>
                  <a:lnTo>
                    <a:pt x="982" y="641"/>
                  </a:lnTo>
                  <a:lnTo>
                    <a:pt x="990" y="618"/>
                  </a:lnTo>
                  <a:lnTo>
                    <a:pt x="993" y="593"/>
                  </a:lnTo>
                  <a:lnTo>
                    <a:pt x="994" y="565"/>
                  </a:lnTo>
                  <a:lnTo>
                    <a:pt x="994" y="538"/>
                  </a:lnTo>
                  <a:lnTo>
                    <a:pt x="993" y="509"/>
                  </a:lnTo>
                  <a:lnTo>
                    <a:pt x="990" y="481"/>
                  </a:lnTo>
                  <a:lnTo>
                    <a:pt x="980" y="430"/>
                  </a:lnTo>
                  <a:lnTo>
                    <a:pt x="971" y="386"/>
                  </a:lnTo>
                  <a:lnTo>
                    <a:pt x="960" y="344"/>
                  </a:lnTo>
                  <a:lnTo>
                    <a:pt x="960" y="344"/>
                  </a:lnTo>
                  <a:lnTo>
                    <a:pt x="918" y="355"/>
                  </a:lnTo>
                  <a:lnTo>
                    <a:pt x="875" y="364"/>
                  </a:lnTo>
                  <a:lnTo>
                    <a:pt x="823" y="374"/>
                  </a:lnTo>
                  <a:lnTo>
                    <a:pt x="795" y="377"/>
                  </a:lnTo>
                  <a:lnTo>
                    <a:pt x="766" y="378"/>
                  </a:lnTo>
                  <a:lnTo>
                    <a:pt x="738" y="380"/>
                  </a:lnTo>
                  <a:lnTo>
                    <a:pt x="711" y="377"/>
                  </a:lnTo>
                  <a:lnTo>
                    <a:pt x="686" y="374"/>
                  </a:lnTo>
                  <a:lnTo>
                    <a:pt x="663" y="367"/>
                  </a:lnTo>
                  <a:lnTo>
                    <a:pt x="652" y="363"/>
                  </a:lnTo>
                  <a:lnTo>
                    <a:pt x="643" y="356"/>
                  </a:lnTo>
                  <a:lnTo>
                    <a:pt x="633" y="352"/>
                  </a:lnTo>
                  <a:lnTo>
                    <a:pt x="626" y="344"/>
                  </a:lnTo>
                  <a:lnTo>
                    <a:pt x="626" y="344"/>
                  </a:lnTo>
                  <a:lnTo>
                    <a:pt x="621" y="338"/>
                  </a:lnTo>
                  <a:lnTo>
                    <a:pt x="615" y="330"/>
                  </a:lnTo>
                  <a:lnTo>
                    <a:pt x="612" y="322"/>
                  </a:lnTo>
                  <a:lnTo>
                    <a:pt x="608" y="314"/>
                  </a:lnTo>
                  <a:lnTo>
                    <a:pt x="607" y="297"/>
                  </a:lnTo>
                  <a:lnTo>
                    <a:pt x="607" y="279"/>
                  </a:lnTo>
                  <a:lnTo>
                    <a:pt x="610" y="260"/>
                  </a:lnTo>
                  <a:lnTo>
                    <a:pt x="615" y="240"/>
                  </a:lnTo>
                  <a:lnTo>
                    <a:pt x="626" y="198"/>
                  </a:lnTo>
                  <a:lnTo>
                    <a:pt x="638" y="157"/>
                  </a:lnTo>
                  <a:lnTo>
                    <a:pt x="643" y="137"/>
                  </a:lnTo>
                  <a:lnTo>
                    <a:pt x="646" y="117"/>
                  </a:lnTo>
                  <a:lnTo>
                    <a:pt x="646" y="98"/>
                  </a:lnTo>
                  <a:lnTo>
                    <a:pt x="643" y="81"/>
                  </a:lnTo>
                  <a:lnTo>
                    <a:pt x="640" y="73"/>
                  </a:lnTo>
                  <a:lnTo>
                    <a:pt x="636" y="65"/>
                  </a:lnTo>
                  <a:lnTo>
                    <a:pt x="632" y="59"/>
                  </a:lnTo>
                  <a:lnTo>
                    <a:pt x="626" y="51"/>
                  </a:lnTo>
                  <a:lnTo>
                    <a:pt x="626" y="51"/>
                  </a:lnTo>
                  <a:lnTo>
                    <a:pt x="612" y="40"/>
                  </a:lnTo>
                  <a:lnTo>
                    <a:pt x="596" y="30"/>
                  </a:lnTo>
                  <a:lnTo>
                    <a:pt x="579" y="20"/>
                  </a:lnTo>
                  <a:lnTo>
                    <a:pt x="562" y="12"/>
                  </a:lnTo>
                  <a:lnTo>
                    <a:pt x="542" y="8"/>
                  </a:lnTo>
                  <a:lnTo>
                    <a:pt x="521" y="3"/>
                  </a:lnTo>
                  <a:lnTo>
                    <a:pt x="501" y="2"/>
                  </a:lnTo>
                  <a:lnTo>
                    <a:pt x="479" y="0"/>
                  </a:lnTo>
                  <a:lnTo>
                    <a:pt x="479" y="0"/>
                  </a:lnTo>
                  <a:lnTo>
                    <a:pt x="459" y="2"/>
                  </a:lnTo>
                  <a:lnTo>
                    <a:pt x="439" y="3"/>
                  </a:lnTo>
                  <a:lnTo>
                    <a:pt x="419" y="8"/>
                  </a:lnTo>
                  <a:lnTo>
                    <a:pt x="398" y="12"/>
                  </a:lnTo>
                  <a:lnTo>
                    <a:pt x="381" y="20"/>
                  </a:lnTo>
                  <a:lnTo>
                    <a:pt x="364" y="30"/>
                  </a:lnTo>
                  <a:lnTo>
                    <a:pt x="347" y="40"/>
                  </a:lnTo>
                  <a:lnTo>
                    <a:pt x="335" y="51"/>
                  </a:lnTo>
                </a:path>
              </a:pathLst>
            </a:custGeom>
            <a:gradFill flip="none" rotWithShape="1">
              <a:gsLst>
                <a:gs pos="0">
                  <a:schemeClr val="bg1"/>
                </a:gs>
                <a:gs pos="95000">
                  <a:schemeClr val="bg1">
                    <a:lumMod val="85000"/>
                  </a:schemeClr>
                </a:gs>
              </a:gsLst>
              <a:lin ang="0" scaled="0"/>
            </a:gradFill>
            <a:ln>
              <a:noFill/>
            </a:ln>
          </p:spPr>
          <p:txBody>
            <a:bodyPr vert="horz" wrap="square" lIns="91440" tIns="45720" rIns="91440" bIns="45720" numCol="1" anchor="t" anchorCtr="0" compatLnSpc="1"/>
            <a:lstStyle/>
            <a:p>
              <a:endParaRPr lang="zh-CN" altLang="en-US"/>
            </a:p>
          </p:txBody>
        </p:sp>
        <p:sp>
          <p:nvSpPr>
            <p:cNvPr id="5" name="Freeform 37"/>
            <p:cNvSpPr/>
            <p:nvPr>
              <p:custDataLst>
                <p:tags r:id="rId5"/>
              </p:custDataLst>
            </p:nvPr>
          </p:nvSpPr>
          <p:spPr bwMode="auto">
            <a:xfrm flipH="1" flipV="1">
              <a:off x="-210794" y="-255226"/>
              <a:ext cx="688388" cy="524737"/>
            </a:xfrm>
            <a:custGeom>
              <a:avLst/>
              <a:gdLst>
                <a:gd name="T0" fmla="*/ 965 w 1304"/>
                <a:gd name="T1" fmla="*/ 40 h 994"/>
                <a:gd name="T2" fmla="*/ 952 w 1304"/>
                <a:gd name="T3" fmla="*/ 63 h 994"/>
                <a:gd name="T4" fmla="*/ 954 w 1304"/>
                <a:gd name="T5" fmla="*/ 118 h 994"/>
                <a:gd name="T6" fmla="*/ 982 w 1304"/>
                <a:gd name="T7" fmla="*/ 222 h 994"/>
                <a:gd name="T8" fmla="*/ 990 w 1304"/>
                <a:gd name="T9" fmla="*/ 280 h 994"/>
                <a:gd name="T10" fmla="*/ 980 w 1304"/>
                <a:gd name="T11" fmla="*/ 312 h 994"/>
                <a:gd name="T12" fmla="*/ 969 w 1304"/>
                <a:gd name="T13" fmla="*/ 326 h 994"/>
                <a:gd name="T14" fmla="*/ 923 w 1304"/>
                <a:gd name="T15" fmla="*/ 357 h 994"/>
                <a:gd name="T16" fmla="*/ 865 w 1304"/>
                <a:gd name="T17" fmla="*/ 375 h 994"/>
                <a:gd name="T18" fmla="*/ 803 w 1304"/>
                <a:gd name="T19" fmla="*/ 378 h 994"/>
                <a:gd name="T20" fmla="*/ 742 w 1304"/>
                <a:gd name="T21" fmla="*/ 365 h 994"/>
                <a:gd name="T22" fmla="*/ 691 w 1304"/>
                <a:gd name="T23" fmla="*/ 339 h 994"/>
                <a:gd name="T24" fmla="*/ 672 w 1304"/>
                <a:gd name="T25" fmla="*/ 320 h 994"/>
                <a:gd name="T26" fmla="*/ 661 w 1304"/>
                <a:gd name="T27" fmla="*/ 297 h 994"/>
                <a:gd name="T28" fmla="*/ 661 w 1304"/>
                <a:gd name="T29" fmla="*/ 242 h 994"/>
                <a:gd name="T30" fmla="*/ 689 w 1304"/>
                <a:gd name="T31" fmla="*/ 138 h 994"/>
                <a:gd name="T32" fmla="*/ 697 w 1304"/>
                <a:gd name="T33" fmla="*/ 80 h 994"/>
                <a:gd name="T34" fmla="*/ 688 w 1304"/>
                <a:gd name="T35" fmla="*/ 48 h 994"/>
                <a:gd name="T36" fmla="*/ 678 w 1304"/>
                <a:gd name="T37" fmla="*/ 34 h 994"/>
                <a:gd name="T38" fmla="*/ 652 w 1304"/>
                <a:gd name="T39" fmla="*/ 15 h 994"/>
                <a:gd name="T40" fmla="*/ 593 w 1304"/>
                <a:gd name="T41" fmla="*/ 1 h 994"/>
                <a:gd name="T42" fmla="*/ 509 w 1304"/>
                <a:gd name="T43" fmla="*/ 1 h 994"/>
                <a:gd name="T44" fmla="*/ 384 w 1304"/>
                <a:gd name="T45" fmla="*/ 23 h 994"/>
                <a:gd name="T46" fmla="*/ 355 w 1304"/>
                <a:gd name="T47" fmla="*/ 76 h 994"/>
                <a:gd name="T48" fmla="*/ 376 w 1304"/>
                <a:gd name="T49" fmla="*/ 199 h 994"/>
                <a:gd name="T50" fmla="*/ 376 w 1304"/>
                <a:gd name="T51" fmla="*/ 283 h 994"/>
                <a:gd name="T52" fmla="*/ 362 w 1304"/>
                <a:gd name="T53" fmla="*/ 342 h 994"/>
                <a:gd name="T54" fmla="*/ 344 w 1304"/>
                <a:gd name="T55" fmla="*/ 368 h 994"/>
                <a:gd name="T56" fmla="*/ 330 w 1304"/>
                <a:gd name="T57" fmla="*/ 378 h 994"/>
                <a:gd name="T58" fmla="*/ 297 w 1304"/>
                <a:gd name="T59" fmla="*/ 387 h 994"/>
                <a:gd name="T60" fmla="*/ 240 w 1304"/>
                <a:gd name="T61" fmla="*/ 379 h 994"/>
                <a:gd name="T62" fmla="*/ 156 w 1304"/>
                <a:gd name="T63" fmla="*/ 356 h 994"/>
                <a:gd name="T64" fmla="*/ 98 w 1304"/>
                <a:gd name="T65" fmla="*/ 348 h 994"/>
                <a:gd name="T66" fmla="*/ 65 w 1304"/>
                <a:gd name="T67" fmla="*/ 357 h 994"/>
                <a:gd name="T68" fmla="*/ 51 w 1304"/>
                <a:gd name="T69" fmla="*/ 368 h 994"/>
                <a:gd name="T70" fmla="*/ 20 w 1304"/>
                <a:gd name="T71" fmla="*/ 415 h 994"/>
                <a:gd name="T72" fmla="*/ 3 w 1304"/>
                <a:gd name="T73" fmla="*/ 473 h 994"/>
                <a:gd name="T74" fmla="*/ 1 w 1304"/>
                <a:gd name="T75" fmla="*/ 535 h 994"/>
                <a:gd name="T76" fmla="*/ 12 w 1304"/>
                <a:gd name="T77" fmla="*/ 596 h 994"/>
                <a:gd name="T78" fmla="*/ 39 w 1304"/>
                <a:gd name="T79" fmla="*/ 647 h 994"/>
                <a:gd name="T80" fmla="*/ 59 w 1304"/>
                <a:gd name="T81" fmla="*/ 666 h 994"/>
                <a:gd name="T82" fmla="*/ 81 w 1304"/>
                <a:gd name="T83" fmla="*/ 677 h 994"/>
                <a:gd name="T84" fmla="*/ 135 w 1304"/>
                <a:gd name="T85" fmla="*/ 677 h 994"/>
                <a:gd name="T86" fmla="*/ 198 w 1304"/>
                <a:gd name="T87" fmla="*/ 659 h 994"/>
                <a:gd name="T88" fmla="*/ 278 w 1304"/>
                <a:gd name="T89" fmla="*/ 641 h 994"/>
                <a:gd name="T90" fmla="*/ 322 w 1304"/>
                <a:gd name="T91" fmla="*/ 645 h 994"/>
                <a:gd name="T92" fmla="*/ 344 w 1304"/>
                <a:gd name="T93" fmla="*/ 659 h 994"/>
                <a:gd name="T94" fmla="*/ 356 w 1304"/>
                <a:gd name="T95" fmla="*/ 677 h 994"/>
                <a:gd name="T96" fmla="*/ 373 w 1304"/>
                <a:gd name="T97" fmla="*/ 720 h 994"/>
                <a:gd name="T98" fmla="*/ 378 w 1304"/>
                <a:gd name="T99" fmla="*/ 801 h 994"/>
                <a:gd name="T100" fmla="*/ 364 w 1304"/>
                <a:gd name="T101" fmla="*/ 908 h 994"/>
                <a:gd name="T102" fmla="*/ 1304 w 1304"/>
                <a:gd name="T103" fmla="*/ 994 h 994"/>
                <a:gd name="T104" fmla="*/ 1284 w 1304"/>
                <a:gd name="T105" fmla="*/ 29 h 994"/>
                <a:gd name="T106" fmla="*/ 1167 w 1304"/>
                <a:gd name="T107" fmla="*/ 4 h 994"/>
                <a:gd name="T108" fmla="*/ 1091 w 1304"/>
                <a:gd name="T109" fmla="*/ 0 h 994"/>
                <a:gd name="T110" fmla="*/ 1038 w 1304"/>
                <a:gd name="T111" fmla="*/ 3 h 994"/>
                <a:gd name="T112" fmla="*/ 993 w 1304"/>
                <a:gd name="T113" fmla="*/ 18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4" h="994">
                  <a:moveTo>
                    <a:pt x="969" y="34"/>
                  </a:moveTo>
                  <a:lnTo>
                    <a:pt x="969" y="34"/>
                  </a:lnTo>
                  <a:lnTo>
                    <a:pt x="965" y="40"/>
                  </a:lnTo>
                  <a:lnTo>
                    <a:pt x="959" y="48"/>
                  </a:lnTo>
                  <a:lnTo>
                    <a:pt x="955" y="56"/>
                  </a:lnTo>
                  <a:lnTo>
                    <a:pt x="952" y="63"/>
                  </a:lnTo>
                  <a:lnTo>
                    <a:pt x="951" y="80"/>
                  </a:lnTo>
                  <a:lnTo>
                    <a:pt x="951" y="99"/>
                  </a:lnTo>
                  <a:lnTo>
                    <a:pt x="954" y="118"/>
                  </a:lnTo>
                  <a:lnTo>
                    <a:pt x="959" y="138"/>
                  </a:lnTo>
                  <a:lnTo>
                    <a:pt x="969" y="180"/>
                  </a:lnTo>
                  <a:lnTo>
                    <a:pt x="982" y="222"/>
                  </a:lnTo>
                  <a:lnTo>
                    <a:pt x="987" y="242"/>
                  </a:lnTo>
                  <a:lnTo>
                    <a:pt x="990" y="261"/>
                  </a:lnTo>
                  <a:lnTo>
                    <a:pt x="990" y="280"/>
                  </a:lnTo>
                  <a:lnTo>
                    <a:pt x="987" y="297"/>
                  </a:lnTo>
                  <a:lnTo>
                    <a:pt x="983" y="305"/>
                  </a:lnTo>
                  <a:lnTo>
                    <a:pt x="980" y="312"/>
                  </a:lnTo>
                  <a:lnTo>
                    <a:pt x="976" y="320"/>
                  </a:lnTo>
                  <a:lnTo>
                    <a:pt x="969" y="326"/>
                  </a:lnTo>
                  <a:lnTo>
                    <a:pt x="969" y="326"/>
                  </a:lnTo>
                  <a:lnTo>
                    <a:pt x="955" y="339"/>
                  </a:lnTo>
                  <a:lnTo>
                    <a:pt x="940" y="348"/>
                  </a:lnTo>
                  <a:lnTo>
                    <a:pt x="923" y="357"/>
                  </a:lnTo>
                  <a:lnTo>
                    <a:pt x="906" y="365"/>
                  </a:lnTo>
                  <a:lnTo>
                    <a:pt x="885" y="370"/>
                  </a:lnTo>
                  <a:lnTo>
                    <a:pt x="865" y="375"/>
                  </a:lnTo>
                  <a:lnTo>
                    <a:pt x="845" y="378"/>
                  </a:lnTo>
                  <a:lnTo>
                    <a:pt x="823" y="378"/>
                  </a:lnTo>
                  <a:lnTo>
                    <a:pt x="803" y="378"/>
                  </a:lnTo>
                  <a:lnTo>
                    <a:pt x="783" y="375"/>
                  </a:lnTo>
                  <a:lnTo>
                    <a:pt x="762" y="370"/>
                  </a:lnTo>
                  <a:lnTo>
                    <a:pt x="742" y="365"/>
                  </a:lnTo>
                  <a:lnTo>
                    <a:pt x="725" y="357"/>
                  </a:lnTo>
                  <a:lnTo>
                    <a:pt x="708" y="348"/>
                  </a:lnTo>
                  <a:lnTo>
                    <a:pt x="691" y="339"/>
                  </a:lnTo>
                  <a:lnTo>
                    <a:pt x="678" y="326"/>
                  </a:lnTo>
                  <a:lnTo>
                    <a:pt x="678" y="326"/>
                  </a:lnTo>
                  <a:lnTo>
                    <a:pt x="672" y="320"/>
                  </a:lnTo>
                  <a:lnTo>
                    <a:pt x="668" y="312"/>
                  </a:lnTo>
                  <a:lnTo>
                    <a:pt x="663" y="305"/>
                  </a:lnTo>
                  <a:lnTo>
                    <a:pt x="661" y="297"/>
                  </a:lnTo>
                  <a:lnTo>
                    <a:pt x="658" y="280"/>
                  </a:lnTo>
                  <a:lnTo>
                    <a:pt x="658" y="261"/>
                  </a:lnTo>
                  <a:lnTo>
                    <a:pt x="661" y="242"/>
                  </a:lnTo>
                  <a:lnTo>
                    <a:pt x="666" y="222"/>
                  </a:lnTo>
                  <a:lnTo>
                    <a:pt x="678" y="180"/>
                  </a:lnTo>
                  <a:lnTo>
                    <a:pt x="689" y="138"/>
                  </a:lnTo>
                  <a:lnTo>
                    <a:pt x="694" y="118"/>
                  </a:lnTo>
                  <a:lnTo>
                    <a:pt x="697" y="99"/>
                  </a:lnTo>
                  <a:lnTo>
                    <a:pt x="697" y="80"/>
                  </a:lnTo>
                  <a:lnTo>
                    <a:pt x="694" y="63"/>
                  </a:lnTo>
                  <a:lnTo>
                    <a:pt x="692" y="56"/>
                  </a:lnTo>
                  <a:lnTo>
                    <a:pt x="688" y="48"/>
                  </a:lnTo>
                  <a:lnTo>
                    <a:pt x="683" y="40"/>
                  </a:lnTo>
                  <a:lnTo>
                    <a:pt x="678" y="34"/>
                  </a:lnTo>
                  <a:lnTo>
                    <a:pt x="678" y="34"/>
                  </a:lnTo>
                  <a:lnTo>
                    <a:pt x="669" y="28"/>
                  </a:lnTo>
                  <a:lnTo>
                    <a:pt x="661" y="21"/>
                  </a:lnTo>
                  <a:lnTo>
                    <a:pt x="652" y="15"/>
                  </a:lnTo>
                  <a:lnTo>
                    <a:pt x="641" y="12"/>
                  </a:lnTo>
                  <a:lnTo>
                    <a:pt x="618" y="4"/>
                  </a:lnTo>
                  <a:lnTo>
                    <a:pt x="593" y="1"/>
                  </a:lnTo>
                  <a:lnTo>
                    <a:pt x="565" y="0"/>
                  </a:lnTo>
                  <a:lnTo>
                    <a:pt x="537" y="0"/>
                  </a:lnTo>
                  <a:lnTo>
                    <a:pt x="509" y="1"/>
                  </a:lnTo>
                  <a:lnTo>
                    <a:pt x="481" y="4"/>
                  </a:lnTo>
                  <a:lnTo>
                    <a:pt x="429" y="14"/>
                  </a:lnTo>
                  <a:lnTo>
                    <a:pt x="384" y="23"/>
                  </a:lnTo>
                  <a:lnTo>
                    <a:pt x="344" y="34"/>
                  </a:lnTo>
                  <a:lnTo>
                    <a:pt x="344" y="34"/>
                  </a:lnTo>
                  <a:lnTo>
                    <a:pt x="355" y="76"/>
                  </a:lnTo>
                  <a:lnTo>
                    <a:pt x="364" y="119"/>
                  </a:lnTo>
                  <a:lnTo>
                    <a:pt x="373" y="171"/>
                  </a:lnTo>
                  <a:lnTo>
                    <a:pt x="376" y="199"/>
                  </a:lnTo>
                  <a:lnTo>
                    <a:pt x="378" y="228"/>
                  </a:lnTo>
                  <a:lnTo>
                    <a:pt x="378" y="256"/>
                  </a:lnTo>
                  <a:lnTo>
                    <a:pt x="376" y="283"/>
                  </a:lnTo>
                  <a:lnTo>
                    <a:pt x="373" y="308"/>
                  </a:lnTo>
                  <a:lnTo>
                    <a:pt x="367" y="331"/>
                  </a:lnTo>
                  <a:lnTo>
                    <a:pt x="362" y="342"/>
                  </a:lnTo>
                  <a:lnTo>
                    <a:pt x="356" y="351"/>
                  </a:lnTo>
                  <a:lnTo>
                    <a:pt x="350" y="361"/>
                  </a:lnTo>
                  <a:lnTo>
                    <a:pt x="344" y="368"/>
                  </a:lnTo>
                  <a:lnTo>
                    <a:pt x="344" y="368"/>
                  </a:lnTo>
                  <a:lnTo>
                    <a:pt x="338" y="373"/>
                  </a:lnTo>
                  <a:lnTo>
                    <a:pt x="330" y="378"/>
                  </a:lnTo>
                  <a:lnTo>
                    <a:pt x="322" y="382"/>
                  </a:lnTo>
                  <a:lnTo>
                    <a:pt x="314" y="385"/>
                  </a:lnTo>
                  <a:lnTo>
                    <a:pt x="297" y="387"/>
                  </a:lnTo>
                  <a:lnTo>
                    <a:pt x="278" y="387"/>
                  </a:lnTo>
                  <a:lnTo>
                    <a:pt x="260" y="384"/>
                  </a:lnTo>
                  <a:lnTo>
                    <a:pt x="240" y="379"/>
                  </a:lnTo>
                  <a:lnTo>
                    <a:pt x="198" y="368"/>
                  </a:lnTo>
                  <a:lnTo>
                    <a:pt x="198" y="368"/>
                  </a:lnTo>
                  <a:lnTo>
                    <a:pt x="156" y="356"/>
                  </a:lnTo>
                  <a:lnTo>
                    <a:pt x="135" y="351"/>
                  </a:lnTo>
                  <a:lnTo>
                    <a:pt x="117" y="348"/>
                  </a:lnTo>
                  <a:lnTo>
                    <a:pt x="98" y="348"/>
                  </a:lnTo>
                  <a:lnTo>
                    <a:pt x="81" y="351"/>
                  </a:lnTo>
                  <a:lnTo>
                    <a:pt x="73" y="354"/>
                  </a:lnTo>
                  <a:lnTo>
                    <a:pt x="65" y="357"/>
                  </a:lnTo>
                  <a:lnTo>
                    <a:pt x="59" y="362"/>
                  </a:lnTo>
                  <a:lnTo>
                    <a:pt x="51" y="368"/>
                  </a:lnTo>
                  <a:lnTo>
                    <a:pt x="51" y="368"/>
                  </a:lnTo>
                  <a:lnTo>
                    <a:pt x="39" y="382"/>
                  </a:lnTo>
                  <a:lnTo>
                    <a:pt x="29" y="398"/>
                  </a:lnTo>
                  <a:lnTo>
                    <a:pt x="20" y="415"/>
                  </a:lnTo>
                  <a:lnTo>
                    <a:pt x="12" y="432"/>
                  </a:lnTo>
                  <a:lnTo>
                    <a:pt x="8" y="452"/>
                  </a:lnTo>
                  <a:lnTo>
                    <a:pt x="3" y="473"/>
                  </a:lnTo>
                  <a:lnTo>
                    <a:pt x="1" y="493"/>
                  </a:lnTo>
                  <a:lnTo>
                    <a:pt x="0" y="515"/>
                  </a:lnTo>
                  <a:lnTo>
                    <a:pt x="1" y="535"/>
                  </a:lnTo>
                  <a:lnTo>
                    <a:pt x="3" y="555"/>
                  </a:lnTo>
                  <a:lnTo>
                    <a:pt x="8" y="575"/>
                  </a:lnTo>
                  <a:lnTo>
                    <a:pt x="12" y="596"/>
                  </a:lnTo>
                  <a:lnTo>
                    <a:pt x="20" y="613"/>
                  </a:lnTo>
                  <a:lnTo>
                    <a:pt x="29" y="630"/>
                  </a:lnTo>
                  <a:lnTo>
                    <a:pt x="39" y="647"/>
                  </a:lnTo>
                  <a:lnTo>
                    <a:pt x="51" y="659"/>
                  </a:lnTo>
                  <a:lnTo>
                    <a:pt x="51" y="659"/>
                  </a:lnTo>
                  <a:lnTo>
                    <a:pt x="59" y="666"/>
                  </a:lnTo>
                  <a:lnTo>
                    <a:pt x="65" y="670"/>
                  </a:lnTo>
                  <a:lnTo>
                    <a:pt x="73" y="675"/>
                  </a:lnTo>
                  <a:lnTo>
                    <a:pt x="81" y="677"/>
                  </a:lnTo>
                  <a:lnTo>
                    <a:pt x="98" y="680"/>
                  </a:lnTo>
                  <a:lnTo>
                    <a:pt x="117" y="680"/>
                  </a:lnTo>
                  <a:lnTo>
                    <a:pt x="135" y="677"/>
                  </a:lnTo>
                  <a:lnTo>
                    <a:pt x="156" y="672"/>
                  </a:lnTo>
                  <a:lnTo>
                    <a:pt x="198" y="659"/>
                  </a:lnTo>
                  <a:lnTo>
                    <a:pt x="198" y="659"/>
                  </a:lnTo>
                  <a:lnTo>
                    <a:pt x="240" y="648"/>
                  </a:lnTo>
                  <a:lnTo>
                    <a:pt x="260" y="644"/>
                  </a:lnTo>
                  <a:lnTo>
                    <a:pt x="278" y="641"/>
                  </a:lnTo>
                  <a:lnTo>
                    <a:pt x="297" y="641"/>
                  </a:lnTo>
                  <a:lnTo>
                    <a:pt x="314" y="644"/>
                  </a:lnTo>
                  <a:lnTo>
                    <a:pt x="322" y="645"/>
                  </a:lnTo>
                  <a:lnTo>
                    <a:pt x="330" y="650"/>
                  </a:lnTo>
                  <a:lnTo>
                    <a:pt x="338" y="655"/>
                  </a:lnTo>
                  <a:lnTo>
                    <a:pt x="344" y="659"/>
                  </a:lnTo>
                  <a:lnTo>
                    <a:pt x="344" y="659"/>
                  </a:lnTo>
                  <a:lnTo>
                    <a:pt x="350" y="667"/>
                  </a:lnTo>
                  <a:lnTo>
                    <a:pt x="356" y="677"/>
                  </a:lnTo>
                  <a:lnTo>
                    <a:pt x="362" y="686"/>
                  </a:lnTo>
                  <a:lnTo>
                    <a:pt x="367" y="697"/>
                  </a:lnTo>
                  <a:lnTo>
                    <a:pt x="373" y="720"/>
                  </a:lnTo>
                  <a:lnTo>
                    <a:pt x="376" y="745"/>
                  </a:lnTo>
                  <a:lnTo>
                    <a:pt x="378" y="773"/>
                  </a:lnTo>
                  <a:lnTo>
                    <a:pt x="378" y="801"/>
                  </a:lnTo>
                  <a:lnTo>
                    <a:pt x="376" y="829"/>
                  </a:lnTo>
                  <a:lnTo>
                    <a:pt x="373" y="857"/>
                  </a:lnTo>
                  <a:lnTo>
                    <a:pt x="364" y="908"/>
                  </a:lnTo>
                  <a:lnTo>
                    <a:pt x="355" y="954"/>
                  </a:lnTo>
                  <a:lnTo>
                    <a:pt x="344" y="994"/>
                  </a:lnTo>
                  <a:lnTo>
                    <a:pt x="1304" y="994"/>
                  </a:lnTo>
                  <a:lnTo>
                    <a:pt x="1304" y="34"/>
                  </a:lnTo>
                  <a:lnTo>
                    <a:pt x="1304" y="34"/>
                  </a:lnTo>
                  <a:lnTo>
                    <a:pt x="1284" y="29"/>
                  </a:lnTo>
                  <a:lnTo>
                    <a:pt x="1234" y="17"/>
                  </a:lnTo>
                  <a:lnTo>
                    <a:pt x="1203" y="10"/>
                  </a:lnTo>
                  <a:lnTo>
                    <a:pt x="1167" y="4"/>
                  </a:lnTo>
                  <a:lnTo>
                    <a:pt x="1130" y="1"/>
                  </a:lnTo>
                  <a:lnTo>
                    <a:pt x="1091" y="0"/>
                  </a:lnTo>
                  <a:lnTo>
                    <a:pt x="1091" y="0"/>
                  </a:lnTo>
                  <a:lnTo>
                    <a:pt x="1074" y="0"/>
                  </a:lnTo>
                  <a:lnTo>
                    <a:pt x="1055" y="1"/>
                  </a:lnTo>
                  <a:lnTo>
                    <a:pt x="1038" y="3"/>
                  </a:lnTo>
                  <a:lnTo>
                    <a:pt x="1022" y="7"/>
                  </a:lnTo>
                  <a:lnTo>
                    <a:pt x="1007" y="12"/>
                  </a:lnTo>
                  <a:lnTo>
                    <a:pt x="993" y="18"/>
                  </a:lnTo>
                  <a:lnTo>
                    <a:pt x="980" y="24"/>
                  </a:lnTo>
                  <a:lnTo>
                    <a:pt x="969" y="34"/>
                  </a:lnTo>
                  <a:close/>
                </a:path>
              </a:pathLst>
            </a:custGeom>
            <a:solidFill>
              <a:srgbClr val="C70E2E"/>
            </a:solidFill>
            <a:ln>
              <a:noFill/>
            </a:ln>
          </p:spPr>
          <p:txBody>
            <a:bodyPr vert="horz" wrap="square" lIns="91440" tIns="45720" rIns="91440" bIns="45720" numCol="1" anchor="t" anchorCtr="0" compatLnSpc="1"/>
            <a:lstStyle/>
            <a:p>
              <a:endParaRPr lang="zh-CN" altLang="en-US"/>
            </a:p>
          </p:txBody>
        </p:sp>
        <p:sp>
          <p:nvSpPr>
            <p:cNvPr id="6" name="Freeform 72"/>
            <p:cNvSpPr/>
            <p:nvPr>
              <p:custDataLst>
                <p:tags r:id="rId6"/>
              </p:custDataLst>
            </p:nvPr>
          </p:nvSpPr>
          <p:spPr bwMode="auto">
            <a:xfrm flipH="1" flipV="1">
              <a:off x="277673" y="-434994"/>
              <a:ext cx="543742" cy="869987"/>
            </a:xfrm>
            <a:custGeom>
              <a:avLst/>
              <a:gdLst>
                <a:gd name="T0" fmla="*/ 352 w 1030"/>
                <a:gd name="T1" fmla="*/ 81 h 1648"/>
                <a:gd name="T2" fmla="*/ 381 w 1030"/>
                <a:gd name="T3" fmla="*/ 240 h 1648"/>
                <a:gd name="T4" fmla="*/ 380 w 1030"/>
                <a:gd name="T5" fmla="*/ 330 h 1648"/>
                <a:gd name="T6" fmla="*/ 343 w 1030"/>
                <a:gd name="T7" fmla="*/ 363 h 1648"/>
                <a:gd name="T8" fmla="*/ 201 w 1030"/>
                <a:gd name="T9" fmla="*/ 377 h 1648"/>
                <a:gd name="T10" fmla="*/ 24 w 1030"/>
                <a:gd name="T11" fmla="*/ 385 h 1648"/>
                <a:gd name="T12" fmla="*/ 2 w 1030"/>
                <a:gd name="T13" fmla="*/ 593 h 1648"/>
                <a:gd name="T14" fmla="*/ 34 w 1030"/>
                <a:gd name="T15" fmla="*/ 679 h 1648"/>
                <a:gd name="T16" fmla="*/ 81 w 1030"/>
                <a:gd name="T17" fmla="*/ 697 h 1648"/>
                <a:gd name="T18" fmla="*/ 223 w 1030"/>
                <a:gd name="T19" fmla="*/ 666 h 1648"/>
                <a:gd name="T20" fmla="*/ 313 w 1030"/>
                <a:gd name="T21" fmla="*/ 668 h 1648"/>
                <a:gd name="T22" fmla="*/ 358 w 1030"/>
                <a:gd name="T23" fmla="*/ 724 h 1648"/>
                <a:gd name="T24" fmla="*/ 378 w 1030"/>
                <a:gd name="T25" fmla="*/ 845 h 1648"/>
                <a:gd name="T26" fmla="*/ 339 w 1030"/>
                <a:gd name="T27" fmla="*/ 956 h 1648"/>
                <a:gd name="T28" fmla="*/ 297 w 1030"/>
                <a:gd name="T29" fmla="*/ 987 h 1648"/>
                <a:gd name="T30" fmla="*/ 181 w 1030"/>
                <a:gd name="T31" fmla="*/ 970 h 1648"/>
                <a:gd name="T32" fmla="*/ 56 w 1030"/>
                <a:gd name="T33" fmla="*/ 956 h 1648"/>
                <a:gd name="T34" fmla="*/ 22 w 1030"/>
                <a:gd name="T35" fmla="*/ 987 h 1648"/>
                <a:gd name="T36" fmla="*/ 0 w 1030"/>
                <a:gd name="T37" fmla="*/ 1110 h 1648"/>
                <a:gd name="T38" fmla="*/ 34 w 1030"/>
                <a:gd name="T39" fmla="*/ 1304 h 1648"/>
                <a:gd name="T40" fmla="*/ 257 w 1030"/>
                <a:gd name="T41" fmla="*/ 1269 h 1648"/>
                <a:gd name="T42" fmla="*/ 361 w 1030"/>
                <a:gd name="T43" fmla="*/ 1297 h 1648"/>
                <a:gd name="T44" fmla="*/ 386 w 1030"/>
                <a:gd name="T45" fmla="*/ 1334 h 1648"/>
                <a:gd name="T46" fmla="*/ 357 w 1030"/>
                <a:gd name="T47" fmla="*/ 1491 h 1648"/>
                <a:gd name="T48" fmla="*/ 358 w 1030"/>
                <a:gd name="T49" fmla="*/ 1583 h 1648"/>
                <a:gd name="T50" fmla="*/ 416 w 1030"/>
                <a:gd name="T51" fmla="*/ 1628 h 1648"/>
                <a:gd name="T52" fmla="*/ 536 w 1030"/>
                <a:gd name="T53" fmla="*/ 1647 h 1648"/>
                <a:gd name="T54" fmla="*/ 648 w 1030"/>
                <a:gd name="T55" fmla="*/ 1608 h 1648"/>
                <a:gd name="T56" fmla="*/ 677 w 1030"/>
                <a:gd name="T57" fmla="*/ 1567 h 1648"/>
                <a:gd name="T58" fmla="*/ 649 w 1030"/>
                <a:gd name="T59" fmla="*/ 1409 h 1648"/>
                <a:gd name="T60" fmla="*/ 651 w 1030"/>
                <a:gd name="T61" fmla="*/ 1318 h 1648"/>
                <a:gd name="T62" fmla="*/ 688 w 1030"/>
                <a:gd name="T63" fmla="*/ 1286 h 1648"/>
                <a:gd name="T64" fmla="*/ 830 w 1030"/>
                <a:gd name="T65" fmla="*/ 1272 h 1648"/>
                <a:gd name="T66" fmla="*/ 1006 w 1030"/>
                <a:gd name="T67" fmla="*/ 1262 h 1648"/>
                <a:gd name="T68" fmla="*/ 1027 w 1030"/>
                <a:gd name="T69" fmla="*/ 1055 h 1648"/>
                <a:gd name="T70" fmla="*/ 995 w 1030"/>
                <a:gd name="T71" fmla="*/ 970 h 1648"/>
                <a:gd name="T72" fmla="*/ 948 w 1030"/>
                <a:gd name="T73" fmla="*/ 951 h 1648"/>
                <a:gd name="T74" fmla="*/ 808 w 1030"/>
                <a:gd name="T75" fmla="*/ 982 h 1648"/>
                <a:gd name="T76" fmla="*/ 716 w 1030"/>
                <a:gd name="T77" fmla="*/ 981 h 1648"/>
                <a:gd name="T78" fmla="*/ 671 w 1030"/>
                <a:gd name="T79" fmla="*/ 923 h 1648"/>
                <a:gd name="T80" fmla="*/ 652 w 1030"/>
                <a:gd name="T81" fmla="*/ 803 h 1648"/>
                <a:gd name="T82" fmla="*/ 691 w 1030"/>
                <a:gd name="T83" fmla="*/ 691 h 1648"/>
                <a:gd name="T84" fmla="*/ 732 w 1030"/>
                <a:gd name="T85" fmla="*/ 662 h 1648"/>
                <a:gd name="T86" fmla="*/ 848 w 1030"/>
                <a:gd name="T87" fmla="*/ 679 h 1648"/>
                <a:gd name="T88" fmla="*/ 973 w 1030"/>
                <a:gd name="T89" fmla="*/ 693 h 1648"/>
                <a:gd name="T90" fmla="*/ 1007 w 1030"/>
                <a:gd name="T91" fmla="*/ 662 h 1648"/>
                <a:gd name="T92" fmla="*/ 1029 w 1030"/>
                <a:gd name="T93" fmla="*/ 537 h 1648"/>
                <a:gd name="T94" fmla="*/ 995 w 1030"/>
                <a:gd name="T95" fmla="*/ 344 h 1648"/>
                <a:gd name="T96" fmla="*/ 774 w 1030"/>
                <a:gd name="T97" fmla="*/ 378 h 1648"/>
                <a:gd name="T98" fmla="*/ 669 w 1030"/>
                <a:gd name="T99" fmla="*/ 350 h 1648"/>
                <a:gd name="T100" fmla="*/ 644 w 1030"/>
                <a:gd name="T101" fmla="*/ 315 h 1648"/>
                <a:gd name="T102" fmla="*/ 672 w 1030"/>
                <a:gd name="T103" fmla="*/ 156 h 1648"/>
                <a:gd name="T104" fmla="*/ 671 w 1030"/>
                <a:gd name="T105" fmla="*/ 66 h 1648"/>
                <a:gd name="T106" fmla="*/ 615 w 1030"/>
                <a:gd name="T107" fmla="*/ 20 h 1648"/>
                <a:gd name="T108" fmla="*/ 515 w 1030"/>
                <a:gd name="T109" fmla="*/ 0 h 1648"/>
                <a:gd name="T110" fmla="*/ 399 w 1030"/>
                <a:gd name="T111" fmla="*/ 30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0" h="1648">
                  <a:moveTo>
                    <a:pt x="369" y="52"/>
                  </a:moveTo>
                  <a:lnTo>
                    <a:pt x="369" y="52"/>
                  </a:lnTo>
                  <a:lnTo>
                    <a:pt x="363" y="59"/>
                  </a:lnTo>
                  <a:lnTo>
                    <a:pt x="358" y="66"/>
                  </a:lnTo>
                  <a:lnTo>
                    <a:pt x="355" y="73"/>
                  </a:lnTo>
                  <a:lnTo>
                    <a:pt x="352" y="81"/>
                  </a:lnTo>
                  <a:lnTo>
                    <a:pt x="349" y="98"/>
                  </a:lnTo>
                  <a:lnTo>
                    <a:pt x="349" y="117"/>
                  </a:lnTo>
                  <a:lnTo>
                    <a:pt x="352" y="136"/>
                  </a:lnTo>
                  <a:lnTo>
                    <a:pt x="357" y="156"/>
                  </a:lnTo>
                  <a:lnTo>
                    <a:pt x="369" y="198"/>
                  </a:lnTo>
                  <a:lnTo>
                    <a:pt x="381" y="240"/>
                  </a:lnTo>
                  <a:lnTo>
                    <a:pt x="386" y="260"/>
                  </a:lnTo>
                  <a:lnTo>
                    <a:pt x="388" y="279"/>
                  </a:lnTo>
                  <a:lnTo>
                    <a:pt x="388" y="297"/>
                  </a:lnTo>
                  <a:lnTo>
                    <a:pt x="386" y="315"/>
                  </a:lnTo>
                  <a:lnTo>
                    <a:pt x="383" y="322"/>
                  </a:lnTo>
                  <a:lnTo>
                    <a:pt x="380" y="330"/>
                  </a:lnTo>
                  <a:lnTo>
                    <a:pt x="375" y="338"/>
                  </a:lnTo>
                  <a:lnTo>
                    <a:pt x="369" y="344"/>
                  </a:lnTo>
                  <a:lnTo>
                    <a:pt x="369" y="344"/>
                  </a:lnTo>
                  <a:lnTo>
                    <a:pt x="361" y="350"/>
                  </a:lnTo>
                  <a:lnTo>
                    <a:pt x="352" y="357"/>
                  </a:lnTo>
                  <a:lnTo>
                    <a:pt x="343" y="363"/>
                  </a:lnTo>
                  <a:lnTo>
                    <a:pt x="332" y="366"/>
                  </a:lnTo>
                  <a:lnTo>
                    <a:pt x="308" y="374"/>
                  </a:lnTo>
                  <a:lnTo>
                    <a:pt x="283" y="377"/>
                  </a:lnTo>
                  <a:lnTo>
                    <a:pt x="257" y="378"/>
                  </a:lnTo>
                  <a:lnTo>
                    <a:pt x="229" y="378"/>
                  </a:lnTo>
                  <a:lnTo>
                    <a:pt x="201" y="377"/>
                  </a:lnTo>
                  <a:lnTo>
                    <a:pt x="173" y="374"/>
                  </a:lnTo>
                  <a:lnTo>
                    <a:pt x="120" y="364"/>
                  </a:lnTo>
                  <a:lnTo>
                    <a:pt x="76" y="355"/>
                  </a:lnTo>
                  <a:lnTo>
                    <a:pt x="34" y="344"/>
                  </a:lnTo>
                  <a:lnTo>
                    <a:pt x="34" y="344"/>
                  </a:lnTo>
                  <a:lnTo>
                    <a:pt x="24" y="385"/>
                  </a:lnTo>
                  <a:lnTo>
                    <a:pt x="14" y="430"/>
                  </a:lnTo>
                  <a:lnTo>
                    <a:pt x="5" y="481"/>
                  </a:lnTo>
                  <a:lnTo>
                    <a:pt x="2" y="509"/>
                  </a:lnTo>
                  <a:lnTo>
                    <a:pt x="0" y="537"/>
                  </a:lnTo>
                  <a:lnTo>
                    <a:pt x="0" y="565"/>
                  </a:lnTo>
                  <a:lnTo>
                    <a:pt x="2" y="593"/>
                  </a:lnTo>
                  <a:lnTo>
                    <a:pt x="6" y="618"/>
                  </a:lnTo>
                  <a:lnTo>
                    <a:pt x="13" y="641"/>
                  </a:lnTo>
                  <a:lnTo>
                    <a:pt x="17" y="652"/>
                  </a:lnTo>
                  <a:lnTo>
                    <a:pt x="22" y="662"/>
                  </a:lnTo>
                  <a:lnTo>
                    <a:pt x="28" y="669"/>
                  </a:lnTo>
                  <a:lnTo>
                    <a:pt x="34" y="679"/>
                  </a:lnTo>
                  <a:lnTo>
                    <a:pt x="34" y="679"/>
                  </a:lnTo>
                  <a:lnTo>
                    <a:pt x="42" y="683"/>
                  </a:lnTo>
                  <a:lnTo>
                    <a:pt x="48" y="688"/>
                  </a:lnTo>
                  <a:lnTo>
                    <a:pt x="56" y="693"/>
                  </a:lnTo>
                  <a:lnTo>
                    <a:pt x="64" y="694"/>
                  </a:lnTo>
                  <a:lnTo>
                    <a:pt x="81" y="697"/>
                  </a:lnTo>
                  <a:lnTo>
                    <a:pt x="100" y="697"/>
                  </a:lnTo>
                  <a:lnTo>
                    <a:pt x="120" y="694"/>
                  </a:lnTo>
                  <a:lnTo>
                    <a:pt x="139" y="690"/>
                  </a:lnTo>
                  <a:lnTo>
                    <a:pt x="181" y="679"/>
                  </a:lnTo>
                  <a:lnTo>
                    <a:pt x="181" y="679"/>
                  </a:lnTo>
                  <a:lnTo>
                    <a:pt x="223" y="666"/>
                  </a:lnTo>
                  <a:lnTo>
                    <a:pt x="243" y="662"/>
                  </a:lnTo>
                  <a:lnTo>
                    <a:pt x="262" y="659"/>
                  </a:lnTo>
                  <a:lnTo>
                    <a:pt x="280" y="659"/>
                  </a:lnTo>
                  <a:lnTo>
                    <a:pt x="297" y="662"/>
                  </a:lnTo>
                  <a:lnTo>
                    <a:pt x="305" y="663"/>
                  </a:lnTo>
                  <a:lnTo>
                    <a:pt x="313" y="668"/>
                  </a:lnTo>
                  <a:lnTo>
                    <a:pt x="321" y="673"/>
                  </a:lnTo>
                  <a:lnTo>
                    <a:pt x="327" y="679"/>
                  </a:lnTo>
                  <a:lnTo>
                    <a:pt x="327" y="679"/>
                  </a:lnTo>
                  <a:lnTo>
                    <a:pt x="339" y="691"/>
                  </a:lnTo>
                  <a:lnTo>
                    <a:pt x="350" y="707"/>
                  </a:lnTo>
                  <a:lnTo>
                    <a:pt x="358" y="724"/>
                  </a:lnTo>
                  <a:lnTo>
                    <a:pt x="366" y="743"/>
                  </a:lnTo>
                  <a:lnTo>
                    <a:pt x="372" y="763"/>
                  </a:lnTo>
                  <a:lnTo>
                    <a:pt x="375" y="783"/>
                  </a:lnTo>
                  <a:lnTo>
                    <a:pt x="378" y="803"/>
                  </a:lnTo>
                  <a:lnTo>
                    <a:pt x="378" y="824"/>
                  </a:lnTo>
                  <a:lnTo>
                    <a:pt x="378" y="845"/>
                  </a:lnTo>
                  <a:lnTo>
                    <a:pt x="375" y="866"/>
                  </a:lnTo>
                  <a:lnTo>
                    <a:pt x="372" y="886"/>
                  </a:lnTo>
                  <a:lnTo>
                    <a:pt x="366" y="904"/>
                  </a:lnTo>
                  <a:lnTo>
                    <a:pt x="358" y="923"/>
                  </a:lnTo>
                  <a:lnTo>
                    <a:pt x="350" y="940"/>
                  </a:lnTo>
                  <a:lnTo>
                    <a:pt x="339" y="956"/>
                  </a:lnTo>
                  <a:lnTo>
                    <a:pt x="327" y="970"/>
                  </a:lnTo>
                  <a:lnTo>
                    <a:pt x="327" y="970"/>
                  </a:lnTo>
                  <a:lnTo>
                    <a:pt x="321" y="976"/>
                  </a:lnTo>
                  <a:lnTo>
                    <a:pt x="313" y="981"/>
                  </a:lnTo>
                  <a:lnTo>
                    <a:pt x="305" y="984"/>
                  </a:lnTo>
                  <a:lnTo>
                    <a:pt x="297" y="987"/>
                  </a:lnTo>
                  <a:lnTo>
                    <a:pt x="280" y="990"/>
                  </a:lnTo>
                  <a:lnTo>
                    <a:pt x="262" y="990"/>
                  </a:lnTo>
                  <a:lnTo>
                    <a:pt x="243" y="987"/>
                  </a:lnTo>
                  <a:lnTo>
                    <a:pt x="223" y="982"/>
                  </a:lnTo>
                  <a:lnTo>
                    <a:pt x="181" y="970"/>
                  </a:lnTo>
                  <a:lnTo>
                    <a:pt x="181" y="970"/>
                  </a:lnTo>
                  <a:lnTo>
                    <a:pt x="139" y="957"/>
                  </a:lnTo>
                  <a:lnTo>
                    <a:pt x="120" y="954"/>
                  </a:lnTo>
                  <a:lnTo>
                    <a:pt x="100" y="951"/>
                  </a:lnTo>
                  <a:lnTo>
                    <a:pt x="81" y="951"/>
                  </a:lnTo>
                  <a:lnTo>
                    <a:pt x="64" y="953"/>
                  </a:lnTo>
                  <a:lnTo>
                    <a:pt x="56" y="956"/>
                  </a:lnTo>
                  <a:lnTo>
                    <a:pt x="48" y="959"/>
                  </a:lnTo>
                  <a:lnTo>
                    <a:pt x="42" y="964"/>
                  </a:lnTo>
                  <a:lnTo>
                    <a:pt x="34" y="970"/>
                  </a:lnTo>
                  <a:lnTo>
                    <a:pt x="34" y="970"/>
                  </a:lnTo>
                  <a:lnTo>
                    <a:pt x="28" y="978"/>
                  </a:lnTo>
                  <a:lnTo>
                    <a:pt x="22" y="987"/>
                  </a:lnTo>
                  <a:lnTo>
                    <a:pt x="17" y="996"/>
                  </a:lnTo>
                  <a:lnTo>
                    <a:pt x="13" y="1007"/>
                  </a:lnTo>
                  <a:lnTo>
                    <a:pt x="6" y="1031"/>
                  </a:lnTo>
                  <a:lnTo>
                    <a:pt x="2" y="1055"/>
                  </a:lnTo>
                  <a:lnTo>
                    <a:pt x="0" y="1082"/>
                  </a:lnTo>
                  <a:lnTo>
                    <a:pt x="0" y="1110"/>
                  </a:lnTo>
                  <a:lnTo>
                    <a:pt x="2" y="1139"/>
                  </a:lnTo>
                  <a:lnTo>
                    <a:pt x="5" y="1166"/>
                  </a:lnTo>
                  <a:lnTo>
                    <a:pt x="14" y="1219"/>
                  </a:lnTo>
                  <a:lnTo>
                    <a:pt x="24" y="1262"/>
                  </a:lnTo>
                  <a:lnTo>
                    <a:pt x="34" y="1304"/>
                  </a:lnTo>
                  <a:lnTo>
                    <a:pt x="34" y="1304"/>
                  </a:lnTo>
                  <a:lnTo>
                    <a:pt x="76" y="1294"/>
                  </a:lnTo>
                  <a:lnTo>
                    <a:pt x="120" y="1283"/>
                  </a:lnTo>
                  <a:lnTo>
                    <a:pt x="173" y="1275"/>
                  </a:lnTo>
                  <a:lnTo>
                    <a:pt x="201" y="1272"/>
                  </a:lnTo>
                  <a:lnTo>
                    <a:pt x="229" y="1270"/>
                  </a:lnTo>
                  <a:lnTo>
                    <a:pt x="257" y="1269"/>
                  </a:lnTo>
                  <a:lnTo>
                    <a:pt x="283" y="1270"/>
                  </a:lnTo>
                  <a:lnTo>
                    <a:pt x="308" y="1275"/>
                  </a:lnTo>
                  <a:lnTo>
                    <a:pt x="332" y="1281"/>
                  </a:lnTo>
                  <a:lnTo>
                    <a:pt x="343" y="1286"/>
                  </a:lnTo>
                  <a:lnTo>
                    <a:pt x="352" y="1290"/>
                  </a:lnTo>
                  <a:lnTo>
                    <a:pt x="361" y="1297"/>
                  </a:lnTo>
                  <a:lnTo>
                    <a:pt x="369" y="1304"/>
                  </a:lnTo>
                  <a:lnTo>
                    <a:pt x="369" y="1304"/>
                  </a:lnTo>
                  <a:lnTo>
                    <a:pt x="375" y="1311"/>
                  </a:lnTo>
                  <a:lnTo>
                    <a:pt x="380" y="1318"/>
                  </a:lnTo>
                  <a:lnTo>
                    <a:pt x="383" y="1326"/>
                  </a:lnTo>
                  <a:lnTo>
                    <a:pt x="386" y="1334"/>
                  </a:lnTo>
                  <a:lnTo>
                    <a:pt x="388" y="1351"/>
                  </a:lnTo>
                  <a:lnTo>
                    <a:pt x="388" y="1370"/>
                  </a:lnTo>
                  <a:lnTo>
                    <a:pt x="386" y="1388"/>
                  </a:lnTo>
                  <a:lnTo>
                    <a:pt x="381" y="1409"/>
                  </a:lnTo>
                  <a:lnTo>
                    <a:pt x="369" y="1451"/>
                  </a:lnTo>
                  <a:lnTo>
                    <a:pt x="357" y="1491"/>
                  </a:lnTo>
                  <a:lnTo>
                    <a:pt x="352" y="1511"/>
                  </a:lnTo>
                  <a:lnTo>
                    <a:pt x="349" y="1532"/>
                  </a:lnTo>
                  <a:lnTo>
                    <a:pt x="349" y="1550"/>
                  </a:lnTo>
                  <a:lnTo>
                    <a:pt x="352" y="1567"/>
                  </a:lnTo>
                  <a:lnTo>
                    <a:pt x="355" y="1575"/>
                  </a:lnTo>
                  <a:lnTo>
                    <a:pt x="358" y="1583"/>
                  </a:lnTo>
                  <a:lnTo>
                    <a:pt x="363" y="1589"/>
                  </a:lnTo>
                  <a:lnTo>
                    <a:pt x="369" y="1597"/>
                  </a:lnTo>
                  <a:lnTo>
                    <a:pt x="369" y="1597"/>
                  </a:lnTo>
                  <a:lnTo>
                    <a:pt x="383" y="1608"/>
                  </a:lnTo>
                  <a:lnTo>
                    <a:pt x="399" y="1619"/>
                  </a:lnTo>
                  <a:lnTo>
                    <a:pt x="416" y="1628"/>
                  </a:lnTo>
                  <a:lnTo>
                    <a:pt x="434" y="1634"/>
                  </a:lnTo>
                  <a:lnTo>
                    <a:pt x="453" y="1641"/>
                  </a:lnTo>
                  <a:lnTo>
                    <a:pt x="473" y="1645"/>
                  </a:lnTo>
                  <a:lnTo>
                    <a:pt x="494" y="1647"/>
                  </a:lnTo>
                  <a:lnTo>
                    <a:pt x="515" y="1648"/>
                  </a:lnTo>
                  <a:lnTo>
                    <a:pt x="536" y="1647"/>
                  </a:lnTo>
                  <a:lnTo>
                    <a:pt x="556" y="1645"/>
                  </a:lnTo>
                  <a:lnTo>
                    <a:pt x="576" y="1641"/>
                  </a:lnTo>
                  <a:lnTo>
                    <a:pt x="596" y="1634"/>
                  </a:lnTo>
                  <a:lnTo>
                    <a:pt x="615" y="1628"/>
                  </a:lnTo>
                  <a:lnTo>
                    <a:pt x="632" y="1619"/>
                  </a:lnTo>
                  <a:lnTo>
                    <a:pt x="648" y="1608"/>
                  </a:lnTo>
                  <a:lnTo>
                    <a:pt x="662" y="1597"/>
                  </a:lnTo>
                  <a:lnTo>
                    <a:pt x="662" y="1597"/>
                  </a:lnTo>
                  <a:lnTo>
                    <a:pt x="666" y="1589"/>
                  </a:lnTo>
                  <a:lnTo>
                    <a:pt x="671" y="1583"/>
                  </a:lnTo>
                  <a:lnTo>
                    <a:pt x="676" y="1575"/>
                  </a:lnTo>
                  <a:lnTo>
                    <a:pt x="677" y="1567"/>
                  </a:lnTo>
                  <a:lnTo>
                    <a:pt x="680" y="1550"/>
                  </a:lnTo>
                  <a:lnTo>
                    <a:pt x="680" y="1532"/>
                  </a:lnTo>
                  <a:lnTo>
                    <a:pt x="677" y="1511"/>
                  </a:lnTo>
                  <a:lnTo>
                    <a:pt x="672" y="1491"/>
                  </a:lnTo>
                  <a:lnTo>
                    <a:pt x="662" y="1451"/>
                  </a:lnTo>
                  <a:lnTo>
                    <a:pt x="649" y="1409"/>
                  </a:lnTo>
                  <a:lnTo>
                    <a:pt x="644" y="1388"/>
                  </a:lnTo>
                  <a:lnTo>
                    <a:pt x="641" y="1370"/>
                  </a:lnTo>
                  <a:lnTo>
                    <a:pt x="641" y="1351"/>
                  </a:lnTo>
                  <a:lnTo>
                    <a:pt x="644" y="1334"/>
                  </a:lnTo>
                  <a:lnTo>
                    <a:pt x="646" y="1326"/>
                  </a:lnTo>
                  <a:lnTo>
                    <a:pt x="651" y="1318"/>
                  </a:lnTo>
                  <a:lnTo>
                    <a:pt x="655" y="1311"/>
                  </a:lnTo>
                  <a:lnTo>
                    <a:pt x="662" y="1304"/>
                  </a:lnTo>
                  <a:lnTo>
                    <a:pt x="662" y="1304"/>
                  </a:lnTo>
                  <a:lnTo>
                    <a:pt x="669" y="1297"/>
                  </a:lnTo>
                  <a:lnTo>
                    <a:pt x="677" y="1290"/>
                  </a:lnTo>
                  <a:lnTo>
                    <a:pt x="688" y="1286"/>
                  </a:lnTo>
                  <a:lnTo>
                    <a:pt x="697" y="1281"/>
                  </a:lnTo>
                  <a:lnTo>
                    <a:pt x="721" y="1275"/>
                  </a:lnTo>
                  <a:lnTo>
                    <a:pt x="746" y="1270"/>
                  </a:lnTo>
                  <a:lnTo>
                    <a:pt x="774" y="1269"/>
                  </a:lnTo>
                  <a:lnTo>
                    <a:pt x="802" y="1270"/>
                  </a:lnTo>
                  <a:lnTo>
                    <a:pt x="830" y="1272"/>
                  </a:lnTo>
                  <a:lnTo>
                    <a:pt x="858" y="1275"/>
                  </a:lnTo>
                  <a:lnTo>
                    <a:pt x="911" y="1283"/>
                  </a:lnTo>
                  <a:lnTo>
                    <a:pt x="954" y="1294"/>
                  </a:lnTo>
                  <a:lnTo>
                    <a:pt x="995" y="1304"/>
                  </a:lnTo>
                  <a:lnTo>
                    <a:pt x="995" y="1304"/>
                  </a:lnTo>
                  <a:lnTo>
                    <a:pt x="1006" y="1262"/>
                  </a:lnTo>
                  <a:lnTo>
                    <a:pt x="1015" y="1219"/>
                  </a:lnTo>
                  <a:lnTo>
                    <a:pt x="1024" y="1166"/>
                  </a:lnTo>
                  <a:lnTo>
                    <a:pt x="1027" y="1139"/>
                  </a:lnTo>
                  <a:lnTo>
                    <a:pt x="1029" y="1110"/>
                  </a:lnTo>
                  <a:lnTo>
                    <a:pt x="1030" y="1082"/>
                  </a:lnTo>
                  <a:lnTo>
                    <a:pt x="1027" y="1055"/>
                  </a:lnTo>
                  <a:lnTo>
                    <a:pt x="1024" y="1031"/>
                  </a:lnTo>
                  <a:lnTo>
                    <a:pt x="1018" y="1007"/>
                  </a:lnTo>
                  <a:lnTo>
                    <a:pt x="1013" y="996"/>
                  </a:lnTo>
                  <a:lnTo>
                    <a:pt x="1007" y="987"/>
                  </a:lnTo>
                  <a:lnTo>
                    <a:pt x="1002" y="978"/>
                  </a:lnTo>
                  <a:lnTo>
                    <a:pt x="995" y="970"/>
                  </a:lnTo>
                  <a:lnTo>
                    <a:pt x="995" y="970"/>
                  </a:lnTo>
                  <a:lnTo>
                    <a:pt x="988" y="964"/>
                  </a:lnTo>
                  <a:lnTo>
                    <a:pt x="981" y="959"/>
                  </a:lnTo>
                  <a:lnTo>
                    <a:pt x="973" y="956"/>
                  </a:lnTo>
                  <a:lnTo>
                    <a:pt x="965" y="953"/>
                  </a:lnTo>
                  <a:lnTo>
                    <a:pt x="948" y="951"/>
                  </a:lnTo>
                  <a:lnTo>
                    <a:pt x="929" y="951"/>
                  </a:lnTo>
                  <a:lnTo>
                    <a:pt x="911" y="954"/>
                  </a:lnTo>
                  <a:lnTo>
                    <a:pt x="890" y="957"/>
                  </a:lnTo>
                  <a:lnTo>
                    <a:pt x="848" y="970"/>
                  </a:lnTo>
                  <a:lnTo>
                    <a:pt x="848" y="970"/>
                  </a:lnTo>
                  <a:lnTo>
                    <a:pt x="808" y="982"/>
                  </a:lnTo>
                  <a:lnTo>
                    <a:pt x="788" y="987"/>
                  </a:lnTo>
                  <a:lnTo>
                    <a:pt x="767" y="990"/>
                  </a:lnTo>
                  <a:lnTo>
                    <a:pt x="749" y="990"/>
                  </a:lnTo>
                  <a:lnTo>
                    <a:pt x="732" y="987"/>
                  </a:lnTo>
                  <a:lnTo>
                    <a:pt x="724" y="984"/>
                  </a:lnTo>
                  <a:lnTo>
                    <a:pt x="716" y="981"/>
                  </a:lnTo>
                  <a:lnTo>
                    <a:pt x="710" y="976"/>
                  </a:lnTo>
                  <a:lnTo>
                    <a:pt x="702" y="970"/>
                  </a:lnTo>
                  <a:lnTo>
                    <a:pt x="702" y="970"/>
                  </a:lnTo>
                  <a:lnTo>
                    <a:pt x="691" y="956"/>
                  </a:lnTo>
                  <a:lnTo>
                    <a:pt x="680" y="940"/>
                  </a:lnTo>
                  <a:lnTo>
                    <a:pt x="671" y="923"/>
                  </a:lnTo>
                  <a:lnTo>
                    <a:pt x="665" y="904"/>
                  </a:lnTo>
                  <a:lnTo>
                    <a:pt x="658" y="886"/>
                  </a:lnTo>
                  <a:lnTo>
                    <a:pt x="654" y="866"/>
                  </a:lnTo>
                  <a:lnTo>
                    <a:pt x="652" y="845"/>
                  </a:lnTo>
                  <a:lnTo>
                    <a:pt x="651" y="824"/>
                  </a:lnTo>
                  <a:lnTo>
                    <a:pt x="652" y="803"/>
                  </a:lnTo>
                  <a:lnTo>
                    <a:pt x="654" y="783"/>
                  </a:lnTo>
                  <a:lnTo>
                    <a:pt x="658" y="763"/>
                  </a:lnTo>
                  <a:lnTo>
                    <a:pt x="665" y="743"/>
                  </a:lnTo>
                  <a:lnTo>
                    <a:pt x="671" y="724"/>
                  </a:lnTo>
                  <a:lnTo>
                    <a:pt x="680" y="707"/>
                  </a:lnTo>
                  <a:lnTo>
                    <a:pt x="691" y="691"/>
                  </a:lnTo>
                  <a:lnTo>
                    <a:pt x="702" y="679"/>
                  </a:lnTo>
                  <a:lnTo>
                    <a:pt x="702" y="679"/>
                  </a:lnTo>
                  <a:lnTo>
                    <a:pt x="710" y="673"/>
                  </a:lnTo>
                  <a:lnTo>
                    <a:pt x="716" y="668"/>
                  </a:lnTo>
                  <a:lnTo>
                    <a:pt x="724" y="663"/>
                  </a:lnTo>
                  <a:lnTo>
                    <a:pt x="732" y="662"/>
                  </a:lnTo>
                  <a:lnTo>
                    <a:pt x="749" y="659"/>
                  </a:lnTo>
                  <a:lnTo>
                    <a:pt x="767" y="659"/>
                  </a:lnTo>
                  <a:lnTo>
                    <a:pt x="788" y="662"/>
                  </a:lnTo>
                  <a:lnTo>
                    <a:pt x="808" y="666"/>
                  </a:lnTo>
                  <a:lnTo>
                    <a:pt x="848" y="679"/>
                  </a:lnTo>
                  <a:lnTo>
                    <a:pt x="848" y="679"/>
                  </a:lnTo>
                  <a:lnTo>
                    <a:pt x="890" y="690"/>
                  </a:lnTo>
                  <a:lnTo>
                    <a:pt x="911" y="694"/>
                  </a:lnTo>
                  <a:lnTo>
                    <a:pt x="929" y="697"/>
                  </a:lnTo>
                  <a:lnTo>
                    <a:pt x="948" y="697"/>
                  </a:lnTo>
                  <a:lnTo>
                    <a:pt x="965" y="694"/>
                  </a:lnTo>
                  <a:lnTo>
                    <a:pt x="973" y="693"/>
                  </a:lnTo>
                  <a:lnTo>
                    <a:pt x="981" y="688"/>
                  </a:lnTo>
                  <a:lnTo>
                    <a:pt x="988" y="683"/>
                  </a:lnTo>
                  <a:lnTo>
                    <a:pt x="995" y="679"/>
                  </a:lnTo>
                  <a:lnTo>
                    <a:pt x="995" y="679"/>
                  </a:lnTo>
                  <a:lnTo>
                    <a:pt x="1002" y="669"/>
                  </a:lnTo>
                  <a:lnTo>
                    <a:pt x="1007" y="662"/>
                  </a:lnTo>
                  <a:lnTo>
                    <a:pt x="1013" y="652"/>
                  </a:lnTo>
                  <a:lnTo>
                    <a:pt x="1018" y="641"/>
                  </a:lnTo>
                  <a:lnTo>
                    <a:pt x="1024" y="618"/>
                  </a:lnTo>
                  <a:lnTo>
                    <a:pt x="1027" y="593"/>
                  </a:lnTo>
                  <a:lnTo>
                    <a:pt x="1030" y="565"/>
                  </a:lnTo>
                  <a:lnTo>
                    <a:pt x="1029" y="537"/>
                  </a:lnTo>
                  <a:lnTo>
                    <a:pt x="1027" y="509"/>
                  </a:lnTo>
                  <a:lnTo>
                    <a:pt x="1024" y="481"/>
                  </a:lnTo>
                  <a:lnTo>
                    <a:pt x="1015" y="430"/>
                  </a:lnTo>
                  <a:lnTo>
                    <a:pt x="1006" y="385"/>
                  </a:lnTo>
                  <a:lnTo>
                    <a:pt x="995" y="344"/>
                  </a:lnTo>
                  <a:lnTo>
                    <a:pt x="995" y="344"/>
                  </a:lnTo>
                  <a:lnTo>
                    <a:pt x="954" y="355"/>
                  </a:lnTo>
                  <a:lnTo>
                    <a:pt x="911" y="364"/>
                  </a:lnTo>
                  <a:lnTo>
                    <a:pt x="858" y="374"/>
                  </a:lnTo>
                  <a:lnTo>
                    <a:pt x="830" y="377"/>
                  </a:lnTo>
                  <a:lnTo>
                    <a:pt x="802" y="378"/>
                  </a:lnTo>
                  <a:lnTo>
                    <a:pt x="774" y="378"/>
                  </a:lnTo>
                  <a:lnTo>
                    <a:pt x="746" y="377"/>
                  </a:lnTo>
                  <a:lnTo>
                    <a:pt x="721" y="374"/>
                  </a:lnTo>
                  <a:lnTo>
                    <a:pt x="697" y="366"/>
                  </a:lnTo>
                  <a:lnTo>
                    <a:pt x="688" y="363"/>
                  </a:lnTo>
                  <a:lnTo>
                    <a:pt x="677" y="357"/>
                  </a:lnTo>
                  <a:lnTo>
                    <a:pt x="669" y="350"/>
                  </a:lnTo>
                  <a:lnTo>
                    <a:pt x="662" y="344"/>
                  </a:lnTo>
                  <a:lnTo>
                    <a:pt x="662" y="344"/>
                  </a:lnTo>
                  <a:lnTo>
                    <a:pt x="655" y="338"/>
                  </a:lnTo>
                  <a:lnTo>
                    <a:pt x="651" y="330"/>
                  </a:lnTo>
                  <a:lnTo>
                    <a:pt x="646" y="322"/>
                  </a:lnTo>
                  <a:lnTo>
                    <a:pt x="644" y="315"/>
                  </a:lnTo>
                  <a:lnTo>
                    <a:pt x="641" y="297"/>
                  </a:lnTo>
                  <a:lnTo>
                    <a:pt x="641" y="279"/>
                  </a:lnTo>
                  <a:lnTo>
                    <a:pt x="644" y="260"/>
                  </a:lnTo>
                  <a:lnTo>
                    <a:pt x="649" y="240"/>
                  </a:lnTo>
                  <a:lnTo>
                    <a:pt x="662" y="198"/>
                  </a:lnTo>
                  <a:lnTo>
                    <a:pt x="672" y="156"/>
                  </a:lnTo>
                  <a:lnTo>
                    <a:pt x="677" y="136"/>
                  </a:lnTo>
                  <a:lnTo>
                    <a:pt x="680" y="117"/>
                  </a:lnTo>
                  <a:lnTo>
                    <a:pt x="680" y="98"/>
                  </a:lnTo>
                  <a:lnTo>
                    <a:pt x="677" y="81"/>
                  </a:lnTo>
                  <a:lnTo>
                    <a:pt x="676" y="73"/>
                  </a:lnTo>
                  <a:lnTo>
                    <a:pt x="671" y="66"/>
                  </a:lnTo>
                  <a:lnTo>
                    <a:pt x="666" y="59"/>
                  </a:lnTo>
                  <a:lnTo>
                    <a:pt x="662" y="52"/>
                  </a:lnTo>
                  <a:lnTo>
                    <a:pt x="662" y="52"/>
                  </a:lnTo>
                  <a:lnTo>
                    <a:pt x="648" y="39"/>
                  </a:lnTo>
                  <a:lnTo>
                    <a:pt x="632" y="30"/>
                  </a:lnTo>
                  <a:lnTo>
                    <a:pt x="615" y="20"/>
                  </a:lnTo>
                  <a:lnTo>
                    <a:pt x="596" y="13"/>
                  </a:lnTo>
                  <a:lnTo>
                    <a:pt x="576" y="8"/>
                  </a:lnTo>
                  <a:lnTo>
                    <a:pt x="556" y="3"/>
                  </a:lnTo>
                  <a:lnTo>
                    <a:pt x="536" y="2"/>
                  </a:lnTo>
                  <a:lnTo>
                    <a:pt x="515" y="0"/>
                  </a:lnTo>
                  <a:lnTo>
                    <a:pt x="515" y="0"/>
                  </a:lnTo>
                  <a:lnTo>
                    <a:pt x="494" y="2"/>
                  </a:lnTo>
                  <a:lnTo>
                    <a:pt x="473" y="3"/>
                  </a:lnTo>
                  <a:lnTo>
                    <a:pt x="453" y="8"/>
                  </a:lnTo>
                  <a:lnTo>
                    <a:pt x="434" y="13"/>
                  </a:lnTo>
                  <a:lnTo>
                    <a:pt x="416" y="20"/>
                  </a:lnTo>
                  <a:lnTo>
                    <a:pt x="399" y="30"/>
                  </a:lnTo>
                  <a:lnTo>
                    <a:pt x="383" y="39"/>
                  </a:lnTo>
                  <a:lnTo>
                    <a:pt x="369" y="52"/>
                  </a:lnTo>
                  <a:close/>
                </a:path>
              </a:pathLst>
            </a:custGeom>
            <a:solidFill>
              <a:srgbClr val="00837A"/>
            </a:solidFill>
            <a:ln>
              <a:noFill/>
            </a:ln>
          </p:spPr>
          <p:txBody>
            <a:bodyPr vert="horz" wrap="square" lIns="91440" tIns="45720" rIns="91440" bIns="45720" numCol="1" anchor="t" anchorCtr="0" compatLnSpc="1"/>
            <a:lstStyle/>
            <a:p>
              <a:endParaRPr lang="zh-CN" altLang="en-US"/>
            </a:p>
          </p:txBody>
        </p:sp>
        <p:sp>
          <p:nvSpPr>
            <p:cNvPr id="8" name="Freeform 47"/>
            <p:cNvSpPr/>
            <p:nvPr>
              <p:custDataLst>
                <p:tags r:id="rId7"/>
              </p:custDataLst>
            </p:nvPr>
          </p:nvSpPr>
          <p:spPr bwMode="auto">
            <a:xfrm flipH="1" flipV="1">
              <a:off x="623738" y="-272135"/>
              <a:ext cx="869460" cy="544270"/>
            </a:xfrm>
            <a:custGeom>
              <a:avLst/>
              <a:gdLst>
                <a:gd name="T0" fmla="*/ 953 w 1647"/>
                <a:gd name="T1" fmla="*/ 66 h 1031"/>
                <a:gd name="T2" fmla="*/ 982 w 1647"/>
                <a:gd name="T3" fmla="*/ 224 h 1031"/>
                <a:gd name="T4" fmla="*/ 981 w 1647"/>
                <a:gd name="T5" fmla="*/ 315 h 1031"/>
                <a:gd name="T6" fmla="*/ 923 w 1647"/>
                <a:gd name="T7" fmla="*/ 360 h 1031"/>
                <a:gd name="T8" fmla="*/ 803 w 1647"/>
                <a:gd name="T9" fmla="*/ 379 h 1031"/>
                <a:gd name="T10" fmla="*/ 691 w 1647"/>
                <a:gd name="T11" fmla="*/ 340 h 1031"/>
                <a:gd name="T12" fmla="*/ 660 w 1647"/>
                <a:gd name="T13" fmla="*/ 299 h 1031"/>
                <a:gd name="T14" fmla="*/ 690 w 1647"/>
                <a:gd name="T15" fmla="*/ 140 h 1031"/>
                <a:gd name="T16" fmla="*/ 688 w 1647"/>
                <a:gd name="T17" fmla="*/ 50 h 1031"/>
                <a:gd name="T18" fmla="*/ 651 w 1647"/>
                <a:gd name="T19" fmla="*/ 18 h 1031"/>
                <a:gd name="T20" fmla="*/ 509 w 1647"/>
                <a:gd name="T21" fmla="*/ 4 h 1031"/>
                <a:gd name="T22" fmla="*/ 355 w 1647"/>
                <a:gd name="T23" fmla="*/ 77 h 1031"/>
                <a:gd name="T24" fmla="*/ 377 w 1647"/>
                <a:gd name="T25" fmla="*/ 285 h 1031"/>
                <a:gd name="T26" fmla="*/ 344 w 1647"/>
                <a:gd name="T27" fmla="*/ 371 h 1031"/>
                <a:gd name="T28" fmla="*/ 298 w 1647"/>
                <a:gd name="T29" fmla="*/ 389 h 1031"/>
                <a:gd name="T30" fmla="*/ 156 w 1647"/>
                <a:gd name="T31" fmla="*/ 358 h 1031"/>
                <a:gd name="T32" fmla="*/ 66 w 1647"/>
                <a:gd name="T33" fmla="*/ 360 h 1031"/>
                <a:gd name="T34" fmla="*/ 21 w 1647"/>
                <a:gd name="T35" fmla="*/ 416 h 1031"/>
                <a:gd name="T36" fmla="*/ 0 w 1647"/>
                <a:gd name="T37" fmla="*/ 537 h 1031"/>
                <a:gd name="T38" fmla="*/ 39 w 1647"/>
                <a:gd name="T39" fmla="*/ 648 h 1031"/>
                <a:gd name="T40" fmla="*/ 81 w 1647"/>
                <a:gd name="T41" fmla="*/ 679 h 1031"/>
                <a:gd name="T42" fmla="*/ 198 w 1647"/>
                <a:gd name="T43" fmla="*/ 662 h 1031"/>
                <a:gd name="T44" fmla="*/ 323 w 1647"/>
                <a:gd name="T45" fmla="*/ 648 h 1031"/>
                <a:gd name="T46" fmla="*/ 357 w 1647"/>
                <a:gd name="T47" fmla="*/ 679 h 1031"/>
                <a:gd name="T48" fmla="*/ 379 w 1647"/>
                <a:gd name="T49" fmla="*/ 802 h 1031"/>
                <a:gd name="T50" fmla="*/ 344 w 1647"/>
                <a:gd name="T51" fmla="*/ 996 h 1031"/>
                <a:gd name="T52" fmla="*/ 565 w 1647"/>
                <a:gd name="T53" fmla="*/ 1031 h 1031"/>
                <a:gd name="T54" fmla="*/ 670 w 1647"/>
                <a:gd name="T55" fmla="*/ 1003 h 1031"/>
                <a:gd name="T56" fmla="*/ 695 w 1647"/>
                <a:gd name="T57" fmla="*/ 967 h 1031"/>
                <a:gd name="T58" fmla="*/ 665 w 1647"/>
                <a:gd name="T59" fmla="*/ 808 h 1031"/>
                <a:gd name="T60" fmla="*/ 667 w 1647"/>
                <a:gd name="T61" fmla="*/ 718 h 1031"/>
                <a:gd name="T62" fmla="*/ 724 w 1647"/>
                <a:gd name="T63" fmla="*/ 673 h 1031"/>
                <a:gd name="T64" fmla="*/ 845 w 1647"/>
                <a:gd name="T65" fmla="*/ 652 h 1031"/>
                <a:gd name="T66" fmla="*/ 956 w 1647"/>
                <a:gd name="T67" fmla="*/ 691 h 1031"/>
                <a:gd name="T68" fmla="*/ 987 w 1647"/>
                <a:gd name="T69" fmla="*/ 733 h 1031"/>
                <a:gd name="T70" fmla="*/ 958 w 1647"/>
                <a:gd name="T71" fmla="*/ 892 h 1031"/>
                <a:gd name="T72" fmla="*/ 959 w 1647"/>
                <a:gd name="T73" fmla="*/ 982 h 1031"/>
                <a:gd name="T74" fmla="*/ 996 w 1647"/>
                <a:gd name="T75" fmla="*/ 1014 h 1031"/>
                <a:gd name="T76" fmla="*/ 1138 w 1647"/>
                <a:gd name="T77" fmla="*/ 1029 h 1031"/>
                <a:gd name="T78" fmla="*/ 1292 w 1647"/>
                <a:gd name="T79" fmla="*/ 954 h 1031"/>
                <a:gd name="T80" fmla="*/ 1270 w 1647"/>
                <a:gd name="T81" fmla="*/ 747 h 1031"/>
                <a:gd name="T82" fmla="*/ 1305 w 1647"/>
                <a:gd name="T83" fmla="*/ 662 h 1031"/>
                <a:gd name="T84" fmla="*/ 1351 w 1647"/>
                <a:gd name="T85" fmla="*/ 643 h 1031"/>
                <a:gd name="T86" fmla="*/ 1491 w 1647"/>
                <a:gd name="T87" fmla="*/ 674 h 1031"/>
                <a:gd name="T88" fmla="*/ 1582 w 1647"/>
                <a:gd name="T89" fmla="*/ 673 h 1031"/>
                <a:gd name="T90" fmla="*/ 1628 w 1647"/>
                <a:gd name="T91" fmla="*/ 615 h 1031"/>
                <a:gd name="T92" fmla="*/ 1647 w 1647"/>
                <a:gd name="T93" fmla="*/ 495 h 1031"/>
                <a:gd name="T94" fmla="*/ 1608 w 1647"/>
                <a:gd name="T95" fmla="*/ 383 h 1031"/>
                <a:gd name="T96" fmla="*/ 1566 w 1647"/>
                <a:gd name="T97" fmla="*/ 354 h 1031"/>
                <a:gd name="T98" fmla="*/ 1449 w 1647"/>
                <a:gd name="T99" fmla="*/ 371 h 1031"/>
                <a:gd name="T100" fmla="*/ 1325 w 1647"/>
                <a:gd name="T101" fmla="*/ 385 h 1031"/>
                <a:gd name="T102" fmla="*/ 1291 w 1647"/>
                <a:gd name="T103" fmla="*/ 354 h 1031"/>
                <a:gd name="T104" fmla="*/ 1269 w 1647"/>
                <a:gd name="T105" fmla="*/ 229 h 1031"/>
                <a:gd name="T106" fmla="*/ 1305 w 1647"/>
                <a:gd name="T107" fmla="*/ 36 h 1031"/>
                <a:gd name="T108" fmla="*/ 1091 w 1647"/>
                <a:gd name="T109" fmla="*/ 0 h 1031"/>
                <a:gd name="T110" fmla="*/ 1007 w 1647"/>
                <a:gd name="T111" fmla="*/ 1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47" h="1031">
                  <a:moveTo>
                    <a:pt x="970" y="36"/>
                  </a:moveTo>
                  <a:lnTo>
                    <a:pt x="970" y="36"/>
                  </a:lnTo>
                  <a:lnTo>
                    <a:pt x="964" y="42"/>
                  </a:lnTo>
                  <a:lnTo>
                    <a:pt x="959" y="50"/>
                  </a:lnTo>
                  <a:lnTo>
                    <a:pt x="956" y="58"/>
                  </a:lnTo>
                  <a:lnTo>
                    <a:pt x="953" y="66"/>
                  </a:lnTo>
                  <a:lnTo>
                    <a:pt x="950" y="83"/>
                  </a:lnTo>
                  <a:lnTo>
                    <a:pt x="951" y="102"/>
                  </a:lnTo>
                  <a:lnTo>
                    <a:pt x="953" y="120"/>
                  </a:lnTo>
                  <a:lnTo>
                    <a:pt x="958" y="140"/>
                  </a:lnTo>
                  <a:lnTo>
                    <a:pt x="970" y="182"/>
                  </a:lnTo>
                  <a:lnTo>
                    <a:pt x="982" y="224"/>
                  </a:lnTo>
                  <a:lnTo>
                    <a:pt x="987" y="243"/>
                  </a:lnTo>
                  <a:lnTo>
                    <a:pt x="989" y="263"/>
                  </a:lnTo>
                  <a:lnTo>
                    <a:pt x="990" y="282"/>
                  </a:lnTo>
                  <a:lnTo>
                    <a:pt x="987" y="299"/>
                  </a:lnTo>
                  <a:lnTo>
                    <a:pt x="984" y="307"/>
                  </a:lnTo>
                  <a:lnTo>
                    <a:pt x="981" y="315"/>
                  </a:lnTo>
                  <a:lnTo>
                    <a:pt x="976" y="321"/>
                  </a:lnTo>
                  <a:lnTo>
                    <a:pt x="970" y="329"/>
                  </a:lnTo>
                  <a:lnTo>
                    <a:pt x="970" y="329"/>
                  </a:lnTo>
                  <a:lnTo>
                    <a:pt x="956" y="340"/>
                  </a:lnTo>
                  <a:lnTo>
                    <a:pt x="940" y="351"/>
                  </a:lnTo>
                  <a:lnTo>
                    <a:pt x="923" y="360"/>
                  </a:lnTo>
                  <a:lnTo>
                    <a:pt x="905" y="368"/>
                  </a:lnTo>
                  <a:lnTo>
                    <a:pt x="886" y="372"/>
                  </a:lnTo>
                  <a:lnTo>
                    <a:pt x="866" y="377"/>
                  </a:lnTo>
                  <a:lnTo>
                    <a:pt x="845" y="379"/>
                  </a:lnTo>
                  <a:lnTo>
                    <a:pt x="824" y="380"/>
                  </a:lnTo>
                  <a:lnTo>
                    <a:pt x="803" y="379"/>
                  </a:lnTo>
                  <a:lnTo>
                    <a:pt x="782" y="377"/>
                  </a:lnTo>
                  <a:lnTo>
                    <a:pt x="763" y="372"/>
                  </a:lnTo>
                  <a:lnTo>
                    <a:pt x="743" y="368"/>
                  </a:lnTo>
                  <a:lnTo>
                    <a:pt x="724" y="360"/>
                  </a:lnTo>
                  <a:lnTo>
                    <a:pt x="707" y="351"/>
                  </a:lnTo>
                  <a:lnTo>
                    <a:pt x="691" y="340"/>
                  </a:lnTo>
                  <a:lnTo>
                    <a:pt x="677" y="329"/>
                  </a:lnTo>
                  <a:lnTo>
                    <a:pt x="677" y="329"/>
                  </a:lnTo>
                  <a:lnTo>
                    <a:pt x="673" y="321"/>
                  </a:lnTo>
                  <a:lnTo>
                    <a:pt x="667" y="315"/>
                  </a:lnTo>
                  <a:lnTo>
                    <a:pt x="663" y="307"/>
                  </a:lnTo>
                  <a:lnTo>
                    <a:pt x="660" y="299"/>
                  </a:lnTo>
                  <a:lnTo>
                    <a:pt x="659" y="282"/>
                  </a:lnTo>
                  <a:lnTo>
                    <a:pt x="659" y="263"/>
                  </a:lnTo>
                  <a:lnTo>
                    <a:pt x="662" y="243"/>
                  </a:lnTo>
                  <a:lnTo>
                    <a:pt x="665" y="224"/>
                  </a:lnTo>
                  <a:lnTo>
                    <a:pt x="677" y="182"/>
                  </a:lnTo>
                  <a:lnTo>
                    <a:pt x="690" y="140"/>
                  </a:lnTo>
                  <a:lnTo>
                    <a:pt x="695" y="120"/>
                  </a:lnTo>
                  <a:lnTo>
                    <a:pt x="698" y="102"/>
                  </a:lnTo>
                  <a:lnTo>
                    <a:pt x="698" y="83"/>
                  </a:lnTo>
                  <a:lnTo>
                    <a:pt x="695" y="66"/>
                  </a:lnTo>
                  <a:lnTo>
                    <a:pt x="691" y="58"/>
                  </a:lnTo>
                  <a:lnTo>
                    <a:pt x="688" y="50"/>
                  </a:lnTo>
                  <a:lnTo>
                    <a:pt x="684" y="42"/>
                  </a:lnTo>
                  <a:lnTo>
                    <a:pt x="677" y="36"/>
                  </a:lnTo>
                  <a:lnTo>
                    <a:pt x="677" y="36"/>
                  </a:lnTo>
                  <a:lnTo>
                    <a:pt x="670" y="30"/>
                  </a:lnTo>
                  <a:lnTo>
                    <a:pt x="662" y="24"/>
                  </a:lnTo>
                  <a:lnTo>
                    <a:pt x="651" y="18"/>
                  </a:lnTo>
                  <a:lnTo>
                    <a:pt x="642" y="13"/>
                  </a:lnTo>
                  <a:lnTo>
                    <a:pt x="618" y="7"/>
                  </a:lnTo>
                  <a:lnTo>
                    <a:pt x="592" y="4"/>
                  </a:lnTo>
                  <a:lnTo>
                    <a:pt x="565" y="2"/>
                  </a:lnTo>
                  <a:lnTo>
                    <a:pt x="537" y="2"/>
                  </a:lnTo>
                  <a:lnTo>
                    <a:pt x="509" y="4"/>
                  </a:lnTo>
                  <a:lnTo>
                    <a:pt x="481" y="7"/>
                  </a:lnTo>
                  <a:lnTo>
                    <a:pt x="428" y="16"/>
                  </a:lnTo>
                  <a:lnTo>
                    <a:pt x="385" y="25"/>
                  </a:lnTo>
                  <a:lnTo>
                    <a:pt x="344" y="36"/>
                  </a:lnTo>
                  <a:lnTo>
                    <a:pt x="344" y="36"/>
                  </a:lnTo>
                  <a:lnTo>
                    <a:pt x="355" y="77"/>
                  </a:lnTo>
                  <a:lnTo>
                    <a:pt x="365" y="122"/>
                  </a:lnTo>
                  <a:lnTo>
                    <a:pt x="374" y="173"/>
                  </a:lnTo>
                  <a:lnTo>
                    <a:pt x="377" y="201"/>
                  </a:lnTo>
                  <a:lnTo>
                    <a:pt x="379" y="229"/>
                  </a:lnTo>
                  <a:lnTo>
                    <a:pt x="379" y="257"/>
                  </a:lnTo>
                  <a:lnTo>
                    <a:pt x="377" y="285"/>
                  </a:lnTo>
                  <a:lnTo>
                    <a:pt x="372" y="310"/>
                  </a:lnTo>
                  <a:lnTo>
                    <a:pt x="366" y="333"/>
                  </a:lnTo>
                  <a:lnTo>
                    <a:pt x="362" y="344"/>
                  </a:lnTo>
                  <a:lnTo>
                    <a:pt x="357" y="354"/>
                  </a:lnTo>
                  <a:lnTo>
                    <a:pt x="351" y="361"/>
                  </a:lnTo>
                  <a:lnTo>
                    <a:pt x="344" y="371"/>
                  </a:lnTo>
                  <a:lnTo>
                    <a:pt x="344" y="371"/>
                  </a:lnTo>
                  <a:lnTo>
                    <a:pt x="337" y="375"/>
                  </a:lnTo>
                  <a:lnTo>
                    <a:pt x="330" y="380"/>
                  </a:lnTo>
                  <a:lnTo>
                    <a:pt x="323" y="385"/>
                  </a:lnTo>
                  <a:lnTo>
                    <a:pt x="315" y="386"/>
                  </a:lnTo>
                  <a:lnTo>
                    <a:pt x="298" y="389"/>
                  </a:lnTo>
                  <a:lnTo>
                    <a:pt x="279" y="389"/>
                  </a:lnTo>
                  <a:lnTo>
                    <a:pt x="259" y="386"/>
                  </a:lnTo>
                  <a:lnTo>
                    <a:pt x="240" y="382"/>
                  </a:lnTo>
                  <a:lnTo>
                    <a:pt x="198" y="371"/>
                  </a:lnTo>
                  <a:lnTo>
                    <a:pt x="198" y="371"/>
                  </a:lnTo>
                  <a:lnTo>
                    <a:pt x="156" y="358"/>
                  </a:lnTo>
                  <a:lnTo>
                    <a:pt x="136" y="354"/>
                  </a:lnTo>
                  <a:lnTo>
                    <a:pt x="117" y="351"/>
                  </a:lnTo>
                  <a:lnTo>
                    <a:pt x="99" y="351"/>
                  </a:lnTo>
                  <a:lnTo>
                    <a:pt x="81" y="354"/>
                  </a:lnTo>
                  <a:lnTo>
                    <a:pt x="74" y="355"/>
                  </a:lnTo>
                  <a:lnTo>
                    <a:pt x="66" y="360"/>
                  </a:lnTo>
                  <a:lnTo>
                    <a:pt x="58" y="365"/>
                  </a:lnTo>
                  <a:lnTo>
                    <a:pt x="52" y="371"/>
                  </a:lnTo>
                  <a:lnTo>
                    <a:pt x="52" y="371"/>
                  </a:lnTo>
                  <a:lnTo>
                    <a:pt x="39" y="383"/>
                  </a:lnTo>
                  <a:lnTo>
                    <a:pt x="28" y="399"/>
                  </a:lnTo>
                  <a:lnTo>
                    <a:pt x="21" y="416"/>
                  </a:lnTo>
                  <a:lnTo>
                    <a:pt x="13" y="435"/>
                  </a:lnTo>
                  <a:lnTo>
                    <a:pt x="7" y="455"/>
                  </a:lnTo>
                  <a:lnTo>
                    <a:pt x="4" y="475"/>
                  </a:lnTo>
                  <a:lnTo>
                    <a:pt x="0" y="495"/>
                  </a:lnTo>
                  <a:lnTo>
                    <a:pt x="0" y="516"/>
                  </a:lnTo>
                  <a:lnTo>
                    <a:pt x="0" y="537"/>
                  </a:lnTo>
                  <a:lnTo>
                    <a:pt x="4" y="558"/>
                  </a:lnTo>
                  <a:lnTo>
                    <a:pt x="7" y="578"/>
                  </a:lnTo>
                  <a:lnTo>
                    <a:pt x="13" y="596"/>
                  </a:lnTo>
                  <a:lnTo>
                    <a:pt x="21" y="615"/>
                  </a:lnTo>
                  <a:lnTo>
                    <a:pt x="28" y="632"/>
                  </a:lnTo>
                  <a:lnTo>
                    <a:pt x="39" y="648"/>
                  </a:lnTo>
                  <a:lnTo>
                    <a:pt x="52" y="662"/>
                  </a:lnTo>
                  <a:lnTo>
                    <a:pt x="52" y="662"/>
                  </a:lnTo>
                  <a:lnTo>
                    <a:pt x="58" y="668"/>
                  </a:lnTo>
                  <a:lnTo>
                    <a:pt x="66" y="673"/>
                  </a:lnTo>
                  <a:lnTo>
                    <a:pt x="74" y="676"/>
                  </a:lnTo>
                  <a:lnTo>
                    <a:pt x="81" y="679"/>
                  </a:lnTo>
                  <a:lnTo>
                    <a:pt x="99" y="682"/>
                  </a:lnTo>
                  <a:lnTo>
                    <a:pt x="117" y="682"/>
                  </a:lnTo>
                  <a:lnTo>
                    <a:pt x="136" y="679"/>
                  </a:lnTo>
                  <a:lnTo>
                    <a:pt x="156" y="674"/>
                  </a:lnTo>
                  <a:lnTo>
                    <a:pt x="198" y="662"/>
                  </a:lnTo>
                  <a:lnTo>
                    <a:pt x="198" y="662"/>
                  </a:lnTo>
                  <a:lnTo>
                    <a:pt x="240" y="649"/>
                  </a:lnTo>
                  <a:lnTo>
                    <a:pt x="259" y="646"/>
                  </a:lnTo>
                  <a:lnTo>
                    <a:pt x="279" y="643"/>
                  </a:lnTo>
                  <a:lnTo>
                    <a:pt x="298" y="643"/>
                  </a:lnTo>
                  <a:lnTo>
                    <a:pt x="315" y="645"/>
                  </a:lnTo>
                  <a:lnTo>
                    <a:pt x="323" y="648"/>
                  </a:lnTo>
                  <a:lnTo>
                    <a:pt x="330" y="651"/>
                  </a:lnTo>
                  <a:lnTo>
                    <a:pt x="337" y="656"/>
                  </a:lnTo>
                  <a:lnTo>
                    <a:pt x="344" y="662"/>
                  </a:lnTo>
                  <a:lnTo>
                    <a:pt x="344" y="662"/>
                  </a:lnTo>
                  <a:lnTo>
                    <a:pt x="351" y="670"/>
                  </a:lnTo>
                  <a:lnTo>
                    <a:pt x="357" y="679"/>
                  </a:lnTo>
                  <a:lnTo>
                    <a:pt x="362" y="688"/>
                  </a:lnTo>
                  <a:lnTo>
                    <a:pt x="366" y="699"/>
                  </a:lnTo>
                  <a:lnTo>
                    <a:pt x="372" y="723"/>
                  </a:lnTo>
                  <a:lnTo>
                    <a:pt x="377" y="747"/>
                  </a:lnTo>
                  <a:lnTo>
                    <a:pt x="379" y="774"/>
                  </a:lnTo>
                  <a:lnTo>
                    <a:pt x="379" y="802"/>
                  </a:lnTo>
                  <a:lnTo>
                    <a:pt x="377" y="831"/>
                  </a:lnTo>
                  <a:lnTo>
                    <a:pt x="374" y="858"/>
                  </a:lnTo>
                  <a:lnTo>
                    <a:pt x="365" y="911"/>
                  </a:lnTo>
                  <a:lnTo>
                    <a:pt x="355" y="954"/>
                  </a:lnTo>
                  <a:lnTo>
                    <a:pt x="344" y="996"/>
                  </a:lnTo>
                  <a:lnTo>
                    <a:pt x="344" y="996"/>
                  </a:lnTo>
                  <a:lnTo>
                    <a:pt x="385" y="1007"/>
                  </a:lnTo>
                  <a:lnTo>
                    <a:pt x="428" y="1017"/>
                  </a:lnTo>
                  <a:lnTo>
                    <a:pt x="481" y="1026"/>
                  </a:lnTo>
                  <a:lnTo>
                    <a:pt x="509" y="1029"/>
                  </a:lnTo>
                  <a:lnTo>
                    <a:pt x="537" y="1031"/>
                  </a:lnTo>
                  <a:lnTo>
                    <a:pt x="565" y="1031"/>
                  </a:lnTo>
                  <a:lnTo>
                    <a:pt x="592" y="1029"/>
                  </a:lnTo>
                  <a:lnTo>
                    <a:pt x="618" y="1026"/>
                  </a:lnTo>
                  <a:lnTo>
                    <a:pt x="642" y="1018"/>
                  </a:lnTo>
                  <a:lnTo>
                    <a:pt x="651" y="1014"/>
                  </a:lnTo>
                  <a:lnTo>
                    <a:pt x="662" y="1009"/>
                  </a:lnTo>
                  <a:lnTo>
                    <a:pt x="670" y="1003"/>
                  </a:lnTo>
                  <a:lnTo>
                    <a:pt x="677" y="996"/>
                  </a:lnTo>
                  <a:lnTo>
                    <a:pt x="677" y="996"/>
                  </a:lnTo>
                  <a:lnTo>
                    <a:pt x="684" y="990"/>
                  </a:lnTo>
                  <a:lnTo>
                    <a:pt x="688" y="982"/>
                  </a:lnTo>
                  <a:lnTo>
                    <a:pt x="691" y="975"/>
                  </a:lnTo>
                  <a:lnTo>
                    <a:pt x="695" y="967"/>
                  </a:lnTo>
                  <a:lnTo>
                    <a:pt x="698" y="950"/>
                  </a:lnTo>
                  <a:lnTo>
                    <a:pt x="698" y="931"/>
                  </a:lnTo>
                  <a:lnTo>
                    <a:pt x="695" y="912"/>
                  </a:lnTo>
                  <a:lnTo>
                    <a:pt x="690" y="892"/>
                  </a:lnTo>
                  <a:lnTo>
                    <a:pt x="677" y="850"/>
                  </a:lnTo>
                  <a:lnTo>
                    <a:pt x="665" y="808"/>
                  </a:lnTo>
                  <a:lnTo>
                    <a:pt x="662" y="788"/>
                  </a:lnTo>
                  <a:lnTo>
                    <a:pt x="659" y="769"/>
                  </a:lnTo>
                  <a:lnTo>
                    <a:pt x="659" y="751"/>
                  </a:lnTo>
                  <a:lnTo>
                    <a:pt x="660" y="733"/>
                  </a:lnTo>
                  <a:lnTo>
                    <a:pt x="663" y="726"/>
                  </a:lnTo>
                  <a:lnTo>
                    <a:pt x="667" y="718"/>
                  </a:lnTo>
                  <a:lnTo>
                    <a:pt x="673" y="710"/>
                  </a:lnTo>
                  <a:lnTo>
                    <a:pt x="677" y="704"/>
                  </a:lnTo>
                  <a:lnTo>
                    <a:pt x="677" y="704"/>
                  </a:lnTo>
                  <a:lnTo>
                    <a:pt x="691" y="691"/>
                  </a:lnTo>
                  <a:lnTo>
                    <a:pt x="707" y="682"/>
                  </a:lnTo>
                  <a:lnTo>
                    <a:pt x="724" y="673"/>
                  </a:lnTo>
                  <a:lnTo>
                    <a:pt x="743" y="665"/>
                  </a:lnTo>
                  <a:lnTo>
                    <a:pt x="763" y="660"/>
                  </a:lnTo>
                  <a:lnTo>
                    <a:pt x="782" y="656"/>
                  </a:lnTo>
                  <a:lnTo>
                    <a:pt x="803" y="652"/>
                  </a:lnTo>
                  <a:lnTo>
                    <a:pt x="824" y="652"/>
                  </a:lnTo>
                  <a:lnTo>
                    <a:pt x="845" y="652"/>
                  </a:lnTo>
                  <a:lnTo>
                    <a:pt x="866" y="656"/>
                  </a:lnTo>
                  <a:lnTo>
                    <a:pt x="886" y="660"/>
                  </a:lnTo>
                  <a:lnTo>
                    <a:pt x="905" y="665"/>
                  </a:lnTo>
                  <a:lnTo>
                    <a:pt x="923" y="673"/>
                  </a:lnTo>
                  <a:lnTo>
                    <a:pt x="940" y="682"/>
                  </a:lnTo>
                  <a:lnTo>
                    <a:pt x="956" y="691"/>
                  </a:lnTo>
                  <a:lnTo>
                    <a:pt x="970" y="704"/>
                  </a:lnTo>
                  <a:lnTo>
                    <a:pt x="970" y="704"/>
                  </a:lnTo>
                  <a:lnTo>
                    <a:pt x="976" y="710"/>
                  </a:lnTo>
                  <a:lnTo>
                    <a:pt x="981" y="718"/>
                  </a:lnTo>
                  <a:lnTo>
                    <a:pt x="984" y="726"/>
                  </a:lnTo>
                  <a:lnTo>
                    <a:pt x="987" y="733"/>
                  </a:lnTo>
                  <a:lnTo>
                    <a:pt x="990" y="751"/>
                  </a:lnTo>
                  <a:lnTo>
                    <a:pt x="989" y="769"/>
                  </a:lnTo>
                  <a:lnTo>
                    <a:pt x="987" y="788"/>
                  </a:lnTo>
                  <a:lnTo>
                    <a:pt x="982" y="808"/>
                  </a:lnTo>
                  <a:lnTo>
                    <a:pt x="970" y="850"/>
                  </a:lnTo>
                  <a:lnTo>
                    <a:pt x="958" y="892"/>
                  </a:lnTo>
                  <a:lnTo>
                    <a:pt x="953" y="912"/>
                  </a:lnTo>
                  <a:lnTo>
                    <a:pt x="951" y="931"/>
                  </a:lnTo>
                  <a:lnTo>
                    <a:pt x="950" y="950"/>
                  </a:lnTo>
                  <a:lnTo>
                    <a:pt x="953" y="967"/>
                  </a:lnTo>
                  <a:lnTo>
                    <a:pt x="956" y="975"/>
                  </a:lnTo>
                  <a:lnTo>
                    <a:pt x="959" y="982"/>
                  </a:lnTo>
                  <a:lnTo>
                    <a:pt x="964" y="990"/>
                  </a:lnTo>
                  <a:lnTo>
                    <a:pt x="970" y="996"/>
                  </a:lnTo>
                  <a:lnTo>
                    <a:pt x="970" y="996"/>
                  </a:lnTo>
                  <a:lnTo>
                    <a:pt x="978" y="1003"/>
                  </a:lnTo>
                  <a:lnTo>
                    <a:pt x="987" y="1009"/>
                  </a:lnTo>
                  <a:lnTo>
                    <a:pt x="996" y="1014"/>
                  </a:lnTo>
                  <a:lnTo>
                    <a:pt x="1007" y="1018"/>
                  </a:lnTo>
                  <a:lnTo>
                    <a:pt x="1031" y="1026"/>
                  </a:lnTo>
                  <a:lnTo>
                    <a:pt x="1056" y="1029"/>
                  </a:lnTo>
                  <a:lnTo>
                    <a:pt x="1082" y="1031"/>
                  </a:lnTo>
                  <a:lnTo>
                    <a:pt x="1110" y="1031"/>
                  </a:lnTo>
                  <a:lnTo>
                    <a:pt x="1138" y="1029"/>
                  </a:lnTo>
                  <a:lnTo>
                    <a:pt x="1166" y="1026"/>
                  </a:lnTo>
                  <a:lnTo>
                    <a:pt x="1219" y="1017"/>
                  </a:lnTo>
                  <a:lnTo>
                    <a:pt x="1263" y="1007"/>
                  </a:lnTo>
                  <a:lnTo>
                    <a:pt x="1305" y="996"/>
                  </a:lnTo>
                  <a:lnTo>
                    <a:pt x="1305" y="996"/>
                  </a:lnTo>
                  <a:lnTo>
                    <a:pt x="1292" y="954"/>
                  </a:lnTo>
                  <a:lnTo>
                    <a:pt x="1283" y="911"/>
                  </a:lnTo>
                  <a:lnTo>
                    <a:pt x="1275" y="858"/>
                  </a:lnTo>
                  <a:lnTo>
                    <a:pt x="1272" y="831"/>
                  </a:lnTo>
                  <a:lnTo>
                    <a:pt x="1269" y="802"/>
                  </a:lnTo>
                  <a:lnTo>
                    <a:pt x="1269" y="774"/>
                  </a:lnTo>
                  <a:lnTo>
                    <a:pt x="1270" y="747"/>
                  </a:lnTo>
                  <a:lnTo>
                    <a:pt x="1275" y="723"/>
                  </a:lnTo>
                  <a:lnTo>
                    <a:pt x="1281" y="699"/>
                  </a:lnTo>
                  <a:lnTo>
                    <a:pt x="1286" y="688"/>
                  </a:lnTo>
                  <a:lnTo>
                    <a:pt x="1291" y="679"/>
                  </a:lnTo>
                  <a:lnTo>
                    <a:pt x="1297" y="670"/>
                  </a:lnTo>
                  <a:lnTo>
                    <a:pt x="1305" y="662"/>
                  </a:lnTo>
                  <a:lnTo>
                    <a:pt x="1305" y="662"/>
                  </a:lnTo>
                  <a:lnTo>
                    <a:pt x="1311" y="656"/>
                  </a:lnTo>
                  <a:lnTo>
                    <a:pt x="1317" y="651"/>
                  </a:lnTo>
                  <a:lnTo>
                    <a:pt x="1325" y="648"/>
                  </a:lnTo>
                  <a:lnTo>
                    <a:pt x="1334" y="645"/>
                  </a:lnTo>
                  <a:lnTo>
                    <a:pt x="1351" y="643"/>
                  </a:lnTo>
                  <a:lnTo>
                    <a:pt x="1368" y="643"/>
                  </a:lnTo>
                  <a:lnTo>
                    <a:pt x="1389" y="646"/>
                  </a:lnTo>
                  <a:lnTo>
                    <a:pt x="1409" y="649"/>
                  </a:lnTo>
                  <a:lnTo>
                    <a:pt x="1449" y="662"/>
                  </a:lnTo>
                  <a:lnTo>
                    <a:pt x="1449" y="662"/>
                  </a:lnTo>
                  <a:lnTo>
                    <a:pt x="1491" y="674"/>
                  </a:lnTo>
                  <a:lnTo>
                    <a:pt x="1512" y="679"/>
                  </a:lnTo>
                  <a:lnTo>
                    <a:pt x="1532" y="682"/>
                  </a:lnTo>
                  <a:lnTo>
                    <a:pt x="1549" y="682"/>
                  </a:lnTo>
                  <a:lnTo>
                    <a:pt x="1566" y="679"/>
                  </a:lnTo>
                  <a:lnTo>
                    <a:pt x="1575" y="676"/>
                  </a:lnTo>
                  <a:lnTo>
                    <a:pt x="1582" y="673"/>
                  </a:lnTo>
                  <a:lnTo>
                    <a:pt x="1589" y="668"/>
                  </a:lnTo>
                  <a:lnTo>
                    <a:pt x="1596" y="662"/>
                  </a:lnTo>
                  <a:lnTo>
                    <a:pt x="1596" y="662"/>
                  </a:lnTo>
                  <a:lnTo>
                    <a:pt x="1608" y="648"/>
                  </a:lnTo>
                  <a:lnTo>
                    <a:pt x="1619" y="632"/>
                  </a:lnTo>
                  <a:lnTo>
                    <a:pt x="1628" y="615"/>
                  </a:lnTo>
                  <a:lnTo>
                    <a:pt x="1635" y="596"/>
                  </a:lnTo>
                  <a:lnTo>
                    <a:pt x="1641" y="578"/>
                  </a:lnTo>
                  <a:lnTo>
                    <a:pt x="1644" y="558"/>
                  </a:lnTo>
                  <a:lnTo>
                    <a:pt x="1647" y="537"/>
                  </a:lnTo>
                  <a:lnTo>
                    <a:pt x="1647" y="516"/>
                  </a:lnTo>
                  <a:lnTo>
                    <a:pt x="1647" y="495"/>
                  </a:lnTo>
                  <a:lnTo>
                    <a:pt x="1644" y="475"/>
                  </a:lnTo>
                  <a:lnTo>
                    <a:pt x="1641" y="455"/>
                  </a:lnTo>
                  <a:lnTo>
                    <a:pt x="1635" y="435"/>
                  </a:lnTo>
                  <a:lnTo>
                    <a:pt x="1628" y="416"/>
                  </a:lnTo>
                  <a:lnTo>
                    <a:pt x="1619" y="399"/>
                  </a:lnTo>
                  <a:lnTo>
                    <a:pt x="1608" y="383"/>
                  </a:lnTo>
                  <a:lnTo>
                    <a:pt x="1596" y="371"/>
                  </a:lnTo>
                  <a:lnTo>
                    <a:pt x="1596" y="371"/>
                  </a:lnTo>
                  <a:lnTo>
                    <a:pt x="1589" y="365"/>
                  </a:lnTo>
                  <a:lnTo>
                    <a:pt x="1582" y="360"/>
                  </a:lnTo>
                  <a:lnTo>
                    <a:pt x="1575" y="355"/>
                  </a:lnTo>
                  <a:lnTo>
                    <a:pt x="1566" y="354"/>
                  </a:lnTo>
                  <a:lnTo>
                    <a:pt x="1549" y="351"/>
                  </a:lnTo>
                  <a:lnTo>
                    <a:pt x="1532" y="351"/>
                  </a:lnTo>
                  <a:lnTo>
                    <a:pt x="1512" y="354"/>
                  </a:lnTo>
                  <a:lnTo>
                    <a:pt x="1491" y="358"/>
                  </a:lnTo>
                  <a:lnTo>
                    <a:pt x="1449" y="371"/>
                  </a:lnTo>
                  <a:lnTo>
                    <a:pt x="1449" y="371"/>
                  </a:lnTo>
                  <a:lnTo>
                    <a:pt x="1409" y="382"/>
                  </a:lnTo>
                  <a:lnTo>
                    <a:pt x="1389" y="386"/>
                  </a:lnTo>
                  <a:lnTo>
                    <a:pt x="1368" y="389"/>
                  </a:lnTo>
                  <a:lnTo>
                    <a:pt x="1351" y="389"/>
                  </a:lnTo>
                  <a:lnTo>
                    <a:pt x="1334" y="386"/>
                  </a:lnTo>
                  <a:lnTo>
                    <a:pt x="1325" y="385"/>
                  </a:lnTo>
                  <a:lnTo>
                    <a:pt x="1317" y="380"/>
                  </a:lnTo>
                  <a:lnTo>
                    <a:pt x="1311" y="375"/>
                  </a:lnTo>
                  <a:lnTo>
                    <a:pt x="1305" y="371"/>
                  </a:lnTo>
                  <a:lnTo>
                    <a:pt x="1305" y="371"/>
                  </a:lnTo>
                  <a:lnTo>
                    <a:pt x="1297" y="361"/>
                  </a:lnTo>
                  <a:lnTo>
                    <a:pt x="1291" y="354"/>
                  </a:lnTo>
                  <a:lnTo>
                    <a:pt x="1286" y="344"/>
                  </a:lnTo>
                  <a:lnTo>
                    <a:pt x="1281" y="333"/>
                  </a:lnTo>
                  <a:lnTo>
                    <a:pt x="1275" y="310"/>
                  </a:lnTo>
                  <a:lnTo>
                    <a:pt x="1270" y="285"/>
                  </a:lnTo>
                  <a:lnTo>
                    <a:pt x="1269" y="257"/>
                  </a:lnTo>
                  <a:lnTo>
                    <a:pt x="1269" y="229"/>
                  </a:lnTo>
                  <a:lnTo>
                    <a:pt x="1272" y="201"/>
                  </a:lnTo>
                  <a:lnTo>
                    <a:pt x="1275" y="173"/>
                  </a:lnTo>
                  <a:lnTo>
                    <a:pt x="1283" y="122"/>
                  </a:lnTo>
                  <a:lnTo>
                    <a:pt x="1292" y="77"/>
                  </a:lnTo>
                  <a:lnTo>
                    <a:pt x="1305" y="36"/>
                  </a:lnTo>
                  <a:lnTo>
                    <a:pt x="1305" y="36"/>
                  </a:lnTo>
                  <a:lnTo>
                    <a:pt x="1284" y="30"/>
                  </a:lnTo>
                  <a:lnTo>
                    <a:pt x="1235" y="19"/>
                  </a:lnTo>
                  <a:lnTo>
                    <a:pt x="1202" y="13"/>
                  </a:lnTo>
                  <a:lnTo>
                    <a:pt x="1166" y="7"/>
                  </a:lnTo>
                  <a:lnTo>
                    <a:pt x="1129" y="2"/>
                  </a:lnTo>
                  <a:lnTo>
                    <a:pt x="1091" y="0"/>
                  </a:lnTo>
                  <a:lnTo>
                    <a:pt x="1091" y="0"/>
                  </a:lnTo>
                  <a:lnTo>
                    <a:pt x="1073" y="2"/>
                  </a:lnTo>
                  <a:lnTo>
                    <a:pt x="1056" y="4"/>
                  </a:lnTo>
                  <a:lnTo>
                    <a:pt x="1038" y="5"/>
                  </a:lnTo>
                  <a:lnTo>
                    <a:pt x="1021" y="8"/>
                  </a:lnTo>
                  <a:lnTo>
                    <a:pt x="1007" y="13"/>
                  </a:lnTo>
                  <a:lnTo>
                    <a:pt x="993" y="19"/>
                  </a:lnTo>
                  <a:lnTo>
                    <a:pt x="981" y="27"/>
                  </a:lnTo>
                  <a:lnTo>
                    <a:pt x="970" y="36"/>
                  </a:lnTo>
                  <a:close/>
                </a:path>
              </a:pathLst>
            </a:custGeom>
            <a:gradFill flip="none" rotWithShape="1">
              <a:gsLst>
                <a:gs pos="0">
                  <a:schemeClr val="bg1"/>
                </a:gs>
                <a:gs pos="95000">
                  <a:schemeClr val="bg1">
                    <a:lumMod val="85000"/>
                  </a:schemeClr>
                </a:gs>
              </a:gsLst>
              <a:lin ang="0" scaled="0"/>
            </a:gradFill>
            <a:ln>
              <a:noFill/>
            </a:ln>
          </p:spPr>
          <p:txBody>
            <a:bodyPr vert="horz" wrap="square" lIns="91440" tIns="45720" rIns="91440" bIns="45720" numCol="1" anchor="t" anchorCtr="0" compatLnSpc="1"/>
            <a:lstStyle/>
            <a:p>
              <a:endParaRPr lang="zh-CN" altLang="en-US"/>
            </a:p>
          </p:txBody>
        </p:sp>
      </p:grpSp>
      <p:grpSp>
        <p:nvGrpSpPr>
          <p:cNvPr id="9" name="组合 8"/>
          <p:cNvGrpSpPr/>
          <p:nvPr userDrawn="1">
            <p:custDataLst>
              <p:tags r:id="rId8"/>
            </p:custDataLst>
          </p:nvPr>
        </p:nvGrpSpPr>
        <p:grpSpPr>
          <a:xfrm>
            <a:off x="10483663" y="5923625"/>
            <a:ext cx="1883824" cy="1376773"/>
            <a:chOff x="10507063" y="6046793"/>
            <a:chExt cx="1883824" cy="1376773"/>
          </a:xfrm>
          <a:effectLst>
            <a:outerShdw blurRad="50800" dist="38100" dir="13500000" algn="br" rotWithShape="0">
              <a:prstClr val="black">
                <a:alpha val="40000"/>
              </a:prstClr>
            </a:outerShdw>
          </a:effectLst>
        </p:grpSpPr>
        <p:sp>
          <p:nvSpPr>
            <p:cNvPr id="10" name="Freeform 58"/>
            <p:cNvSpPr/>
            <p:nvPr>
              <p:custDataLst>
                <p:tags r:id="rId9"/>
              </p:custDataLst>
            </p:nvPr>
          </p:nvSpPr>
          <p:spPr bwMode="auto">
            <a:xfrm flipH="1" flipV="1">
              <a:off x="11520900" y="6719611"/>
              <a:ext cx="869987" cy="542687"/>
            </a:xfrm>
            <a:custGeom>
              <a:avLst/>
              <a:gdLst>
                <a:gd name="T0" fmla="*/ 953 w 1648"/>
                <a:gd name="T1" fmla="*/ 64 h 1028"/>
                <a:gd name="T2" fmla="*/ 982 w 1648"/>
                <a:gd name="T3" fmla="*/ 222 h 1028"/>
                <a:gd name="T4" fmla="*/ 981 w 1648"/>
                <a:gd name="T5" fmla="*/ 313 h 1028"/>
                <a:gd name="T6" fmla="*/ 923 w 1648"/>
                <a:gd name="T7" fmla="*/ 358 h 1028"/>
                <a:gd name="T8" fmla="*/ 803 w 1648"/>
                <a:gd name="T9" fmla="*/ 378 h 1028"/>
                <a:gd name="T10" fmla="*/ 691 w 1648"/>
                <a:gd name="T11" fmla="*/ 339 h 1028"/>
                <a:gd name="T12" fmla="*/ 662 w 1648"/>
                <a:gd name="T13" fmla="*/ 297 h 1028"/>
                <a:gd name="T14" fmla="*/ 690 w 1648"/>
                <a:gd name="T15" fmla="*/ 138 h 1028"/>
                <a:gd name="T16" fmla="*/ 688 w 1648"/>
                <a:gd name="T17" fmla="*/ 48 h 1028"/>
                <a:gd name="T18" fmla="*/ 651 w 1648"/>
                <a:gd name="T19" fmla="*/ 15 h 1028"/>
                <a:gd name="T20" fmla="*/ 509 w 1648"/>
                <a:gd name="T21" fmla="*/ 1 h 1028"/>
                <a:gd name="T22" fmla="*/ 355 w 1648"/>
                <a:gd name="T23" fmla="*/ 76 h 1028"/>
                <a:gd name="T24" fmla="*/ 377 w 1648"/>
                <a:gd name="T25" fmla="*/ 283 h 1028"/>
                <a:gd name="T26" fmla="*/ 344 w 1648"/>
                <a:gd name="T27" fmla="*/ 369 h 1028"/>
                <a:gd name="T28" fmla="*/ 298 w 1648"/>
                <a:gd name="T29" fmla="*/ 387 h 1028"/>
                <a:gd name="T30" fmla="*/ 156 w 1648"/>
                <a:gd name="T31" fmla="*/ 356 h 1028"/>
                <a:gd name="T32" fmla="*/ 66 w 1648"/>
                <a:gd name="T33" fmla="*/ 358 h 1028"/>
                <a:gd name="T34" fmla="*/ 20 w 1648"/>
                <a:gd name="T35" fmla="*/ 415 h 1028"/>
                <a:gd name="T36" fmla="*/ 0 w 1648"/>
                <a:gd name="T37" fmla="*/ 535 h 1028"/>
                <a:gd name="T38" fmla="*/ 39 w 1648"/>
                <a:gd name="T39" fmla="*/ 646 h 1028"/>
                <a:gd name="T40" fmla="*/ 81 w 1648"/>
                <a:gd name="T41" fmla="*/ 677 h 1028"/>
                <a:gd name="T42" fmla="*/ 198 w 1648"/>
                <a:gd name="T43" fmla="*/ 660 h 1028"/>
                <a:gd name="T44" fmla="*/ 322 w 1648"/>
                <a:gd name="T45" fmla="*/ 646 h 1028"/>
                <a:gd name="T46" fmla="*/ 357 w 1648"/>
                <a:gd name="T47" fmla="*/ 677 h 1028"/>
                <a:gd name="T48" fmla="*/ 378 w 1648"/>
                <a:gd name="T49" fmla="*/ 801 h 1028"/>
                <a:gd name="T50" fmla="*/ 344 w 1648"/>
                <a:gd name="T51" fmla="*/ 994 h 1028"/>
                <a:gd name="T52" fmla="*/ 565 w 1648"/>
                <a:gd name="T53" fmla="*/ 1028 h 1028"/>
                <a:gd name="T54" fmla="*/ 669 w 1648"/>
                <a:gd name="T55" fmla="*/ 1000 h 1028"/>
                <a:gd name="T56" fmla="*/ 694 w 1648"/>
                <a:gd name="T57" fmla="*/ 965 h 1028"/>
                <a:gd name="T58" fmla="*/ 666 w 1648"/>
                <a:gd name="T59" fmla="*/ 806 h 1028"/>
                <a:gd name="T60" fmla="*/ 668 w 1648"/>
                <a:gd name="T61" fmla="*/ 716 h 1028"/>
                <a:gd name="T62" fmla="*/ 724 w 1648"/>
                <a:gd name="T63" fmla="*/ 670 h 1028"/>
                <a:gd name="T64" fmla="*/ 845 w 1648"/>
                <a:gd name="T65" fmla="*/ 652 h 1028"/>
                <a:gd name="T66" fmla="*/ 956 w 1648"/>
                <a:gd name="T67" fmla="*/ 689 h 1028"/>
                <a:gd name="T68" fmla="*/ 987 w 1648"/>
                <a:gd name="T69" fmla="*/ 731 h 1028"/>
                <a:gd name="T70" fmla="*/ 957 w 1648"/>
                <a:gd name="T71" fmla="*/ 890 h 1028"/>
                <a:gd name="T72" fmla="*/ 959 w 1648"/>
                <a:gd name="T73" fmla="*/ 980 h 1028"/>
                <a:gd name="T74" fmla="*/ 996 w 1648"/>
                <a:gd name="T75" fmla="*/ 1013 h 1028"/>
                <a:gd name="T76" fmla="*/ 1138 w 1648"/>
                <a:gd name="T77" fmla="*/ 1027 h 1028"/>
                <a:gd name="T78" fmla="*/ 1293 w 1648"/>
                <a:gd name="T79" fmla="*/ 954 h 1028"/>
                <a:gd name="T80" fmla="*/ 1270 w 1648"/>
                <a:gd name="T81" fmla="*/ 745 h 1028"/>
                <a:gd name="T82" fmla="*/ 1304 w 1648"/>
                <a:gd name="T83" fmla="*/ 660 h 1028"/>
                <a:gd name="T84" fmla="*/ 1351 w 1648"/>
                <a:gd name="T85" fmla="*/ 641 h 1028"/>
                <a:gd name="T86" fmla="*/ 1491 w 1648"/>
                <a:gd name="T87" fmla="*/ 672 h 1028"/>
                <a:gd name="T88" fmla="*/ 1583 w 1648"/>
                <a:gd name="T89" fmla="*/ 670 h 1028"/>
                <a:gd name="T90" fmla="*/ 1628 w 1648"/>
                <a:gd name="T91" fmla="*/ 613 h 1028"/>
                <a:gd name="T92" fmla="*/ 1647 w 1648"/>
                <a:gd name="T93" fmla="*/ 493 h 1028"/>
                <a:gd name="T94" fmla="*/ 1608 w 1648"/>
                <a:gd name="T95" fmla="*/ 383 h 1028"/>
                <a:gd name="T96" fmla="*/ 1566 w 1648"/>
                <a:gd name="T97" fmla="*/ 351 h 1028"/>
                <a:gd name="T98" fmla="*/ 1451 w 1648"/>
                <a:gd name="T99" fmla="*/ 369 h 1028"/>
                <a:gd name="T100" fmla="*/ 1326 w 1648"/>
                <a:gd name="T101" fmla="*/ 383 h 1028"/>
                <a:gd name="T102" fmla="*/ 1290 w 1648"/>
                <a:gd name="T103" fmla="*/ 351 h 1028"/>
                <a:gd name="T104" fmla="*/ 1269 w 1648"/>
                <a:gd name="T105" fmla="*/ 228 h 1028"/>
                <a:gd name="T106" fmla="*/ 1304 w 1648"/>
                <a:gd name="T107" fmla="*/ 34 h 1028"/>
                <a:gd name="T108" fmla="*/ 1091 w 1648"/>
                <a:gd name="T109" fmla="*/ 0 h 1028"/>
                <a:gd name="T110" fmla="*/ 1007 w 1648"/>
                <a:gd name="T111" fmla="*/ 1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48" h="1028">
                  <a:moveTo>
                    <a:pt x="970" y="34"/>
                  </a:moveTo>
                  <a:lnTo>
                    <a:pt x="970" y="34"/>
                  </a:lnTo>
                  <a:lnTo>
                    <a:pt x="964" y="40"/>
                  </a:lnTo>
                  <a:lnTo>
                    <a:pt x="959" y="48"/>
                  </a:lnTo>
                  <a:lnTo>
                    <a:pt x="956" y="56"/>
                  </a:lnTo>
                  <a:lnTo>
                    <a:pt x="953" y="64"/>
                  </a:lnTo>
                  <a:lnTo>
                    <a:pt x="951" y="81"/>
                  </a:lnTo>
                  <a:lnTo>
                    <a:pt x="951" y="99"/>
                  </a:lnTo>
                  <a:lnTo>
                    <a:pt x="953" y="118"/>
                  </a:lnTo>
                  <a:lnTo>
                    <a:pt x="957" y="138"/>
                  </a:lnTo>
                  <a:lnTo>
                    <a:pt x="970" y="180"/>
                  </a:lnTo>
                  <a:lnTo>
                    <a:pt x="982" y="222"/>
                  </a:lnTo>
                  <a:lnTo>
                    <a:pt x="987" y="242"/>
                  </a:lnTo>
                  <a:lnTo>
                    <a:pt x="990" y="261"/>
                  </a:lnTo>
                  <a:lnTo>
                    <a:pt x="990" y="280"/>
                  </a:lnTo>
                  <a:lnTo>
                    <a:pt x="987" y="297"/>
                  </a:lnTo>
                  <a:lnTo>
                    <a:pt x="984" y="305"/>
                  </a:lnTo>
                  <a:lnTo>
                    <a:pt x="981" y="313"/>
                  </a:lnTo>
                  <a:lnTo>
                    <a:pt x="976" y="320"/>
                  </a:lnTo>
                  <a:lnTo>
                    <a:pt x="970" y="327"/>
                  </a:lnTo>
                  <a:lnTo>
                    <a:pt x="970" y="327"/>
                  </a:lnTo>
                  <a:lnTo>
                    <a:pt x="956" y="339"/>
                  </a:lnTo>
                  <a:lnTo>
                    <a:pt x="940" y="348"/>
                  </a:lnTo>
                  <a:lnTo>
                    <a:pt x="923" y="358"/>
                  </a:lnTo>
                  <a:lnTo>
                    <a:pt x="904" y="365"/>
                  </a:lnTo>
                  <a:lnTo>
                    <a:pt x="886" y="370"/>
                  </a:lnTo>
                  <a:lnTo>
                    <a:pt x="866" y="375"/>
                  </a:lnTo>
                  <a:lnTo>
                    <a:pt x="845" y="378"/>
                  </a:lnTo>
                  <a:lnTo>
                    <a:pt x="824" y="378"/>
                  </a:lnTo>
                  <a:lnTo>
                    <a:pt x="803" y="378"/>
                  </a:lnTo>
                  <a:lnTo>
                    <a:pt x="783" y="375"/>
                  </a:lnTo>
                  <a:lnTo>
                    <a:pt x="763" y="370"/>
                  </a:lnTo>
                  <a:lnTo>
                    <a:pt x="743" y="365"/>
                  </a:lnTo>
                  <a:lnTo>
                    <a:pt x="724" y="358"/>
                  </a:lnTo>
                  <a:lnTo>
                    <a:pt x="707" y="348"/>
                  </a:lnTo>
                  <a:lnTo>
                    <a:pt x="691" y="339"/>
                  </a:lnTo>
                  <a:lnTo>
                    <a:pt x="677" y="327"/>
                  </a:lnTo>
                  <a:lnTo>
                    <a:pt x="677" y="327"/>
                  </a:lnTo>
                  <a:lnTo>
                    <a:pt x="673" y="320"/>
                  </a:lnTo>
                  <a:lnTo>
                    <a:pt x="668" y="313"/>
                  </a:lnTo>
                  <a:lnTo>
                    <a:pt x="663" y="305"/>
                  </a:lnTo>
                  <a:lnTo>
                    <a:pt x="662" y="297"/>
                  </a:lnTo>
                  <a:lnTo>
                    <a:pt x="659" y="280"/>
                  </a:lnTo>
                  <a:lnTo>
                    <a:pt x="659" y="261"/>
                  </a:lnTo>
                  <a:lnTo>
                    <a:pt x="662" y="242"/>
                  </a:lnTo>
                  <a:lnTo>
                    <a:pt x="666" y="222"/>
                  </a:lnTo>
                  <a:lnTo>
                    <a:pt x="677" y="180"/>
                  </a:lnTo>
                  <a:lnTo>
                    <a:pt x="690" y="138"/>
                  </a:lnTo>
                  <a:lnTo>
                    <a:pt x="694" y="118"/>
                  </a:lnTo>
                  <a:lnTo>
                    <a:pt x="697" y="99"/>
                  </a:lnTo>
                  <a:lnTo>
                    <a:pt x="697" y="81"/>
                  </a:lnTo>
                  <a:lnTo>
                    <a:pt x="694" y="64"/>
                  </a:lnTo>
                  <a:lnTo>
                    <a:pt x="693" y="56"/>
                  </a:lnTo>
                  <a:lnTo>
                    <a:pt x="688" y="48"/>
                  </a:lnTo>
                  <a:lnTo>
                    <a:pt x="683" y="40"/>
                  </a:lnTo>
                  <a:lnTo>
                    <a:pt x="677" y="34"/>
                  </a:lnTo>
                  <a:lnTo>
                    <a:pt x="677" y="34"/>
                  </a:lnTo>
                  <a:lnTo>
                    <a:pt x="669" y="28"/>
                  </a:lnTo>
                  <a:lnTo>
                    <a:pt x="662" y="21"/>
                  </a:lnTo>
                  <a:lnTo>
                    <a:pt x="651" y="15"/>
                  </a:lnTo>
                  <a:lnTo>
                    <a:pt x="641" y="12"/>
                  </a:lnTo>
                  <a:lnTo>
                    <a:pt x="618" y="4"/>
                  </a:lnTo>
                  <a:lnTo>
                    <a:pt x="593" y="1"/>
                  </a:lnTo>
                  <a:lnTo>
                    <a:pt x="565" y="0"/>
                  </a:lnTo>
                  <a:lnTo>
                    <a:pt x="537" y="0"/>
                  </a:lnTo>
                  <a:lnTo>
                    <a:pt x="509" y="1"/>
                  </a:lnTo>
                  <a:lnTo>
                    <a:pt x="481" y="4"/>
                  </a:lnTo>
                  <a:lnTo>
                    <a:pt x="428" y="14"/>
                  </a:lnTo>
                  <a:lnTo>
                    <a:pt x="385" y="23"/>
                  </a:lnTo>
                  <a:lnTo>
                    <a:pt x="344" y="34"/>
                  </a:lnTo>
                  <a:lnTo>
                    <a:pt x="344" y="34"/>
                  </a:lnTo>
                  <a:lnTo>
                    <a:pt x="355" y="76"/>
                  </a:lnTo>
                  <a:lnTo>
                    <a:pt x="364" y="120"/>
                  </a:lnTo>
                  <a:lnTo>
                    <a:pt x="374" y="171"/>
                  </a:lnTo>
                  <a:lnTo>
                    <a:pt x="377" y="199"/>
                  </a:lnTo>
                  <a:lnTo>
                    <a:pt x="378" y="228"/>
                  </a:lnTo>
                  <a:lnTo>
                    <a:pt x="378" y="255"/>
                  </a:lnTo>
                  <a:lnTo>
                    <a:pt x="377" y="283"/>
                  </a:lnTo>
                  <a:lnTo>
                    <a:pt x="374" y="308"/>
                  </a:lnTo>
                  <a:lnTo>
                    <a:pt x="366" y="331"/>
                  </a:lnTo>
                  <a:lnTo>
                    <a:pt x="363" y="342"/>
                  </a:lnTo>
                  <a:lnTo>
                    <a:pt x="357" y="351"/>
                  </a:lnTo>
                  <a:lnTo>
                    <a:pt x="350" y="361"/>
                  </a:lnTo>
                  <a:lnTo>
                    <a:pt x="344" y="369"/>
                  </a:lnTo>
                  <a:lnTo>
                    <a:pt x="344" y="369"/>
                  </a:lnTo>
                  <a:lnTo>
                    <a:pt x="338" y="373"/>
                  </a:lnTo>
                  <a:lnTo>
                    <a:pt x="330" y="378"/>
                  </a:lnTo>
                  <a:lnTo>
                    <a:pt x="322" y="383"/>
                  </a:lnTo>
                  <a:lnTo>
                    <a:pt x="315" y="386"/>
                  </a:lnTo>
                  <a:lnTo>
                    <a:pt x="298" y="387"/>
                  </a:lnTo>
                  <a:lnTo>
                    <a:pt x="279" y="387"/>
                  </a:lnTo>
                  <a:lnTo>
                    <a:pt x="260" y="384"/>
                  </a:lnTo>
                  <a:lnTo>
                    <a:pt x="240" y="379"/>
                  </a:lnTo>
                  <a:lnTo>
                    <a:pt x="198" y="369"/>
                  </a:lnTo>
                  <a:lnTo>
                    <a:pt x="198" y="369"/>
                  </a:lnTo>
                  <a:lnTo>
                    <a:pt x="156" y="356"/>
                  </a:lnTo>
                  <a:lnTo>
                    <a:pt x="136" y="351"/>
                  </a:lnTo>
                  <a:lnTo>
                    <a:pt x="117" y="348"/>
                  </a:lnTo>
                  <a:lnTo>
                    <a:pt x="98" y="348"/>
                  </a:lnTo>
                  <a:lnTo>
                    <a:pt x="81" y="351"/>
                  </a:lnTo>
                  <a:lnTo>
                    <a:pt x="73" y="353"/>
                  </a:lnTo>
                  <a:lnTo>
                    <a:pt x="66" y="358"/>
                  </a:lnTo>
                  <a:lnTo>
                    <a:pt x="58" y="362"/>
                  </a:lnTo>
                  <a:lnTo>
                    <a:pt x="52" y="369"/>
                  </a:lnTo>
                  <a:lnTo>
                    <a:pt x="52" y="369"/>
                  </a:lnTo>
                  <a:lnTo>
                    <a:pt x="39" y="383"/>
                  </a:lnTo>
                  <a:lnTo>
                    <a:pt x="30" y="398"/>
                  </a:lnTo>
                  <a:lnTo>
                    <a:pt x="20" y="415"/>
                  </a:lnTo>
                  <a:lnTo>
                    <a:pt x="13" y="432"/>
                  </a:lnTo>
                  <a:lnTo>
                    <a:pt x="8" y="453"/>
                  </a:lnTo>
                  <a:lnTo>
                    <a:pt x="3" y="473"/>
                  </a:lnTo>
                  <a:lnTo>
                    <a:pt x="0" y="493"/>
                  </a:lnTo>
                  <a:lnTo>
                    <a:pt x="0" y="515"/>
                  </a:lnTo>
                  <a:lnTo>
                    <a:pt x="0" y="535"/>
                  </a:lnTo>
                  <a:lnTo>
                    <a:pt x="3" y="555"/>
                  </a:lnTo>
                  <a:lnTo>
                    <a:pt x="8" y="576"/>
                  </a:lnTo>
                  <a:lnTo>
                    <a:pt x="13" y="596"/>
                  </a:lnTo>
                  <a:lnTo>
                    <a:pt x="20" y="613"/>
                  </a:lnTo>
                  <a:lnTo>
                    <a:pt x="30" y="630"/>
                  </a:lnTo>
                  <a:lnTo>
                    <a:pt x="39" y="646"/>
                  </a:lnTo>
                  <a:lnTo>
                    <a:pt x="52" y="660"/>
                  </a:lnTo>
                  <a:lnTo>
                    <a:pt x="52" y="660"/>
                  </a:lnTo>
                  <a:lnTo>
                    <a:pt x="58" y="666"/>
                  </a:lnTo>
                  <a:lnTo>
                    <a:pt x="66" y="670"/>
                  </a:lnTo>
                  <a:lnTo>
                    <a:pt x="73" y="675"/>
                  </a:lnTo>
                  <a:lnTo>
                    <a:pt x="81" y="677"/>
                  </a:lnTo>
                  <a:lnTo>
                    <a:pt x="98" y="680"/>
                  </a:lnTo>
                  <a:lnTo>
                    <a:pt x="117" y="680"/>
                  </a:lnTo>
                  <a:lnTo>
                    <a:pt x="136" y="677"/>
                  </a:lnTo>
                  <a:lnTo>
                    <a:pt x="156" y="672"/>
                  </a:lnTo>
                  <a:lnTo>
                    <a:pt x="198" y="660"/>
                  </a:lnTo>
                  <a:lnTo>
                    <a:pt x="198" y="660"/>
                  </a:lnTo>
                  <a:lnTo>
                    <a:pt x="240" y="649"/>
                  </a:lnTo>
                  <a:lnTo>
                    <a:pt x="260" y="644"/>
                  </a:lnTo>
                  <a:lnTo>
                    <a:pt x="279" y="641"/>
                  </a:lnTo>
                  <a:lnTo>
                    <a:pt x="298" y="641"/>
                  </a:lnTo>
                  <a:lnTo>
                    <a:pt x="315" y="644"/>
                  </a:lnTo>
                  <a:lnTo>
                    <a:pt x="322" y="646"/>
                  </a:lnTo>
                  <a:lnTo>
                    <a:pt x="330" y="650"/>
                  </a:lnTo>
                  <a:lnTo>
                    <a:pt x="338" y="655"/>
                  </a:lnTo>
                  <a:lnTo>
                    <a:pt x="344" y="660"/>
                  </a:lnTo>
                  <a:lnTo>
                    <a:pt x="344" y="660"/>
                  </a:lnTo>
                  <a:lnTo>
                    <a:pt x="350" y="667"/>
                  </a:lnTo>
                  <a:lnTo>
                    <a:pt x="357" y="677"/>
                  </a:lnTo>
                  <a:lnTo>
                    <a:pt x="363" y="686"/>
                  </a:lnTo>
                  <a:lnTo>
                    <a:pt x="366" y="697"/>
                  </a:lnTo>
                  <a:lnTo>
                    <a:pt x="374" y="720"/>
                  </a:lnTo>
                  <a:lnTo>
                    <a:pt x="377" y="745"/>
                  </a:lnTo>
                  <a:lnTo>
                    <a:pt x="378" y="773"/>
                  </a:lnTo>
                  <a:lnTo>
                    <a:pt x="378" y="801"/>
                  </a:lnTo>
                  <a:lnTo>
                    <a:pt x="377" y="829"/>
                  </a:lnTo>
                  <a:lnTo>
                    <a:pt x="374" y="857"/>
                  </a:lnTo>
                  <a:lnTo>
                    <a:pt x="364" y="909"/>
                  </a:lnTo>
                  <a:lnTo>
                    <a:pt x="355" y="954"/>
                  </a:lnTo>
                  <a:lnTo>
                    <a:pt x="344" y="994"/>
                  </a:lnTo>
                  <a:lnTo>
                    <a:pt x="344" y="994"/>
                  </a:lnTo>
                  <a:lnTo>
                    <a:pt x="385" y="1005"/>
                  </a:lnTo>
                  <a:lnTo>
                    <a:pt x="428" y="1014"/>
                  </a:lnTo>
                  <a:lnTo>
                    <a:pt x="481" y="1024"/>
                  </a:lnTo>
                  <a:lnTo>
                    <a:pt x="509" y="1027"/>
                  </a:lnTo>
                  <a:lnTo>
                    <a:pt x="537" y="1028"/>
                  </a:lnTo>
                  <a:lnTo>
                    <a:pt x="565" y="1028"/>
                  </a:lnTo>
                  <a:lnTo>
                    <a:pt x="593" y="1027"/>
                  </a:lnTo>
                  <a:lnTo>
                    <a:pt x="618" y="1024"/>
                  </a:lnTo>
                  <a:lnTo>
                    <a:pt x="641" y="1016"/>
                  </a:lnTo>
                  <a:lnTo>
                    <a:pt x="651" y="1013"/>
                  </a:lnTo>
                  <a:lnTo>
                    <a:pt x="662" y="1007"/>
                  </a:lnTo>
                  <a:lnTo>
                    <a:pt x="669" y="1000"/>
                  </a:lnTo>
                  <a:lnTo>
                    <a:pt x="677" y="994"/>
                  </a:lnTo>
                  <a:lnTo>
                    <a:pt x="677" y="994"/>
                  </a:lnTo>
                  <a:lnTo>
                    <a:pt x="683" y="988"/>
                  </a:lnTo>
                  <a:lnTo>
                    <a:pt x="688" y="980"/>
                  </a:lnTo>
                  <a:lnTo>
                    <a:pt x="693" y="972"/>
                  </a:lnTo>
                  <a:lnTo>
                    <a:pt x="694" y="965"/>
                  </a:lnTo>
                  <a:lnTo>
                    <a:pt x="697" y="947"/>
                  </a:lnTo>
                  <a:lnTo>
                    <a:pt x="697" y="929"/>
                  </a:lnTo>
                  <a:lnTo>
                    <a:pt x="694" y="910"/>
                  </a:lnTo>
                  <a:lnTo>
                    <a:pt x="690" y="890"/>
                  </a:lnTo>
                  <a:lnTo>
                    <a:pt x="677" y="848"/>
                  </a:lnTo>
                  <a:lnTo>
                    <a:pt x="666" y="806"/>
                  </a:lnTo>
                  <a:lnTo>
                    <a:pt x="662" y="786"/>
                  </a:lnTo>
                  <a:lnTo>
                    <a:pt x="659" y="767"/>
                  </a:lnTo>
                  <a:lnTo>
                    <a:pt x="659" y="748"/>
                  </a:lnTo>
                  <a:lnTo>
                    <a:pt x="662" y="731"/>
                  </a:lnTo>
                  <a:lnTo>
                    <a:pt x="663" y="723"/>
                  </a:lnTo>
                  <a:lnTo>
                    <a:pt x="668" y="716"/>
                  </a:lnTo>
                  <a:lnTo>
                    <a:pt x="673" y="709"/>
                  </a:lnTo>
                  <a:lnTo>
                    <a:pt x="677" y="702"/>
                  </a:lnTo>
                  <a:lnTo>
                    <a:pt x="677" y="702"/>
                  </a:lnTo>
                  <a:lnTo>
                    <a:pt x="691" y="689"/>
                  </a:lnTo>
                  <a:lnTo>
                    <a:pt x="707" y="680"/>
                  </a:lnTo>
                  <a:lnTo>
                    <a:pt x="724" y="670"/>
                  </a:lnTo>
                  <a:lnTo>
                    <a:pt x="743" y="663"/>
                  </a:lnTo>
                  <a:lnTo>
                    <a:pt x="763" y="658"/>
                  </a:lnTo>
                  <a:lnTo>
                    <a:pt x="783" y="653"/>
                  </a:lnTo>
                  <a:lnTo>
                    <a:pt x="803" y="652"/>
                  </a:lnTo>
                  <a:lnTo>
                    <a:pt x="824" y="650"/>
                  </a:lnTo>
                  <a:lnTo>
                    <a:pt x="845" y="652"/>
                  </a:lnTo>
                  <a:lnTo>
                    <a:pt x="866" y="653"/>
                  </a:lnTo>
                  <a:lnTo>
                    <a:pt x="886" y="658"/>
                  </a:lnTo>
                  <a:lnTo>
                    <a:pt x="904" y="663"/>
                  </a:lnTo>
                  <a:lnTo>
                    <a:pt x="923" y="670"/>
                  </a:lnTo>
                  <a:lnTo>
                    <a:pt x="940" y="680"/>
                  </a:lnTo>
                  <a:lnTo>
                    <a:pt x="956" y="689"/>
                  </a:lnTo>
                  <a:lnTo>
                    <a:pt x="970" y="702"/>
                  </a:lnTo>
                  <a:lnTo>
                    <a:pt x="970" y="702"/>
                  </a:lnTo>
                  <a:lnTo>
                    <a:pt x="976" y="709"/>
                  </a:lnTo>
                  <a:lnTo>
                    <a:pt x="981" y="716"/>
                  </a:lnTo>
                  <a:lnTo>
                    <a:pt x="984" y="723"/>
                  </a:lnTo>
                  <a:lnTo>
                    <a:pt x="987" y="731"/>
                  </a:lnTo>
                  <a:lnTo>
                    <a:pt x="990" y="748"/>
                  </a:lnTo>
                  <a:lnTo>
                    <a:pt x="990" y="767"/>
                  </a:lnTo>
                  <a:lnTo>
                    <a:pt x="987" y="786"/>
                  </a:lnTo>
                  <a:lnTo>
                    <a:pt x="982" y="806"/>
                  </a:lnTo>
                  <a:lnTo>
                    <a:pt x="970" y="848"/>
                  </a:lnTo>
                  <a:lnTo>
                    <a:pt x="957" y="890"/>
                  </a:lnTo>
                  <a:lnTo>
                    <a:pt x="953" y="910"/>
                  </a:lnTo>
                  <a:lnTo>
                    <a:pt x="951" y="929"/>
                  </a:lnTo>
                  <a:lnTo>
                    <a:pt x="951" y="947"/>
                  </a:lnTo>
                  <a:lnTo>
                    <a:pt x="953" y="965"/>
                  </a:lnTo>
                  <a:lnTo>
                    <a:pt x="956" y="972"/>
                  </a:lnTo>
                  <a:lnTo>
                    <a:pt x="959" y="980"/>
                  </a:lnTo>
                  <a:lnTo>
                    <a:pt x="964" y="988"/>
                  </a:lnTo>
                  <a:lnTo>
                    <a:pt x="970" y="994"/>
                  </a:lnTo>
                  <a:lnTo>
                    <a:pt x="970" y="994"/>
                  </a:lnTo>
                  <a:lnTo>
                    <a:pt x="978" y="1000"/>
                  </a:lnTo>
                  <a:lnTo>
                    <a:pt x="987" y="1007"/>
                  </a:lnTo>
                  <a:lnTo>
                    <a:pt x="996" y="1013"/>
                  </a:lnTo>
                  <a:lnTo>
                    <a:pt x="1007" y="1016"/>
                  </a:lnTo>
                  <a:lnTo>
                    <a:pt x="1030" y="1024"/>
                  </a:lnTo>
                  <a:lnTo>
                    <a:pt x="1055" y="1027"/>
                  </a:lnTo>
                  <a:lnTo>
                    <a:pt x="1082" y="1028"/>
                  </a:lnTo>
                  <a:lnTo>
                    <a:pt x="1110" y="1028"/>
                  </a:lnTo>
                  <a:lnTo>
                    <a:pt x="1138" y="1027"/>
                  </a:lnTo>
                  <a:lnTo>
                    <a:pt x="1166" y="1024"/>
                  </a:lnTo>
                  <a:lnTo>
                    <a:pt x="1219" y="1014"/>
                  </a:lnTo>
                  <a:lnTo>
                    <a:pt x="1262" y="1005"/>
                  </a:lnTo>
                  <a:lnTo>
                    <a:pt x="1304" y="994"/>
                  </a:lnTo>
                  <a:lnTo>
                    <a:pt x="1304" y="994"/>
                  </a:lnTo>
                  <a:lnTo>
                    <a:pt x="1293" y="954"/>
                  </a:lnTo>
                  <a:lnTo>
                    <a:pt x="1283" y="909"/>
                  </a:lnTo>
                  <a:lnTo>
                    <a:pt x="1275" y="857"/>
                  </a:lnTo>
                  <a:lnTo>
                    <a:pt x="1272" y="829"/>
                  </a:lnTo>
                  <a:lnTo>
                    <a:pt x="1269" y="801"/>
                  </a:lnTo>
                  <a:lnTo>
                    <a:pt x="1269" y="773"/>
                  </a:lnTo>
                  <a:lnTo>
                    <a:pt x="1270" y="745"/>
                  </a:lnTo>
                  <a:lnTo>
                    <a:pt x="1275" y="720"/>
                  </a:lnTo>
                  <a:lnTo>
                    <a:pt x="1281" y="697"/>
                  </a:lnTo>
                  <a:lnTo>
                    <a:pt x="1286" y="686"/>
                  </a:lnTo>
                  <a:lnTo>
                    <a:pt x="1290" y="677"/>
                  </a:lnTo>
                  <a:lnTo>
                    <a:pt x="1297" y="667"/>
                  </a:lnTo>
                  <a:lnTo>
                    <a:pt x="1304" y="660"/>
                  </a:lnTo>
                  <a:lnTo>
                    <a:pt x="1304" y="660"/>
                  </a:lnTo>
                  <a:lnTo>
                    <a:pt x="1311" y="655"/>
                  </a:lnTo>
                  <a:lnTo>
                    <a:pt x="1318" y="650"/>
                  </a:lnTo>
                  <a:lnTo>
                    <a:pt x="1326" y="646"/>
                  </a:lnTo>
                  <a:lnTo>
                    <a:pt x="1334" y="644"/>
                  </a:lnTo>
                  <a:lnTo>
                    <a:pt x="1351" y="641"/>
                  </a:lnTo>
                  <a:lnTo>
                    <a:pt x="1368" y="641"/>
                  </a:lnTo>
                  <a:lnTo>
                    <a:pt x="1388" y="644"/>
                  </a:lnTo>
                  <a:lnTo>
                    <a:pt x="1409" y="649"/>
                  </a:lnTo>
                  <a:lnTo>
                    <a:pt x="1451" y="660"/>
                  </a:lnTo>
                  <a:lnTo>
                    <a:pt x="1451" y="660"/>
                  </a:lnTo>
                  <a:lnTo>
                    <a:pt x="1491" y="672"/>
                  </a:lnTo>
                  <a:lnTo>
                    <a:pt x="1511" y="677"/>
                  </a:lnTo>
                  <a:lnTo>
                    <a:pt x="1532" y="680"/>
                  </a:lnTo>
                  <a:lnTo>
                    <a:pt x="1549" y="680"/>
                  </a:lnTo>
                  <a:lnTo>
                    <a:pt x="1566" y="677"/>
                  </a:lnTo>
                  <a:lnTo>
                    <a:pt x="1575" y="675"/>
                  </a:lnTo>
                  <a:lnTo>
                    <a:pt x="1583" y="670"/>
                  </a:lnTo>
                  <a:lnTo>
                    <a:pt x="1589" y="666"/>
                  </a:lnTo>
                  <a:lnTo>
                    <a:pt x="1595" y="660"/>
                  </a:lnTo>
                  <a:lnTo>
                    <a:pt x="1595" y="660"/>
                  </a:lnTo>
                  <a:lnTo>
                    <a:pt x="1608" y="646"/>
                  </a:lnTo>
                  <a:lnTo>
                    <a:pt x="1619" y="630"/>
                  </a:lnTo>
                  <a:lnTo>
                    <a:pt x="1628" y="613"/>
                  </a:lnTo>
                  <a:lnTo>
                    <a:pt x="1634" y="596"/>
                  </a:lnTo>
                  <a:lnTo>
                    <a:pt x="1641" y="576"/>
                  </a:lnTo>
                  <a:lnTo>
                    <a:pt x="1645" y="555"/>
                  </a:lnTo>
                  <a:lnTo>
                    <a:pt x="1647" y="535"/>
                  </a:lnTo>
                  <a:lnTo>
                    <a:pt x="1648" y="515"/>
                  </a:lnTo>
                  <a:lnTo>
                    <a:pt x="1647" y="493"/>
                  </a:lnTo>
                  <a:lnTo>
                    <a:pt x="1645" y="473"/>
                  </a:lnTo>
                  <a:lnTo>
                    <a:pt x="1641" y="453"/>
                  </a:lnTo>
                  <a:lnTo>
                    <a:pt x="1634" y="432"/>
                  </a:lnTo>
                  <a:lnTo>
                    <a:pt x="1628" y="415"/>
                  </a:lnTo>
                  <a:lnTo>
                    <a:pt x="1619" y="398"/>
                  </a:lnTo>
                  <a:lnTo>
                    <a:pt x="1608" y="383"/>
                  </a:lnTo>
                  <a:lnTo>
                    <a:pt x="1595" y="369"/>
                  </a:lnTo>
                  <a:lnTo>
                    <a:pt x="1595" y="369"/>
                  </a:lnTo>
                  <a:lnTo>
                    <a:pt x="1589" y="362"/>
                  </a:lnTo>
                  <a:lnTo>
                    <a:pt x="1583" y="358"/>
                  </a:lnTo>
                  <a:lnTo>
                    <a:pt x="1575" y="353"/>
                  </a:lnTo>
                  <a:lnTo>
                    <a:pt x="1566" y="351"/>
                  </a:lnTo>
                  <a:lnTo>
                    <a:pt x="1549" y="348"/>
                  </a:lnTo>
                  <a:lnTo>
                    <a:pt x="1532" y="348"/>
                  </a:lnTo>
                  <a:lnTo>
                    <a:pt x="1511" y="351"/>
                  </a:lnTo>
                  <a:lnTo>
                    <a:pt x="1491" y="356"/>
                  </a:lnTo>
                  <a:lnTo>
                    <a:pt x="1451" y="369"/>
                  </a:lnTo>
                  <a:lnTo>
                    <a:pt x="1451" y="369"/>
                  </a:lnTo>
                  <a:lnTo>
                    <a:pt x="1409" y="379"/>
                  </a:lnTo>
                  <a:lnTo>
                    <a:pt x="1388" y="384"/>
                  </a:lnTo>
                  <a:lnTo>
                    <a:pt x="1368" y="387"/>
                  </a:lnTo>
                  <a:lnTo>
                    <a:pt x="1351" y="387"/>
                  </a:lnTo>
                  <a:lnTo>
                    <a:pt x="1334" y="386"/>
                  </a:lnTo>
                  <a:lnTo>
                    <a:pt x="1326" y="383"/>
                  </a:lnTo>
                  <a:lnTo>
                    <a:pt x="1318" y="378"/>
                  </a:lnTo>
                  <a:lnTo>
                    <a:pt x="1311" y="373"/>
                  </a:lnTo>
                  <a:lnTo>
                    <a:pt x="1304" y="369"/>
                  </a:lnTo>
                  <a:lnTo>
                    <a:pt x="1304" y="369"/>
                  </a:lnTo>
                  <a:lnTo>
                    <a:pt x="1297" y="361"/>
                  </a:lnTo>
                  <a:lnTo>
                    <a:pt x="1290" y="351"/>
                  </a:lnTo>
                  <a:lnTo>
                    <a:pt x="1286" y="342"/>
                  </a:lnTo>
                  <a:lnTo>
                    <a:pt x="1281" y="331"/>
                  </a:lnTo>
                  <a:lnTo>
                    <a:pt x="1275" y="308"/>
                  </a:lnTo>
                  <a:lnTo>
                    <a:pt x="1270" y="283"/>
                  </a:lnTo>
                  <a:lnTo>
                    <a:pt x="1269" y="255"/>
                  </a:lnTo>
                  <a:lnTo>
                    <a:pt x="1269" y="228"/>
                  </a:lnTo>
                  <a:lnTo>
                    <a:pt x="1272" y="199"/>
                  </a:lnTo>
                  <a:lnTo>
                    <a:pt x="1275" y="171"/>
                  </a:lnTo>
                  <a:lnTo>
                    <a:pt x="1283" y="120"/>
                  </a:lnTo>
                  <a:lnTo>
                    <a:pt x="1293" y="76"/>
                  </a:lnTo>
                  <a:lnTo>
                    <a:pt x="1304" y="34"/>
                  </a:lnTo>
                  <a:lnTo>
                    <a:pt x="1304" y="34"/>
                  </a:lnTo>
                  <a:lnTo>
                    <a:pt x="1284" y="29"/>
                  </a:lnTo>
                  <a:lnTo>
                    <a:pt x="1234" y="17"/>
                  </a:lnTo>
                  <a:lnTo>
                    <a:pt x="1202" y="11"/>
                  </a:lnTo>
                  <a:lnTo>
                    <a:pt x="1166" y="4"/>
                  </a:lnTo>
                  <a:lnTo>
                    <a:pt x="1129" y="1"/>
                  </a:lnTo>
                  <a:lnTo>
                    <a:pt x="1091" y="0"/>
                  </a:lnTo>
                  <a:lnTo>
                    <a:pt x="1091" y="0"/>
                  </a:lnTo>
                  <a:lnTo>
                    <a:pt x="1073" y="0"/>
                  </a:lnTo>
                  <a:lnTo>
                    <a:pt x="1055" y="1"/>
                  </a:lnTo>
                  <a:lnTo>
                    <a:pt x="1038" y="3"/>
                  </a:lnTo>
                  <a:lnTo>
                    <a:pt x="1023" y="7"/>
                  </a:lnTo>
                  <a:lnTo>
                    <a:pt x="1007" y="12"/>
                  </a:lnTo>
                  <a:lnTo>
                    <a:pt x="993" y="17"/>
                  </a:lnTo>
                  <a:lnTo>
                    <a:pt x="981" y="25"/>
                  </a:lnTo>
                  <a:lnTo>
                    <a:pt x="970" y="34"/>
                  </a:lnTo>
                </a:path>
              </a:pathLst>
            </a:custGeom>
            <a:gradFill flip="none" rotWithShape="1">
              <a:gsLst>
                <a:gs pos="9000">
                  <a:schemeClr val="bg1">
                    <a:lumMod val="85000"/>
                  </a:schemeClr>
                </a:gs>
                <a:gs pos="100000">
                  <a:schemeClr val="bg1">
                    <a:lumMod val="65000"/>
                  </a:schemeClr>
                </a:gs>
              </a:gsLst>
              <a:lin ang="2700000" scaled="1"/>
            </a:gradFill>
            <a:ln>
              <a:noFill/>
            </a:ln>
          </p:spPr>
          <p:txBody>
            <a:bodyPr vert="horz" wrap="square" lIns="91440" tIns="45720" rIns="91440" bIns="45720" numCol="1" anchor="t" anchorCtr="0" compatLnSpc="1"/>
            <a:lstStyle/>
            <a:p>
              <a:endParaRPr lang="zh-CN" altLang="en-US"/>
            </a:p>
          </p:txBody>
        </p:sp>
        <p:sp>
          <p:nvSpPr>
            <p:cNvPr id="11" name="Freeform 66"/>
            <p:cNvSpPr/>
            <p:nvPr>
              <p:custDataLst>
                <p:tags r:id="rId10"/>
              </p:custDataLst>
            </p:nvPr>
          </p:nvSpPr>
          <p:spPr bwMode="auto">
            <a:xfrm flipH="1" flipV="1">
              <a:off x="11177104" y="6553579"/>
              <a:ext cx="543742" cy="869987"/>
            </a:xfrm>
            <a:custGeom>
              <a:avLst/>
              <a:gdLst>
                <a:gd name="T0" fmla="*/ 352 w 1030"/>
                <a:gd name="T1" fmla="*/ 81 h 1648"/>
                <a:gd name="T2" fmla="*/ 381 w 1030"/>
                <a:gd name="T3" fmla="*/ 240 h 1648"/>
                <a:gd name="T4" fmla="*/ 380 w 1030"/>
                <a:gd name="T5" fmla="*/ 330 h 1648"/>
                <a:gd name="T6" fmla="*/ 342 w 1030"/>
                <a:gd name="T7" fmla="*/ 363 h 1648"/>
                <a:gd name="T8" fmla="*/ 201 w 1030"/>
                <a:gd name="T9" fmla="*/ 377 h 1648"/>
                <a:gd name="T10" fmla="*/ 23 w 1030"/>
                <a:gd name="T11" fmla="*/ 386 h 1648"/>
                <a:gd name="T12" fmla="*/ 2 w 1030"/>
                <a:gd name="T13" fmla="*/ 593 h 1648"/>
                <a:gd name="T14" fmla="*/ 34 w 1030"/>
                <a:gd name="T15" fmla="*/ 679 h 1648"/>
                <a:gd name="T16" fmla="*/ 81 w 1030"/>
                <a:gd name="T17" fmla="*/ 697 h 1648"/>
                <a:gd name="T18" fmla="*/ 223 w 1030"/>
                <a:gd name="T19" fmla="*/ 666 h 1648"/>
                <a:gd name="T20" fmla="*/ 313 w 1030"/>
                <a:gd name="T21" fmla="*/ 668 h 1648"/>
                <a:gd name="T22" fmla="*/ 358 w 1030"/>
                <a:gd name="T23" fmla="*/ 725 h 1648"/>
                <a:gd name="T24" fmla="*/ 378 w 1030"/>
                <a:gd name="T25" fmla="*/ 845 h 1648"/>
                <a:gd name="T26" fmla="*/ 339 w 1030"/>
                <a:gd name="T27" fmla="*/ 956 h 1648"/>
                <a:gd name="T28" fmla="*/ 297 w 1030"/>
                <a:gd name="T29" fmla="*/ 987 h 1648"/>
                <a:gd name="T30" fmla="*/ 181 w 1030"/>
                <a:gd name="T31" fmla="*/ 970 h 1648"/>
                <a:gd name="T32" fmla="*/ 56 w 1030"/>
                <a:gd name="T33" fmla="*/ 956 h 1648"/>
                <a:gd name="T34" fmla="*/ 22 w 1030"/>
                <a:gd name="T35" fmla="*/ 987 h 1648"/>
                <a:gd name="T36" fmla="*/ 0 w 1030"/>
                <a:gd name="T37" fmla="*/ 1111 h 1648"/>
                <a:gd name="T38" fmla="*/ 34 w 1030"/>
                <a:gd name="T39" fmla="*/ 1304 h 1648"/>
                <a:gd name="T40" fmla="*/ 257 w 1030"/>
                <a:gd name="T41" fmla="*/ 1270 h 1648"/>
                <a:gd name="T42" fmla="*/ 361 w 1030"/>
                <a:gd name="T43" fmla="*/ 1298 h 1648"/>
                <a:gd name="T44" fmla="*/ 386 w 1030"/>
                <a:gd name="T45" fmla="*/ 1334 h 1648"/>
                <a:gd name="T46" fmla="*/ 356 w 1030"/>
                <a:gd name="T47" fmla="*/ 1492 h 1648"/>
                <a:gd name="T48" fmla="*/ 358 w 1030"/>
                <a:gd name="T49" fmla="*/ 1583 h 1648"/>
                <a:gd name="T50" fmla="*/ 415 w 1030"/>
                <a:gd name="T51" fmla="*/ 1628 h 1648"/>
                <a:gd name="T52" fmla="*/ 535 w 1030"/>
                <a:gd name="T53" fmla="*/ 1647 h 1648"/>
                <a:gd name="T54" fmla="*/ 647 w 1030"/>
                <a:gd name="T55" fmla="*/ 1608 h 1648"/>
                <a:gd name="T56" fmla="*/ 679 w 1030"/>
                <a:gd name="T57" fmla="*/ 1567 h 1648"/>
                <a:gd name="T58" fmla="*/ 649 w 1030"/>
                <a:gd name="T59" fmla="*/ 1408 h 1648"/>
                <a:gd name="T60" fmla="*/ 650 w 1030"/>
                <a:gd name="T61" fmla="*/ 1318 h 1648"/>
                <a:gd name="T62" fmla="*/ 688 w 1030"/>
                <a:gd name="T63" fmla="*/ 1286 h 1648"/>
                <a:gd name="T64" fmla="*/ 829 w 1030"/>
                <a:gd name="T65" fmla="*/ 1272 h 1648"/>
                <a:gd name="T66" fmla="*/ 1005 w 1030"/>
                <a:gd name="T67" fmla="*/ 1264 h 1648"/>
                <a:gd name="T68" fmla="*/ 1029 w 1030"/>
                <a:gd name="T69" fmla="*/ 1055 h 1648"/>
                <a:gd name="T70" fmla="*/ 994 w 1030"/>
                <a:gd name="T71" fmla="*/ 970 h 1648"/>
                <a:gd name="T72" fmla="*/ 948 w 1030"/>
                <a:gd name="T73" fmla="*/ 951 h 1648"/>
                <a:gd name="T74" fmla="*/ 808 w 1030"/>
                <a:gd name="T75" fmla="*/ 982 h 1648"/>
                <a:gd name="T76" fmla="*/ 716 w 1030"/>
                <a:gd name="T77" fmla="*/ 980 h 1648"/>
                <a:gd name="T78" fmla="*/ 671 w 1030"/>
                <a:gd name="T79" fmla="*/ 923 h 1648"/>
                <a:gd name="T80" fmla="*/ 652 w 1030"/>
                <a:gd name="T81" fmla="*/ 803 h 1648"/>
                <a:gd name="T82" fmla="*/ 691 w 1030"/>
                <a:gd name="T83" fmla="*/ 693 h 1648"/>
                <a:gd name="T84" fmla="*/ 733 w 1030"/>
                <a:gd name="T85" fmla="*/ 661 h 1648"/>
                <a:gd name="T86" fmla="*/ 848 w 1030"/>
                <a:gd name="T87" fmla="*/ 679 h 1648"/>
                <a:gd name="T88" fmla="*/ 973 w 1030"/>
                <a:gd name="T89" fmla="*/ 693 h 1648"/>
                <a:gd name="T90" fmla="*/ 1008 w 1030"/>
                <a:gd name="T91" fmla="*/ 661 h 1648"/>
                <a:gd name="T92" fmla="*/ 1030 w 1030"/>
                <a:gd name="T93" fmla="*/ 538 h 1648"/>
                <a:gd name="T94" fmla="*/ 994 w 1030"/>
                <a:gd name="T95" fmla="*/ 344 h 1648"/>
                <a:gd name="T96" fmla="*/ 773 w 1030"/>
                <a:gd name="T97" fmla="*/ 380 h 1648"/>
                <a:gd name="T98" fmla="*/ 669 w 1030"/>
                <a:gd name="T99" fmla="*/ 352 h 1648"/>
                <a:gd name="T100" fmla="*/ 644 w 1030"/>
                <a:gd name="T101" fmla="*/ 314 h 1648"/>
                <a:gd name="T102" fmla="*/ 674 w 1030"/>
                <a:gd name="T103" fmla="*/ 157 h 1648"/>
                <a:gd name="T104" fmla="*/ 672 w 1030"/>
                <a:gd name="T105" fmla="*/ 65 h 1648"/>
                <a:gd name="T106" fmla="*/ 615 w 1030"/>
                <a:gd name="T107" fmla="*/ 20 h 1648"/>
                <a:gd name="T108" fmla="*/ 515 w 1030"/>
                <a:gd name="T109" fmla="*/ 0 h 1648"/>
                <a:gd name="T110" fmla="*/ 398 w 1030"/>
                <a:gd name="T111" fmla="*/ 30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0" h="1648">
                  <a:moveTo>
                    <a:pt x="369" y="51"/>
                  </a:moveTo>
                  <a:lnTo>
                    <a:pt x="369" y="51"/>
                  </a:lnTo>
                  <a:lnTo>
                    <a:pt x="363" y="59"/>
                  </a:lnTo>
                  <a:lnTo>
                    <a:pt x="358" y="65"/>
                  </a:lnTo>
                  <a:lnTo>
                    <a:pt x="355" y="73"/>
                  </a:lnTo>
                  <a:lnTo>
                    <a:pt x="352" y="81"/>
                  </a:lnTo>
                  <a:lnTo>
                    <a:pt x="349" y="98"/>
                  </a:lnTo>
                  <a:lnTo>
                    <a:pt x="350" y="117"/>
                  </a:lnTo>
                  <a:lnTo>
                    <a:pt x="352" y="137"/>
                  </a:lnTo>
                  <a:lnTo>
                    <a:pt x="356" y="157"/>
                  </a:lnTo>
                  <a:lnTo>
                    <a:pt x="369" y="198"/>
                  </a:lnTo>
                  <a:lnTo>
                    <a:pt x="381" y="240"/>
                  </a:lnTo>
                  <a:lnTo>
                    <a:pt x="386" y="260"/>
                  </a:lnTo>
                  <a:lnTo>
                    <a:pt x="387" y="279"/>
                  </a:lnTo>
                  <a:lnTo>
                    <a:pt x="389" y="297"/>
                  </a:lnTo>
                  <a:lnTo>
                    <a:pt x="386" y="314"/>
                  </a:lnTo>
                  <a:lnTo>
                    <a:pt x="383" y="322"/>
                  </a:lnTo>
                  <a:lnTo>
                    <a:pt x="380" y="330"/>
                  </a:lnTo>
                  <a:lnTo>
                    <a:pt x="375" y="338"/>
                  </a:lnTo>
                  <a:lnTo>
                    <a:pt x="369" y="344"/>
                  </a:lnTo>
                  <a:lnTo>
                    <a:pt x="369" y="344"/>
                  </a:lnTo>
                  <a:lnTo>
                    <a:pt x="361" y="352"/>
                  </a:lnTo>
                  <a:lnTo>
                    <a:pt x="352" y="356"/>
                  </a:lnTo>
                  <a:lnTo>
                    <a:pt x="342" y="363"/>
                  </a:lnTo>
                  <a:lnTo>
                    <a:pt x="331" y="367"/>
                  </a:lnTo>
                  <a:lnTo>
                    <a:pt x="308" y="374"/>
                  </a:lnTo>
                  <a:lnTo>
                    <a:pt x="283" y="377"/>
                  </a:lnTo>
                  <a:lnTo>
                    <a:pt x="257" y="380"/>
                  </a:lnTo>
                  <a:lnTo>
                    <a:pt x="229" y="378"/>
                  </a:lnTo>
                  <a:lnTo>
                    <a:pt x="201" y="377"/>
                  </a:lnTo>
                  <a:lnTo>
                    <a:pt x="173" y="374"/>
                  </a:lnTo>
                  <a:lnTo>
                    <a:pt x="120" y="364"/>
                  </a:lnTo>
                  <a:lnTo>
                    <a:pt x="76" y="355"/>
                  </a:lnTo>
                  <a:lnTo>
                    <a:pt x="34" y="344"/>
                  </a:lnTo>
                  <a:lnTo>
                    <a:pt x="34" y="344"/>
                  </a:lnTo>
                  <a:lnTo>
                    <a:pt x="23" y="386"/>
                  </a:lnTo>
                  <a:lnTo>
                    <a:pt x="14" y="430"/>
                  </a:lnTo>
                  <a:lnTo>
                    <a:pt x="5" y="481"/>
                  </a:lnTo>
                  <a:lnTo>
                    <a:pt x="2" y="509"/>
                  </a:lnTo>
                  <a:lnTo>
                    <a:pt x="0" y="538"/>
                  </a:lnTo>
                  <a:lnTo>
                    <a:pt x="0" y="565"/>
                  </a:lnTo>
                  <a:lnTo>
                    <a:pt x="2" y="593"/>
                  </a:lnTo>
                  <a:lnTo>
                    <a:pt x="6" y="618"/>
                  </a:lnTo>
                  <a:lnTo>
                    <a:pt x="12" y="641"/>
                  </a:lnTo>
                  <a:lnTo>
                    <a:pt x="17" y="652"/>
                  </a:lnTo>
                  <a:lnTo>
                    <a:pt x="22" y="661"/>
                  </a:lnTo>
                  <a:lnTo>
                    <a:pt x="28" y="671"/>
                  </a:lnTo>
                  <a:lnTo>
                    <a:pt x="34" y="679"/>
                  </a:lnTo>
                  <a:lnTo>
                    <a:pt x="34" y="679"/>
                  </a:lnTo>
                  <a:lnTo>
                    <a:pt x="42" y="683"/>
                  </a:lnTo>
                  <a:lnTo>
                    <a:pt x="48" y="688"/>
                  </a:lnTo>
                  <a:lnTo>
                    <a:pt x="56" y="693"/>
                  </a:lnTo>
                  <a:lnTo>
                    <a:pt x="64" y="696"/>
                  </a:lnTo>
                  <a:lnTo>
                    <a:pt x="81" y="697"/>
                  </a:lnTo>
                  <a:lnTo>
                    <a:pt x="100" y="697"/>
                  </a:lnTo>
                  <a:lnTo>
                    <a:pt x="120" y="694"/>
                  </a:lnTo>
                  <a:lnTo>
                    <a:pt x="140" y="689"/>
                  </a:lnTo>
                  <a:lnTo>
                    <a:pt x="181" y="679"/>
                  </a:lnTo>
                  <a:lnTo>
                    <a:pt x="181" y="679"/>
                  </a:lnTo>
                  <a:lnTo>
                    <a:pt x="223" y="666"/>
                  </a:lnTo>
                  <a:lnTo>
                    <a:pt x="243" y="661"/>
                  </a:lnTo>
                  <a:lnTo>
                    <a:pt x="261" y="658"/>
                  </a:lnTo>
                  <a:lnTo>
                    <a:pt x="280" y="658"/>
                  </a:lnTo>
                  <a:lnTo>
                    <a:pt x="297" y="661"/>
                  </a:lnTo>
                  <a:lnTo>
                    <a:pt x="305" y="663"/>
                  </a:lnTo>
                  <a:lnTo>
                    <a:pt x="313" y="668"/>
                  </a:lnTo>
                  <a:lnTo>
                    <a:pt x="321" y="672"/>
                  </a:lnTo>
                  <a:lnTo>
                    <a:pt x="327" y="679"/>
                  </a:lnTo>
                  <a:lnTo>
                    <a:pt x="327" y="679"/>
                  </a:lnTo>
                  <a:lnTo>
                    <a:pt x="339" y="693"/>
                  </a:lnTo>
                  <a:lnTo>
                    <a:pt x="350" y="708"/>
                  </a:lnTo>
                  <a:lnTo>
                    <a:pt x="358" y="725"/>
                  </a:lnTo>
                  <a:lnTo>
                    <a:pt x="366" y="742"/>
                  </a:lnTo>
                  <a:lnTo>
                    <a:pt x="372" y="763"/>
                  </a:lnTo>
                  <a:lnTo>
                    <a:pt x="375" y="783"/>
                  </a:lnTo>
                  <a:lnTo>
                    <a:pt x="378" y="803"/>
                  </a:lnTo>
                  <a:lnTo>
                    <a:pt x="378" y="825"/>
                  </a:lnTo>
                  <a:lnTo>
                    <a:pt x="378" y="845"/>
                  </a:lnTo>
                  <a:lnTo>
                    <a:pt x="375" y="865"/>
                  </a:lnTo>
                  <a:lnTo>
                    <a:pt x="372" y="886"/>
                  </a:lnTo>
                  <a:lnTo>
                    <a:pt x="366" y="906"/>
                  </a:lnTo>
                  <a:lnTo>
                    <a:pt x="358" y="923"/>
                  </a:lnTo>
                  <a:lnTo>
                    <a:pt x="350" y="940"/>
                  </a:lnTo>
                  <a:lnTo>
                    <a:pt x="339" y="956"/>
                  </a:lnTo>
                  <a:lnTo>
                    <a:pt x="327" y="970"/>
                  </a:lnTo>
                  <a:lnTo>
                    <a:pt x="327" y="970"/>
                  </a:lnTo>
                  <a:lnTo>
                    <a:pt x="321" y="976"/>
                  </a:lnTo>
                  <a:lnTo>
                    <a:pt x="313" y="980"/>
                  </a:lnTo>
                  <a:lnTo>
                    <a:pt x="305" y="985"/>
                  </a:lnTo>
                  <a:lnTo>
                    <a:pt x="297" y="987"/>
                  </a:lnTo>
                  <a:lnTo>
                    <a:pt x="280" y="990"/>
                  </a:lnTo>
                  <a:lnTo>
                    <a:pt x="261" y="990"/>
                  </a:lnTo>
                  <a:lnTo>
                    <a:pt x="243" y="987"/>
                  </a:lnTo>
                  <a:lnTo>
                    <a:pt x="223" y="982"/>
                  </a:lnTo>
                  <a:lnTo>
                    <a:pt x="181" y="970"/>
                  </a:lnTo>
                  <a:lnTo>
                    <a:pt x="181" y="970"/>
                  </a:lnTo>
                  <a:lnTo>
                    <a:pt x="140" y="959"/>
                  </a:lnTo>
                  <a:lnTo>
                    <a:pt x="120" y="954"/>
                  </a:lnTo>
                  <a:lnTo>
                    <a:pt x="100" y="951"/>
                  </a:lnTo>
                  <a:lnTo>
                    <a:pt x="81" y="951"/>
                  </a:lnTo>
                  <a:lnTo>
                    <a:pt x="64" y="954"/>
                  </a:lnTo>
                  <a:lnTo>
                    <a:pt x="56" y="956"/>
                  </a:lnTo>
                  <a:lnTo>
                    <a:pt x="48" y="960"/>
                  </a:lnTo>
                  <a:lnTo>
                    <a:pt x="42" y="965"/>
                  </a:lnTo>
                  <a:lnTo>
                    <a:pt x="34" y="970"/>
                  </a:lnTo>
                  <a:lnTo>
                    <a:pt x="34" y="970"/>
                  </a:lnTo>
                  <a:lnTo>
                    <a:pt x="28" y="977"/>
                  </a:lnTo>
                  <a:lnTo>
                    <a:pt x="22" y="987"/>
                  </a:lnTo>
                  <a:lnTo>
                    <a:pt x="17" y="996"/>
                  </a:lnTo>
                  <a:lnTo>
                    <a:pt x="12" y="1007"/>
                  </a:lnTo>
                  <a:lnTo>
                    <a:pt x="6" y="1030"/>
                  </a:lnTo>
                  <a:lnTo>
                    <a:pt x="2" y="1055"/>
                  </a:lnTo>
                  <a:lnTo>
                    <a:pt x="0" y="1083"/>
                  </a:lnTo>
                  <a:lnTo>
                    <a:pt x="0" y="1111"/>
                  </a:lnTo>
                  <a:lnTo>
                    <a:pt x="2" y="1139"/>
                  </a:lnTo>
                  <a:lnTo>
                    <a:pt x="5" y="1167"/>
                  </a:lnTo>
                  <a:lnTo>
                    <a:pt x="14" y="1219"/>
                  </a:lnTo>
                  <a:lnTo>
                    <a:pt x="23" y="1264"/>
                  </a:lnTo>
                  <a:lnTo>
                    <a:pt x="34" y="1304"/>
                  </a:lnTo>
                  <a:lnTo>
                    <a:pt x="34" y="1304"/>
                  </a:lnTo>
                  <a:lnTo>
                    <a:pt x="76" y="1293"/>
                  </a:lnTo>
                  <a:lnTo>
                    <a:pt x="120" y="1284"/>
                  </a:lnTo>
                  <a:lnTo>
                    <a:pt x="173" y="1275"/>
                  </a:lnTo>
                  <a:lnTo>
                    <a:pt x="201" y="1272"/>
                  </a:lnTo>
                  <a:lnTo>
                    <a:pt x="229" y="1270"/>
                  </a:lnTo>
                  <a:lnTo>
                    <a:pt x="257" y="1270"/>
                  </a:lnTo>
                  <a:lnTo>
                    <a:pt x="283" y="1272"/>
                  </a:lnTo>
                  <a:lnTo>
                    <a:pt x="308" y="1275"/>
                  </a:lnTo>
                  <a:lnTo>
                    <a:pt x="331" y="1281"/>
                  </a:lnTo>
                  <a:lnTo>
                    <a:pt x="342" y="1286"/>
                  </a:lnTo>
                  <a:lnTo>
                    <a:pt x="352" y="1292"/>
                  </a:lnTo>
                  <a:lnTo>
                    <a:pt x="361" y="1298"/>
                  </a:lnTo>
                  <a:lnTo>
                    <a:pt x="369" y="1304"/>
                  </a:lnTo>
                  <a:lnTo>
                    <a:pt x="369" y="1304"/>
                  </a:lnTo>
                  <a:lnTo>
                    <a:pt x="375" y="1310"/>
                  </a:lnTo>
                  <a:lnTo>
                    <a:pt x="380" y="1318"/>
                  </a:lnTo>
                  <a:lnTo>
                    <a:pt x="383" y="1326"/>
                  </a:lnTo>
                  <a:lnTo>
                    <a:pt x="386" y="1334"/>
                  </a:lnTo>
                  <a:lnTo>
                    <a:pt x="389" y="1351"/>
                  </a:lnTo>
                  <a:lnTo>
                    <a:pt x="387" y="1370"/>
                  </a:lnTo>
                  <a:lnTo>
                    <a:pt x="386" y="1388"/>
                  </a:lnTo>
                  <a:lnTo>
                    <a:pt x="381" y="1408"/>
                  </a:lnTo>
                  <a:lnTo>
                    <a:pt x="369" y="1450"/>
                  </a:lnTo>
                  <a:lnTo>
                    <a:pt x="356" y="1492"/>
                  </a:lnTo>
                  <a:lnTo>
                    <a:pt x="352" y="1511"/>
                  </a:lnTo>
                  <a:lnTo>
                    <a:pt x="350" y="1531"/>
                  </a:lnTo>
                  <a:lnTo>
                    <a:pt x="349" y="1550"/>
                  </a:lnTo>
                  <a:lnTo>
                    <a:pt x="352" y="1567"/>
                  </a:lnTo>
                  <a:lnTo>
                    <a:pt x="355" y="1575"/>
                  </a:lnTo>
                  <a:lnTo>
                    <a:pt x="358" y="1583"/>
                  </a:lnTo>
                  <a:lnTo>
                    <a:pt x="363" y="1589"/>
                  </a:lnTo>
                  <a:lnTo>
                    <a:pt x="369" y="1597"/>
                  </a:lnTo>
                  <a:lnTo>
                    <a:pt x="369" y="1597"/>
                  </a:lnTo>
                  <a:lnTo>
                    <a:pt x="383" y="1608"/>
                  </a:lnTo>
                  <a:lnTo>
                    <a:pt x="398" y="1619"/>
                  </a:lnTo>
                  <a:lnTo>
                    <a:pt x="415" y="1628"/>
                  </a:lnTo>
                  <a:lnTo>
                    <a:pt x="434" y="1636"/>
                  </a:lnTo>
                  <a:lnTo>
                    <a:pt x="453" y="1640"/>
                  </a:lnTo>
                  <a:lnTo>
                    <a:pt x="473" y="1645"/>
                  </a:lnTo>
                  <a:lnTo>
                    <a:pt x="493" y="1647"/>
                  </a:lnTo>
                  <a:lnTo>
                    <a:pt x="515" y="1648"/>
                  </a:lnTo>
                  <a:lnTo>
                    <a:pt x="535" y="1647"/>
                  </a:lnTo>
                  <a:lnTo>
                    <a:pt x="557" y="1645"/>
                  </a:lnTo>
                  <a:lnTo>
                    <a:pt x="576" y="1640"/>
                  </a:lnTo>
                  <a:lnTo>
                    <a:pt x="596" y="1636"/>
                  </a:lnTo>
                  <a:lnTo>
                    <a:pt x="615" y="1628"/>
                  </a:lnTo>
                  <a:lnTo>
                    <a:pt x="632" y="1619"/>
                  </a:lnTo>
                  <a:lnTo>
                    <a:pt x="647" y="1608"/>
                  </a:lnTo>
                  <a:lnTo>
                    <a:pt x="661" y="1597"/>
                  </a:lnTo>
                  <a:lnTo>
                    <a:pt x="661" y="1597"/>
                  </a:lnTo>
                  <a:lnTo>
                    <a:pt x="666" y="1589"/>
                  </a:lnTo>
                  <a:lnTo>
                    <a:pt x="672" y="1583"/>
                  </a:lnTo>
                  <a:lnTo>
                    <a:pt x="675" y="1575"/>
                  </a:lnTo>
                  <a:lnTo>
                    <a:pt x="679" y="1567"/>
                  </a:lnTo>
                  <a:lnTo>
                    <a:pt x="680" y="1550"/>
                  </a:lnTo>
                  <a:lnTo>
                    <a:pt x="680" y="1531"/>
                  </a:lnTo>
                  <a:lnTo>
                    <a:pt x="677" y="1511"/>
                  </a:lnTo>
                  <a:lnTo>
                    <a:pt x="674" y="1492"/>
                  </a:lnTo>
                  <a:lnTo>
                    <a:pt x="661" y="1450"/>
                  </a:lnTo>
                  <a:lnTo>
                    <a:pt x="649" y="1408"/>
                  </a:lnTo>
                  <a:lnTo>
                    <a:pt x="644" y="1388"/>
                  </a:lnTo>
                  <a:lnTo>
                    <a:pt x="641" y="1370"/>
                  </a:lnTo>
                  <a:lnTo>
                    <a:pt x="641" y="1351"/>
                  </a:lnTo>
                  <a:lnTo>
                    <a:pt x="644" y="1334"/>
                  </a:lnTo>
                  <a:lnTo>
                    <a:pt x="647" y="1326"/>
                  </a:lnTo>
                  <a:lnTo>
                    <a:pt x="650" y="1318"/>
                  </a:lnTo>
                  <a:lnTo>
                    <a:pt x="655" y="1310"/>
                  </a:lnTo>
                  <a:lnTo>
                    <a:pt x="661" y="1304"/>
                  </a:lnTo>
                  <a:lnTo>
                    <a:pt x="661" y="1304"/>
                  </a:lnTo>
                  <a:lnTo>
                    <a:pt x="669" y="1298"/>
                  </a:lnTo>
                  <a:lnTo>
                    <a:pt x="677" y="1292"/>
                  </a:lnTo>
                  <a:lnTo>
                    <a:pt x="688" y="1286"/>
                  </a:lnTo>
                  <a:lnTo>
                    <a:pt x="697" y="1281"/>
                  </a:lnTo>
                  <a:lnTo>
                    <a:pt x="721" y="1275"/>
                  </a:lnTo>
                  <a:lnTo>
                    <a:pt x="747" y="1272"/>
                  </a:lnTo>
                  <a:lnTo>
                    <a:pt x="773" y="1270"/>
                  </a:lnTo>
                  <a:lnTo>
                    <a:pt x="801" y="1270"/>
                  </a:lnTo>
                  <a:lnTo>
                    <a:pt x="829" y="1272"/>
                  </a:lnTo>
                  <a:lnTo>
                    <a:pt x="857" y="1275"/>
                  </a:lnTo>
                  <a:lnTo>
                    <a:pt x="910" y="1284"/>
                  </a:lnTo>
                  <a:lnTo>
                    <a:pt x="954" y="1293"/>
                  </a:lnTo>
                  <a:lnTo>
                    <a:pt x="994" y="1304"/>
                  </a:lnTo>
                  <a:lnTo>
                    <a:pt x="994" y="1304"/>
                  </a:lnTo>
                  <a:lnTo>
                    <a:pt x="1005" y="1264"/>
                  </a:lnTo>
                  <a:lnTo>
                    <a:pt x="1016" y="1219"/>
                  </a:lnTo>
                  <a:lnTo>
                    <a:pt x="1024" y="1167"/>
                  </a:lnTo>
                  <a:lnTo>
                    <a:pt x="1027" y="1139"/>
                  </a:lnTo>
                  <a:lnTo>
                    <a:pt x="1030" y="1111"/>
                  </a:lnTo>
                  <a:lnTo>
                    <a:pt x="1030" y="1083"/>
                  </a:lnTo>
                  <a:lnTo>
                    <a:pt x="1029" y="1055"/>
                  </a:lnTo>
                  <a:lnTo>
                    <a:pt x="1024" y="1030"/>
                  </a:lnTo>
                  <a:lnTo>
                    <a:pt x="1018" y="1007"/>
                  </a:lnTo>
                  <a:lnTo>
                    <a:pt x="1013" y="996"/>
                  </a:lnTo>
                  <a:lnTo>
                    <a:pt x="1008" y="987"/>
                  </a:lnTo>
                  <a:lnTo>
                    <a:pt x="1002" y="977"/>
                  </a:lnTo>
                  <a:lnTo>
                    <a:pt x="994" y="970"/>
                  </a:lnTo>
                  <a:lnTo>
                    <a:pt x="994" y="970"/>
                  </a:lnTo>
                  <a:lnTo>
                    <a:pt x="988" y="965"/>
                  </a:lnTo>
                  <a:lnTo>
                    <a:pt x="980" y="960"/>
                  </a:lnTo>
                  <a:lnTo>
                    <a:pt x="973" y="956"/>
                  </a:lnTo>
                  <a:lnTo>
                    <a:pt x="965" y="954"/>
                  </a:lnTo>
                  <a:lnTo>
                    <a:pt x="948" y="951"/>
                  </a:lnTo>
                  <a:lnTo>
                    <a:pt x="931" y="951"/>
                  </a:lnTo>
                  <a:lnTo>
                    <a:pt x="910" y="954"/>
                  </a:lnTo>
                  <a:lnTo>
                    <a:pt x="890" y="959"/>
                  </a:lnTo>
                  <a:lnTo>
                    <a:pt x="848" y="970"/>
                  </a:lnTo>
                  <a:lnTo>
                    <a:pt x="848" y="970"/>
                  </a:lnTo>
                  <a:lnTo>
                    <a:pt x="808" y="982"/>
                  </a:lnTo>
                  <a:lnTo>
                    <a:pt x="787" y="987"/>
                  </a:lnTo>
                  <a:lnTo>
                    <a:pt x="767" y="990"/>
                  </a:lnTo>
                  <a:lnTo>
                    <a:pt x="750" y="990"/>
                  </a:lnTo>
                  <a:lnTo>
                    <a:pt x="733" y="987"/>
                  </a:lnTo>
                  <a:lnTo>
                    <a:pt x="724" y="985"/>
                  </a:lnTo>
                  <a:lnTo>
                    <a:pt x="716" y="980"/>
                  </a:lnTo>
                  <a:lnTo>
                    <a:pt x="710" y="976"/>
                  </a:lnTo>
                  <a:lnTo>
                    <a:pt x="703" y="970"/>
                  </a:lnTo>
                  <a:lnTo>
                    <a:pt x="703" y="970"/>
                  </a:lnTo>
                  <a:lnTo>
                    <a:pt x="691" y="956"/>
                  </a:lnTo>
                  <a:lnTo>
                    <a:pt x="680" y="940"/>
                  </a:lnTo>
                  <a:lnTo>
                    <a:pt x="671" y="923"/>
                  </a:lnTo>
                  <a:lnTo>
                    <a:pt x="664" y="906"/>
                  </a:lnTo>
                  <a:lnTo>
                    <a:pt x="658" y="886"/>
                  </a:lnTo>
                  <a:lnTo>
                    <a:pt x="654" y="865"/>
                  </a:lnTo>
                  <a:lnTo>
                    <a:pt x="652" y="845"/>
                  </a:lnTo>
                  <a:lnTo>
                    <a:pt x="650" y="825"/>
                  </a:lnTo>
                  <a:lnTo>
                    <a:pt x="652" y="803"/>
                  </a:lnTo>
                  <a:lnTo>
                    <a:pt x="654" y="783"/>
                  </a:lnTo>
                  <a:lnTo>
                    <a:pt x="658" y="763"/>
                  </a:lnTo>
                  <a:lnTo>
                    <a:pt x="664" y="742"/>
                  </a:lnTo>
                  <a:lnTo>
                    <a:pt x="671" y="725"/>
                  </a:lnTo>
                  <a:lnTo>
                    <a:pt x="680" y="708"/>
                  </a:lnTo>
                  <a:lnTo>
                    <a:pt x="691" y="693"/>
                  </a:lnTo>
                  <a:lnTo>
                    <a:pt x="703" y="679"/>
                  </a:lnTo>
                  <a:lnTo>
                    <a:pt x="703" y="679"/>
                  </a:lnTo>
                  <a:lnTo>
                    <a:pt x="710" y="672"/>
                  </a:lnTo>
                  <a:lnTo>
                    <a:pt x="716" y="668"/>
                  </a:lnTo>
                  <a:lnTo>
                    <a:pt x="724" y="663"/>
                  </a:lnTo>
                  <a:lnTo>
                    <a:pt x="733" y="661"/>
                  </a:lnTo>
                  <a:lnTo>
                    <a:pt x="750" y="658"/>
                  </a:lnTo>
                  <a:lnTo>
                    <a:pt x="767" y="658"/>
                  </a:lnTo>
                  <a:lnTo>
                    <a:pt x="787" y="661"/>
                  </a:lnTo>
                  <a:lnTo>
                    <a:pt x="808" y="666"/>
                  </a:lnTo>
                  <a:lnTo>
                    <a:pt x="848" y="679"/>
                  </a:lnTo>
                  <a:lnTo>
                    <a:pt x="848" y="679"/>
                  </a:lnTo>
                  <a:lnTo>
                    <a:pt x="890" y="689"/>
                  </a:lnTo>
                  <a:lnTo>
                    <a:pt x="910" y="694"/>
                  </a:lnTo>
                  <a:lnTo>
                    <a:pt x="931" y="697"/>
                  </a:lnTo>
                  <a:lnTo>
                    <a:pt x="948" y="697"/>
                  </a:lnTo>
                  <a:lnTo>
                    <a:pt x="965" y="696"/>
                  </a:lnTo>
                  <a:lnTo>
                    <a:pt x="973" y="693"/>
                  </a:lnTo>
                  <a:lnTo>
                    <a:pt x="980" y="688"/>
                  </a:lnTo>
                  <a:lnTo>
                    <a:pt x="988" y="683"/>
                  </a:lnTo>
                  <a:lnTo>
                    <a:pt x="994" y="679"/>
                  </a:lnTo>
                  <a:lnTo>
                    <a:pt x="994" y="679"/>
                  </a:lnTo>
                  <a:lnTo>
                    <a:pt x="1002" y="671"/>
                  </a:lnTo>
                  <a:lnTo>
                    <a:pt x="1008" y="661"/>
                  </a:lnTo>
                  <a:lnTo>
                    <a:pt x="1013" y="652"/>
                  </a:lnTo>
                  <a:lnTo>
                    <a:pt x="1018" y="641"/>
                  </a:lnTo>
                  <a:lnTo>
                    <a:pt x="1024" y="618"/>
                  </a:lnTo>
                  <a:lnTo>
                    <a:pt x="1029" y="593"/>
                  </a:lnTo>
                  <a:lnTo>
                    <a:pt x="1030" y="565"/>
                  </a:lnTo>
                  <a:lnTo>
                    <a:pt x="1030" y="538"/>
                  </a:lnTo>
                  <a:lnTo>
                    <a:pt x="1027" y="509"/>
                  </a:lnTo>
                  <a:lnTo>
                    <a:pt x="1024" y="481"/>
                  </a:lnTo>
                  <a:lnTo>
                    <a:pt x="1016" y="430"/>
                  </a:lnTo>
                  <a:lnTo>
                    <a:pt x="1005" y="386"/>
                  </a:lnTo>
                  <a:lnTo>
                    <a:pt x="994" y="344"/>
                  </a:lnTo>
                  <a:lnTo>
                    <a:pt x="994" y="344"/>
                  </a:lnTo>
                  <a:lnTo>
                    <a:pt x="954" y="355"/>
                  </a:lnTo>
                  <a:lnTo>
                    <a:pt x="910" y="364"/>
                  </a:lnTo>
                  <a:lnTo>
                    <a:pt x="857" y="374"/>
                  </a:lnTo>
                  <a:lnTo>
                    <a:pt x="829" y="377"/>
                  </a:lnTo>
                  <a:lnTo>
                    <a:pt x="801" y="378"/>
                  </a:lnTo>
                  <a:lnTo>
                    <a:pt x="773" y="380"/>
                  </a:lnTo>
                  <a:lnTo>
                    <a:pt x="747" y="377"/>
                  </a:lnTo>
                  <a:lnTo>
                    <a:pt x="721" y="374"/>
                  </a:lnTo>
                  <a:lnTo>
                    <a:pt x="697" y="367"/>
                  </a:lnTo>
                  <a:lnTo>
                    <a:pt x="688" y="363"/>
                  </a:lnTo>
                  <a:lnTo>
                    <a:pt x="677" y="356"/>
                  </a:lnTo>
                  <a:lnTo>
                    <a:pt x="669" y="352"/>
                  </a:lnTo>
                  <a:lnTo>
                    <a:pt x="661" y="344"/>
                  </a:lnTo>
                  <a:lnTo>
                    <a:pt x="661" y="344"/>
                  </a:lnTo>
                  <a:lnTo>
                    <a:pt x="655" y="338"/>
                  </a:lnTo>
                  <a:lnTo>
                    <a:pt x="650" y="330"/>
                  </a:lnTo>
                  <a:lnTo>
                    <a:pt x="647" y="322"/>
                  </a:lnTo>
                  <a:lnTo>
                    <a:pt x="644" y="314"/>
                  </a:lnTo>
                  <a:lnTo>
                    <a:pt x="641" y="297"/>
                  </a:lnTo>
                  <a:lnTo>
                    <a:pt x="641" y="279"/>
                  </a:lnTo>
                  <a:lnTo>
                    <a:pt x="644" y="260"/>
                  </a:lnTo>
                  <a:lnTo>
                    <a:pt x="649" y="240"/>
                  </a:lnTo>
                  <a:lnTo>
                    <a:pt x="661" y="198"/>
                  </a:lnTo>
                  <a:lnTo>
                    <a:pt x="674" y="157"/>
                  </a:lnTo>
                  <a:lnTo>
                    <a:pt x="677" y="137"/>
                  </a:lnTo>
                  <a:lnTo>
                    <a:pt x="680" y="117"/>
                  </a:lnTo>
                  <a:lnTo>
                    <a:pt x="680" y="98"/>
                  </a:lnTo>
                  <a:lnTo>
                    <a:pt x="679" y="81"/>
                  </a:lnTo>
                  <a:lnTo>
                    <a:pt x="675" y="73"/>
                  </a:lnTo>
                  <a:lnTo>
                    <a:pt x="672" y="65"/>
                  </a:lnTo>
                  <a:lnTo>
                    <a:pt x="666" y="59"/>
                  </a:lnTo>
                  <a:lnTo>
                    <a:pt x="661" y="51"/>
                  </a:lnTo>
                  <a:lnTo>
                    <a:pt x="661" y="51"/>
                  </a:lnTo>
                  <a:lnTo>
                    <a:pt x="647" y="40"/>
                  </a:lnTo>
                  <a:lnTo>
                    <a:pt x="632" y="30"/>
                  </a:lnTo>
                  <a:lnTo>
                    <a:pt x="615" y="20"/>
                  </a:lnTo>
                  <a:lnTo>
                    <a:pt x="596" y="12"/>
                  </a:lnTo>
                  <a:lnTo>
                    <a:pt x="576" y="8"/>
                  </a:lnTo>
                  <a:lnTo>
                    <a:pt x="557" y="3"/>
                  </a:lnTo>
                  <a:lnTo>
                    <a:pt x="535" y="2"/>
                  </a:lnTo>
                  <a:lnTo>
                    <a:pt x="515" y="0"/>
                  </a:lnTo>
                  <a:lnTo>
                    <a:pt x="515" y="0"/>
                  </a:lnTo>
                  <a:lnTo>
                    <a:pt x="493" y="2"/>
                  </a:lnTo>
                  <a:lnTo>
                    <a:pt x="473" y="3"/>
                  </a:lnTo>
                  <a:lnTo>
                    <a:pt x="453" y="8"/>
                  </a:lnTo>
                  <a:lnTo>
                    <a:pt x="434" y="12"/>
                  </a:lnTo>
                  <a:lnTo>
                    <a:pt x="415" y="20"/>
                  </a:lnTo>
                  <a:lnTo>
                    <a:pt x="398" y="30"/>
                  </a:lnTo>
                  <a:lnTo>
                    <a:pt x="383" y="40"/>
                  </a:lnTo>
                  <a:lnTo>
                    <a:pt x="369" y="51"/>
                  </a:lnTo>
                  <a:close/>
                </a:path>
              </a:pathLst>
            </a:custGeom>
            <a:gradFill flip="none" rotWithShape="1">
              <a:gsLst>
                <a:gs pos="9000">
                  <a:schemeClr val="bg1">
                    <a:lumMod val="85000"/>
                  </a:schemeClr>
                </a:gs>
                <a:gs pos="100000">
                  <a:schemeClr val="bg1">
                    <a:lumMod val="65000"/>
                  </a:schemeClr>
                </a:gs>
              </a:gsLst>
              <a:lin ang="2700000" scaled="1"/>
            </a:gradFill>
            <a:ln>
              <a:noFill/>
            </a:ln>
          </p:spPr>
          <p:txBody>
            <a:bodyPr vert="horz" wrap="square" lIns="91440" tIns="45720" rIns="91440" bIns="45720" numCol="1" anchor="t" anchorCtr="0" compatLnSpc="1"/>
            <a:lstStyle/>
            <a:p>
              <a:endParaRPr lang="zh-CN" altLang="en-US"/>
            </a:p>
          </p:txBody>
        </p:sp>
        <p:sp>
          <p:nvSpPr>
            <p:cNvPr id="12" name="Freeform 62"/>
            <p:cNvSpPr/>
            <p:nvPr>
              <p:custDataLst>
                <p:tags r:id="rId11"/>
              </p:custDataLst>
            </p:nvPr>
          </p:nvSpPr>
          <p:spPr bwMode="auto">
            <a:xfrm flipH="1" flipV="1">
              <a:off x="11017547" y="6209916"/>
              <a:ext cx="868932" cy="544270"/>
            </a:xfrm>
            <a:custGeom>
              <a:avLst/>
              <a:gdLst>
                <a:gd name="T0" fmla="*/ 952 w 1646"/>
                <a:gd name="T1" fmla="*/ 66 h 1031"/>
                <a:gd name="T2" fmla="*/ 982 w 1646"/>
                <a:gd name="T3" fmla="*/ 224 h 1031"/>
                <a:gd name="T4" fmla="*/ 980 w 1646"/>
                <a:gd name="T5" fmla="*/ 315 h 1031"/>
                <a:gd name="T6" fmla="*/ 923 w 1646"/>
                <a:gd name="T7" fmla="*/ 360 h 1031"/>
                <a:gd name="T8" fmla="*/ 801 w 1646"/>
                <a:gd name="T9" fmla="*/ 379 h 1031"/>
                <a:gd name="T10" fmla="*/ 691 w 1646"/>
                <a:gd name="T11" fmla="*/ 340 h 1031"/>
                <a:gd name="T12" fmla="*/ 660 w 1646"/>
                <a:gd name="T13" fmla="*/ 299 h 1031"/>
                <a:gd name="T14" fmla="*/ 689 w 1646"/>
                <a:gd name="T15" fmla="*/ 140 h 1031"/>
                <a:gd name="T16" fmla="*/ 688 w 1646"/>
                <a:gd name="T17" fmla="*/ 50 h 1031"/>
                <a:gd name="T18" fmla="*/ 650 w 1646"/>
                <a:gd name="T19" fmla="*/ 18 h 1031"/>
                <a:gd name="T20" fmla="*/ 509 w 1646"/>
                <a:gd name="T21" fmla="*/ 4 h 1031"/>
                <a:gd name="T22" fmla="*/ 355 w 1646"/>
                <a:gd name="T23" fmla="*/ 77 h 1031"/>
                <a:gd name="T24" fmla="*/ 376 w 1646"/>
                <a:gd name="T25" fmla="*/ 285 h 1031"/>
                <a:gd name="T26" fmla="*/ 342 w 1646"/>
                <a:gd name="T27" fmla="*/ 371 h 1031"/>
                <a:gd name="T28" fmla="*/ 296 w 1646"/>
                <a:gd name="T29" fmla="*/ 389 h 1031"/>
                <a:gd name="T30" fmla="*/ 155 w 1646"/>
                <a:gd name="T31" fmla="*/ 358 h 1031"/>
                <a:gd name="T32" fmla="*/ 65 w 1646"/>
                <a:gd name="T33" fmla="*/ 360 h 1031"/>
                <a:gd name="T34" fmla="*/ 19 w 1646"/>
                <a:gd name="T35" fmla="*/ 416 h 1031"/>
                <a:gd name="T36" fmla="*/ 0 w 1646"/>
                <a:gd name="T37" fmla="*/ 537 h 1031"/>
                <a:gd name="T38" fmla="*/ 39 w 1646"/>
                <a:gd name="T39" fmla="*/ 648 h 1031"/>
                <a:gd name="T40" fmla="*/ 81 w 1646"/>
                <a:gd name="T41" fmla="*/ 679 h 1031"/>
                <a:gd name="T42" fmla="*/ 197 w 1646"/>
                <a:gd name="T43" fmla="*/ 662 h 1031"/>
                <a:gd name="T44" fmla="*/ 322 w 1646"/>
                <a:gd name="T45" fmla="*/ 648 h 1031"/>
                <a:gd name="T46" fmla="*/ 356 w 1646"/>
                <a:gd name="T47" fmla="*/ 679 h 1031"/>
                <a:gd name="T48" fmla="*/ 378 w 1646"/>
                <a:gd name="T49" fmla="*/ 802 h 1031"/>
                <a:gd name="T50" fmla="*/ 342 w 1646"/>
                <a:gd name="T51" fmla="*/ 996 h 1031"/>
                <a:gd name="T52" fmla="*/ 565 w 1646"/>
                <a:gd name="T53" fmla="*/ 1031 h 1031"/>
                <a:gd name="T54" fmla="*/ 669 w 1646"/>
                <a:gd name="T55" fmla="*/ 1003 h 1031"/>
                <a:gd name="T56" fmla="*/ 694 w 1646"/>
                <a:gd name="T57" fmla="*/ 967 h 1031"/>
                <a:gd name="T58" fmla="*/ 664 w 1646"/>
                <a:gd name="T59" fmla="*/ 808 h 1031"/>
                <a:gd name="T60" fmla="*/ 666 w 1646"/>
                <a:gd name="T61" fmla="*/ 718 h 1031"/>
                <a:gd name="T62" fmla="*/ 723 w 1646"/>
                <a:gd name="T63" fmla="*/ 673 h 1031"/>
                <a:gd name="T64" fmla="*/ 843 w 1646"/>
                <a:gd name="T65" fmla="*/ 652 h 1031"/>
                <a:gd name="T66" fmla="*/ 955 w 1646"/>
                <a:gd name="T67" fmla="*/ 691 h 1031"/>
                <a:gd name="T68" fmla="*/ 987 w 1646"/>
                <a:gd name="T69" fmla="*/ 733 h 1031"/>
                <a:gd name="T70" fmla="*/ 957 w 1646"/>
                <a:gd name="T71" fmla="*/ 892 h 1031"/>
                <a:gd name="T72" fmla="*/ 958 w 1646"/>
                <a:gd name="T73" fmla="*/ 982 h 1031"/>
                <a:gd name="T74" fmla="*/ 996 w 1646"/>
                <a:gd name="T75" fmla="*/ 1014 h 1031"/>
                <a:gd name="T76" fmla="*/ 1137 w 1646"/>
                <a:gd name="T77" fmla="*/ 1029 h 1031"/>
                <a:gd name="T78" fmla="*/ 1292 w 1646"/>
                <a:gd name="T79" fmla="*/ 954 h 1031"/>
                <a:gd name="T80" fmla="*/ 1270 w 1646"/>
                <a:gd name="T81" fmla="*/ 747 h 1031"/>
                <a:gd name="T82" fmla="*/ 1302 w 1646"/>
                <a:gd name="T83" fmla="*/ 662 h 1031"/>
                <a:gd name="T84" fmla="*/ 1349 w 1646"/>
                <a:gd name="T85" fmla="*/ 643 h 1031"/>
                <a:gd name="T86" fmla="*/ 1491 w 1646"/>
                <a:gd name="T87" fmla="*/ 674 h 1031"/>
                <a:gd name="T88" fmla="*/ 1581 w 1646"/>
                <a:gd name="T89" fmla="*/ 673 h 1031"/>
                <a:gd name="T90" fmla="*/ 1626 w 1646"/>
                <a:gd name="T91" fmla="*/ 615 h 1031"/>
                <a:gd name="T92" fmla="*/ 1646 w 1646"/>
                <a:gd name="T93" fmla="*/ 495 h 1031"/>
                <a:gd name="T94" fmla="*/ 1607 w 1646"/>
                <a:gd name="T95" fmla="*/ 383 h 1031"/>
                <a:gd name="T96" fmla="*/ 1565 w 1646"/>
                <a:gd name="T97" fmla="*/ 354 h 1031"/>
                <a:gd name="T98" fmla="*/ 1449 w 1646"/>
                <a:gd name="T99" fmla="*/ 371 h 1031"/>
                <a:gd name="T100" fmla="*/ 1324 w 1646"/>
                <a:gd name="T101" fmla="*/ 385 h 1031"/>
                <a:gd name="T102" fmla="*/ 1290 w 1646"/>
                <a:gd name="T103" fmla="*/ 354 h 1031"/>
                <a:gd name="T104" fmla="*/ 1268 w 1646"/>
                <a:gd name="T105" fmla="*/ 229 h 1031"/>
                <a:gd name="T106" fmla="*/ 1302 w 1646"/>
                <a:gd name="T107" fmla="*/ 36 h 1031"/>
                <a:gd name="T108" fmla="*/ 1091 w 1646"/>
                <a:gd name="T109" fmla="*/ 0 h 1031"/>
                <a:gd name="T110" fmla="*/ 1005 w 1646"/>
                <a:gd name="T111" fmla="*/ 1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46" h="1031">
                  <a:moveTo>
                    <a:pt x="969" y="36"/>
                  </a:moveTo>
                  <a:lnTo>
                    <a:pt x="969" y="36"/>
                  </a:lnTo>
                  <a:lnTo>
                    <a:pt x="963" y="42"/>
                  </a:lnTo>
                  <a:lnTo>
                    <a:pt x="958" y="50"/>
                  </a:lnTo>
                  <a:lnTo>
                    <a:pt x="955" y="58"/>
                  </a:lnTo>
                  <a:lnTo>
                    <a:pt x="952" y="66"/>
                  </a:lnTo>
                  <a:lnTo>
                    <a:pt x="949" y="83"/>
                  </a:lnTo>
                  <a:lnTo>
                    <a:pt x="949" y="102"/>
                  </a:lnTo>
                  <a:lnTo>
                    <a:pt x="952" y="120"/>
                  </a:lnTo>
                  <a:lnTo>
                    <a:pt x="957" y="140"/>
                  </a:lnTo>
                  <a:lnTo>
                    <a:pt x="969" y="182"/>
                  </a:lnTo>
                  <a:lnTo>
                    <a:pt x="982" y="224"/>
                  </a:lnTo>
                  <a:lnTo>
                    <a:pt x="985" y="243"/>
                  </a:lnTo>
                  <a:lnTo>
                    <a:pt x="988" y="263"/>
                  </a:lnTo>
                  <a:lnTo>
                    <a:pt x="988" y="282"/>
                  </a:lnTo>
                  <a:lnTo>
                    <a:pt x="987" y="299"/>
                  </a:lnTo>
                  <a:lnTo>
                    <a:pt x="983" y="307"/>
                  </a:lnTo>
                  <a:lnTo>
                    <a:pt x="980" y="315"/>
                  </a:lnTo>
                  <a:lnTo>
                    <a:pt x="974" y="321"/>
                  </a:lnTo>
                  <a:lnTo>
                    <a:pt x="969" y="329"/>
                  </a:lnTo>
                  <a:lnTo>
                    <a:pt x="969" y="329"/>
                  </a:lnTo>
                  <a:lnTo>
                    <a:pt x="955" y="340"/>
                  </a:lnTo>
                  <a:lnTo>
                    <a:pt x="940" y="351"/>
                  </a:lnTo>
                  <a:lnTo>
                    <a:pt x="923" y="360"/>
                  </a:lnTo>
                  <a:lnTo>
                    <a:pt x="904" y="368"/>
                  </a:lnTo>
                  <a:lnTo>
                    <a:pt x="884" y="372"/>
                  </a:lnTo>
                  <a:lnTo>
                    <a:pt x="865" y="377"/>
                  </a:lnTo>
                  <a:lnTo>
                    <a:pt x="843" y="379"/>
                  </a:lnTo>
                  <a:lnTo>
                    <a:pt x="823" y="380"/>
                  </a:lnTo>
                  <a:lnTo>
                    <a:pt x="801" y="379"/>
                  </a:lnTo>
                  <a:lnTo>
                    <a:pt x="781" y="377"/>
                  </a:lnTo>
                  <a:lnTo>
                    <a:pt x="761" y="372"/>
                  </a:lnTo>
                  <a:lnTo>
                    <a:pt x="742" y="368"/>
                  </a:lnTo>
                  <a:lnTo>
                    <a:pt x="723" y="360"/>
                  </a:lnTo>
                  <a:lnTo>
                    <a:pt x="706" y="351"/>
                  </a:lnTo>
                  <a:lnTo>
                    <a:pt x="691" y="340"/>
                  </a:lnTo>
                  <a:lnTo>
                    <a:pt x="677" y="329"/>
                  </a:lnTo>
                  <a:lnTo>
                    <a:pt x="677" y="329"/>
                  </a:lnTo>
                  <a:lnTo>
                    <a:pt x="671" y="321"/>
                  </a:lnTo>
                  <a:lnTo>
                    <a:pt x="666" y="315"/>
                  </a:lnTo>
                  <a:lnTo>
                    <a:pt x="663" y="307"/>
                  </a:lnTo>
                  <a:lnTo>
                    <a:pt x="660" y="299"/>
                  </a:lnTo>
                  <a:lnTo>
                    <a:pt x="657" y="282"/>
                  </a:lnTo>
                  <a:lnTo>
                    <a:pt x="658" y="263"/>
                  </a:lnTo>
                  <a:lnTo>
                    <a:pt x="660" y="243"/>
                  </a:lnTo>
                  <a:lnTo>
                    <a:pt x="664" y="224"/>
                  </a:lnTo>
                  <a:lnTo>
                    <a:pt x="677" y="182"/>
                  </a:lnTo>
                  <a:lnTo>
                    <a:pt x="689" y="140"/>
                  </a:lnTo>
                  <a:lnTo>
                    <a:pt x="694" y="120"/>
                  </a:lnTo>
                  <a:lnTo>
                    <a:pt x="695" y="102"/>
                  </a:lnTo>
                  <a:lnTo>
                    <a:pt x="697" y="83"/>
                  </a:lnTo>
                  <a:lnTo>
                    <a:pt x="694" y="66"/>
                  </a:lnTo>
                  <a:lnTo>
                    <a:pt x="691" y="58"/>
                  </a:lnTo>
                  <a:lnTo>
                    <a:pt x="688" y="50"/>
                  </a:lnTo>
                  <a:lnTo>
                    <a:pt x="683" y="42"/>
                  </a:lnTo>
                  <a:lnTo>
                    <a:pt x="677" y="36"/>
                  </a:lnTo>
                  <a:lnTo>
                    <a:pt x="677" y="36"/>
                  </a:lnTo>
                  <a:lnTo>
                    <a:pt x="669" y="30"/>
                  </a:lnTo>
                  <a:lnTo>
                    <a:pt x="660" y="24"/>
                  </a:lnTo>
                  <a:lnTo>
                    <a:pt x="650" y="18"/>
                  </a:lnTo>
                  <a:lnTo>
                    <a:pt x="639" y="13"/>
                  </a:lnTo>
                  <a:lnTo>
                    <a:pt x="616" y="7"/>
                  </a:lnTo>
                  <a:lnTo>
                    <a:pt x="591" y="4"/>
                  </a:lnTo>
                  <a:lnTo>
                    <a:pt x="565" y="2"/>
                  </a:lnTo>
                  <a:lnTo>
                    <a:pt x="537" y="2"/>
                  </a:lnTo>
                  <a:lnTo>
                    <a:pt x="509" y="4"/>
                  </a:lnTo>
                  <a:lnTo>
                    <a:pt x="481" y="7"/>
                  </a:lnTo>
                  <a:lnTo>
                    <a:pt x="428" y="16"/>
                  </a:lnTo>
                  <a:lnTo>
                    <a:pt x="384" y="25"/>
                  </a:lnTo>
                  <a:lnTo>
                    <a:pt x="342" y="36"/>
                  </a:lnTo>
                  <a:lnTo>
                    <a:pt x="342" y="36"/>
                  </a:lnTo>
                  <a:lnTo>
                    <a:pt x="355" y="77"/>
                  </a:lnTo>
                  <a:lnTo>
                    <a:pt x="364" y="122"/>
                  </a:lnTo>
                  <a:lnTo>
                    <a:pt x="372" y="173"/>
                  </a:lnTo>
                  <a:lnTo>
                    <a:pt x="375" y="201"/>
                  </a:lnTo>
                  <a:lnTo>
                    <a:pt x="378" y="229"/>
                  </a:lnTo>
                  <a:lnTo>
                    <a:pt x="378" y="257"/>
                  </a:lnTo>
                  <a:lnTo>
                    <a:pt x="376" y="285"/>
                  </a:lnTo>
                  <a:lnTo>
                    <a:pt x="372" y="310"/>
                  </a:lnTo>
                  <a:lnTo>
                    <a:pt x="366" y="333"/>
                  </a:lnTo>
                  <a:lnTo>
                    <a:pt x="361" y="344"/>
                  </a:lnTo>
                  <a:lnTo>
                    <a:pt x="356" y="354"/>
                  </a:lnTo>
                  <a:lnTo>
                    <a:pt x="350" y="361"/>
                  </a:lnTo>
                  <a:lnTo>
                    <a:pt x="342" y="371"/>
                  </a:lnTo>
                  <a:lnTo>
                    <a:pt x="342" y="371"/>
                  </a:lnTo>
                  <a:lnTo>
                    <a:pt x="336" y="375"/>
                  </a:lnTo>
                  <a:lnTo>
                    <a:pt x="330" y="380"/>
                  </a:lnTo>
                  <a:lnTo>
                    <a:pt x="322" y="385"/>
                  </a:lnTo>
                  <a:lnTo>
                    <a:pt x="313" y="386"/>
                  </a:lnTo>
                  <a:lnTo>
                    <a:pt x="296" y="389"/>
                  </a:lnTo>
                  <a:lnTo>
                    <a:pt x="278" y="389"/>
                  </a:lnTo>
                  <a:lnTo>
                    <a:pt x="258" y="386"/>
                  </a:lnTo>
                  <a:lnTo>
                    <a:pt x="238" y="382"/>
                  </a:lnTo>
                  <a:lnTo>
                    <a:pt x="197" y="371"/>
                  </a:lnTo>
                  <a:lnTo>
                    <a:pt x="197" y="371"/>
                  </a:lnTo>
                  <a:lnTo>
                    <a:pt x="155" y="358"/>
                  </a:lnTo>
                  <a:lnTo>
                    <a:pt x="135" y="354"/>
                  </a:lnTo>
                  <a:lnTo>
                    <a:pt x="115" y="351"/>
                  </a:lnTo>
                  <a:lnTo>
                    <a:pt x="98" y="351"/>
                  </a:lnTo>
                  <a:lnTo>
                    <a:pt x="81" y="354"/>
                  </a:lnTo>
                  <a:lnTo>
                    <a:pt x="71" y="355"/>
                  </a:lnTo>
                  <a:lnTo>
                    <a:pt x="65" y="360"/>
                  </a:lnTo>
                  <a:lnTo>
                    <a:pt x="57" y="365"/>
                  </a:lnTo>
                  <a:lnTo>
                    <a:pt x="51" y="371"/>
                  </a:lnTo>
                  <a:lnTo>
                    <a:pt x="51" y="371"/>
                  </a:lnTo>
                  <a:lnTo>
                    <a:pt x="39" y="383"/>
                  </a:lnTo>
                  <a:lnTo>
                    <a:pt x="28" y="399"/>
                  </a:lnTo>
                  <a:lnTo>
                    <a:pt x="19" y="416"/>
                  </a:lnTo>
                  <a:lnTo>
                    <a:pt x="12" y="435"/>
                  </a:lnTo>
                  <a:lnTo>
                    <a:pt x="6" y="455"/>
                  </a:lnTo>
                  <a:lnTo>
                    <a:pt x="3" y="475"/>
                  </a:lnTo>
                  <a:lnTo>
                    <a:pt x="0" y="495"/>
                  </a:lnTo>
                  <a:lnTo>
                    <a:pt x="0" y="516"/>
                  </a:lnTo>
                  <a:lnTo>
                    <a:pt x="0" y="537"/>
                  </a:lnTo>
                  <a:lnTo>
                    <a:pt x="3" y="558"/>
                  </a:lnTo>
                  <a:lnTo>
                    <a:pt x="6" y="578"/>
                  </a:lnTo>
                  <a:lnTo>
                    <a:pt x="12" y="596"/>
                  </a:lnTo>
                  <a:lnTo>
                    <a:pt x="19" y="615"/>
                  </a:lnTo>
                  <a:lnTo>
                    <a:pt x="28" y="632"/>
                  </a:lnTo>
                  <a:lnTo>
                    <a:pt x="39" y="648"/>
                  </a:lnTo>
                  <a:lnTo>
                    <a:pt x="51" y="662"/>
                  </a:lnTo>
                  <a:lnTo>
                    <a:pt x="51" y="662"/>
                  </a:lnTo>
                  <a:lnTo>
                    <a:pt x="57" y="668"/>
                  </a:lnTo>
                  <a:lnTo>
                    <a:pt x="65" y="673"/>
                  </a:lnTo>
                  <a:lnTo>
                    <a:pt x="71" y="676"/>
                  </a:lnTo>
                  <a:lnTo>
                    <a:pt x="81" y="679"/>
                  </a:lnTo>
                  <a:lnTo>
                    <a:pt x="98" y="682"/>
                  </a:lnTo>
                  <a:lnTo>
                    <a:pt x="115" y="682"/>
                  </a:lnTo>
                  <a:lnTo>
                    <a:pt x="135" y="679"/>
                  </a:lnTo>
                  <a:lnTo>
                    <a:pt x="155" y="674"/>
                  </a:lnTo>
                  <a:lnTo>
                    <a:pt x="197" y="662"/>
                  </a:lnTo>
                  <a:lnTo>
                    <a:pt x="197" y="662"/>
                  </a:lnTo>
                  <a:lnTo>
                    <a:pt x="238" y="649"/>
                  </a:lnTo>
                  <a:lnTo>
                    <a:pt x="258" y="646"/>
                  </a:lnTo>
                  <a:lnTo>
                    <a:pt x="278" y="643"/>
                  </a:lnTo>
                  <a:lnTo>
                    <a:pt x="296" y="643"/>
                  </a:lnTo>
                  <a:lnTo>
                    <a:pt x="313" y="645"/>
                  </a:lnTo>
                  <a:lnTo>
                    <a:pt x="322" y="648"/>
                  </a:lnTo>
                  <a:lnTo>
                    <a:pt x="330" y="651"/>
                  </a:lnTo>
                  <a:lnTo>
                    <a:pt x="336" y="656"/>
                  </a:lnTo>
                  <a:lnTo>
                    <a:pt x="342" y="662"/>
                  </a:lnTo>
                  <a:lnTo>
                    <a:pt x="342" y="662"/>
                  </a:lnTo>
                  <a:lnTo>
                    <a:pt x="350" y="670"/>
                  </a:lnTo>
                  <a:lnTo>
                    <a:pt x="356" y="679"/>
                  </a:lnTo>
                  <a:lnTo>
                    <a:pt x="361" y="688"/>
                  </a:lnTo>
                  <a:lnTo>
                    <a:pt x="366" y="699"/>
                  </a:lnTo>
                  <a:lnTo>
                    <a:pt x="372" y="723"/>
                  </a:lnTo>
                  <a:lnTo>
                    <a:pt x="376" y="747"/>
                  </a:lnTo>
                  <a:lnTo>
                    <a:pt x="378" y="774"/>
                  </a:lnTo>
                  <a:lnTo>
                    <a:pt x="378" y="802"/>
                  </a:lnTo>
                  <a:lnTo>
                    <a:pt x="375" y="831"/>
                  </a:lnTo>
                  <a:lnTo>
                    <a:pt x="372" y="858"/>
                  </a:lnTo>
                  <a:lnTo>
                    <a:pt x="364" y="911"/>
                  </a:lnTo>
                  <a:lnTo>
                    <a:pt x="355" y="954"/>
                  </a:lnTo>
                  <a:lnTo>
                    <a:pt x="342" y="996"/>
                  </a:lnTo>
                  <a:lnTo>
                    <a:pt x="342" y="996"/>
                  </a:lnTo>
                  <a:lnTo>
                    <a:pt x="384" y="1007"/>
                  </a:lnTo>
                  <a:lnTo>
                    <a:pt x="428" y="1017"/>
                  </a:lnTo>
                  <a:lnTo>
                    <a:pt x="481" y="1026"/>
                  </a:lnTo>
                  <a:lnTo>
                    <a:pt x="509" y="1029"/>
                  </a:lnTo>
                  <a:lnTo>
                    <a:pt x="537" y="1031"/>
                  </a:lnTo>
                  <a:lnTo>
                    <a:pt x="565" y="1031"/>
                  </a:lnTo>
                  <a:lnTo>
                    <a:pt x="591" y="1029"/>
                  </a:lnTo>
                  <a:lnTo>
                    <a:pt x="616" y="1026"/>
                  </a:lnTo>
                  <a:lnTo>
                    <a:pt x="639" y="1018"/>
                  </a:lnTo>
                  <a:lnTo>
                    <a:pt x="650" y="1014"/>
                  </a:lnTo>
                  <a:lnTo>
                    <a:pt x="660" y="1009"/>
                  </a:lnTo>
                  <a:lnTo>
                    <a:pt x="669" y="1003"/>
                  </a:lnTo>
                  <a:lnTo>
                    <a:pt x="677" y="996"/>
                  </a:lnTo>
                  <a:lnTo>
                    <a:pt x="677" y="996"/>
                  </a:lnTo>
                  <a:lnTo>
                    <a:pt x="683" y="990"/>
                  </a:lnTo>
                  <a:lnTo>
                    <a:pt x="688" y="982"/>
                  </a:lnTo>
                  <a:lnTo>
                    <a:pt x="691" y="975"/>
                  </a:lnTo>
                  <a:lnTo>
                    <a:pt x="694" y="967"/>
                  </a:lnTo>
                  <a:lnTo>
                    <a:pt x="697" y="950"/>
                  </a:lnTo>
                  <a:lnTo>
                    <a:pt x="695" y="931"/>
                  </a:lnTo>
                  <a:lnTo>
                    <a:pt x="694" y="912"/>
                  </a:lnTo>
                  <a:lnTo>
                    <a:pt x="689" y="892"/>
                  </a:lnTo>
                  <a:lnTo>
                    <a:pt x="677" y="850"/>
                  </a:lnTo>
                  <a:lnTo>
                    <a:pt x="664" y="808"/>
                  </a:lnTo>
                  <a:lnTo>
                    <a:pt x="660" y="788"/>
                  </a:lnTo>
                  <a:lnTo>
                    <a:pt x="658" y="769"/>
                  </a:lnTo>
                  <a:lnTo>
                    <a:pt x="657" y="751"/>
                  </a:lnTo>
                  <a:lnTo>
                    <a:pt x="660" y="733"/>
                  </a:lnTo>
                  <a:lnTo>
                    <a:pt x="663" y="726"/>
                  </a:lnTo>
                  <a:lnTo>
                    <a:pt x="666" y="718"/>
                  </a:lnTo>
                  <a:lnTo>
                    <a:pt x="671" y="710"/>
                  </a:lnTo>
                  <a:lnTo>
                    <a:pt x="677" y="704"/>
                  </a:lnTo>
                  <a:lnTo>
                    <a:pt x="677" y="704"/>
                  </a:lnTo>
                  <a:lnTo>
                    <a:pt x="691" y="691"/>
                  </a:lnTo>
                  <a:lnTo>
                    <a:pt x="706" y="682"/>
                  </a:lnTo>
                  <a:lnTo>
                    <a:pt x="723" y="673"/>
                  </a:lnTo>
                  <a:lnTo>
                    <a:pt x="742" y="665"/>
                  </a:lnTo>
                  <a:lnTo>
                    <a:pt x="761" y="660"/>
                  </a:lnTo>
                  <a:lnTo>
                    <a:pt x="781" y="656"/>
                  </a:lnTo>
                  <a:lnTo>
                    <a:pt x="801" y="652"/>
                  </a:lnTo>
                  <a:lnTo>
                    <a:pt x="823" y="652"/>
                  </a:lnTo>
                  <a:lnTo>
                    <a:pt x="843" y="652"/>
                  </a:lnTo>
                  <a:lnTo>
                    <a:pt x="865" y="656"/>
                  </a:lnTo>
                  <a:lnTo>
                    <a:pt x="884" y="660"/>
                  </a:lnTo>
                  <a:lnTo>
                    <a:pt x="904" y="665"/>
                  </a:lnTo>
                  <a:lnTo>
                    <a:pt x="923" y="673"/>
                  </a:lnTo>
                  <a:lnTo>
                    <a:pt x="940" y="682"/>
                  </a:lnTo>
                  <a:lnTo>
                    <a:pt x="955" y="691"/>
                  </a:lnTo>
                  <a:lnTo>
                    <a:pt x="969" y="704"/>
                  </a:lnTo>
                  <a:lnTo>
                    <a:pt x="969" y="704"/>
                  </a:lnTo>
                  <a:lnTo>
                    <a:pt x="974" y="710"/>
                  </a:lnTo>
                  <a:lnTo>
                    <a:pt x="980" y="718"/>
                  </a:lnTo>
                  <a:lnTo>
                    <a:pt x="983" y="726"/>
                  </a:lnTo>
                  <a:lnTo>
                    <a:pt x="987" y="733"/>
                  </a:lnTo>
                  <a:lnTo>
                    <a:pt x="988" y="751"/>
                  </a:lnTo>
                  <a:lnTo>
                    <a:pt x="988" y="769"/>
                  </a:lnTo>
                  <a:lnTo>
                    <a:pt x="985" y="788"/>
                  </a:lnTo>
                  <a:lnTo>
                    <a:pt x="982" y="808"/>
                  </a:lnTo>
                  <a:lnTo>
                    <a:pt x="969" y="850"/>
                  </a:lnTo>
                  <a:lnTo>
                    <a:pt x="957" y="892"/>
                  </a:lnTo>
                  <a:lnTo>
                    <a:pt x="952" y="912"/>
                  </a:lnTo>
                  <a:lnTo>
                    <a:pt x="949" y="931"/>
                  </a:lnTo>
                  <a:lnTo>
                    <a:pt x="949" y="950"/>
                  </a:lnTo>
                  <a:lnTo>
                    <a:pt x="952" y="967"/>
                  </a:lnTo>
                  <a:lnTo>
                    <a:pt x="955" y="975"/>
                  </a:lnTo>
                  <a:lnTo>
                    <a:pt x="958" y="982"/>
                  </a:lnTo>
                  <a:lnTo>
                    <a:pt x="963" y="990"/>
                  </a:lnTo>
                  <a:lnTo>
                    <a:pt x="969" y="996"/>
                  </a:lnTo>
                  <a:lnTo>
                    <a:pt x="969" y="996"/>
                  </a:lnTo>
                  <a:lnTo>
                    <a:pt x="977" y="1003"/>
                  </a:lnTo>
                  <a:lnTo>
                    <a:pt x="985" y="1009"/>
                  </a:lnTo>
                  <a:lnTo>
                    <a:pt x="996" y="1014"/>
                  </a:lnTo>
                  <a:lnTo>
                    <a:pt x="1005" y="1018"/>
                  </a:lnTo>
                  <a:lnTo>
                    <a:pt x="1029" y="1026"/>
                  </a:lnTo>
                  <a:lnTo>
                    <a:pt x="1055" y="1029"/>
                  </a:lnTo>
                  <a:lnTo>
                    <a:pt x="1081" y="1031"/>
                  </a:lnTo>
                  <a:lnTo>
                    <a:pt x="1109" y="1031"/>
                  </a:lnTo>
                  <a:lnTo>
                    <a:pt x="1137" y="1029"/>
                  </a:lnTo>
                  <a:lnTo>
                    <a:pt x="1165" y="1026"/>
                  </a:lnTo>
                  <a:lnTo>
                    <a:pt x="1218" y="1017"/>
                  </a:lnTo>
                  <a:lnTo>
                    <a:pt x="1262" y="1007"/>
                  </a:lnTo>
                  <a:lnTo>
                    <a:pt x="1302" y="996"/>
                  </a:lnTo>
                  <a:lnTo>
                    <a:pt x="1302" y="996"/>
                  </a:lnTo>
                  <a:lnTo>
                    <a:pt x="1292" y="954"/>
                  </a:lnTo>
                  <a:lnTo>
                    <a:pt x="1282" y="911"/>
                  </a:lnTo>
                  <a:lnTo>
                    <a:pt x="1273" y="858"/>
                  </a:lnTo>
                  <a:lnTo>
                    <a:pt x="1270" y="831"/>
                  </a:lnTo>
                  <a:lnTo>
                    <a:pt x="1268" y="802"/>
                  </a:lnTo>
                  <a:lnTo>
                    <a:pt x="1268" y="774"/>
                  </a:lnTo>
                  <a:lnTo>
                    <a:pt x="1270" y="747"/>
                  </a:lnTo>
                  <a:lnTo>
                    <a:pt x="1274" y="723"/>
                  </a:lnTo>
                  <a:lnTo>
                    <a:pt x="1281" y="699"/>
                  </a:lnTo>
                  <a:lnTo>
                    <a:pt x="1285" y="688"/>
                  </a:lnTo>
                  <a:lnTo>
                    <a:pt x="1290" y="679"/>
                  </a:lnTo>
                  <a:lnTo>
                    <a:pt x="1296" y="670"/>
                  </a:lnTo>
                  <a:lnTo>
                    <a:pt x="1302" y="662"/>
                  </a:lnTo>
                  <a:lnTo>
                    <a:pt x="1302" y="662"/>
                  </a:lnTo>
                  <a:lnTo>
                    <a:pt x="1310" y="656"/>
                  </a:lnTo>
                  <a:lnTo>
                    <a:pt x="1316" y="651"/>
                  </a:lnTo>
                  <a:lnTo>
                    <a:pt x="1324" y="648"/>
                  </a:lnTo>
                  <a:lnTo>
                    <a:pt x="1332" y="645"/>
                  </a:lnTo>
                  <a:lnTo>
                    <a:pt x="1349" y="643"/>
                  </a:lnTo>
                  <a:lnTo>
                    <a:pt x="1368" y="643"/>
                  </a:lnTo>
                  <a:lnTo>
                    <a:pt x="1388" y="646"/>
                  </a:lnTo>
                  <a:lnTo>
                    <a:pt x="1407" y="649"/>
                  </a:lnTo>
                  <a:lnTo>
                    <a:pt x="1449" y="662"/>
                  </a:lnTo>
                  <a:lnTo>
                    <a:pt x="1449" y="662"/>
                  </a:lnTo>
                  <a:lnTo>
                    <a:pt x="1491" y="674"/>
                  </a:lnTo>
                  <a:lnTo>
                    <a:pt x="1511" y="679"/>
                  </a:lnTo>
                  <a:lnTo>
                    <a:pt x="1530" y="682"/>
                  </a:lnTo>
                  <a:lnTo>
                    <a:pt x="1548" y="682"/>
                  </a:lnTo>
                  <a:lnTo>
                    <a:pt x="1565" y="679"/>
                  </a:lnTo>
                  <a:lnTo>
                    <a:pt x="1573" y="676"/>
                  </a:lnTo>
                  <a:lnTo>
                    <a:pt x="1581" y="673"/>
                  </a:lnTo>
                  <a:lnTo>
                    <a:pt x="1589" y="668"/>
                  </a:lnTo>
                  <a:lnTo>
                    <a:pt x="1595" y="662"/>
                  </a:lnTo>
                  <a:lnTo>
                    <a:pt x="1595" y="662"/>
                  </a:lnTo>
                  <a:lnTo>
                    <a:pt x="1607" y="648"/>
                  </a:lnTo>
                  <a:lnTo>
                    <a:pt x="1618" y="632"/>
                  </a:lnTo>
                  <a:lnTo>
                    <a:pt x="1626" y="615"/>
                  </a:lnTo>
                  <a:lnTo>
                    <a:pt x="1634" y="596"/>
                  </a:lnTo>
                  <a:lnTo>
                    <a:pt x="1640" y="578"/>
                  </a:lnTo>
                  <a:lnTo>
                    <a:pt x="1643" y="558"/>
                  </a:lnTo>
                  <a:lnTo>
                    <a:pt x="1646" y="537"/>
                  </a:lnTo>
                  <a:lnTo>
                    <a:pt x="1646" y="516"/>
                  </a:lnTo>
                  <a:lnTo>
                    <a:pt x="1646" y="495"/>
                  </a:lnTo>
                  <a:lnTo>
                    <a:pt x="1643" y="475"/>
                  </a:lnTo>
                  <a:lnTo>
                    <a:pt x="1640" y="455"/>
                  </a:lnTo>
                  <a:lnTo>
                    <a:pt x="1634" y="435"/>
                  </a:lnTo>
                  <a:lnTo>
                    <a:pt x="1626" y="416"/>
                  </a:lnTo>
                  <a:lnTo>
                    <a:pt x="1618" y="399"/>
                  </a:lnTo>
                  <a:lnTo>
                    <a:pt x="1607" y="383"/>
                  </a:lnTo>
                  <a:lnTo>
                    <a:pt x="1595" y="371"/>
                  </a:lnTo>
                  <a:lnTo>
                    <a:pt x="1595" y="371"/>
                  </a:lnTo>
                  <a:lnTo>
                    <a:pt x="1589" y="365"/>
                  </a:lnTo>
                  <a:lnTo>
                    <a:pt x="1581" y="360"/>
                  </a:lnTo>
                  <a:lnTo>
                    <a:pt x="1573" y="355"/>
                  </a:lnTo>
                  <a:lnTo>
                    <a:pt x="1565" y="354"/>
                  </a:lnTo>
                  <a:lnTo>
                    <a:pt x="1548" y="351"/>
                  </a:lnTo>
                  <a:lnTo>
                    <a:pt x="1530" y="351"/>
                  </a:lnTo>
                  <a:lnTo>
                    <a:pt x="1511" y="354"/>
                  </a:lnTo>
                  <a:lnTo>
                    <a:pt x="1491" y="358"/>
                  </a:lnTo>
                  <a:lnTo>
                    <a:pt x="1449" y="371"/>
                  </a:lnTo>
                  <a:lnTo>
                    <a:pt x="1449" y="371"/>
                  </a:lnTo>
                  <a:lnTo>
                    <a:pt x="1407" y="382"/>
                  </a:lnTo>
                  <a:lnTo>
                    <a:pt x="1388" y="386"/>
                  </a:lnTo>
                  <a:lnTo>
                    <a:pt x="1368" y="389"/>
                  </a:lnTo>
                  <a:lnTo>
                    <a:pt x="1349" y="389"/>
                  </a:lnTo>
                  <a:lnTo>
                    <a:pt x="1332" y="386"/>
                  </a:lnTo>
                  <a:lnTo>
                    <a:pt x="1324" y="385"/>
                  </a:lnTo>
                  <a:lnTo>
                    <a:pt x="1316" y="380"/>
                  </a:lnTo>
                  <a:lnTo>
                    <a:pt x="1310" y="375"/>
                  </a:lnTo>
                  <a:lnTo>
                    <a:pt x="1302" y="371"/>
                  </a:lnTo>
                  <a:lnTo>
                    <a:pt x="1302" y="371"/>
                  </a:lnTo>
                  <a:lnTo>
                    <a:pt x="1296" y="361"/>
                  </a:lnTo>
                  <a:lnTo>
                    <a:pt x="1290" y="354"/>
                  </a:lnTo>
                  <a:lnTo>
                    <a:pt x="1285" y="344"/>
                  </a:lnTo>
                  <a:lnTo>
                    <a:pt x="1281" y="333"/>
                  </a:lnTo>
                  <a:lnTo>
                    <a:pt x="1274" y="310"/>
                  </a:lnTo>
                  <a:lnTo>
                    <a:pt x="1270" y="285"/>
                  </a:lnTo>
                  <a:lnTo>
                    <a:pt x="1268" y="257"/>
                  </a:lnTo>
                  <a:lnTo>
                    <a:pt x="1268" y="229"/>
                  </a:lnTo>
                  <a:lnTo>
                    <a:pt x="1270" y="201"/>
                  </a:lnTo>
                  <a:lnTo>
                    <a:pt x="1273" y="173"/>
                  </a:lnTo>
                  <a:lnTo>
                    <a:pt x="1282" y="122"/>
                  </a:lnTo>
                  <a:lnTo>
                    <a:pt x="1292" y="77"/>
                  </a:lnTo>
                  <a:lnTo>
                    <a:pt x="1302" y="36"/>
                  </a:lnTo>
                  <a:lnTo>
                    <a:pt x="1302" y="36"/>
                  </a:lnTo>
                  <a:lnTo>
                    <a:pt x="1284" y="30"/>
                  </a:lnTo>
                  <a:lnTo>
                    <a:pt x="1234" y="19"/>
                  </a:lnTo>
                  <a:lnTo>
                    <a:pt x="1201" y="13"/>
                  </a:lnTo>
                  <a:lnTo>
                    <a:pt x="1165" y="7"/>
                  </a:lnTo>
                  <a:lnTo>
                    <a:pt x="1128" y="2"/>
                  </a:lnTo>
                  <a:lnTo>
                    <a:pt x="1091" y="0"/>
                  </a:lnTo>
                  <a:lnTo>
                    <a:pt x="1091" y="0"/>
                  </a:lnTo>
                  <a:lnTo>
                    <a:pt x="1072" y="2"/>
                  </a:lnTo>
                  <a:lnTo>
                    <a:pt x="1055" y="4"/>
                  </a:lnTo>
                  <a:lnTo>
                    <a:pt x="1038" y="5"/>
                  </a:lnTo>
                  <a:lnTo>
                    <a:pt x="1021" y="8"/>
                  </a:lnTo>
                  <a:lnTo>
                    <a:pt x="1005" y="13"/>
                  </a:lnTo>
                  <a:lnTo>
                    <a:pt x="993" y="19"/>
                  </a:lnTo>
                  <a:lnTo>
                    <a:pt x="980" y="27"/>
                  </a:lnTo>
                  <a:lnTo>
                    <a:pt x="969" y="36"/>
                  </a:lnTo>
                  <a:close/>
                </a:path>
              </a:pathLst>
            </a:custGeom>
            <a:gradFill flip="none" rotWithShape="1">
              <a:gsLst>
                <a:gs pos="0">
                  <a:schemeClr val="bg1"/>
                </a:gs>
                <a:gs pos="95000">
                  <a:schemeClr val="bg1">
                    <a:lumMod val="85000"/>
                  </a:schemeClr>
                </a:gs>
              </a:gsLst>
              <a:lin ang="0" scaled="0"/>
            </a:gradFill>
            <a:ln>
              <a:noFill/>
            </a:ln>
            <a:effectLst/>
          </p:spPr>
          <p:txBody>
            <a:bodyPr vert="horz" wrap="square" lIns="91440" tIns="45720" rIns="91440" bIns="45720" numCol="1" anchor="t" anchorCtr="0" compatLnSpc="1"/>
            <a:lstStyle/>
            <a:p>
              <a:endParaRPr lang="zh-CN" altLang="en-US"/>
            </a:p>
          </p:txBody>
        </p:sp>
        <p:sp>
          <p:nvSpPr>
            <p:cNvPr id="13" name="Freeform 64"/>
            <p:cNvSpPr/>
            <p:nvPr>
              <p:custDataLst>
                <p:tags r:id="rId12"/>
              </p:custDataLst>
            </p:nvPr>
          </p:nvSpPr>
          <p:spPr bwMode="auto">
            <a:xfrm flipH="1" flipV="1">
              <a:off x="11686931" y="6046793"/>
              <a:ext cx="543742" cy="869987"/>
            </a:xfrm>
            <a:custGeom>
              <a:avLst/>
              <a:gdLst>
                <a:gd name="T0" fmla="*/ 351 w 1030"/>
                <a:gd name="T1" fmla="*/ 81 h 1648"/>
                <a:gd name="T2" fmla="*/ 381 w 1030"/>
                <a:gd name="T3" fmla="*/ 240 h 1648"/>
                <a:gd name="T4" fmla="*/ 380 w 1030"/>
                <a:gd name="T5" fmla="*/ 330 h 1648"/>
                <a:gd name="T6" fmla="*/ 342 w 1030"/>
                <a:gd name="T7" fmla="*/ 363 h 1648"/>
                <a:gd name="T8" fmla="*/ 201 w 1030"/>
                <a:gd name="T9" fmla="*/ 377 h 1648"/>
                <a:gd name="T10" fmla="*/ 23 w 1030"/>
                <a:gd name="T11" fmla="*/ 385 h 1648"/>
                <a:gd name="T12" fmla="*/ 1 w 1030"/>
                <a:gd name="T13" fmla="*/ 593 h 1648"/>
                <a:gd name="T14" fmla="*/ 36 w 1030"/>
                <a:gd name="T15" fmla="*/ 679 h 1648"/>
                <a:gd name="T16" fmla="*/ 82 w 1030"/>
                <a:gd name="T17" fmla="*/ 697 h 1648"/>
                <a:gd name="T18" fmla="*/ 222 w 1030"/>
                <a:gd name="T19" fmla="*/ 666 h 1648"/>
                <a:gd name="T20" fmla="*/ 313 w 1030"/>
                <a:gd name="T21" fmla="*/ 668 h 1648"/>
                <a:gd name="T22" fmla="*/ 359 w 1030"/>
                <a:gd name="T23" fmla="*/ 724 h 1648"/>
                <a:gd name="T24" fmla="*/ 378 w 1030"/>
                <a:gd name="T25" fmla="*/ 845 h 1648"/>
                <a:gd name="T26" fmla="*/ 339 w 1030"/>
                <a:gd name="T27" fmla="*/ 956 h 1648"/>
                <a:gd name="T28" fmla="*/ 297 w 1030"/>
                <a:gd name="T29" fmla="*/ 987 h 1648"/>
                <a:gd name="T30" fmla="*/ 180 w 1030"/>
                <a:gd name="T31" fmla="*/ 970 h 1648"/>
                <a:gd name="T32" fmla="*/ 56 w 1030"/>
                <a:gd name="T33" fmla="*/ 956 h 1648"/>
                <a:gd name="T34" fmla="*/ 22 w 1030"/>
                <a:gd name="T35" fmla="*/ 987 h 1648"/>
                <a:gd name="T36" fmla="*/ 0 w 1030"/>
                <a:gd name="T37" fmla="*/ 1110 h 1648"/>
                <a:gd name="T38" fmla="*/ 36 w 1030"/>
                <a:gd name="T39" fmla="*/ 1304 h 1648"/>
                <a:gd name="T40" fmla="*/ 257 w 1030"/>
                <a:gd name="T41" fmla="*/ 1269 h 1648"/>
                <a:gd name="T42" fmla="*/ 361 w 1030"/>
                <a:gd name="T43" fmla="*/ 1297 h 1648"/>
                <a:gd name="T44" fmla="*/ 386 w 1030"/>
                <a:gd name="T45" fmla="*/ 1334 h 1648"/>
                <a:gd name="T46" fmla="*/ 356 w 1030"/>
                <a:gd name="T47" fmla="*/ 1491 h 1648"/>
                <a:gd name="T48" fmla="*/ 358 w 1030"/>
                <a:gd name="T49" fmla="*/ 1583 h 1648"/>
                <a:gd name="T50" fmla="*/ 415 w 1030"/>
                <a:gd name="T51" fmla="*/ 1628 h 1648"/>
                <a:gd name="T52" fmla="*/ 535 w 1030"/>
                <a:gd name="T53" fmla="*/ 1647 h 1648"/>
                <a:gd name="T54" fmla="*/ 647 w 1030"/>
                <a:gd name="T55" fmla="*/ 1608 h 1648"/>
                <a:gd name="T56" fmla="*/ 678 w 1030"/>
                <a:gd name="T57" fmla="*/ 1567 h 1648"/>
                <a:gd name="T58" fmla="*/ 649 w 1030"/>
                <a:gd name="T59" fmla="*/ 1409 h 1648"/>
                <a:gd name="T60" fmla="*/ 650 w 1030"/>
                <a:gd name="T61" fmla="*/ 1318 h 1648"/>
                <a:gd name="T62" fmla="*/ 688 w 1030"/>
                <a:gd name="T63" fmla="*/ 1286 h 1648"/>
                <a:gd name="T64" fmla="*/ 829 w 1030"/>
                <a:gd name="T65" fmla="*/ 1272 h 1648"/>
                <a:gd name="T66" fmla="*/ 1007 w 1030"/>
                <a:gd name="T67" fmla="*/ 1262 h 1648"/>
                <a:gd name="T68" fmla="*/ 1028 w 1030"/>
                <a:gd name="T69" fmla="*/ 1055 h 1648"/>
                <a:gd name="T70" fmla="*/ 994 w 1030"/>
                <a:gd name="T71" fmla="*/ 970 h 1648"/>
                <a:gd name="T72" fmla="*/ 948 w 1030"/>
                <a:gd name="T73" fmla="*/ 951 h 1648"/>
                <a:gd name="T74" fmla="*/ 807 w 1030"/>
                <a:gd name="T75" fmla="*/ 982 h 1648"/>
                <a:gd name="T76" fmla="*/ 717 w 1030"/>
                <a:gd name="T77" fmla="*/ 981 h 1648"/>
                <a:gd name="T78" fmla="*/ 671 w 1030"/>
                <a:gd name="T79" fmla="*/ 923 h 1648"/>
                <a:gd name="T80" fmla="*/ 652 w 1030"/>
                <a:gd name="T81" fmla="*/ 803 h 1648"/>
                <a:gd name="T82" fmla="*/ 691 w 1030"/>
                <a:gd name="T83" fmla="*/ 691 h 1648"/>
                <a:gd name="T84" fmla="*/ 733 w 1030"/>
                <a:gd name="T85" fmla="*/ 662 h 1648"/>
                <a:gd name="T86" fmla="*/ 849 w 1030"/>
                <a:gd name="T87" fmla="*/ 679 h 1648"/>
                <a:gd name="T88" fmla="*/ 974 w 1030"/>
                <a:gd name="T89" fmla="*/ 693 h 1648"/>
                <a:gd name="T90" fmla="*/ 1008 w 1030"/>
                <a:gd name="T91" fmla="*/ 662 h 1648"/>
                <a:gd name="T92" fmla="*/ 1030 w 1030"/>
                <a:gd name="T93" fmla="*/ 537 h 1648"/>
                <a:gd name="T94" fmla="*/ 994 w 1030"/>
                <a:gd name="T95" fmla="*/ 344 h 1648"/>
                <a:gd name="T96" fmla="*/ 773 w 1030"/>
                <a:gd name="T97" fmla="*/ 378 h 1648"/>
                <a:gd name="T98" fmla="*/ 669 w 1030"/>
                <a:gd name="T99" fmla="*/ 350 h 1648"/>
                <a:gd name="T100" fmla="*/ 644 w 1030"/>
                <a:gd name="T101" fmla="*/ 315 h 1648"/>
                <a:gd name="T102" fmla="*/ 674 w 1030"/>
                <a:gd name="T103" fmla="*/ 156 h 1648"/>
                <a:gd name="T104" fmla="*/ 672 w 1030"/>
                <a:gd name="T105" fmla="*/ 66 h 1648"/>
                <a:gd name="T106" fmla="*/ 615 w 1030"/>
                <a:gd name="T107" fmla="*/ 20 h 1648"/>
                <a:gd name="T108" fmla="*/ 515 w 1030"/>
                <a:gd name="T109" fmla="*/ 0 h 1648"/>
                <a:gd name="T110" fmla="*/ 398 w 1030"/>
                <a:gd name="T111" fmla="*/ 30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0" h="1648">
                  <a:moveTo>
                    <a:pt x="369" y="52"/>
                  </a:moveTo>
                  <a:lnTo>
                    <a:pt x="369" y="52"/>
                  </a:lnTo>
                  <a:lnTo>
                    <a:pt x="362" y="59"/>
                  </a:lnTo>
                  <a:lnTo>
                    <a:pt x="358" y="66"/>
                  </a:lnTo>
                  <a:lnTo>
                    <a:pt x="355" y="73"/>
                  </a:lnTo>
                  <a:lnTo>
                    <a:pt x="351" y="81"/>
                  </a:lnTo>
                  <a:lnTo>
                    <a:pt x="348" y="98"/>
                  </a:lnTo>
                  <a:lnTo>
                    <a:pt x="350" y="117"/>
                  </a:lnTo>
                  <a:lnTo>
                    <a:pt x="351" y="136"/>
                  </a:lnTo>
                  <a:lnTo>
                    <a:pt x="356" y="156"/>
                  </a:lnTo>
                  <a:lnTo>
                    <a:pt x="369" y="198"/>
                  </a:lnTo>
                  <a:lnTo>
                    <a:pt x="381" y="240"/>
                  </a:lnTo>
                  <a:lnTo>
                    <a:pt x="386" y="260"/>
                  </a:lnTo>
                  <a:lnTo>
                    <a:pt x="389" y="279"/>
                  </a:lnTo>
                  <a:lnTo>
                    <a:pt x="389" y="297"/>
                  </a:lnTo>
                  <a:lnTo>
                    <a:pt x="386" y="315"/>
                  </a:lnTo>
                  <a:lnTo>
                    <a:pt x="383" y="322"/>
                  </a:lnTo>
                  <a:lnTo>
                    <a:pt x="380" y="330"/>
                  </a:lnTo>
                  <a:lnTo>
                    <a:pt x="375" y="338"/>
                  </a:lnTo>
                  <a:lnTo>
                    <a:pt x="369" y="344"/>
                  </a:lnTo>
                  <a:lnTo>
                    <a:pt x="369" y="344"/>
                  </a:lnTo>
                  <a:lnTo>
                    <a:pt x="361" y="350"/>
                  </a:lnTo>
                  <a:lnTo>
                    <a:pt x="351" y="357"/>
                  </a:lnTo>
                  <a:lnTo>
                    <a:pt x="342" y="363"/>
                  </a:lnTo>
                  <a:lnTo>
                    <a:pt x="331" y="366"/>
                  </a:lnTo>
                  <a:lnTo>
                    <a:pt x="309" y="374"/>
                  </a:lnTo>
                  <a:lnTo>
                    <a:pt x="283" y="377"/>
                  </a:lnTo>
                  <a:lnTo>
                    <a:pt x="257" y="378"/>
                  </a:lnTo>
                  <a:lnTo>
                    <a:pt x="229" y="378"/>
                  </a:lnTo>
                  <a:lnTo>
                    <a:pt x="201" y="377"/>
                  </a:lnTo>
                  <a:lnTo>
                    <a:pt x="173" y="374"/>
                  </a:lnTo>
                  <a:lnTo>
                    <a:pt x="120" y="364"/>
                  </a:lnTo>
                  <a:lnTo>
                    <a:pt x="76" y="355"/>
                  </a:lnTo>
                  <a:lnTo>
                    <a:pt x="36" y="344"/>
                  </a:lnTo>
                  <a:lnTo>
                    <a:pt x="36" y="344"/>
                  </a:lnTo>
                  <a:lnTo>
                    <a:pt x="23" y="385"/>
                  </a:lnTo>
                  <a:lnTo>
                    <a:pt x="14" y="430"/>
                  </a:lnTo>
                  <a:lnTo>
                    <a:pt x="6" y="481"/>
                  </a:lnTo>
                  <a:lnTo>
                    <a:pt x="3" y="509"/>
                  </a:lnTo>
                  <a:lnTo>
                    <a:pt x="0" y="537"/>
                  </a:lnTo>
                  <a:lnTo>
                    <a:pt x="0" y="565"/>
                  </a:lnTo>
                  <a:lnTo>
                    <a:pt x="1" y="593"/>
                  </a:lnTo>
                  <a:lnTo>
                    <a:pt x="6" y="618"/>
                  </a:lnTo>
                  <a:lnTo>
                    <a:pt x="12" y="641"/>
                  </a:lnTo>
                  <a:lnTo>
                    <a:pt x="17" y="652"/>
                  </a:lnTo>
                  <a:lnTo>
                    <a:pt x="22" y="662"/>
                  </a:lnTo>
                  <a:lnTo>
                    <a:pt x="28" y="669"/>
                  </a:lnTo>
                  <a:lnTo>
                    <a:pt x="36" y="679"/>
                  </a:lnTo>
                  <a:lnTo>
                    <a:pt x="36" y="679"/>
                  </a:lnTo>
                  <a:lnTo>
                    <a:pt x="42" y="683"/>
                  </a:lnTo>
                  <a:lnTo>
                    <a:pt x="48" y="688"/>
                  </a:lnTo>
                  <a:lnTo>
                    <a:pt x="56" y="693"/>
                  </a:lnTo>
                  <a:lnTo>
                    <a:pt x="65" y="694"/>
                  </a:lnTo>
                  <a:lnTo>
                    <a:pt x="82" y="697"/>
                  </a:lnTo>
                  <a:lnTo>
                    <a:pt x="99" y="697"/>
                  </a:lnTo>
                  <a:lnTo>
                    <a:pt x="120" y="694"/>
                  </a:lnTo>
                  <a:lnTo>
                    <a:pt x="140" y="690"/>
                  </a:lnTo>
                  <a:lnTo>
                    <a:pt x="180" y="679"/>
                  </a:lnTo>
                  <a:lnTo>
                    <a:pt x="180" y="679"/>
                  </a:lnTo>
                  <a:lnTo>
                    <a:pt x="222" y="666"/>
                  </a:lnTo>
                  <a:lnTo>
                    <a:pt x="243" y="662"/>
                  </a:lnTo>
                  <a:lnTo>
                    <a:pt x="263" y="659"/>
                  </a:lnTo>
                  <a:lnTo>
                    <a:pt x="280" y="659"/>
                  </a:lnTo>
                  <a:lnTo>
                    <a:pt x="297" y="662"/>
                  </a:lnTo>
                  <a:lnTo>
                    <a:pt x="306" y="663"/>
                  </a:lnTo>
                  <a:lnTo>
                    <a:pt x="313" y="668"/>
                  </a:lnTo>
                  <a:lnTo>
                    <a:pt x="320" y="673"/>
                  </a:lnTo>
                  <a:lnTo>
                    <a:pt x="327" y="679"/>
                  </a:lnTo>
                  <a:lnTo>
                    <a:pt x="327" y="679"/>
                  </a:lnTo>
                  <a:lnTo>
                    <a:pt x="339" y="691"/>
                  </a:lnTo>
                  <a:lnTo>
                    <a:pt x="350" y="707"/>
                  </a:lnTo>
                  <a:lnTo>
                    <a:pt x="359" y="724"/>
                  </a:lnTo>
                  <a:lnTo>
                    <a:pt x="366" y="743"/>
                  </a:lnTo>
                  <a:lnTo>
                    <a:pt x="372" y="763"/>
                  </a:lnTo>
                  <a:lnTo>
                    <a:pt x="375" y="783"/>
                  </a:lnTo>
                  <a:lnTo>
                    <a:pt x="378" y="803"/>
                  </a:lnTo>
                  <a:lnTo>
                    <a:pt x="378" y="824"/>
                  </a:lnTo>
                  <a:lnTo>
                    <a:pt x="378" y="845"/>
                  </a:lnTo>
                  <a:lnTo>
                    <a:pt x="375" y="866"/>
                  </a:lnTo>
                  <a:lnTo>
                    <a:pt x="372" y="886"/>
                  </a:lnTo>
                  <a:lnTo>
                    <a:pt x="366" y="904"/>
                  </a:lnTo>
                  <a:lnTo>
                    <a:pt x="359" y="923"/>
                  </a:lnTo>
                  <a:lnTo>
                    <a:pt x="350" y="940"/>
                  </a:lnTo>
                  <a:lnTo>
                    <a:pt x="339" y="956"/>
                  </a:lnTo>
                  <a:lnTo>
                    <a:pt x="327" y="970"/>
                  </a:lnTo>
                  <a:lnTo>
                    <a:pt x="327" y="970"/>
                  </a:lnTo>
                  <a:lnTo>
                    <a:pt x="320" y="976"/>
                  </a:lnTo>
                  <a:lnTo>
                    <a:pt x="313" y="981"/>
                  </a:lnTo>
                  <a:lnTo>
                    <a:pt x="306" y="984"/>
                  </a:lnTo>
                  <a:lnTo>
                    <a:pt x="297" y="987"/>
                  </a:lnTo>
                  <a:lnTo>
                    <a:pt x="280" y="990"/>
                  </a:lnTo>
                  <a:lnTo>
                    <a:pt x="263" y="990"/>
                  </a:lnTo>
                  <a:lnTo>
                    <a:pt x="243" y="987"/>
                  </a:lnTo>
                  <a:lnTo>
                    <a:pt x="222" y="982"/>
                  </a:lnTo>
                  <a:lnTo>
                    <a:pt x="180" y="970"/>
                  </a:lnTo>
                  <a:lnTo>
                    <a:pt x="180" y="970"/>
                  </a:lnTo>
                  <a:lnTo>
                    <a:pt x="140" y="957"/>
                  </a:lnTo>
                  <a:lnTo>
                    <a:pt x="120" y="954"/>
                  </a:lnTo>
                  <a:lnTo>
                    <a:pt x="99" y="951"/>
                  </a:lnTo>
                  <a:lnTo>
                    <a:pt x="82" y="951"/>
                  </a:lnTo>
                  <a:lnTo>
                    <a:pt x="65" y="953"/>
                  </a:lnTo>
                  <a:lnTo>
                    <a:pt x="56" y="956"/>
                  </a:lnTo>
                  <a:lnTo>
                    <a:pt x="48" y="959"/>
                  </a:lnTo>
                  <a:lnTo>
                    <a:pt x="42" y="964"/>
                  </a:lnTo>
                  <a:lnTo>
                    <a:pt x="36" y="970"/>
                  </a:lnTo>
                  <a:lnTo>
                    <a:pt x="36" y="970"/>
                  </a:lnTo>
                  <a:lnTo>
                    <a:pt x="28" y="978"/>
                  </a:lnTo>
                  <a:lnTo>
                    <a:pt x="22" y="987"/>
                  </a:lnTo>
                  <a:lnTo>
                    <a:pt x="17" y="996"/>
                  </a:lnTo>
                  <a:lnTo>
                    <a:pt x="12" y="1007"/>
                  </a:lnTo>
                  <a:lnTo>
                    <a:pt x="6" y="1031"/>
                  </a:lnTo>
                  <a:lnTo>
                    <a:pt x="1" y="1055"/>
                  </a:lnTo>
                  <a:lnTo>
                    <a:pt x="0" y="1082"/>
                  </a:lnTo>
                  <a:lnTo>
                    <a:pt x="0" y="1110"/>
                  </a:lnTo>
                  <a:lnTo>
                    <a:pt x="3" y="1139"/>
                  </a:lnTo>
                  <a:lnTo>
                    <a:pt x="6" y="1166"/>
                  </a:lnTo>
                  <a:lnTo>
                    <a:pt x="14" y="1219"/>
                  </a:lnTo>
                  <a:lnTo>
                    <a:pt x="23" y="1262"/>
                  </a:lnTo>
                  <a:lnTo>
                    <a:pt x="36" y="1304"/>
                  </a:lnTo>
                  <a:lnTo>
                    <a:pt x="36" y="1304"/>
                  </a:lnTo>
                  <a:lnTo>
                    <a:pt x="76" y="1294"/>
                  </a:lnTo>
                  <a:lnTo>
                    <a:pt x="120" y="1283"/>
                  </a:lnTo>
                  <a:lnTo>
                    <a:pt x="173" y="1275"/>
                  </a:lnTo>
                  <a:lnTo>
                    <a:pt x="201" y="1272"/>
                  </a:lnTo>
                  <a:lnTo>
                    <a:pt x="229" y="1270"/>
                  </a:lnTo>
                  <a:lnTo>
                    <a:pt x="257" y="1269"/>
                  </a:lnTo>
                  <a:lnTo>
                    <a:pt x="283" y="1270"/>
                  </a:lnTo>
                  <a:lnTo>
                    <a:pt x="309" y="1275"/>
                  </a:lnTo>
                  <a:lnTo>
                    <a:pt x="331" y="1281"/>
                  </a:lnTo>
                  <a:lnTo>
                    <a:pt x="342" y="1286"/>
                  </a:lnTo>
                  <a:lnTo>
                    <a:pt x="351" y="1290"/>
                  </a:lnTo>
                  <a:lnTo>
                    <a:pt x="361" y="1297"/>
                  </a:lnTo>
                  <a:lnTo>
                    <a:pt x="369" y="1304"/>
                  </a:lnTo>
                  <a:lnTo>
                    <a:pt x="369" y="1304"/>
                  </a:lnTo>
                  <a:lnTo>
                    <a:pt x="375" y="1311"/>
                  </a:lnTo>
                  <a:lnTo>
                    <a:pt x="380" y="1318"/>
                  </a:lnTo>
                  <a:lnTo>
                    <a:pt x="383" y="1326"/>
                  </a:lnTo>
                  <a:lnTo>
                    <a:pt x="386" y="1334"/>
                  </a:lnTo>
                  <a:lnTo>
                    <a:pt x="389" y="1351"/>
                  </a:lnTo>
                  <a:lnTo>
                    <a:pt x="389" y="1370"/>
                  </a:lnTo>
                  <a:lnTo>
                    <a:pt x="386" y="1388"/>
                  </a:lnTo>
                  <a:lnTo>
                    <a:pt x="381" y="1409"/>
                  </a:lnTo>
                  <a:lnTo>
                    <a:pt x="369" y="1451"/>
                  </a:lnTo>
                  <a:lnTo>
                    <a:pt x="356" y="1491"/>
                  </a:lnTo>
                  <a:lnTo>
                    <a:pt x="351" y="1511"/>
                  </a:lnTo>
                  <a:lnTo>
                    <a:pt x="350" y="1532"/>
                  </a:lnTo>
                  <a:lnTo>
                    <a:pt x="348" y="1550"/>
                  </a:lnTo>
                  <a:lnTo>
                    <a:pt x="351" y="1567"/>
                  </a:lnTo>
                  <a:lnTo>
                    <a:pt x="355" y="1575"/>
                  </a:lnTo>
                  <a:lnTo>
                    <a:pt x="358" y="1583"/>
                  </a:lnTo>
                  <a:lnTo>
                    <a:pt x="362" y="1589"/>
                  </a:lnTo>
                  <a:lnTo>
                    <a:pt x="369" y="1597"/>
                  </a:lnTo>
                  <a:lnTo>
                    <a:pt x="369" y="1597"/>
                  </a:lnTo>
                  <a:lnTo>
                    <a:pt x="383" y="1608"/>
                  </a:lnTo>
                  <a:lnTo>
                    <a:pt x="398" y="1619"/>
                  </a:lnTo>
                  <a:lnTo>
                    <a:pt x="415" y="1628"/>
                  </a:lnTo>
                  <a:lnTo>
                    <a:pt x="434" y="1634"/>
                  </a:lnTo>
                  <a:lnTo>
                    <a:pt x="453" y="1641"/>
                  </a:lnTo>
                  <a:lnTo>
                    <a:pt x="473" y="1645"/>
                  </a:lnTo>
                  <a:lnTo>
                    <a:pt x="495" y="1647"/>
                  </a:lnTo>
                  <a:lnTo>
                    <a:pt x="515" y="1648"/>
                  </a:lnTo>
                  <a:lnTo>
                    <a:pt x="535" y="1647"/>
                  </a:lnTo>
                  <a:lnTo>
                    <a:pt x="557" y="1645"/>
                  </a:lnTo>
                  <a:lnTo>
                    <a:pt x="577" y="1641"/>
                  </a:lnTo>
                  <a:lnTo>
                    <a:pt x="596" y="1634"/>
                  </a:lnTo>
                  <a:lnTo>
                    <a:pt x="615" y="1628"/>
                  </a:lnTo>
                  <a:lnTo>
                    <a:pt x="632" y="1619"/>
                  </a:lnTo>
                  <a:lnTo>
                    <a:pt x="647" y="1608"/>
                  </a:lnTo>
                  <a:lnTo>
                    <a:pt x="661" y="1597"/>
                  </a:lnTo>
                  <a:lnTo>
                    <a:pt x="661" y="1597"/>
                  </a:lnTo>
                  <a:lnTo>
                    <a:pt x="667" y="1589"/>
                  </a:lnTo>
                  <a:lnTo>
                    <a:pt x="672" y="1583"/>
                  </a:lnTo>
                  <a:lnTo>
                    <a:pt x="675" y="1575"/>
                  </a:lnTo>
                  <a:lnTo>
                    <a:pt x="678" y="1567"/>
                  </a:lnTo>
                  <a:lnTo>
                    <a:pt x="681" y="1550"/>
                  </a:lnTo>
                  <a:lnTo>
                    <a:pt x="680" y="1532"/>
                  </a:lnTo>
                  <a:lnTo>
                    <a:pt x="678" y="1511"/>
                  </a:lnTo>
                  <a:lnTo>
                    <a:pt x="674" y="1491"/>
                  </a:lnTo>
                  <a:lnTo>
                    <a:pt x="661" y="1451"/>
                  </a:lnTo>
                  <a:lnTo>
                    <a:pt x="649" y="1409"/>
                  </a:lnTo>
                  <a:lnTo>
                    <a:pt x="644" y="1388"/>
                  </a:lnTo>
                  <a:lnTo>
                    <a:pt x="641" y="1370"/>
                  </a:lnTo>
                  <a:lnTo>
                    <a:pt x="641" y="1351"/>
                  </a:lnTo>
                  <a:lnTo>
                    <a:pt x="644" y="1334"/>
                  </a:lnTo>
                  <a:lnTo>
                    <a:pt x="647" y="1326"/>
                  </a:lnTo>
                  <a:lnTo>
                    <a:pt x="650" y="1318"/>
                  </a:lnTo>
                  <a:lnTo>
                    <a:pt x="655" y="1311"/>
                  </a:lnTo>
                  <a:lnTo>
                    <a:pt x="661" y="1304"/>
                  </a:lnTo>
                  <a:lnTo>
                    <a:pt x="661" y="1304"/>
                  </a:lnTo>
                  <a:lnTo>
                    <a:pt x="669" y="1297"/>
                  </a:lnTo>
                  <a:lnTo>
                    <a:pt x="678" y="1290"/>
                  </a:lnTo>
                  <a:lnTo>
                    <a:pt x="688" y="1286"/>
                  </a:lnTo>
                  <a:lnTo>
                    <a:pt x="699" y="1281"/>
                  </a:lnTo>
                  <a:lnTo>
                    <a:pt x="720" y="1275"/>
                  </a:lnTo>
                  <a:lnTo>
                    <a:pt x="747" y="1270"/>
                  </a:lnTo>
                  <a:lnTo>
                    <a:pt x="773" y="1269"/>
                  </a:lnTo>
                  <a:lnTo>
                    <a:pt x="801" y="1270"/>
                  </a:lnTo>
                  <a:lnTo>
                    <a:pt x="829" y="1272"/>
                  </a:lnTo>
                  <a:lnTo>
                    <a:pt x="857" y="1275"/>
                  </a:lnTo>
                  <a:lnTo>
                    <a:pt x="910" y="1283"/>
                  </a:lnTo>
                  <a:lnTo>
                    <a:pt x="954" y="1294"/>
                  </a:lnTo>
                  <a:lnTo>
                    <a:pt x="994" y="1304"/>
                  </a:lnTo>
                  <a:lnTo>
                    <a:pt x="994" y="1304"/>
                  </a:lnTo>
                  <a:lnTo>
                    <a:pt x="1007" y="1262"/>
                  </a:lnTo>
                  <a:lnTo>
                    <a:pt x="1016" y="1219"/>
                  </a:lnTo>
                  <a:lnTo>
                    <a:pt x="1024" y="1166"/>
                  </a:lnTo>
                  <a:lnTo>
                    <a:pt x="1027" y="1139"/>
                  </a:lnTo>
                  <a:lnTo>
                    <a:pt x="1030" y="1110"/>
                  </a:lnTo>
                  <a:lnTo>
                    <a:pt x="1030" y="1082"/>
                  </a:lnTo>
                  <a:lnTo>
                    <a:pt x="1028" y="1055"/>
                  </a:lnTo>
                  <a:lnTo>
                    <a:pt x="1024" y="1031"/>
                  </a:lnTo>
                  <a:lnTo>
                    <a:pt x="1018" y="1007"/>
                  </a:lnTo>
                  <a:lnTo>
                    <a:pt x="1013" y="996"/>
                  </a:lnTo>
                  <a:lnTo>
                    <a:pt x="1008" y="987"/>
                  </a:lnTo>
                  <a:lnTo>
                    <a:pt x="1002" y="978"/>
                  </a:lnTo>
                  <a:lnTo>
                    <a:pt x="994" y="970"/>
                  </a:lnTo>
                  <a:lnTo>
                    <a:pt x="994" y="970"/>
                  </a:lnTo>
                  <a:lnTo>
                    <a:pt x="988" y="964"/>
                  </a:lnTo>
                  <a:lnTo>
                    <a:pt x="982" y="959"/>
                  </a:lnTo>
                  <a:lnTo>
                    <a:pt x="974" y="956"/>
                  </a:lnTo>
                  <a:lnTo>
                    <a:pt x="965" y="953"/>
                  </a:lnTo>
                  <a:lnTo>
                    <a:pt x="948" y="951"/>
                  </a:lnTo>
                  <a:lnTo>
                    <a:pt x="930" y="951"/>
                  </a:lnTo>
                  <a:lnTo>
                    <a:pt x="910" y="954"/>
                  </a:lnTo>
                  <a:lnTo>
                    <a:pt x="890" y="957"/>
                  </a:lnTo>
                  <a:lnTo>
                    <a:pt x="849" y="970"/>
                  </a:lnTo>
                  <a:lnTo>
                    <a:pt x="849" y="970"/>
                  </a:lnTo>
                  <a:lnTo>
                    <a:pt x="807" y="982"/>
                  </a:lnTo>
                  <a:lnTo>
                    <a:pt x="787" y="987"/>
                  </a:lnTo>
                  <a:lnTo>
                    <a:pt x="767" y="990"/>
                  </a:lnTo>
                  <a:lnTo>
                    <a:pt x="750" y="990"/>
                  </a:lnTo>
                  <a:lnTo>
                    <a:pt x="733" y="987"/>
                  </a:lnTo>
                  <a:lnTo>
                    <a:pt x="723" y="984"/>
                  </a:lnTo>
                  <a:lnTo>
                    <a:pt x="717" y="981"/>
                  </a:lnTo>
                  <a:lnTo>
                    <a:pt x="709" y="976"/>
                  </a:lnTo>
                  <a:lnTo>
                    <a:pt x="703" y="970"/>
                  </a:lnTo>
                  <a:lnTo>
                    <a:pt x="703" y="970"/>
                  </a:lnTo>
                  <a:lnTo>
                    <a:pt x="691" y="956"/>
                  </a:lnTo>
                  <a:lnTo>
                    <a:pt x="680" y="940"/>
                  </a:lnTo>
                  <a:lnTo>
                    <a:pt x="671" y="923"/>
                  </a:lnTo>
                  <a:lnTo>
                    <a:pt x="664" y="904"/>
                  </a:lnTo>
                  <a:lnTo>
                    <a:pt x="658" y="886"/>
                  </a:lnTo>
                  <a:lnTo>
                    <a:pt x="655" y="866"/>
                  </a:lnTo>
                  <a:lnTo>
                    <a:pt x="652" y="845"/>
                  </a:lnTo>
                  <a:lnTo>
                    <a:pt x="652" y="824"/>
                  </a:lnTo>
                  <a:lnTo>
                    <a:pt x="652" y="803"/>
                  </a:lnTo>
                  <a:lnTo>
                    <a:pt x="655" y="783"/>
                  </a:lnTo>
                  <a:lnTo>
                    <a:pt x="658" y="763"/>
                  </a:lnTo>
                  <a:lnTo>
                    <a:pt x="664" y="743"/>
                  </a:lnTo>
                  <a:lnTo>
                    <a:pt x="671" y="724"/>
                  </a:lnTo>
                  <a:lnTo>
                    <a:pt x="680" y="707"/>
                  </a:lnTo>
                  <a:lnTo>
                    <a:pt x="691" y="691"/>
                  </a:lnTo>
                  <a:lnTo>
                    <a:pt x="703" y="679"/>
                  </a:lnTo>
                  <a:lnTo>
                    <a:pt x="703" y="679"/>
                  </a:lnTo>
                  <a:lnTo>
                    <a:pt x="709" y="673"/>
                  </a:lnTo>
                  <a:lnTo>
                    <a:pt x="717" y="668"/>
                  </a:lnTo>
                  <a:lnTo>
                    <a:pt x="723" y="663"/>
                  </a:lnTo>
                  <a:lnTo>
                    <a:pt x="733" y="662"/>
                  </a:lnTo>
                  <a:lnTo>
                    <a:pt x="750" y="659"/>
                  </a:lnTo>
                  <a:lnTo>
                    <a:pt x="767" y="659"/>
                  </a:lnTo>
                  <a:lnTo>
                    <a:pt x="787" y="662"/>
                  </a:lnTo>
                  <a:lnTo>
                    <a:pt x="807" y="666"/>
                  </a:lnTo>
                  <a:lnTo>
                    <a:pt x="849" y="679"/>
                  </a:lnTo>
                  <a:lnTo>
                    <a:pt x="849" y="679"/>
                  </a:lnTo>
                  <a:lnTo>
                    <a:pt x="890" y="690"/>
                  </a:lnTo>
                  <a:lnTo>
                    <a:pt x="910" y="694"/>
                  </a:lnTo>
                  <a:lnTo>
                    <a:pt x="930" y="697"/>
                  </a:lnTo>
                  <a:lnTo>
                    <a:pt x="948" y="697"/>
                  </a:lnTo>
                  <a:lnTo>
                    <a:pt x="965" y="694"/>
                  </a:lnTo>
                  <a:lnTo>
                    <a:pt x="974" y="693"/>
                  </a:lnTo>
                  <a:lnTo>
                    <a:pt x="982" y="688"/>
                  </a:lnTo>
                  <a:lnTo>
                    <a:pt x="988" y="683"/>
                  </a:lnTo>
                  <a:lnTo>
                    <a:pt x="994" y="679"/>
                  </a:lnTo>
                  <a:lnTo>
                    <a:pt x="994" y="679"/>
                  </a:lnTo>
                  <a:lnTo>
                    <a:pt x="1002" y="669"/>
                  </a:lnTo>
                  <a:lnTo>
                    <a:pt x="1008" y="662"/>
                  </a:lnTo>
                  <a:lnTo>
                    <a:pt x="1013" y="652"/>
                  </a:lnTo>
                  <a:lnTo>
                    <a:pt x="1018" y="641"/>
                  </a:lnTo>
                  <a:lnTo>
                    <a:pt x="1024" y="618"/>
                  </a:lnTo>
                  <a:lnTo>
                    <a:pt x="1028" y="593"/>
                  </a:lnTo>
                  <a:lnTo>
                    <a:pt x="1030" y="565"/>
                  </a:lnTo>
                  <a:lnTo>
                    <a:pt x="1030" y="537"/>
                  </a:lnTo>
                  <a:lnTo>
                    <a:pt x="1027" y="509"/>
                  </a:lnTo>
                  <a:lnTo>
                    <a:pt x="1024" y="481"/>
                  </a:lnTo>
                  <a:lnTo>
                    <a:pt x="1016" y="430"/>
                  </a:lnTo>
                  <a:lnTo>
                    <a:pt x="1007" y="385"/>
                  </a:lnTo>
                  <a:lnTo>
                    <a:pt x="994" y="344"/>
                  </a:lnTo>
                  <a:lnTo>
                    <a:pt x="994" y="344"/>
                  </a:lnTo>
                  <a:lnTo>
                    <a:pt x="954" y="355"/>
                  </a:lnTo>
                  <a:lnTo>
                    <a:pt x="910" y="364"/>
                  </a:lnTo>
                  <a:lnTo>
                    <a:pt x="857" y="374"/>
                  </a:lnTo>
                  <a:lnTo>
                    <a:pt x="829" y="377"/>
                  </a:lnTo>
                  <a:lnTo>
                    <a:pt x="801" y="378"/>
                  </a:lnTo>
                  <a:lnTo>
                    <a:pt x="773" y="378"/>
                  </a:lnTo>
                  <a:lnTo>
                    <a:pt x="747" y="377"/>
                  </a:lnTo>
                  <a:lnTo>
                    <a:pt x="720" y="374"/>
                  </a:lnTo>
                  <a:lnTo>
                    <a:pt x="699" y="366"/>
                  </a:lnTo>
                  <a:lnTo>
                    <a:pt x="688" y="363"/>
                  </a:lnTo>
                  <a:lnTo>
                    <a:pt x="678" y="357"/>
                  </a:lnTo>
                  <a:lnTo>
                    <a:pt x="669" y="350"/>
                  </a:lnTo>
                  <a:lnTo>
                    <a:pt x="661" y="344"/>
                  </a:lnTo>
                  <a:lnTo>
                    <a:pt x="661" y="344"/>
                  </a:lnTo>
                  <a:lnTo>
                    <a:pt x="655" y="338"/>
                  </a:lnTo>
                  <a:lnTo>
                    <a:pt x="650" y="330"/>
                  </a:lnTo>
                  <a:lnTo>
                    <a:pt x="647" y="322"/>
                  </a:lnTo>
                  <a:lnTo>
                    <a:pt x="644" y="315"/>
                  </a:lnTo>
                  <a:lnTo>
                    <a:pt x="641" y="297"/>
                  </a:lnTo>
                  <a:lnTo>
                    <a:pt x="641" y="279"/>
                  </a:lnTo>
                  <a:lnTo>
                    <a:pt x="644" y="260"/>
                  </a:lnTo>
                  <a:lnTo>
                    <a:pt x="649" y="240"/>
                  </a:lnTo>
                  <a:lnTo>
                    <a:pt x="661" y="198"/>
                  </a:lnTo>
                  <a:lnTo>
                    <a:pt x="674" y="156"/>
                  </a:lnTo>
                  <a:lnTo>
                    <a:pt x="678" y="136"/>
                  </a:lnTo>
                  <a:lnTo>
                    <a:pt x="680" y="117"/>
                  </a:lnTo>
                  <a:lnTo>
                    <a:pt x="681" y="98"/>
                  </a:lnTo>
                  <a:lnTo>
                    <a:pt x="678" y="81"/>
                  </a:lnTo>
                  <a:lnTo>
                    <a:pt x="675" y="73"/>
                  </a:lnTo>
                  <a:lnTo>
                    <a:pt x="672" y="66"/>
                  </a:lnTo>
                  <a:lnTo>
                    <a:pt x="667" y="59"/>
                  </a:lnTo>
                  <a:lnTo>
                    <a:pt x="661" y="52"/>
                  </a:lnTo>
                  <a:lnTo>
                    <a:pt x="661" y="52"/>
                  </a:lnTo>
                  <a:lnTo>
                    <a:pt x="647" y="39"/>
                  </a:lnTo>
                  <a:lnTo>
                    <a:pt x="632" y="30"/>
                  </a:lnTo>
                  <a:lnTo>
                    <a:pt x="615" y="20"/>
                  </a:lnTo>
                  <a:lnTo>
                    <a:pt x="596" y="13"/>
                  </a:lnTo>
                  <a:lnTo>
                    <a:pt x="577" y="8"/>
                  </a:lnTo>
                  <a:lnTo>
                    <a:pt x="557" y="3"/>
                  </a:lnTo>
                  <a:lnTo>
                    <a:pt x="535" y="2"/>
                  </a:lnTo>
                  <a:lnTo>
                    <a:pt x="515" y="0"/>
                  </a:lnTo>
                  <a:lnTo>
                    <a:pt x="515" y="0"/>
                  </a:lnTo>
                  <a:lnTo>
                    <a:pt x="495" y="2"/>
                  </a:lnTo>
                  <a:lnTo>
                    <a:pt x="473" y="3"/>
                  </a:lnTo>
                  <a:lnTo>
                    <a:pt x="453" y="8"/>
                  </a:lnTo>
                  <a:lnTo>
                    <a:pt x="434" y="13"/>
                  </a:lnTo>
                  <a:lnTo>
                    <a:pt x="415" y="20"/>
                  </a:lnTo>
                  <a:lnTo>
                    <a:pt x="398" y="30"/>
                  </a:lnTo>
                  <a:lnTo>
                    <a:pt x="383" y="39"/>
                  </a:lnTo>
                  <a:lnTo>
                    <a:pt x="369" y="52"/>
                  </a:lnTo>
                  <a:close/>
                </a:path>
              </a:pathLst>
            </a:custGeom>
            <a:solidFill>
              <a:srgbClr val="FF6600"/>
            </a:solidFill>
            <a:ln>
              <a:noFill/>
            </a:ln>
            <a:effectLst/>
          </p:spPr>
          <p:txBody>
            <a:bodyPr vert="horz" wrap="square" lIns="91440" tIns="45720" rIns="91440" bIns="45720" numCol="1" anchor="t" anchorCtr="0" compatLnSpc="1"/>
            <a:lstStyle/>
            <a:p>
              <a:endParaRPr lang="zh-CN" altLang="en-US"/>
            </a:p>
          </p:txBody>
        </p:sp>
        <p:sp>
          <p:nvSpPr>
            <p:cNvPr id="14" name="Freeform 62"/>
            <p:cNvSpPr/>
            <p:nvPr>
              <p:custDataLst>
                <p:tags r:id="rId13"/>
              </p:custDataLst>
            </p:nvPr>
          </p:nvSpPr>
          <p:spPr bwMode="auto">
            <a:xfrm flipH="1" flipV="1">
              <a:off x="10507063" y="6716437"/>
              <a:ext cx="868932" cy="544270"/>
            </a:xfrm>
            <a:custGeom>
              <a:avLst/>
              <a:gdLst>
                <a:gd name="T0" fmla="*/ 952 w 1646"/>
                <a:gd name="T1" fmla="*/ 66 h 1031"/>
                <a:gd name="T2" fmla="*/ 982 w 1646"/>
                <a:gd name="T3" fmla="*/ 224 h 1031"/>
                <a:gd name="T4" fmla="*/ 980 w 1646"/>
                <a:gd name="T5" fmla="*/ 315 h 1031"/>
                <a:gd name="T6" fmla="*/ 923 w 1646"/>
                <a:gd name="T7" fmla="*/ 360 h 1031"/>
                <a:gd name="T8" fmla="*/ 801 w 1646"/>
                <a:gd name="T9" fmla="*/ 379 h 1031"/>
                <a:gd name="T10" fmla="*/ 691 w 1646"/>
                <a:gd name="T11" fmla="*/ 340 h 1031"/>
                <a:gd name="T12" fmla="*/ 660 w 1646"/>
                <a:gd name="T13" fmla="*/ 299 h 1031"/>
                <a:gd name="T14" fmla="*/ 689 w 1646"/>
                <a:gd name="T15" fmla="*/ 140 h 1031"/>
                <a:gd name="T16" fmla="*/ 688 w 1646"/>
                <a:gd name="T17" fmla="*/ 50 h 1031"/>
                <a:gd name="T18" fmla="*/ 650 w 1646"/>
                <a:gd name="T19" fmla="*/ 18 h 1031"/>
                <a:gd name="T20" fmla="*/ 509 w 1646"/>
                <a:gd name="T21" fmla="*/ 4 h 1031"/>
                <a:gd name="T22" fmla="*/ 355 w 1646"/>
                <a:gd name="T23" fmla="*/ 77 h 1031"/>
                <a:gd name="T24" fmla="*/ 376 w 1646"/>
                <a:gd name="T25" fmla="*/ 285 h 1031"/>
                <a:gd name="T26" fmla="*/ 342 w 1646"/>
                <a:gd name="T27" fmla="*/ 371 h 1031"/>
                <a:gd name="T28" fmla="*/ 296 w 1646"/>
                <a:gd name="T29" fmla="*/ 389 h 1031"/>
                <a:gd name="T30" fmla="*/ 155 w 1646"/>
                <a:gd name="T31" fmla="*/ 358 h 1031"/>
                <a:gd name="T32" fmla="*/ 65 w 1646"/>
                <a:gd name="T33" fmla="*/ 360 h 1031"/>
                <a:gd name="T34" fmla="*/ 19 w 1646"/>
                <a:gd name="T35" fmla="*/ 416 h 1031"/>
                <a:gd name="T36" fmla="*/ 0 w 1646"/>
                <a:gd name="T37" fmla="*/ 537 h 1031"/>
                <a:gd name="T38" fmla="*/ 39 w 1646"/>
                <a:gd name="T39" fmla="*/ 648 h 1031"/>
                <a:gd name="T40" fmla="*/ 81 w 1646"/>
                <a:gd name="T41" fmla="*/ 679 h 1031"/>
                <a:gd name="T42" fmla="*/ 197 w 1646"/>
                <a:gd name="T43" fmla="*/ 662 h 1031"/>
                <a:gd name="T44" fmla="*/ 322 w 1646"/>
                <a:gd name="T45" fmla="*/ 648 h 1031"/>
                <a:gd name="T46" fmla="*/ 356 w 1646"/>
                <a:gd name="T47" fmla="*/ 679 h 1031"/>
                <a:gd name="T48" fmla="*/ 378 w 1646"/>
                <a:gd name="T49" fmla="*/ 802 h 1031"/>
                <a:gd name="T50" fmla="*/ 342 w 1646"/>
                <a:gd name="T51" fmla="*/ 996 h 1031"/>
                <a:gd name="T52" fmla="*/ 565 w 1646"/>
                <a:gd name="T53" fmla="*/ 1031 h 1031"/>
                <a:gd name="T54" fmla="*/ 669 w 1646"/>
                <a:gd name="T55" fmla="*/ 1003 h 1031"/>
                <a:gd name="T56" fmla="*/ 694 w 1646"/>
                <a:gd name="T57" fmla="*/ 967 h 1031"/>
                <a:gd name="T58" fmla="*/ 664 w 1646"/>
                <a:gd name="T59" fmla="*/ 808 h 1031"/>
                <a:gd name="T60" fmla="*/ 666 w 1646"/>
                <a:gd name="T61" fmla="*/ 718 h 1031"/>
                <a:gd name="T62" fmla="*/ 723 w 1646"/>
                <a:gd name="T63" fmla="*/ 673 h 1031"/>
                <a:gd name="T64" fmla="*/ 843 w 1646"/>
                <a:gd name="T65" fmla="*/ 652 h 1031"/>
                <a:gd name="T66" fmla="*/ 955 w 1646"/>
                <a:gd name="T67" fmla="*/ 691 h 1031"/>
                <a:gd name="T68" fmla="*/ 987 w 1646"/>
                <a:gd name="T69" fmla="*/ 733 h 1031"/>
                <a:gd name="T70" fmla="*/ 957 w 1646"/>
                <a:gd name="T71" fmla="*/ 892 h 1031"/>
                <a:gd name="T72" fmla="*/ 958 w 1646"/>
                <a:gd name="T73" fmla="*/ 982 h 1031"/>
                <a:gd name="T74" fmla="*/ 996 w 1646"/>
                <a:gd name="T75" fmla="*/ 1014 h 1031"/>
                <a:gd name="T76" fmla="*/ 1137 w 1646"/>
                <a:gd name="T77" fmla="*/ 1029 h 1031"/>
                <a:gd name="T78" fmla="*/ 1292 w 1646"/>
                <a:gd name="T79" fmla="*/ 954 h 1031"/>
                <a:gd name="T80" fmla="*/ 1270 w 1646"/>
                <a:gd name="T81" fmla="*/ 747 h 1031"/>
                <a:gd name="T82" fmla="*/ 1302 w 1646"/>
                <a:gd name="T83" fmla="*/ 662 h 1031"/>
                <a:gd name="T84" fmla="*/ 1349 w 1646"/>
                <a:gd name="T85" fmla="*/ 643 h 1031"/>
                <a:gd name="T86" fmla="*/ 1491 w 1646"/>
                <a:gd name="T87" fmla="*/ 674 h 1031"/>
                <a:gd name="T88" fmla="*/ 1581 w 1646"/>
                <a:gd name="T89" fmla="*/ 673 h 1031"/>
                <a:gd name="T90" fmla="*/ 1626 w 1646"/>
                <a:gd name="T91" fmla="*/ 615 h 1031"/>
                <a:gd name="T92" fmla="*/ 1646 w 1646"/>
                <a:gd name="T93" fmla="*/ 495 h 1031"/>
                <a:gd name="T94" fmla="*/ 1607 w 1646"/>
                <a:gd name="T95" fmla="*/ 383 h 1031"/>
                <a:gd name="T96" fmla="*/ 1565 w 1646"/>
                <a:gd name="T97" fmla="*/ 354 h 1031"/>
                <a:gd name="T98" fmla="*/ 1449 w 1646"/>
                <a:gd name="T99" fmla="*/ 371 h 1031"/>
                <a:gd name="T100" fmla="*/ 1324 w 1646"/>
                <a:gd name="T101" fmla="*/ 385 h 1031"/>
                <a:gd name="T102" fmla="*/ 1290 w 1646"/>
                <a:gd name="T103" fmla="*/ 354 h 1031"/>
                <a:gd name="T104" fmla="*/ 1268 w 1646"/>
                <a:gd name="T105" fmla="*/ 229 h 1031"/>
                <a:gd name="T106" fmla="*/ 1302 w 1646"/>
                <a:gd name="T107" fmla="*/ 36 h 1031"/>
                <a:gd name="T108" fmla="*/ 1091 w 1646"/>
                <a:gd name="T109" fmla="*/ 0 h 1031"/>
                <a:gd name="T110" fmla="*/ 1005 w 1646"/>
                <a:gd name="T111" fmla="*/ 1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46" h="1031">
                  <a:moveTo>
                    <a:pt x="969" y="36"/>
                  </a:moveTo>
                  <a:lnTo>
                    <a:pt x="969" y="36"/>
                  </a:lnTo>
                  <a:lnTo>
                    <a:pt x="963" y="42"/>
                  </a:lnTo>
                  <a:lnTo>
                    <a:pt x="958" y="50"/>
                  </a:lnTo>
                  <a:lnTo>
                    <a:pt x="955" y="58"/>
                  </a:lnTo>
                  <a:lnTo>
                    <a:pt x="952" y="66"/>
                  </a:lnTo>
                  <a:lnTo>
                    <a:pt x="949" y="83"/>
                  </a:lnTo>
                  <a:lnTo>
                    <a:pt x="949" y="102"/>
                  </a:lnTo>
                  <a:lnTo>
                    <a:pt x="952" y="120"/>
                  </a:lnTo>
                  <a:lnTo>
                    <a:pt x="957" y="140"/>
                  </a:lnTo>
                  <a:lnTo>
                    <a:pt x="969" y="182"/>
                  </a:lnTo>
                  <a:lnTo>
                    <a:pt x="982" y="224"/>
                  </a:lnTo>
                  <a:lnTo>
                    <a:pt x="985" y="243"/>
                  </a:lnTo>
                  <a:lnTo>
                    <a:pt x="988" y="263"/>
                  </a:lnTo>
                  <a:lnTo>
                    <a:pt x="988" y="282"/>
                  </a:lnTo>
                  <a:lnTo>
                    <a:pt x="987" y="299"/>
                  </a:lnTo>
                  <a:lnTo>
                    <a:pt x="983" y="307"/>
                  </a:lnTo>
                  <a:lnTo>
                    <a:pt x="980" y="315"/>
                  </a:lnTo>
                  <a:lnTo>
                    <a:pt x="974" y="321"/>
                  </a:lnTo>
                  <a:lnTo>
                    <a:pt x="969" y="329"/>
                  </a:lnTo>
                  <a:lnTo>
                    <a:pt x="969" y="329"/>
                  </a:lnTo>
                  <a:lnTo>
                    <a:pt x="955" y="340"/>
                  </a:lnTo>
                  <a:lnTo>
                    <a:pt x="940" y="351"/>
                  </a:lnTo>
                  <a:lnTo>
                    <a:pt x="923" y="360"/>
                  </a:lnTo>
                  <a:lnTo>
                    <a:pt x="904" y="368"/>
                  </a:lnTo>
                  <a:lnTo>
                    <a:pt x="884" y="372"/>
                  </a:lnTo>
                  <a:lnTo>
                    <a:pt x="865" y="377"/>
                  </a:lnTo>
                  <a:lnTo>
                    <a:pt x="843" y="379"/>
                  </a:lnTo>
                  <a:lnTo>
                    <a:pt x="823" y="380"/>
                  </a:lnTo>
                  <a:lnTo>
                    <a:pt x="801" y="379"/>
                  </a:lnTo>
                  <a:lnTo>
                    <a:pt x="781" y="377"/>
                  </a:lnTo>
                  <a:lnTo>
                    <a:pt x="761" y="372"/>
                  </a:lnTo>
                  <a:lnTo>
                    <a:pt x="742" y="368"/>
                  </a:lnTo>
                  <a:lnTo>
                    <a:pt x="723" y="360"/>
                  </a:lnTo>
                  <a:lnTo>
                    <a:pt x="706" y="351"/>
                  </a:lnTo>
                  <a:lnTo>
                    <a:pt x="691" y="340"/>
                  </a:lnTo>
                  <a:lnTo>
                    <a:pt x="677" y="329"/>
                  </a:lnTo>
                  <a:lnTo>
                    <a:pt x="677" y="329"/>
                  </a:lnTo>
                  <a:lnTo>
                    <a:pt x="671" y="321"/>
                  </a:lnTo>
                  <a:lnTo>
                    <a:pt x="666" y="315"/>
                  </a:lnTo>
                  <a:lnTo>
                    <a:pt x="663" y="307"/>
                  </a:lnTo>
                  <a:lnTo>
                    <a:pt x="660" y="299"/>
                  </a:lnTo>
                  <a:lnTo>
                    <a:pt x="657" y="282"/>
                  </a:lnTo>
                  <a:lnTo>
                    <a:pt x="658" y="263"/>
                  </a:lnTo>
                  <a:lnTo>
                    <a:pt x="660" y="243"/>
                  </a:lnTo>
                  <a:lnTo>
                    <a:pt x="664" y="224"/>
                  </a:lnTo>
                  <a:lnTo>
                    <a:pt x="677" y="182"/>
                  </a:lnTo>
                  <a:lnTo>
                    <a:pt x="689" y="140"/>
                  </a:lnTo>
                  <a:lnTo>
                    <a:pt x="694" y="120"/>
                  </a:lnTo>
                  <a:lnTo>
                    <a:pt x="695" y="102"/>
                  </a:lnTo>
                  <a:lnTo>
                    <a:pt x="697" y="83"/>
                  </a:lnTo>
                  <a:lnTo>
                    <a:pt x="694" y="66"/>
                  </a:lnTo>
                  <a:lnTo>
                    <a:pt x="691" y="58"/>
                  </a:lnTo>
                  <a:lnTo>
                    <a:pt x="688" y="50"/>
                  </a:lnTo>
                  <a:lnTo>
                    <a:pt x="683" y="42"/>
                  </a:lnTo>
                  <a:lnTo>
                    <a:pt x="677" y="36"/>
                  </a:lnTo>
                  <a:lnTo>
                    <a:pt x="677" y="36"/>
                  </a:lnTo>
                  <a:lnTo>
                    <a:pt x="669" y="30"/>
                  </a:lnTo>
                  <a:lnTo>
                    <a:pt x="660" y="24"/>
                  </a:lnTo>
                  <a:lnTo>
                    <a:pt x="650" y="18"/>
                  </a:lnTo>
                  <a:lnTo>
                    <a:pt x="639" y="13"/>
                  </a:lnTo>
                  <a:lnTo>
                    <a:pt x="616" y="7"/>
                  </a:lnTo>
                  <a:lnTo>
                    <a:pt x="591" y="4"/>
                  </a:lnTo>
                  <a:lnTo>
                    <a:pt x="565" y="2"/>
                  </a:lnTo>
                  <a:lnTo>
                    <a:pt x="537" y="2"/>
                  </a:lnTo>
                  <a:lnTo>
                    <a:pt x="509" y="4"/>
                  </a:lnTo>
                  <a:lnTo>
                    <a:pt x="481" y="7"/>
                  </a:lnTo>
                  <a:lnTo>
                    <a:pt x="428" y="16"/>
                  </a:lnTo>
                  <a:lnTo>
                    <a:pt x="384" y="25"/>
                  </a:lnTo>
                  <a:lnTo>
                    <a:pt x="342" y="36"/>
                  </a:lnTo>
                  <a:lnTo>
                    <a:pt x="342" y="36"/>
                  </a:lnTo>
                  <a:lnTo>
                    <a:pt x="355" y="77"/>
                  </a:lnTo>
                  <a:lnTo>
                    <a:pt x="364" y="122"/>
                  </a:lnTo>
                  <a:lnTo>
                    <a:pt x="372" y="173"/>
                  </a:lnTo>
                  <a:lnTo>
                    <a:pt x="375" y="201"/>
                  </a:lnTo>
                  <a:lnTo>
                    <a:pt x="378" y="229"/>
                  </a:lnTo>
                  <a:lnTo>
                    <a:pt x="378" y="257"/>
                  </a:lnTo>
                  <a:lnTo>
                    <a:pt x="376" y="285"/>
                  </a:lnTo>
                  <a:lnTo>
                    <a:pt x="372" y="310"/>
                  </a:lnTo>
                  <a:lnTo>
                    <a:pt x="366" y="333"/>
                  </a:lnTo>
                  <a:lnTo>
                    <a:pt x="361" y="344"/>
                  </a:lnTo>
                  <a:lnTo>
                    <a:pt x="356" y="354"/>
                  </a:lnTo>
                  <a:lnTo>
                    <a:pt x="350" y="361"/>
                  </a:lnTo>
                  <a:lnTo>
                    <a:pt x="342" y="371"/>
                  </a:lnTo>
                  <a:lnTo>
                    <a:pt x="342" y="371"/>
                  </a:lnTo>
                  <a:lnTo>
                    <a:pt x="336" y="375"/>
                  </a:lnTo>
                  <a:lnTo>
                    <a:pt x="330" y="380"/>
                  </a:lnTo>
                  <a:lnTo>
                    <a:pt x="322" y="385"/>
                  </a:lnTo>
                  <a:lnTo>
                    <a:pt x="313" y="386"/>
                  </a:lnTo>
                  <a:lnTo>
                    <a:pt x="296" y="389"/>
                  </a:lnTo>
                  <a:lnTo>
                    <a:pt x="278" y="389"/>
                  </a:lnTo>
                  <a:lnTo>
                    <a:pt x="258" y="386"/>
                  </a:lnTo>
                  <a:lnTo>
                    <a:pt x="238" y="382"/>
                  </a:lnTo>
                  <a:lnTo>
                    <a:pt x="197" y="371"/>
                  </a:lnTo>
                  <a:lnTo>
                    <a:pt x="197" y="371"/>
                  </a:lnTo>
                  <a:lnTo>
                    <a:pt x="155" y="358"/>
                  </a:lnTo>
                  <a:lnTo>
                    <a:pt x="135" y="354"/>
                  </a:lnTo>
                  <a:lnTo>
                    <a:pt x="115" y="351"/>
                  </a:lnTo>
                  <a:lnTo>
                    <a:pt x="98" y="351"/>
                  </a:lnTo>
                  <a:lnTo>
                    <a:pt x="81" y="354"/>
                  </a:lnTo>
                  <a:lnTo>
                    <a:pt x="71" y="355"/>
                  </a:lnTo>
                  <a:lnTo>
                    <a:pt x="65" y="360"/>
                  </a:lnTo>
                  <a:lnTo>
                    <a:pt x="57" y="365"/>
                  </a:lnTo>
                  <a:lnTo>
                    <a:pt x="51" y="371"/>
                  </a:lnTo>
                  <a:lnTo>
                    <a:pt x="51" y="371"/>
                  </a:lnTo>
                  <a:lnTo>
                    <a:pt x="39" y="383"/>
                  </a:lnTo>
                  <a:lnTo>
                    <a:pt x="28" y="399"/>
                  </a:lnTo>
                  <a:lnTo>
                    <a:pt x="19" y="416"/>
                  </a:lnTo>
                  <a:lnTo>
                    <a:pt x="12" y="435"/>
                  </a:lnTo>
                  <a:lnTo>
                    <a:pt x="6" y="455"/>
                  </a:lnTo>
                  <a:lnTo>
                    <a:pt x="3" y="475"/>
                  </a:lnTo>
                  <a:lnTo>
                    <a:pt x="0" y="495"/>
                  </a:lnTo>
                  <a:lnTo>
                    <a:pt x="0" y="516"/>
                  </a:lnTo>
                  <a:lnTo>
                    <a:pt x="0" y="537"/>
                  </a:lnTo>
                  <a:lnTo>
                    <a:pt x="3" y="558"/>
                  </a:lnTo>
                  <a:lnTo>
                    <a:pt x="6" y="578"/>
                  </a:lnTo>
                  <a:lnTo>
                    <a:pt x="12" y="596"/>
                  </a:lnTo>
                  <a:lnTo>
                    <a:pt x="19" y="615"/>
                  </a:lnTo>
                  <a:lnTo>
                    <a:pt x="28" y="632"/>
                  </a:lnTo>
                  <a:lnTo>
                    <a:pt x="39" y="648"/>
                  </a:lnTo>
                  <a:lnTo>
                    <a:pt x="51" y="662"/>
                  </a:lnTo>
                  <a:lnTo>
                    <a:pt x="51" y="662"/>
                  </a:lnTo>
                  <a:lnTo>
                    <a:pt x="57" y="668"/>
                  </a:lnTo>
                  <a:lnTo>
                    <a:pt x="65" y="673"/>
                  </a:lnTo>
                  <a:lnTo>
                    <a:pt x="71" y="676"/>
                  </a:lnTo>
                  <a:lnTo>
                    <a:pt x="81" y="679"/>
                  </a:lnTo>
                  <a:lnTo>
                    <a:pt x="98" y="682"/>
                  </a:lnTo>
                  <a:lnTo>
                    <a:pt x="115" y="682"/>
                  </a:lnTo>
                  <a:lnTo>
                    <a:pt x="135" y="679"/>
                  </a:lnTo>
                  <a:lnTo>
                    <a:pt x="155" y="674"/>
                  </a:lnTo>
                  <a:lnTo>
                    <a:pt x="197" y="662"/>
                  </a:lnTo>
                  <a:lnTo>
                    <a:pt x="197" y="662"/>
                  </a:lnTo>
                  <a:lnTo>
                    <a:pt x="238" y="649"/>
                  </a:lnTo>
                  <a:lnTo>
                    <a:pt x="258" y="646"/>
                  </a:lnTo>
                  <a:lnTo>
                    <a:pt x="278" y="643"/>
                  </a:lnTo>
                  <a:lnTo>
                    <a:pt x="296" y="643"/>
                  </a:lnTo>
                  <a:lnTo>
                    <a:pt x="313" y="645"/>
                  </a:lnTo>
                  <a:lnTo>
                    <a:pt x="322" y="648"/>
                  </a:lnTo>
                  <a:lnTo>
                    <a:pt x="330" y="651"/>
                  </a:lnTo>
                  <a:lnTo>
                    <a:pt x="336" y="656"/>
                  </a:lnTo>
                  <a:lnTo>
                    <a:pt x="342" y="662"/>
                  </a:lnTo>
                  <a:lnTo>
                    <a:pt x="342" y="662"/>
                  </a:lnTo>
                  <a:lnTo>
                    <a:pt x="350" y="670"/>
                  </a:lnTo>
                  <a:lnTo>
                    <a:pt x="356" y="679"/>
                  </a:lnTo>
                  <a:lnTo>
                    <a:pt x="361" y="688"/>
                  </a:lnTo>
                  <a:lnTo>
                    <a:pt x="366" y="699"/>
                  </a:lnTo>
                  <a:lnTo>
                    <a:pt x="372" y="723"/>
                  </a:lnTo>
                  <a:lnTo>
                    <a:pt x="376" y="747"/>
                  </a:lnTo>
                  <a:lnTo>
                    <a:pt x="378" y="774"/>
                  </a:lnTo>
                  <a:lnTo>
                    <a:pt x="378" y="802"/>
                  </a:lnTo>
                  <a:lnTo>
                    <a:pt x="375" y="831"/>
                  </a:lnTo>
                  <a:lnTo>
                    <a:pt x="372" y="858"/>
                  </a:lnTo>
                  <a:lnTo>
                    <a:pt x="364" y="911"/>
                  </a:lnTo>
                  <a:lnTo>
                    <a:pt x="355" y="954"/>
                  </a:lnTo>
                  <a:lnTo>
                    <a:pt x="342" y="996"/>
                  </a:lnTo>
                  <a:lnTo>
                    <a:pt x="342" y="996"/>
                  </a:lnTo>
                  <a:lnTo>
                    <a:pt x="384" y="1007"/>
                  </a:lnTo>
                  <a:lnTo>
                    <a:pt x="428" y="1017"/>
                  </a:lnTo>
                  <a:lnTo>
                    <a:pt x="481" y="1026"/>
                  </a:lnTo>
                  <a:lnTo>
                    <a:pt x="509" y="1029"/>
                  </a:lnTo>
                  <a:lnTo>
                    <a:pt x="537" y="1031"/>
                  </a:lnTo>
                  <a:lnTo>
                    <a:pt x="565" y="1031"/>
                  </a:lnTo>
                  <a:lnTo>
                    <a:pt x="591" y="1029"/>
                  </a:lnTo>
                  <a:lnTo>
                    <a:pt x="616" y="1026"/>
                  </a:lnTo>
                  <a:lnTo>
                    <a:pt x="639" y="1018"/>
                  </a:lnTo>
                  <a:lnTo>
                    <a:pt x="650" y="1014"/>
                  </a:lnTo>
                  <a:lnTo>
                    <a:pt x="660" y="1009"/>
                  </a:lnTo>
                  <a:lnTo>
                    <a:pt x="669" y="1003"/>
                  </a:lnTo>
                  <a:lnTo>
                    <a:pt x="677" y="996"/>
                  </a:lnTo>
                  <a:lnTo>
                    <a:pt x="677" y="996"/>
                  </a:lnTo>
                  <a:lnTo>
                    <a:pt x="683" y="990"/>
                  </a:lnTo>
                  <a:lnTo>
                    <a:pt x="688" y="982"/>
                  </a:lnTo>
                  <a:lnTo>
                    <a:pt x="691" y="975"/>
                  </a:lnTo>
                  <a:lnTo>
                    <a:pt x="694" y="967"/>
                  </a:lnTo>
                  <a:lnTo>
                    <a:pt x="697" y="950"/>
                  </a:lnTo>
                  <a:lnTo>
                    <a:pt x="695" y="931"/>
                  </a:lnTo>
                  <a:lnTo>
                    <a:pt x="694" y="912"/>
                  </a:lnTo>
                  <a:lnTo>
                    <a:pt x="689" y="892"/>
                  </a:lnTo>
                  <a:lnTo>
                    <a:pt x="677" y="850"/>
                  </a:lnTo>
                  <a:lnTo>
                    <a:pt x="664" y="808"/>
                  </a:lnTo>
                  <a:lnTo>
                    <a:pt x="660" y="788"/>
                  </a:lnTo>
                  <a:lnTo>
                    <a:pt x="658" y="769"/>
                  </a:lnTo>
                  <a:lnTo>
                    <a:pt x="657" y="751"/>
                  </a:lnTo>
                  <a:lnTo>
                    <a:pt x="660" y="733"/>
                  </a:lnTo>
                  <a:lnTo>
                    <a:pt x="663" y="726"/>
                  </a:lnTo>
                  <a:lnTo>
                    <a:pt x="666" y="718"/>
                  </a:lnTo>
                  <a:lnTo>
                    <a:pt x="671" y="710"/>
                  </a:lnTo>
                  <a:lnTo>
                    <a:pt x="677" y="704"/>
                  </a:lnTo>
                  <a:lnTo>
                    <a:pt x="677" y="704"/>
                  </a:lnTo>
                  <a:lnTo>
                    <a:pt x="691" y="691"/>
                  </a:lnTo>
                  <a:lnTo>
                    <a:pt x="706" y="682"/>
                  </a:lnTo>
                  <a:lnTo>
                    <a:pt x="723" y="673"/>
                  </a:lnTo>
                  <a:lnTo>
                    <a:pt x="742" y="665"/>
                  </a:lnTo>
                  <a:lnTo>
                    <a:pt x="761" y="660"/>
                  </a:lnTo>
                  <a:lnTo>
                    <a:pt x="781" y="656"/>
                  </a:lnTo>
                  <a:lnTo>
                    <a:pt x="801" y="652"/>
                  </a:lnTo>
                  <a:lnTo>
                    <a:pt x="823" y="652"/>
                  </a:lnTo>
                  <a:lnTo>
                    <a:pt x="843" y="652"/>
                  </a:lnTo>
                  <a:lnTo>
                    <a:pt x="865" y="656"/>
                  </a:lnTo>
                  <a:lnTo>
                    <a:pt x="884" y="660"/>
                  </a:lnTo>
                  <a:lnTo>
                    <a:pt x="904" y="665"/>
                  </a:lnTo>
                  <a:lnTo>
                    <a:pt x="923" y="673"/>
                  </a:lnTo>
                  <a:lnTo>
                    <a:pt x="940" y="682"/>
                  </a:lnTo>
                  <a:lnTo>
                    <a:pt x="955" y="691"/>
                  </a:lnTo>
                  <a:lnTo>
                    <a:pt x="969" y="704"/>
                  </a:lnTo>
                  <a:lnTo>
                    <a:pt x="969" y="704"/>
                  </a:lnTo>
                  <a:lnTo>
                    <a:pt x="974" y="710"/>
                  </a:lnTo>
                  <a:lnTo>
                    <a:pt x="980" y="718"/>
                  </a:lnTo>
                  <a:lnTo>
                    <a:pt x="983" y="726"/>
                  </a:lnTo>
                  <a:lnTo>
                    <a:pt x="987" y="733"/>
                  </a:lnTo>
                  <a:lnTo>
                    <a:pt x="988" y="751"/>
                  </a:lnTo>
                  <a:lnTo>
                    <a:pt x="988" y="769"/>
                  </a:lnTo>
                  <a:lnTo>
                    <a:pt x="985" y="788"/>
                  </a:lnTo>
                  <a:lnTo>
                    <a:pt x="982" y="808"/>
                  </a:lnTo>
                  <a:lnTo>
                    <a:pt x="969" y="850"/>
                  </a:lnTo>
                  <a:lnTo>
                    <a:pt x="957" y="892"/>
                  </a:lnTo>
                  <a:lnTo>
                    <a:pt x="952" y="912"/>
                  </a:lnTo>
                  <a:lnTo>
                    <a:pt x="949" y="931"/>
                  </a:lnTo>
                  <a:lnTo>
                    <a:pt x="949" y="950"/>
                  </a:lnTo>
                  <a:lnTo>
                    <a:pt x="952" y="967"/>
                  </a:lnTo>
                  <a:lnTo>
                    <a:pt x="955" y="975"/>
                  </a:lnTo>
                  <a:lnTo>
                    <a:pt x="958" y="982"/>
                  </a:lnTo>
                  <a:lnTo>
                    <a:pt x="963" y="990"/>
                  </a:lnTo>
                  <a:lnTo>
                    <a:pt x="969" y="996"/>
                  </a:lnTo>
                  <a:lnTo>
                    <a:pt x="969" y="996"/>
                  </a:lnTo>
                  <a:lnTo>
                    <a:pt x="977" y="1003"/>
                  </a:lnTo>
                  <a:lnTo>
                    <a:pt x="985" y="1009"/>
                  </a:lnTo>
                  <a:lnTo>
                    <a:pt x="996" y="1014"/>
                  </a:lnTo>
                  <a:lnTo>
                    <a:pt x="1005" y="1018"/>
                  </a:lnTo>
                  <a:lnTo>
                    <a:pt x="1029" y="1026"/>
                  </a:lnTo>
                  <a:lnTo>
                    <a:pt x="1055" y="1029"/>
                  </a:lnTo>
                  <a:lnTo>
                    <a:pt x="1081" y="1031"/>
                  </a:lnTo>
                  <a:lnTo>
                    <a:pt x="1109" y="1031"/>
                  </a:lnTo>
                  <a:lnTo>
                    <a:pt x="1137" y="1029"/>
                  </a:lnTo>
                  <a:lnTo>
                    <a:pt x="1165" y="1026"/>
                  </a:lnTo>
                  <a:lnTo>
                    <a:pt x="1218" y="1017"/>
                  </a:lnTo>
                  <a:lnTo>
                    <a:pt x="1262" y="1007"/>
                  </a:lnTo>
                  <a:lnTo>
                    <a:pt x="1302" y="996"/>
                  </a:lnTo>
                  <a:lnTo>
                    <a:pt x="1302" y="996"/>
                  </a:lnTo>
                  <a:lnTo>
                    <a:pt x="1292" y="954"/>
                  </a:lnTo>
                  <a:lnTo>
                    <a:pt x="1282" y="911"/>
                  </a:lnTo>
                  <a:lnTo>
                    <a:pt x="1273" y="858"/>
                  </a:lnTo>
                  <a:lnTo>
                    <a:pt x="1270" y="831"/>
                  </a:lnTo>
                  <a:lnTo>
                    <a:pt x="1268" y="802"/>
                  </a:lnTo>
                  <a:lnTo>
                    <a:pt x="1268" y="774"/>
                  </a:lnTo>
                  <a:lnTo>
                    <a:pt x="1270" y="747"/>
                  </a:lnTo>
                  <a:lnTo>
                    <a:pt x="1274" y="723"/>
                  </a:lnTo>
                  <a:lnTo>
                    <a:pt x="1281" y="699"/>
                  </a:lnTo>
                  <a:lnTo>
                    <a:pt x="1285" y="688"/>
                  </a:lnTo>
                  <a:lnTo>
                    <a:pt x="1290" y="679"/>
                  </a:lnTo>
                  <a:lnTo>
                    <a:pt x="1296" y="670"/>
                  </a:lnTo>
                  <a:lnTo>
                    <a:pt x="1302" y="662"/>
                  </a:lnTo>
                  <a:lnTo>
                    <a:pt x="1302" y="662"/>
                  </a:lnTo>
                  <a:lnTo>
                    <a:pt x="1310" y="656"/>
                  </a:lnTo>
                  <a:lnTo>
                    <a:pt x="1316" y="651"/>
                  </a:lnTo>
                  <a:lnTo>
                    <a:pt x="1324" y="648"/>
                  </a:lnTo>
                  <a:lnTo>
                    <a:pt x="1332" y="645"/>
                  </a:lnTo>
                  <a:lnTo>
                    <a:pt x="1349" y="643"/>
                  </a:lnTo>
                  <a:lnTo>
                    <a:pt x="1368" y="643"/>
                  </a:lnTo>
                  <a:lnTo>
                    <a:pt x="1388" y="646"/>
                  </a:lnTo>
                  <a:lnTo>
                    <a:pt x="1407" y="649"/>
                  </a:lnTo>
                  <a:lnTo>
                    <a:pt x="1449" y="662"/>
                  </a:lnTo>
                  <a:lnTo>
                    <a:pt x="1449" y="662"/>
                  </a:lnTo>
                  <a:lnTo>
                    <a:pt x="1491" y="674"/>
                  </a:lnTo>
                  <a:lnTo>
                    <a:pt x="1511" y="679"/>
                  </a:lnTo>
                  <a:lnTo>
                    <a:pt x="1530" y="682"/>
                  </a:lnTo>
                  <a:lnTo>
                    <a:pt x="1548" y="682"/>
                  </a:lnTo>
                  <a:lnTo>
                    <a:pt x="1565" y="679"/>
                  </a:lnTo>
                  <a:lnTo>
                    <a:pt x="1573" y="676"/>
                  </a:lnTo>
                  <a:lnTo>
                    <a:pt x="1581" y="673"/>
                  </a:lnTo>
                  <a:lnTo>
                    <a:pt x="1589" y="668"/>
                  </a:lnTo>
                  <a:lnTo>
                    <a:pt x="1595" y="662"/>
                  </a:lnTo>
                  <a:lnTo>
                    <a:pt x="1595" y="662"/>
                  </a:lnTo>
                  <a:lnTo>
                    <a:pt x="1607" y="648"/>
                  </a:lnTo>
                  <a:lnTo>
                    <a:pt x="1618" y="632"/>
                  </a:lnTo>
                  <a:lnTo>
                    <a:pt x="1626" y="615"/>
                  </a:lnTo>
                  <a:lnTo>
                    <a:pt x="1634" y="596"/>
                  </a:lnTo>
                  <a:lnTo>
                    <a:pt x="1640" y="578"/>
                  </a:lnTo>
                  <a:lnTo>
                    <a:pt x="1643" y="558"/>
                  </a:lnTo>
                  <a:lnTo>
                    <a:pt x="1646" y="537"/>
                  </a:lnTo>
                  <a:lnTo>
                    <a:pt x="1646" y="516"/>
                  </a:lnTo>
                  <a:lnTo>
                    <a:pt x="1646" y="495"/>
                  </a:lnTo>
                  <a:lnTo>
                    <a:pt x="1643" y="475"/>
                  </a:lnTo>
                  <a:lnTo>
                    <a:pt x="1640" y="455"/>
                  </a:lnTo>
                  <a:lnTo>
                    <a:pt x="1634" y="435"/>
                  </a:lnTo>
                  <a:lnTo>
                    <a:pt x="1626" y="416"/>
                  </a:lnTo>
                  <a:lnTo>
                    <a:pt x="1618" y="399"/>
                  </a:lnTo>
                  <a:lnTo>
                    <a:pt x="1607" y="383"/>
                  </a:lnTo>
                  <a:lnTo>
                    <a:pt x="1595" y="371"/>
                  </a:lnTo>
                  <a:lnTo>
                    <a:pt x="1595" y="371"/>
                  </a:lnTo>
                  <a:lnTo>
                    <a:pt x="1589" y="365"/>
                  </a:lnTo>
                  <a:lnTo>
                    <a:pt x="1581" y="360"/>
                  </a:lnTo>
                  <a:lnTo>
                    <a:pt x="1573" y="355"/>
                  </a:lnTo>
                  <a:lnTo>
                    <a:pt x="1565" y="354"/>
                  </a:lnTo>
                  <a:lnTo>
                    <a:pt x="1548" y="351"/>
                  </a:lnTo>
                  <a:lnTo>
                    <a:pt x="1530" y="351"/>
                  </a:lnTo>
                  <a:lnTo>
                    <a:pt x="1511" y="354"/>
                  </a:lnTo>
                  <a:lnTo>
                    <a:pt x="1491" y="358"/>
                  </a:lnTo>
                  <a:lnTo>
                    <a:pt x="1449" y="371"/>
                  </a:lnTo>
                  <a:lnTo>
                    <a:pt x="1449" y="371"/>
                  </a:lnTo>
                  <a:lnTo>
                    <a:pt x="1407" y="382"/>
                  </a:lnTo>
                  <a:lnTo>
                    <a:pt x="1388" y="386"/>
                  </a:lnTo>
                  <a:lnTo>
                    <a:pt x="1368" y="389"/>
                  </a:lnTo>
                  <a:lnTo>
                    <a:pt x="1349" y="389"/>
                  </a:lnTo>
                  <a:lnTo>
                    <a:pt x="1332" y="386"/>
                  </a:lnTo>
                  <a:lnTo>
                    <a:pt x="1324" y="385"/>
                  </a:lnTo>
                  <a:lnTo>
                    <a:pt x="1316" y="380"/>
                  </a:lnTo>
                  <a:lnTo>
                    <a:pt x="1310" y="375"/>
                  </a:lnTo>
                  <a:lnTo>
                    <a:pt x="1302" y="371"/>
                  </a:lnTo>
                  <a:lnTo>
                    <a:pt x="1302" y="371"/>
                  </a:lnTo>
                  <a:lnTo>
                    <a:pt x="1296" y="361"/>
                  </a:lnTo>
                  <a:lnTo>
                    <a:pt x="1290" y="354"/>
                  </a:lnTo>
                  <a:lnTo>
                    <a:pt x="1285" y="344"/>
                  </a:lnTo>
                  <a:lnTo>
                    <a:pt x="1281" y="333"/>
                  </a:lnTo>
                  <a:lnTo>
                    <a:pt x="1274" y="310"/>
                  </a:lnTo>
                  <a:lnTo>
                    <a:pt x="1270" y="285"/>
                  </a:lnTo>
                  <a:lnTo>
                    <a:pt x="1268" y="257"/>
                  </a:lnTo>
                  <a:lnTo>
                    <a:pt x="1268" y="229"/>
                  </a:lnTo>
                  <a:lnTo>
                    <a:pt x="1270" y="201"/>
                  </a:lnTo>
                  <a:lnTo>
                    <a:pt x="1273" y="173"/>
                  </a:lnTo>
                  <a:lnTo>
                    <a:pt x="1282" y="122"/>
                  </a:lnTo>
                  <a:lnTo>
                    <a:pt x="1292" y="77"/>
                  </a:lnTo>
                  <a:lnTo>
                    <a:pt x="1302" y="36"/>
                  </a:lnTo>
                  <a:lnTo>
                    <a:pt x="1302" y="36"/>
                  </a:lnTo>
                  <a:lnTo>
                    <a:pt x="1284" y="30"/>
                  </a:lnTo>
                  <a:lnTo>
                    <a:pt x="1234" y="19"/>
                  </a:lnTo>
                  <a:lnTo>
                    <a:pt x="1201" y="13"/>
                  </a:lnTo>
                  <a:lnTo>
                    <a:pt x="1165" y="7"/>
                  </a:lnTo>
                  <a:lnTo>
                    <a:pt x="1128" y="2"/>
                  </a:lnTo>
                  <a:lnTo>
                    <a:pt x="1091" y="0"/>
                  </a:lnTo>
                  <a:lnTo>
                    <a:pt x="1091" y="0"/>
                  </a:lnTo>
                  <a:lnTo>
                    <a:pt x="1072" y="2"/>
                  </a:lnTo>
                  <a:lnTo>
                    <a:pt x="1055" y="4"/>
                  </a:lnTo>
                  <a:lnTo>
                    <a:pt x="1038" y="5"/>
                  </a:lnTo>
                  <a:lnTo>
                    <a:pt x="1021" y="8"/>
                  </a:lnTo>
                  <a:lnTo>
                    <a:pt x="1005" y="13"/>
                  </a:lnTo>
                  <a:lnTo>
                    <a:pt x="993" y="19"/>
                  </a:lnTo>
                  <a:lnTo>
                    <a:pt x="980" y="27"/>
                  </a:lnTo>
                  <a:lnTo>
                    <a:pt x="969" y="36"/>
                  </a:lnTo>
                  <a:close/>
                </a:path>
              </a:pathLst>
            </a:custGeom>
            <a:gradFill flip="none" rotWithShape="1">
              <a:gsLst>
                <a:gs pos="9000">
                  <a:schemeClr val="bg1">
                    <a:lumMod val="65000"/>
                  </a:schemeClr>
                </a:gs>
                <a:gs pos="100000">
                  <a:schemeClr val="tx1">
                    <a:lumMod val="65000"/>
                    <a:lumOff val="35000"/>
                  </a:schemeClr>
                </a:gs>
              </a:gsLst>
              <a:lin ang="2700000" scaled="1"/>
            </a:gradFill>
            <a:ln>
              <a:noFill/>
            </a:ln>
          </p:spPr>
          <p:txBody>
            <a:bodyPr vert="horz" wrap="square" lIns="91440" tIns="45720" rIns="91440" bIns="45720" numCol="1" anchor="t" anchorCtr="0" compatLnSpc="1"/>
            <a:lstStyle/>
            <a:p>
              <a:endParaRPr lang="zh-CN" altLang="en-US"/>
            </a:p>
          </p:txBody>
        </p:sp>
      </p:gr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栏目三">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5" name="任意多边形: 形状 7"/>
          <p:cNvSpPr/>
          <p:nvPr userDrawn="1">
            <p:custDataLst>
              <p:tags r:id="rId4"/>
            </p:custDataLst>
          </p:nvPr>
        </p:nvSpPr>
        <p:spPr>
          <a:xfrm rot="5400000">
            <a:off x="3614221" y="-1886807"/>
            <a:ext cx="5050317" cy="10760608"/>
          </a:xfrm>
          <a:custGeom>
            <a:avLst/>
            <a:gdLst>
              <a:gd name="connsiteX0" fmla="*/ 7291 w 8400"/>
              <a:gd name="connsiteY0" fmla="*/ 27354 h 27354"/>
              <a:gd name="connsiteX1" fmla="*/ 0 w 8400"/>
              <a:gd name="connsiteY1" fmla="*/ 27353 h 27354"/>
              <a:gd name="connsiteX2" fmla="*/ 0 w 8400"/>
              <a:gd name="connsiteY2" fmla="*/ 0 h 27354"/>
              <a:gd name="connsiteX3" fmla="*/ 8396 w 8400"/>
              <a:gd name="connsiteY3" fmla="*/ 0 h 27354"/>
              <a:gd name="connsiteX4" fmla="*/ 8400 w 8400"/>
              <a:gd name="connsiteY4" fmla="*/ 24705 h 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0" h="27353">
                <a:moveTo>
                  <a:pt x="7291" y="27354"/>
                </a:moveTo>
                <a:lnTo>
                  <a:pt x="0" y="27353"/>
                </a:lnTo>
                <a:lnTo>
                  <a:pt x="0" y="0"/>
                </a:lnTo>
                <a:lnTo>
                  <a:pt x="8396" y="0"/>
                </a:lnTo>
                <a:cubicBezTo>
                  <a:pt x="8396" y="2915"/>
                  <a:pt x="8400" y="21789"/>
                  <a:pt x="8400" y="24705"/>
                </a:cubicBezTo>
              </a:path>
            </a:pathLst>
          </a:custGeom>
          <a:noFill/>
          <a:ln w="12700" cap="flat" cmpd="sng" algn="ctr">
            <a:solidFill>
              <a:srgbClr val="0070C0"/>
            </a:solidFill>
            <a:prstDash val="solid"/>
            <a:miter lim="800000"/>
            <a:headEnd type="diamond"/>
            <a:tailEnd type="diamo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ct val="0"/>
              </a:spcBef>
              <a:spcAft>
                <a:spcPct val="0"/>
              </a:spcAft>
              <a:defRPr/>
            </a:pPr>
            <a:endParaRPr lang="zh-CN" altLang="en-US" sz="900" kern="0">
              <a:solidFill>
                <a:srgbClr val="D1261E"/>
              </a:solidFill>
              <a:latin typeface="思源宋体" pitchFamily="18" charset="-122"/>
              <a:ea typeface="思源宋体" pitchFamily="18" charset="-122"/>
              <a:sym typeface="思源宋体" pitchFamily="18" charset="-122"/>
            </a:endParaRPr>
          </a:p>
        </p:txBody>
      </p:sp>
      <p:sp>
        <p:nvSpPr>
          <p:cNvPr id="17" name="矩形 16"/>
          <p:cNvSpPr/>
          <p:nvPr userDrawn="1">
            <p:custDataLst>
              <p:tags r:id="rId5"/>
            </p:custDataLst>
          </p:nvPr>
        </p:nvSpPr>
        <p:spPr>
          <a:xfrm>
            <a:off x="11519679" y="968338"/>
            <a:ext cx="45719" cy="363984"/>
          </a:xfrm>
          <a:prstGeom prst="rect">
            <a:avLst/>
          </a:prstGeom>
          <a:solidFill>
            <a:srgbClr val="588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矩形 18"/>
          <p:cNvSpPr/>
          <p:nvPr userDrawn="1">
            <p:custDataLst>
              <p:tags r:id="rId6"/>
            </p:custDataLst>
          </p:nvPr>
        </p:nvSpPr>
        <p:spPr>
          <a:xfrm rot="5400000">
            <a:off x="11363564" y="763487"/>
            <a:ext cx="45719" cy="363984"/>
          </a:xfrm>
          <a:prstGeom prst="rect">
            <a:avLst/>
          </a:prstGeom>
          <a:solidFill>
            <a:srgbClr val="588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节标题">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6474460"/>
            <a:ext cx="12249150" cy="3835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highlight>
                <a:srgbClr val="1171F1"/>
              </a:highlight>
            </a:endParaRPr>
          </a:p>
        </p:txBody>
      </p:sp>
      <p:sp>
        <p:nvSpPr>
          <p:cNvPr id="2" name="标题 1"/>
          <p:cNvSpPr>
            <a:spLocks noGrp="1"/>
          </p:cNvSpPr>
          <p:nvPr>
            <p:ph type="title" hasCustomPrompt="1"/>
            <p:custDataLst>
              <p:tags r:id="rId3"/>
            </p:custDataLst>
          </p:nvPr>
        </p:nvSpPr>
        <p:spPr>
          <a:xfrm>
            <a:off x="4676775" y="2059757"/>
            <a:ext cx="6243774" cy="922021"/>
          </a:xfrm>
        </p:spPr>
        <p:txBody>
          <a:bodyPr lIns="91440" tIns="45720" rIns="91440" bIns="0" anchor="b" anchorCtr="0">
            <a:normAutofit/>
          </a:bodyPr>
          <a:lstStyle>
            <a:lvl1pPr>
              <a:defRPr sz="5400" u="none" strike="noStrike" kern="1200" cap="none" spc="300" normalizeH="0" baseline="0">
                <a:solidFill>
                  <a:schemeClr val="accent1"/>
                </a:solidFill>
                <a:uFillTx/>
                <a:latin typeface="Arial" panose="020B0604020202020204" pitchFamily="34" charset="0"/>
                <a:ea typeface="微软雅黑" panose="020B0503020204020204" pitchFamily="34" charset="-122"/>
              </a:defRPr>
            </a:lvl1pPr>
          </a:lstStyle>
          <a:p>
            <a:r>
              <a:rPr lang="zh-CN" altLang="en-US"/>
              <a:t>单击此处编辑标题</a:t>
            </a:r>
            <a:endParaRPr lang="zh-CN" altLang="en-US"/>
          </a:p>
        </p:txBody>
      </p:sp>
      <p:sp>
        <p:nvSpPr>
          <p:cNvPr id="3" name="文本占位符 2"/>
          <p:cNvSpPr>
            <a:spLocks noGrp="1"/>
          </p:cNvSpPr>
          <p:nvPr>
            <p:ph type="body" idx="1" hasCustomPrompt="1"/>
            <p:custDataLst>
              <p:tags r:id="rId4"/>
            </p:custDataLst>
          </p:nvPr>
        </p:nvSpPr>
        <p:spPr>
          <a:xfrm>
            <a:off x="4676775" y="3102596"/>
            <a:ext cx="6243774" cy="1401006"/>
          </a:xfrm>
        </p:spPr>
        <p:txBody>
          <a:bodyPr lIns="91440" tIns="0" rIns="91440" bIns="45720">
            <a:normAutofit/>
          </a:bodyPr>
          <a:lstStyle>
            <a:lvl1pPr marL="0" indent="0" eaLnBrk="1" fontAlgn="auto" latinLnBrk="0" hangingPunct="1">
              <a:buNone/>
              <a:defRPr kumimoji="0" lang="zh-CN" altLang="en-US" sz="18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7628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45227" y="952508"/>
            <a:ext cx="5283242" cy="5388907"/>
          </a:xfrm>
        </p:spPr>
        <p:txBody>
          <a:bodyPr>
            <a:noAutofit/>
          </a:bodyPr>
          <a:lstStyle>
            <a:lvl1pPr>
              <a:defRPr sz="1600" baseline="0">
                <a:solidFill>
                  <a:schemeClr val="tx1">
                    <a:lumMod val="75000"/>
                    <a:lumOff val="25000"/>
                  </a:schemeClr>
                </a:solidFill>
                <a:latin typeface="Arial" panose="020B0604020202020204" pitchFamily="34" charset="0"/>
                <a:ea typeface="微软雅黑" panose="020B0503020204020204" pitchFamily="34" charset="-122"/>
              </a:defRPr>
            </a:lvl1pPr>
            <a:lvl2pPr>
              <a:defRPr sz="1600" baseline="0">
                <a:solidFill>
                  <a:schemeClr val="tx1">
                    <a:lumMod val="75000"/>
                    <a:lumOff val="25000"/>
                  </a:schemeClr>
                </a:solidFill>
                <a:latin typeface="Arial" panose="020B0604020202020204" pitchFamily="34" charset="0"/>
                <a:ea typeface="微软雅黑" panose="020B0503020204020204" pitchFamily="34" charset="-122"/>
              </a:defRPr>
            </a:lvl2pPr>
            <a:lvl3pPr>
              <a:defRPr sz="1600" baseline="0">
                <a:solidFill>
                  <a:schemeClr val="tx1">
                    <a:lumMod val="75000"/>
                    <a:lumOff val="25000"/>
                  </a:schemeClr>
                </a:solidFill>
                <a:latin typeface="Arial" panose="020B0604020202020204" pitchFamily="34" charset="0"/>
                <a:ea typeface="微软雅黑" panose="020B0503020204020204" pitchFamily="34" charset="-122"/>
              </a:defRPr>
            </a:lvl3pPr>
            <a:lvl4pPr>
              <a:defRPr sz="1600" baseline="0">
                <a:solidFill>
                  <a:schemeClr val="tx1">
                    <a:lumMod val="75000"/>
                    <a:lumOff val="25000"/>
                  </a:schemeClr>
                </a:solidFill>
                <a:latin typeface="Arial" panose="020B0604020202020204" pitchFamily="34" charset="0"/>
                <a:ea typeface="微软雅黑" panose="020B0503020204020204" pitchFamily="34" charset="-122"/>
              </a:defRPr>
            </a:lvl4pPr>
            <a:lvl5pPr>
              <a:defRPr sz="1600"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accent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75000"/>
                    <a:lumOff val="2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0" Type="http://schemas.openxmlformats.org/officeDocument/2006/relationships/theme" Target="../theme/theme1.xml"/><Relationship Id="rId4" Type="http://schemas.openxmlformats.org/officeDocument/2006/relationships/slideLayout" Target="../slideLayouts/slideLayout4.xml"/><Relationship Id="rId39" Type="http://schemas.openxmlformats.org/officeDocument/2006/relationships/image" Target="../media/image3.png"/><Relationship Id="rId38" Type="http://schemas.openxmlformats.org/officeDocument/2006/relationships/tags" Target="../tags/tag164.xml"/><Relationship Id="rId37" Type="http://schemas.openxmlformats.org/officeDocument/2006/relationships/image" Target="file:///D:\qq&#25991;&#20214;\712321467\Image\C2C\Image2\%7b75232B38-A165-1FB7-499C-2E1C792CACB5%7d.png" TargetMode="External"/><Relationship Id="rId36" Type="http://schemas.openxmlformats.org/officeDocument/2006/relationships/image" Target="../media/image2.png"/><Relationship Id="rId35" Type="http://schemas.openxmlformats.org/officeDocument/2006/relationships/tags" Target="../tags/tag163.xml"/><Relationship Id="rId34" Type="http://schemas.openxmlformats.org/officeDocument/2006/relationships/tags" Target="../tags/tag162.xml"/><Relationship Id="rId33" Type="http://schemas.openxmlformats.org/officeDocument/2006/relationships/tags" Target="../tags/tag161.xml"/><Relationship Id="rId32" Type="http://schemas.openxmlformats.org/officeDocument/2006/relationships/tags" Target="../tags/tag160.xml"/><Relationship Id="rId31" Type="http://schemas.openxmlformats.org/officeDocument/2006/relationships/tags" Target="../tags/tag159.xml"/><Relationship Id="rId30" Type="http://schemas.openxmlformats.org/officeDocument/2006/relationships/tags" Target="../tags/tag158.xml"/><Relationship Id="rId3" Type="http://schemas.openxmlformats.org/officeDocument/2006/relationships/slideLayout" Target="../slideLayouts/slideLayout3.xml"/><Relationship Id="rId29" Type="http://schemas.openxmlformats.org/officeDocument/2006/relationships/tags" Target="../tags/tag157.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9"/>
            </p:custDataLst>
          </p:nvPr>
        </p:nvSpPr>
        <p:spPr>
          <a:xfrm>
            <a:off x="669882" y="443230"/>
            <a:ext cx="10852237" cy="441964"/>
          </a:xfrm>
          <a:prstGeom prst="rect">
            <a:avLst/>
          </a:prstGeom>
        </p:spPr>
        <p:txBody>
          <a:bodyPr vert="horz" lIns="101600" tIns="38100" rIns="76200" bIns="38100" rtlCol="0" anchor="t"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30"/>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zh-CN" altLang="en-US"/>
          </a:p>
        </p:txBody>
      </p:sp>
      <p:sp>
        <p:nvSpPr>
          <p:cNvPr id="4" name="日期占位符 3"/>
          <p:cNvSpPr>
            <a:spLocks noGrp="1"/>
          </p:cNvSpPr>
          <p:nvPr>
            <p:ph type="dt" sz="half" idx="2"/>
            <p:custDataLst>
              <p:tags r:id="rId3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D52C532-3DD3-4AAD-9C21-0153226446B7}" type="datetimeFigureOut">
              <a:rPr lang="zh-CN" altLang="en-US" smtClean="0"/>
            </a:fld>
            <a:endParaRPr lang="zh-CN" altLang="en-US"/>
          </a:p>
        </p:txBody>
      </p:sp>
      <p:sp>
        <p:nvSpPr>
          <p:cNvPr id="5" name="页脚占位符 4"/>
          <p:cNvSpPr>
            <a:spLocks noGrp="1"/>
          </p:cNvSpPr>
          <p:nvPr>
            <p:ph type="ftr" sz="quarter" idx="3"/>
            <p:custDataLst>
              <p:tags r:id="rId3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3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568CAE2-3963-4245-89D6-C0767BCF8AA6}" type="slidenum">
              <a:rPr lang="zh-CN" altLang="en-US" smtClean="0"/>
            </a:fld>
            <a:endParaRPr lang="zh-CN" altLang="en-US"/>
          </a:p>
        </p:txBody>
      </p:sp>
      <p:sp>
        <p:nvSpPr>
          <p:cNvPr id="7" name="KSO_TEMPLATE" hidden="1"/>
          <p:cNvSpPr/>
          <p:nvPr userDrawn="1">
            <p:custDataLst>
              <p:tags r:id="rId3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73743875" descr="D:\qq文件\712321467\Image\C2C\Image2\{75232B38-A165-1FB7-499C-2E1C792CACB5}.png"/>
          <p:cNvPicPr>
            <a:picLocks noChangeAspect="1"/>
          </p:cNvPicPr>
          <p:nvPr>
            <p:custDataLst>
              <p:tags r:id="rId35"/>
            </p:custDataLst>
          </p:nvPr>
        </p:nvPicPr>
        <p:blipFill>
          <a:blip r:embed="rId36" r:link="rId37"/>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38"/>
            </p:custDataLst>
          </p:nvPr>
        </p:nvPicPr>
        <p:blipFill>
          <a:blip r:embed="rId39" r:link="rId3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accent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6.xml"/><Relationship Id="rId1" Type="http://schemas.openxmlformats.org/officeDocument/2006/relationships/tags" Target="../tags/tag165.xml"/></Relationships>
</file>

<file path=ppt/slides/_rels/slide10.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tags" Target="../tags/tag304.xml"/><Relationship Id="rId5" Type="http://schemas.openxmlformats.org/officeDocument/2006/relationships/tags" Target="../tags/tag303.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tags" Target="../tags/tag302.xml"/><Relationship Id="rId14" Type="http://schemas.openxmlformats.org/officeDocument/2006/relationships/slideLayout" Target="../slideLayouts/slideLayout7.xml"/><Relationship Id="rId13" Type="http://schemas.openxmlformats.org/officeDocument/2006/relationships/image" Target="../media/image26.jpeg"/><Relationship Id="rId12" Type="http://schemas.openxmlformats.org/officeDocument/2006/relationships/tags" Target="../tags/tag309.xml"/><Relationship Id="rId11" Type="http://schemas.openxmlformats.org/officeDocument/2006/relationships/image" Target="../media/image25.png"/><Relationship Id="rId10" Type="http://schemas.openxmlformats.org/officeDocument/2006/relationships/tags" Target="../tags/tag308.xml"/><Relationship Id="rId1" Type="http://schemas.openxmlformats.org/officeDocument/2006/relationships/tags" Target="../tags/tag30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8.png"/><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image" Target="../media/image27.png"/><Relationship Id="rId2" Type="http://schemas.microsoft.com/office/2007/relationships/media" Target="../media/media4.mp4"/><Relationship Id="rId1" Type="http://schemas.openxmlformats.org/officeDocument/2006/relationships/video" Target="../media/media4.mp4"/></Relationships>
</file>

<file path=ppt/slides/_rels/slide12.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tags" Target="../tags/tag318.xml"/><Relationship Id="rId5" Type="http://schemas.openxmlformats.org/officeDocument/2006/relationships/tags" Target="../tags/tag317.xml"/><Relationship Id="rId48" Type="http://schemas.openxmlformats.org/officeDocument/2006/relationships/slideLayout" Target="../slideLayouts/slideLayout28.xml"/><Relationship Id="rId47" Type="http://schemas.openxmlformats.org/officeDocument/2006/relationships/tags" Target="../tags/tag359.xml"/><Relationship Id="rId46" Type="http://schemas.openxmlformats.org/officeDocument/2006/relationships/tags" Target="../tags/tag358.xml"/><Relationship Id="rId45" Type="http://schemas.openxmlformats.org/officeDocument/2006/relationships/tags" Target="../tags/tag357.xml"/><Relationship Id="rId44" Type="http://schemas.openxmlformats.org/officeDocument/2006/relationships/tags" Target="../tags/tag356.xml"/><Relationship Id="rId43" Type="http://schemas.openxmlformats.org/officeDocument/2006/relationships/tags" Target="../tags/tag355.xml"/><Relationship Id="rId42" Type="http://schemas.openxmlformats.org/officeDocument/2006/relationships/tags" Target="../tags/tag354.xml"/><Relationship Id="rId41" Type="http://schemas.openxmlformats.org/officeDocument/2006/relationships/tags" Target="../tags/tag353.xml"/><Relationship Id="rId40" Type="http://schemas.openxmlformats.org/officeDocument/2006/relationships/tags" Target="../tags/tag352.xml"/><Relationship Id="rId4" Type="http://schemas.openxmlformats.org/officeDocument/2006/relationships/tags" Target="../tags/tag316.xml"/><Relationship Id="rId39" Type="http://schemas.openxmlformats.org/officeDocument/2006/relationships/tags" Target="../tags/tag351.xml"/><Relationship Id="rId38" Type="http://schemas.openxmlformats.org/officeDocument/2006/relationships/tags" Target="../tags/tag350.xml"/><Relationship Id="rId37" Type="http://schemas.openxmlformats.org/officeDocument/2006/relationships/tags" Target="../tags/tag349.xml"/><Relationship Id="rId36" Type="http://schemas.openxmlformats.org/officeDocument/2006/relationships/tags" Target="../tags/tag348.xml"/><Relationship Id="rId35" Type="http://schemas.openxmlformats.org/officeDocument/2006/relationships/tags" Target="../tags/tag347.xml"/><Relationship Id="rId34" Type="http://schemas.openxmlformats.org/officeDocument/2006/relationships/tags" Target="../tags/tag346.xml"/><Relationship Id="rId33" Type="http://schemas.openxmlformats.org/officeDocument/2006/relationships/tags" Target="../tags/tag345.xml"/><Relationship Id="rId32" Type="http://schemas.openxmlformats.org/officeDocument/2006/relationships/tags" Target="../tags/tag344.xml"/><Relationship Id="rId31" Type="http://schemas.openxmlformats.org/officeDocument/2006/relationships/tags" Target="../tags/tag343.xml"/><Relationship Id="rId30" Type="http://schemas.openxmlformats.org/officeDocument/2006/relationships/tags" Target="../tags/tag342.xml"/><Relationship Id="rId3" Type="http://schemas.openxmlformats.org/officeDocument/2006/relationships/tags" Target="../tags/tag315.xml"/><Relationship Id="rId29" Type="http://schemas.openxmlformats.org/officeDocument/2006/relationships/tags" Target="../tags/tag341.xml"/><Relationship Id="rId28" Type="http://schemas.openxmlformats.org/officeDocument/2006/relationships/tags" Target="../tags/tag340.xml"/><Relationship Id="rId27" Type="http://schemas.openxmlformats.org/officeDocument/2006/relationships/tags" Target="../tags/tag339.xml"/><Relationship Id="rId26" Type="http://schemas.openxmlformats.org/officeDocument/2006/relationships/tags" Target="../tags/tag338.xml"/><Relationship Id="rId25" Type="http://schemas.openxmlformats.org/officeDocument/2006/relationships/tags" Target="../tags/tag337.xml"/><Relationship Id="rId24" Type="http://schemas.openxmlformats.org/officeDocument/2006/relationships/tags" Target="../tags/tag336.xml"/><Relationship Id="rId23" Type="http://schemas.openxmlformats.org/officeDocument/2006/relationships/tags" Target="../tags/tag335.xml"/><Relationship Id="rId22" Type="http://schemas.openxmlformats.org/officeDocument/2006/relationships/tags" Target="../tags/tag334.xml"/><Relationship Id="rId21" Type="http://schemas.openxmlformats.org/officeDocument/2006/relationships/tags" Target="../tags/tag333.xml"/><Relationship Id="rId20" Type="http://schemas.openxmlformats.org/officeDocument/2006/relationships/tags" Target="../tags/tag332.xml"/><Relationship Id="rId2" Type="http://schemas.openxmlformats.org/officeDocument/2006/relationships/tags" Target="../tags/tag314.xml"/><Relationship Id="rId19" Type="http://schemas.openxmlformats.org/officeDocument/2006/relationships/tags" Target="../tags/tag331.xml"/><Relationship Id="rId18" Type="http://schemas.openxmlformats.org/officeDocument/2006/relationships/tags" Target="../tags/tag330.xml"/><Relationship Id="rId17" Type="http://schemas.openxmlformats.org/officeDocument/2006/relationships/tags" Target="../tags/tag329.xml"/><Relationship Id="rId16" Type="http://schemas.openxmlformats.org/officeDocument/2006/relationships/tags" Target="../tags/tag328.xml"/><Relationship Id="rId15" Type="http://schemas.openxmlformats.org/officeDocument/2006/relationships/tags" Target="../tags/tag327.xml"/><Relationship Id="rId14" Type="http://schemas.openxmlformats.org/officeDocument/2006/relationships/tags" Target="../tags/tag326.xml"/><Relationship Id="rId13" Type="http://schemas.openxmlformats.org/officeDocument/2006/relationships/tags" Target="../tags/tag325.xml"/><Relationship Id="rId12" Type="http://schemas.openxmlformats.org/officeDocument/2006/relationships/tags" Target="../tags/tag324.xml"/><Relationship Id="rId11" Type="http://schemas.openxmlformats.org/officeDocument/2006/relationships/tags" Target="../tags/tag323.xml"/><Relationship Id="rId10" Type="http://schemas.openxmlformats.org/officeDocument/2006/relationships/tags" Target="../tags/tag322.xml"/><Relationship Id="rId1" Type="http://schemas.openxmlformats.org/officeDocument/2006/relationships/tags" Target="../tags/tag313.xml"/></Relationships>
</file>

<file path=ppt/slides/_rels/slide13.xml.rels><?xml version="1.0" encoding="UTF-8" standalone="yes"?>
<Relationships xmlns="http://schemas.openxmlformats.org/package/2006/relationships"><Relationship Id="rId9" Type="http://schemas.openxmlformats.org/officeDocument/2006/relationships/image" Target="../media/image29.jpeg"/><Relationship Id="rId8" Type="http://schemas.openxmlformats.org/officeDocument/2006/relationships/tags" Target="../tags/tag365.xml"/><Relationship Id="rId7" Type="http://schemas.openxmlformats.org/officeDocument/2006/relationships/tags" Target="../tags/tag364.xml"/><Relationship Id="rId6" Type="http://schemas.openxmlformats.org/officeDocument/2006/relationships/tags" Target="../tags/tag363.xml"/><Relationship Id="rId5" Type="http://schemas.openxmlformats.org/officeDocument/2006/relationships/tags" Target="../tags/tag362.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tags" Target="../tags/tag361.xml"/><Relationship Id="rId14" Type="http://schemas.openxmlformats.org/officeDocument/2006/relationships/slideLayout" Target="../slideLayouts/slideLayout7.xml"/><Relationship Id="rId13" Type="http://schemas.openxmlformats.org/officeDocument/2006/relationships/tags" Target="../tags/tag368.xml"/><Relationship Id="rId12" Type="http://schemas.openxmlformats.org/officeDocument/2006/relationships/tags" Target="../tags/tag367.xml"/><Relationship Id="rId11" Type="http://schemas.openxmlformats.org/officeDocument/2006/relationships/image" Target="../media/image30.jpeg"/><Relationship Id="rId10" Type="http://schemas.openxmlformats.org/officeDocument/2006/relationships/tags" Target="../tags/tag366.xml"/><Relationship Id="rId1" Type="http://schemas.openxmlformats.org/officeDocument/2006/relationships/tags" Target="../tags/tag360.xml"/></Relationships>
</file>

<file path=ppt/slides/_rels/slide14.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tags" Target="../tags/tag371.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tags" Target="../tags/tag370.xml"/><Relationship Id="rId15" Type="http://schemas.openxmlformats.org/officeDocument/2006/relationships/slideLayout" Target="../slideLayouts/slideLayout7.xml"/><Relationship Id="rId14" Type="http://schemas.openxmlformats.org/officeDocument/2006/relationships/tags" Target="../tags/tag378.xml"/><Relationship Id="rId13" Type="http://schemas.openxmlformats.org/officeDocument/2006/relationships/image" Target="../media/image32.png"/><Relationship Id="rId12" Type="http://schemas.openxmlformats.org/officeDocument/2006/relationships/tags" Target="../tags/tag377.xml"/><Relationship Id="rId11" Type="http://schemas.openxmlformats.org/officeDocument/2006/relationships/image" Target="../media/image31.jpeg"/><Relationship Id="rId10" Type="http://schemas.openxmlformats.org/officeDocument/2006/relationships/tags" Target="../tags/tag376.xml"/><Relationship Id="rId1" Type="http://schemas.openxmlformats.org/officeDocument/2006/relationships/tags" Target="../tags/tag369.xml"/></Relationships>
</file>

<file path=ppt/slides/_rels/slide15.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tags" Target="../tags/tag381.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tags" Target="../tags/tag380.xml"/><Relationship Id="rId13" Type="http://schemas.openxmlformats.org/officeDocument/2006/relationships/slideLayout" Target="../slideLayouts/slideLayout7.xml"/><Relationship Id="rId12" Type="http://schemas.openxmlformats.org/officeDocument/2006/relationships/tags" Target="../tags/tag387.xml"/><Relationship Id="rId11" Type="http://schemas.openxmlformats.org/officeDocument/2006/relationships/image" Target="../media/image33.png"/><Relationship Id="rId10" Type="http://schemas.openxmlformats.org/officeDocument/2006/relationships/tags" Target="../tags/tag386.xml"/><Relationship Id="rId1" Type="http://schemas.openxmlformats.org/officeDocument/2006/relationships/tags" Target="../tags/tag379.xml"/></Relationships>
</file>

<file path=ppt/slides/_rels/slide16.xml.rels><?xml version="1.0" encoding="UTF-8" standalone="yes"?>
<Relationships xmlns="http://schemas.openxmlformats.org/package/2006/relationships"><Relationship Id="rId9" Type="http://schemas.openxmlformats.org/officeDocument/2006/relationships/tags" Target="../tags/tag394.xml"/><Relationship Id="rId8" Type="http://schemas.openxmlformats.org/officeDocument/2006/relationships/tags" Target="../tags/tag393.xml"/><Relationship Id="rId7" Type="http://schemas.openxmlformats.org/officeDocument/2006/relationships/tags" Target="../tags/tag392.xml"/><Relationship Id="rId6" Type="http://schemas.openxmlformats.org/officeDocument/2006/relationships/tags" Target="../tags/tag391.xml"/><Relationship Id="rId5" Type="http://schemas.openxmlformats.org/officeDocument/2006/relationships/tags" Target="../tags/tag390.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tags" Target="../tags/tag389.xml"/><Relationship Id="rId13" Type="http://schemas.openxmlformats.org/officeDocument/2006/relationships/slideLayout" Target="../slideLayouts/slideLayout7.xml"/><Relationship Id="rId12" Type="http://schemas.openxmlformats.org/officeDocument/2006/relationships/image" Target="../media/image34.jpeg"/><Relationship Id="rId11" Type="http://schemas.openxmlformats.org/officeDocument/2006/relationships/tags" Target="../tags/tag396.xml"/><Relationship Id="rId10" Type="http://schemas.openxmlformats.org/officeDocument/2006/relationships/tags" Target="../tags/tag395.xml"/><Relationship Id="rId1" Type="http://schemas.openxmlformats.org/officeDocument/2006/relationships/tags" Target="../tags/tag388.xml"/></Relationships>
</file>

<file path=ppt/slides/_rels/slide17.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tags" Target="../tags/tag398.xml"/><Relationship Id="rId16" Type="http://schemas.openxmlformats.org/officeDocument/2006/relationships/slideLayout" Target="../slideLayouts/slideLayout7.xml"/><Relationship Id="rId15" Type="http://schemas.openxmlformats.org/officeDocument/2006/relationships/tags" Target="../tags/tag407.xml"/><Relationship Id="rId14" Type="http://schemas.openxmlformats.org/officeDocument/2006/relationships/image" Target="../media/image36.svg"/><Relationship Id="rId13" Type="http://schemas.openxmlformats.org/officeDocument/2006/relationships/image" Target="../media/image35.png"/><Relationship Id="rId12" Type="http://schemas.openxmlformats.org/officeDocument/2006/relationships/tags" Target="../tags/tag406.xml"/><Relationship Id="rId11" Type="http://schemas.openxmlformats.org/officeDocument/2006/relationships/tags" Target="../tags/tag405.xml"/><Relationship Id="rId10" Type="http://schemas.openxmlformats.org/officeDocument/2006/relationships/tags" Target="../tags/tag404.xml"/><Relationship Id="rId1" Type="http://schemas.openxmlformats.org/officeDocument/2006/relationships/tags" Target="../tags/tag397.xml"/></Relationships>
</file>

<file path=ppt/slides/_rels/slide18.xml.rels><?xml version="1.0" encoding="UTF-8" standalone="yes"?>
<Relationships xmlns="http://schemas.openxmlformats.org/package/2006/relationships"><Relationship Id="rId9" Type="http://schemas.openxmlformats.org/officeDocument/2006/relationships/tags" Target="../tags/tag414.xml"/><Relationship Id="rId8" Type="http://schemas.openxmlformats.org/officeDocument/2006/relationships/tags" Target="../tags/tag413.xml"/><Relationship Id="rId7" Type="http://schemas.openxmlformats.org/officeDocument/2006/relationships/tags" Target="../tags/tag412.xml"/><Relationship Id="rId6" Type="http://schemas.openxmlformats.org/officeDocument/2006/relationships/tags" Target="../tags/tag411.xml"/><Relationship Id="rId5" Type="http://schemas.openxmlformats.org/officeDocument/2006/relationships/tags" Target="../tags/tag410.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tags" Target="../tags/tag409.xml"/><Relationship Id="rId16" Type="http://schemas.openxmlformats.org/officeDocument/2006/relationships/slideLayout" Target="../slideLayouts/slideLayout7.xml"/><Relationship Id="rId15" Type="http://schemas.openxmlformats.org/officeDocument/2006/relationships/tags" Target="../tags/tag418.xml"/><Relationship Id="rId14" Type="http://schemas.openxmlformats.org/officeDocument/2006/relationships/image" Target="../media/image38.png"/><Relationship Id="rId13" Type="http://schemas.openxmlformats.org/officeDocument/2006/relationships/tags" Target="../tags/tag417.xml"/><Relationship Id="rId12" Type="http://schemas.openxmlformats.org/officeDocument/2006/relationships/image" Target="../media/image37.jpeg"/><Relationship Id="rId11" Type="http://schemas.openxmlformats.org/officeDocument/2006/relationships/tags" Target="../tags/tag416.xml"/><Relationship Id="rId10" Type="http://schemas.openxmlformats.org/officeDocument/2006/relationships/tags" Target="../tags/tag415.xml"/><Relationship Id="rId1" Type="http://schemas.openxmlformats.org/officeDocument/2006/relationships/tags" Target="../tags/tag408.xml"/></Relationships>
</file>

<file path=ppt/slides/_rels/slide19.xml.rels><?xml version="1.0" encoding="UTF-8" standalone="yes"?>
<Relationships xmlns="http://schemas.openxmlformats.org/package/2006/relationships"><Relationship Id="rId9" Type="http://schemas.openxmlformats.org/officeDocument/2006/relationships/tags" Target="../tags/tag425.xml"/><Relationship Id="rId8" Type="http://schemas.openxmlformats.org/officeDocument/2006/relationships/tags" Target="../tags/tag424.xml"/><Relationship Id="rId7" Type="http://schemas.openxmlformats.org/officeDocument/2006/relationships/tags" Target="../tags/tag423.xml"/><Relationship Id="rId6" Type="http://schemas.openxmlformats.org/officeDocument/2006/relationships/tags" Target="../tags/tag422.xml"/><Relationship Id="rId5" Type="http://schemas.openxmlformats.org/officeDocument/2006/relationships/tags" Target="../tags/tag421.xml"/><Relationship Id="rId4" Type="http://schemas.microsoft.com/office/2007/relationships/hdphoto" Target="../media/image10.wdp"/><Relationship Id="rId3" Type="http://schemas.openxmlformats.org/officeDocument/2006/relationships/image" Target="../media/image9.png"/><Relationship Id="rId23" Type="http://schemas.openxmlformats.org/officeDocument/2006/relationships/slideLayout" Target="../slideLayouts/slideLayout7.xml"/><Relationship Id="rId22" Type="http://schemas.openxmlformats.org/officeDocument/2006/relationships/tags" Target="../tags/tag435.xml"/><Relationship Id="rId21" Type="http://schemas.openxmlformats.org/officeDocument/2006/relationships/image" Target="../media/image41.png"/><Relationship Id="rId20" Type="http://schemas.openxmlformats.org/officeDocument/2006/relationships/tags" Target="../tags/tag434.xml"/><Relationship Id="rId2" Type="http://schemas.openxmlformats.org/officeDocument/2006/relationships/tags" Target="../tags/tag420.xml"/><Relationship Id="rId19" Type="http://schemas.openxmlformats.org/officeDocument/2006/relationships/tags" Target="../tags/tag433.xml"/><Relationship Id="rId18" Type="http://schemas.openxmlformats.org/officeDocument/2006/relationships/tags" Target="../tags/tag432.xml"/><Relationship Id="rId17" Type="http://schemas.openxmlformats.org/officeDocument/2006/relationships/image" Target="../media/image40.png"/><Relationship Id="rId16" Type="http://schemas.openxmlformats.org/officeDocument/2006/relationships/tags" Target="../tags/tag431.xml"/><Relationship Id="rId15" Type="http://schemas.openxmlformats.org/officeDocument/2006/relationships/tags" Target="../tags/tag430.xml"/><Relationship Id="rId14" Type="http://schemas.openxmlformats.org/officeDocument/2006/relationships/tags" Target="../tags/tag429.xml"/><Relationship Id="rId13" Type="http://schemas.openxmlformats.org/officeDocument/2006/relationships/image" Target="../media/image39.png"/><Relationship Id="rId12" Type="http://schemas.openxmlformats.org/officeDocument/2006/relationships/tags" Target="../tags/tag428.xml"/><Relationship Id="rId11" Type="http://schemas.openxmlformats.org/officeDocument/2006/relationships/tags" Target="../tags/tag427.xml"/><Relationship Id="rId10" Type="http://schemas.openxmlformats.org/officeDocument/2006/relationships/tags" Target="../tags/tag426.xml"/><Relationship Id="rId1" Type="http://schemas.openxmlformats.org/officeDocument/2006/relationships/tags" Target="../tags/tag419.xml"/></Relationships>
</file>

<file path=ppt/slides/_rels/slide2.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image" Target="../media/image5.png"/><Relationship Id="rId6" Type="http://schemas.openxmlformats.org/officeDocument/2006/relationships/tags" Target="../tags/tag169.xml"/><Relationship Id="rId5" Type="http://schemas.openxmlformats.org/officeDocument/2006/relationships/image" Target="../media/image4.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168.xml"/><Relationship Id="rId18" Type="http://schemas.openxmlformats.org/officeDocument/2006/relationships/slideLayout" Target="../slideLayouts/slideLayout7.xml"/><Relationship Id="rId17" Type="http://schemas.openxmlformats.org/officeDocument/2006/relationships/image" Target="../media/image8.png"/><Relationship Id="rId16" Type="http://schemas.openxmlformats.org/officeDocument/2006/relationships/tags" Target="../tags/tag176.xml"/><Relationship Id="rId15" Type="http://schemas.openxmlformats.org/officeDocument/2006/relationships/image" Target="../media/image7.png"/><Relationship Id="rId14" Type="http://schemas.openxmlformats.org/officeDocument/2006/relationships/tags" Target="../tags/tag175.xml"/><Relationship Id="rId13" Type="http://schemas.openxmlformats.org/officeDocument/2006/relationships/image" Target="../media/image6.png"/><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7.xml"/></Relationships>
</file>

<file path=ppt/slides/_rels/slide20.xml.rels><?xml version="1.0" encoding="UTF-8" standalone="yes"?>
<Relationships xmlns="http://schemas.openxmlformats.org/package/2006/relationships"><Relationship Id="rId9" Type="http://schemas.openxmlformats.org/officeDocument/2006/relationships/tags" Target="../tags/tag442.xml"/><Relationship Id="rId8" Type="http://schemas.openxmlformats.org/officeDocument/2006/relationships/tags" Target="../tags/tag441.xml"/><Relationship Id="rId7" Type="http://schemas.openxmlformats.org/officeDocument/2006/relationships/tags" Target="../tags/tag440.xml"/><Relationship Id="rId6" Type="http://schemas.openxmlformats.org/officeDocument/2006/relationships/tags" Target="../tags/tag439.xml"/><Relationship Id="rId5" Type="http://schemas.openxmlformats.org/officeDocument/2006/relationships/tags" Target="../tags/tag438.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tags" Target="../tags/tag437.xml"/><Relationship Id="rId14" Type="http://schemas.openxmlformats.org/officeDocument/2006/relationships/slideLayout" Target="../slideLayouts/slideLayout7.xml"/><Relationship Id="rId13" Type="http://schemas.openxmlformats.org/officeDocument/2006/relationships/image" Target="../media/image42.jpeg"/><Relationship Id="rId12" Type="http://schemas.openxmlformats.org/officeDocument/2006/relationships/tags" Target="../tags/tag445.xml"/><Relationship Id="rId11" Type="http://schemas.openxmlformats.org/officeDocument/2006/relationships/tags" Target="../tags/tag444.xml"/><Relationship Id="rId10" Type="http://schemas.openxmlformats.org/officeDocument/2006/relationships/tags" Target="../tags/tag443.xml"/><Relationship Id="rId1" Type="http://schemas.openxmlformats.org/officeDocument/2006/relationships/tags" Target="../tags/tag436.xml"/></Relationships>
</file>

<file path=ppt/slides/_rels/slide21.xml.rels><?xml version="1.0" encoding="UTF-8" standalone="yes"?>
<Relationships xmlns="http://schemas.openxmlformats.org/package/2006/relationships"><Relationship Id="rId9" Type="http://schemas.openxmlformats.org/officeDocument/2006/relationships/tags" Target="../tags/tag454.xml"/><Relationship Id="rId8" Type="http://schemas.openxmlformats.org/officeDocument/2006/relationships/tags" Target="../tags/tag453.xml"/><Relationship Id="rId7" Type="http://schemas.openxmlformats.org/officeDocument/2006/relationships/tags" Target="../tags/tag452.xml"/><Relationship Id="rId6" Type="http://schemas.openxmlformats.org/officeDocument/2006/relationships/tags" Target="../tags/tag451.xml"/><Relationship Id="rId5" Type="http://schemas.openxmlformats.org/officeDocument/2006/relationships/tags" Target="../tags/tag450.xml"/><Relationship Id="rId43" Type="http://schemas.openxmlformats.org/officeDocument/2006/relationships/slideLayout" Target="../slideLayouts/slideLayout2.xml"/><Relationship Id="rId42" Type="http://schemas.openxmlformats.org/officeDocument/2006/relationships/tags" Target="../tags/tag487.xml"/><Relationship Id="rId41" Type="http://schemas.openxmlformats.org/officeDocument/2006/relationships/tags" Target="../tags/tag486.xml"/><Relationship Id="rId40" Type="http://schemas.openxmlformats.org/officeDocument/2006/relationships/tags" Target="../tags/tag485.xml"/><Relationship Id="rId4" Type="http://schemas.openxmlformats.org/officeDocument/2006/relationships/tags" Target="../tags/tag449.xml"/><Relationship Id="rId39" Type="http://schemas.openxmlformats.org/officeDocument/2006/relationships/tags" Target="../tags/tag484.xml"/><Relationship Id="rId38" Type="http://schemas.openxmlformats.org/officeDocument/2006/relationships/tags" Target="../tags/tag483.xml"/><Relationship Id="rId37" Type="http://schemas.openxmlformats.org/officeDocument/2006/relationships/tags" Target="../tags/tag482.xml"/><Relationship Id="rId36" Type="http://schemas.openxmlformats.org/officeDocument/2006/relationships/tags" Target="../tags/tag481.xml"/><Relationship Id="rId35" Type="http://schemas.openxmlformats.org/officeDocument/2006/relationships/tags" Target="../tags/tag480.xml"/><Relationship Id="rId34" Type="http://schemas.openxmlformats.org/officeDocument/2006/relationships/tags" Target="../tags/tag479.xml"/><Relationship Id="rId33" Type="http://schemas.openxmlformats.org/officeDocument/2006/relationships/tags" Target="../tags/tag478.xml"/><Relationship Id="rId32" Type="http://schemas.openxmlformats.org/officeDocument/2006/relationships/tags" Target="../tags/tag477.xml"/><Relationship Id="rId31" Type="http://schemas.openxmlformats.org/officeDocument/2006/relationships/tags" Target="../tags/tag476.xml"/><Relationship Id="rId30" Type="http://schemas.openxmlformats.org/officeDocument/2006/relationships/tags" Target="../tags/tag475.xml"/><Relationship Id="rId3" Type="http://schemas.openxmlformats.org/officeDocument/2006/relationships/tags" Target="../tags/tag448.xml"/><Relationship Id="rId29" Type="http://schemas.openxmlformats.org/officeDocument/2006/relationships/tags" Target="../tags/tag474.xml"/><Relationship Id="rId28" Type="http://schemas.openxmlformats.org/officeDocument/2006/relationships/tags" Target="../tags/tag473.xml"/><Relationship Id="rId27" Type="http://schemas.openxmlformats.org/officeDocument/2006/relationships/tags" Target="../tags/tag472.xml"/><Relationship Id="rId26" Type="http://schemas.openxmlformats.org/officeDocument/2006/relationships/tags" Target="../tags/tag471.xml"/><Relationship Id="rId25" Type="http://schemas.openxmlformats.org/officeDocument/2006/relationships/tags" Target="../tags/tag470.xml"/><Relationship Id="rId24" Type="http://schemas.openxmlformats.org/officeDocument/2006/relationships/tags" Target="../tags/tag469.xml"/><Relationship Id="rId23" Type="http://schemas.openxmlformats.org/officeDocument/2006/relationships/tags" Target="../tags/tag468.xml"/><Relationship Id="rId22" Type="http://schemas.openxmlformats.org/officeDocument/2006/relationships/tags" Target="../tags/tag467.xml"/><Relationship Id="rId21" Type="http://schemas.openxmlformats.org/officeDocument/2006/relationships/tags" Target="../tags/tag466.xml"/><Relationship Id="rId20" Type="http://schemas.openxmlformats.org/officeDocument/2006/relationships/tags" Target="../tags/tag465.xml"/><Relationship Id="rId2" Type="http://schemas.openxmlformats.org/officeDocument/2006/relationships/tags" Target="../tags/tag447.xml"/><Relationship Id="rId19" Type="http://schemas.openxmlformats.org/officeDocument/2006/relationships/tags" Target="../tags/tag464.xml"/><Relationship Id="rId18" Type="http://schemas.openxmlformats.org/officeDocument/2006/relationships/tags" Target="../tags/tag463.xml"/><Relationship Id="rId17" Type="http://schemas.openxmlformats.org/officeDocument/2006/relationships/tags" Target="../tags/tag462.xml"/><Relationship Id="rId16" Type="http://schemas.openxmlformats.org/officeDocument/2006/relationships/tags" Target="../tags/tag461.xml"/><Relationship Id="rId15" Type="http://schemas.openxmlformats.org/officeDocument/2006/relationships/tags" Target="../tags/tag460.xml"/><Relationship Id="rId14" Type="http://schemas.openxmlformats.org/officeDocument/2006/relationships/tags" Target="../tags/tag459.xml"/><Relationship Id="rId13" Type="http://schemas.openxmlformats.org/officeDocument/2006/relationships/tags" Target="../tags/tag458.xml"/><Relationship Id="rId12" Type="http://schemas.openxmlformats.org/officeDocument/2006/relationships/tags" Target="../tags/tag457.xml"/><Relationship Id="rId11" Type="http://schemas.openxmlformats.org/officeDocument/2006/relationships/tags" Target="../tags/tag456.xml"/><Relationship Id="rId10" Type="http://schemas.openxmlformats.org/officeDocument/2006/relationships/tags" Target="../tags/tag455.xml"/><Relationship Id="rId1" Type="http://schemas.openxmlformats.org/officeDocument/2006/relationships/tags" Target="../tags/tag446.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 Type="http://schemas.openxmlformats.org/officeDocument/2006/relationships/tags" Target="../tags/tag488.xml"/></Relationships>
</file>

<file path=ppt/slides/_rels/slide3.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microsoft.com/office/2007/relationships/hdphoto" Target="../media/image10.wdp"/><Relationship Id="rId3" Type="http://schemas.openxmlformats.org/officeDocument/2006/relationships/image" Target="../media/image9.png"/><Relationship Id="rId21" Type="http://schemas.openxmlformats.org/officeDocument/2006/relationships/slideLayout" Target="../slideLayouts/slideLayout7.xml"/><Relationship Id="rId20" Type="http://schemas.openxmlformats.org/officeDocument/2006/relationships/tags" Target="../tags/tag194.xml"/><Relationship Id="rId2" Type="http://schemas.openxmlformats.org/officeDocument/2006/relationships/tags" Target="../tags/tag178.xml"/><Relationship Id="rId19" Type="http://schemas.openxmlformats.org/officeDocument/2006/relationships/tags" Target="../tags/tag193.xml"/><Relationship Id="rId18" Type="http://schemas.openxmlformats.org/officeDocument/2006/relationships/tags" Target="../tags/tag192.xml"/><Relationship Id="rId17" Type="http://schemas.openxmlformats.org/officeDocument/2006/relationships/tags" Target="../tags/tag191.xml"/><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7.xml"/></Relationships>
</file>

<file path=ppt/slides/_rels/slide4.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image" Target="../media/image12.png"/><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6" Type="http://schemas.openxmlformats.org/officeDocument/2006/relationships/slideLayout" Target="../slideLayouts/slideLayout2.xml"/><Relationship Id="rId35" Type="http://schemas.openxmlformats.org/officeDocument/2006/relationships/tags" Target="../tags/tag220.xml"/><Relationship Id="rId34" Type="http://schemas.openxmlformats.org/officeDocument/2006/relationships/image" Target="../media/image15.png"/><Relationship Id="rId33" Type="http://schemas.microsoft.com/office/2007/relationships/media" Target="../media/media2.mp4"/><Relationship Id="rId32" Type="http://schemas.openxmlformats.org/officeDocument/2006/relationships/video" Target="../media/media2.mp4"/><Relationship Id="rId31" Type="http://schemas.openxmlformats.org/officeDocument/2006/relationships/tags" Target="../tags/tag219.xml"/><Relationship Id="rId30" Type="http://schemas.openxmlformats.org/officeDocument/2006/relationships/tags" Target="../tags/tag218.xml"/><Relationship Id="rId3" Type="http://schemas.openxmlformats.org/officeDocument/2006/relationships/image" Target="../media/image11.jpeg"/><Relationship Id="rId29" Type="http://schemas.openxmlformats.org/officeDocument/2006/relationships/tags" Target="../tags/tag217.xml"/><Relationship Id="rId28" Type="http://schemas.openxmlformats.org/officeDocument/2006/relationships/image" Target="../media/image14.jpeg"/><Relationship Id="rId27" Type="http://schemas.openxmlformats.org/officeDocument/2006/relationships/tags" Target="../tags/tag216.xml"/><Relationship Id="rId26" Type="http://schemas.openxmlformats.org/officeDocument/2006/relationships/tags" Target="../tags/tag215.xml"/><Relationship Id="rId25" Type="http://schemas.openxmlformats.org/officeDocument/2006/relationships/tags" Target="../tags/tag214.xml"/><Relationship Id="rId24" Type="http://schemas.openxmlformats.org/officeDocument/2006/relationships/tags" Target="../tags/tag213.xml"/><Relationship Id="rId23" Type="http://schemas.openxmlformats.org/officeDocument/2006/relationships/tags" Target="../tags/tag212.xml"/><Relationship Id="rId22" Type="http://schemas.openxmlformats.org/officeDocument/2006/relationships/tags" Target="../tags/tag211.xml"/><Relationship Id="rId21" Type="http://schemas.openxmlformats.org/officeDocument/2006/relationships/tags" Target="../tags/tag210.xml"/><Relationship Id="rId20" Type="http://schemas.microsoft.com/office/2007/relationships/hdphoto" Target="../media/image10.wdp"/><Relationship Id="rId2" Type="http://schemas.openxmlformats.org/officeDocument/2006/relationships/tags" Target="../tags/tag196.xml"/><Relationship Id="rId19" Type="http://schemas.openxmlformats.org/officeDocument/2006/relationships/image" Target="../media/image9.png"/><Relationship Id="rId18" Type="http://schemas.openxmlformats.org/officeDocument/2006/relationships/tags" Target="../tags/tag209.xml"/><Relationship Id="rId17" Type="http://schemas.openxmlformats.org/officeDocument/2006/relationships/tags" Target="../tags/tag208.xml"/><Relationship Id="rId16" Type="http://schemas.openxmlformats.org/officeDocument/2006/relationships/image" Target="../media/image13.GIF"/><Relationship Id="rId15" Type="http://schemas.openxmlformats.org/officeDocument/2006/relationships/tags" Target="../tags/tag207.xml"/><Relationship Id="rId14" Type="http://schemas.openxmlformats.org/officeDocument/2006/relationships/tags" Target="../tags/tag206.xml"/><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tags" Target="../tags/tag195.xml"/></Relationships>
</file>

<file path=ppt/slides/_rels/slide5.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8" Type="http://schemas.openxmlformats.org/officeDocument/2006/relationships/notesSlide" Target="../notesSlides/notesSlide1.xml"/><Relationship Id="rId37" Type="http://schemas.openxmlformats.org/officeDocument/2006/relationships/slideLayout" Target="../slideLayouts/slideLayout4.xml"/><Relationship Id="rId36" Type="http://schemas.openxmlformats.org/officeDocument/2006/relationships/tags" Target="../tags/tag248.xml"/><Relationship Id="rId35" Type="http://schemas.openxmlformats.org/officeDocument/2006/relationships/image" Target="../media/image19.png"/><Relationship Id="rId34" Type="http://schemas.microsoft.com/office/2007/relationships/media" Target="../media/media3.mp4"/><Relationship Id="rId33" Type="http://schemas.openxmlformats.org/officeDocument/2006/relationships/video" Target="../media/media3.mp4"/><Relationship Id="rId32" Type="http://schemas.openxmlformats.org/officeDocument/2006/relationships/tags" Target="../tags/tag247.xml"/><Relationship Id="rId31" Type="http://schemas.openxmlformats.org/officeDocument/2006/relationships/image" Target="../media/image18.png"/><Relationship Id="rId30" Type="http://schemas.openxmlformats.org/officeDocument/2006/relationships/tags" Target="../tags/tag246.xml"/><Relationship Id="rId3" Type="http://schemas.openxmlformats.org/officeDocument/2006/relationships/tags" Target="../tags/tag223.xml"/><Relationship Id="rId29" Type="http://schemas.openxmlformats.org/officeDocument/2006/relationships/tags" Target="../tags/tag245.xml"/><Relationship Id="rId28" Type="http://schemas.openxmlformats.org/officeDocument/2006/relationships/tags" Target="../tags/tag244.xml"/><Relationship Id="rId27" Type="http://schemas.openxmlformats.org/officeDocument/2006/relationships/tags" Target="../tags/tag243.xml"/><Relationship Id="rId26" Type="http://schemas.microsoft.com/office/2007/relationships/hdphoto" Target="../media/image10.wdp"/><Relationship Id="rId25" Type="http://schemas.openxmlformats.org/officeDocument/2006/relationships/image" Target="../media/image9.png"/><Relationship Id="rId24" Type="http://schemas.openxmlformats.org/officeDocument/2006/relationships/tags" Target="../tags/tag242.xml"/><Relationship Id="rId23" Type="http://schemas.openxmlformats.org/officeDocument/2006/relationships/tags" Target="../tags/tag241.xml"/><Relationship Id="rId22" Type="http://schemas.openxmlformats.org/officeDocument/2006/relationships/tags" Target="../tags/tag240.xml"/><Relationship Id="rId21" Type="http://schemas.openxmlformats.org/officeDocument/2006/relationships/image" Target="../media/image17.png"/><Relationship Id="rId20" Type="http://schemas.openxmlformats.org/officeDocument/2006/relationships/tags" Target="../tags/tag239.xml"/><Relationship Id="rId2" Type="http://schemas.openxmlformats.org/officeDocument/2006/relationships/tags" Target="../tags/tag222.xml"/><Relationship Id="rId19" Type="http://schemas.openxmlformats.org/officeDocument/2006/relationships/tags" Target="../tags/tag238.xml"/><Relationship Id="rId18" Type="http://schemas.openxmlformats.org/officeDocument/2006/relationships/tags" Target="../tags/tag237.xml"/><Relationship Id="rId17" Type="http://schemas.openxmlformats.org/officeDocument/2006/relationships/tags" Target="../tags/tag236.xml"/><Relationship Id="rId16" Type="http://schemas.openxmlformats.org/officeDocument/2006/relationships/image" Target="../media/image16.GIF"/><Relationship Id="rId15" Type="http://schemas.openxmlformats.org/officeDocument/2006/relationships/tags" Target="../tags/tag235.xml"/><Relationship Id="rId14" Type="http://schemas.openxmlformats.org/officeDocument/2006/relationships/tags" Target="../tags/tag234.xml"/><Relationship Id="rId13" Type="http://schemas.openxmlformats.org/officeDocument/2006/relationships/tags" Target="../tags/tag233.xml"/><Relationship Id="rId12" Type="http://schemas.openxmlformats.org/officeDocument/2006/relationships/tags" Target="../tags/tag232.xml"/><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tags" Target="../tags/tag221.xml"/></Relationships>
</file>

<file path=ppt/slides/_rels/slide6.xml.rels><?xml version="1.0" encoding="UTF-8" standalone="yes"?>
<Relationships xmlns="http://schemas.openxmlformats.org/package/2006/relationships"><Relationship Id="rId9" Type="http://schemas.openxmlformats.org/officeDocument/2006/relationships/tags" Target="../tags/tag257.xml"/><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image" Target="../media/image21.jpeg"/><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image" Target="../media/image20.png"/><Relationship Id="rId29" Type="http://schemas.openxmlformats.org/officeDocument/2006/relationships/notesSlide" Target="../notesSlides/notesSlide2.xml"/><Relationship Id="rId28" Type="http://schemas.openxmlformats.org/officeDocument/2006/relationships/slideLayout" Target="../slideLayouts/slideLayout4.xml"/><Relationship Id="rId27" Type="http://schemas.openxmlformats.org/officeDocument/2006/relationships/tags" Target="../tags/tag272.xml"/><Relationship Id="rId26" Type="http://schemas.openxmlformats.org/officeDocument/2006/relationships/tags" Target="../tags/tag271.xml"/><Relationship Id="rId25" Type="http://schemas.openxmlformats.org/officeDocument/2006/relationships/tags" Target="../tags/tag270.xml"/><Relationship Id="rId24" Type="http://schemas.openxmlformats.org/officeDocument/2006/relationships/tags" Target="../tags/tag269.xml"/><Relationship Id="rId23" Type="http://schemas.openxmlformats.org/officeDocument/2006/relationships/tags" Target="../tags/tag268.xml"/><Relationship Id="rId22" Type="http://schemas.openxmlformats.org/officeDocument/2006/relationships/tags" Target="../tags/tag267.xml"/><Relationship Id="rId21" Type="http://schemas.microsoft.com/office/2007/relationships/hdphoto" Target="../media/image10.wdp"/><Relationship Id="rId20" Type="http://schemas.openxmlformats.org/officeDocument/2006/relationships/image" Target="../media/image9.png"/><Relationship Id="rId2" Type="http://schemas.openxmlformats.org/officeDocument/2006/relationships/tags" Target="../tags/tag252.xml"/><Relationship Id="rId19" Type="http://schemas.openxmlformats.org/officeDocument/2006/relationships/tags" Target="../tags/tag266.xml"/><Relationship Id="rId18" Type="http://schemas.openxmlformats.org/officeDocument/2006/relationships/tags" Target="../tags/tag265.xml"/><Relationship Id="rId17" Type="http://schemas.openxmlformats.org/officeDocument/2006/relationships/tags" Target="../tags/tag264.xml"/><Relationship Id="rId16" Type="http://schemas.openxmlformats.org/officeDocument/2006/relationships/tags" Target="../tags/tag263.xml"/><Relationship Id="rId15" Type="http://schemas.openxmlformats.org/officeDocument/2006/relationships/tags" Target="../tags/tag262.xml"/><Relationship Id="rId14" Type="http://schemas.openxmlformats.org/officeDocument/2006/relationships/tags" Target="../tags/tag261.xml"/><Relationship Id="rId13" Type="http://schemas.openxmlformats.org/officeDocument/2006/relationships/image" Target="../media/image22.GIF"/><Relationship Id="rId12" Type="http://schemas.openxmlformats.org/officeDocument/2006/relationships/tags" Target="../tags/tag260.xml"/><Relationship Id="rId11" Type="http://schemas.openxmlformats.org/officeDocument/2006/relationships/tags" Target="../tags/tag259.xml"/><Relationship Id="rId10" Type="http://schemas.openxmlformats.org/officeDocument/2006/relationships/tags" Target="../tags/tag258.xml"/><Relationship Id="rId1" Type="http://schemas.openxmlformats.org/officeDocument/2006/relationships/tags" Target="../tags/tag251.xml"/></Relationships>
</file>

<file path=ppt/slides/_rels/slide7.xml.rels><?xml version="1.0" encoding="UTF-8" standalone="yes"?>
<Relationships xmlns="http://schemas.openxmlformats.org/package/2006/relationships"><Relationship Id="rId9" Type="http://schemas.openxmlformats.org/officeDocument/2006/relationships/tags" Target="../tags/tag282.xml"/><Relationship Id="rId8" Type="http://schemas.openxmlformats.org/officeDocument/2006/relationships/image" Target="../media/image23.png"/><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tags" Target="../tags/tag276.xml"/><Relationship Id="rId18" Type="http://schemas.openxmlformats.org/officeDocument/2006/relationships/slideLayout" Target="../slideLayouts/slideLayout2.xml"/><Relationship Id="rId17" Type="http://schemas.openxmlformats.org/officeDocument/2006/relationships/tags" Target="../tags/tag288.xml"/><Relationship Id="rId16" Type="http://schemas.openxmlformats.org/officeDocument/2006/relationships/tags" Target="../tags/tag287.xml"/><Relationship Id="rId15" Type="http://schemas.microsoft.com/office/2007/relationships/hdphoto" Target="../media/image10.wdp"/><Relationship Id="rId14" Type="http://schemas.openxmlformats.org/officeDocument/2006/relationships/image" Target="../media/image9.png"/><Relationship Id="rId13" Type="http://schemas.openxmlformats.org/officeDocument/2006/relationships/tags" Target="../tags/tag286.xml"/><Relationship Id="rId12" Type="http://schemas.openxmlformats.org/officeDocument/2006/relationships/tags" Target="../tags/tag285.xml"/><Relationship Id="rId11" Type="http://schemas.openxmlformats.org/officeDocument/2006/relationships/tags" Target="../tags/tag284.xml"/><Relationship Id="rId10" Type="http://schemas.openxmlformats.org/officeDocument/2006/relationships/tags" Target="../tags/tag283.xml"/><Relationship Id="rId1" Type="http://schemas.openxmlformats.org/officeDocument/2006/relationships/tags" Target="../tags/tag275.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4.png"/><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custDataLst>
              <p:tags r:id="rId1"/>
            </p:custDataLst>
          </p:nvPr>
        </p:nvSpPr>
        <p:spPr>
          <a:xfrm>
            <a:off x="372110" y="2190750"/>
            <a:ext cx="11121390" cy="2323465"/>
          </a:xfrm>
        </p:spPr>
        <p:txBody>
          <a:bodyPr>
            <a:noAutofit/>
          </a:bodyPr>
          <a:lstStyle/>
          <a:p>
            <a:pPr algn="ctr" eaLnBrk="1" fontAlgn="auto" latinLnBrk="0" hangingPunct="1">
              <a:lnSpc>
                <a:spcPct val="130000"/>
              </a:lnSpc>
            </a:pPr>
            <a:r>
              <a:rPr lang="zh-CN" altLang="en-US" sz="4800" b="1">
                <a:solidFill>
                  <a:srgbClr val="002060"/>
                </a:solidFill>
                <a:sym typeface="+mn-ea"/>
              </a:rPr>
              <a:t>第</a:t>
            </a:r>
            <a:r>
              <a:rPr lang="en-US" altLang="zh-CN" sz="4800" b="1">
                <a:solidFill>
                  <a:srgbClr val="002060"/>
                </a:solidFill>
                <a:sym typeface="+mn-ea"/>
              </a:rPr>
              <a:t>2</a:t>
            </a:r>
            <a:r>
              <a:rPr lang="zh-CN" altLang="en-US" sz="4800" b="1">
                <a:solidFill>
                  <a:srgbClr val="002060"/>
                </a:solidFill>
                <a:sym typeface="+mn-ea"/>
              </a:rPr>
              <a:t>章 第</a:t>
            </a:r>
            <a:r>
              <a:rPr lang="en-US" altLang="zh-CN" sz="4800" b="1">
                <a:solidFill>
                  <a:srgbClr val="002060"/>
                </a:solidFill>
                <a:sym typeface="+mn-ea"/>
              </a:rPr>
              <a:t>2</a:t>
            </a:r>
            <a:r>
              <a:rPr lang="zh-CN" altLang="en-US" sz="4800" b="1">
                <a:solidFill>
                  <a:srgbClr val="002060"/>
                </a:solidFill>
                <a:sym typeface="+mn-ea"/>
              </a:rPr>
              <a:t>节 动物</a:t>
            </a:r>
            <a:r>
              <a:rPr sz="4800" b="1">
                <a:solidFill>
                  <a:srgbClr val="002060"/>
                </a:solidFill>
                <a:sym typeface="+mn-ea"/>
              </a:rPr>
              <a:t>细胞工程</a:t>
            </a:r>
            <a:endParaRPr sz="4800" b="1">
              <a:solidFill>
                <a:srgbClr val="002060"/>
              </a:solidFill>
              <a:sym typeface="+mn-ea"/>
            </a:endParaRPr>
          </a:p>
        </p:txBody>
      </p:sp>
      <p:sp>
        <p:nvSpPr>
          <p:cNvPr id="5" name="文本框 4"/>
          <p:cNvSpPr txBox="1"/>
          <p:nvPr>
            <p:custDataLst>
              <p:tags r:id="rId2"/>
            </p:custDataLst>
          </p:nvPr>
        </p:nvSpPr>
        <p:spPr>
          <a:xfrm>
            <a:off x="476250" y="3307715"/>
            <a:ext cx="11459845" cy="1322070"/>
          </a:xfrm>
          <a:prstGeom prst="rect">
            <a:avLst/>
          </a:prstGeom>
          <a:noFill/>
        </p:spPr>
        <p:txBody>
          <a:bodyPr wrap="square">
            <a:spAutoFit/>
          </a:bodyPr>
          <a:lstStyle/>
          <a:p>
            <a:pPr lvl="0" algn="ctr">
              <a:defRPr/>
            </a:pPr>
            <a:r>
              <a:rPr lang="zh-CN" altLang="en-US" sz="4000" b="1">
                <a:solidFill>
                  <a:srgbClr val="7030A0"/>
                </a:solidFill>
                <a:effectLst>
                  <a:reflection blurRad="25400" stA="30000" endPos="30000" dist="50800" dir="5400000" sy="-100000" algn="bl" rotWithShape="0"/>
                </a:effectLst>
                <a:latin typeface="华文中宋" panose="02010600040101010101" pitchFamily="2" charset="-122"/>
                <a:ea typeface="华文中宋" panose="02010600040101010101" pitchFamily="2" charset="-122"/>
              </a:rPr>
              <a:t>第</a:t>
            </a:r>
            <a:r>
              <a:rPr lang="en-US" altLang="zh-CN" sz="4000" b="1">
                <a:solidFill>
                  <a:srgbClr val="7030A0"/>
                </a:solidFill>
                <a:effectLst>
                  <a:reflection blurRad="25400" stA="30000" endPos="30000" dist="50800" dir="5400000" sy="-100000" algn="bl" rotWithShape="0"/>
                </a:effectLst>
                <a:latin typeface="华文中宋" panose="02010600040101010101" pitchFamily="2" charset="-122"/>
                <a:ea typeface="华文中宋" panose="02010600040101010101" pitchFamily="2" charset="-122"/>
              </a:rPr>
              <a:t>3</a:t>
            </a:r>
            <a:r>
              <a:rPr lang="zh-CN" altLang="en-US" sz="4000" b="1">
                <a:solidFill>
                  <a:srgbClr val="7030A0"/>
                </a:solidFill>
                <a:effectLst>
                  <a:reflection blurRad="25400" stA="30000" endPos="30000" dist="50800" dir="5400000" sy="-100000" algn="bl" rotWithShape="0"/>
                </a:effectLst>
                <a:latin typeface="华文中宋" panose="02010600040101010101" pitchFamily="2" charset="-122"/>
                <a:ea typeface="华文中宋" panose="02010600040101010101" pitchFamily="2" charset="-122"/>
              </a:rPr>
              <a:t>课时：动物细胞细胞核移植</a:t>
            </a:r>
            <a:r>
              <a:rPr lang="zh-CN" altLang="en-US" sz="4000" b="1">
                <a:solidFill>
                  <a:srgbClr val="7030A0"/>
                </a:solidFill>
                <a:effectLst>
                  <a:reflection blurRad="25400" stA="30000" endPos="30000" dist="50800" dir="5400000" sy="-100000" algn="bl" rotWithShape="0"/>
                </a:effectLst>
                <a:latin typeface="华文中宋" panose="02010600040101010101" pitchFamily="2" charset="-122"/>
                <a:ea typeface="华文中宋" panose="02010600040101010101" pitchFamily="2" charset="-122"/>
                <a:sym typeface="+mn-ea"/>
              </a:rPr>
              <a:t>技术和克隆动物 </a:t>
            </a:r>
            <a:endParaRPr lang="zh-CN" altLang="en-US" sz="4000" b="1">
              <a:solidFill>
                <a:srgbClr val="7030A0"/>
              </a:solidFill>
              <a:effectLst>
                <a:reflection blurRad="25400" stA="30000" endPos="30000" dist="50800" dir="5400000" sy="-100000" algn="bl" rotWithShape="0"/>
              </a:effectLst>
              <a:latin typeface="华文中宋" panose="02010600040101010101" pitchFamily="2" charset="-122"/>
              <a:ea typeface="华文中宋" panose="02010600040101010101" pitchFamily="2" charset="-122"/>
            </a:endParaRPr>
          </a:p>
          <a:p>
            <a:pPr lvl="0" algn="ctr">
              <a:defRPr/>
            </a:pPr>
            <a:endParaRPr lang="zh-CN" altLang="en-US" sz="4000" b="1">
              <a:solidFill>
                <a:srgbClr val="7030A0"/>
              </a:solidFill>
              <a:effectLst>
                <a:reflection blurRad="25400" stA="30000" endPos="30000" dist="50800" dir="5400000" sy="-100000" algn="bl" rotWithShape="0"/>
              </a:effectLst>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203835" y="-33020"/>
            <a:ext cx="5377180" cy="736600"/>
            <a:chOff x="2198560" y="1644530"/>
            <a:chExt cx="1749680" cy="596843"/>
          </a:xfrm>
        </p:grpSpPr>
        <p:pic>
          <p:nvPicPr>
            <p:cNvPr id="14" name="图片 13"/>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18" name="图片 17"/>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3" name="文本框 2"/>
          <p:cNvSpPr txBox="1"/>
          <p:nvPr>
            <p:custDataLst>
              <p:tags r:id="rId6"/>
            </p:custDataLst>
          </p:nvPr>
        </p:nvSpPr>
        <p:spPr>
          <a:xfrm>
            <a:off x="330200" y="129540"/>
            <a:ext cx="4032250" cy="460375"/>
          </a:xfrm>
          <a:prstGeom prst="rect">
            <a:avLst/>
          </a:prstGeom>
          <a:noFill/>
        </p:spPr>
        <p:txBody>
          <a:bodyPr wrap="square" rtlCol="0" anchor="t">
            <a:spAutoFit/>
          </a:bodyPr>
          <a:lstStyle/>
          <a:p>
            <a:pPr algn="ctr" eaLnBrk="0" hangingPunct="0"/>
            <a:r>
              <a:rPr lang="zh-CN" altLang="en-US" sz="2400" b="1">
                <a:latin typeface="+mj-ea"/>
                <a:ea typeface="+mj-ea"/>
                <a:cs typeface="+mj-ea"/>
                <a:sym typeface="+mn-ea"/>
              </a:rPr>
              <a:t>一、</a:t>
            </a:r>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动物细胞核移植技术</a:t>
            </a:r>
            <a:endParaRPr lang="zh-CN" altLang="en-US" sz="2400" b="1">
              <a:latin typeface="+mj-ea"/>
              <a:ea typeface="+mj-ea"/>
              <a:cs typeface="+mj-ea"/>
              <a:sym typeface="+mn-ea"/>
            </a:endParaRPr>
          </a:p>
        </p:txBody>
      </p:sp>
      <p:sp>
        <p:nvSpPr>
          <p:cNvPr id="2" name="矩形 1"/>
          <p:cNvSpPr/>
          <p:nvPr>
            <p:custDataLst>
              <p:tags r:id="rId7"/>
            </p:custDataLst>
          </p:nvPr>
        </p:nvSpPr>
        <p:spPr>
          <a:xfrm>
            <a:off x="1159041" y="837812"/>
            <a:ext cx="10500372" cy="1930337"/>
          </a:xfrm>
          <a:prstGeom prst="rect">
            <a:avLst/>
          </a:prstGeom>
        </p:spPr>
        <p:txBody>
          <a:bodyPr wrap="square">
            <a:spAutoFit/>
          </a:bodyPr>
          <a:lstStyle/>
          <a:p>
            <a:pPr lvl="0">
              <a:lnSpc>
                <a:spcPct val="150000"/>
              </a:lnSpc>
            </a:pPr>
            <a:r>
              <a:rPr lang="zh-CN" altLang="en-US" sz="2800">
                <a:latin typeface="楷体" panose="02010609060101010101" pitchFamily="49" charset="-122"/>
                <a:ea typeface="楷体" panose="02010609060101010101" pitchFamily="49" charset="-122"/>
              </a:rPr>
              <a:t>动物体细胞分化程度</a:t>
            </a:r>
            <a:r>
              <a:rPr lang="zh-CN" altLang="en-US" sz="2800">
                <a:solidFill>
                  <a:srgbClr val="C00000"/>
                </a:solidFill>
                <a:latin typeface="楷体" panose="02010609060101010101" pitchFamily="49" charset="-122"/>
                <a:ea typeface="楷体" panose="02010609060101010101" pitchFamily="49" charset="-122"/>
              </a:rPr>
              <a:t>高</a:t>
            </a:r>
            <a:r>
              <a:rPr lang="zh-CN" altLang="en-US" sz="2800">
                <a:latin typeface="楷体" panose="02010609060101010101" pitchFamily="49" charset="-122"/>
                <a:ea typeface="楷体" panose="02010609060101010101" pitchFamily="49" charset="-122"/>
              </a:rPr>
              <a:t>，表现其全能性十分</a:t>
            </a:r>
            <a:r>
              <a:rPr lang="zh-CN" altLang="en-US" sz="2800">
                <a:solidFill>
                  <a:srgbClr val="C00000"/>
                </a:solidFill>
                <a:latin typeface="楷体" panose="02010609060101010101" pitchFamily="49" charset="-122"/>
                <a:ea typeface="楷体" panose="02010609060101010101" pitchFamily="49" charset="-122"/>
              </a:rPr>
              <a:t>困难</a:t>
            </a:r>
            <a:r>
              <a:rPr lang="zh-CN" altLang="en-US" sz="2800">
                <a:latin typeface="楷体" panose="02010609060101010101" pitchFamily="49" charset="-122"/>
                <a:ea typeface="楷体" panose="02010609060101010101" pitchFamily="49" charset="-122"/>
              </a:rPr>
              <a:t>，因此动物体细胞核移植难度明显高于胚胎细胞核移植。在体细胞核移植中，</a:t>
            </a:r>
            <a:r>
              <a:rPr lang="zh-CN" altLang="en-US" sz="2800">
                <a:solidFill>
                  <a:srgbClr val="C00000"/>
                </a:solidFill>
                <a:latin typeface="楷体" panose="02010609060101010101" pitchFamily="49" charset="-122"/>
                <a:ea typeface="楷体" panose="02010609060101010101" pitchFamily="49" charset="-122"/>
              </a:rPr>
              <a:t>非人灵长类动物</a:t>
            </a:r>
            <a:r>
              <a:rPr lang="zh-CN" altLang="en-US" sz="2800">
                <a:latin typeface="楷体" panose="02010609060101010101" pitchFamily="49" charset="-122"/>
                <a:ea typeface="楷体" panose="02010609060101010101" pitchFamily="49" charset="-122"/>
              </a:rPr>
              <a:t>的体细胞核移植非常困难，原因是什么？</a:t>
            </a:r>
            <a:endParaRPr lang="zh-CN" altLang="en-US" sz="2800">
              <a:latin typeface="楷体" panose="02010609060101010101" pitchFamily="49" charset="-122"/>
              <a:ea typeface="楷体" panose="02010609060101010101" pitchFamily="49" charset="-122"/>
            </a:endParaRPr>
          </a:p>
        </p:txBody>
      </p:sp>
      <p:sp>
        <p:nvSpPr>
          <p:cNvPr id="4" name="矩形 3"/>
          <p:cNvSpPr/>
          <p:nvPr>
            <p:custDataLst>
              <p:tags r:id="rId8"/>
            </p:custDataLst>
          </p:nvPr>
        </p:nvSpPr>
        <p:spPr>
          <a:xfrm>
            <a:off x="318770" y="2948940"/>
            <a:ext cx="7508240" cy="2330450"/>
          </a:xfrm>
          <a:prstGeom prst="rect">
            <a:avLst/>
          </a:prstGeom>
        </p:spPr>
        <p:txBody>
          <a:bodyPr wrap="square">
            <a:spAutoFit/>
          </a:bodyPr>
          <a:lstStyle/>
          <a:p>
            <a:pPr marL="514350" indent="-514350">
              <a:lnSpc>
                <a:spcPct val="130000"/>
              </a:lnSpc>
              <a:buFont typeface="+mj-ea"/>
              <a:buAutoNum type="circleNumDbPlain"/>
            </a:pPr>
            <a:r>
              <a:rPr lang="zh-CN" altLang="en-US" sz="2800">
                <a:solidFill>
                  <a:srgbClr val="C00000"/>
                </a:solidFill>
                <a:latin typeface="华文中宋" panose="02010600040101010101" pitchFamily="2" charset="-122"/>
                <a:ea typeface="华文中宋" panose="02010600040101010101" pitchFamily="2" charset="-122"/>
              </a:rPr>
              <a:t>供体细胞的细胞核在去核卵母细胞中不能完全恢复其分化前的功能状态，这导致了胚胎发育率低；</a:t>
            </a:r>
            <a:endParaRPr lang="en-US" altLang="zh-CN" sz="2800">
              <a:solidFill>
                <a:srgbClr val="C00000"/>
              </a:solidFill>
              <a:latin typeface="华文中宋" panose="02010600040101010101" pitchFamily="2" charset="-122"/>
              <a:ea typeface="华文中宋" panose="02010600040101010101" pitchFamily="2" charset="-122"/>
            </a:endParaRPr>
          </a:p>
          <a:p>
            <a:pPr marL="514350" indent="-514350">
              <a:lnSpc>
                <a:spcPct val="130000"/>
              </a:lnSpc>
              <a:buFont typeface="+mj-ea"/>
              <a:buAutoNum type="circleNumDbPlain"/>
            </a:pPr>
            <a:r>
              <a:rPr lang="zh-CN" altLang="en-US" sz="2800">
                <a:solidFill>
                  <a:srgbClr val="C00000"/>
                </a:solidFill>
                <a:latin typeface="华文中宋" panose="02010600040101010101" pitchFamily="2" charset="-122"/>
                <a:ea typeface="华文中宋" panose="02010600040101010101" pitchFamily="2" charset="-122"/>
              </a:rPr>
              <a:t>对非人灵长类动物胚胎操作的技术尚不完善。</a:t>
            </a:r>
            <a:endParaRPr lang="zh-CN" altLang="en-US" sz="2800">
              <a:solidFill>
                <a:srgbClr val="C00000"/>
              </a:solidFill>
              <a:latin typeface="华文中宋" panose="02010600040101010101" pitchFamily="2" charset="-122"/>
              <a:ea typeface="华文中宋" panose="02010600040101010101" pitchFamily="2" charset="-122"/>
            </a:endParaRPr>
          </a:p>
        </p:txBody>
      </p:sp>
      <p:sp>
        <p:nvSpPr>
          <p:cNvPr id="6" name="文本框 5"/>
          <p:cNvSpPr txBox="1"/>
          <p:nvPr>
            <p:custDataLst>
              <p:tags r:id="rId9"/>
            </p:custDataLst>
          </p:nvPr>
        </p:nvSpPr>
        <p:spPr>
          <a:xfrm>
            <a:off x="601968" y="5456003"/>
            <a:ext cx="11291938" cy="954107"/>
          </a:xfrm>
          <a:prstGeom prst="rect">
            <a:avLst/>
          </a:prstGeom>
          <a:noFill/>
          <a:ln w="3175">
            <a:noFill/>
            <a:prstDash val="sysDot"/>
          </a:ln>
        </p:spPr>
        <p:txBody>
          <a:bodyPr wrap="square">
            <a:spAutoFit/>
          </a:bodyPr>
          <a:lstStyle/>
          <a:p>
            <a:r>
              <a:rPr lang="zh-CN" altLang="en-US" sz="2800" b="0" i="0">
                <a:effectLst/>
                <a:latin typeface="华文中宋" panose="02010600040101010101" pitchFamily="2" charset="-122"/>
                <a:ea typeface="华文中宋" panose="02010600040101010101" pitchFamily="2" charset="-122"/>
              </a:rPr>
              <a:t>应用体细胞核移植技术，我国已成功地克隆了牛、羊、猪和猴等多种哺乳动物。下面以克隆高产奶牛为例，来说明体细胞核移植的大致过程</a:t>
            </a:r>
            <a:r>
              <a:rPr lang="zh-CN" altLang="en-US" sz="2800">
                <a:latin typeface="华文中宋" panose="02010600040101010101" pitchFamily="2" charset="-122"/>
                <a:ea typeface="华文中宋" panose="02010600040101010101" pitchFamily="2" charset="-122"/>
              </a:rPr>
              <a:t>。</a:t>
            </a:r>
            <a:endParaRPr lang="zh-CN" altLang="en-US" sz="2800">
              <a:effectLst/>
              <a:latin typeface="华文中宋" panose="02010600040101010101" pitchFamily="2" charset="-122"/>
              <a:ea typeface="华文中宋" panose="02010600040101010101" pitchFamily="2" charset="-122"/>
            </a:endParaRPr>
          </a:p>
        </p:txBody>
      </p:sp>
      <p:pic>
        <p:nvPicPr>
          <p:cNvPr id="5" name="图片 4"/>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226647" y="553296"/>
            <a:ext cx="2056009" cy="2315047"/>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rcRect l="6691"/>
          <a:stretch>
            <a:fillRect/>
          </a:stretch>
        </p:blipFill>
        <p:spPr>
          <a:xfrm>
            <a:off x="7924165" y="3086100"/>
            <a:ext cx="3653790" cy="205549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中科院对中中华华的描述">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4097214" y="1594795"/>
            <a:ext cx="7715250" cy="4095115"/>
          </a:xfrm>
          <a:prstGeom prst="rect">
            <a:avLst/>
          </a:prstGeom>
          <a:ln w="63500" cap="sq">
            <a:solidFill>
              <a:srgbClr val="FFFFFF"/>
            </a:solidFill>
            <a:prstDash val="solid"/>
            <a:miter lim="800000"/>
            <a:headEnd/>
            <a:tailEnd/>
          </a:ln>
          <a:effectLst/>
          <a:scene3d>
            <a:camera prst="orthographicFront"/>
            <a:lightRig rig="soft" dir="t"/>
          </a:scene3d>
          <a:sp3d contourW="6350">
            <a:contourClr>
              <a:srgbClr val="000000"/>
            </a:contourClr>
          </a:sp3d>
        </p:spPr>
      </p:pic>
      <p:sp>
        <p:nvSpPr>
          <p:cNvPr id="2" name="矩形 1"/>
          <p:cNvSpPr/>
          <p:nvPr>
            <p:custDataLst>
              <p:tags r:id="rId4"/>
            </p:custDataLst>
          </p:nvPr>
        </p:nvSpPr>
        <p:spPr>
          <a:xfrm>
            <a:off x="167053" y="1441750"/>
            <a:ext cx="4094920" cy="4401205"/>
          </a:xfrm>
          <a:prstGeom prst="rect">
            <a:avLst/>
          </a:prstGeom>
        </p:spPr>
        <p:txBody>
          <a:bodyPr wrap="square">
            <a:spAutoFit/>
          </a:bodyPr>
          <a:lstStyle/>
          <a:p>
            <a:pPr marL="0" marR="0" lvl="0" indent="0" algn="l" defTabSz="914400" rtl="0" fontAlgn="auto">
              <a:spcBef>
                <a:spcPct val="0"/>
              </a:spcBef>
              <a:spcAft>
                <a:spcPct val="0"/>
              </a:spcAft>
              <a:buClrTx/>
              <a:buSzTx/>
              <a:buFontTx/>
              <a:buNone/>
              <a:defRPr/>
            </a:pPr>
            <a:r>
              <a:rPr kumimoji="0" lang="en-US" altLang="zh-CN" sz="2800" b="1" i="0" u="none" strike="noStrike" kern="1200" cap="none" spc="0" normalizeH="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rPr>
              <a:t>  </a:t>
            </a: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rPr>
              <a:t>2017</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rPr>
              <a:t>年，中国的科学家将这一幕变成了现实，他们利用</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新宋体" panose="02010609030101010101" charset="-122"/>
              </a:rPr>
              <a:t>体细胞核移植技术</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rPr>
              <a:t>成功克隆出两只猕猴“</a:t>
            </a:r>
            <a:r>
              <a:rPr kumimoji="0" lang="zh-CN" altLang="en-US" sz="28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新宋体" panose="02010609030101010101" charset="-122"/>
              </a:rPr>
              <a:t>中中</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rPr>
              <a:t>”和“</a:t>
            </a:r>
            <a:r>
              <a:rPr kumimoji="0" lang="zh-CN" altLang="en-US" sz="28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新宋体" panose="02010609030101010101" charset="-122"/>
              </a:rPr>
              <a:t>华华</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rPr>
              <a:t>”（如下图</a:t>
            </a:r>
            <a:r>
              <a:rPr kumimoji="0" lang="en-US" altLang="zh-CN"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rPr>
              <a:t>)</a:t>
            </a:r>
            <a:r>
              <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rPr>
              <a:t>。克隆猴的过程当然不会像孙悟空吹口气那么简单，最大的困难是如何才能激发动物细胞表达其全能性。</a:t>
            </a:r>
            <a:endParaRPr kumimoji="0" lang="zh-CN" altLang="en-US" sz="28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新宋体" panose="02010609030101010101" charset="-122"/>
            </a:endParaRPr>
          </a:p>
        </p:txBody>
      </p:sp>
      <p:sp>
        <p:nvSpPr>
          <p:cNvPr id="3" name="文本框 2"/>
          <p:cNvSpPr txBox="1"/>
          <p:nvPr>
            <p:custDataLst>
              <p:tags r:id="rId5"/>
            </p:custDataLst>
          </p:nvPr>
        </p:nvSpPr>
        <p:spPr>
          <a:xfrm>
            <a:off x="2053635" y="543496"/>
            <a:ext cx="8620226" cy="533095"/>
          </a:xfrm>
          <a:prstGeom prst="rect">
            <a:avLst/>
          </a:prstGeom>
          <a:noFill/>
        </p:spPr>
        <p:txBody>
          <a:bodyPr wrap="square" rtlCol="0">
            <a:spAutoFit/>
          </a:bodyPr>
          <a:lstStyle/>
          <a:p>
            <a:pPr algn="l" defTabSz="1219200" fontAlgn="auto">
              <a:lnSpc>
                <a:spcPct val="110000"/>
              </a:lnSpc>
              <a:buClrTx/>
              <a:buSzTx/>
              <a:buFontTx/>
              <a:defRPr/>
            </a:pPr>
            <a:r>
              <a:rPr lang="zh-CN" altLang="en-US" sz="2800" b="1">
                <a:solidFill>
                  <a:srgbClr val="0766D4"/>
                </a:solidFill>
                <a:latin typeface="华文中宋" panose="02010600040101010101" pitchFamily="2" charset="-122"/>
                <a:ea typeface="华文中宋" panose="02010600040101010101" pitchFamily="2" charset="-122"/>
                <a:cs typeface="楷体" panose="02010609060101010101" pitchFamily="49" charset="-122"/>
                <a:sym typeface="+mn-ea"/>
              </a:rPr>
              <a:t>毫毛来自体细胞，我们能用体细胞</a:t>
            </a:r>
            <a:r>
              <a:rPr lang="en-US" altLang="zh-CN" sz="2800" b="1">
                <a:solidFill>
                  <a:srgbClr val="0766D4"/>
                </a:solidFill>
                <a:latin typeface="华文中宋" panose="02010600040101010101" pitchFamily="2" charset="-122"/>
                <a:ea typeface="华文中宋" panose="02010600040101010101" pitchFamily="2" charset="-122"/>
                <a:cs typeface="楷体" panose="02010609060101010101" pitchFamily="49" charset="-122"/>
                <a:sym typeface="+mn-ea"/>
              </a:rPr>
              <a:t>“</a:t>
            </a:r>
            <a:r>
              <a:rPr lang="zh-CN" altLang="en-US" sz="2800" b="1">
                <a:solidFill>
                  <a:srgbClr val="0766D4"/>
                </a:solidFill>
                <a:latin typeface="华文中宋" panose="02010600040101010101" pitchFamily="2" charset="-122"/>
                <a:ea typeface="华文中宋" panose="02010600040101010101" pitchFamily="2" charset="-122"/>
                <a:cs typeface="楷体" panose="02010609060101010101" pitchFamily="49" charset="-122"/>
                <a:sym typeface="+mn-ea"/>
              </a:rPr>
              <a:t>变</a:t>
            </a:r>
            <a:r>
              <a:rPr lang="en-US" altLang="zh-CN" sz="2800" b="1">
                <a:solidFill>
                  <a:srgbClr val="0766D4"/>
                </a:solidFill>
                <a:latin typeface="华文中宋" panose="02010600040101010101" pitchFamily="2" charset="-122"/>
                <a:ea typeface="华文中宋" panose="02010600040101010101" pitchFamily="2" charset="-122"/>
                <a:cs typeface="楷体" panose="02010609060101010101" pitchFamily="49" charset="-122"/>
                <a:sym typeface="+mn-ea"/>
              </a:rPr>
              <a:t>”</a:t>
            </a:r>
            <a:r>
              <a:rPr lang="zh-CN" altLang="en-US" sz="2800" b="1">
                <a:solidFill>
                  <a:srgbClr val="0766D4"/>
                </a:solidFill>
                <a:latin typeface="华文中宋" panose="02010600040101010101" pitchFamily="2" charset="-122"/>
                <a:ea typeface="华文中宋" panose="02010600040101010101" pitchFamily="2" charset="-122"/>
                <a:cs typeface="楷体" panose="02010609060101010101" pitchFamily="49" charset="-122"/>
                <a:sym typeface="+mn-ea"/>
              </a:rPr>
              <a:t>出猴来吗？</a:t>
            </a:r>
            <a:endParaRPr lang="zh-CN" altLang="en-US" sz="2800" b="1">
              <a:solidFill>
                <a:srgbClr val="0766D4"/>
              </a:solidFill>
              <a:latin typeface="华文中宋" panose="02010600040101010101" pitchFamily="2" charset="-122"/>
              <a:ea typeface="华文中宋" panose="02010600040101010101" pitchFamily="2" charset="-122"/>
              <a:cs typeface="楷体" panose="02010609060101010101" pitchFamily="49" charset="-122"/>
              <a:sym typeface="+mn-ea"/>
            </a:endParaRPr>
          </a:p>
        </p:txBody>
      </p:sp>
      <p:pic>
        <p:nvPicPr>
          <p:cNvPr id="5" name="图片 4"/>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49469" y="154367"/>
            <a:ext cx="1688123" cy="122583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7"/>
                </p:tgtEl>
              </p:cMediaNode>
            </p:vide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2790825" y="1252220"/>
            <a:ext cx="2339340"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2400" b="1" kern="100">
                <a:solidFill>
                  <a:srgbClr val="F903DF"/>
                </a:solidFill>
                <a:latin typeface="楷体" panose="02010609060101010101" pitchFamily="49" charset="-122"/>
                <a:ea typeface="楷体" panose="02010609060101010101" pitchFamily="49" charset="-122"/>
                <a:cs typeface="宋体" panose="02010600030101010101" pitchFamily="2" charset="-122"/>
                <a:sym typeface="+mn-ea"/>
              </a:rPr>
              <a:t>显微操作去核</a:t>
            </a:r>
            <a:endParaRPr lang="zh-CN" altLang="en-US" sz="2400" b="1" kern="100">
              <a:solidFill>
                <a:srgbClr val="F903DF"/>
              </a:solidFill>
              <a:latin typeface="楷体" panose="02010609060101010101" pitchFamily="49" charset="-122"/>
              <a:ea typeface="楷体" panose="02010609060101010101" pitchFamily="49" charset="-122"/>
              <a:cs typeface="宋体" panose="02010600030101010101" pitchFamily="2" charset="-122"/>
              <a:sym typeface="+mn-ea"/>
            </a:endParaRPr>
          </a:p>
        </p:txBody>
      </p:sp>
      <p:cxnSp>
        <p:nvCxnSpPr>
          <p:cNvPr id="17" name="直接箭头连接符 16"/>
          <p:cNvCxnSpPr/>
          <p:nvPr>
            <p:custDataLst>
              <p:tags r:id="rId2"/>
            </p:custDataLst>
          </p:nvPr>
        </p:nvCxnSpPr>
        <p:spPr>
          <a:xfrm flipH="1">
            <a:off x="4878070" y="1183005"/>
            <a:ext cx="7620" cy="525145"/>
          </a:xfrm>
          <a:prstGeom prst="straightConnector1">
            <a:avLst/>
          </a:prstGeom>
          <a:ln>
            <a:solidFill>
              <a:schemeClr val="accent3">
                <a:lumMod val="50000"/>
              </a:schemeClr>
            </a:solidFill>
            <a:tailEnd type="arrow" w="med" len="med"/>
          </a:ln>
        </p:spPr>
        <p:style>
          <a:lnRef idx="3">
            <a:schemeClr val="accent3"/>
          </a:lnRef>
          <a:fillRef idx="0">
            <a:schemeClr val="accent3"/>
          </a:fillRef>
          <a:effectRef idx="2">
            <a:schemeClr val="accent3"/>
          </a:effectRef>
          <a:fontRef idx="minor">
            <a:schemeClr val="tx1"/>
          </a:fontRef>
        </p:style>
      </p:cxnSp>
      <p:sp>
        <p:nvSpPr>
          <p:cNvPr id="18" name="矩形 17"/>
          <p:cNvSpPr/>
          <p:nvPr>
            <p:custDataLst>
              <p:tags r:id="rId3"/>
            </p:custDataLst>
          </p:nvPr>
        </p:nvSpPr>
        <p:spPr>
          <a:xfrm>
            <a:off x="7297420" y="1200150"/>
            <a:ext cx="193865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2800" b="1" kern="100">
                <a:solidFill>
                  <a:srgbClr val="F903DF"/>
                </a:solidFill>
                <a:latin typeface="楷体" panose="02010609060101010101" pitchFamily="49" charset="-122"/>
                <a:ea typeface="楷体" panose="02010609060101010101" pitchFamily="49" charset="-122"/>
                <a:cs typeface="宋体" panose="02010600030101010101" pitchFamily="2" charset="-122"/>
                <a:sym typeface="+mn-ea"/>
              </a:rPr>
              <a:t>细胞</a:t>
            </a:r>
            <a:r>
              <a:rPr lang="zh-CN" altLang="en-US" sz="2800" b="1">
                <a:solidFill>
                  <a:srgbClr val="F903DF"/>
                </a:solidFill>
                <a:latin typeface="楷体" panose="02010609060101010101" pitchFamily="49" charset="-122"/>
                <a:ea typeface="楷体" panose="02010609060101010101" pitchFamily="49" charset="-122"/>
                <a:cs typeface="微软雅黑" panose="020B0503020204020204" pitchFamily="34" charset="-122"/>
                <a:sym typeface="+mn-ea"/>
              </a:rPr>
              <a:t>培养</a:t>
            </a:r>
            <a:endParaRPr lang="zh-CN" altLang="en-US" sz="2800" b="1" kern="100">
              <a:solidFill>
                <a:srgbClr val="F903DF"/>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cxnSp>
        <p:nvCxnSpPr>
          <p:cNvPr id="19" name="直接箭头连接符 18"/>
          <p:cNvCxnSpPr/>
          <p:nvPr>
            <p:custDataLst>
              <p:tags r:id="rId4"/>
            </p:custDataLst>
          </p:nvPr>
        </p:nvCxnSpPr>
        <p:spPr>
          <a:xfrm flipH="1">
            <a:off x="7297420" y="1174115"/>
            <a:ext cx="7620" cy="525145"/>
          </a:xfrm>
          <a:prstGeom prst="straightConnector1">
            <a:avLst/>
          </a:prstGeom>
          <a:ln>
            <a:solidFill>
              <a:schemeClr val="accent3">
                <a:lumMod val="50000"/>
              </a:schemeClr>
            </a:solidFill>
            <a:tailEnd type="arrow" w="med" len="med"/>
          </a:ln>
        </p:spPr>
        <p:style>
          <a:lnRef idx="3">
            <a:schemeClr val="accent2"/>
          </a:lnRef>
          <a:fillRef idx="0">
            <a:schemeClr val="accent2"/>
          </a:fillRef>
          <a:effectRef idx="2">
            <a:schemeClr val="accent2"/>
          </a:effectRef>
          <a:fontRef idx="minor">
            <a:schemeClr val="tx1"/>
          </a:fontRef>
        </p:style>
      </p:cxnSp>
      <p:grpSp>
        <p:nvGrpSpPr>
          <p:cNvPr id="2" name="组合 1"/>
          <p:cNvGrpSpPr/>
          <p:nvPr>
            <p:custDataLst>
              <p:tags r:id="rId5"/>
            </p:custDataLst>
          </p:nvPr>
        </p:nvGrpSpPr>
        <p:grpSpPr>
          <a:xfrm>
            <a:off x="3744595" y="2078990"/>
            <a:ext cx="4067175" cy="965780"/>
            <a:chOff x="6864" y="3750"/>
            <a:chExt cx="4580" cy="878"/>
          </a:xfrm>
        </p:grpSpPr>
        <p:cxnSp>
          <p:nvCxnSpPr>
            <p:cNvPr id="72" name="直接箭头连接符 71"/>
            <p:cNvCxnSpPr/>
            <p:nvPr>
              <p:custDataLst>
                <p:tags r:id="rId6"/>
              </p:custDataLst>
            </p:nvPr>
          </p:nvCxnSpPr>
          <p:spPr>
            <a:xfrm rot="5400000" flipH="1" flipV="1">
              <a:off x="6628" y="4011"/>
              <a:ext cx="474" cy="2"/>
            </a:xfrm>
            <a:prstGeom prst="straightConnector1">
              <a:avLst/>
            </a:prstGeom>
            <a:ln>
              <a:solidFill>
                <a:schemeClr val="accent3">
                  <a:lumMod val="50000"/>
                </a:schemeClr>
              </a:solidFill>
              <a:tailEnd type="none" w="med" len="med"/>
            </a:ln>
          </p:spPr>
          <p:style>
            <a:lnRef idx="3">
              <a:schemeClr val="accent2"/>
            </a:lnRef>
            <a:fillRef idx="0">
              <a:schemeClr val="accent2"/>
            </a:fillRef>
            <a:effectRef idx="2">
              <a:schemeClr val="accent2"/>
            </a:effectRef>
            <a:fontRef idx="minor">
              <a:schemeClr val="tx1"/>
            </a:fontRef>
          </p:style>
        </p:cxnSp>
        <p:cxnSp>
          <p:nvCxnSpPr>
            <p:cNvPr id="73" name="直接连接符 72"/>
            <p:cNvCxnSpPr/>
            <p:nvPr>
              <p:custDataLst>
                <p:tags r:id="rId7"/>
              </p:custDataLst>
            </p:nvPr>
          </p:nvCxnSpPr>
          <p:spPr>
            <a:xfrm rot="5400000" flipH="1">
              <a:off x="9150" y="1933"/>
              <a:ext cx="5" cy="457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custDataLst>
                <p:tags r:id="rId8"/>
              </p:custDataLst>
            </p:nvPr>
          </p:nvCxnSpPr>
          <p:spPr>
            <a:xfrm rot="5400000" flipH="1" flipV="1">
              <a:off x="11206" y="3986"/>
              <a:ext cx="474" cy="2"/>
            </a:xfrm>
            <a:prstGeom prst="straightConnector1">
              <a:avLst/>
            </a:prstGeom>
            <a:ln w="19050">
              <a:solidFill>
                <a:schemeClr val="accent3">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5" name="直接连接符 74"/>
            <p:cNvCxnSpPr>
              <a:stCxn id="9" idx="0"/>
            </p:cNvCxnSpPr>
            <p:nvPr>
              <p:custDataLst>
                <p:tags r:id="rId9"/>
              </p:custDataLst>
            </p:nvPr>
          </p:nvCxnSpPr>
          <p:spPr>
            <a:xfrm flipV="1">
              <a:off x="9549" y="4237"/>
              <a:ext cx="6" cy="391"/>
            </a:xfrm>
            <a:prstGeom prst="line">
              <a:avLst/>
            </a:prstGeom>
            <a:ln>
              <a:solidFill>
                <a:schemeClr val="accent3">
                  <a:lumMod val="50000"/>
                </a:schemeClr>
              </a:solidFill>
              <a:headEnd type="triangle" w="med" len="med"/>
            </a:ln>
          </p:spPr>
          <p:style>
            <a:lnRef idx="3">
              <a:schemeClr val="accent2"/>
            </a:lnRef>
            <a:fillRef idx="0">
              <a:schemeClr val="accent2"/>
            </a:fillRef>
            <a:effectRef idx="2">
              <a:schemeClr val="accent2"/>
            </a:effectRef>
            <a:fontRef idx="minor">
              <a:schemeClr val="tx1"/>
            </a:fontRef>
          </p:style>
        </p:cxnSp>
      </p:grpSp>
      <p:sp>
        <p:nvSpPr>
          <p:cNvPr id="76" name="矩形 75"/>
          <p:cNvSpPr/>
          <p:nvPr>
            <p:custDataLst>
              <p:tags r:id="rId10"/>
            </p:custDataLst>
          </p:nvPr>
        </p:nvSpPr>
        <p:spPr>
          <a:xfrm>
            <a:off x="5871845" y="2584450"/>
            <a:ext cx="1570355"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400" b="1" kern="100">
                <a:solidFill>
                  <a:srgbClr val="F903DF"/>
                </a:solidFill>
                <a:latin typeface="楷体" panose="02010609060101010101" pitchFamily="49" charset="-122"/>
                <a:ea typeface="楷体" panose="02010609060101010101" pitchFamily="49" charset="-122"/>
                <a:cs typeface="宋体" panose="02010600030101010101" pitchFamily="2" charset="-122"/>
                <a:sym typeface="+mn-ea"/>
              </a:rPr>
              <a:t>电融合法</a:t>
            </a:r>
            <a:endParaRPr lang="zh-CN" altLang="en-US" sz="2400" b="1" kern="100">
              <a:solidFill>
                <a:srgbClr val="F903DF"/>
              </a:solidFill>
              <a:latin typeface="楷体" panose="02010609060101010101" pitchFamily="49" charset="-122"/>
              <a:ea typeface="楷体" panose="02010609060101010101" pitchFamily="49" charset="-122"/>
              <a:cs typeface="宋体" panose="02010600030101010101" pitchFamily="2" charset="-122"/>
              <a:sym typeface="+mn-ea"/>
            </a:endParaRPr>
          </a:p>
        </p:txBody>
      </p:sp>
      <p:cxnSp>
        <p:nvCxnSpPr>
          <p:cNvPr id="81" name="直接箭头连接符 80"/>
          <p:cNvCxnSpPr/>
          <p:nvPr>
            <p:custDataLst>
              <p:tags r:id="rId11"/>
            </p:custDataLst>
          </p:nvPr>
        </p:nvCxnSpPr>
        <p:spPr>
          <a:xfrm flipH="1">
            <a:off x="6021070" y="3475990"/>
            <a:ext cx="13335" cy="741045"/>
          </a:xfrm>
          <a:prstGeom prst="straightConnector1">
            <a:avLst/>
          </a:prstGeom>
          <a:ln>
            <a:solidFill>
              <a:schemeClr val="accent3">
                <a:lumMod val="50000"/>
              </a:schemeClr>
            </a:solidFill>
            <a:tailEnd type="arrow" w="med" len="med"/>
          </a:ln>
        </p:spPr>
        <p:style>
          <a:lnRef idx="3">
            <a:schemeClr val="accent2"/>
          </a:lnRef>
          <a:fillRef idx="0">
            <a:schemeClr val="accent2"/>
          </a:fillRef>
          <a:effectRef idx="2">
            <a:schemeClr val="accent2"/>
          </a:effectRef>
          <a:fontRef idx="minor">
            <a:schemeClr val="tx1"/>
          </a:fontRef>
        </p:style>
      </p:cxnSp>
      <p:sp>
        <p:nvSpPr>
          <p:cNvPr id="82" name="矩形 81"/>
          <p:cNvSpPr/>
          <p:nvPr>
            <p:custDataLst>
              <p:tags r:id="rId12"/>
            </p:custDataLst>
          </p:nvPr>
        </p:nvSpPr>
        <p:spPr>
          <a:xfrm>
            <a:off x="4095750" y="3437255"/>
            <a:ext cx="4700270" cy="8299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用</a:t>
            </a:r>
            <a:r>
              <a:rPr lang="zh-CN" altLang="en-US" sz="2400" b="1" kern="100">
                <a:solidFill>
                  <a:srgbClr val="F903DF"/>
                </a:solidFill>
                <a:latin typeface="楷体" panose="02010609060101010101" pitchFamily="49" charset="-122"/>
                <a:ea typeface="楷体" panose="02010609060101010101" pitchFamily="49" charset="-122"/>
                <a:cs typeface="宋体" panose="02010600030101010101" pitchFamily="2" charset="-122"/>
                <a:sym typeface="+mn-ea"/>
              </a:rPr>
              <a:t>物理或化学方法</a:t>
            </a:r>
            <a:r>
              <a:rPr lang="zh-CN" altLang="en-US" sz="2400" b="1"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激活重构胚，</a:t>
            </a:r>
            <a:r>
              <a:rPr lang="en-US" altLang="zh-CN" sz="2400" b="1"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endParaRPr lang="en-US" altLang="zh-CN" sz="2400" b="1"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a:p>
            <a:pPr algn="l"/>
            <a:r>
              <a:rPr lang="zh-CN" altLang="en-US" sz="2400" b="1"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使其完成细胞分裂和发育进程</a:t>
            </a:r>
            <a:endParaRPr lang="zh-CN" altLang="en-US" sz="2400" b="1"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cxnSp>
        <p:nvCxnSpPr>
          <p:cNvPr id="84" name="直接箭头连接符 83"/>
          <p:cNvCxnSpPr/>
          <p:nvPr>
            <p:custDataLst>
              <p:tags r:id="rId13"/>
            </p:custDataLst>
          </p:nvPr>
        </p:nvCxnSpPr>
        <p:spPr>
          <a:xfrm flipH="1">
            <a:off x="6018530" y="4610100"/>
            <a:ext cx="2540" cy="388620"/>
          </a:xfrm>
          <a:prstGeom prst="straightConnector1">
            <a:avLst/>
          </a:prstGeom>
          <a:ln>
            <a:solidFill>
              <a:schemeClr val="accent3">
                <a:lumMod val="50000"/>
              </a:schemeClr>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86" name="直接箭头连接符 85"/>
          <p:cNvCxnSpPr/>
          <p:nvPr>
            <p:custDataLst>
              <p:tags r:id="rId14"/>
            </p:custDataLst>
          </p:nvPr>
        </p:nvCxnSpPr>
        <p:spPr>
          <a:xfrm flipH="1">
            <a:off x="6018530" y="5726430"/>
            <a:ext cx="2540" cy="388620"/>
          </a:xfrm>
          <a:prstGeom prst="straightConnector1">
            <a:avLst/>
          </a:prstGeom>
          <a:ln>
            <a:solidFill>
              <a:schemeClr val="accent3">
                <a:lumMod val="50000"/>
              </a:schemeClr>
            </a:solidFill>
            <a:tailEnd type="arrow" w="med" len="med"/>
          </a:ln>
        </p:spPr>
        <p:style>
          <a:lnRef idx="3">
            <a:schemeClr val="accent2"/>
          </a:lnRef>
          <a:fillRef idx="0">
            <a:schemeClr val="accent2"/>
          </a:fillRef>
          <a:effectRef idx="2">
            <a:schemeClr val="accent2"/>
          </a:effectRef>
          <a:fontRef idx="minor">
            <a:schemeClr val="tx1"/>
          </a:fontRef>
        </p:style>
      </p:cxnSp>
      <p:sp>
        <p:nvSpPr>
          <p:cNvPr id="87" name="文本框 86"/>
          <p:cNvSpPr txBox="1"/>
          <p:nvPr>
            <p:custDataLst>
              <p:tags r:id="rId15"/>
            </p:custDataLst>
          </p:nvPr>
        </p:nvSpPr>
        <p:spPr>
          <a:xfrm>
            <a:off x="2972435" y="6096000"/>
            <a:ext cx="6816725" cy="521970"/>
          </a:xfrm>
          <a:prstGeom prst="rect">
            <a:avLst/>
          </a:prstGeom>
          <a:solidFill>
            <a:schemeClr val="accent2">
              <a:lumMod val="20000"/>
              <a:lumOff val="80000"/>
            </a:schemeClr>
          </a:solid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8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生出与</a:t>
            </a:r>
            <a:r>
              <a:rPr lang="zh-CN" altLang="en-US" sz="2800" b="1" u="sng">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en-US" altLang="zh-CN" sz="2800" b="1" u="sng">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28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遗传物质</a:t>
            </a:r>
            <a:r>
              <a:rPr lang="zh-CN" altLang="en-US" sz="2800" b="1" u="sng">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en-US" altLang="zh-CN" sz="2800" b="1" u="sng">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28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的犊牛</a:t>
            </a:r>
            <a:endParaRPr lang="zh-CN" altLang="en-US" sz="28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88" name="文本框 87"/>
          <p:cNvSpPr txBox="1"/>
          <p:nvPr>
            <p:custDataLst>
              <p:tags r:id="rId16"/>
            </p:custDataLst>
          </p:nvPr>
        </p:nvSpPr>
        <p:spPr>
          <a:xfrm>
            <a:off x="2768600" y="3113405"/>
            <a:ext cx="900430" cy="1383665"/>
          </a:xfrm>
          <a:prstGeom prst="rect">
            <a:avLst/>
          </a:prstGeom>
          <a:gradFill>
            <a:gsLst>
              <a:gs pos="0">
                <a:srgbClr val="007BD3"/>
              </a:gs>
              <a:gs pos="100000">
                <a:srgbClr val="034373"/>
              </a:gs>
            </a:gsLst>
            <a:lin scaled="0"/>
          </a:gradFill>
          <a:ln w="19050">
            <a:noFill/>
          </a:ln>
        </p:spPr>
        <p:txBody>
          <a:bodyPr wrap="square" rtlCol="0">
            <a:spAutoFit/>
            <a:scene3d>
              <a:camera prst="orthographicFront"/>
              <a:lightRig rig="threePt" dir="t"/>
            </a:scene3d>
          </a:bodyPr>
          <a:lstStyle/>
          <a:p>
            <a:pPr algn="dist">
              <a:lnSpc>
                <a:spcPct val="100000"/>
              </a:lnSpc>
              <a:spcBef>
                <a:spcPct val="0"/>
              </a:spcBef>
              <a:spcAft>
                <a:spcPct val="0"/>
              </a:spcAft>
              <a:buClrTx/>
              <a:buSzTx/>
              <a:buFontTx/>
            </a:pPr>
            <a:r>
              <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rPr>
              <a:t>早期胚胎培养</a:t>
            </a:r>
            <a:endPar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89" name="右大括号 88"/>
          <p:cNvSpPr/>
          <p:nvPr>
            <p:custDataLst>
              <p:tags r:id="rId17"/>
            </p:custDataLst>
          </p:nvPr>
        </p:nvSpPr>
        <p:spPr>
          <a:xfrm flipH="1">
            <a:off x="3688080" y="3137535"/>
            <a:ext cx="260985" cy="1360170"/>
          </a:xfrm>
          <a:prstGeom prst="rightBrace">
            <a:avLst>
              <a:gd name="adj1" fmla="val 59527"/>
              <a:gd name="adj2" fmla="val 50005"/>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90" name="右大括号 89"/>
          <p:cNvSpPr/>
          <p:nvPr>
            <p:custDataLst>
              <p:tags r:id="rId18"/>
            </p:custDataLst>
          </p:nvPr>
        </p:nvSpPr>
        <p:spPr>
          <a:xfrm>
            <a:off x="8938895" y="483235"/>
            <a:ext cx="187325" cy="1595755"/>
          </a:xfrm>
          <a:prstGeom prst="rightBrace">
            <a:avLst>
              <a:gd name="adj1" fmla="val 59527"/>
              <a:gd name="adj2" fmla="val 50005"/>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91" name="文本框 90"/>
          <p:cNvSpPr txBox="1"/>
          <p:nvPr>
            <p:custDataLst>
              <p:tags r:id="rId19"/>
            </p:custDataLst>
          </p:nvPr>
        </p:nvSpPr>
        <p:spPr>
          <a:xfrm>
            <a:off x="9240520" y="605155"/>
            <a:ext cx="914400" cy="1383665"/>
          </a:xfrm>
          <a:prstGeom prst="rect">
            <a:avLst/>
          </a:prstGeom>
          <a:gradFill>
            <a:gsLst>
              <a:gs pos="0">
                <a:srgbClr val="007BD3"/>
              </a:gs>
              <a:gs pos="100000">
                <a:srgbClr val="034373"/>
              </a:gs>
            </a:gsLst>
            <a:lin scaled="0"/>
          </a:gradFill>
          <a:ln w="19050">
            <a:noFill/>
          </a:ln>
        </p:spPr>
        <p:txBody>
          <a:bodyPr wrap="square" rtlCol="0">
            <a:spAutoFit/>
            <a:scene3d>
              <a:camera prst="orthographicFront"/>
              <a:lightRig rig="threePt" dir="t"/>
            </a:scene3d>
          </a:bodyPr>
          <a:lstStyle/>
          <a:p>
            <a:pPr algn="dist">
              <a:lnSpc>
                <a:spcPct val="100000"/>
              </a:lnSpc>
              <a:spcBef>
                <a:spcPct val="0"/>
              </a:spcBef>
              <a:spcAft>
                <a:spcPct val="0"/>
              </a:spcAft>
              <a:buClrTx/>
              <a:buSzTx/>
              <a:buFontTx/>
            </a:pPr>
            <a:r>
              <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rPr>
              <a:t>动物细胞培养</a:t>
            </a:r>
            <a:endPar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92" name="右大括号 91"/>
          <p:cNvSpPr/>
          <p:nvPr>
            <p:custDataLst>
              <p:tags r:id="rId20"/>
            </p:custDataLst>
          </p:nvPr>
        </p:nvSpPr>
        <p:spPr>
          <a:xfrm>
            <a:off x="7552055" y="4246880"/>
            <a:ext cx="240665" cy="1413510"/>
          </a:xfrm>
          <a:prstGeom prst="rightBrace">
            <a:avLst>
              <a:gd name="adj1" fmla="val 59527"/>
              <a:gd name="adj2" fmla="val 50005"/>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93" name="文本框 92"/>
          <p:cNvSpPr txBox="1"/>
          <p:nvPr>
            <p:custDataLst>
              <p:tags r:id="rId21"/>
            </p:custDataLst>
          </p:nvPr>
        </p:nvSpPr>
        <p:spPr>
          <a:xfrm>
            <a:off x="7868920" y="4431030"/>
            <a:ext cx="904240" cy="953135"/>
          </a:xfrm>
          <a:prstGeom prst="rect">
            <a:avLst/>
          </a:prstGeom>
          <a:gradFill>
            <a:gsLst>
              <a:gs pos="0">
                <a:srgbClr val="007BD3"/>
              </a:gs>
              <a:gs pos="100000">
                <a:srgbClr val="034373"/>
              </a:gs>
            </a:gsLst>
            <a:lin scaled="0"/>
          </a:gradFill>
          <a:ln w="19050">
            <a:noFill/>
          </a:ln>
        </p:spPr>
        <p:txBody>
          <a:bodyPr wrap="square" rtlCol="0">
            <a:spAutoFit/>
            <a:scene3d>
              <a:camera prst="orthographicFront"/>
              <a:lightRig rig="threePt" dir="t"/>
            </a:scene3d>
          </a:bodyPr>
          <a:lstStyle/>
          <a:p>
            <a:pPr algn="dist">
              <a:lnSpc>
                <a:spcPct val="100000"/>
              </a:lnSpc>
              <a:spcBef>
                <a:spcPct val="0"/>
              </a:spcBef>
              <a:spcAft>
                <a:spcPct val="0"/>
              </a:spcAft>
              <a:buClrTx/>
              <a:buSzTx/>
              <a:buFontTx/>
            </a:pPr>
            <a:r>
              <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rPr>
              <a:t>胚胎移植</a:t>
            </a:r>
            <a:endPar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94" name="右大括号 93"/>
          <p:cNvSpPr/>
          <p:nvPr>
            <p:custDataLst>
              <p:tags r:id="rId22"/>
            </p:custDataLst>
          </p:nvPr>
        </p:nvSpPr>
        <p:spPr>
          <a:xfrm>
            <a:off x="8938260" y="2129790"/>
            <a:ext cx="207010" cy="1333500"/>
          </a:xfrm>
          <a:prstGeom prst="rightBrace">
            <a:avLst>
              <a:gd name="adj1" fmla="val 59527"/>
              <a:gd name="adj2" fmla="val 50005"/>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95" name="文本框 94"/>
          <p:cNvSpPr txBox="1"/>
          <p:nvPr>
            <p:custDataLst>
              <p:tags r:id="rId23"/>
            </p:custDataLst>
          </p:nvPr>
        </p:nvSpPr>
        <p:spPr>
          <a:xfrm>
            <a:off x="9267825" y="2168525"/>
            <a:ext cx="913130" cy="1383665"/>
          </a:xfrm>
          <a:prstGeom prst="rect">
            <a:avLst/>
          </a:prstGeom>
          <a:gradFill>
            <a:gsLst>
              <a:gs pos="0">
                <a:srgbClr val="007BD3"/>
              </a:gs>
              <a:gs pos="100000">
                <a:srgbClr val="034373"/>
              </a:gs>
            </a:gsLst>
            <a:lin scaled="0"/>
          </a:gradFill>
          <a:ln w="19050">
            <a:noFill/>
          </a:ln>
        </p:spPr>
        <p:txBody>
          <a:bodyPr wrap="square" rtlCol="0">
            <a:spAutoFit/>
            <a:scene3d>
              <a:camera prst="orthographicFront"/>
              <a:lightRig rig="threePt" dir="t"/>
            </a:scene3d>
          </a:bodyPr>
          <a:lstStyle/>
          <a:p>
            <a:pPr algn="dist">
              <a:lnSpc>
                <a:spcPct val="100000"/>
              </a:lnSpc>
              <a:spcBef>
                <a:spcPct val="0"/>
              </a:spcBef>
              <a:spcAft>
                <a:spcPct val="0"/>
              </a:spcAft>
              <a:buClrTx/>
              <a:buSzTx/>
              <a:buFontTx/>
            </a:pPr>
            <a:r>
              <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rPr>
              <a:t>动物细胞融合</a:t>
            </a:r>
            <a:endPar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96" name="右大括号 95"/>
          <p:cNvSpPr/>
          <p:nvPr>
            <p:custDataLst>
              <p:tags r:id="rId24"/>
            </p:custDataLst>
          </p:nvPr>
        </p:nvSpPr>
        <p:spPr>
          <a:xfrm flipH="1">
            <a:off x="2116455" y="643255"/>
            <a:ext cx="468630" cy="5662295"/>
          </a:xfrm>
          <a:prstGeom prst="rightBrace">
            <a:avLst>
              <a:gd name="adj1" fmla="val 59527"/>
              <a:gd name="adj2" fmla="val 50005"/>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97" name="文本框 96"/>
          <p:cNvSpPr txBox="1"/>
          <p:nvPr>
            <p:custDataLst>
              <p:tags r:id="rId25"/>
            </p:custDataLst>
          </p:nvPr>
        </p:nvSpPr>
        <p:spPr>
          <a:xfrm>
            <a:off x="1576070" y="1485265"/>
            <a:ext cx="509270" cy="4036695"/>
          </a:xfrm>
          <a:prstGeom prst="rect">
            <a:avLst/>
          </a:prstGeom>
          <a:gradFill>
            <a:gsLst>
              <a:gs pos="0">
                <a:srgbClr val="007BD3"/>
              </a:gs>
              <a:gs pos="100000">
                <a:srgbClr val="034373"/>
              </a:gs>
            </a:gsLst>
            <a:lin scaled="0"/>
          </a:gradFill>
          <a:ln w="19050">
            <a:noFill/>
          </a:ln>
        </p:spPr>
        <p:txBody>
          <a:bodyPr wrap="square" rtlCol="0">
            <a:noAutofit/>
            <a:scene3d>
              <a:camera prst="orthographicFront"/>
              <a:lightRig rig="threePt" dir="t"/>
            </a:scene3d>
          </a:bodyPr>
          <a:lstStyle/>
          <a:p>
            <a:pPr algn="ctr">
              <a:lnSpc>
                <a:spcPct val="100000"/>
              </a:lnSpc>
              <a:spcBef>
                <a:spcPct val="0"/>
              </a:spcBef>
              <a:spcAft>
                <a:spcPct val="0"/>
              </a:spcAft>
              <a:buClrTx/>
              <a:buSzTx/>
              <a:buFontTx/>
            </a:pPr>
            <a:r>
              <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rPr>
              <a:t>动物细胞核移植技术</a:t>
            </a:r>
            <a:endParaRPr lang="zh-CN" altLang="en-US" sz="2800" b="1">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27687" name="矩形 52"/>
          <p:cNvSpPr/>
          <p:nvPr>
            <p:custDataLst>
              <p:tags r:id="rId26"/>
            </p:custDataLst>
          </p:nvPr>
        </p:nvSpPr>
        <p:spPr>
          <a:xfrm>
            <a:off x="23495" y="209550"/>
            <a:ext cx="615315" cy="5507990"/>
          </a:xfrm>
          <a:prstGeom prst="rect">
            <a:avLst/>
          </a:prstGeom>
          <a:solidFill>
            <a:schemeClr val="accent4">
              <a:lumMod val="60000"/>
              <a:lumOff val="40000"/>
            </a:schemeClr>
          </a:solidFill>
          <a:ln w="9525">
            <a:noFill/>
          </a:ln>
        </p:spPr>
        <p:txBody>
          <a:bodyPr wrap="square" anchor="t" anchorCtr="0">
            <a:spAutoFit/>
          </a:bodyPr>
          <a:lstStyle/>
          <a:p>
            <a:pPr hangingPunct="0"/>
            <a:r>
              <a:rPr lang="zh-CN" altLang="en-US" sz="3200" b="1">
                <a:solidFill>
                  <a:schemeClr val="tx1"/>
                </a:solidFill>
                <a:latin typeface="微软雅黑" panose="020B0503020204020204" pitchFamily="34" charset="-122"/>
                <a:ea typeface="微软雅黑" panose="020B0503020204020204" pitchFamily="34" charset="-122"/>
              </a:rPr>
              <a:t>体细胞核移植流程归纳：</a:t>
            </a:r>
            <a:endParaRPr lang="zh-CN" altLang="en-US" sz="3200" b="1">
              <a:solidFill>
                <a:schemeClr val="tx1"/>
              </a:solidFill>
              <a:latin typeface="微软雅黑" panose="020B0503020204020204" pitchFamily="34" charset="-122"/>
              <a:ea typeface="微软雅黑" panose="020B0503020204020204" pitchFamily="34" charset="-122"/>
            </a:endParaRPr>
          </a:p>
        </p:txBody>
      </p:sp>
      <p:sp>
        <p:nvSpPr>
          <p:cNvPr id="31" name="文本框 30"/>
          <p:cNvSpPr txBox="1"/>
          <p:nvPr>
            <p:custDataLst>
              <p:tags r:id="rId27"/>
            </p:custDataLst>
          </p:nvPr>
        </p:nvSpPr>
        <p:spPr>
          <a:xfrm>
            <a:off x="3209290" y="1717040"/>
            <a:ext cx="2543175" cy="460375"/>
          </a:xfrm>
          <a:prstGeom prst="rect">
            <a:avLst/>
          </a:prstGeom>
          <a:solidFill>
            <a:schemeClr val="accent2">
              <a:lumMod val="20000"/>
              <a:lumOff val="80000"/>
            </a:schemeClr>
          </a:solid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en-US" altLang="zh-CN" sz="2400" b="1" u="sng">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的卵母细胞</a:t>
            </a:r>
            <a:endPar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71" name="文本框 70"/>
          <p:cNvSpPr txBox="1"/>
          <p:nvPr>
            <p:custDataLst>
              <p:tags r:id="rId28"/>
            </p:custDataLst>
          </p:nvPr>
        </p:nvSpPr>
        <p:spPr>
          <a:xfrm>
            <a:off x="6716395" y="1701165"/>
            <a:ext cx="1512570" cy="460375"/>
          </a:xfrm>
          <a:prstGeom prst="rect">
            <a:avLst/>
          </a:prstGeom>
          <a:solidFill>
            <a:schemeClr val="accent2">
              <a:lumMod val="20000"/>
              <a:lumOff val="80000"/>
            </a:schemeClr>
          </a:solid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供体细胞</a:t>
            </a:r>
            <a:endPar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nvGrpSpPr>
          <p:cNvPr id="10" name="组合 9"/>
          <p:cNvGrpSpPr/>
          <p:nvPr>
            <p:custDataLst>
              <p:tags r:id="rId29"/>
            </p:custDataLst>
          </p:nvPr>
        </p:nvGrpSpPr>
        <p:grpSpPr>
          <a:xfrm>
            <a:off x="3227705" y="375285"/>
            <a:ext cx="5337175" cy="843915"/>
            <a:chOff x="5444" y="97"/>
            <a:chExt cx="8405" cy="1329"/>
          </a:xfrm>
          <a:solidFill>
            <a:schemeClr val="accent2">
              <a:lumMod val="20000"/>
              <a:lumOff val="80000"/>
            </a:schemeClr>
          </a:solidFill>
        </p:grpSpPr>
        <p:sp>
          <p:nvSpPr>
            <p:cNvPr id="15" name="文本框 14"/>
            <p:cNvSpPr txBox="1"/>
            <p:nvPr>
              <p:custDataLst>
                <p:tags r:id="rId30"/>
              </p:custDataLst>
            </p:nvPr>
          </p:nvSpPr>
          <p:spPr>
            <a:xfrm>
              <a:off x="5444" y="97"/>
              <a:ext cx="4424" cy="1307"/>
            </a:xfrm>
            <a:prstGeom prst="rect">
              <a:avLst/>
            </a:prstGeom>
            <a:grp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l">
                <a:lnSpc>
                  <a:spcPct val="100000"/>
                </a:lnSpc>
                <a:spcBef>
                  <a:spcPct val="0"/>
                </a:spcBef>
                <a:spcAft>
                  <a:spcPct val="0"/>
                </a:spcAft>
                <a:buClrTx/>
                <a:buSzTx/>
                <a:buFontTx/>
              </a:pP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采集</a:t>
              </a:r>
              <a:r>
                <a:rPr lang="zh-CN" altLang="en-US"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细胞，在体外培养到</a:t>
              </a:r>
              <a:r>
                <a:rPr lang="en-US" altLang="zh-CN" sz="24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期</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0" name="文本框 59"/>
            <p:cNvSpPr txBox="1"/>
            <p:nvPr>
              <p:custDataLst>
                <p:tags r:id="rId31"/>
              </p:custDataLst>
            </p:nvPr>
          </p:nvSpPr>
          <p:spPr>
            <a:xfrm>
              <a:off x="10403" y="119"/>
              <a:ext cx="3446" cy="1307"/>
            </a:xfrm>
            <a:prstGeom prst="rect">
              <a:avLst/>
            </a:prstGeom>
            <a:grp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从供体身上</a:t>
              </a:r>
              <a:endPar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a:p>
              <a:pPr algn="ctr">
                <a:lnSpc>
                  <a:spcPct val="100000"/>
                </a:lnSpc>
                <a:spcBef>
                  <a:spcPct val="0"/>
                </a:spcBef>
                <a:spcAft>
                  <a:spcPct val="0"/>
                </a:spcAft>
                <a:buClrTx/>
                <a:buSzTx/>
                <a:buFontTx/>
              </a:pP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取</a:t>
              </a:r>
              <a:r>
                <a:rPr lang="zh-CN" altLang="en-US" sz="2400" b="1" u="sng">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en-US" altLang="zh-CN" sz="2400" b="1" u="sng">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细胞</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78" name="文本框 77"/>
          <p:cNvSpPr txBox="1"/>
          <p:nvPr>
            <p:custDataLst>
              <p:tags r:id="rId32"/>
            </p:custDataLst>
          </p:nvPr>
        </p:nvSpPr>
        <p:spPr>
          <a:xfrm>
            <a:off x="5407025" y="3039110"/>
            <a:ext cx="1333500" cy="460375"/>
          </a:xfrm>
          <a:prstGeom prst="rect">
            <a:avLst/>
          </a:prstGeom>
          <a:solidFill>
            <a:schemeClr val="accent2">
              <a:lumMod val="20000"/>
              <a:lumOff val="80000"/>
            </a:schemeClr>
          </a:solid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endParaRPr lang="zh-CN" altLang="en-US" sz="2400" b="1">
              <a:solidFill>
                <a:srgbClr val="2F2BEF"/>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83" name="文本框 82"/>
          <p:cNvSpPr txBox="1"/>
          <p:nvPr>
            <p:custDataLst>
              <p:tags r:id="rId33"/>
            </p:custDataLst>
          </p:nvPr>
        </p:nvSpPr>
        <p:spPr>
          <a:xfrm>
            <a:off x="5247640" y="4199255"/>
            <a:ext cx="1718945" cy="460375"/>
          </a:xfrm>
          <a:prstGeom prst="rect">
            <a:avLst/>
          </a:prstGeom>
          <a:solidFill>
            <a:schemeClr val="accent2">
              <a:lumMod val="20000"/>
              <a:lumOff val="80000"/>
            </a:schemeClr>
          </a:solid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endPar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85" name="文本框 84"/>
          <p:cNvSpPr txBox="1"/>
          <p:nvPr>
            <p:custDataLst>
              <p:tags r:id="rId34"/>
            </p:custDataLst>
          </p:nvPr>
        </p:nvSpPr>
        <p:spPr>
          <a:xfrm>
            <a:off x="4752340" y="4953000"/>
            <a:ext cx="2643505" cy="829945"/>
          </a:xfrm>
          <a:prstGeom prst="rect">
            <a:avLst/>
          </a:prstGeom>
          <a:solidFill>
            <a:schemeClr val="accent2">
              <a:lumMod val="20000"/>
              <a:lumOff val="80000"/>
            </a:schemeClr>
          </a:solid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l">
              <a:lnSpc>
                <a:spcPct val="100000"/>
              </a:lnSpc>
              <a:spcBef>
                <a:spcPct val="0"/>
              </a:spcBef>
              <a:spcAft>
                <a:spcPct val="0"/>
              </a:spcAft>
              <a:buClrTx/>
              <a:buSzTx/>
              <a:buFontTx/>
            </a:pPr>
            <a:r>
              <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将胚胎移入受体（代孕）母牛体内</a:t>
            </a:r>
            <a:endParaRPr lang="zh-CN" altLang="en-US"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 name="文本框 2"/>
          <p:cNvSpPr txBox="1"/>
          <p:nvPr>
            <p:custDataLst>
              <p:tags r:id="rId35"/>
            </p:custDataLst>
          </p:nvPr>
        </p:nvSpPr>
        <p:spPr>
          <a:xfrm>
            <a:off x="10145395" y="849630"/>
            <a:ext cx="908050" cy="891540"/>
          </a:xfrm>
          <a:prstGeom prst="rect">
            <a:avLst/>
          </a:prstGeom>
          <a:noFill/>
        </p:spPr>
        <p:txBody>
          <a:bodyPr wrap="square" rtlCol="0" anchor="t">
            <a:spAutoFit/>
          </a:bodyPr>
          <a:lstStyle/>
          <a:p>
            <a:r>
              <a:rPr lang="zh-CN" altLang="en-US" sz="2600" b="1" kern="1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基础技术</a:t>
            </a:r>
            <a:endParaRPr lang="zh-CN" altLang="en-US" sz="2600" b="1" kern="1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endParaRPr>
          </a:p>
        </p:txBody>
      </p:sp>
      <p:sp>
        <p:nvSpPr>
          <p:cNvPr id="4" name="文本框 3"/>
          <p:cNvSpPr txBox="1"/>
          <p:nvPr>
            <p:custDataLst>
              <p:tags r:id="rId36"/>
            </p:custDataLst>
          </p:nvPr>
        </p:nvSpPr>
        <p:spPr>
          <a:xfrm>
            <a:off x="1129030" y="2677795"/>
            <a:ext cx="487045" cy="1691640"/>
          </a:xfrm>
          <a:prstGeom prst="rect">
            <a:avLst/>
          </a:prstGeom>
          <a:noFill/>
        </p:spPr>
        <p:txBody>
          <a:bodyPr wrap="square" rtlCol="0" anchor="t">
            <a:spAutoFit/>
          </a:bodyPr>
          <a:lstStyle/>
          <a:p>
            <a:r>
              <a:rPr lang="zh-CN" altLang="en-US" sz="2600" b="1" kern="1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核心技术</a:t>
            </a:r>
            <a:endParaRPr lang="zh-CN" altLang="en-US" sz="2600" b="1" kern="1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endParaRPr>
          </a:p>
        </p:txBody>
      </p:sp>
      <p:sp>
        <p:nvSpPr>
          <p:cNvPr id="5" name="文本框 4"/>
          <p:cNvSpPr txBox="1"/>
          <p:nvPr>
            <p:custDataLst>
              <p:tags r:id="rId37"/>
            </p:custDataLst>
          </p:nvPr>
        </p:nvSpPr>
        <p:spPr>
          <a:xfrm>
            <a:off x="3881755" y="375920"/>
            <a:ext cx="981075" cy="460375"/>
          </a:xfrm>
          <a:prstGeom prst="rect">
            <a:avLst/>
          </a:prstGeom>
          <a:noFill/>
        </p:spPr>
        <p:txBody>
          <a:bodyPr wrap="square" rtlCol="0">
            <a:spAutoFit/>
          </a:bodyPr>
          <a:lstStyle/>
          <a:p>
            <a:r>
              <a:rPr lang="zh-CN" altLang="en-US" sz="2400" b="1">
                <a:solidFill>
                  <a:srgbClr val="2F2BEF"/>
                </a:solidFill>
                <a:latin typeface="微软雅黑" panose="020B0503020204020204" pitchFamily="34" charset="-122"/>
                <a:ea typeface="微软雅黑" panose="020B0503020204020204" pitchFamily="34" charset="-122"/>
                <a:cs typeface="微软雅黑" panose="020B0503020204020204" pitchFamily="34" charset="-122"/>
                <a:sym typeface="+mn-ea"/>
              </a:rPr>
              <a:t>卵母</a:t>
            </a:r>
            <a:endParaRPr lang="zh-CN" altLang="en-US" sz="2400" b="1">
              <a:solidFill>
                <a:srgbClr val="2F2BE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38"/>
            </p:custDataLst>
          </p:nvPr>
        </p:nvSpPr>
        <p:spPr>
          <a:xfrm>
            <a:off x="4763135" y="749935"/>
            <a:ext cx="805815" cy="460375"/>
          </a:xfrm>
          <a:prstGeom prst="rect">
            <a:avLst/>
          </a:prstGeom>
          <a:noFill/>
        </p:spPr>
        <p:txBody>
          <a:bodyPr wrap="square" rtlCol="0">
            <a:spAutoFit/>
          </a:bodyPr>
          <a:lstStyle/>
          <a:p>
            <a:r>
              <a:rPr lang="en-US" altLang="zh-CN" sz="2400" b="1">
                <a:solidFill>
                  <a:srgbClr val="2F2BEF"/>
                </a:solidFill>
                <a:latin typeface="微软雅黑" panose="020B0503020204020204" pitchFamily="34" charset="-122"/>
                <a:ea typeface="微软雅黑" panose="020B0503020204020204" pitchFamily="34" charset="-122"/>
                <a:cs typeface="微软雅黑" panose="020B0503020204020204" pitchFamily="34" charset="-122"/>
                <a:sym typeface="+mn-ea"/>
              </a:rPr>
              <a:t>MⅡ</a:t>
            </a:r>
            <a:endParaRPr lang="en-US" altLang="zh-CN" sz="2400" b="1">
              <a:solidFill>
                <a:srgbClr val="2F2BE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39"/>
            </p:custDataLst>
          </p:nvPr>
        </p:nvSpPr>
        <p:spPr>
          <a:xfrm>
            <a:off x="7052310" y="753110"/>
            <a:ext cx="695325" cy="460375"/>
          </a:xfrm>
          <a:prstGeom prst="rect">
            <a:avLst/>
          </a:prstGeom>
          <a:noFill/>
        </p:spPr>
        <p:txBody>
          <a:bodyPr wrap="square" rtlCol="0">
            <a:spAutoFit/>
          </a:bodyPr>
          <a:lstStyle/>
          <a:p>
            <a:r>
              <a:rPr lang="zh-CN" altLang="en-US" sz="2400" b="1">
                <a:solidFill>
                  <a:srgbClr val="2F2BEF"/>
                </a:solidFill>
                <a:latin typeface="微软雅黑" panose="020B0503020204020204" pitchFamily="34" charset="-122"/>
                <a:ea typeface="微软雅黑" panose="020B0503020204020204" pitchFamily="34" charset="-122"/>
                <a:cs typeface="微软雅黑" panose="020B0503020204020204" pitchFamily="34" charset="-122"/>
                <a:sym typeface="+mn-ea"/>
              </a:rPr>
              <a:t>体</a:t>
            </a:r>
            <a:endParaRPr lang="zh-CN" altLang="en-US" sz="2400" b="1">
              <a:solidFill>
                <a:srgbClr val="2F2BE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40"/>
            </p:custDataLst>
          </p:nvPr>
        </p:nvSpPr>
        <p:spPr>
          <a:xfrm>
            <a:off x="3282315" y="1715770"/>
            <a:ext cx="908050" cy="460375"/>
          </a:xfrm>
          <a:prstGeom prst="rect">
            <a:avLst/>
          </a:prstGeom>
          <a:noFill/>
        </p:spPr>
        <p:txBody>
          <a:bodyPr wrap="square" rtlCol="0">
            <a:spAutoFit/>
          </a:bodyPr>
          <a:lstStyle/>
          <a:p>
            <a:r>
              <a:rPr lang="zh-CN" altLang="en-US" sz="2400" b="1">
                <a:solidFill>
                  <a:srgbClr val="2F2BEF"/>
                </a:solidFill>
                <a:latin typeface="微软雅黑" panose="020B0503020204020204" pitchFamily="34" charset="-122"/>
                <a:ea typeface="微软雅黑" panose="020B0503020204020204" pitchFamily="34" charset="-122"/>
                <a:cs typeface="宋体" panose="02010600030101010101" pitchFamily="2" charset="-122"/>
                <a:sym typeface="+mn-ea"/>
              </a:rPr>
              <a:t>去核</a:t>
            </a:r>
            <a:endParaRPr lang="zh-CN" altLang="en-US" sz="2400" b="1">
              <a:solidFill>
                <a:srgbClr val="2F2BE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文本框 8"/>
          <p:cNvSpPr txBox="1"/>
          <p:nvPr>
            <p:custDataLst>
              <p:tags r:id="rId41"/>
            </p:custDataLst>
          </p:nvPr>
        </p:nvSpPr>
        <p:spPr>
          <a:xfrm>
            <a:off x="5540375" y="3044190"/>
            <a:ext cx="1176655" cy="460375"/>
          </a:xfrm>
          <a:prstGeom prst="rect">
            <a:avLst/>
          </a:prstGeom>
          <a:noFill/>
        </p:spPr>
        <p:txBody>
          <a:bodyPr wrap="square" rtlCol="0">
            <a:spAutoFit/>
          </a:bodyPr>
          <a:lstStyle/>
          <a:p>
            <a:r>
              <a:rPr lang="zh-CN" altLang="en-US" sz="2400" b="1">
                <a:solidFill>
                  <a:srgbClr val="2F2BEF"/>
                </a:solidFill>
                <a:latin typeface="微软雅黑" panose="020B0503020204020204" pitchFamily="34" charset="-122"/>
                <a:ea typeface="微软雅黑" panose="020B0503020204020204" pitchFamily="34" charset="-122"/>
                <a:cs typeface="宋体" panose="02010600030101010101" pitchFamily="2" charset="-122"/>
                <a:sym typeface="+mn-ea"/>
              </a:rPr>
              <a:t>重构胚</a:t>
            </a:r>
            <a:endParaRPr lang="zh-CN" altLang="en-US" sz="2400" b="1">
              <a:solidFill>
                <a:srgbClr val="2F2BE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文本框 10"/>
          <p:cNvSpPr txBox="1"/>
          <p:nvPr>
            <p:custDataLst>
              <p:tags r:id="rId42"/>
            </p:custDataLst>
          </p:nvPr>
        </p:nvSpPr>
        <p:spPr>
          <a:xfrm>
            <a:off x="4107815" y="6096000"/>
            <a:ext cx="1720850" cy="521970"/>
          </a:xfrm>
          <a:prstGeom prst="rect">
            <a:avLst/>
          </a:prstGeom>
          <a:noFill/>
        </p:spPr>
        <p:txBody>
          <a:bodyPr wrap="square" rtlCol="0">
            <a:spAutoFit/>
          </a:bodyPr>
          <a:lstStyle/>
          <a:p>
            <a:r>
              <a:rPr lang="zh-CN" altLang="en-US" sz="2800" b="1">
                <a:solidFill>
                  <a:srgbClr val="2F2BEF"/>
                </a:solidFill>
                <a:latin typeface="微软雅黑" panose="020B0503020204020204" pitchFamily="34" charset="-122"/>
                <a:ea typeface="微软雅黑" panose="020B0503020204020204" pitchFamily="34" charset="-122"/>
                <a:cs typeface="宋体" panose="02010600030101010101" pitchFamily="2" charset="-122"/>
                <a:sym typeface="+mn-ea"/>
              </a:rPr>
              <a:t>供体奶牛</a:t>
            </a:r>
            <a:endParaRPr lang="zh-CN" altLang="en-US" sz="2800" b="1">
              <a:solidFill>
                <a:srgbClr val="2F2BE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2" name="文本框 11"/>
          <p:cNvSpPr txBox="1"/>
          <p:nvPr>
            <p:custDataLst>
              <p:tags r:id="rId43"/>
            </p:custDataLst>
          </p:nvPr>
        </p:nvSpPr>
        <p:spPr>
          <a:xfrm>
            <a:off x="5407025" y="4199255"/>
            <a:ext cx="1496060" cy="460375"/>
          </a:xfrm>
          <a:prstGeom prst="rect">
            <a:avLst/>
          </a:prstGeom>
          <a:noFill/>
        </p:spPr>
        <p:txBody>
          <a:bodyPr wrap="square" rtlCol="0">
            <a:spAutoFit/>
          </a:bodyPr>
          <a:lstStyle/>
          <a:p>
            <a:r>
              <a:rPr lang="zh-CN" alt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早期胚胎</a:t>
            </a:r>
            <a:endParaRPr lang="zh-CN" alt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4" name="文本框 13"/>
          <p:cNvSpPr txBox="1"/>
          <p:nvPr>
            <p:custDataLst>
              <p:tags r:id="rId44"/>
            </p:custDataLst>
          </p:nvPr>
        </p:nvSpPr>
        <p:spPr>
          <a:xfrm>
            <a:off x="5840095" y="1590040"/>
            <a:ext cx="900430" cy="460375"/>
          </a:xfrm>
          <a:prstGeom prst="rect">
            <a:avLst/>
          </a:prstGeom>
          <a:noFill/>
        </p:spPr>
        <p:txBody>
          <a:bodyPr wrap="square" rtlCol="0">
            <a:spAutoFit/>
          </a:bodyPr>
          <a:lstStyle/>
          <a:p>
            <a:r>
              <a:rPr lang="zh-CN" altLang="en-US" sz="2400" b="1" kern="100">
                <a:latin typeface="楷体" panose="02010609060101010101" pitchFamily="49" charset="-122"/>
                <a:ea typeface="楷体" panose="02010609060101010101" pitchFamily="49" charset="-122"/>
                <a:cs typeface="宋体" panose="02010600030101010101" pitchFamily="2" charset="-122"/>
                <a:sym typeface="+mn-ea"/>
              </a:rPr>
              <a:t>注入</a:t>
            </a:r>
            <a:endParaRPr lang="zh-CN" altLang="en-US" sz="2400" b="1" kern="100">
              <a:latin typeface="楷体" panose="02010609060101010101" pitchFamily="49" charset="-122"/>
              <a:ea typeface="楷体" panose="02010609060101010101" pitchFamily="49" charset="-122"/>
              <a:cs typeface="宋体" panose="02010600030101010101" pitchFamily="2" charset="-122"/>
            </a:endParaRPr>
          </a:p>
        </p:txBody>
      </p:sp>
      <p:cxnSp>
        <p:nvCxnSpPr>
          <p:cNvPr id="20" name="直接箭头连接符 19"/>
          <p:cNvCxnSpPr/>
          <p:nvPr>
            <p:custDataLst>
              <p:tags r:id="rId45"/>
            </p:custDataLst>
          </p:nvPr>
        </p:nvCxnSpPr>
        <p:spPr>
          <a:xfrm flipH="1">
            <a:off x="5742940" y="1957070"/>
            <a:ext cx="956310" cy="0"/>
          </a:xfrm>
          <a:prstGeom prst="straightConnector1">
            <a:avLst/>
          </a:prstGeom>
          <a:ln>
            <a:solidFill>
              <a:schemeClr val="accent3">
                <a:lumMod val="50000"/>
              </a:schemeClr>
            </a:solidFill>
            <a:tailEnd type="arrow" w="med" len="med"/>
          </a:ln>
        </p:spPr>
        <p:style>
          <a:lnRef idx="3">
            <a:schemeClr val="accent3"/>
          </a:lnRef>
          <a:fillRef idx="0">
            <a:schemeClr val="accent3"/>
          </a:fillRef>
          <a:effectRef idx="2">
            <a:schemeClr val="accent3"/>
          </a:effectRef>
          <a:fontRef idx="minor">
            <a:schemeClr val="tx1"/>
          </a:fontRef>
        </p:style>
      </p:cxnSp>
      <p:sp>
        <p:nvSpPr>
          <p:cNvPr id="77" name="矩形 76"/>
          <p:cNvSpPr/>
          <p:nvPr>
            <p:custDataLst>
              <p:tags r:id="rId46"/>
            </p:custDataLst>
          </p:nvPr>
        </p:nvSpPr>
        <p:spPr>
          <a:xfrm>
            <a:off x="5261610" y="1960245"/>
            <a:ext cx="2035810"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a:solidFill>
                  <a:srgbClr val="FF0000"/>
                </a:solidFill>
                <a:sym typeface="+mn-ea"/>
              </a:rPr>
              <a:t>显微注射法</a:t>
            </a:r>
            <a:endParaRPr lang="zh-CN" altLang="en-US" sz="2400" b="1"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21" name="文本框 20"/>
          <p:cNvSpPr txBox="1"/>
          <p:nvPr>
            <p:custDataLst>
              <p:tags r:id="rId47"/>
            </p:custDataLst>
          </p:nvPr>
        </p:nvSpPr>
        <p:spPr>
          <a:xfrm>
            <a:off x="6966585" y="6100445"/>
            <a:ext cx="1715770" cy="521970"/>
          </a:xfrm>
          <a:prstGeom prst="rect">
            <a:avLst/>
          </a:prstGeom>
          <a:noFill/>
        </p:spPr>
        <p:txBody>
          <a:bodyPr wrap="square" rtlCol="0">
            <a:spAutoFit/>
          </a:bodyPr>
          <a:lstStyle/>
          <a:p>
            <a:r>
              <a:rPr lang="zh-CN" altLang="en-US" sz="2800" b="1">
                <a:solidFill>
                  <a:srgbClr val="2F2BEF"/>
                </a:solidFill>
                <a:latin typeface="微软雅黑" panose="020B0503020204020204" pitchFamily="34" charset="-122"/>
                <a:ea typeface="微软雅黑" panose="020B0503020204020204" pitchFamily="34" charset="-122"/>
                <a:cs typeface="宋体" panose="02010600030101010101" pitchFamily="2" charset="-122"/>
                <a:sym typeface="+mn-ea"/>
              </a:rPr>
              <a:t>基本相同</a:t>
            </a:r>
            <a:endParaRPr lang="zh-CN" altLang="en-US" sz="2800" b="1">
              <a:solidFill>
                <a:srgbClr val="2F2BEF"/>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blinds(horizontal)">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linds(horizontal)">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blinds(horizontal)">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linds(horizontal)">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90"/>
                                        </p:tgtEl>
                                        <p:attrNameLst>
                                          <p:attrName>style.visibility</p:attrName>
                                        </p:attrNameLst>
                                      </p:cBhvr>
                                      <p:to>
                                        <p:strVal val="visible"/>
                                      </p:to>
                                    </p:set>
                                    <p:animEffect transition="in" filter="wipe(up)">
                                      <p:cBhvr>
                                        <p:cTn id="72" dur="500"/>
                                        <p:tgtEl>
                                          <p:spTgt spid="9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1"/>
                                        </p:tgtEl>
                                        <p:attrNameLst>
                                          <p:attrName>style.visibility</p:attrName>
                                        </p:attrNameLst>
                                      </p:cBhvr>
                                      <p:to>
                                        <p:strVal val="visible"/>
                                      </p:to>
                                    </p:set>
                                    <p:animEffect transition="in" filter="fade">
                                      <p:cBhvr>
                                        <p:cTn id="75" dur="500"/>
                                        <p:tgtEl>
                                          <p:spTgt spid="9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wipe(up)">
                                      <p:cBhvr>
                                        <p:cTn id="80" dur="500"/>
                                        <p:tgtEl>
                                          <p:spTgt spid="9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5"/>
                                        </p:tgtEl>
                                        <p:attrNameLst>
                                          <p:attrName>style.visibility</p:attrName>
                                        </p:attrNameLst>
                                      </p:cBhvr>
                                      <p:to>
                                        <p:strVal val="visible"/>
                                      </p:to>
                                    </p:set>
                                    <p:animEffect transition="in" filter="fade">
                                      <p:cBhvr>
                                        <p:cTn id="83" dur="500"/>
                                        <p:tgtEl>
                                          <p:spTgt spid="9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89"/>
                                        </p:tgtEl>
                                        <p:attrNameLst>
                                          <p:attrName>style.visibility</p:attrName>
                                        </p:attrNameLst>
                                      </p:cBhvr>
                                      <p:to>
                                        <p:strVal val="visible"/>
                                      </p:to>
                                    </p:set>
                                    <p:animEffect transition="in" filter="wipe(up)">
                                      <p:cBhvr>
                                        <p:cTn id="88" dur="500"/>
                                        <p:tgtEl>
                                          <p:spTgt spid="8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92"/>
                                        </p:tgtEl>
                                        <p:attrNameLst>
                                          <p:attrName>style.visibility</p:attrName>
                                        </p:attrNameLst>
                                      </p:cBhvr>
                                      <p:to>
                                        <p:strVal val="visible"/>
                                      </p:to>
                                    </p:set>
                                    <p:animEffect transition="in" filter="wipe(up)">
                                      <p:cBhvr>
                                        <p:cTn id="96" dur="500"/>
                                        <p:tgtEl>
                                          <p:spTgt spid="9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93"/>
                                        </p:tgtEl>
                                        <p:attrNameLst>
                                          <p:attrName>style.visibility</p:attrName>
                                        </p:attrNameLst>
                                      </p:cBhvr>
                                      <p:to>
                                        <p:strVal val="visible"/>
                                      </p:to>
                                    </p:set>
                                    <p:animEffect transition="in" filter="fade">
                                      <p:cBhvr>
                                        <p:cTn id="99" dur="500"/>
                                        <p:tgtEl>
                                          <p:spTgt spid="9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96"/>
                                        </p:tgtEl>
                                        <p:attrNameLst>
                                          <p:attrName>style.visibility</p:attrName>
                                        </p:attrNameLst>
                                      </p:cBhvr>
                                      <p:to>
                                        <p:strVal val="visible"/>
                                      </p:to>
                                    </p:set>
                                    <p:animEffect transition="in" filter="wipe(up)">
                                      <p:cBhvr>
                                        <p:cTn id="104" dur="500"/>
                                        <p:tgtEl>
                                          <p:spTgt spid="9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7"/>
                                        </p:tgtEl>
                                        <p:attrNameLst>
                                          <p:attrName>style.visibility</p:attrName>
                                        </p:attrNameLst>
                                      </p:cBhvr>
                                      <p:to>
                                        <p:strVal val="visible"/>
                                      </p:to>
                                    </p:set>
                                    <p:animEffect transition="in" filter="fade">
                                      <p:cBhvr>
                                        <p:cTn id="107" dur="500"/>
                                        <p:tgtEl>
                                          <p:spTgt spid="97"/>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blinds(horizontal)">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blinds(horizontal)">
                                      <p:cBhvr>
                                        <p:cTn id="1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76" grpId="0"/>
      <p:bldP spid="82" grpId="0"/>
      <p:bldP spid="88" grpId="0" bldLvl="0" animBg="1"/>
      <p:bldP spid="89" grpId="0" bldLvl="0" animBg="1"/>
      <p:bldP spid="90" grpId="0" bldLvl="0" animBg="1"/>
      <p:bldP spid="91" grpId="0" bldLvl="0" animBg="1"/>
      <p:bldP spid="92" grpId="0" bldLvl="0" animBg="1"/>
      <p:bldP spid="93" grpId="0" bldLvl="0" animBg="1"/>
      <p:bldP spid="94" grpId="0" bldLvl="0" animBg="1"/>
      <p:bldP spid="95" grpId="0" bldLvl="0" animBg="1"/>
      <p:bldP spid="96" grpId="0" bldLvl="0" animBg="1"/>
      <p:bldP spid="97" grpId="0" bldLvl="0" animBg="1"/>
      <p:bldP spid="3" grpId="0"/>
      <p:bldP spid="4" grpId="0"/>
      <p:bldP spid="5" grpId="0"/>
      <p:bldP spid="6" grpId="0"/>
      <p:bldP spid="7" grpId="0"/>
      <p:bldP spid="8" grpId="0"/>
      <p:bldP spid="9" grpId="0"/>
      <p:bldP spid="11" grpId="0"/>
      <p:bldP spid="12" grpId="0"/>
      <p:bldP spid="7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03835" y="-33020"/>
            <a:ext cx="7804150" cy="736600"/>
            <a:chOff x="2198560" y="1644530"/>
            <a:chExt cx="1749680" cy="596843"/>
          </a:xfrm>
        </p:grpSpPr>
        <p:pic>
          <p:nvPicPr>
            <p:cNvPr id="6" name="图片 5"/>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3" name="图片 2"/>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6"/>
            </p:custDataLst>
          </p:nvPr>
        </p:nvSpPr>
        <p:spPr>
          <a:xfrm>
            <a:off x="163195" y="129540"/>
            <a:ext cx="6435090"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三、</a:t>
            </a:r>
            <a:r>
              <a:rPr lang="zh-CN" altLang="en-US" sz="2400" b="1">
                <a:solidFill>
                  <a:srgbClr val="000000"/>
                </a:solidFill>
                <a:latin typeface="Times New Roman" panose="02020603050405020304" pitchFamily="18" charset="0"/>
                <a:ea typeface="微软雅黑" panose="020B0503020204020204" pitchFamily="34" charset="-122"/>
                <a:sym typeface="+mn-ea"/>
              </a:rPr>
              <a:t>体细胞核移植技术应用前景及存在的问题</a:t>
            </a:r>
            <a:endParaRPr lang="zh-CN" altLang="en-US" sz="2400" b="1">
              <a:latin typeface="+mj-ea"/>
              <a:ea typeface="+mj-ea"/>
              <a:cs typeface="+mj-ea"/>
              <a:sym typeface="+mn-ea"/>
            </a:endParaRPr>
          </a:p>
        </p:txBody>
      </p:sp>
      <p:sp>
        <p:nvSpPr>
          <p:cNvPr id="5" name="文本框 4"/>
          <p:cNvSpPr txBox="1"/>
          <p:nvPr>
            <p:custDataLst>
              <p:tags r:id="rId7"/>
            </p:custDataLst>
          </p:nvPr>
        </p:nvSpPr>
        <p:spPr>
          <a:xfrm>
            <a:off x="270510" y="703580"/>
            <a:ext cx="11706860" cy="1383665"/>
          </a:xfrm>
          <a:prstGeom prst="rect">
            <a:avLst/>
          </a:prstGeom>
          <a:noFill/>
          <a:ln w="3175">
            <a:noFill/>
            <a:prstDash val="sysDot"/>
          </a:ln>
        </p:spPr>
        <p:txBody>
          <a:bodyPr wrap="square">
            <a:spAutoFit/>
          </a:bodyPr>
          <a:lstStyle/>
          <a:p>
            <a:pPr>
              <a:lnSpc>
                <a:spcPct val="150000"/>
              </a:lnSpc>
            </a:pPr>
            <a:r>
              <a:rPr lang="zh-CN" altLang="en-US" sz="2800" b="1">
                <a:solidFill>
                  <a:srgbClr val="0070C0"/>
                </a:solidFill>
                <a:latin typeface="微软雅黑" panose="020B0503020204020204" pitchFamily="34" charset="-122"/>
                <a:ea typeface="微软雅黑" panose="020B0503020204020204" pitchFamily="34" charset="-122"/>
              </a:rPr>
              <a:t>请同学们</a:t>
            </a:r>
            <a:r>
              <a:rPr lang="zh-CN" altLang="en-US" sz="2800" b="1" i="0">
                <a:solidFill>
                  <a:srgbClr val="0070C0"/>
                </a:solidFill>
                <a:effectLst/>
                <a:latin typeface="微软雅黑" panose="020B0503020204020204" pitchFamily="34" charset="-122"/>
                <a:ea typeface="微软雅黑" panose="020B0503020204020204" pitchFamily="34" charset="-122"/>
              </a:rPr>
              <a:t>阅读教材第</a:t>
            </a:r>
            <a:r>
              <a:rPr lang="en-US" altLang="zh-CN" sz="2800" b="1" i="0">
                <a:solidFill>
                  <a:srgbClr val="0070C0"/>
                </a:solidFill>
                <a:effectLst/>
                <a:latin typeface="微软雅黑" panose="020B0503020204020204" pitchFamily="34" charset="-122"/>
                <a:ea typeface="微软雅黑" panose="020B0503020204020204" pitchFamily="34" charset="-122"/>
              </a:rPr>
              <a:t>54</a:t>
            </a:r>
            <a:r>
              <a:rPr lang="zh-CN" altLang="en-US" sz="2800" b="1" i="0">
                <a:solidFill>
                  <a:srgbClr val="0070C0"/>
                </a:solidFill>
                <a:effectLst/>
                <a:latin typeface="微软雅黑" panose="020B0503020204020204" pitchFamily="34" charset="-122"/>
                <a:ea typeface="微软雅黑" panose="020B0503020204020204" pitchFamily="34" charset="-122"/>
              </a:rPr>
              <a:t>页最后两段，了解体细胞核移植技术的应用</a:t>
            </a:r>
            <a:r>
              <a:rPr lang="zh-CN" altLang="en-US" sz="2800" b="1" i="0">
                <a:solidFill>
                  <a:srgbClr val="FF0000"/>
                </a:solidFill>
                <a:effectLst/>
                <a:latin typeface="微软雅黑" panose="020B0503020204020204" pitchFamily="34" charset="-122"/>
                <a:ea typeface="微软雅黑" panose="020B0503020204020204" pitchFamily="34" charset="-122"/>
              </a:rPr>
              <a:t>前景</a:t>
            </a:r>
            <a:r>
              <a:rPr lang="zh-CN" altLang="en-US" sz="2800" b="1" i="0">
                <a:solidFill>
                  <a:srgbClr val="0070C0"/>
                </a:solidFill>
                <a:effectLst/>
                <a:latin typeface="微软雅黑" panose="020B0503020204020204" pitchFamily="34" charset="-122"/>
                <a:ea typeface="微软雅黑" panose="020B0503020204020204" pitchFamily="34" charset="-122"/>
              </a:rPr>
              <a:t>及存在的</a:t>
            </a:r>
            <a:r>
              <a:rPr lang="zh-CN" altLang="en-US" sz="2800" b="1" i="0">
                <a:solidFill>
                  <a:srgbClr val="FF0000"/>
                </a:solidFill>
                <a:effectLst/>
                <a:latin typeface="微软雅黑" panose="020B0503020204020204" pitchFamily="34" charset="-122"/>
                <a:ea typeface="微软雅黑" panose="020B0503020204020204" pitchFamily="34" charset="-122"/>
              </a:rPr>
              <a:t>问题</a:t>
            </a:r>
            <a:r>
              <a:rPr lang="zh-CN" altLang="en-US" sz="2800" b="1" i="0">
                <a:solidFill>
                  <a:srgbClr val="0070C0"/>
                </a:solidFill>
                <a:effectLst/>
                <a:latin typeface="微软雅黑" panose="020B0503020204020204" pitchFamily="34" charset="-122"/>
                <a:ea typeface="微软雅黑" panose="020B0503020204020204" pitchFamily="34" charset="-122"/>
              </a:rPr>
              <a:t>。</a:t>
            </a:r>
            <a:endParaRPr lang="zh-CN" altLang="en-US" sz="2800" b="1">
              <a:solidFill>
                <a:srgbClr val="0070C0"/>
              </a:solidFill>
              <a:effectLst/>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440933" y="2158399"/>
            <a:ext cx="5641434" cy="3739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18"/>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6202894" y="2145699"/>
            <a:ext cx="5641435" cy="3765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文本框 19"/>
          <p:cNvSpPr txBox="1"/>
          <p:nvPr>
            <p:custDataLst>
              <p:tags r:id="rId12"/>
            </p:custDataLst>
          </p:nvPr>
        </p:nvSpPr>
        <p:spPr>
          <a:xfrm>
            <a:off x="1110564" y="5939112"/>
            <a:ext cx="4179452" cy="662554"/>
          </a:xfrm>
          <a:prstGeom prst="rect">
            <a:avLst/>
          </a:prstGeom>
          <a:noFill/>
          <a:ln w="3175">
            <a:noFill/>
            <a:prstDash val="sysDot"/>
          </a:ln>
        </p:spPr>
        <p:txBody>
          <a:bodyPr wrap="square">
            <a:spAutoFit/>
          </a:bodyPr>
          <a:lstStyle/>
          <a:p>
            <a:pPr>
              <a:lnSpc>
                <a:spcPct val="150000"/>
              </a:lnSpc>
            </a:pPr>
            <a:r>
              <a:rPr lang="zh-CN" altLang="en-US" sz="2800" b="1">
                <a:solidFill>
                  <a:srgbClr val="FF0000"/>
                </a:solidFill>
                <a:effectLst/>
                <a:latin typeface="华文中宋" panose="02010600040101010101" pitchFamily="2" charset="-122"/>
                <a:ea typeface="华文中宋" panose="02010600040101010101" pitchFamily="2" charset="-122"/>
              </a:rPr>
              <a:t>克隆羊多利和它的创造者</a:t>
            </a:r>
            <a:endParaRPr lang="zh-CN" altLang="en-US" sz="2800" b="1">
              <a:solidFill>
                <a:srgbClr val="FF0000"/>
              </a:solidFill>
              <a:effectLst/>
              <a:latin typeface="华文中宋" panose="02010600040101010101" pitchFamily="2" charset="-122"/>
              <a:ea typeface="华文中宋" panose="02010600040101010101" pitchFamily="2" charset="-122"/>
            </a:endParaRPr>
          </a:p>
        </p:txBody>
      </p:sp>
      <p:sp>
        <p:nvSpPr>
          <p:cNvPr id="21" name="文本框 20"/>
          <p:cNvSpPr txBox="1"/>
          <p:nvPr>
            <p:custDataLst>
              <p:tags r:id="rId13"/>
            </p:custDataLst>
          </p:nvPr>
        </p:nvSpPr>
        <p:spPr>
          <a:xfrm>
            <a:off x="6933885" y="5939112"/>
            <a:ext cx="4179452" cy="662554"/>
          </a:xfrm>
          <a:prstGeom prst="rect">
            <a:avLst/>
          </a:prstGeom>
          <a:noFill/>
          <a:ln w="3175">
            <a:noFill/>
            <a:prstDash val="sysDot"/>
          </a:ln>
        </p:spPr>
        <p:txBody>
          <a:bodyPr wrap="square">
            <a:spAutoFit/>
          </a:bodyPr>
          <a:lstStyle/>
          <a:p>
            <a:pPr>
              <a:lnSpc>
                <a:spcPct val="150000"/>
              </a:lnSpc>
            </a:pPr>
            <a:r>
              <a:rPr lang="zh-CN" altLang="en-US" sz="2800" b="1">
                <a:solidFill>
                  <a:srgbClr val="FF0000"/>
                </a:solidFill>
                <a:effectLst/>
                <a:latin typeface="华文中宋" panose="02010600040101010101" pitchFamily="2" charset="-122"/>
                <a:ea typeface="华文中宋" panose="02010600040101010101" pitchFamily="2" charset="-122"/>
              </a:rPr>
              <a:t>安乐死后的克隆羊多利</a:t>
            </a:r>
            <a:endParaRPr lang="zh-CN" altLang="en-US" sz="2800" b="1">
              <a:solidFill>
                <a:srgbClr val="FF0000"/>
              </a:solidFill>
              <a:effectLst/>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03835" y="-33020"/>
            <a:ext cx="7804150" cy="736600"/>
            <a:chOff x="2198560" y="1644530"/>
            <a:chExt cx="1749680" cy="596843"/>
          </a:xfrm>
        </p:grpSpPr>
        <p:pic>
          <p:nvPicPr>
            <p:cNvPr id="6" name="图片 5"/>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3" name="图片 2"/>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6"/>
            </p:custDataLst>
          </p:nvPr>
        </p:nvSpPr>
        <p:spPr>
          <a:xfrm>
            <a:off x="163195" y="129540"/>
            <a:ext cx="6435090"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三、</a:t>
            </a:r>
            <a:r>
              <a:rPr lang="zh-CN" altLang="en-US" sz="2400" b="1">
                <a:solidFill>
                  <a:srgbClr val="000000"/>
                </a:solidFill>
                <a:latin typeface="Times New Roman" panose="02020603050405020304" pitchFamily="18" charset="0"/>
                <a:ea typeface="微软雅黑" panose="020B0503020204020204" pitchFamily="34" charset="-122"/>
                <a:sym typeface="+mn-ea"/>
              </a:rPr>
              <a:t>体细胞核移植技术应用前景及存在的问题</a:t>
            </a:r>
            <a:endParaRPr lang="zh-CN" altLang="en-US" sz="2400" b="1">
              <a:latin typeface="+mj-ea"/>
              <a:ea typeface="+mj-ea"/>
              <a:cs typeface="+mj-ea"/>
              <a:sym typeface="+mn-ea"/>
            </a:endParaRPr>
          </a:p>
        </p:txBody>
      </p:sp>
      <p:sp>
        <p:nvSpPr>
          <p:cNvPr id="9" name="文本框 8"/>
          <p:cNvSpPr txBox="1"/>
          <p:nvPr>
            <p:custDataLst>
              <p:tags r:id="rId7"/>
            </p:custDataLst>
          </p:nvPr>
        </p:nvSpPr>
        <p:spPr>
          <a:xfrm>
            <a:off x="652145" y="1391920"/>
            <a:ext cx="3107055" cy="583565"/>
          </a:xfrm>
          <a:prstGeom prst="rect">
            <a:avLst/>
          </a:prstGeom>
          <a:solidFill>
            <a:schemeClr val="accent2">
              <a:lumMod val="40000"/>
              <a:lumOff val="60000"/>
            </a:schemeClr>
          </a:solidFill>
          <a:ln w="9525">
            <a:noFill/>
          </a:ln>
        </p:spPr>
        <p:txBody>
          <a:bodyPr wrap="square">
            <a:spAutoFit/>
          </a:bodyPr>
          <a:lstStyle/>
          <a:p>
            <a:pPr indent="0" fontAlgn="auto">
              <a:lnSpc>
                <a:spcPct val="100000"/>
              </a:lnSpc>
            </a:pPr>
            <a:r>
              <a:rPr lang="en-US"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1.</a:t>
            </a:r>
            <a:r>
              <a:rPr lang="zh-CN"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在畜牧生产中</a:t>
            </a:r>
            <a:endParaRPr lang="zh-CN"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文本框 9"/>
          <p:cNvSpPr txBox="1"/>
          <p:nvPr>
            <p:custDataLst>
              <p:tags r:id="rId8"/>
            </p:custDataLst>
          </p:nvPr>
        </p:nvSpPr>
        <p:spPr>
          <a:xfrm>
            <a:off x="808572" y="2129232"/>
            <a:ext cx="8253680" cy="583565"/>
          </a:xfrm>
          <a:prstGeom prst="rect">
            <a:avLst/>
          </a:prstGeom>
          <a:solidFill>
            <a:schemeClr val="accent4">
              <a:lumMod val="20000"/>
              <a:lumOff val="80000"/>
            </a:schemeClr>
          </a:solidFill>
          <a:ln w="28575" cmpd="dbl">
            <a:solidFill>
              <a:schemeClr val="accent1">
                <a:shade val="50000"/>
              </a:schemeClr>
            </a:solidFill>
            <a:prstDash val="sysDash"/>
          </a:ln>
        </p:spPr>
        <p:txBody>
          <a:bodyPr wrap="square" rtlCol="0" anchor="t">
            <a:spAutoFit/>
          </a:bodyPr>
          <a:lstStyle/>
          <a:p>
            <a:pPr indent="0" fontAlgn="auto">
              <a:lnSpc>
                <a:spcPct val="100000"/>
              </a:lnSpc>
              <a:buClrTx/>
              <a:buSzTx/>
              <a:buFontTx/>
            </a:pPr>
            <a:r>
              <a:rPr lang="zh-CN" sz="3200" b="1">
                <a:solidFill>
                  <a:schemeClr val="accent3">
                    <a:lumMod val="75000"/>
                  </a:schemeClr>
                </a:solidFill>
                <a:latin typeface="楷体" panose="02010609060101010101" pitchFamily="49" charset="-122"/>
                <a:ea typeface="楷体" panose="02010609060101010101" pitchFamily="49" charset="-122"/>
                <a:cs typeface="宋体" panose="02010600030101010101" pitchFamily="2" charset="-122"/>
                <a:sym typeface="+mn-ea"/>
              </a:rPr>
              <a:t>加速家畜遗传改良进程、促进优良畜群繁育</a:t>
            </a:r>
            <a:endParaRPr lang="zh-CN" sz="3200" b="1">
              <a:solidFill>
                <a:schemeClr val="accent3">
                  <a:lumMod val="75000"/>
                </a:schemeClr>
              </a:solidFill>
              <a:latin typeface="楷体" panose="02010609060101010101" pitchFamily="49" charset="-122"/>
              <a:ea typeface="楷体" panose="02010609060101010101" pitchFamily="49" charset="-122"/>
              <a:cs typeface="宋体" panose="02010600030101010101" pitchFamily="2" charset="-122"/>
              <a:sym typeface="+mn-ea"/>
            </a:endParaRPr>
          </a:p>
        </p:txBody>
      </p:sp>
      <p:grpSp>
        <p:nvGrpSpPr>
          <p:cNvPr id="2" name="组合 1"/>
          <p:cNvGrpSpPr/>
          <p:nvPr>
            <p:custDataLst>
              <p:tags r:id="rId9"/>
            </p:custDataLst>
          </p:nvPr>
        </p:nvGrpSpPr>
        <p:grpSpPr>
          <a:xfrm>
            <a:off x="652145" y="2865787"/>
            <a:ext cx="10862945" cy="3492973"/>
            <a:chOff x="746760" y="2865787"/>
            <a:chExt cx="10862945" cy="3492973"/>
          </a:xfrm>
        </p:grpSpPr>
        <p:pic>
          <p:nvPicPr>
            <p:cNvPr id="5" name="图片 4"/>
            <p:cNvPicPr>
              <a:picLocks noChangeAspect="1"/>
            </p:cNvPicPr>
            <p:nvPr>
              <p:custDataLst>
                <p:tags r:id="rId10"/>
              </p:custDataLst>
            </p:nvPr>
          </p:nvPicPr>
          <p:blipFill>
            <a:blip r:embed="rId11"/>
            <a:srcRect b="5147"/>
            <a:stretch>
              <a:fillRect/>
            </a:stretch>
          </p:blipFill>
          <p:spPr>
            <a:xfrm>
              <a:off x="746760" y="2865787"/>
              <a:ext cx="5290820" cy="3484880"/>
            </a:xfrm>
            <a:prstGeom prst="rect">
              <a:avLst/>
            </a:prstGeom>
          </p:spPr>
        </p:pic>
        <p:pic>
          <p:nvPicPr>
            <p:cNvPr id="12" name="图片 11"/>
            <p:cNvPicPr>
              <a:picLocks noChangeAspect="1"/>
            </p:cNvPicPr>
            <p:nvPr>
              <p:custDataLst>
                <p:tags r:id="rId12"/>
              </p:custDataLst>
            </p:nvPr>
          </p:nvPicPr>
          <p:blipFill>
            <a:blip r:embed="rId13"/>
            <a:stretch>
              <a:fillRect/>
            </a:stretch>
          </p:blipFill>
          <p:spPr>
            <a:xfrm>
              <a:off x="6242050" y="2871340"/>
              <a:ext cx="5367655" cy="3487420"/>
            </a:xfrm>
            <a:prstGeom prst="rect">
              <a:avLst/>
            </a:prstGeom>
          </p:spPr>
        </p:pic>
      </p:grpSp>
      <p:sp>
        <p:nvSpPr>
          <p:cNvPr id="40" name="文本框 39"/>
          <p:cNvSpPr txBox="1"/>
          <p:nvPr>
            <p:custDataLst>
              <p:tags r:id="rId14"/>
            </p:custDataLst>
          </p:nvPr>
        </p:nvSpPr>
        <p:spPr>
          <a:xfrm>
            <a:off x="652145" y="703580"/>
            <a:ext cx="3258185" cy="577850"/>
          </a:xfrm>
          <a:prstGeom prst="rect">
            <a:avLst/>
          </a:prstGeom>
          <a:solidFill>
            <a:schemeClr val="tx2"/>
          </a:solidFill>
        </p:spPr>
        <p:txBody>
          <a:bodyPr wrap="square">
            <a:noAutofit/>
          </a:bodyPr>
          <a:lstStyle/>
          <a:p>
            <a:pPr algn="l">
              <a:lnSpc>
                <a:spcPct val="100000"/>
              </a:lnSpc>
              <a:spcBef>
                <a:spcPct val="0"/>
              </a:spcBef>
              <a:spcAft>
                <a:spcPct val="0"/>
              </a:spcAft>
              <a:buClrTx/>
              <a:buSzTx/>
              <a:buFontTx/>
            </a:pPr>
            <a:r>
              <a:rPr lang="zh-CN" altLang="en-US" sz="3200" b="1">
                <a:solidFill>
                  <a:srgbClr val="660066"/>
                </a:solidFill>
                <a:latin typeface="Times New Roman" panose="02020603050405020304" pitchFamily="18" charset="0"/>
                <a:ea typeface="楷体" panose="02010609060101010101" pitchFamily="49" charset="-122"/>
                <a:cs typeface="Times New Roman" panose="02020603050405020304" pitchFamily="18" charset="0"/>
                <a:sym typeface="+mn-ea"/>
              </a:rPr>
              <a:t>（一）应用前景</a:t>
            </a:r>
            <a:endParaRPr lang="zh-CN" altLang="en-US" sz="3200" b="1">
              <a:solidFill>
                <a:prstClr val="black"/>
              </a:solidFill>
              <a:effectLst/>
              <a:latin typeface="楷体" panose="02010609060101010101" pitchFamily="49" charset="-122"/>
              <a:ea typeface="楷体" panose="02010609060101010101" pitchFamily="49" charset="-122"/>
              <a:cs typeface="楷体" panose="02010609060101010101" pitchFamily="49" charset="-122"/>
            </a:endParaRPr>
          </a:p>
          <a:p>
            <a:pPr algn="l">
              <a:lnSpc>
                <a:spcPct val="100000"/>
              </a:lnSpc>
              <a:spcBef>
                <a:spcPct val="0"/>
              </a:spcBef>
              <a:spcAft>
                <a:spcPct val="0"/>
              </a:spcAft>
              <a:buClrTx/>
              <a:buSzTx/>
              <a:buFontTx/>
            </a:pPr>
            <a:endParaRPr lang="en-US" altLang="zh-CN" sz="3200" b="1">
              <a:solidFill>
                <a:srgbClr val="7030A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03835" y="-33020"/>
            <a:ext cx="7804150" cy="736600"/>
            <a:chOff x="2198560" y="1644530"/>
            <a:chExt cx="1749680" cy="596843"/>
          </a:xfrm>
        </p:grpSpPr>
        <p:pic>
          <p:nvPicPr>
            <p:cNvPr id="6" name="图片 5"/>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3" name="图片 2"/>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6"/>
            </p:custDataLst>
          </p:nvPr>
        </p:nvSpPr>
        <p:spPr>
          <a:xfrm>
            <a:off x="163195" y="129540"/>
            <a:ext cx="6435090"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三、</a:t>
            </a:r>
            <a:r>
              <a:rPr lang="zh-CN" altLang="en-US" sz="2400" b="1">
                <a:solidFill>
                  <a:srgbClr val="000000"/>
                </a:solidFill>
                <a:latin typeface="Times New Roman" panose="02020603050405020304" pitchFamily="18" charset="0"/>
                <a:ea typeface="微软雅黑" panose="020B0503020204020204" pitchFamily="34" charset="-122"/>
                <a:sym typeface="+mn-ea"/>
              </a:rPr>
              <a:t>体细胞核移植技术应用前景及存在的问题</a:t>
            </a:r>
            <a:endParaRPr lang="zh-CN" altLang="en-US" sz="2400" b="1">
              <a:latin typeface="+mj-ea"/>
              <a:ea typeface="+mj-ea"/>
              <a:cs typeface="+mj-ea"/>
              <a:sym typeface="+mn-ea"/>
            </a:endParaRPr>
          </a:p>
        </p:txBody>
      </p:sp>
      <p:sp>
        <p:nvSpPr>
          <p:cNvPr id="40" name="文本框 39"/>
          <p:cNvSpPr txBox="1"/>
          <p:nvPr>
            <p:custDataLst>
              <p:tags r:id="rId7"/>
            </p:custDataLst>
          </p:nvPr>
        </p:nvSpPr>
        <p:spPr>
          <a:xfrm>
            <a:off x="652145" y="703580"/>
            <a:ext cx="3258185" cy="577850"/>
          </a:xfrm>
          <a:prstGeom prst="rect">
            <a:avLst/>
          </a:prstGeom>
          <a:solidFill>
            <a:schemeClr val="tx2"/>
          </a:solidFill>
        </p:spPr>
        <p:txBody>
          <a:bodyPr wrap="square">
            <a:noAutofit/>
          </a:bodyPr>
          <a:lstStyle/>
          <a:p>
            <a:pPr algn="l">
              <a:lnSpc>
                <a:spcPct val="100000"/>
              </a:lnSpc>
              <a:spcBef>
                <a:spcPct val="0"/>
              </a:spcBef>
              <a:spcAft>
                <a:spcPct val="0"/>
              </a:spcAft>
              <a:buClrTx/>
              <a:buSzTx/>
              <a:buFontTx/>
            </a:pPr>
            <a:r>
              <a:rPr lang="zh-CN" altLang="en-US" sz="3200" b="1">
                <a:solidFill>
                  <a:srgbClr val="660066"/>
                </a:solidFill>
                <a:latin typeface="Times New Roman" panose="02020603050405020304" pitchFamily="18" charset="0"/>
                <a:ea typeface="楷体" panose="02010609060101010101" pitchFamily="49" charset="-122"/>
                <a:cs typeface="Times New Roman" panose="02020603050405020304" pitchFamily="18" charset="0"/>
                <a:sym typeface="+mn-ea"/>
              </a:rPr>
              <a:t>（一）应用前景</a:t>
            </a:r>
            <a:endParaRPr lang="zh-CN" altLang="en-US" sz="3200" b="1">
              <a:solidFill>
                <a:prstClr val="black"/>
              </a:solidFill>
              <a:effectLst/>
              <a:latin typeface="楷体" panose="02010609060101010101" pitchFamily="49" charset="-122"/>
              <a:ea typeface="楷体" panose="02010609060101010101" pitchFamily="49" charset="-122"/>
              <a:cs typeface="楷体" panose="02010609060101010101" pitchFamily="49" charset="-122"/>
            </a:endParaRPr>
          </a:p>
          <a:p>
            <a:pPr algn="l">
              <a:lnSpc>
                <a:spcPct val="100000"/>
              </a:lnSpc>
              <a:spcBef>
                <a:spcPct val="0"/>
              </a:spcBef>
              <a:spcAft>
                <a:spcPct val="0"/>
              </a:spcAft>
              <a:buClrTx/>
              <a:buSzTx/>
              <a:buFontTx/>
            </a:pPr>
            <a:endParaRPr lang="en-US" altLang="zh-CN" sz="3200" b="1">
              <a:solidFill>
                <a:srgbClr val="7030A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文本框 7"/>
          <p:cNvSpPr txBox="1"/>
          <p:nvPr>
            <p:custDataLst>
              <p:tags r:id="rId8"/>
            </p:custDataLst>
          </p:nvPr>
        </p:nvSpPr>
        <p:spPr>
          <a:xfrm>
            <a:off x="601345" y="1280795"/>
            <a:ext cx="3639820" cy="583565"/>
          </a:xfrm>
          <a:prstGeom prst="rect">
            <a:avLst/>
          </a:prstGeom>
          <a:solidFill>
            <a:schemeClr val="accent2">
              <a:lumMod val="40000"/>
              <a:lumOff val="60000"/>
            </a:schemeClr>
          </a:solidFill>
          <a:ln w="9525">
            <a:noFill/>
          </a:ln>
        </p:spPr>
        <p:txBody>
          <a:bodyPr wrap="square">
            <a:spAutoFit/>
          </a:bodyPr>
          <a:lstStyle/>
          <a:p>
            <a:pPr indent="0" fontAlgn="auto">
              <a:lnSpc>
                <a:spcPct val="100000"/>
              </a:lnSpc>
            </a:pPr>
            <a:r>
              <a:rPr lang="en-US"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2.</a:t>
            </a:r>
            <a:r>
              <a:rPr lang="zh-CN"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在医药卫生领域：</a:t>
            </a:r>
            <a:endParaRPr lang="zh-CN"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文本框 15"/>
          <p:cNvSpPr txBox="1"/>
          <p:nvPr>
            <p:custDataLst>
              <p:tags r:id="rId9"/>
            </p:custDataLst>
          </p:nvPr>
        </p:nvSpPr>
        <p:spPr>
          <a:xfrm>
            <a:off x="405668" y="2058889"/>
            <a:ext cx="5436886" cy="523220"/>
          </a:xfrm>
          <a:prstGeom prst="rect">
            <a:avLst/>
          </a:prstGeom>
          <a:noFill/>
          <a:ln w="3175">
            <a:noFill/>
            <a:prstDash val="sysDot"/>
          </a:ln>
        </p:spPr>
        <p:txBody>
          <a:bodyPr wrap="square">
            <a:spAutoFit/>
          </a:bodyPr>
          <a:lstStyle/>
          <a:p>
            <a:pPr indent="0">
              <a:buNone/>
            </a:pPr>
            <a:r>
              <a:rPr lang="en-US" altLang="zh-CN" sz="2800" b="1" u="none">
                <a:latin typeface="楷体" panose="02010609060101010101" pitchFamily="49" charset="-122"/>
                <a:ea typeface="楷体" panose="02010609060101010101" pitchFamily="49" charset="-122"/>
              </a:rPr>
              <a:t>①作为生物反应器生产医用蛋白；</a:t>
            </a:r>
            <a:endParaRPr lang="en-US" altLang="zh-CN" sz="2800" b="1" u="none">
              <a:latin typeface="楷体" panose="02010609060101010101" pitchFamily="49" charset="-122"/>
              <a:ea typeface="楷体" panose="02010609060101010101" pitchFamily="49" charset="-122"/>
            </a:endParaRPr>
          </a:p>
        </p:txBody>
      </p:sp>
      <p:pic>
        <p:nvPicPr>
          <p:cNvPr id="5" name="图片 4"/>
          <p:cNvPicPr>
            <a:picLocks noChangeAspect="1"/>
          </p:cNvPicPr>
          <p:nvPr>
            <p:custDataLst>
              <p:tags r:id="rId10"/>
            </p:custDataLst>
          </p:nvPr>
        </p:nvPicPr>
        <p:blipFill>
          <a:blip r:embed="rId11"/>
          <a:stretch>
            <a:fillRect/>
          </a:stretch>
        </p:blipFill>
        <p:spPr>
          <a:xfrm>
            <a:off x="878205" y="3324860"/>
            <a:ext cx="10210800" cy="3352800"/>
          </a:xfrm>
          <a:prstGeom prst="rect">
            <a:avLst/>
          </a:prstGeom>
        </p:spPr>
      </p:pic>
      <p:sp>
        <p:nvSpPr>
          <p:cNvPr id="9" name="文本框 8"/>
          <p:cNvSpPr txBox="1"/>
          <p:nvPr>
            <p:custDataLst>
              <p:tags r:id="rId12"/>
            </p:custDataLst>
          </p:nvPr>
        </p:nvSpPr>
        <p:spPr>
          <a:xfrm>
            <a:off x="5240020" y="3864610"/>
            <a:ext cx="2400935" cy="460375"/>
          </a:xfrm>
          <a:prstGeom prst="rect">
            <a:avLst/>
          </a:prstGeom>
          <a:noFill/>
        </p:spPr>
        <p:txBody>
          <a:bodyPr wrap="square" rtlCol="0">
            <a:spAutoFit/>
          </a:bodyPr>
          <a:lstStyle/>
          <a:p>
            <a:r>
              <a:rPr lang="zh-CN" altLang="en-US" sz="2400" b="1" u="sng">
                <a:solidFill>
                  <a:srgbClr val="FF0000"/>
                </a:solidFill>
                <a:latin typeface="Times New Roman" panose="02020603050405020304" pitchFamily="18" charset="0"/>
                <a:ea typeface="华文中宋" panose="02010600040101010101" pitchFamily="2" charset="-122"/>
              </a:rPr>
              <a:t>乳腺生物反应器</a:t>
            </a:r>
            <a:endParaRPr lang="zh-CN" altLang="en-US" sz="2400" b="1" u="sng">
              <a:solidFill>
                <a:srgbClr val="FF0000"/>
              </a:solidFill>
              <a:latin typeface="Times New Roman" panose="02020603050405020304" pitchFamily="18" charset="0"/>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03835" y="-33020"/>
            <a:ext cx="7804150" cy="736600"/>
            <a:chOff x="2198560" y="1644530"/>
            <a:chExt cx="1749680" cy="596843"/>
          </a:xfrm>
        </p:grpSpPr>
        <p:pic>
          <p:nvPicPr>
            <p:cNvPr id="6" name="图片 5"/>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3" name="图片 2"/>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6"/>
            </p:custDataLst>
          </p:nvPr>
        </p:nvSpPr>
        <p:spPr>
          <a:xfrm>
            <a:off x="163195" y="129540"/>
            <a:ext cx="6435090"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三、</a:t>
            </a:r>
            <a:r>
              <a:rPr lang="zh-CN" altLang="en-US" sz="2400" b="1">
                <a:solidFill>
                  <a:srgbClr val="000000"/>
                </a:solidFill>
                <a:latin typeface="Times New Roman" panose="02020603050405020304" pitchFamily="18" charset="0"/>
                <a:ea typeface="微软雅黑" panose="020B0503020204020204" pitchFamily="34" charset="-122"/>
                <a:sym typeface="+mn-ea"/>
              </a:rPr>
              <a:t>体细胞核移植技术应用前景及存在的问题</a:t>
            </a:r>
            <a:endParaRPr lang="zh-CN" altLang="en-US" sz="2400" b="1">
              <a:latin typeface="+mj-ea"/>
              <a:ea typeface="+mj-ea"/>
              <a:cs typeface="+mj-ea"/>
              <a:sym typeface="+mn-ea"/>
            </a:endParaRPr>
          </a:p>
        </p:txBody>
      </p:sp>
      <p:sp>
        <p:nvSpPr>
          <p:cNvPr id="40" name="文本框 39"/>
          <p:cNvSpPr txBox="1"/>
          <p:nvPr>
            <p:custDataLst>
              <p:tags r:id="rId7"/>
            </p:custDataLst>
          </p:nvPr>
        </p:nvSpPr>
        <p:spPr>
          <a:xfrm>
            <a:off x="652145" y="703580"/>
            <a:ext cx="3258185" cy="577850"/>
          </a:xfrm>
          <a:prstGeom prst="rect">
            <a:avLst/>
          </a:prstGeom>
          <a:solidFill>
            <a:schemeClr val="tx2"/>
          </a:solidFill>
        </p:spPr>
        <p:txBody>
          <a:bodyPr wrap="square">
            <a:noAutofit/>
          </a:bodyPr>
          <a:lstStyle/>
          <a:p>
            <a:pPr algn="l">
              <a:lnSpc>
                <a:spcPct val="100000"/>
              </a:lnSpc>
              <a:spcBef>
                <a:spcPct val="0"/>
              </a:spcBef>
              <a:spcAft>
                <a:spcPct val="0"/>
              </a:spcAft>
              <a:buClrTx/>
              <a:buSzTx/>
              <a:buFontTx/>
            </a:pPr>
            <a:r>
              <a:rPr lang="zh-CN" altLang="en-US" sz="3200" b="1">
                <a:solidFill>
                  <a:srgbClr val="660066"/>
                </a:solidFill>
                <a:latin typeface="Times New Roman" panose="02020603050405020304" pitchFamily="18" charset="0"/>
                <a:ea typeface="楷体" panose="02010609060101010101" pitchFamily="49" charset="-122"/>
                <a:cs typeface="Times New Roman" panose="02020603050405020304" pitchFamily="18" charset="0"/>
                <a:sym typeface="+mn-ea"/>
              </a:rPr>
              <a:t>（一）应用前景</a:t>
            </a:r>
            <a:endParaRPr lang="zh-CN" altLang="en-US" sz="3200" b="1">
              <a:solidFill>
                <a:prstClr val="black"/>
              </a:solidFill>
              <a:effectLst/>
              <a:latin typeface="楷体" panose="02010609060101010101" pitchFamily="49" charset="-122"/>
              <a:ea typeface="楷体" panose="02010609060101010101" pitchFamily="49" charset="-122"/>
              <a:cs typeface="楷体" panose="02010609060101010101" pitchFamily="49" charset="-122"/>
            </a:endParaRPr>
          </a:p>
          <a:p>
            <a:pPr algn="l">
              <a:lnSpc>
                <a:spcPct val="100000"/>
              </a:lnSpc>
              <a:spcBef>
                <a:spcPct val="0"/>
              </a:spcBef>
              <a:spcAft>
                <a:spcPct val="0"/>
              </a:spcAft>
              <a:buClrTx/>
              <a:buSzTx/>
              <a:buFontTx/>
            </a:pPr>
            <a:endParaRPr lang="en-US" altLang="zh-CN" sz="3200" b="1">
              <a:solidFill>
                <a:srgbClr val="7030A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文本框 7"/>
          <p:cNvSpPr txBox="1"/>
          <p:nvPr>
            <p:custDataLst>
              <p:tags r:id="rId8"/>
            </p:custDataLst>
          </p:nvPr>
        </p:nvSpPr>
        <p:spPr>
          <a:xfrm>
            <a:off x="601345" y="1280795"/>
            <a:ext cx="3639820" cy="583565"/>
          </a:xfrm>
          <a:prstGeom prst="rect">
            <a:avLst/>
          </a:prstGeom>
          <a:solidFill>
            <a:schemeClr val="accent2">
              <a:lumMod val="40000"/>
              <a:lumOff val="60000"/>
            </a:schemeClr>
          </a:solidFill>
          <a:ln w="9525">
            <a:noFill/>
          </a:ln>
        </p:spPr>
        <p:txBody>
          <a:bodyPr wrap="square">
            <a:spAutoFit/>
          </a:bodyPr>
          <a:lstStyle/>
          <a:p>
            <a:pPr indent="0" fontAlgn="auto">
              <a:lnSpc>
                <a:spcPct val="100000"/>
              </a:lnSpc>
            </a:pPr>
            <a:r>
              <a:rPr lang="en-US"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2.</a:t>
            </a:r>
            <a:r>
              <a:rPr lang="zh-CN"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在医药卫生领域：</a:t>
            </a:r>
            <a:endParaRPr lang="zh-CN"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文本框 1"/>
          <p:cNvSpPr txBox="1"/>
          <p:nvPr>
            <p:custDataLst>
              <p:tags r:id="rId9"/>
            </p:custDataLst>
          </p:nvPr>
        </p:nvSpPr>
        <p:spPr>
          <a:xfrm>
            <a:off x="405765" y="2780665"/>
            <a:ext cx="6192520" cy="1770380"/>
          </a:xfrm>
          <a:prstGeom prst="rect">
            <a:avLst/>
          </a:prstGeom>
          <a:noFill/>
          <a:ln w="9525">
            <a:noFill/>
          </a:ln>
        </p:spPr>
        <p:txBody>
          <a:bodyPr wrap="square">
            <a:spAutoFit/>
          </a:bodyPr>
          <a:lstStyle/>
          <a:p>
            <a:pPr>
              <a:lnSpc>
                <a:spcPct val="130000"/>
              </a:lnSpc>
            </a:pPr>
            <a:r>
              <a:rPr lang="en-US" altLang="zh-CN" sz="2800" b="1" err="1">
                <a:latin typeface="楷体" panose="02010609060101010101" pitchFamily="49" charset="-122"/>
                <a:ea typeface="楷体" panose="02010609060101010101" pitchFamily="49" charset="-122"/>
              </a:rPr>
              <a:t>②在</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治疗人类疾病时</a:t>
            </a:r>
            <a:r>
              <a:rPr lang="en-US" altLang="zh-CN" sz="2800" b="1" err="1">
                <a:latin typeface="楷体" panose="02010609060101010101" pitchFamily="49" charset="-122"/>
                <a:ea typeface="楷体" panose="02010609060101010101" pitchFamily="49" charset="-122"/>
              </a:rPr>
              <a:t>，转基因克隆动物的细胞、组织或器官可以作为</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异种移植的供体</a:t>
            </a:r>
            <a:r>
              <a:rPr lang="en-US" altLang="zh-CN" sz="2800" b="1" err="1">
                <a:latin typeface="楷体" panose="02010609060101010101" pitchFamily="49" charset="-122"/>
                <a:ea typeface="楷体" panose="02010609060101010101" pitchFamily="49" charset="-122"/>
              </a:rPr>
              <a:t>；</a:t>
            </a:r>
            <a:endParaRPr lang="zh-CN" sz="2800" b="1">
              <a:solidFill>
                <a:schemeClr val="tx2"/>
              </a:solidFill>
              <a:latin typeface="楷体" panose="02010609060101010101" pitchFamily="49" charset="-122"/>
              <a:ea typeface="楷体" panose="02010609060101010101" pitchFamily="49" charset="-122"/>
              <a:cs typeface="宋体" panose="02010600030101010101" pitchFamily="2" charset="-122"/>
            </a:endParaRPr>
          </a:p>
        </p:txBody>
      </p:sp>
      <p:sp>
        <p:nvSpPr>
          <p:cNvPr id="16" name="文本框 15"/>
          <p:cNvSpPr txBox="1"/>
          <p:nvPr>
            <p:custDataLst>
              <p:tags r:id="rId10"/>
            </p:custDataLst>
          </p:nvPr>
        </p:nvSpPr>
        <p:spPr>
          <a:xfrm>
            <a:off x="405668" y="2058889"/>
            <a:ext cx="5436886" cy="523220"/>
          </a:xfrm>
          <a:prstGeom prst="rect">
            <a:avLst/>
          </a:prstGeom>
          <a:noFill/>
          <a:ln w="3175">
            <a:noFill/>
            <a:prstDash val="sysDot"/>
          </a:ln>
        </p:spPr>
        <p:txBody>
          <a:bodyPr wrap="square">
            <a:spAutoFit/>
          </a:bodyPr>
          <a:lstStyle/>
          <a:p>
            <a:pPr indent="0">
              <a:buNone/>
            </a:pPr>
            <a:r>
              <a:rPr lang="en-US" altLang="zh-CN" sz="2800" b="1" u="none">
                <a:latin typeface="楷体" panose="02010609060101010101" pitchFamily="49" charset="-122"/>
                <a:ea typeface="楷体" panose="02010609060101010101" pitchFamily="49" charset="-122"/>
              </a:rPr>
              <a:t>①作为生物反应器生产医用蛋白；</a:t>
            </a:r>
            <a:endParaRPr lang="en-US" altLang="zh-CN" sz="2800" b="1" u="none">
              <a:latin typeface="楷体" panose="02010609060101010101" pitchFamily="49" charset="-122"/>
              <a:ea typeface="楷体" panose="02010609060101010101" pitchFamily="49" charset="-122"/>
            </a:endParaRPr>
          </a:p>
        </p:txBody>
      </p:sp>
      <p:pic>
        <p:nvPicPr>
          <p:cNvPr id="7" name="图片 6"/>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6790690" y="1460500"/>
            <a:ext cx="5137785" cy="49098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03835" y="-33020"/>
            <a:ext cx="7804150" cy="736600"/>
            <a:chOff x="2198560" y="1644530"/>
            <a:chExt cx="1749680" cy="596843"/>
          </a:xfrm>
        </p:grpSpPr>
        <p:pic>
          <p:nvPicPr>
            <p:cNvPr id="6" name="图片 5"/>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3" name="图片 2"/>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6"/>
            </p:custDataLst>
          </p:nvPr>
        </p:nvSpPr>
        <p:spPr>
          <a:xfrm>
            <a:off x="163195" y="129540"/>
            <a:ext cx="6435090"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三、</a:t>
            </a:r>
            <a:r>
              <a:rPr lang="zh-CN" altLang="en-US" sz="2400" b="1">
                <a:solidFill>
                  <a:srgbClr val="000000"/>
                </a:solidFill>
                <a:latin typeface="Times New Roman" panose="02020603050405020304" pitchFamily="18" charset="0"/>
                <a:ea typeface="微软雅黑" panose="020B0503020204020204" pitchFamily="34" charset="-122"/>
                <a:sym typeface="+mn-ea"/>
              </a:rPr>
              <a:t>体细胞核移植技术应用前景及存在的问题</a:t>
            </a:r>
            <a:endParaRPr lang="zh-CN" altLang="en-US" sz="2400" b="1">
              <a:latin typeface="+mj-ea"/>
              <a:ea typeface="+mj-ea"/>
              <a:cs typeface="+mj-ea"/>
              <a:sym typeface="+mn-ea"/>
            </a:endParaRPr>
          </a:p>
        </p:txBody>
      </p:sp>
      <p:sp>
        <p:nvSpPr>
          <p:cNvPr id="40" name="文本框 39"/>
          <p:cNvSpPr txBox="1"/>
          <p:nvPr>
            <p:custDataLst>
              <p:tags r:id="rId7"/>
            </p:custDataLst>
          </p:nvPr>
        </p:nvSpPr>
        <p:spPr>
          <a:xfrm>
            <a:off x="652145" y="703580"/>
            <a:ext cx="3258185" cy="577850"/>
          </a:xfrm>
          <a:prstGeom prst="rect">
            <a:avLst/>
          </a:prstGeom>
          <a:solidFill>
            <a:schemeClr val="tx2"/>
          </a:solidFill>
        </p:spPr>
        <p:txBody>
          <a:bodyPr wrap="square">
            <a:noAutofit/>
          </a:bodyPr>
          <a:lstStyle/>
          <a:p>
            <a:pPr algn="l">
              <a:lnSpc>
                <a:spcPct val="100000"/>
              </a:lnSpc>
              <a:spcBef>
                <a:spcPct val="0"/>
              </a:spcBef>
              <a:spcAft>
                <a:spcPct val="0"/>
              </a:spcAft>
              <a:buClrTx/>
              <a:buSzTx/>
              <a:buFontTx/>
            </a:pPr>
            <a:r>
              <a:rPr lang="zh-CN" altLang="en-US" sz="3200" b="1">
                <a:solidFill>
                  <a:srgbClr val="660066"/>
                </a:solidFill>
                <a:latin typeface="Times New Roman" panose="02020603050405020304" pitchFamily="18" charset="0"/>
                <a:ea typeface="楷体" panose="02010609060101010101" pitchFamily="49" charset="-122"/>
                <a:cs typeface="Times New Roman" panose="02020603050405020304" pitchFamily="18" charset="0"/>
                <a:sym typeface="+mn-ea"/>
              </a:rPr>
              <a:t>（一）应用前景</a:t>
            </a:r>
            <a:endParaRPr lang="zh-CN" altLang="en-US" sz="3200" b="1">
              <a:solidFill>
                <a:prstClr val="black"/>
              </a:solidFill>
              <a:effectLst/>
              <a:latin typeface="楷体" panose="02010609060101010101" pitchFamily="49" charset="-122"/>
              <a:ea typeface="楷体" panose="02010609060101010101" pitchFamily="49" charset="-122"/>
              <a:cs typeface="楷体" panose="02010609060101010101" pitchFamily="49" charset="-122"/>
            </a:endParaRPr>
          </a:p>
          <a:p>
            <a:pPr algn="l">
              <a:lnSpc>
                <a:spcPct val="100000"/>
              </a:lnSpc>
              <a:spcBef>
                <a:spcPct val="0"/>
              </a:spcBef>
              <a:spcAft>
                <a:spcPct val="0"/>
              </a:spcAft>
              <a:buClrTx/>
              <a:buSzTx/>
              <a:buFontTx/>
            </a:pPr>
            <a:endParaRPr lang="en-US" altLang="zh-CN" sz="3200" b="1">
              <a:solidFill>
                <a:srgbClr val="7030A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文本框 7"/>
          <p:cNvSpPr txBox="1"/>
          <p:nvPr>
            <p:custDataLst>
              <p:tags r:id="rId8"/>
            </p:custDataLst>
          </p:nvPr>
        </p:nvSpPr>
        <p:spPr>
          <a:xfrm>
            <a:off x="601345" y="1280795"/>
            <a:ext cx="3639820" cy="583565"/>
          </a:xfrm>
          <a:prstGeom prst="rect">
            <a:avLst/>
          </a:prstGeom>
          <a:solidFill>
            <a:schemeClr val="accent2">
              <a:lumMod val="40000"/>
              <a:lumOff val="60000"/>
            </a:schemeClr>
          </a:solidFill>
          <a:ln w="9525">
            <a:noFill/>
          </a:ln>
        </p:spPr>
        <p:txBody>
          <a:bodyPr wrap="square">
            <a:spAutoFit/>
          </a:bodyPr>
          <a:lstStyle/>
          <a:p>
            <a:pPr indent="0" fontAlgn="auto">
              <a:lnSpc>
                <a:spcPct val="100000"/>
              </a:lnSpc>
            </a:pPr>
            <a:r>
              <a:rPr lang="en-US"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2.</a:t>
            </a:r>
            <a:r>
              <a:rPr lang="zh-CN"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在医药卫生领域：</a:t>
            </a:r>
            <a:endParaRPr lang="zh-CN" sz="3200" b="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矩形 12"/>
          <p:cNvSpPr/>
          <p:nvPr>
            <p:custDataLst>
              <p:tags r:id="rId9"/>
            </p:custDataLst>
          </p:nvPr>
        </p:nvSpPr>
        <p:spPr>
          <a:xfrm>
            <a:off x="3500120" y="5946140"/>
            <a:ext cx="2342515" cy="583565"/>
          </a:xfrm>
          <a:prstGeom prst="rect">
            <a:avLst/>
          </a:prstGeom>
          <a:solidFill>
            <a:schemeClr val="accent3">
              <a:lumMod val="7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tabLst>
                <a:tab pos="2340610" algn="l"/>
              </a:tabLst>
            </a:pPr>
            <a:r>
              <a:rPr lang="zh-CN" altLang="en-US" sz="3200" b="1" kern="100">
                <a:solidFill>
                  <a:schemeClr val="bg1"/>
                </a:solidFill>
                <a:latin typeface="楷体" panose="02010609060101010101" pitchFamily="49" charset="-122"/>
                <a:ea typeface="楷体" panose="02010609060101010101" pitchFamily="49" charset="-122"/>
                <a:cs typeface="Times New Roman" panose="02020603050405020304" pitchFamily="18" charset="0"/>
              </a:rPr>
              <a:t>治疗性克隆</a:t>
            </a:r>
            <a:endParaRPr lang="zh-CN" altLang="en-US" sz="3200" b="1" kern="100">
              <a:solidFill>
                <a:schemeClr val="bg1"/>
              </a:solidFill>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2" name="文本框 1"/>
          <p:cNvSpPr txBox="1"/>
          <p:nvPr>
            <p:custDataLst>
              <p:tags r:id="rId10"/>
            </p:custDataLst>
          </p:nvPr>
        </p:nvSpPr>
        <p:spPr>
          <a:xfrm>
            <a:off x="405765" y="2780665"/>
            <a:ext cx="6981825" cy="1210945"/>
          </a:xfrm>
          <a:prstGeom prst="rect">
            <a:avLst/>
          </a:prstGeom>
          <a:noFill/>
          <a:ln w="9525">
            <a:noFill/>
          </a:ln>
        </p:spPr>
        <p:txBody>
          <a:bodyPr wrap="square">
            <a:spAutoFit/>
          </a:bodyPr>
          <a:lstStyle/>
          <a:p>
            <a:pPr>
              <a:lnSpc>
                <a:spcPct val="130000"/>
              </a:lnSpc>
            </a:pPr>
            <a:r>
              <a:rPr lang="en-US" altLang="zh-CN" sz="2800" b="1" err="1">
                <a:latin typeface="楷体" panose="02010609060101010101" pitchFamily="49" charset="-122"/>
                <a:ea typeface="楷体" panose="02010609060101010101" pitchFamily="49" charset="-122"/>
              </a:rPr>
              <a:t>②在</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治疗人类疾病时</a:t>
            </a:r>
            <a:r>
              <a:rPr lang="en-US" altLang="zh-CN" sz="2800" b="1" err="1">
                <a:latin typeface="楷体" panose="02010609060101010101" pitchFamily="49" charset="-122"/>
                <a:ea typeface="楷体" panose="02010609060101010101" pitchFamily="49" charset="-122"/>
              </a:rPr>
              <a:t>，转基因克隆动物的细胞、组织或器官可以作为</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异种移植的供体</a:t>
            </a:r>
            <a:r>
              <a:rPr lang="en-US" altLang="zh-CN" sz="2800" b="1" err="1">
                <a:latin typeface="楷体" panose="02010609060101010101" pitchFamily="49" charset="-122"/>
                <a:ea typeface="楷体" panose="02010609060101010101" pitchFamily="49" charset="-122"/>
              </a:rPr>
              <a:t>；</a:t>
            </a:r>
            <a:endParaRPr lang="zh-CN" sz="2800" b="1">
              <a:solidFill>
                <a:schemeClr val="tx2"/>
              </a:solidFill>
              <a:latin typeface="楷体" panose="02010609060101010101" pitchFamily="49" charset="-122"/>
              <a:ea typeface="楷体" panose="02010609060101010101" pitchFamily="49" charset="-122"/>
              <a:cs typeface="宋体" panose="02010600030101010101" pitchFamily="2" charset="-122"/>
            </a:endParaRPr>
          </a:p>
        </p:txBody>
      </p:sp>
      <p:sp>
        <p:nvSpPr>
          <p:cNvPr id="5" name="文本框 4"/>
          <p:cNvSpPr txBox="1"/>
          <p:nvPr>
            <p:custDataLst>
              <p:tags r:id="rId11"/>
            </p:custDataLst>
          </p:nvPr>
        </p:nvSpPr>
        <p:spPr>
          <a:xfrm>
            <a:off x="465455" y="4118610"/>
            <a:ext cx="7134860" cy="2330450"/>
          </a:xfrm>
          <a:prstGeom prst="rect">
            <a:avLst/>
          </a:prstGeom>
          <a:noFill/>
          <a:ln w="9525">
            <a:noFill/>
          </a:ln>
        </p:spPr>
        <p:txBody>
          <a:bodyPr wrap="square">
            <a:spAutoFit/>
          </a:bodyPr>
          <a:lstStyle/>
          <a:p>
            <a:pPr>
              <a:lnSpc>
                <a:spcPct val="130000"/>
              </a:lnSpc>
            </a:pPr>
            <a:r>
              <a:rPr lang="en-US" altLang="zh-CN" sz="2800" b="1" err="1">
                <a:latin typeface="楷体" panose="02010609060101010101" pitchFamily="49" charset="-122"/>
                <a:ea typeface="楷体" panose="02010609060101010101" pitchFamily="49" charset="-122"/>
              </a:rPr>
              <a:t>③以患者作为供体培育的人核移植</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胚胎干细胞</a:t>
            </a:r>
            <a:r>
              <a:rPr lang="en-US" altLang="zh-CN" sz="2800" b="1" err="1">
                <a:latin typeface="楷体" panose="02010609060101010101" pitchFamily="49" charset="-122"/>
                <a:ea typeface="楷体" panose="02010609060101010101" pitchFamily="49" charset="-122"/>
              </a:rPr>
              <a:t>，经过诱导分化能形成相应的细胞、组织或器官，将它们一直给患者时可以</a:t>
            </a:r>
            <a:r>
              <a:rPr lang="zh-CN" sz="2800" b="1">
                <a:solidFill>
                  <a:schemeClr val="accent2"/>
                </a:solidFill>
                <a:latin typeface="楷体" panose="02010609060101010101" pitchFamily="49" charset="-122"/>
                <a:ea typeface="楷体" panose="02010609060101010101" pitchFamily="49" charset="-122"/>
                <a:cs typeface="宋体" panose="02010600030101010101" pitchFamily="2" charset="-122"/>
              </a:rPr>
              <a:t>避</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免免疫排斥反应</a:t>
            </a:r>
            <a:r>
              <a:rPr lang="en-US" altLang="zh-CN" sz="2800" b="1" err="1">
                <a:latin typeface="楷体" panose="02010609060101010101" pitchFamily="49" charset="-122"/>
                <a:ea typeface="楷体" panose="02010609060101010101" pitchFamily="49" charset="-122"/>
              </a:rPr>
              <a:t>。</a:t>
            </a:r>
            <a:endParaRPr lang="zh-CN" sz="2800" b="1">
              <a:solidFill>
                <a:schemeClr val="tx2"/>
              </a:solidFill>
              <a:latin typeface="楷体" panose="02010609060101010101" pitchFamily="49" charset="-122"/>
              <a:ea typeface="楷体" panose="02010609060101010101" pitchFamily="49" charset="-122"/>
              <a:cs typeface="宋体" panose="02010600030101010101" pitchFamily="2" charset="-122"/>
            </a:endParaRPr>
          </a:p>
        </p:txBody>
      </p:sp>
      <p:pic>
        <p:nvPicPr>
          <p:cNvPr id="9" name="图片 8"/>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7600152" y="703570"/>
            <a:ext cx="4511675" cy="6035675"/>
          </a:xfrm>
          <a:prstGeom prst="rect">
            <a:avLst/>
          </a:prstGeom>
        </p:spPr>
      </p:pic>
      <p:sp>
        <p:nvSpPr>
          <p:cNvPr id="16" name="文本框 15"/>
          <p:cNvSpPr txBox="1"/>
          <p:nvPr>
            <p:custDataLst>
              <p:tags r:id="rId15"/>
            </p:custDataLst>
          </p:nvPr>
        </p:nvSpPr>
        <p:spPr>
          <a:xfrm>
            <a:off x="405668" y="2058889"/>
            <a:ext cx="5436886" cy="523220"/>
          </a:xfrm>
          <a:prstGeom prst="rect">
            <a:avLst/>
          </a:prstGeom>
          <a:noFill/>
          <a:ln w="3175">
            <a:noFill/>
            <a:prstDash val="sysDot"/>
          </a:ln>
        </p:spPr>
        <p:txBody>
          <a:bodyPr wrap="square">
            <a:spAutoFit/>
          </a:bodyPr>
          <a:lstStyle/>
          <a:p>
            <a:pPr indent="0">
              <a:buNone/>
            </a:pPr>
            <a:r>
              <a:rPr lang="en-US" altLang="zh-CN" sz="2800" b="1" u="none">
                <a:latin typeface="楷体" panose="02010609060101010101" pitchFamily="49" charset="-122"/>
                <a:ea typeface="楷体" panose="02010609060101010101" pitchFamily="49" charset="-122"/>
              </a:rPr>
              <a:t>①作为生物反应器生产医用蛋白；</a:t>
            </a:r>
            <a:endParaRPr lang="en-US" altLang="zh-CN" sz="2800" b="1" u="none">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03835" y="-33020"/>
            <a:ext cx="7804150" cy="736600"/>
            <a:chOff x="2198560" y="1644530"/>
            <a:chExt cx="1749680" cy="596843"/>
          </a:xfrm>
        </p:grpSpPr>
        <p:pic>
          <p:nvPicPr>
            <p:cNvPr id="6" name="图片 5"/>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3" name="图片 2"/>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6"/>
            </p:custDataLst>
          </p:nvPr>
        </p:nvSpPr>
        <p:spPr>
          <a:xfrm>
            <a:off x="163195" y="129540"/>
            <a:ext cx="6435090"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三、</a:t>
            </a:r>
            <a:r>
              <a:rPr lang="zh-CN" altLang="en-US" sz="2400" b="1">
                <a:solidFill>
                  <a:srgbClr val="000000"/>
                </a:solidFill>
                <a:latin typeface="Times New Roman" panose="02020603050405020304" pitchFamily="18" charset="0"/>
                <a:ea typeface="微软雅黑" panose="020B0503020204020204" pitchFamily="34" charset="-122"/>
                <a:sym typeface="+mn-ea"/>
              </a:rPr>
              <a:t>体细胞核移植技术应用前景及存在的问题</a:t>
            </a:r>
            <a:endParaRPr lang="zh-CN" altLang="en-US" sz="2400" b="1">
              <a:latin typeface="+mj-ea"/>
              <a:ea typeface="+mj-ea"/>
              <a:cs typeface="+mj-ea"/>
              <a:sym typeface="+mn-ea"/>
            </a:endParaRPr>
          </a:p>
        </p:txBody>
      </p:sp>
      <p:sp>
        <p:nvSpPr>
          <p:cNvPr id="2" name="文本框 1"/>
          <p:cNvSpPr txBox="1"/>
          <p:nvPr>
            <p:custDataLst>
              <p:tags r:id="rId7"/>
            </p:custDataLst>
          </p:nvPr>
        </p:nvSpPr>
        <p:spPr>
          <a:xfrm>
            <a:off x="342900" y="1471295"/>
            <a:ext cx="3771900" cy="650875"/>
          </a:xfrm>
          <a:prstGeom prst="rect">
            <a:avLst/>
          </a:prstGeom>
          <a:noFill/>
          <a:ln w="9525">
            <a:noFill/>
          </a:ln>
        </p:spPr>
        <p:txBody>
          <a:bodyPr wrap="square">
            <a:spAutoFit/>
          </a:bodyPr>
          <a:lstStyle/>
          <a:p>
            <a:pPr>
              <a:lnSpc>
                <a:spcPct val="130000"/>
              </a:lnSpc>
            </a:pPr>
            <a:r>
              <a:rPr lang="en-US" altLang="zh-CN" sz="2800" b="1">
                <a:solidFill>
                  <a:schemeClr val="tx1"/>
                </a:solidFill>
                <a:latin typeface="华文中宋" panose="02010600040101010101" pitchFamily="2" charset="-122"/>
                <a:ea typeface="华文中宋" panose="02010600040101010101" pitchFamily="2" charset="-122"/>
                <a:cs typeface="新宋体" panose="02010609030101010101" charset="-122"/>
              </a:rPr>
              <a:t>(3)</a:t>
            </a:r>
            <a:r>
              <a:rPr lang="zh-CN" sz="2800" b="1">
                <a:solidFill>
                  <a:schemeClr val="tx1"/>
                </a:solidFill>
                <a:latin typeface="华文中宋" panose="02010600040101010101" pitchFamily="2" charset="-122"/>
                <a:ea typeface="华文中宋" panose="02010600040101010101" pitchFamily="2" charset="-122"/>
                <a:cs typeface="新宋体" panose="02010609030101010101" charset="-122"/>
              </a:rPr>
              <a:t>在</a:t>
            </a:r>
            <a:r>
              <a:rPr lang="zh-CN" sz="2800" b="1">
                <a:solidFill>
                  <a:schemeClr val="accent6"/>
                </a:solidFill>
                <a:latin typeface="华文中宋" panose="02010600040101010101" pitchFamily="2" charset="-122"/>
                <a:ea typeface="华文中宋" panose="02010600040101010101" pitchFamily="2" charset="-122"/>
                <a:cs typeface="宋体" panose="02010600030101010101" pitchFamily="2" charset="-122"/>
              </a:rPr>
              <a:t>科研</a:t>
            </a:r>
            <a:r>
              <a:rPr lang="en-US" altLang="zh-CN" sz="2800" b="1">
                <a:latin typeface="华文中宋" panose="02010600040101010101" pitchFamily="2" charset="-122"/>
                <a:ea typeface="华文中宋" panose="02010600040101010101" pitchFamily="2" charset="-122"/>
                <a:cs typeface="新宋体" panose="02010609030101010101" charset="-122"/>
              </a:rPr>
              <a:t>领域：</a:t>
            </a:r>
            <a:endParaRPr lang="en-US" altLang="zh-CN" sz="2800" b="1">
              <a:latin typeface="华文中宋" panose="02010600040101010101" pitchFamily="2" charset="-122"/>
              <a:ea typeface="华文中宋" panose="02010600040101010101" pitchFamily="2" charset="-122"/>
              <a:cs typeface="新宋体" panose="02010609030101010101" charset="-122"/>
            </a:endParaRPr>
          </a:p>
        </p:txBody>
      </p:sp>
      <p:sp>
        <p:nvSpPr>
          <p:cNvPr id="5" name="文本框 4"/>
          <p:cNvSpPr txBox="1"/>
          <p:nvPr>
            <p:custDataLst>
              <p:tags r:id="rId8"/>
            </p:custDataLst>
          </p:nvPr>
        </p:nvSpPr>
        <p:spPr>
          <a:xfrm>
            <a:off x="474345" y="2217420"/>
            <a:ext cx="8054340" cy="1210945"/>
          </a:xfrm>
          <a:prstGeom prst="rect">
            <a:avLst/>
          </a:prstGeom>
          <a:noFill/>
          <a:ln w="9525">
            <a:noFill/>
          </a:ln>
        </p:spPr>
        <p:txBody>
          <a:bodyPr wrap="square">
            <a:spAutoFit/>
          </a:bodyPr>
          <a:lstStyle/>
          <a:p>
            <a:pPr algn="l">
              <a:lnSpc>
                <a:spcPct val="130000"/>
              </a:lnSpc>
              <a:buClrTx/>
              <a:buSzTx/>
              <a:buFontTx/>
            </a:pPr>
            <a:r>
              <a:rPr lang="zh-CN" sz="2800" b="1">
                <a:solidFill>
                  <a:schemeClr val="tx1"/>
                </a:solidFill>
                <a:latin typeface="新宋体" panose="02010609030101010101" charset="-122"/>
                <a:ea typeface="新宋体" panose="02010609030101010101" charset="-122"/>
                <a:cs typeface="宋体" panose="02010600030101010101" pitchFamily="2" charset="-122"/>
              </a:rPr>
              <a:t>①研究克隆动物可以使人类更深入地了解</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胚胎发育及衰老过程</a:t>
            </a:r>
            <a:r>
              <a:rPr lang="zh-CN" sz="2800" b="1">
                <a:latin typeface="新宋体" panose="02010609030101010101" charset="-122"/>
                <a:ea typeface="新宋体" panose="02010609030101010101" charset="-122"/>
                <a:cs typeface="宋体" panose="02010600030101010101" pitchFamily="2" charset="-122"/>
              </a:rPr>
              <a:t>；</a:t>
            </a:r>
            <a:endParaRPr lang="zh-CN" sz="2800" b="1">
              <a:latin typeface="新宋体" panose="02010609030101010101" charset="-122"/>
              <a:ea typeface="新宋体" panose="02010609030101010101" charset="-122"/>
              <a:cs typeface="宋体" panose="02010600030101010101" pitchFamily="2" charset="-122"/>
            </a:endParaRPr>
          </a:p>
        </p:txBody>
      </p:sp>
      <p:sp>
        <p:nvSpPr>
          <p:cNvPr id="7" name="文本框 6"/>
          <p:cNvSpPr txBox="1"/>
          <p:nvPr>
            <p:custDataLst>
              <p:tags r:id="rId9"/>
            </p:custDataLst>
          </p:nvPr>
        </p:nvSpPr>
        <p:spPr>
          <a:xfrm>
            <a:off x="474345" y="3522980"/>
            <a:ext cx="7205345" cy="1210945"/>
          </a:xfrm>
          <a:prstGeom prst="rect">
            <a:avLst/>
          </a:prstGeom>
          <a:noFill/>
          <a:ln w="9525">
            <a:noFill/>
          </a:ln>
        </p:spPr>
        <p:txBody>
          <a:bodyPr wrap="square">
            <a:spAutoFit/>
          </a:bodyPr>
          <a:lstStyle/>
          <a:p>
            <a:pPr>
              <a:lnSpc>
                <a:spcPct val="130000"/>
              </a:lnSpc>
            </a:pPr>
            <a:r>
              <a:rPr lang="zh-CN" sz="2800" b="1">
                <a:latin typeface="新宋体" panose="02010609030101010101" charset="-122"/>
                <a:ea typeface="新宋体" panose="02010609030101010101" charset="-122"/>
                <a:cs typeface="宋体" panose="02010600030101010101" pitchFamily="2" charset="-122"/>
              </a:rPr>
              <a:t>②克隆一批</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遗传背景相同</a:t>
            </a:r>
            <a:r>
              <a:rPr lang="zh-CN" sz="2800" b="1">
                <a:latin typeface="新宋体" panose="02010609030101010101" charset="-122"/>
                <a:ea typeface="新宋体" panose="02010609030101010101" charset="-122"/>
                <a:cs typeface="宋体" panose="02010600030101010101" pitchFamily="2" charset="-122"/>
              </a:rPr>
              <a:t>的动物，可以通过它们之间的对比来分析</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致病基因</a:t>
            </a:r>
            <a:r>
              <a:rPr lang="zh-CN" sz="2800" b="1">
                <a:latin typeface="新宋体" panose="02010609030101010101" charset="-122"/>
                <a:ea typeface="新宋体" panose="02010609030101010101" charset="-122"/>
                <a:cs typeface="宋体" panose="02010600030101010101" pitchFamily="2" charset="-122"/>
              </a:rPr>
              <a:t>；</a:t>
            </a:r>
            <a:endParaRPr lang="zh-CN" sz="2800" b="1">
              <a:latin typeface="新宋体" panose="02010609030101010101" charset="-122"/>
              <a:ea typeface="新宋体" panose="02010609030101010101" charset="-122"/>
              <a:cs typeface="宋体" panose="02010600030101010101" pitchFamily="2" charset="-122"/>
            </a:endParaRPr>
          </a:p>
        </p:txBody>
      </p:sp>
      <p:sp>
        <p:nvSpPr>
          <p:cNvPr id="8" name="文本框 7"/>
          <p:cNvSpPr txBox="1"/>
          <p:nvPr>
            <p:custDataLst>
              <p:tags r:id="rId10"/>
            </p:custDataLst>
          </p:nvPr>
        </p:nvSpPr>
        <p:spPr>
          <a:xfrm>
            <a:off x="474345" y="4954905"/>
            <a:ext cx="7258685" cy="1210945"/>
          </a:xfrm>
          <a:prstGeom prst="rect">
            <a:avLst/>
          </a:prstGeom>
          <a:noFill/>
          <a:ln w="9525">
            <a:noFill/>
          </a:ln>
        </p:spPr>
        <p:txBody>
          <a:bodyPr wrap="square">
            <a:spAutoFit/>
          </a:bodyPr>
          <a:lstStyle/>
          <a:p>
            <a:pPr>
              <a:lnSpc>
                <a:spcPct val="130000"/>
              </a:lnSpc>
            </a:pPr>
            <a:r>
              <a:rPr lang="zh-CN" sz="2800" b="1">
                <a:latin typeface="新宋体" panose="02010609030101010101" charset="-122"/>
                <a:ea typeface="新宋体" panose="02010609030101010101" charset="-122"/>
                <a:cs typeface="宋体" panose="02010600030101010101" pitchFamily="2" charset="-122"/>
              </a:rPr>
              <a:t>③克隆特定</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疾病模型</a:t>
            </a:r>
            <a:r>
              <a:rPr lang="zh-CN" sz="2800" b="1">
                <a:latin typeface="新宋体" panose="02010609030101010101" charset="-122"/>
                <a:ea typeface="新宋体" panose="02010609030101010101" charset="-122"/>
                <a:cs typeface="宋体" panose="02010600030101010101" pitchFamily="2" charset="-122"/>
              </a:rPr>
              <a:t>的动物，还能为研究该疾病的</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致病机制</a:t>
            </a:r>
            <a:r>
              <a:rPr lang="zh-CN" sz="2800" b="1">
                <a:latin typeface="新宋体" panose="02010609030101010101" charset="-122"/>
                <a:ea typeface="新宋体" panose="02010609030101010101" charset="-122"/>
                <a:cs typeface="宋体" panose="02010600030101010101" pitchFamily="2" charset="-122"/>
              </a:rPr>
              <a:t>和</a:t>
            </a:r>
            <a:r>
              <a:rPr lang="zh-CN" sz="2800" b="1">
                <a:solidFill>
                  <a:schemeClr val="accent6"/>
                </a:solidFill>
                <a:latin typeface="楷体" panose="02010609060101010101" pitchFamily="49" charset="-122"/>
                <a:ea typeface="楷体" panose="02010609060101010101" pitchFamily="49" charset="-122"/>
                <a:cs typeface="宋体" panose="02010600030101010101" pitchFamily="2" charset="-122"/>
              </a:rPr>
              <a:t>开发相应的药物</a:t>
            </a:r>
            <a:r>
              <a:rPr lang="zh-CN" sz="2800" b="1">
                <a:latin typeface="新宋体" panose="02010609030101010101" charset="-122"/>
                <a:ea typeface="新宋体" panose="02010609030101010101" charset="-122"/>
                <a:cs typeface="宋体" panose="02010600030101010101" pitchFamily="2" charset="-122"/>
              </a:rPr>
              <a:t>提供帮助。</a:t>
            </a:r>
            <a:endParaRPr lang="zh-CN" sz="2800" b="1">
              <a:solidFill>
                <a:schemeClr val="tx2"/>
              </a:solidFill>
              <a:latin typeface="新宋体" panose="02010609030101010101" charset="-122"/>
              <a:ea typeface="新宋体" panose="02010609030101010101" charset="-122"/>
              <a:cs typeface="宋体" panose="02010600030101010101" pitchFamily="2" charset="-122"/>
            </a:endParaRPr>
          </a:p>
        </p:txBody>
      </p:sp>
      <p:pic>
        <p:nvPicPr>
          <p:cNvPr id="108" name="图片 107"/>
          <p:cNvPicPr/>
          <p:nvPr>
            <p:custDataLst>
              <p:tags r:id="rId11"/>
            </p:custDataLst>
          </p:nvPr>
        </p:nvPicPr>
        <p:blipFill>
          <a:blip r:embed="rId12"/>
          <a:stretch>
            <a:fillRect/>
          </a:stretch>
        </p:blipFill>
        <p:spPr>
          <a:xfrm>
            <a:off x="7825740" y="3522980"/>
            <a:ext cx="4248150" cy="3296920"/>
          </a:xfrm>
          <a:prstGeom prst="rect">
            <a:avLst/>
          </a:prstGeom>
          <a:noFill/>
          <a:ln w="9525">
            <a:noFill/>
          </a:ln>
          <a:effectLst>
            <a:softEdge rad="63500"/>
          </a:effectLst>
        </p:spPr>
      </p:pic>
      <p:pic>
        <p:nvPicPr>
          <p:cNvPr id="29" name="图片 28"/>
          <p:cNvPicPr>
            <a:picLocks noChangeAspect="1"/>
          </p:cNvPicPr>
          <p:nvPr>
            <p:custDataLst>
              <p:tags r:id="rId13"/>
            </p:custDataLst>
          </p:nvPr>
        </p:nvPicPr>
        <p:blipFill>
          <a:blip r:embed="rId14"/>
          <a:stretch>
            <a:fillRect/>
          </a:stretch>
        </p:blipFill>
        <p:spPr>
          <a:xfrm>
            <a:off x="8968105" y="1127125"/>
            <a:ext cx="3105785" cy="2071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 name="文本框 39"/>
          <p:cNvSpPr txBox="1"/>
          <p:nvPr>
            <p:custDataLst>
              <p:tags r:id="rId15"/>
            </p:custDataLst>
          </p:nvPr>
        </p:nvSpPr>
        <p:spPr>
          <a:xfrm>
            <a:off x="203835" y="703580"/>
            <a:ext cx="3258185" cy="577850"/>
          </a:xfrm>
          <a:prstGeom prst="rect">
            <a:avLst/>
          </a:prstGeom>
          <a:solidFill>
            <a:schemeClr val="tx2"/>
          </a:solidFill>
        </p:spPr>
        <p:txBody>
          <a:bodyPr wrap="square">
            <a:noAutofit/>
          </a:bodyPr>
          <a:lstStyle/>
          <a:p>
            <a:pPr algn="l">
              <a:lnSpc>
                <a:spcPct val="100000"/>
              </a:lnSpc>
              <a:spcBef>
                <a:spcPct val="0"/>
              </a:spcBef>
              <a:spcAft>
                <a:spcPct val="0"/>
              </a:spcAft>
              <a:buClrTx/>
              <a:buSzTx/>
              <a:buFontTx/>
            </a:pPr>
            <a:r>
              <a:rPr lang="zh-CN" altLang="en-US" sz="3200" b="1">
                <a:solidFill>
                  <a:srgbClr val="660066"/>
                </a:solidFill>
                <a:latin typeface="Times New Roman" panose="02020603050405020304" pitchFamily="18" charset="0"/>
                <a:ea typeface="楷体" panose="02010609060101010101" pitchFamily="49" charset="-122"/>
                <a:cs typeface="Times New Roman" panose="02020603050405020304" pitchFamily="18" charset="0"/>
                <a:sym typeface="+mn-ea"/>
              </a:rPr>
              <a:t>（一）应用前景</a:t>
            </a:r>
            <a:endParaRPr lang="zh-CN" altLang="en-US" sz="3200" b="1">
              <a:solidFill>
                <a:prstClr val="black"/>
              </a:solidFill>
              <a:effectLst/>
              <a:latin typeface="楷体" panose="02010609060101010101" pitchFamily="49" charset="-122"/>
              <a:ea typeface="楷体" panose="02010609060101010101" pitchFamily="49" charset="-122"/>
              <a:cs typeface="楷体" panose="02010609060101010101" pitchFamily="49" charset="-122"/>
            </a:endParaRPr>
          </a:p>
          <a:p>
            <a:pPr algn="l">
              <a:lnSpc>
                <a:spcPct val="100000"/>
              </a:lnSpc>
              <a:spcBef>
                <a:spcPct val="0"/>
              </a:spcBef>
              <a:spcAft>
                <a:spcPct val="0"/>
              </a:spcAft>
              <a:buClrTx/>
              <a:buSzTx/>
              <a:buFontTx/>
            </a:pPr>
            <a:endParaRPr lang="en-US" altLang="zh-CN" sz="3200" b="1">
              <a:solidFill>
                <a:srgbClr val="7030A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03835" y="-33020"/>
            <a:ext cx="7804150" cy="736600"/>
            <a:chOff x="2198560" y="1644530"/>
            <a:chExt cx="1749680" cy="596843"/>
          </a:xfrm>
        </p:grpSpPr>
        <p:pic>
          <p:nvPicPr>
            <p:cNvPr id="6" name="图片 5"/>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3" name="图片 2"/>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6"/>
            </p:custDataLst>
          </p:nvPr>
        </p:nvSpPr>
        <p:spPr>
          <a:xfrm>
            <a:off x="163195" y="129540"/>
            <a:ext cx="6435090"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三、</a:t>
            </a:r>
            <a:r>
              <a:rPr lang="zh-CN" altLang="en-US" sz="2400" b="1">
                <a:solidFill>
                  <a:srgbClr val="000000"/>
                </a:solidFill>
                <a:latin typeface="Times New Roman" panose="02020603050405020304" pitchFamily="18" charset="0"/>
                <a:ea typeface="微软雅黑" panose="020B0503020204020204" pitchFamily="34" charset="-122"/>
                <a:sym typeface="+mn-ea"/>
              </a:rPr>
              <a:t>体细胞核移植技术应用前景及存在的问题</a:t>
            </a:r>
            <a:endParaRPr lang="zh-CN" altLang="en-US" sz="2400" b="1">
              <a:latin typeface="+mj-ea"/>
              <a:ea typeface="+mj-ea"/>
              <a:cs typeface="+mj-ea"/>
              <a:sym typeface="+mn-ea"/>
            </a:endParaRPr>
          </a:p>
        </p:txBody>
      </p:sp>
      <p:sp>
        <p:nvSpPr>
          <p:cNvPr id="40" name="文本框 39"/>
          <p:cNvSpPr txBox="1"/>
          <p:nvPr>
            <p:custDataLst>
              <p:tags r:id="rId7"/>
            </p:custDataLst>
          </p:nvPr>
        </p:nvSpPr>
        <p:spPr>
          <a:xfrm>
            <a:off x="203835" y="703580"/>
            <a:ext cx="3258185" cy="577850"/>
          </a:xfrm>
          <a:prstGeom prst="rect">
            <a:avLst/>
          </a:prstGeom>
          <a:solidFill>
            <a:schemeClr val="tx2"/>
          </a:solidFill>
        </p:spPr>
        <p:txBody>
          <a:bodyPr wrap="square">
            <a:noAutofit/>
          </a:bodyPr>
          <a:lstStyle/>
          <a:p>
            <a:pPr algn="l">
              <a:lnSpc>
                <a:spcPct val="100000"/>
              </a:lnSpc>
              <a:spcBef>
                <a:spcPct val="0"/>
              </a:spcBef>
              <a:spcAft>
                <a:spcPct val="0"/>
              </a:spcAft>
              <a:buClrTx/>
              <a:buSzTx/>
              <a:buFontTx/>
            </a:pPr>
            <a:r>
              <a:rPr lang="zh-CN" altLang="en-US" sz="3200" b="1">
                <a:solidFill>
                  <a:srgbClr val="660066"/>
                </a:solidFill>
                <a:latin typeface="Times New Roman" panose="02020603050405020304" pitchFamily="18" charset="0"/>
                <a:ea typeface="楷体" panose="02010609060101010101" pitchFamily="49" charset="-122"/>
                <a:cs typeface="Times New Roman" panose="02020603050405020304" pitchFamily="18" charset="0"/>
                <a:sym typeface="+mn-ea"/>
              </a:rPr>
              <a:t>（一）应用前景</a:t>
            </a:r>
            <a:endParaRPr lang="zh-CN" altLang="en-US" sz="3200" b="1">
              <a:solidFill>
                <a:prstClr val="black"/>
              </a:solidFill>
              <a:effectLst/>
              <a:latin typeface="楷体" panose="02010609060101010101" pitchFamily="49" charset="-122"/>
              <a:ea typeface="楷体" panose="02010609060101010101" pitchFamily="49" charset="-122"/>
              <a:cs typeface="楷体" panose="02010609060101010101" pitchFamily="49" charset="-122"/>
            </a:endParaRPr>
          </a:p>
          <a:p>
            <a:pPr algn="l">
              <a:lnSpc>
                <a:spcPct val="100000"/>
              </a:lnSpc>
              <a:spcBef>
                <a:spcPct val="0"/>
              </a:spcBef>
              <a:spcAft>
                <a:spcPct val="0"/>
              </a:spcAft>
              <a:buClrTx/>
              <a:buSzTx/>
              <a:buFontTx/>
            </a:pPr>
            <a:endParaRPr lang="en-US" altLang="zh-CN" sz="3200" b="1">
              <a:solidFill>
                <a:srgbClr val="7030A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p:cNvSpPr txBox="1"/>
          <p:nvPr>
            <p:custDataLst>
              <p:tags r:id="rId8"/>
            </p:custDataLst>
          </p:nvPr>
        </p:nvSpPr>
        <p:spPr>
          <a:xfrm>
            <a:off x="290302" y="1281697"/>
            <a:ext cx="4089293" cy="597728"/>
          </a:xfrm>
          <a:prstGeom prst="rect">
            <a:avLst/>
          </a:prstGeom>
          <a:noFill/>
          <a:ln w="9525">
            <a:noFill/>
          </a:ln>
        </p:spPr>
        <p:txBody>
          <a:bodyPr wrap="square">
            <a:spAutoFit/>
          </a:bodyPr>
          <a:lstStyle/>
          <a:p>
            <a:pPr>
              <a:lnSpc>
                <a:spcPct val="130000"/>
              </a:lnSpc>
            </a:pPr>
            <a:r>
              <a:rPr lang="en-US" altLang="zh-CN" sz="2800" b="1">
                <a:solidFill>
                  <a:schemeClr val="tx1"/>
                </a:solidFill>
                <a:latin typeface="华文中宋" panose="02010600040101010101" pitchFamily="2" charset="-122"/>
                <a:ea typeface="华文中宋" panose="02010600040101010101" pitchFamily="2" charset="-122"/>
                <a:cs typeface="新宋体" panose="02010609030101010101" charset="-122"/>
              </a:rPr>
              <a:t>(4)</a:t>
            </a:r>
            <a:r>
              <a:rPr lang="zh-CN" sz="2800" b="1">
                <a:solidFill>
                  <a:schemeClr val="tx1"/>
                </a:solidFill>
                <a:latin typeface="华文中宋" panose="02010600040101010101" pitchFamily="2" charset="-122"/>
                <a:ea typeface="华文中宋" panose="02010600040101010101" pitchFamily="2" charset="-122"/>
                <a:cs typeface="新宋体" panose="02010609030101010101" charset="-122"/>
              </a:rPr>
              <a:t>在</a:t>
            </a:r>
            <a:r>
              <a:rPr lang="zh-CN" sz="2800" b="1">
                <a:solidFill>
                  <a:schemeClr val="accent6"/>
                </a:solidFill>
                <a:latin typeface="华文中宋" panose="02010600040101010101" pitchFamily="2" charset="-122"/>
                <a:ea typeface="华文中宋" panose="02010600040101010101" pitchFamily="2" charset="-122"/>
                <a:cs typeface="宋体" panose="02010600030101010101" pitchFamily="2" charset="-122"/>
              </a:rPr>
              <a:t>保护濒危物种方面</a:t>
            </a:r>
            <a:r>
              <a:rPr lang="zh-CN" sz="2800" b="1">
                <a:solidFill>
                  <a:schemeClr val="tx2"/>
                </a:solidFill>
                <a:latin typeface="华文中宋" panose="02010600040101010101" pitchFamily="2" charset="-122"/>
                <a:ea typeface="华文中宋" panose="02010600040101010101" pitchFamily="2" charset="-122"/>
                <a:cs typeface="新宋体" panose="02010609030101010101" charset="-122"/>
              </a:rPr>
              <a:t>：</a:t>
            </a:r>
            <a:endParaRPr lang="zh-CN" sz="2800" b="1">
              <a:solidFill>
                <a:schemeClr val="tx2"/>
              </a:solidFill>
              <a:latin typeface="华文中宋" panose="02010600040101010101" pitchFamily="2" charset="-122"/>
              <a:ea typeface="华文中宋" panose="02010600040101010101" pitchFamily="2" charset="-122"/>
              <a:cs typeface="新宋体" panose="02010609030101010101" charset="-122"/>
            </a:endParaRPr>
          </a:p>
        </p:txBody>
      </p:sp>
      <p:sp>
        <p:nvSpPr>
          <p:cNvPr id="13" name="文本框 12"/>
          <p:cNvSpPr txBox="1"/>
          <p:nvPr>
            <p:custDataLst>
              <p:tags r:id="rId9"/>
            </p:custDataLst>
          </p:nvPr>
        </p:nvSpPr>
        <p:spPr>
          <a:xfrm>
            <a:off x="616585" y="1985645"/>
            <a:ext cx="6163310" cy="737235"/>
          </a:xfrm>
          <a:prstGeom prst="rect">
            <a:avLst/>
          </a:prstGeom>
          <a:noFill/>
          <a:ln w="3175">
            <a:noFill/>
            <a:prstDash val="sysDot"/>
          </a:ln>
        </p:spPr>
        <p:txBody>
          <a:bodyPr wrap="square">
            <a:spAutoFit/>
          </a:bodyPr>
          <a:lstStyle/>
          <a:p>
            <a:pPr>
              <a:lnSpc>
                <a:spcPct val="150000"/>
              </a:lnSpc>
            </a:pPr>
            <a:r>
              <a:rPr lang="zh-CN" altLang="en-US" sz="2800"/>
              <a:t>该技术有望增加濒危物种的存活数量</a:t>
            </a:r>
            <a:endParaRPr lang="zh-CN" altLang="en-US" sz="2800"/>
          </a:p>
        </p:txBody>
      </p:sp>
      <p:grpSp>
        <p:nvGrpSpPr>
          <p:cNvPr id="7" name="组合 6"/>
          <p:cNvGrpSpPr/>
          <p:nvPr>
            <p:custDataLst>
              <p:tags r:id="rId10"/>
            </p:custDataLst>
          </p:nvPr>
        </p:nvGrpSpPr>
        <p:grpSpPr>
          <a:xfrm>
            <a:off x="189230" y="2941320"/>
            <a:ext cx="4149090" cy="3371215"/>
            <a:chOff x="6490" y="3751"/>
            <a:chExt cx="5880" cy="5309"/>
          </a:xfrm>
        </p:grpSpPr>
        <p:sp>
          <p:nvSpPr>
            <p:cNvPr id="19" name="文本框 18"/>
            <p:cNvSpPr txBox="1"/>
            <p:nvPr>
              <p:custDataLst>
                <p:tags r:id="rId11"/>
              </p:custDataLst>
            </p:nvPr>
          </p:nvSpPr>
          <p:spPr>
            <a:xfrm>
              <a:off x="8104" y="8238"/>
              <a:ext cx="3006" cy="822"/>
            </a:xfrm>
            <a:prstGeom prst="rect">
              <a:avLst/>
            </a:prstGeom>
            <a:noFill/>
          </p:spPr>
          <p:txBody>
            <a:bodyPr wrap="square" rtlCol="0" anchor="t">
              <a:spAutoFit/>
            </a:bodyPr>
            <a:lstStyle/>
            <a:p>
              <a:r>
                <a:rPr lang="zh-CN" altLang="en-US" sz="2800" b="1">
                  <a:solidFill>
                    <a:srgbClr val="FF0000"/>
                  </a:solidFill>
                  <a:latin typeface="楷体" panose="02010609060101010101" pitchFamily="49" charset="-122"/>
                  <a:ea typeface="楷体" panose="02010609060101010101" pitchFamily="49" charset="-122"/>
                  <a:sym typeface="+mn-ea"/>
                </a:rPr>
                <a:t>中华眼镜蛇</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pic>
          <p:nvPicPr>
            <p:cNvPr id="24" name="图片 23"/>
            <p:cNvPicPr>
              <a:picLocks noChangeAspect="1"/>
            </p:cNvPicPr>
            <p:nvPr>
              <p:custDataLst>
                <p:tags r:id="rId12"/>
              </p:custDataLst>
            </p:nvPr>
          </p:nvPicPr>
          <p:blipFill>
            <a:blip r:embed="rId13"/>
            <a:stretch>
              <a:fillRect/>
            </a:stretch>
          </p:blipFill>
          <p:spPr>
            <a:xfrm>
              <a:off x="6490" y="3751"/>
              <a:ext cx="5880" cy="4417"/>
            </a:xfrm>
            <a:prstGeom prst="rect">
              <a:avLst/>
            </a:prstGeom>
          </p:spPr>
        </p:pic>
      </p:grpSp>
      <p:grpSp>
        <p:nvGrpSpPr>
          <p:cNvPr id="5" name="组合 4"/>
          <p:cNvGrpSpPr/>
          <p:nvPr>
            <p:custDataLst>
              <p:tags r:id="rId14"/>
            </p:custDataLst>
          </p:nvPr>
        </p:nvGrpSpPr>
        <p:grpSpPr>
          <a:xfrm>
            <a:off x="4256997" y="2996598"/>
            <a:ext cx="7552076" cy="3410885"/>
            <a:chOff x="4279857" y="2901348"/>
            <a:chExt cx="7552076" cy="3410885"/>
          </a:xfrm>
        </p:grpSpPr>
        <p:grpSp>
          <p:nvGrpSpPr>
            <p:cNvPr id="10" name="组合 9"/>
            <p:cNvGrpSpPr/>
            <p:nvPr>
              <p:custDataLst>
                <p:tags r:id="rId15"/>
              </p:custDataLst>
            </p:nvPr>
          </p:nvGrpSpPr>
          <p:grpSpPr>
            <a:xfrm>
              <a:off x="8261328" y="2917523"/>
              <a:ext cx="3570605" cy="3394710"/>
              <a:chOff x="12598" y="4515"/>
              <a:chExt cx="5623" cy="5346"/>
            </a:xfrm>
          </p:grpSpPr>
          <p:pic>
            <p:nvPicPr>
              <p:cNvPr id="8" name="图片 7"/>
              <p:cNvPicPr>
                <a:picLocks noChangeAspect="1"/>
              </p:cNvPicPr>
              <p:nvPr>
                <p:custDataLst>
                  <p:tags r:id="rId16"/>
                </p:custDataLst>
              </p:nvPr>
            </p:nvPicPr>
            <p:blipFill>
              <a:blip r:embed="rId17"/>
              <a:srcRect t="17565" b="11715"/>
              <a:stretch>
                <a:fillRect/>
              </a:stretch>
            </p:blipFill>
            <p:spPr>
              <a:xfrm>
                <a:off x="12598" y="4515"/>
                <a:ext cx="5623" cy="4404"/>
              </a:xfrm>
              <a:prstGeom prst="rect">
                <a:avLst/>
              </a:prstGeom>
            </p:spPr>
          </p:pic>
          <p:sp>
            <p:nvSpPr>
              <p:cNvPr id="12" name="文本框 11"/>
              <p:cNvSpPr txBox="1"/>
              <p:nvPr>
                <p:custDataLst>
                  <p:tags r:id="rId18"/>
                </p:custDataLst>
              </p:nvPr>
            </p:nvSpPr>
            <p:spPr>
              <a:xfrm>
                <a:off x="14340" y="9039"/>
                <a:ext cx="3103" cy="822"/>
              </a:xfrm>
              <a:prstGeom prst="rect">
                <a:avLst/>
              </a:prstGeom>
              <a:noFill/>
            </p:spPr>
            <p:txBody>
              <a:bodyPr wrap="none" rtlCol="0" anchor="t">
                <a:spAutoFit/>
              </a:bodyPr>
              <a:lstStyle/>
              <a:p>
                <a:pPr algn="l"/>
                <a:r>
                  <a:rPr lang="zh-CN" altLang="en-US" sz="2800" b="1">
                    <a:solidFill>
                      <a:srgbClr val="FF0000"/>
                    </a:solidFill>
                    <a:latin typeface="楷体" panose="02010609060101010101" pitchFamily="49" charset="-122"/>
                    <a:ea typeface="楷体" panose="02010609060101010101" pitchFamily="49" charset="-122"/>
                    <a:sym typeface="+mn-ea"/>
                  </a:rPr>
                  <a:t>黑草黄弄蝶</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grpSp>
        <p:grpSp>
          <p:nvGrpSpPr>
            <p:cNvPr id="9" name="组合 8"/>
            <p:cNvGrpSpPr/>
            <p:nvPr>
              <p:custDataLst>
                <p:tags r:id="rId19"/>
              </p:custDataLst>
            </p:nvPr>
          </p:nvGrpSpPr>
          <p:grpSpPr>
            <a:xfrm>
              <a:off x="4279857" y="2901348"/>
              <a:ext cx="3895725" cy="3341801"/>
              <a:chOff x="697334" y="1361533"/>
              <a:chExt cx="4840585" cy="4212440"/>
            </a:xfrm>
          </p:grpSpPr>
          <p:pic>
            <p:nvPicPr>
              <p:cNvPr id="14" name="图片 13"/>
              <p:cNvPicPr>
                <a:picLocks noChangeAspect="1"/>
              </p:cNvPicPr>
              <p:nvPr>
                <p:custDataLst>
                  <p:tags r:id="rId20"/>
                </p:custDataLst>
              </p:nvPr>
            </p:nvPicPr>
            <p:blipFill>
              <a:blip r:embed="rId21"/>
              <a:stretch>
                <a:fillRect/>
              </a:stretch>
            </p:blipFill>
            <p:spPr>
              <a:xfrm>
                <a:off x="697334" y="1361533"/>
                <a:ext cx="4840585" cy="3521551"/>
              </a:xfrm>
              <a:prstGeom prst="rect">
                <a:avLst/>
              </a:prstGeom>
            </p:spPr>
          </p:pic>
          <p:sp>
            <p:nvSpPr>
              <p:cNvPr id="15" name="文本框 14"/>
              <p:cNvSpPr txBox="1"/>
              <p:nvPr>
                <p:custDataLst>
                  <p:tags r:id="rId22"/>
                </p:custDataLst>
              </p:nvPr>
            </p:nvSpPr>
            <p:spPr>
              <a:xfrm>
                <a:off x="2300897" y="4903622"/>
                <a:ext cx="2083726" cy="670351"/>
              </a:xfrm>
              <a:prstGeom prst="rect">
                <a:avLst/>
              </a:prstGeom>
              <a:noFill/>
            </p:spPr>
            <p:txBody>
              <a:bodyPr wrap="square" rtlCol="0" anchor="t">
                <a:spAutoFit/>
              </a:bodyPr>
              <a:lstStyle/>
              <a:p>
                <a:pPr>
                  <a:defRPr/>
                </a:pPr>
                <a:r>
                  <a:rPr lang="zh-CN" altLang="en-US" sz="2800" b="1">
                    <a:solidFill>
                      <a:srgbClr val="000000"/>
                    </a:solidFill>
                    <a:latin typeface="楷体" panose="02010609060101010101" pitchFamily="49" charset="-122"/>
                    <a:ea typeface="楷体" panose="02010609060101010101" pitchFamily="49" charset="-122"/>
                  </a:rPr>
                  <a:t>白鳍豚</a:t>
                </a:r>
                <a:endParaRPr lang="zh-CN" altLang="en-US" sz="2800" b="1">
                  <a:solidFill>
                    <a:srgbClr val="000000"/>
                  </a:solidFill>
                  <a:latin typeface="楷体" panose="02010609060101010101" pitchFamily="49" charset="-122"/>
                  <a:ea typeface="楷体" panose="02010609060101010101" pitchFamily="49"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12395" y="746125"/>
            <a:ext cx="5926455" cy="3342005"/>
          </a:xfrm>
          <a:prstGeom prst="rect">
            <a:avLst/>
          </a:prstGeom>
          <a:solidFill>
            <a:schemeClr val="accent4">
              <a:lumMod val="20000"/>
              <a:lumOff val="80000"/>
            </a:schemeClr>
          </a:solidFill>
          <a:ln w="12700" cmpd="sng">
            <a:solidFill>
              <a:schemeClr val="accent1">
                <a:shade val="50000"/>
              </a:schemeClr>
            </a:solidFill>
            <a:prstDash val="solid"/>
          </a:ln>
        </p:spPr>
        <p:txBody>
          <a:bodyPr wrap="square" rtlCol="0" anchor="t">
            <a:spAutoFit/>
          </a:bodyPr>
          <a:lstStyle/>
          <a:p>
            <a:pPr indent="0" algn="l" defTabSz="1219200" fontAlgn="auto">
              <a:lnSpc>
                <a:spcPct val="151000"/>
              </a:lnSpc>
              <a:buClrTx/>
              <a:buSzTx/>
              <a:buFontTx/>
              <a:defRPr/>
            </a:pP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（悟空）拔一把毫毛，丢在口中嚼碎，望空喷去，叫一声</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变！</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，即变作三二百个小猴，周围攒簇。</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这是《西游记》中的一段描述，展示了中华先贤的想象力。</a:t>
            </a:r>
            <a:endParaRPr lang="zh-CN" altLang="en-US" sz="2800" b="1">
              <a:solidFill>
                <a:schemeClr val="accent6">
                  <a:lumMod val="75000"/>
                </a:schemeClr>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 name="文本框 2"/>
          <p:cNvSpPr txBox="1"/>
          <p:nvPr>
            <p:custDataLst>
              <p:tags r:id="rId2"/>
            </p:custDataLst>
          </p:nvPr>
        </p:nvSpPr>
        <p:spPr>
          <a:xfrm>
            <a:off x="7674610" y="124460"/>
            <a:ext cx="2868295" cy="537845"/>
          </a:xfrm>
          <a:prstGeom prst="rect">
            <a:avLst/>
          </a:prstGeom>
          <a:solidFill>
            <a:schemeClr val="accent2">
              <a:lumMod val="40000"/>
              <a:lumOff val="60000"/>
            </a:schemeClr>
          </a:solidFill>
          <a:ln w="9525">
            <a:noFill/>
          </a:ln>
        </p:spPr>
        <p:txBody>
          <a:bodyPr wrap="square" anchor="t">
            <a:noAutofit/>
          </a:bodyPr>
          <a:lstStyle/>
          <a:p>
            <a:pPr indent="0" algn="ctr" fontAlgn="auto"/>
            <a:r>
              <a:rPr lang="zh-CN" altLang="en-US" sz="2800" b="1">
                <a:solidFill>
                  <a:schemeClr val="accent6">
                    <a:lumMod val="75000"/>
                  </a:schemeClr>
                </a:solidFill>
                <a:latin typeface="楷体" panose="02010609060101010101" pitchFamily="49" charset="-122"/>
                <a:ea typeface="楷体" panose="02010609060101010101" pitchFamily="49" charset="-122"/>
                <a:cs typeface="楷体" panose="02010609060101010101" pitchFamily="49" charset="-122"/>
                <a:sym typeface="+mn-ea"/>
              </a:rPr>
              <a:t>毫毛变猴</a:t>
            </a:r>
            <a:r>
              <a:rPr lang="zh-CN" altLang="en-US" sz="2800" b="1">
                <a:solidFill>
                  <a:schemeClr val="accent6">
                    <a:lumMod val="75000"/>
                  </a:schemeClr>
                </a:solidFill>
                <a:latin typeface="楷体" panose="02010609060101010101" pitchFamily="49" charset="-122"/>
                <a:ea typeface="楷体" panose="02010609060101010101" pitchFamily="49" charset="-122"/>
                <a:cs typeface="Calibri" panose="020F0502020204030204" charset="0"/>
              </a:rPr>
              <a:t>（视频）</a:t>
            </a:r>
            <a:endParaRPr lang="zh-CN" altLang="en-US" sz="2800" b="1">
              <a:solidFill>
                <a:schemeClr val="accent6">
                  <a:lumMod val="75000"/>
                </a:schemeClr>
              </a:solidFill>
              <a:latin typeface="楷体" panose="02010609060101010101" pitchFamily="49" charset="-122"/>
              <a:ea typeface="楷体" panose="02010609060101010101" pitchFamily="49" charset="-122"/>
              <a:cs typeface="Calibri" panose="020F0502020204030204" charset="0"/>
            </a:endParaRPr>
          </a:p>
        </p:txBody>
      </p:sp>
      <p:pic>
        <p:nvPicPr>
          <p:cNvPr id="9" name="1">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6107430" y="745490"/>
            <a:ext cx="6002655" cy="3342640"/>
          </a:xfrm>
          <a:prstGeom prst="rect">
            <a:avLst/>
          </a:prstGeom>
          <a:ln w="28575" cmpd="dbl">
            <a:solidFill>
              <a:schemeClr val="accent6">
                <a:lumMod val="75000"/>
              </a:schemeClr>
            </a:solidFill>
            <a:prstDash val="sysDash"/>
          </a:ln>
        </p:spPr>
      </p:pic>
      <p:pic>
        <p:nvPicPr>
          <p:cNvPr id="10" name="图片 9"/>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lum bright="-6000"/>
          </a:blip>
          <a:stretch>
            <a:fillRect/>
          </a:stretch>
        </p:blipFill>
        <p:spPr>
          <a:xfrm>
            <a:off x="36195" y="4093210"/>
            <a:ext cx="4027805" cy="2580640"/>
          </a:xfrm>
          <a:prstGeom prst="rect">
            <a:avLst/>
          </a:prstGeom>
        </p:spPr>
      </p:pic>
      <p:sp>
        <p:nvSpPr>
          <p:cNvPr id="11" name="文本框 10"/>
          <p:cNvSpPr txBox="1"/>
          <p:nvPr>
            <p:custDataLst>
              <p:tags r:id="rId8"/>
            </p:custDataLst>
          </p:nvPr>
        </p:nvSpPr>
        <p:spPr>
          <a:xfrm>
            <a:off x="3682365" y="4341495"/>
            <a:ext cx="897890" cy="521970"/>
          </a:xfrm>
          <a:prstGeom prst="rect">
            <a:avLst/>
          </a:prstGeom>
          <a:solidFill>
            <a:schemeClr val="accent2">
              <a:lumMod val="40000"/>
              <a:lumOff val="60000"/>
            </a:schemeClr>
          </a:solidFill>
        </p:spPr>
        <p:txBody>
          <a:bodyPr wrap="none" rtlCol="0" anchor="t">
            <a:spAutoFit/>
          </a:bodyPr>
          <a:lstStyle/>
          <a:p>
            <a:r>
              <a:rPr lang="zh-CN" altLang="en-US" sz="2800" b="1">
                <a:solidFill>
                  <a:schemeClr val="tx1"/>
                </a:solidFill>
                <a:latin typeface="楷体" panose="02010609060101010101" pitchFamily="49" charset="-122"/>
                <a:ea typeface="楷体" panose="02010609060101010101" pitchFamily="49" charset="-122"/>
                <a:cs typeface="黑体" panose="02010609060101010101" pitchFamily="49" charset="-122"/>
                <a:sym typeface="+mn-ea"/>
              </a:rPr>
              <a:t>毫毛</a:t>
            </a:r>
            <a:endParaRPr lang="zh-CN" altLang="en-US" sz="2800" b="1">
              <a:solidFill>
                <a:schemeClr val="tx1"/>
              </a:solidFill>
              <a:latin typeface="楷体" panose="02010609060101010101" pitchFamily="49" charset="-122"/>
              <a:ea typeface="楷体" panose="02010609060101010101" pitchFamily="49" charset="-122"/>
              <a:cs typeface="黑体" panose="02010609060101010101" pitchFamily="49" charset="-122"/>
              <a:sym typeface="+mn-ea"/>
            </a:endParaRPr>
          </a:p>
        </p:txBody>
      </p:sp>
      <p:sp>
        <p:nvSpPr>
          <p:cNvPr id="13" name="文本框 12"/>
          <p:cNvSpPr txBox="1"/>
          <p:nvPr>
            <p:custDataLst>
              <p:tags r:id="rId9"/>
            </p:custDataLst>
          </p:nvPr>
        </p:nvSpPr>
        <p:spPr>
          <a:xfrm>
            <a:off x="6301740" y="4341495"/>
            <a:ext cx="3027680" cy="521970"/>
          </a:xfrm>
          <a:prstGeom prst="rect">
            <a:avLst/>
          </a:prstGeom>
          <a:solidFill>
            <a:schemeClr val="accent2">
              <a:lumMod val="40000"/>
              <a:lumOff val="60000"/>
            </a:schemeClr>
          </a:solidFill>
        </p:spPr>
        <p:txBody>
          <a:bodyPr wrap="none" rtlCol="0" anchor="t">
            <a:spAutoFit/>
          </a:bodyPr>
          <a:lstStyle/>
          <a:p>
            <a:r>
              <a:rPr lang="zh-CN" altLang="en-US" sz="2800" b="1">
                <a:solidFill>
                  <a:schemeClr val="tx1"/>
                </a:solidFill>
                <a:latin typeface="楷体" panose="02010609060101010101" pitchFamily="49" charset="-122"/>
                <a:ea typeface="楷体" panose="02010609060101010101" pitchFamily="49" charset="-122"/>
                <a:cs typeface="黑体" panose="02010609060101010101" pitchFamily="49" charset="-122"/>
                <a:sym typeface="+mn-ea"/>
              </a:rPr>
              <a:t>来自悟空的体细胞</a:t>
            </a:r>
            <a:endParaRPr lang="zh-CN" altLang="en-US" sz="2800" b="1">
              <a:solidFill>
                <a:schemeClr val="tx1"/>
              </a:solidFill>
              <a:latin typeface="楷体" panose="02010609060101010101" pitchFamily="49" charset="-122"/>
              <a:ea typeface="楷体" panose="02010609060101010101" pitchFamily="49" charset="-122"/>
              <a:cs typeface="黑体" panose="02010609060101010101" pitchFamily="49" charset="-122"/>
              <a:sym typeface="+mn-ea"/>
            </a:endParaRPr>
          </a:p>
        </p:txBody>
      </p:sp>
      <p:pic>
        <p:nvPicPr>
          <p:cNvPr id="15" name="图片 14"/>
          <p:cNvPicPr>
            <a:picLocks noChangeAspect="1"/>
          </p:cNvPicPr>
          <p:nvPr>
            <p:custDataLst>
              <p:tags r:id="rId10"/>
            </p:custDataLst>
          </p:nvPr>
        </p:nvPicPr>
        <p:blipFill>
          <a:blip r:embed="rId7">
            <a:clrChange>
              <a:clrFrom>
                <a:srgbClr val="FFFFFF">
                  <a:alpha val="100000"/>
                </a:srgbClr>
              </a:clrFrom>
              <a:clrTo>
                <a:srgbClr val="FFFFFF">
                  <a:alpha val="100000"/>
                  <a:alpha val="0"/>
                </a:srgbClr>
              </a:clrTo>
            </a:clrChange>
            <a:lum bright="-6000"/>
          </a:blip>
          <a:srcRect l="51663" t="-787" r="757" b="29109"/>
          <a:stretch>
            <a:fillRect/>
          </a:stretch>
        </p:blipFill>
        <p:spPr>
          <a:xfrm>
            <a:off x="5944235" y="5071745"/>
            <a:ext cx="1730375" cy="1670685"/>
          </a:xfrm>
          <a:prstGeom prst="ellipse">
            <a:avLst/>
          </a:prstGeom>
        </p:spPr>
      </p:pic>
      <p:sp>
        <p:nvSpPr>
          <p:cNvPr id="16" name="流程图: 资料带 15"/>
          <p:cNvSpPr/>
          <p:nvPr>
            <p:custDataLst>
              <p:tags r:id="rId11"/>
            </p:custDataLst>
          </p:nvPr>
        </p:nvSpPr>
        <p:spPr>
          <a:xfrm>
            <a:off x="8026400" y="5151755"/>
            <a:ext cx="2922905" cy="760730"/>
          </a:xfrm>
          <a:prstGeom prst="flowChartPunchedTape">
            <a:avLst/>
          </a:prstGeom>
          <a:solidFill>
            <a:schemeClr val="accent3">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3200" b="1">
                <a:solidFill>
                  <a:schemeClr val="bg1"/>
                </a:solidFill>
                <a:latin typeface="楷体" panose="02010609060101010101" pitchFamily="49" charset="-122"/>
                <a:ea typeface="楷体" panose="02010609060101010101" pitchFamily="49" charset="-122"/>
              </a:rPr>
              <a:t>是否可以实现</a:t>
            </a:r>
            <a:endParaRPr lang="zh-CN" altLang="en-US" sz="3200" b="1">
              <a:solidFill>
                <a:schemeClr val="bg1"/>
              </a:solidFill>
              <a:latin typeface="楷体" panose="02010609060101010101" pitchFamily="49" charset="-122"/>
              <a:ea typeface="楷体" panose="02010609060101010101" pitchFamily="49" charset="-122"/>
            </a:endParaRPr>
          </a:p>
        </p:txBody>
      </p:sp>
      <p:pic>
        <p:nvPicPr>
          <p:cNvPr id="17" name="图片 16"/>
          <p:cNvPicPr>
            <a:picLocks noChangeAspect="1"/>
          </p:cNvPicPr>
          <p:nvPr>
            <p:custDataLst>
              <p:tags r:id="rId12"/>
            </p:custDataLst>
          </p:nvPr>
        </p:nvPicPr>
        <p:blipFill>
          <a:blip r:embed="rId13"/>
          <a:stretch>
            <a:fillRect/>
          </a:stretch>
        </p:blipFill>
        <p:spPr>
          <a:xfrm>
            <a:off x="4845050" y="4341495"/>
            <a:ext cx="1456690" cy="551180"/>
          </a:xfrm>
          <a:prstGeom prst="rect">
            <a:avLst/>
          </a:prstGeom>
        </p:spPr>
      </p:pic>
      <p:pic>
        <p:nvPicPr>
          <p:cNvPr id="18" name="图片 17"/>
          <p:cNvPicPr>
            <a:picLocks noChangeAspect="1"/>
          </p:cNvPicPr>
          <p:nvPr>
            <p:custDataLst>
              <p:tags r:id="rId14"/>
            </p:custDataLst>
          </p:nvPr>
        </p:nvPicPr>
        <p:blipFill>
          <a:blip r:embed="rId15"/>
          <a:stretch>
            <a:fillRect/>
          </a:stretch>
        </p:blipFill>
        <p:spPr>
          <a:xfrm rot="5400000">
            <a:off x="7210425" y="4840605"/>
            <a:ext cx="1210945" cy="932815"/>
          </a:xfrm>
          <a:prstGeom prst="rect">
            <a:avLst/>
          </a:prstGeom>
        </p:spPr>
      </p:pic>
      <p:pic>
        <p:nvPicPr>
          <p:cNvPr id="20" name="图片 19"/>
          <p:cNvPicPr>
            <a:picLocks noChangeAspect="1"/>
          </p:cNvPicPr>
          <p:nvPr>
            <p:custDataLst>
              <p:tags r:id="rId16"/>
            </p:custDataLst>
          </p:nvPr>
        </p:nvPicPr>
        <p:blipFill>
          <a:blip r:embed="rId17"/>
          <a:stretch>
            <a:fillRect/>
          </a:stretch>
        </p:blipFill>
        <p:spPr>
          <a:xfrm>
            <a:off x="10542905" y="4625340"/>
            <a:ext cx="2048510" cy="20485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3"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5" fill="hold" display="0">
                  <p:stCondLst>
                    <p:cond delay="indefinite"/>
                  </p:stCondLst>
                </p:cTn>
                <p:tgtEl>
                  <p:spTgt spid="9"/>
                </p:tgtEl>
              </p:cMediaNode>
            </p:video>
          </p:childTnLst>
        </p:cTn>
      </p:par>
    </p:tnLst>
    <p:bldLst>
      <p:bldP spid="11" grpId="0" animBg="1"/>
      <p:bldP spid="13"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03835" y="-33020"/>
            <a:ext cx="7804150" cy="736600"/>
            <a:chOff x="2198560" y="1644530"/>
            <a:chExt cx="1749680" cy="596843"/>
          </a:xfrm>
        </p:grpSpPr>
        <p:pic>
          <p:nvPicPr>
            <p:cNvPr id="6" name="图片 5"/>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3" name="图片 2"/>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6"/>
            </p:custDataLst>
          </p:nvPr>
        </p:nvSpPr>
        <p:spPr>
          <a:xfrm>
            <a:off x="163195" y="129540"/>
            <a:ext cx="6435090"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三、</a:t>
            </a:r>
            <a:r>
              <a:rPr lang="zh-CN" altLang="en-US" sz="2400" b="1">
                <a:solidFill>
                  <a:srgbClr val="000000"/>
                </a:solidFill>
                <a:latin typeface="Times New Roman" panose="02020603050405020304" pitchFamily="18" charset="0"/>
                <a:ea typeface="微软雅黑" panose="020B0503020204020204" pitchFamily="34" charset="-122"/>
                <a:sym typeface="+mn-ea"/>
              </a:rPr>
              <a:t>体细胞核移植技术应用前景及存在的问题</a:t>
            </a:r>
            <a:endParaRPr lang="zh-CN" altLang="en-US" sz="2400" b="1">
              <a:latin typeface="+mj-ea"/>
              <a:ea typeface="+mj-ea"/>
              <a:cs typeface="+mj-ea"/>
              <a:sym typeface="+mn-ea"/>
            </a:endParaRPr>
          </a:p>
        </p:txBody>
      </p:sp>
      <p:sp>
        <p:nvSpPr>
          <p:cNvPr id="40" name="文本框 39"/>
          <p:cNvSpPr txBox="1"/>
          <p:nvPr>
            <p:custDataLst>
              <p:tags r:id="rId7"/>
            </p:custDataLst>
          </p:nvPr>
        </p:nvSpPr>
        <p:spPr>
          <a:xfrm>
            <a:off x="203835" y="703580"/>
            <a:ext cx="3258185" cy="577850"/>
          </a:xfrm>
          <a:prstGeom prst="rect">
            <a:avLst/>
          </a:prstGeom>
          <a:solidFill>
            <a:schemeClr val="tx2"/>
          </a:solidFill>
        </p:spPr>
        <p:txBody>
          <a:bodyPr wrap="square">
            <a:noAutofit/>
          </a:bodyPr>
          <a:lstStyle/>
          <a:p>
            <a:pPr algn="l">
              <a:lnSpc>
                <a:spcPct val="100000"/>
              </a:lnSpc>
              <a:spcBef>
                <a:spcPct val="0"/>
              </a:spcBef>
              <a:spcAft>
                <a:spcPct val="0"/>
              </a:spcAft>
              <a:buClrTx/>
              <a:buSzTx/>
              <a:buFontTx/>
            </a:pPr>
            <a:r>
              <a:rPr lang="zh-CN" altLang="en-US" sz="3200" b="1">
                <a:solidFill>
                  <a:srgbClr val="660066"/>
                </a:solidFill>
                <a:latin typeface="Times New Roman" panose="02020603050405020304" pitchFamily="18" charset="0"/>
                <a:ea typeface="楷体" panose="02010609060101010101" pitchFamily="49" charset="-122"/>
                <a:cs typeface="Times New Roman" panose="02020603050405020304" pitchFamily="18" charset="0"/>
                <a:sym typeface="+mn-ea"/>
              </a:rPr>
              <a:t>（二）存在问题</a:t>
            </a:r>
            <a:endParaRPr lang="en-US" altLang="zh-CN" sz="3200" b="1">
              <a:solidFill>
                <a:srgbClr val="7030A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矩形 7"/>
          <p:cNvSpPr/>
          <p:nvPr>
            <p:custDataLst>
              <p:tags r:id="rId8"/>
            </p:custDataLst>
          </p:nvPr>
        </p:nvSpPr>
        <p:spPr>
          <a:xfrm>
            <a:off x="997853" y="3573808"/>
            <a:ext cx="7143752" cy="1717971"/>
          </a:xfrm>
          <a:prstGeom prst="rect">
            <a:avLst/>
          </a:prstGeom>
        </p:spPr>
        <p:txBody>
          <a:bodyPr wrap="square">
            <a:spAutoFit/>
          </a:bodyPr>
          <a:lstStyle/>
          <a:p>
            <a:pPr>
              <a:lnSpc>
                <a:spcPct val="130000"/>
              </a:lnSpc>
              <a:spcBef>
                <a:spcPct val="50000"/>
              </a:spcBef>
            </a:pPr>
            <a:r>
              <a:rPr lang="zh-CN" altLang="en-US" sz="2800">
                <a:solidFill>
                  <a:srgbClr val="C00000"/>
                </a:solidFill>
                <a:latin typeface="楷体" panose="02010609060101010101" pitchFamily="49" charset="-122"/>
                <a:ea typeface="楷体" panose="02010609060101010101" pitchFamily="49" charset="-122"/>
              </a:rPr>
              <a:t>许多克隆动物表现出遗传和生理缺陷，如体型过大，异常肥胖，发育困难，脏器缺陷，免疫失调等。易出现早衰（多利羊猜想）。</a:t>
            </a:r>
            <a:endParaRPr lang="zh-CN" altLang="en-US" sz="2800">
              <a:solidFill>
                <a:srgbClr val="C00000"/>
              </a:solidFill>
              <a:latin typeface="楷体" panose="02010609060101010101" pitchFamily="49" charset="-122"/>
              <a:ea typeface="楷体" panose="02010609060101010101" pitchFamily="49" charset="-122"/>
            </a:endParaRPr>
          </a:p>
        </p:txBody>
      </p:sp>
      <p:sp>
        <p:nvSpPr>
          <p:cNvPr id="10" name="矩形 9"/>
          <p:cNvSpPr/>
          <p:nvPr>
            <p:custDataLst>
              <p:tags r:id="rId9"/>
            </p:custDataLst>
          </p:nvPr>
        </p:nvSpPr>
        <p:spPr>
          <a:xfrm>
            <a:off x="1048652" y="2038439"/>
            <a:ext cx="5929828" cy="523220"/>
          </a:xfrm>
          <a:prstGeom prst="rect">
            <a:avLst/>
          </a:prstGeom>
        </p:spPr>
        <p:txBody>
          <a:bodyPr wrap="none">
            <a:spAutoFit/>
          </a:bodyPr>
          <a:lstStyle/>
          <a:p>
            <a:r>
              <a:rPr lang="zh-CN" altLang="en-US" sz="2800">
                <a:solidFill>
                  <a:srgbClr val="C00000"/>
                </a:solidFill>
                <a:latin typeface="楷体" panose="02010609060101010101" pitchFamily="49" charset="-122"/>
                <a:ea typeface="楷体" panose="02010609060101010101" pitchFamily="49" charset="-122"/>
              </a:rPr>
              <a:t>胚胎移植</a:t>
            </a:r>
            <a:r>
              <a:rPr lang="en-US" altLang="zh-CN" sz="2800">
                <a:solidFill>
                  <a:srgbClr val="C00000"/>
                </a:solidFill>
                <a:latin typeface="楷体" panose="02010609060101010101" pitchFamily="49" charset="-122"/>
                <a:ea typeface="楷体" panose="02010609060101010101" pitchFamily="49" charset="-122"/>
              </a:rPr>
              <a:t>—</a:t>
            </a:r>
            <a:r>
              <a:rPr lang="zh-CN" altLang="en-US" sz="2800">
                <a:solidFill>
                  <a:srgbClr val="C00000"/>
                </a:solidFill>
                <a:latin typeface="楷体" panose="02010609060101010101" pitchFamily="49" charset="-122"/>
                <a:ea typeface="楷体" panose="02010609060101010101" pitchFamily="49" charset="-122"/>
              </a:rPr>
              <a:t>动物幼体产出概率＜</a:t>
            </a:r>
            <a:r>
              <a:rPr lang="en-US" altLang="zh-CN" sz="2800">
                <a:solidFill>
                  <a:srgbClr val="C00000"/>
                </a:solidFill>
                <a:latin typeface="楷体" panose="02010609060101010101" pitchFamily="49" charset="-122"/>
                <a:ea typeface="楷体" panose="02010609060101010101" pitchFamily="49" charset="-122"/>
              </a:rPr>
              <a:t>10</a:t>
            </a:r>
            <a:r>
              <a:rPr lang="zh-CN" altLang="en-US" sz="2800">
                <a:solidFill>
                  <a:srgbClr val="C00000"/>
                </a:solidFill>
                <a:latin typeface="楷体" panose="02010609060101010101" pitchFamily="49" charset="-122"/>
                <a:ea typeface="楷体" panose="02010609060101010101" pitchFamily="49" charset="-122"/>
              </a:rPr>
              <a:t>％</a:t>
            </a:r>
            <a:endParaRPr lang="zh-CN" altLang="en-US" sz="2800">
              <a:solidFill>
                <a:srgbClr val="C00000"/>
              </a:solidFill>
              <a:latin typeface="楷体" panose="02010609060101010101" pitchFamily="49" charset="-122"/>
              <a:ea typeface="楷体" panose="02010609060101010101" pitchFamily="49" charset="-122"/>
            </a:endParaRPr>
          </a:p>
        </p:txBody>
      </p:sp>
      <p:sp>
        <p:nvSpPr>
          <p:cNvPr id="5" name="矩形 4"/>
          <p:cNvSpPr/>
          <p:nvPr>
            <p:custDataLst>
              <p:tags r:id="rId10"/>
            </p:custDataLst>
          </p:nvPr>
        </p:nvSpPr>
        <p:spPr>
          <a:xfrm>
            <a:off x="502420" y="1396582"/>
            <a:ext cx="2058577" cy="581569"/>
          </a:xfrm>
          <a:prstGeom prst="rect">
            <a:avLst/>
          </a:prstGeom>
        </p:spPr>
        <p:txBody>
          <a:bodyPr wrap="none">
            <a:spAutoFit/>
          </a:bodyPr>
          <a:lstStyle/>
          <a:p>
            <a:pPr lvl="0">
              <a:lnSpc>
                <a:spcPct val="125000"/>
              </a:lnSpc>
              <a:spcBef>
                <a:spcPct val="0"/>
              </a:spcBef>
              <a:buNone/>
            </a:pPr>
            <a:r>
              <a:rPr lang="en-US" altLang="zh-CN" sz="2800" b="1" noProof="1">
                <a:latin typeface="华文中宋" panose="02010600040101010101" pitchFamily="2" charset="-122"/>
                <a:ea typeface="华文中宋" panose="02010600040101010101" pitchFamily="2" charset="-122"/>
              </a:rPr>
              <a:t>(1)</a:t>
            </a:r>
            <a:r>
              <a:rPr lang="zh-CN" altLang="en-US" sz="2800" b="1" noProof="1">
                <a:latin typeface="华文中宋" panose="02010600040101010101" pitchFamily="2" charset="-122"/>
                <a:ea typeface="华文中宋" panose="02010600040101010101" pitchFamily="2" charset="-122"/>
              </a:rPr>
              <a:t>成功率低</a:t>
            </a:r>
            <a:endParaRPr lang="zh-CN" altLang="en-US" sz="2800" b="1" noProof="1">
              <a:latin typeface="华文中宋" panose="02010600040101010101" pitchFamily="2" charset="-122"/>
              <a:ea typeface="华文中宋" panose="02010600040101010101" pitchFamily="2" charset="-122"/>
            </a:endParaRPr>
          </a:p>
        </p:txBody>
      </p:sp>
      <p:sp>
        <p:nvSpPr>
          <p:cNvPr id="7" name="矩形 6"/>
          <p:cNvSpPr/>
          <p:nvPr>
            <p:custDataLst>
              <p:tags r:id="rId11"/>
            </p:custDataLst>
          </p:nvPr>
        </p:nvSpPr>
        <p:spPr>
          <a:xfrm>
            <a:off x="502420" y="2917343"/>
            <a:ext cx="6096000" cy="581441"/>
          </a:xfrm>
          <a:prstGeom prst="rect">
            <a:avLst/>
          </a:prstGeom>
        </p:spPr>
        <p:txBody>
          <a:bodyPr>
            <a:spAutoFit/>
          </a:bodyPr>
          <a:lstStyle/>
          <a:p>
            <a:pPr lvl="0" fontAlgn="base">
              <a:lnSpc>
                <a:spcPct val="125000"/>
              </a:lnSpc>
              <a:spcBef>
                <a:spcPct val="0"/>
              </a:spcBef>
              <a:buNone/>
            </a:pPr>
            <a:r>
              <a:rPr lang="en-US" altLang="zh-CN" sz="2800" b="1" noProof="1">
                <a:latin typeface="华文中宋" panose="02010600040101010101" pitchFamily="2" charset="-122"/>
                <a:ea typeface="华文中宋" panose="02010600040101010101" pitchFamily="2" charset="-122"/>
              </a:rPr>
              <a:t>(2)</a:t>
            </a:r>
            <a:r>
              <a:rPr lang="zh-CN" altLang="en-US" sz="2800" b="1" noProof="1">
                <a:latin typeface="华文中宋" panose="02010600040101010101" pitchFamily="2" charset="-122"/>
                <a:ea typeface="华文中宋" panose="02010600040101010101" pitchFamily="2" charset="-122"/>
              </a:rPr>
              <a:t>克隆动物存在健康问题</a:t>
            </a:r>
            <a:endParaRPr lang="zh-CN" altLang="en-US" sz="2800" b="1" noProof="1">
              <a:latin typeface="华文中宋" panose="02010600040101010101" pitchFamily="2" charset="-122"/>
              <a:ea typeface="华文中宋" panose="02010600040101010101" pitchFamily="2" charset="-122"/>
            </a:endParaRPr>
          </a:p>
        </p:txBody>
      </p:sp>
      <p:pic>
        <p:nvPicPr>
          <p:cNvPr id="13" name="图片 12"/>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8192404" y="1213167"/>
            <a:ext cx="3533775" cy="5172075"/>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左大括号 13"/>
          <p:cNvSpPr/>
          <p:nvPr>
            <p:custDataLst>
              <p:tags r:id="rId1"/>
            </p:custDataLst>
          </p:nvPr>
        </p:nvSpPr>
        <p:spPr>
          <a:xfrm rot="5400000">
            <a:off x="5786992" y="-3951755"/>
            <a:ext cx="443846" cy="9724573"/>
          </a:xfrm>
          <a:prstGeom prst="leftBrace">
            <a:avLst>
              <a:gd name="adj1" fmla="val 26079"/>
              <a:gd name="adj2" fmla="val 50000"/>
            </a:avLst>
          </a:prstGeom>
          <a:noFill/>
          <a:ln w="38100" cap="flat" cmpd="sng">
            <a:solidFill>
              <a:srgbClr val="00B05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defTabSz="914400" eaLnBrk="1" hangingPunct="1">
              <a:spcBef>
                <a:spcPct val="0"/>
              </a:spcBef>
              <a:buFontTx/>
              <a:buNone/>
            </a:pPr>
            <a:endParaRPr lang="zh-CN" altLang="zh-CN" b="0" i="0">
              <a:solidFill>
                <a:srgbClr val="0070C0"/>
              </a:solidFill>
              <a:latin typeface="微软雅黑" panose="020B0503020204020204" pitchFamily="34" charset="-122"/>
              <a:ea typeface="微软雅黑" panose="020B0503020204020204" pitchFamily="34" charset="-122"/>
              <a:cs typeface="Arial" panose="020B0604020202020204"/>
            </a:endParaRPr>
          </a:p>
        </p:txBody>
      </p:sp>
      <p:sp>
        <p:nvSpPr>
          <p:cNvPr id="2" name="TextBox 12"/>
          <p:cNvSpPr txBox="1"/>
          <p:nvPr>
            <p:custDataLst>
              <p:tags r:id="rId2"/>
            </p:custDataLst>
          </p:nvPr>
        </p:nvSpPr>
        <p:spPr>
          <a:xfrm>
            <a:off x="177267" y="123508"/>
            <a:ext cx="1454236" cy="449991"/>
          </a:xfrm>
          <a:prstGeom prst="rect">
            <a:avLst/>
          </a:prstGeom>
          <a:noFill/>
        </p:spPr>
        <p:txBody>
          <a:bodyPr wrap="none" lIns="34286" tIns="17143" rIns="34286" bIns="17143" rtlCol="0">
            <a:spAutoFit/>
          </a:bodyPr>
          <a:lstStyle>
            <a:defPPr>
              <a:defRPr lang="zh-CN"/>
            </a:defPPr>
            <a:lvl1pPr algn="ctr">
              <a:defRPr b="1">
                <a:solidFill>
                  <a:srgbClr val="189983"/>
                </a:solidFill>
                <a:latin typeface="微软雅黑" panose="020B0503020204020204" pitchFamily="34" charset="-122"/>
                <a:ea typeface="微软雅黑" panose="020B0503020204020204" pitchFamily="34" charset="-122"/>
              </a:defRPr>
            </a:lvl1pPr>
          </a:lstStyle>
          <a:p>
            <a:pPr algn="ctr"/>
            <a:r>
              <a:rPr lang="zh-CN" altLang="en-US" sz="2700">
                <a:solidFill>
                  <a:srgbClr val="52BBAB"/>
                </a:solidFill>
              </a:rPr>
              <a:t>本节小结</a:t>
            </a:r>
            <a:endParaRPr lang="zh-CN" altLang="en-US" sz="2700">
              <a:solidFill>
                <a:srgbClr val="52BBAB"/>
              </a:solidFill>
            </a:endParaRPr>
          </a:p>
        </p:txBody>
      </p:sp>
      <p:sp>
        <p:nvSpPr>
          <p:cNvPr id="3" name="矩形 1"/>
          <p:cNvSpPr/>
          <p:nvPr>
            <p:custDataLst>
              <p:tags r:id="rId3"/>
            </p:custDataLst>
          </p:nvPr>
        </p:nvSpPr>
        <p:spPr>
          <a:xfrm>
            <a:off x="177267" y="550640"/>
            <a:ext cx="1454237" cy="45719"/>
          </a:xfrm>
          <a:prstGeom prst="rect">
            <a:avLst/>
          </a:prstGeom>
        </p:spPr>
        <p:style>
          <a:lnRef idx="0">
            <a:schemeClr val="accent2"/>
          </a:lnRef>
          <a:fillRef idx="3">
            <a:schemeClr val="accent2"/>
          </a:fillRef>
          <a:effectRef idx="3">
            <a:schemeClr val="accent2"/>
          </a:effectRef>
          <a:fontRef idx="minor">
            <a:schemeClr val="lt1"/>
          </a:fontRef>
        </p:style>
        <p:txBody>
          <a:bodyPr lIns="34268" tIns="17134" rIns="34268" bIns="17134" anchor="ctr"/>
          <a:lstStyle/>
          <a:p>
            <a:pPr algn="ctr" fontAlgn="auto">
              <a:spcBef>
                <a:spcPct val="0"/>
              </a:spcBef>
              <a:spcAft>
                <a:spcPct val="0"/>
              </a:spcAft>
              <a:defRPr/>
            </a:pPr>
            <a:endParaRPr lang="zh-CN" altLang="en-US">
              <a:ea typeface="微软雅黑" panose="020B0503020204020204" pitchFamily="34" charset="-122"/>
            </a:endParaRPr>
          </a:p>
        </p:txBody>
      </p:sp>
      <p:sp>
        <p:nvSpPr>
          <p:cNvPr id="10" name="文本框 9"/>
          <p:cNvSpPr txBox="1"/>
          <p:nvPr>
            <p:custDataLst>
              <p:tags r:id="rId4"/>
            </p:custDataLst>
          </p:nvPr>
        </p:nvSpPr>
        <p:spPr>
          <a:xfrm>
            <a:off x="453040" y="1012439"/>
            <a:ext cx="1642236" cy="523220"/>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a:ln>
                  <a:noFill/>
                </a:ln>
                <a:solidFill>
                  <a:srgbClr val="FFFFFF"/>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rPr>
              <a:t>理论基础</a:t>
            </a:r>
            <a:endParaRPr kumimoji="0" lang="zh-CN" altLang="en-US" sz="2800" b="0" i="0" u="none" strike="noStrike" kern="0" cap="none" spc="0" normalizeH="0" baseline="0" noProof="0">
              <a:ln>
                <a:noFill/>
              </a:ln>
              <a:solidFill>
                <a:srgbClr val="FFFFFF"/>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12" name="文本框 11"/>
          <p:cNvSpPr txBox="1"/>
          <p:nvPr>
            <p:custDataLst>
              <p:tags r:id="rId5"/>
            </p:custDataLst>
          </p:nvPr>
        </p:nvSpPr>
        <p:spPr>
          <a:xfrm>
            <a:off x="279030" y="2277781"/>
            <a:ext cx="591355" cy="4401205"/>
          </a:xfrm>
          <a:prstGeom prst="rect">
            <a:avLst/>
          </a:prstGeom>
          <a:noFill/>
        </p:spPr>
        <p:txBody>
          <a:bodyPr wrap="square">
            <a:spAutoFit/>
          </a:bodyPr>
          <a:lstStyle/>
          <a:p>
            <a:r>
              <a:rPr lang="zh-CN" altLang="en-US" sz="2800">
                <a:latin typeface="楷体" panose="02010609060101010101" pitchFamily="49" charset="-122"/>
                <a:ea typeface="楷体" panose="02010609060101010101" pitchFamily="49" charset="-122"/>
              </a:rPr>
              <a:t>动物体细胞核的全能性</a:t>
            </a:r>
            <a:endParaRPr lang="zh-CN" altLang="en-US" sz="2800" i="0">
              <a:latin typeface="楷体" panose="02010609060101010101" pitchFamily="49" charset="-122"/>
              <a:ea typeface="楷体" panose="02010609060101010101" pitchFamily="49" charset="-122"/>
            </a:endParaRPr>
          </a:p>
        </p:txBody>
      </p:sp>
      <p:sp>
        <p:nvSpPr>
          <p:cNvPr id="13" name="文本框 12"/>
          <p:cNvSpPr txBox="1"/>
          <p:nvPr>
            <p:custDataLst>
              <p:tags r:id="rId6"/>
            </p:custDataLst>
          </p:nvPr>
        </p:nvSpPr>
        <p:spPr>
          <a:xfrm>
            <a:off x="1240666" y="2381348"/>
            <a:ext cx="519278" cy="3108543"/>
          </a:xfrm>
          <a:prstGeom prst="rect">
            <a:avLst/>
          </a:prstGeom>
          <a:noFill/>
        </p:spPr>
        <p:txBody>
          <a:bodyPr wrap="square">
            <a:spAutoFit/>
          </a:bodyPr>
          <a:lstStyle/>
          <a:p>
            <a:r>
              <a:rPr lang="zh-CN" altLang="en-US" sz="2800" i="0">
                <a:latin typeface="楷体" panose="02010609060101010101" pitchFamily="49" charset="-122"/>
                <a:ea typeface="楷体" panose="02010609060101010101" pitchFamily="49" charset="-122"/>
              </a:rPr>
              <a:t>胚胎细胞核移植</a:t>
            </a:r>
            <a:endParaRPr lang="zh-CN" altLang="en-US" sz="2800" i="0">
              <a:latin typeface="楷体" panose="02010609060101010101" pitchFamily="49" charset="-122"/>
              <a:ea typeface="楷体" panose="02010609060101010101" pitchFamily="49" charset="-122"/>
            </a:endParaRPr>
          </a:p>
        </p:txBody>
      </p:sp>
      <p:sp>
        <p:nvSpPr>
          <p:cNvPr id="22" name="文本框 21"/>
          <p:cNvSpPr txBox="1"/>
          <p:nvPr>
            <p:custDataLst>
              <p:tags r:id="rId7"/>
            </p:custDataLst>
          </p:nvPr>
        </p:nvSpPr>
        <p:spPr>
          <a:xfrm>
            <a:off x="145349" y="1776019"/>
            <a:ext cx="1143940" cy="523220"/>
          </a:xfrm>
          <a:prstGeom prst="rect">
            <a:avLst/>
          </a:prstGeom>
          <a:noFill/>
          <a:ln>
            <a:noFill/>
          </a:ln>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800" i="0" kern="0">
                <a:solidFill>
                  <a:schemeClr val="tx1">
                    <a:lumMod val="95000"/>
                    <a:lumOff val="5000"/>
                  </a:schemeClr>
                </a:solidFill>
                <a:latin typeface="华文中宋" panose="02010600040101010101" pitchFamily="2" charset="-122"/>
                <a:ea typeface="华文中宋" panose="02010600040101010101" pitchFamily="2" charset="-122"/>
                <a:cs typeface="宋体" panose="02010600030101010101" pitchFamily="2" charset="-122"/>
                <a:sym typeface="+mn-ea"/>
              </a:rPr>
              <a:t>原理：</a:t>
            </a:r>
            <a:endParaRPr kumimoji="0" lang="zh-CN" altLang="en-US" sz="2800" i="0" u="none" strike="noStrike" kern="0" cap="none" spc="0" normalizeH="0" baseline="0" noProof="0">
              <a:ln>
                <a:noFill/>
              </a:ln>
              <a:solidFill>
                <a:schemeClr val="tx1">
                  <a:lumMod val="95000"/>
                  <a:lumOff val="5000"/>
                </a:schemeClr>
              </a:solidFill>
              <a:uLnTx/>
              <a:uFillTx/>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23" name="文本框 22"/>
          <p:cNvSpPr txBox="1"/>
          <p:nvPr>
            <p:custDataLst>
              <p:tags r:id="rId8"/>
            </p:custDataLst>
          </p:nvPr>
        </p:nvSpPr>
        <p:spPr>
          <a:xfrm>
            <a:off x="1692939" y="1776019"/>
            <a:ext cx="1143940" cy="523220"/>
          </a:xfrm>
          <a:prstGeom prst="rect">
            <a:avLst/>
          </a:prstGeom>
          <a:noFill/>
          <a:ln>
            <a:noFill/>
          </a:ln>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800" i="0" kern="0">
                <a:solidFill>
                  <a:schemeClr val="tx1">
                    <a:lumMod val="95000"/>
                    <a:lumOff val="5000"/>
                  </a:schemeClr>
                </a:solidFill>
                <a:latin typeface="华文中宋" panose="02010600040101010101" pitchFamily="2" charset="-122"/>
                <a:ea typeface="华文中宋" panose="02010600040101010101" pitchFamily="2" charset="-122"/>
                <a:cs typeface="宋体" panose="02010600030101010101" pitchFamily="2" charset="-122"/>
                <a:sym typeface="+mn-ea"/>
              </a:rPr>
              <a:t>类型：</a:t>
            </a:r>
            <a:endParaRPr kumimoji="0" lang="zh-CN" altLang="en-US" sz="2800" i="0" u="none" strike="noStrike" kern="0" cap="none" spc="0" normalizeH="0" baseline="0" noProof="0">
              <a:ln>
                <a:noFill/>
              </a:ln>
              <a:solidFill>
                <a:schemeClr val="tx1">
                  <a:lumMod val="95000"/>
                  <a:lumOff val="5000"/>
                </a:schemeClr>
              </a:solidFill>
              <a:uLnTx/>
              <a:uFillTx/>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25" name="文本框 24"/>
          <p:cNvSpPr txBox="1"/>
          <p:nvPr>
            <p:custDataLst>
              <p:tags r:id="rId9"/>
            </p:custDataLst>
          </p:nvPr>
        </p:nvSpPr>
        <p:spPr>
          <a:xfrm>
            <a:off x="2129377" y="2381348"/>
            <a:ext cx="489484" cy="2677656"/>
          </a:xfrm>
          <a:prstGeom prst="rect">
            <a:avLst/>
          </a:prstGeom>
          <a:noFill/>
        </p:spPr>
        <p:txBody>
          <a:bodyPr wrap="square">
            <a:spAutoFit/>
          </a:bodyPr>
          <a:lstStyle/>
          <a:p>
            <a:r>
              <a:rPr lang="zh-CN" altLang="en-US" sz="2800" i="0">
                <a:latin typeface="楷体" panose="02010609060101010101" pitchFamily="49" charset="-122"/>
                <a:ea typeface="楷体" panose="02010609060101010101" pitchFamily="49" charset="-122"/>
              </a:rPr>
              <a:t>体细胞核移植</a:t>
            </a:r>
            <a:endParaRPr lang="zh-CN" altLang="en-US" sz="2800" i="0">
              <a:latin typeface="楷体" panose="02010609060101010101" pitchFamily="49" charset="-122"/>
              <a:ea typeface="楷体" panose="02010609060101010101" pitchFamily="49" charset="-122"/>
            </a:endParaRPr>
          </a:p>
        </p:txBody>
      </p:sp>
      <p:grpSp>
        <p:nvGrpSpPr>
          <p:cNvPr id="26" name="组合 25"/>
          <p:cNvGrpSpPr/>
          <p:nvPr>
            <p:custDataLst>
              <p:tags r:id="rId10"/>
            </p:custDataLst>
          </p:nvPr>
        </p:nvGrpSpPr>
        <p:grpSpPr>
          <a:xfrm>
            <a:off x="3524789" y="1739809"/>
            <a:ext cx="4638675" cy="730885"/>
            <a:chOff x="6108" y="119"/>
            <a:chExt cx="7305" cy="1151"/>
          </a:xfrm>
        </p:grpSpPr>
        <p:sp>
          <p:nvSpPr>
            <p:cNvPr id="27" name="文本框 26"/>
            <p:cNvSpPr txBox="1"/>
            <p:nvPr>
              <p:custDataLst>
                <p:tags r:id="rId11"/>
              </p:custDataLst>
            </p:nvPr>
          </p:nvSpPr>
          <p:spPr>
            <a:xfrm>
              <a:off x="6108" y="157"/>
              <a:ext cx="3760" cy="1113"/>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l">
                <a:lnSpc>
                  <a:spcPct val="100000"/>
                </a:lnSpc>
                <a:spcBef>
                  <a:spcPct val="0"/>
                </a:spcBef>
                <a:spcAft>
                  <a:spcPct val="0"/>
                </a:spcAft>
                <a:buClrTx/>
                <a:buSzTx/>
                <a:buFontTx/>
              </a:pPr>
              <a:r>
                <a:rPr lang="zh-CN" altLang="en-US" sz="2000" b="1">
                  <a:solidFill>
                    <a:schemeClr val="tx1"/>
                  </a:solidFill>
                  <a:latin typeface="华文中宋" panose="02010600040101010101" pitchFamily="2" charset="-122"/>
                  <a:ea typeface="华文中宋" panose="02010600040101010101" pitchFamily="2" charset="-122"/>
                  <a:cs typeface="微软雅黑" panose="020B0503020204020204" pitchFamily="34" charset="-122"/>
                  <a:sym typeface="+mn-ea"/>
                </a:rPr>
                <a:t>采集卵母细胞，在体外培养到</a:t>
              </a:r>
              <a:r>
                <a:rPr lang="en-US" altLang="zh-CN" sz="2000" b="1" err="1">
                  <a:solidFill>
                    <a:srgbClr val="FF0000"/>
                  </a:solidFill>
                  <a:latin typeface="华文中宋" panose="02010600040101010101" pitchFamily="2" charset="-122"/>
                  <a:ea typeface="华文中宋" panose="02010600040101010101" pitchFamily="2" charset="-122"/>
                  <a:cs typeface="微软雅黑" panose="020B0503020204020204" pitchFamily="34" charset="-122"/>
                  <a:sym typeface="+mn-ea"/>
                </a:rPr>
                <a:t>MⅡ</a:t>
              </a:r>
              <a:r>
                <a:rPr lang="zh-CN" altLang="en-US" sz="2000" b="1">
                  <a:solidFill>
                    <a:srgbClr val="FF0000"/>
                  </a:solidFill>
                  <a:latin typeface="华文中宋" panose="02010600040101010101" pitchFamily="2" charset="-122"/>
                  <a:ea typeface="华文中宋" panose="02010600040101010101" pitchFamily="2" charset="-122"/>
                  <a:cs typeface="微软雅黑" panose="020B0503020204020204" pitchFamily="34" charset="-122"/>
                  <a:sym typeface="+mn-ea"/>
                </a:rPr>
                <a:t>期</a:t>
              </a:r>
              <a:endParaRPr lang="zh-CN" altLang="en-US" sz="2000" b="1">
                <a:solidFill>
                  <a:srgbClr val="FF0000"/>
                </a:solidFill>
                <a:latin typeface="华文中宋" panose="02010600040101010101" pitchFamily="2" charset="-122"/>
                <a:ea typeface="华文中宋" panose="02010600040101010101" pitchFamily="2" charset="-122"/>
                <a:cs typeface="微软雅黑" panose="020B0503020204020204" pitchFamily="34" charset="-122"/>
                <a:sym typeface="+mn-ea"/>
              </a:endParaRPr>
            </a:p>
          </p:txBody>
        </p:sp>
        <p:sp>
          <p:nvSpPr>
            <p:cNvPr id="28" name="文本框 27"/>
            <p:cNvSpPr txBox="1"/>
            <p:nvPr>
              <p:custDataLst>
                <p:tags r:id="rId12"/>
              </p:custDataLst>
            </p:nvPr>
          </p:nvSpPr>
          <p:spPr>
            <a:xfrm>
              <a:off x="10144" y="119"/>
              <a:ext cx="3269" cy="1113"/>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000" b="1">
                  <a:solidFill>
                    <a:schemeClr val="tx1"/>
                  </a:solidFill>
                  <a:latin typeface="华文中宋" panose="02010600040101010101" pitchFamily="2" charset="-122"/>
                  <a:ea typeface="华文中宋" panose="02010600040101010101" pitchFamily="2" charset="-122"/>
                  <a:cs typeface="宋体" panose="02010600030101010101" pitchFamily="2" charset="-122"/>
                  <a:sym typeface="+mn-ea"/>
                </a:rPr>
                <a:t>从供体高产奶牛身上取</a:t>
              </a:r>
              <a:r>
                <a:rPr lang="zh-CN" altLang="en-US" sz="2000" b="1">
                  <a:solidFill>
                    <a:srgbClr val="FF0000"/>
                  </a:solidFill>
                  <a:latin typeface="华文中宋" panose="02010600040101010101" pitchFamily="2" charset="-122"/>
                  <a:ea typeface="华文中宋" panose="02010600040101010101" pitchFamily="2" charset="-122"/>
                  <a:cs typeface="微软雅黑" panose="020B0503020204020204" pitchFamily="34" charset="-122"/>
                  <a:sym typeface="+mn-ea"/>
                </a:rPr>
                <a:t>体细胞</a:t>
              </a:r>
              <a:endParaRPr lang="zh-CN" altLang="en-US" sz="2000" b="1">
                <a:solidFill>
                  <a:srgbClr val="C0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grpSp>
      <p:sp>
        <p:nvSpPr>
          <p:cNvPr id="29" name="矩形 28"/>
          <p:cNvSpPr/>
          <p:nvPr>
            <p:custDataLst>
              <p:tags r:id="rId13"/>
            </p:custDataLst>
          </p:nvPr>
        </p:nvSpPr>
        <p:spPr>
          <a:xfrm>
            <a:off x="3443509" y="2460534"/>
            <a:ext cx="1937385" cy="3987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sz="1900" kern="10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显微操作</a:t>
            </a:r>
            <a:r>
              <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去核</a:t>
            </a:r>
            <a:endPar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cxnSp>
        <p:nvCxnSpPr>
          <p:cNvPr id="30" name="直接箭头连接符 29"/>
          <p:cNvCxnSpPr/>
          <p:nvPr>
            <p:custDataLst>
              <p:tags r:id="rId14"/>
            </p:custDataLst>
          </p:nvPr>
        </p:nvCxnSpPr>
        <p:spPr>
          <a:xfrm flipH="1">
            <a:off x="4648739" y="2457359"/>
            <a:ext cx="7620" cy="525145"/>
          </a:xfrm>
          <a:prstGeom prst="straightConnector1">
            <a:avLst/>
          </a:prstGeom>
          <a:ln>
            <a:solidFill>
              <a:schemeClr val="accent3">
                <a:lumMod val="50000"/>
              </a:schemeClr>
            </a:solidFill>
            <a:tailEnd type="arrow" w="med" len="med"/>
          </a:ln>
        </p:spPr>
        <p:style>
          <a:lnRef idx="3">
            <a:schemeClr val="accent3"/>
          </a:lnRef>
          <a:fillRef idx="0">
            <a:schemeClr val="accent3"/>
          </a:fillRef>
          <a:effectRef idx="2">
            <a:schemeClr val="accent3"/>
          </a:effectRef>
          <a:fontRef idx="minor">
            <a:schemeClr val="tx1"/>
          </a:fontRef>
        </p:style>
      </p:cxnSp>
      <p:sp>
        <p:nvSpPr>
          <p:cNvPr id="31" name="矩形 30"/>
          <p:cNvSpPr/>
          <p:nvPr>
            <p:custDataLst>
              <p:tags r:id="rId15"/>
            </p:custDataLst>
          </p:nvPr>
        </p:nvSpPr>
        <p:spPr>
          <a:xfrm>
            <a:off x="5956204" y="2475139"/>
            <a:ext cx="2231390" cy="3987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对体细胞进行</a:t>
            </a:r>
            <a:r>
              <a:rPr lang="zh-CN" altLang="en-US" sz="1900">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培养</a:t>
            </a:r>
            <a:endPar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cxnSp>
        <p:nvCxnSpPr>
          <p:cNvPr id="32" name="直接箭头连接符 31"/>
          <p:cNvCxnSpPr/>
          <p:nvPr>
            <p:custDataLst>
              <p:tags r:id="rId16"/>
            </p:custDataLst>
          </p:nvPr>
        </p:nvCxnSpPr>
        <p:spPr>
          <a:xfrm flipH="1">
            <a:off x="7068089" y="2448469"/>
            <a:ext cx="7620" cy="525145"/>
          </a:xfrm>
          <a:prstGeom prst="straightConnector1">
            <a:avLst/>
          </a:prstGeom>
          <a:ln>
            <a:solidFill>
              <a:schemeClr val="accent3">
                <a:lumMod val="50000"/>
              </a:schemeClr>
            </a:solidFill>
            <a:tailEnd type="arrow" w="med" len="med"/>
          </a:ln>
        </p:spPr>
        <p:style>
          <a:lnRef idx="3">
            <a:schemeClr val="accent2"/>
          </a:lnRef>
          <a:fillRef idx="0">
            <a:schemeClr val="accent2"/>
          </a:fillRef>
          <a:effectRef idx="2">
            <a:schemeClr val="accent2"/>
          </a:effectRef>
          <a:fontRef idx="minor">
            <a:schemeClr val="tx1"/>
          </a:fontRef>
        </p:style>
      </p:cxnSp>
      <p:sp>
        <p:nvSpPr>
          <p:cNvPr id="33" name="文本框 32"/>
          <p:cNvSpPr txBox="1"/>
          <p:nvPr>
            <p:custDataLst>
              <p:tags r:id="rId17"/>
            </p:custDataLst>
          </p:nvPr>
        </p:nvSpPr>
        <p:spPr>
          <a:xfrm>
            <a:off x="3681634" y="2991394"/>
            <a:ext cx="1965325" cy="398780"/>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去核的卵母细胞</a:t>
            </a:r>
            <a:endPar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34" name="文本框 33"/>
          <p:cNvSpPr txBox="1"/>
          <p:nvPr>
            <p:custDataLst>
              <p:tags r:id="rId18"/>
            </p:custDataLst>
          </p:nvPr>
        </p:nvSpPr>
        <p:spPr>
          <a:xfrm>
            <a:off x="6252114" y="2975519"/>
            <a:ext cx="1747520" cy="398780"/>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供体细胞</a:t>
            </a:r>
            <a:endPar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cxnSp>
        <p:nvCxnSpPr>
          <p:cNvPr id="35" name="直接箭头连接符 34"/>
          <p:cNvCxnSpPr/>
          <p:nvPr>
            <p:custDataLst>
              <p:tags r:id="rId19"/>
            </p:custDataLst>
          </p:nvPr>
        </p:nvCxnSpPr>
        <p:spPr>
          <a:xfrm rot="5400000" flipH="1" flipV="1">
            <a:off x="4307997" y="3548767"/>
            <a:ext cx="300989" cy="1141"/>
          </a:xfrm>
          <a:prstGeom prst="straightConnector1">
            <a:avLst/>
          </a:prstGeom>
          <a:ln>
            <a:solidFill>
              <a:schemeClr val="accent3">
                <a:lumMod val="50000"/>
              </a:schemeClr>
            </a:solidFill>
            <a:tailEnd type="none" w="med" len="med"/>
          </a:ln>
        </p:spPr>
        <p:style>
          <a:lnRef idx="3">
            <a:schemeClr val="accent2"/>
          </a:lnRef>
          <a:fillRef idx="0">
            <a:schemeClr val="accent2"/>
          </a:fillRef>
          <a:effectRef idx="2">
            <a:schemeClr val="accent2"/>
          </a:effectRef>
          <a:fontRef idx="minor">
            <a:schemeClr val="tx1"/>
          </a:fontRef>
        </p:style>
      </p:cxnSp>
      <p:cxnSp>
        <p:nvCxnSpPr>
          <p:cNvPr id="36" name="直接连接符 35"/>
          <p:cNvCxnSpPr/>
          <p:nvPr>
            <p:custDataLst>
              <p:tags r:id="rId20"/>
            </p:custDataLst>
          </p:nvPr>
        </p:nvCxnSpPr>
        <p:spPr>
          <a:xfrm rot="5400000" flipH="1">
            <a:off x="5909007" y="2229562"/>
            <a:ext cx="3460" cy="2905137"/>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custDataLst>
              <p:tags r:id="rId21"/>
            </p:custDataLst>
          </p:nvPr>
        </p:nvCxnSpPr>
        <p:spPr>
          <a:xfrm rot="5400000" flipH="1" flipV="1">
            <a:off x="7214522" y="3532796"/>
            <a:ext cx="300989" cy="1141"/>
          </a:xfrm>
          <a:prstGeom prst="straightConnector1">
            <a:avLst/>
          </a:prstGeom>
          <a:ln w="19050">
            <a:solidFill>
              <a:schemeClr val="accent3">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22"/>
            </p:custDataLst>
          </p:nvPr>
        </p:nvCxnSpPr>
        <p:spPr>
          <a:xfrm rot="5400000" flipH="1">
            <a:off x="5471801" y="4014621"/>
            <a:ext cx="631730" cy="3422"/>
          </a:xfrm>
          <a:prstGeom prst="line">
            <a:avLst/>
          </a:prstGeom>
          <a:ln>
            <a:solidFill>
              <a:schemeClr val="accent3">
                <a:lumMod val="50000"/>
              </a:schemeClr>
            </a:solidFill>
            <a:headEnd type="triangle" w="med" len="med"/>
          </a:ln>
        </p:spPr>
        <p:style>
          <a:lnRef idx="3">
            <a:schemeClr val="accent2"/>
          </a:lnRef>
          <a:fillRef idx="0">
            <a:schemeClr val="accent2"/>
          </a:fillRef>
          <a:effectRef idx="2">
            <a:schemeClr val="accent2"/>
          </a:effectRef>
          <a:fontRef idx="minor">
            <a:schemeClr val="tx1"/>
          </a:fontRef>
        </p:style>
      </p:cxnSp>
      <p:sp>
        <p:nvSpPr>
          <p:cNvPr id="39" name="矩形 38"/>
          <p:cNvSpPr/>
          <p:nvPr>
            <p:custDataLst>
              <p:tags r:id="rId23"/>
            </p:custDataLst>
          </p:nvPr>
        </p:nvSpPr>
        <p:spPr>
          <a:xfrm>
            <a:off x="4489989" y="3751489"/>
            <a:ext cx="1296035" cy="3987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900" kern="10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电融合法</a:t>
            </a:r>
            <a:endPar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40" name="矩形 39"/>
          <p:cNvSpPr/>
          <p:nvPr>
            <p:custDataLst>
              <p:tags r:id="rId24"/>
            </p:custDataLst>
          </p:nvPr>
        </p:nvSpPr>
        <p:spPr>
          <a:xfrm>
            <a:off x="5714904" y="3646714"/>
            <a:ext cx="2022475" cy="67710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将</a:t>
            </a:r>
            <a:r>
              <a:rPr lang="zh-CN" altLang="en-US" sz="1900" kern="10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供体细胞</a:t>
            </a:r>
            <a:r>
              <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注入</a:t>
            </a:r>
            <a:r>
              <a:rPr lang="zh-CN" altLang="en-US" sz="1900" kern="10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去核的卵母细胞</a:t>
            </a:r>
            <a:endPar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41" name="文本框 40"/>
          <p:cNvSpPr txBox="1"/>
          <p:nvPr>
            <p:custDataLst>
              <p:tags r:id="rId25"/>
            </p:custDataLst>
          </p:nvPr>
        </p:nvSpPr>
        <p:spPr>
          <a:xfrm>
            <a:off x="5177694" y="4278994"/>
            <a:ext cx="1333500" cy="398780"/>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重构胚</a:t>
            </a:r>
            <a:endPar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cxnSp>
        <p:nvCxnSpPr>
          <p:cNvPr id="42" name="直接箭头连接符 41"/>
          <p:cNvCxnSpPr/>
          <p:nvPr>
            <p:custDataLst>
              <p:tags r:id="rId26"/>
            </p:custDataLst>
          </p:nvPr>
        </p:nvCxnSpPr>
        <p:spPr>
          <a:xfrm flipH="1">
            <a:off x="5791739" y="4677774"/>
            <a:ext cx="13335" cy="741045"/>
          </a:xfrm>
          <a:prstGeom prst="straightConnector1">
            <a:avLst/>
          </a:prstGeom>
          <a:ln>
            <a:solidFill>
              <a:schemeClr val="accent3">
                <a:lumMod val="50000"/>
              </a:schemeClr>
            </a:solidFill>
            <a:tailEnd type="arrow" w="med" len="med"/>
          </a:ln>
        </p:spPr>
        <p:style>
          <a:lnRef idx="3">
            <a:schemeClr val="accent2"/>
          </a:lnRef>
          <a:fillRef idx="0">
            <a:schemeClr val="accent2"/>
          </a:fillRef>
          <a:effectRef idx="2">
            <a:schemeClr val="accent2"/>
          </a:effectRef>
          <a:fontRef idx="minor">
            <a:schemeClr val="tx1"/>
          </a:fontRef>
        </p:style>
      </p:cxnSp>
      <p:sp>
        <p:nvSpPr>
          <p:cNvPr id="43" name="矩形 42"/>
          <p:cNvSpPr/>
          <p:nvPr>
            <p:custDataLst>
              <p:tags r:id="rId27"/>
            </p:custDataLst>
          </p:nvPr>
        </p:nvSpPr>
        <p:spPr>
          <a:xfrm>
            <a:off x="4590955" y="4675770"/>
            <a:ext cx="3572509" cy="67710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用</a:t>
            </a:r>
            <a:r>
              <a:rPr lang="zh-CN" altLang="en-US" sz="1900" kern="10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物理或  化学方法</a:t>
            </a:r>
            <a:r>
              <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激活重构胚，使其完成</a:t>
            </a:r>
            <a:r>
              <a:rPr lang="en-US" altLang="zh-CN"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  </a:t>
            </a:r>
            <a:r>
              <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细胞分裂和发育</a:t>
            </a:r>
            <a:endParaRPr lang="zh-CN" altLang="en-US" sz="1900" kern="10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44" name="文本框 43"/>
          <p:cNvSpPr txBox="1"/>
          <p:nvPr>
            <p:custDataLst>
              <p:tags r:id="rId28"/>
            </p:custDataLst>
          </p:nvPr>
        </p:nvSpPr>
        <p:spPr>
          <a:xfrm>
            <a:off x="5132609" y="5401039"/>
            <a:ext cx="1355725" cy="398780"/>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早期胚胎</a:t>
            </a:r>
            <a:endPar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cxnSp>
        <p:nvCxnSpPr>
          <p:cNvPr id="45" name="直接箭头连接符 44"/>
          <p:cNvCxnSpPr/>
          <p:nvPr>
            <p:custDataLst>
              <p:tags r:id="rId29"/>
            </p:custDataLst>
          </p:nvPr>
        </p:nvCxnSpPr>
        <p:spPr>
          <a:xfrm flipH="1">
            <a:off x="5789199" y="5811884"/>
            <a:ext cx="0" cy="216000"/>
          </a:xfrm>
          <a:prstGeom prst="straightConnector1">
            <a:avLst/>
          </a:prstGeom>
          <a:ln>
            <a:solidFill>
              <a:schemeClr val="accent3">
                <a:lumMod val="50000"/>
              </a:schemeClr>
            </a:solidFill>
            <a:tailEnd type="arrow" w="med" len="med"/>
          </a:ln>
        </p:spPr>
        <p:style>
          <a:lnRef idx="3">
            <a:schemeClr val="accent2"/>
          </a:lnRef>
          <a:fillRef idx="0">
            <a:schemeClr val="accent2"/>
          </a:fillRef>
          <a:effectRef idx="2">
            <a:schemeClr val="accent2"/>
          </a:effectRef>
          <a:fontRef idx="minor">
            <a:schemeClr val="tx1"/>
          </a:fontRef>
        </p:style>
      </p:cxnSp>
      <p:sp>
        <p:nvSpPr>
          <p:cNvPr id="46" name="文本框 45"/>
          <p:cNvSpPr txBox="1"/>
          <p:nvPr>
            <p:custDataLst>
              <p:tags r:id="rId30"/>
            </p:custDataLst>
          </p:nvPr>
        </p:nvSpPr>
        <p:spPr>
          <a:xfrm>
            <a:off x="4722399" y="6011819"/>
            <a:ext cx="2234299" cy="706755"/>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00000"/>
              </a:lnSpc>
              <a:spcBef>
                <a:spcPct val="0"/>
              </a:spcBef>
              <a:spcAft>
                <a:spcPct val="0"/>
              </a:spcAft>
              <a:buClrTx/>
              <a:buSzTx/>
              <a:buFontTx/>
            </a:pPr>
            <a:r>
              <a:rPr lang="zh-CN" altLang="en-US" sz="2000" b="1">
                <a:solidFill>
                  <a:schemeClr val="tx1"/>
                </a:solidFill>
                <a:latin typeface="华文中宋" panose="02010600040101010101" pitchFamily="2" charset="-122"/>
                <a:ea typeface="华文中宋" panose="02010600040101010101" pitchFamily="2" charset="-122"/>
                <a:cs typeface="宋体" panose="02010600030101010101" pitchFamily="2" charset="-122"/>
                <a:sym typeface="+mn-ea"/>
              </a:rPr>
              <a:t>将</a:t>
            </a: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胚胎移入受体</a:t>
            </a:r>
            <a:r>
              <a:rPr lang="zh-CN" altLang="en-US" sz="2000" b="1">
                <a:solidFill>
                  <a:schemeClr val="tx1"/>
                </a:solidFill>
                <a:latin typeface="华文中宋" panose="02010600040101010101" pitchFamily="2" charset="-122"/>
                <a:ea typeface="华文中宋" panose="02010600040101010101" pitchFamily="2" charset="-122"/>
                <a:cs typeface="宋体" panose="02010600030101010101" pitchFamily="2" charset="-122"/>
                <a:sym typeface="+mn-ea"/>
              </a:rPr>
              <a:t>（代孕）母牛体内</a:t>
            </a:r>
            <a:endParaRPr lang="zh-CN" altLang="en-US" sz="2000" b="1">
              <a:solidFill>
                <a:schemeClr val="tx1"/>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cxnSp>
        <p:nvCxnSpPr>
          <p:cNvPr id="47" name="直接箭头连接符 46"/>
          <p:cNvCxnSpPr/>
          <p:nvPr>
            <p:custDataLst>
              <p:tags r:id="rId31"/>
            </p:custDataLst>
          </p:nvPr>
        </p:nvCxnSpPr>
        <p:spPr>
          <a:xfrm rot="16200000" flipH="1">
            <a:off x="7167726" y="6195232"/>
            <a:ext cx="2540" cy="388620"/>
          </a:xfrm>
          <a:prstGeom prst="straightConnector1">
            <a:avLst/>
          </a:prstGeom>
          <a:ln>
            <a:solidFill>
              <a:schemeClr val="accent3">
                <a:lumMod val="50000"/>
              </a:schemeClr>
            </a:solidFill>
            <a:tailEnd type="arrow" w="med" len="med"/>
          </a:ln>
        </p:spPr>
        <p:style>
          <a:lnRef idx="3">
            <a:schemeClr val="accent2"/>
          </a:lnRef>
          <a:fillRef idx="0">
            <a:schemeClr val="accent2"/>
          </a:fillRef>
          <a:effectRef idx="2">
            <a:schemeClr val="accent2"/>
          </a:effectRef>
          <a:fontRef idx="minor">
            <a:schemeClr val="tx1"/>
          </a:fontRef>
        </p:style>
      </p:cxnSp>
      <p:sp>
        <p:nvSpPr>
          <p:cNvPr id="48" name="文本框 47"/>
          <p:cNvSpPr txBox="1"/>
          <p:nvPr>
            <p:custDataLst>
              <p:tags r:id="rId32"/>
            </p:custDataLst>
          </p:nvPr>
        </p:nvSpPr>
        <p:spPr>
          <a:xfrm>
            <a:off x="7363306" y="6027337"/>
            <a:ext cx="2687337" cy="707886"/>
          </a:xfrm>
          <a:prstGeom prst="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l">
              <a:lnSpc>
                <a:spcPct val="100000"/>
              </a:lnSpc>
              <a:spcBef>
                <a:spcPct val="0"/>
              </a:spcBef>
              <a:spcAft>
                <a:spcPct val="0"/>
              </a:spcAft>
              <a:buClrTx/>
              <a:buSzTx/>
              <a:buFontTx/>
            </a:pPr>
            <a:r>
              <a:rPr lang="zh-CN" altLang="en-US" sz="2000" b="1">
                <a:solidFill>
                  <a:schemeClr val="tx1"/>
                </a:solidFill>
                <a:latin typeface="华文中宋" panose="02010600040101010101" pitchFamily="2" charset="-122"/>
                <a:ea typeface="华文中宋" panose="02010600040101010101" pitchFamily="2" charset="-122"/>
                <a:cs typeface="宋体" panose="02010600030101010101" pitchFamily="2" charset="-122"/>
                <a:sym typeface="+mn-ea"/>
              </a:rPr>
              <a:t>生出与</a:t>
            </a: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供体</a:t>
            </a:r>
            <a:r>
              <a:rPr lang="zh-CN" altLang="en-US" sz="2000" b="1">
                <a:solidFill>
                  <a:schemeClr val="tx1"/>
                </a:solidFill>
                <a:latin typeface="华文中宋" panose="02010600040101010101" pitchFamily="2" charset="-122"/>
                <a:ea typeface="华文中宋" panose="02010600040101010101" pitchFamily="2" charset="-122"/>
                <a:cs typeface="宋体" panose="02010600030101010101" pitchFamily="2" charset="-122"/>
                <a:sym typeface="+mn-ea"/>
              </a:rPr>
              <a:t>奶牛</a:t>
            </a:r>
            <a:r>
              <a:rPr lang="zh-CN" altLang="en-US" sz="2000" b="1">
                <a:solidFill>
                  <a:srgbClr val="FF0000"/>
                </a:solidFill>
                <a:latin typeface="华文中宋" panose="02010600040101010101" pitchFamily="2" charset="-122"/>
                <a:ea typeface="华文中宋" panose="02010600040101010101" pitchFamily="2" charset="-122"/>
                <a:cs typeface="宋体" panose="02010600030101010101" pitchFamily="2" charset="-122"/>
                <a:sym typeface="+mn-ea"/>
              </a:rPr>
              <a:t>遗传物质基本相同</a:t>
            </a:r>
            <a:r>
              <a:rPr lang="zh-CN" altLang="en-US" sz="2000" b="1">
                <a:solidFill>
                  <a:schemeClr val="tx1"/>
                </a:solidFill>
                <a:latin typeface="华文中宋" panose="02010600040101010101" pitchFamily="2" charset="-122"/>
                <a:ea typeface="华文中宋" panose="02010600040101010101" pitchFamily="2" charset="-122"/>
                <a:cs typeface="宋体" panose="02010600030101010101" pitchFamily="2" charset="-122"/>
                <a:sym typeface="+mn-ea"/>
              </a:rPr>
              <a:t>的犊牛</a:t>
            </a:r>
            <a:endParaRPr lang="zh-CN" altLang="en-US" sz="2000" b="1">
              <a:solidFill>
                <a:schemeClr val="tx1"/>
              </a:solidFill>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54" name="文本框 53"/>
          <p:cNvSpPr txBox="1"/>
          <p:nvPr>
            <p:custDataLst>
              <p:tags r:id="rId33"/>
            </p:custDataLst>
          </p:nvPr>
        </p:nvSpPr>
        <p:spPr>
          <a:xfrm>
            <a:off x="2946257" y="292985"/>
            <a:ext cx="5571812" cy="523220"/>
          </a:xfrm>
          <a:prstGeom prst="rect">
            <a:avLst/>
          </a:prstGeom>
          <a:noFill/>
          <a:ln w="3175">
            <a:noFill/>
            <a:prstDash val="sysDot"/>
          </a:ln>
        </p:spPr>
        <p:txBody>
          <a:bodyPr wrap="square">
            <a:spAutoFit/>
          </a:bodyPr>
          <a:lstStyle/>
          <a:p>
            <a:r>
              <a:rPr lang="zh-CN" altLang="en-US" sz="2800" b="1"/>
              <a:t>动物体细胞核移植技术和克隆动物</a:t>
            </a:r>
            <a:endParaRPr lang="zh-CN" altLang="en-US" sz="2800" b="1"/>
          </a:p>
        </p:txBody>
      </p:sp>
      <p:sp>
        <p:nvSpPr>
          <p:cNvPr id="55" name="文本框 54"/>
          <p:cNvSpPr txBox="1"/>
          <p:nvPr>
            <p:custDataLst>
              <p:tags r:id="rId34"/>
            </p:custDataLst>
          </p:nvPr>
        </p:nvSpPr>
        <p:spPr>
          <a:xfrm>
            <a:off x="5089619" y="1012439"/>
            <a:ext cx="1642236" cy="523220"/>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a:ln>
                  <a:noFill/>
                </a:ln>
                <a:solidFill>
                  <a:srgbClr val="FFFFFF"/>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rPr>
              <a:t>理论基础</a:t>
            </a:r>
            <a:endParaRPr kumimoji="0" lang="zh-CN" altLang="en-US" sz="2800" b="0" i="0" u="none" strike="noStrike" kern="0" cap="none" spc="0" normalizeH="0" baseline="0" noProof="0">
              <a:ln>
                <a:noFill/>
              </a:ln>
              <a:solidFill>
                <a:srgbClr val="FFFFFF"/>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56" name="文本框 55"/>
          <p:cNvSpPr txBox="1"/>
          <p:nvPr>
            <p:custDataLst>
              <p:tags r:id="rId35"/>
            </p:custDataLst>
          </p:nvPr>
        </p:nvSpPr>
        <p:spPr>
          <a:xfrm>
            <a:off x="9789267" y="1012439"/>
            <a:ext cx="1642236" cy="523220"/>
          </a:xfrm>
          <a:prstGeom prst="rect">
            <a:avLst/>
          </a:prstGeom>
          <a:gradFill rotWithShape="1">
            <a:gsLst>
              <a:gs pos="0">
                <a:srgbClr val="58B6E5">
                  <a:satMod val="103000"/>
                  <a:lumMod val="102000"/>
                  <a:tint val="94000"/>
                </a:srgbClr>
              </a:gs>
              <a:gs pos="50000">
                <a:srgbClr val="58B6E5">
                  <a:satMod val="110000"/>
                  <a:lumMod val="100000"/>
                  <a:shade val="100000"/>
                </a:srgbClr>
              </a:gs>
              <a:gs pos="100000">
                <a:srgbClr val="58B6E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800" kern="0">
                <a:solidFill>
                  <a:srgbClr val="FFFFFF"/>
                </a:solidFill>
                <a:latin typeface="华文中宋" panose="02010600040101010101" pitchFamily="2" charset="-122"/>
                <a:ea typeface="华文中宋" panose="02010600040101010101" pitchFamily="2" charset="-122"/>
                <a:cs typeface="宋体" panose="02010600030101010101" pitchFamily="2" charset="-122"/>
                <a:sym typeface="+mn-ea"/>
              </a:rPr>
              <a:t>应用前景</a:t>
            </a:r>
            <a:endParaRPr kumimoji="0" lang="zh-CN" altLang="en-US" sz="2800" b="0" i="0" u="none" strike="noStrike" kern="0" cap="none" spc="0" normalizeH="0" baseline="0" noProof="0">
              <a:ln>
                <a:noFill/>
              </a:ln>
              <a:solidFill>
                <a:srgbClr val="FFFFFF"/>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endParaRPr>
          </a:p>
        </p:txBody>
      </p:sp>
      <p:sp>
        <p:nvSpPr>
          <p:cNvPr id="57" name="左大括号 56"/>
          <p:cNvSpPr/>
          <p:nvPr>
            <p:custDataLst>
              <p:tags r:id="rId36"/>
            </p:custDataLst>
          </p:nvPr>
        </p:nvSpPr>
        <p:spPr>
          <a:xfrm rot="5400000">
            <a:off x="1135098" y="715649"/>
            <a:ext cx="230094" cy="1818226"/>
          </a:xfrm>
          <a:prstGeom prst="leftBrace">
            <a:avLst>
              <a:gd name="adj1" fmla="val 26079"/>
              <a:gd name="adj2" fmla="val 50000"/>
            </a:avLst>
          </a:prstGeom>
          <a:noFill/>
          <a:ln w="38100" cap="flat" cmpd="sng">
            <a:solidFill>
              <a:srgbClr val="00B05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defTabSz="914400" eaLnBrk="1" hangingPunct="1">
              <a:spcBef>
                <a:spcPct val="0"/>
              </a:spcBef>
              <a:buFontTx/>
              <a:buNone/>
            </a:pPr>
            <a:endParaRPr lang="zh-CN" altLang="zh-CN" b="0" i="0">
              <a:solidFill>
                <a:srgbClr val="0070C0"/>
              </a:solidFill>
              <a:latin typeface="微软雅黑" panose="020B0503020204020204" pitchFamily="34" charset="-122"/>
              <a:ea typeface="微软雅黑" panose="020B0503020204020204" pitchFamily="34" charset="-122"/>
              <a:cs typeface="Arial" panose="020B0604020202020204"/>
            </a:endParaRPr>
          </a:p>
        </p:txBody>
      </p:sp>
      <p:sp>
        <p:nvSpPr>
          <p:cNvPr id="58" name="左大括号 57"/>
          <p:cNvSpPr/>
          <p:nvPr>
            <p:custDataLst>
              <p:tags r:id="rId37"/>
            </p:custDataLst>
          </p:nvPr>
        </p:nvSpPr>
        <p:spPr>
          <a:xfrm rot="5400000">
            <a:off x="1851756" y="1882335"/>
            <a:ext cx="230095" cy="1001250"/>
          </a:xfrm>
          <a:prstGeom prst="leftBrace">
            <a:avLst>
              <a:gd name="adj1" fmla="val 26079"/>
              <a:gd name="adj2" fmla="val 50000"/>
            </a:avLst>
          </a:prstGeom>
          <a:noFill/>
          <a:ln w="38100" cap="flat" cmpd="sng">
            <a:solidFill>
              <a:srgbClr val="00B05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defTabSz="914400" eaLnBrk="1" hangingPunct="1">
              <a:spcBef>
                <a:spcPct val="0"/>
              </a:spcBef>
              <a:buFontTx/>
              <a:buNone/>
            </a:pPr>
            <a:endParaRPr lang="zh-CN" altLang="zh-CN" b="0" i="0">
              <a:solidFill>
                <a:srgbClr val="0070C0"/>
              </a:solidFill>
              <a:latin typeface="微软雅黑" panose="020B0503020204020204" pitchFamily="34" charset="-122"/>
              <a:ea typeface="微软雅黑" panose="020B0503020204020204" pitchFamily="34" charset="-122"/>
              <a:cs typeface="Arial" panose="020B0604020202020204"/>
            </a:endParaRPr>
          </a:p>
        </p:txBody>
      </p:sp>
      <p:sp>
        <p:nvSpPr>
          <p:cNvPr id="59" name="左大括号 58"/>
          <p:cNvSpPr/>
          <p:nvPr>
            <p:custDataLst>
              <p:tags r:id="rId38"/>
            </p:custDataLst>
          </p:nvPr>
        </p:nvSpPr>
        <p:spPr>
          <a:xfrm rot="5400000">
            <a:off x="10592615" y="715649"/>
            <a:ext cx="230094" cy="1818226"/>
          </a:xfrm>
          <a:prstGeom prst="leftBrace">
            <a:avLst>
              <a:gd name="adj1" fmla="val 26079"/>
              <a:gd name="adj2" fmla="val 50000"/>
            </a:avLst>
          </a:prstGeom>
          <a:noFill/>
          <a:ln w="38100" cap="flat" cmpd="sng">
            <a:solidFill>
              <a:srgbClr val="00B05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defTabSz="914400" eaLnBrk="1" hangingPunct="1">
              <a:spcBef>
                <a:spcPct val="0"/>
              </a:spcBef>
              <a:buFontTx/>
              <a:buNone/>
            </a:pPr>
            <a:endParaRPr lang="zh-CN" altLang="zh-CN" b="0" i="0">
              <a:solidFill>
                <a:srgbClr val="0070C0"/>
              </a:solidFill>
              <a:latin typeface="微软雅黑" panose="020B0503020204020204" pitchFamily="34" charset="-122"/>
              <a:ea typeface="微软雅黑" panose="020B0503020204020204" pitchFamily="34" charset="-122"/>
              <a:cs typeface="Arial" panose="020B0604020202020204"/>
            </a:endParaRPr>
          </a:p>
        </p:txBody>
      </p:sp>
      <p:sp>
        <p:nvSpPr>
          <p:cNvPr id="61" name="文本框 60"/>
          <p:cNvSpPr txBox="1"/>
          <p:nvPr>
            <p:custDataLst>
              <p:tags r:id="rId39"/>
            </p:custDataLst>
          </p:nvPr>
        </p:nvSpPr>
        <p:spPr>
          <a:xfrm>
            <a:off x="9585799" y="1685864"/>
            <a:ext cx="393026" cy="1200329"/>
          </a:xfrm>
          <a:prstGeom prst="rect">
            <a:avLst/>
          </a:prstGeom>
          <a:noFill/>
          <a:ln w="3175">
            <a:noFill/>
            <a:prstDash val="sysDot"/>
          </a:ln>
        </p:spPr>
        <p:txBody>
          <a:bodyPr wrap="square">
            <a:spAutoFit/>
          </a:bodyPr>
          <a:lstStyle/>
          <a:p>
            <a:pPr indent="0" algn="ctr">
              <a:buNone/>
            </a:pPr>
            <a:r>
              <a:rPr lang="en-US" altLang="zh-CN" sz="2400" u="none" err="1">
                <a:latin typeface="华文中宋" panose="02010600040101010101" pitchFamily="2" charset="-122"/>
                <a:ea typeface="华文中宋" panose="02010600040101010101" pitchFamily="2" charset="-122"/>
              </a:rPr>
              <a:t>畜牧业</a:t>
            </a:r>
            <a:endParaRPr lang="en-US" altLang="en-US" sz="2400" b="0" u="none">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63" name="文本框 62"/>
          <p:cNvSpPr txBox="1"/>
          <p:nvPr>
            <p:custDataLst>
              <p:tags r:id="rId40"/>
            </p:custDataLst>
          </p:nvPr>
        </p:nvSpPr>
        <p:spPr>
          <a:xfrm>
            <a:off x="10449219" y="1685864"/>
            <a:ext cx="482943" cy="2308324"/>
          </a:xfrm>
          <a:prstGeom prst="rect">
            <a:avLst/>
          </a:prstGeom>
          <a:noFill/>
          <a:ln w="3175">
            <a:noFill/>
            <a:prstDash val="sysDot"/>
          </a:ln>
        </p:spPr>
        <p:txBody>
          <a:bodyPr wrap="square">
            <a:spAutoFit/>
          </a:bodyPr>
          <a:lstStyle/>
          <a:p>
            <a:pPr indent="0" algn="ctr">
              <a:buNone/>
            </a:pPr>
            <a:r>
              <a:rPr lang="en-US" altLang="zh-CN" sz="2400" u="none" err="1">
                <a:latin typeface="华文中宋" panose="02010600040101010101" pitchFamily="2" charset="-122"/>
                <a:ea typeface="华文中宋" panose="02010600040101010101" pitchFamily="2" charset="-122"/>
              </a:rPr>
              <a:t>保护濒危物种</a:t>
            </a:r>
            <a:endParaRPr lang="en-US" altLang="en-US" sz="2400" b="0" u="none">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65" name="文本框 64"/>
          <p:cNvSpPr txBox="1"/>
          <p:nvPr>
            <p:custDataLst>
              <p:tags r:id="rId41"/>
            </p:custDataLst>
          </p:nvPr>
        </p:nvSpPr>
        <p:spPr>
          <a:xfrm>
            <a:off x="11431503" y="1685864"/>
            <a:ext cx="437165" cy="1569660"/>
          </a:xfrm>
          <a:prstGeom prst="rect">
            <a:avLst/>
          </a:prstGeom>
          <a:noFill/>
          <a:ln w="3175">
            <a:noFill/>
            <a:prstDash val="sysDot"/>
          </a:ln>
        </p:spPr>
        <p:txBody>
          <a:bodyPr wrap="square">
            <a:spAutoFit/>
          </a:bodyPr>
          <a:lstStyle/>
          <a:p>
            <a:pPr indent="0" algn="ctr">
              <a:buNone/>
            </a:pPr>
            <a:r>
              <a:rPr lang="en-US" altLang="zh-CN" sz="2400" u="none" err="1">
                <a:latin typeface="华文中宋" panose="02010600040101010101" pitchFamily="2" charset="-122"/>
                <a:ea typeface="华文中宋" panose="02010600040101010101" pitchFamily="2" charset="-122"/>
              </a:rPr>
              <a:t>医药卫生</a:t>
            </a:r>
            <a:endParaRPr lang="en-US" altLang="en-US" sz="2400" b="0" u="none">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66" name="左大括号 65"/>
          <p:cNvSpPr/>
          <p:nvPr>
            <p:custDataLst>
              <p:tags r:id="rId42"/>
            </p:custDataLst>
          </p:nvPr>
        </p:nvSpPr>
        <p:spPr>
          <a:xfrm rot="5400000">
            <a:off x="5779244" y="715649"/>
            <a:ext cx="230094" cy="1818226"/>
          </a:xfrm>
          <a:prstGeom prst="leftBrace">
            <a:avLst>
              <a:gd name="adj1" fmla="val 26079"/>
              <a:gd name="adj2" fmla="val 50000"/>
            </a:avLst>
          </a:prstGeom>
          <a:noFill/>
          <a:ln w="38100" cap="flat" cmpd="sng">
            <a:solidFill>
              <a:srgbClr val="00B05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defTabSz="914400" eaLnBrk="1" hangingPunct="1">
              <a:spcBef>
                <a:spcPct val="0"/>
              </a:spcBef>
              <a:buFontTx/>
              <a:buNone/>
            </a:pPr>
            <a:endParaRPr lang="zh-CN" altLang="zh-CN" b="0" i="0">
              <a:solidFill>
                <a:srgbClr val="0070C0"/>
              </a:solidFill>
              <a:latin typeface="微软雅黑" panose="020B0503020204020204" pitchFamily="34" charset="-122"/>
              <a:ea typeface="微软雅黑" panose="020B0503020204020204" pitchFamily="34" charset="-122"/>
              <a:cs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randombar(horizontal)">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par>
                                <p:cTn id="73" presetID="10" presetClass="entr" presetSubtype="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par>
                                <p:cTn id="79" presetID="10" presetClass="entr" presetSubtype="0"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500"/>
                                        <p:tgtEl>
                                          <p:spTgt spid="3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500"/>
                                        <p:tgtEl>
                                          <p:spTgt spid="4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500"/>
                                        <p:tgtEl>
                                          <p:spTgt spid="43"/>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500"/>
                                        <p:tgtEl>
                                          <p:spTgt spid="4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500"/>
                                        <p:tgtEl>
                                          <p:spTgt spid="4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500"/>
                                        <p:tgtEl>
                                          <p:spTgt spid="48"/>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fade">
                                      <p:cBhvr>
                                        <p:cTn id="130" dur="1000"/>
                                        <p:tgtEl>
                                          <p:spTgt spid="61"/>
                                        </p:tgtEl>
                                      </p:cBhvr>
                                    </p:animEffect>
                                    <p:anim calcmode="lin" valueType="num">
                                      <p:cBhvr>
                                        <p:cTn id="131" dur="1000" fill="hold"/>
                                        <p:tgtEl>
                                          <p:spTgt spid="61"/>
                                        </p:tgtEl>
                                        <p:attrNameLst>
                                          <p:attrName>ppt_x</p:attrName>
                                        </p:attrNameLst>
                                      </p:cBhvr>
                                      <p:tavLst>
                                        <p:tav tm="0">
                                          <p:val>
                                            <p:strVal val="#ppt_x"/>
                                          </p:val>
                                        </p:tav>
                                        <p:tav tm="100000">
                                          <p:val>
                                            <p:strVal val="#ppt_x"/>
                                          </p:val>
                                        </p:tav>
                                      </p:tavLst>
                                    </p:anim>
                                    <p:anim calcmode="lin" valueType="num">
                                      <p:cBhvr>
                                        <p:cTn id="13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63"/>
                                        </p:tgtEl>
                                        <p:attrNameLst>
                                          <p:attrName>style.visibility</p:attrName>
                                        </p:attrNameLst>
                                      </p:cBhvr>
                                      <p:to>
                                        <p:strVal val="visible"/>
                                      </p:to>
                                    </p:set>
                                    <p:animEffect transition="in" filter="fade">
                                      <p:cBhvr>
                                        <p:cTn id="137" dur="1000"/>
                                        <p:tgtEl>
                                          <p:spTgt spid="63"/>
                                        </p:tgtEl>
                                      </p:cBhvr>
                                    </p:animEffect>
                                    <p:anim calcmode="lin" valueType="num">
                                      <p:cBhvr>
                                        <p:cTn id="138" dur="1000" fill="hold"/>
                                        <p:tgtEl>
                                          <p:spTgt spid="63"/>
                                        </p:tgtEl>
                                        <p:attrNameLst>
                                          <p:attrName>ppt_x</p:attrName>
                                        </p:attrNameLst>
                                      </p:cBhvr>
                                      <p:tavLst>
                                        <p:tav tm="0">
                                          <p:val>
                                            <p:strVal val="#ppt_x"/>
                                          </p:val>
                                        </p:tav>
                                        <p:tav tm="100000">
                                          <p:val>
                                            <p:strVal val="#ppt_x"/>
                                          </p:val>
                                        </p:tav>
                                      </p:tavLst>
                                    </p:anim>
                                    <p:anim calcmode="lin" valueType="num">
                                      <p:cBhvr>
                                        <p:cTn id="13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65"/>
                                        </p:tgtEl>
                                        <p:attrNameLst>
                                          <p:attrName>style.visibility</p:attrName>
                                        </p:attrNameLst>
                                      </p:cBhvr>
                                      <p:to>
                                        <p:strVal val="visible"/>
                                      </p:to>
                                    </p:set>
                                    <p:animEffect transition="in" filter="fade">
                                      <p:cBhvr>
                                        <p:cTn id="144" dur="1000"/>
                                        <p:tgtEl>
                                          <p:spTgt spid="65"/>
                                        </p:tgtEl>
                                      </p:cBhvr>
                                    </p:animEffect>
                                    <p:anim calcmode="lin" valueType="num">
                                      <p:cBhvr>
                                        <p:cTn id="145" dur="1000" fill="hold"/>
                                        <p:tgtEl>
                                          <p:spTgt spid="65"/>
                                        </p:tgtEl>
                                        <p:attrNameLst>
                                          <p:attrName>ppt_x</p:attrName>
                                        </p:attrNameLst>
                                      </p:cBhvr>
                                      <p:tavLst>
                                        <p:tav tm="0">
                                          <p:val>
                                            <p:strVal val="#ppt_x"/>
                                          </p:val>
                                        </p:tav>
                                        <p:tav tm="100000">
                                          <p:val>
                                            <p:strVal val="#ppt_x"/>
                                          </p:val>
                                        </p:tav>
                                      </p:tavLst>
                                    </p:anim>
                                    <p:anim calcmode="lin" valueType="num">
                                      <p:cBhvr>
                                        <p:cTn id="14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animBg="1"/>
      <p:bldP spid="23" grpId="0" animBg="1"/>
      <p:bldP spid="25" grpId="0"/>
      <p:bldP spid="29" grpId="0"/>
      <p:bldP spid="31" grpId="0"/>
      <p:bldP spid="33" grpId="0" animBg="1"/>
      <p:bldP spid="34" grpId="0" animBg="1"/>
      <p:bldP spid="39" grpId="0"/>
      <p:bldP spid="40" grpId="0"/>
      <p:bldP spid="41" grpId="0" animBg="1"/>
      <p:bldP spid="43" grpId="0"/>
      <p:bldP spid="44" grpId="0" animBg="1"/>
      <p:bldP spid="46" grpId="0" animBg="1"/>
      <p:bldP spid="48" grpId="0" animBg="1"/>
      <p:bldP spid="58" grpId="0" animBg="1"/>
      <p:bldP spid="61" grpId="0"/>
      <p:bldP spid="63" grpId="0"/>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788670" y="257810"/>
            <a:ext cx="4506595" cy="521970"/>
          </a:xfrm>
          <a:prstGeom prst="rect">
            <a:avLst/>
          </a:prstGeom>
          <a:noFill/>
        </p:spPr>
        <p:txBody>
          <a:bodyPr wrap="square" rtlCol="0">
            <a:spAutoFit/>
          </a:bodyPr>
          <a:lstStyle/>
          <a:p>
            <a:r>
              <a:rPr lang="zh-CN" altLang="en-US" sz="2800" b="1">
                <a:solidFill>
                  <a:srgbClr val="00B0F0"/>
                </a:solidFill>
                <a:latin typeface="微软雅黑" panose="020B0503020204020204" pitchFamily="34" charset="-122"/>
                <a:ea typeface="微软雅黑" panose="020B0503020204020204" pitchFamily="34" charset="-122"/>
              </a:rPr>
              <a:t>课后习题</a:t>
            </a:r>
            <a:r>
              <a:rPr lang="en-US" altLang="zh-CN" sz="2800" b="1">
                <a:solidFill>
                  <a:srgbClr val="FF0000"/>
                </a:solidFill>
                <a:latin typeface="微软雅黑" panose="020B0503020204020204" pitchFamily="34" charset="-122"/>
                <a:ea typeface="微软雅黑" panose="020B0503020204020204" pitchFamily="34" charset="-122"/>
              </a:rPr>
              <a:t>·</a:t>
            </a:r>
            <a:r>
              <a:rPr lang="zh-CN" altLang="en-US" sz="2800" b="1">
                <a:solidFill>
                  <a:srgbClr val="00B0F0"/>
                </a:solidFill>
                <a:latin typeface="微软雅黑" panose="020B0503020204020204" pitchFamily="34" charset="-122"/>
                <a:ea typeface="微软雅黑" panose="020B0503020204020204" pitchFamily="34" charset="-122"/>
              </a:rPr>
              <a:t>概念检测</a:t>
            </a:r>
            <a:endParaRPr lang="zh-CN" altLang="en-US" sz="2800" b="1">
              <a:solidFill>
                <a:srgbClr val="00B0F0"/>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2"/>
            </p:custDataLst>
          </p:nvPr>
        </p:nvSpPr>
        <p:spPr>
          <a:xfrm>
            <a:off x="155892" y="932180"/>
            <a:ext cx="11880215" cy="953135"/>
          </a:xfrm>
          <a:prstGeom prst="rect">
            <a:avLst/>
          </a:prstGeom>
          <a:noFill/>
        </p:spPr>
        <p:txBody>
          <a:bodyPr wrap="square" rtlCol="0" anchor="t">
            <a:spAutoFit/>
          </a:bodyPr>
          <a:lstStyle/>
          <a:p>
            <a:pPr>
              <a:lnSpc>
                <a:spcPct val="100000"/>
              </a:lnSpc>
            </a:pPr>
            <a:r>
              <a:rPr sz="2800" b="1">
                <a:latin typeface="Times New Roman" panose="02020603050405020304" pitchFamily="18" charset="0"/>
                <a:ea typeface="楷体" panose="02010609060101010101" pitchFamily="49" charset="-122"/>
                <a:cs typeface="Times New Roman" panose="02020603050405020304" pitchFamily="18" charset="0"/>
                <a:sym typeface="+mn-ea"/>
              </a:rPr>
              <a:t>2.</a:t>
            </a:r>
            <a:r>
              <a:rPr lang="en-US" sz="2800" b="1">
                <a:latin typeface="Times New Roman" panose="02020603050405020304" pitchFamily="18" charset="0"/>
                <a:ea typeface="楷体" panose="02010609060101010101" pitchFamily="49" charset="-122"/>
                <a:cs typeface="Times New Roman" panose="02020603050405020304" pitchFamily="18" charset="0"/>
                <a:sym typeface="+mn-ea"/>
              </a:rPr>
              <a:t> </a:t>
            </a:r>
            <a:r>
              <a:rPr sz="2800" b="1">
                <a:latin typeface="Times New Roman" panose="02020603050405020304" pitchFamily="18" charset="0"/>
                <a:ea typeface="楷体" panose="02010609060101010101" pitchFamily="49" charset="-122"/>
                <a:cs typeface="Times New Roman" panose="02020603050405020304" pitchFamily="18" charset="0"/>
                <a:sym typeface="+mn-ea"/>
              </a:rPr>
              <a:t>2017年，某国批准了首例使用细胞核移植技术培育"三亲婴儿"的申请。其培育过程可选用如下技术路线。据图分析下列叙述错误的是</a:t>
            </a:r>
            <a:r>
              <a:rPr lang="zh-CN" sz="2800" b="1">
                <a:latin typeface="Times New Roman" panose="02020603050405020304" pitchFamily="18" charset="0"/>
                <a:ea typeface="楷体" panose="02010609060101010101" pitchFamily="49" charset="-122"/>
                <a:cs typeface="Times New Roman" panose="02020603050405020304" pitchFamily="18" charset="0"/>
                <a:sym typeface="+mn-ea"/>
              </a:rPr>
              <a:t>（</a:t>
            </a:r>
            <a:r>
              <a:rPr lang="en-US" altLang="zh-CN" sz="2800" b="1">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sz="2800" b="1">
                <a:latin typeface="Times New Roman" panose="02020603050405020304" pitchFamily="18" charset="0"/>
                <a:ea typeface="楷体" panose="02010609060101010101" pitchFamily="49" charset="-122"/>
                <a:cs typeface="Times New Roman" panose="02020603050405020304" pitchFamily="18" charset="0"/>
                <a:sym typeface="+mn-ea"/>
              </a:rPr>
              <a:t>）</a:t>
            </a:r>
            <a:endParaRPr lang="zh-CN" altLang="en-US" sz="280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文本框 5"/>
          <p:cNvSpPr/>
          <p:nvPr>
            <p:custDataLst>
              <p:tags r:id="rId3"/>
            </p:custDataLst>
          </p:nvPr>
        </p:nvSpPr>
        <p:spPr>
          <a:xfrm>
            <a:off x="10358755" y="1283970"/>
            <a:ext cx="752475" cy="829945"/>
          </a:xfrm>
          <a:prstGeom prst="rect">
            <a:avLst/>
          </a:prstGeom>
          <a:noFill/>
          <a:ln w="9525">
            <a:noFill/>
          </a:ln>
        </p:spPr>
        <p:txBody>
          <a:bodyPr wrap="square" anchor="t" anchorCtr="0">
            <a:spAutoFit/>
          </a:bodyPr>
          <a:lstStyle/>
          <a:p>
            <a:r>
              <a:rPr lang="en-US" altLang="zh-CN" sz="4800" b="1">
                <a:solidFill>
                  <a:srgbClr val="FF0000"/>
                </a:solidFill>
                <a:latin typeface="Arial" panose="020B0604020202020204" pitchFamily="34" charset="0"/>
                <a:ea typeface="华文中宋" panose="02010600040101010101" pitchFamily="2" charset="-122"/>
                <a:cs typeface="Arial" panose="020B0604020202020204" pitchFamily="34" charset="0"/>
              </a:rPr>
              <a:t>C</a:t>
            </a:r>
            <a:endParaRPr lang="en-US" altLang="zh-CN" sz="4800" b="1">
              <a:solidFill>
                <a:srgbClr val="FF0000"/>
              </a:solidFill>
              <a:latin typeface="Arial" panose="020B0604020202020204" pitchFamily="34" charset="0"/>
              <a:ea typeface="华文中宋" panose="02010600040101010101" pitchFamily="2" charset="-122"/>
              <a:cs typeface="Arial" panose="020B0604020202020204" pitchFamily="34" charset="0"/>
            </a:endParaRPr>
          </a:p>
        </p:txBody>
      </p:sp>
      <p:sp>
        <p:nvSpPr>
          <p:cNvPr id="11" name="文本框 10"/>
          <p:cNvSpPr txBox="1"/>
          <p:nvPr>
            <p:custDataLst>
              <p:tags r:id="rId4"/>
            </p:custDataLst>
          </p:nvPr>
        </p:nvSpPr>
        <p:spPr>
          <a:xfrm>
            <a:off x="745143" y="4860849"/>
            <a:ext cx="10534015" cy="1816908"/>
          </a:xfrm>
          <a:prstGeom prst="rect">
            <a:avLst/>
          </a:prstGeom>
          <a:noFill/>
        </p:spPr>
        <p:txBody>
          <a:bodyPr wrap="square" rtlCol="0" anchor="t">
            <a:spAutoFit/>
          </a:bodyPr>
          <a:lstStyle/>
          <a:p>
            <a:pPr>
              <a:lnSpc>
                <a:spcPct val="110000"/>
              </a:lnSpc>
            </a:pPr>
            <a:r>
              <a:rPr sz="2600" b="1">
                <a:latin typeface="Times New Roman" panose="02020603050405020304" pitchFamily="18" charset="0"/>
                <a:ea typeface="楷体" panose="02010609060101010101" pitchFamily="49" charset="-122"/>
                <a:cs typeface="Times New Roman" panose="02020603050405020304" pitchFamily="18" charset="0"/>
                <a:sym typeface="+mn-ea"/>
              </a:rPr>
              <a:t>A. 该技术涉及动物细胞培养、细胞核移植等操作</a:t>
            </a:r>
            <a:endParaRPr sz="2600" b="1">
              <a:latin typeface="Times New Roman" panose="02020603050405020304" pitchFamily="18" charset="0"/>
              <a:ea typeface="楷体" panose="02010609060101010101" pitchFamily="49" charset="-122"/>
              <a:cs typeface="Times New Roman" panose="02020603050405020304" pitchFamily="18" charset="0"/>
              <a:sym typeface="+mn-ea"/>
            </a:endParaRPr>
          </a:p>
          <a:p>
            <a:pPr>
              <a:lnSpc>
                <a:spcPct val="110000"/>
              </a:lnSpc>
            </a:pPr>
            <a:r>
              <a:rPr sz="2600" b="1">
                <a:latin typeface="Times New Roman" panose="02020603050405020304" pitchFamily="18" charset="0"/>
                <a:ea typeface="楷体" panose="02010609060101010101" pitchFamily="49" charset="-122"/>
                <a:cs typeface="Times New Roman" panose="02020603050405020304" pitchFamily="18" charset="0"/>
                <a:sym typeface="+mn-ea"/>
              </a:rPr>
              <a:t>B.</a:t>
            </a:r>
            <a:r>
              <a:rPr lang="en-US" sz="2600" b="1">
                <a:latin typeface="Times New Roman" panose="02020603050405020304" pitchFamily="18" charset="0"/>
                <a:ea typeface="楷体" panose="02010609060101010101" pitchFamily="49" charset="-122"/>
                <a:cs typeface="Times New Roman" panose="02020603050405020304" pitchFamily="18" charset="0"/>
                <a:sym typeface="+mn-ea"/>
              </a:rPr>
              <a:t> </a:t>
            </a:r>
            <a:r>
              <a:rPr sz="2600" b="1" err="1">
                <a:latin typeface="Times New Roman" panose="02020603050405020304" pitchFamily="18" charset="0"/>
                <a:ea typeface="楷体" panose="02010609060101010101" pitchFamily="49" charset="-122"/>
                <a:cs typeface="Times New Roman" panose="02020603050405020304" pitchFamily="18" charset="0"/>
                <a:sym typeface="+mn-ea"/>
              </a:rPr>
              <a:t>该技术可避免母亲的线粒体遗传病基因传递给后代</a:t>
            </a:r>
            <a:endParaRPr sz="2600" b="1">
              <a:latin typeface="Times New Roman" panose="02020603050405020304" pitchFamily="18" charset="0"/>
              <a:ea typeface="楷体" panose="02010609060101010101" pitchFamily="49" charset="-122"/>
              <a:cs typeface="Times New Roman" panose="02020603050405020304" pitchFamily="18" charset="0"/>
              <a:sym typeface="+mn-ea"/>
            </a:endParaRPr>
          </a:p>
          <a:p>
            <a:pPr>
              <a:lnSpc>
                <a:spcPct val="110000"/>
              </a:lnSpc>
            </a:pPr>
            <a:r>
              <a:rPr sz="2600" b="1">
                <a:latin typeface="Times New Roman" panose="02020603050405020304" pitchFamily="18" charset="0"/>
                <a:ea typeface="楷体" panose="02010609060101010101" pitchFamily="49" charset="-122"/>
                <a:cs typeface="Times New Roman" panose="02020603050405020304" pitchFamily="18" charset="0"/>
                <a:sym typeface="+mn-ea"/>
              </a:rPr>
              <a:t>C. 卵母细胞捐献者携带的红绿色盲基因能够遗传给"三亲婴儿"</a:t>
            </a:r>
            <a:endParaRPr sz="2600" b="1">
              <a:latin typeface="Times New Roman" panose="02020603050405020304" pitchFamily="18" charset="0"/>
              <a:ea typeface="楷体" panose="02010609060101010101" pitchFamily="49" charset="-122"/>
              <a:cs typeface="Times New Roman" panose="02020603050405020304" pitchFamily="18" charset="0"/>
              <a:sym typeface="+mn-ea"/>
            </a:endParaRPr>
          </a:p>
          <a:p>
            <a:pPr>
              <a:lnSpc>
                <a:spcPct val="110000"/>
              </a:lnSpc>
            </a:pPr>
            <a:r>
              <a:rPr sz="2600" b="1">
                <a:latin typeface="Times New Roman" panose="02020603050405020304" pitchFamily="18" charset="0"/>
                <a:ea typeface="楷体" panose="02010609060101010101" pitchFamily="49" charset="-122"/>
                <a:cs typeface="Times New Roman" panose="02020603050405020304" pitchFamily="18" charset="0"/>
                <a:sym typeface="+mn-ea"/>
              </a:rPr>
              <a:t>D.</a:t>
            </a:r>
            <a:r>
              <a:rPr lang="en-US" sz="2600" b="1">
                <a:latin typeface="Times New Roman" panose="02020603050405020304" pitchFamily="18" charset="0"/>
                <a:ea typeface="楷体" panose="02010609060101010101" pitchFamily="49" charset="-122"/>
                <a:cs typeface="Times New Roman" panose="02020603050405020304" pitchFamily="18" charset="0"/>
                <a:sym typeface="+mn-ea"/>
              </a:rPr>
              <a:t> </a:t>
            </a:r>
            <a:r>
              <a:rPr sz="2600" b="1">
                <a:latin typeface="Times New Roman" panose="02020603050405020304" pitchFamily="18" charset="0"/>
                <a:ea typeface="楷体" panose="02010609060101010101" pitchFamily="49" charset="-122"/>
                <a:cs typeface="Times New Roman" panose="02020603050405020304" pitchFamily="18" charset="0"/>
                <a:sym typeface="+mn-ea"/>
              </a:rPr>
              <a:t>"三亲婴儿"同时拥有自己父亲、母亲及卵母细胞捐献者的部分基因</a:t>
            </a:r>
            <a:endParaRPr sz="2600" b="1">
              <a:latin typeface="Times New Roman" panose="02020603050405020304" pitchFamily="18" charset="0"/>
              <a:ea typeface="楷体" panose="02010609060101010101" pitchFamily="49" charset="-122"/>
              <a:cs typeface="Times New Roman" panose="02020603050405020304" pitchFamily="18" charset="0"/>
              <a:sym typeface="+mn-ea"/>
            </a:endParaRPr>
          </a:p>
        </p:txBody>
      </p:sp>
      <p:pic>
        <p:nvPicPr>
          <p:cNvPr id="3" name="图片 2"/>
          <p:cNvPicPr>
            <a:picLocks noChangeAspect="1"/>
          </p:cNvPicPr>
          <p:nvPr>
            <p:custDataLst>
              <p:tags r:id="rId5"/>
            </p:custDataLst>
          </p:nvPr>
        </p:nvPicPr>
        <p:blipFill>
          <a:blip r:embed="rId6">
            <a:clrChange>
              <a:clrFrom>
                <a:srgbClr val="FFFFFF"/>
              </a:clrFrom>
              <a:clrTo>
                <a:srgbClr val="FFFFFF">
                  <a:alpha val="0"/>
                </a:srgbClr>
              </a:clrTo>
            </a:clrChange>
          </a:blip>
          <a:stretch>
            <a:fillRect/>
          </a:stretch>
        </p:blipFill>
        <p:spPr>
          <a:xfrm>
            <a:off x="1738519" y="1828794"/>
            <a:ext cx="8547261" cy="305344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fill="hold"/>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203835" y="-33020"/>
            <a:ext cx="5377180" cy="736600"/>
            <a:chOff x="2198560" y="1644530"/>
            <a:chExt cx="1749680" cy="596843"/>
          </a:xfrm>
        </p:grpSpPr>
        <p:pic>
          <p:nvPicPr>
            <p:cNvPr id="14" name="图片 13"/>
            <p:cNvPicPr>
              <a:picLocks noChangeAspect="1"/>
            </p:cNvPicPr>
            <p:nvPr>
              <p:custDataLst>
                <p:tags r:id="rId2"/>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18" name="图片 17"/>
            <p:cNvPicPr>
              <a:picLocks noChangeAspect="1"/>
            </p:cNvPicPr>
            <p:nvPr>
              <p:custDataLst>
                <p:tags r:id="rId5"/>
              </p:custDataLst>
            </p:nvPr>
          </p:nvPicPr>
          <p:blipFill>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3" name="文本框 2"/>
          <p:cNvSpPr txBox="1"/>
          <p:nvPr>
            <p:custDataLst>
              <p:tags r:id="rId6"/>
            </p:custDataLst>
          </p:nvPr>
        </p:nvSpPr>
        <p:spPr>
          <a:xfrm>
            <a:off x="330200" y="129540"/>
            <a:ext cx="4032250" cy="460375"/>
          </a:xfrm>
          <a:prstGeom prst="rect">
            <a:avLst/>
          </a:prstGeom>
          <a:noFill/>
        </p:spPr>
        <p:txBody>
          <a:bodyPr wrap="square" rtlCol="0" anchor="t">
            <a:spAutoFit/>
          </a:bodyPr>
          <a:lstStyle/>
          <a:p>
            <a:pPr algn="ctr" eaLnBrk="0" hangingPunct="0"/>
            <a:r>
              <a:rPr lang="zh-CN" altLang="en-US" sz="2400" b="1">
                <a:latin typeface="+mj-ea"/>
                <a:ea typeface="+mj-ea"/>
                <a:cs typeface="+mj-ea"/>
                <a:sym typeface="+mn-ea"/>
              </a:rPr>
              <a:t>一、</a:t>
            </a:r>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动物细胞核移植技术</a:t>
            </a:r>
            <a:endParaRPr lang="zh-CN" altLang="en-US" sz="2400" b="1">
              <a:latin typeface="+mj-ea"/>
              <a:ea typeface="+mj-ea"/>
              <a:cs typeface="+mj-ea"/>
              <a:sym typeface="+mn-ea"/>
            </a:endParaRPr>
          </a:p>
        </p:txBody>
      </p:sp>
      <p:sp>
        <p:nvSpPr>
          <p:cNvPr id="2" name="矩形 1"/>
          <p:cNvSpPr/>
          <p:nvPr>
            <p:custDataLst>
              <p:tags r:id="rId7"/>
            </p:custDataLst>
          </p:nvPr>
        </p:nvSpPr>
        <p:spPr>
          <a:xfrm>
            <a:off x="263525" y="967740"/>
            <a:ext cx="1355725" cy="551180"/>
          </a:xfrm>
          <a:prstGeom prst="rect">
            <a:avLst/>
          </a:prstGeom>
          <a:solidFill>
            <a:schemeClr val="tx2"/>
          </a:solidFill>
        </p:spPr>
        <p:txBody>
          <a:bodyPr wrap="square" lIns="121917" tIns="60958" rIns="121917" bIns="60958">
            <a:spAutoFit/>
          </a:bodyPr>
          <a:lstStyle/>
          <a:p>
            <a:r>
              <a:rPr kumimoji="1" lang="zh-CN" altLang="en-US"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1.概念：</a:t>
            </a:r>
            <a:endParaRPr kumimoji="1" lang="zh-CN" altLang="en-US"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endParaRPr>
          </a:p>
        </p:txBody>
      </p:sp>
      <p:sp>
        <p:nvSpPr>
          <p:cNvPr id="4" name="矩形 3"/>
          <p:cNvSpPr/>
          <p:nvPr>
            <p:custDataLst>
              <p:tags r:id="rId8"/>
            </p:custDataLst>
          </p:nvPr>
        </p:nvSpPr>
        <p:spPr>
          <a:xfrm>
            <a:off x="1694991" y="921969"/>
            <a:ext cx="9888214" cy="982345"/>
          </a:xfrm>
          <a:prstGeom prst="rect">
            <a:avLst/>
          </a:prstGeom>
        </p:spPr>
        <p:txBody>
          <a:bodyPr wrap="square" lIns="121917" tIns="60958" rIns="121917" bIns="60958">
            <a:spAutoFit/>
          </a:bodyPr>
          <a:lstStyle/>
          <a:p>
            <a:pPr lvl="0">
              <a:spcBef>
                <a:spcPct val="20000"/>
              </a:spcBef>
            </a:pPr>
            <a:r>
              <a:rPr kumimoji="1" lang="zh-CN" altLang="en-US" sz="2800" kern="0" dirty="0">
                <a:solidFill>
                  <a:srgbClr val="303030"/>
                </a:solidFill>
                <a:latin typeface="楷体" panose="02010609060101010101" pitchFamily="49" charset="-122"/>
                <a:ea typeface="楷体" panose="02010609060101010101" pitchFamily="49" charset="-122"/>
                <a:cs typeface="微软雅黑" panose="020B0503020204020204" pitchFamily="34" charset="-122"/>
              </a:rPr>
              <a:t>将动物一个细胞的</a:t>
            </a:r>
            <a:r>
              <a:rPr lang="zh-CN" altLang="en-US" sz="2800" b="1" dirty="0">
                <a:solidFill>
                  <a:srgbClr val="FF0000"/>
                </a:solidFill>
                <a:latin typeface="楷体" panose="02010609060101010101" pitchFamily="49" charset="-122"/>
                <a:ea typeface="楷体" panose="02010609060101010101" pitchFamily="49" charset="-122"/>
                <a:cs typeface="微软雅黑" panose="020B0503020204020204" pitchFamily="34" charset="-122"/>
              </a:rPr>
              <a:t>细胞核</a:t>
            </a:r>
            <a:r>
              <a:rPr kumimoji="1" lang="zh-CN" altLang="en-US" sz="2800" kern="0" dirty="0">
                <a:solidFill>
                  <a:srgbClr val="303030"/>
                </a:solidFill>
                <a:latin typeface="楷体" panose="02010609060101010101" pitchFamily="49" charset="-122"/>
                <a:ea typeface="楷体" panose="02010609060101010101" pitchFamily="49" charset="-122"/>
                <a:cs typeface="微软雅黑" panose="020B0503020204020204" pitchFamily="34" charset="-122"/>
              </a:rPr>
              <a:t>，移入</a:t>
            </a:r>
            <a:r>
              <a:rPr lang="zh-CN" altLang="en-US" sz="2800" b="1" dirty="0">
                <a:solidFill>
                  <a:srgbClr val="FF0000"/>
                </a:solidFill>
                <a:latin typeface="楷体" panose="02010609060101010101" pitchFamily="49" charset="-122"/>
                <a:ea typeface="楷体" panose="02010609060101010101" pitchFamily="49" charset="-122"/>
                <a:cs typeface="微软雅黑" panose="020B0503020204020204" pitchFamily="34" charset="-122"/>
              </a:rPr>
              <a:t>去核的卵母细胞</a:t>
            </a:r>
            <a:r>
              <a:rPr kumimoji="1" lang="zh-CN" altLang="en-US" sz="2800" kern="0" dirty="0">
                <a:solidFill>
                  <a:srgbClr val="303030"/>
                </a:solidFill>
                <a:latin typeface="楷体" panose="02010609060101010101" pitchFamily="49" charset="-122"/>
                <a:ea typeface="楷体" panose="02010609060101010101" pitchFamily="49" charset="-122"/>
                <a:cs typeface="微软雅黑" panose="020B0503020204020204" pitchFamily="34" charset="-122"/>
              </a:rPr>
              <a:t>中，使这个重新组合的细胞发育成</a:t>
            </a:r>
            <a:r>
              <a:rPr lang="zh-CN" altLang="en-US" sz="2800" b="1" dirty="0">
                <a:solidFill>
                  <a:srgbClr val="FF0000"/>
                </a:solidFill>
                <a:latin typeface="楷体" panose="02010609060101010101" pitchFamily="49" charset="-122"/>
                <a:ea typeface="楷体" panose="02010609060101010101" pitchFamily="49" charset="-122"/>
                <a:cs typeface="微软雅黑" panose="020B0503020204020204" pitchFamily="34" charset="-122"/>
              </a:rPr>
              <a:t>新胚胎</a:t>
            </a:r>
            <a:r>
              <a:rPr kumimoji="1" lang="zh-CN" altLang="en-US" sz="2800" kern="0" dirty="0">
                <a:solidFill>
                  <a:srgbClr val="303030"/>
                </a:solidFill>
                <a:latin typeface="楷体" panose="02010609060101010101" pitchFamily="49" charset="-122"/>
                <a:ea typeface="楷体" panose="02010609060101010101" pitchFamily="49" charset="-122"/>
                <a:cs typeface="微软雅黑" panose="020B0503020204020204" pitchFamily="34" charset="-122"/>
              </a:rPr>
              <a:t>，继而发育成</a:t>
            </a:r>
            <a:r>
              <a:rPr lang="zh-CN" altLang="en-US" sz="2800" b="1" dirty="0">
                <a:solidFill>
                  <a:srgbClr val="FF0000"/>
                </a:solidFill>
                <a:latin typeface="楷体" panose="02010609060101010101" pitchFamily="49" charset="-122"/>
                <a:ea typeface="楷体" panose="02010609060101010101" pitchFamily="49" charset="-122"/>
                <a:cs typeface="微软雅黑" panose="020B0503020204020204" pitchFamily="34" charset="-122"/>
              </a:rPr>
              <a:t>动物个体</a:t>
            </a:r>
            <a:r>
              <a:rPr kumimoji="1" lang="zh-CN" altLang="en-US" sz="2800" kern="0" dirty="0">
                <a:solidFill>
                  <a:srgbClr val="303030"/>
                </a:solidFill>
                <a:latin typeface="楷体" panose="02010609060101010101" pitchFamily="49" charset="-122"/>
                <a:ea typeface="楷体" panose="02010609060101010101" pitchFamily="49" charset="-122"/>
                <a:cs typeface="微软雅黑" panose="020B0503020204020204" pitchFamily="34" charset="-122"/>
              </a:rPr>
              <a:t>的技术。</a:t>
            </a:r>
            <a:endParaRPr kumimoji="1" lang="zh-CN" altLang="en-US" sz="2800" kern="0" dirty="0">
              <a:solidFill>
                <a:srgbClr val="30303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5" name="矩形 4"/>
          <p:cNvSpPr/>
          <p:nvPr>
            <p:custDataLst>
              <p:tags r:id="rId9"/>
            </p:custDataLst>
          </p:nvPr>
        </p:nvSpPr>
        <p:spPr>
          <a:xfrm>
            <a:off x="1906905" y="2000092"/>
            <a:ext cx="6970059" cy="551180"/>
          </a:xfrm>
          <a:prstGeom prst="rect">
            <a:avLst/>
          </a:prstGeom>
          <a:extLst>
            <a:ext uri="{909E8E84-426E-40DD-AFC4-6F175D3DCCD1}">
              <a14:hiddenFill xmlns:a14="http://schemas.microsoft.com/office/drawing/2010/main">
                <a:solidFill>
                  <a:schemeClr val="accent1"/>
                </a:solidFill>
              </a14:hiddenFill>
            </a:ext>
          </a:extLst>
        </p:spPr>
        <p:style>
          <a:lnRef idx="2">
            <a:schemeClr val="accent2"/>
          </a:lnRef>
          <a:fillRef idx="1">
            <a:schemeClr val="lt1"/>
          </a:fillRef>
          <a:effectRef idx="0">
            <a:schemeClr val="accent2"/>
          </a:effectRef>
          <a:fontRef idx="minor">
            <a:schemeClr val="dk1"/>
          </a:fontRef>
        </p:style>
        <p:txBody>
          <a:bodyPr wrap="square" lIns="121917" tIns="60958" rIns="121917" bIns="60958">
            <a:spAutoFit/>
          </a:bodyPr>
          <a:lstStyle/>
          <a:p>
            <a:pPr lvl="0" algn="l">
              <a:spcBef>
                <a:spcPct val="20000"/>
              </a:spcBef>
              <a:buClrTx/>
              <a:buSzTx/>
              <a:buFontTx/>
            </a:pPr>
            <a:r>
              <a:rPr kumimoji="1" lang="zh-CN" altLang="en-US" sz="2800" kern="0">
                <a:solidFill>
                  <a:srgbClr val="303030"/>
                </a:solidFill>
                <a:latin typeface="楷体" panose="02010609060101010101" pitchFamily="49" charset="-122"/>
                <a:ea typeface="楷体" panose="02010609060101010101" pitchFamily="49" charset="-122"/>
                <a:cs typeface="微软雅黑" panose="020B0503020204020204" pitchFamily="34" charset="-122"/>
              </a:rPr>
              <a:t>用核移植的方法得到的动物称为</a:t>
            </a:r>
            <a:r>
              <a:rPr lang="zh-CN" altLang="en-US" sz="2800" b="1">
                <a:solidFill>
                  <a:srgbClr val="FF0000"/>
                </a:solidFill>
                <a:latin typeface="楷体" panose="02010609060101010101" pitchFamily="49" charset="-122"/>
                <a:ea typeface="楷体" panose="02010609060101010101" pitchFamily="49" charset="-122"/>
                <a:cs typeface="微软雅黑" panose="020B0503020204020204" pitchFamily="34" charset="-122"/>
              </a:rPr>
              <a:t>克隆动物。</a:t>
            </a:r>
            <a:endParaRPr kumimoji="1" lang="en-US" altLang="zh-CN" sz="2800" kern="0">
              <a:solidFill>
                <a:srgbClr val="30303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6" name="矩形 5"/>
          <p:cNvSpPr/>
          <p:nvPr>
            <p:custDataLst>
              <p:tags r:id="rId10"/>
            </p:custDataLst>
          </p:nvPr>
        </p:nvSpPr>
        <p:spPr>
          <a:xfrm>
            <a:off x="263525" y="2945130"/>
            <a:ext cx="1383030" cy="551180"/>
          </a:xfrm>
          <a:prstGeom prst="rect">
            <a:avLst/>
          </a:prstGeom>
          <a:solidFill>
            <a:schemeClr val="tx2"/>
          </a:solidFill>
          <a:ln>
            <a:noFill/>
            <a:miter lim="800000"/>
          </a:ln>
        </p:spPr>
        <p:txBody>
          <a:bodyPr wrap="square" lIns="121917" tIns="60958" rIns="121917" bIns="60958">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kumimoji="1"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2.原理：</a:t>
            </a:r>
            <a:endParaRPr kumimoji="1"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endParaRPr>
          </a:p>
        </p:txBody>
      </p:sp>
      <p:sp>
        <p:nvSpPr>
          <p:cNvPr id="7" name="矩形 6"/>
          <p:cNvSpPr/>
          <p:nvPr>
            <p:custDataLst>
              <p:tags r:id="rId11"/>
            </p:custDataLst>
          </p:nvPr>
        </p:nvSpPr>
        <p:spPr>
          <a:xfrm>
            <a:off x="1633935" y="2888454"/>
            <a:ext cx="4679950" cy="551180"/>
          </a:xfrm>
          <a:prstGeom prst="rect">
            <a:avLst/>
          </a:prstGeom>
          <a:noFill/>
          <a:ln>
            <a:noFill/>
            <a:miter lim="800000"/>
          </a:ln>
        </p:spPr>
        <p:txBody>
          <a:bodyPr wrap="square" lIns="121917" tIns="60958" rIns="121917" bIns="60958">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kumimoji="1" sz="2800" b="1" kern="0">
                <a:solidFill>
                  <a:srgbClr val="FF0000"/>
                </a:solidFill>
                <a:latin typeface="楷体" panose="02010609060101010101" pitchFamily="49" charset="-122"/>
                <a:ea typeface="楷体" panose="02010609060101010101" pitchFamily="49" charset="-122"/>
                <a:cs typeface="微软雅黑" panose="020B0503020204020204" pitchFamily="34" charset="-122"/>
              </a:rPr>
              <a:t>动物细胞核的全能性</a:t>
            </a:r>
            <a:endParaRPr kumimoji="1" sz="2800" b="1" kern="0">
              <a:solidFill>
                <a:srgbClr val="FF000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8" name="矩形 7"/>
          <p:cNvSpPr/>
          <p:nvPr>
            <p:custDataLst>
              <p:tags r:id="rId12"/>
            </p:custDataLst>
          </p:nvPr>
        </p:nvSpPr>
        <p:spPr>
          <a:xfrm>
            <a:off x="263525" y="4770755"/>
            <a:ext cx="1370330" cy="554990"/>
          </a:xfrm>
          <a:prstGeom prst="rect">
            <a:avLst/>
          </a:prstGeom>
          <a:solidFill>
            <a:schemeClr val="tx2"/>
          </a:solidFill>
          <a:ln>
            <a:noFill/>
            <a:miter lim="800000"/>
          </a:ln>
        </p:spPr>
        <p:txBody>
          <a:bodyPr wrap="square" lIns="119997" tIns="62398" rIns="119997" bIns="62398">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kumimoji="1" lang="en-US" altLang="zh-CN"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4</a:t>
            </a:r>
            <a:r>
              <a:rPr kumimoji="1"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.种类</a:t>
            </a:r>
            <a:r>
              <a:rPr kumimoji="1" lang="zh-CN" altLang="en-US"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a:t>
            </a:r>
            <a:endParaRPr kumimoji="1" lang="zh-CN" altLang="en-US"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endParaRPr>
          </a:p>
        </p:txBody>
      </p:sp>
      <p:sp>
        <p:nvSpPr>
          <p:cNvPr id="9" name="矩形 8"/>
          <p:cNvSpPr/>
          <p:nvPr>
            <p:custDataLst>
              <p:tags r:id="rId13"/>
            </p:custDataLst>
          </p:nvPr>
        </p:nvSpPr>
        <p:spPr>
          <a:xfrm>
            <a:off x="1970440" y="4349928"/>
            <a:ext cx="3057247" cy="523220"/>
          </a:xfrm>
          <a:prstGeom prst="rect">
            <a:avLst/>
          </a:prstGeom>
          <a:noFill/>
          <a:ln>
            <a:noFill/>
            <a:miter lim="800000"/>
          </a:ln>
        </p:spPr>
        <p:txBody>
          <a:bodyPr wrap="none" anchor="t" anchorCtr="0">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kumimoji="1" sz="2800" u="sng" kern="0">
                <a:solidFill>
                  <a:srgbClr val="401BC0"/>
                </a:solidFill>
                <a:latin typeface="华文中宋" panose="02010600040101010101" pitchFamily="2" charset="-122"/>
                <a:ea typeface="华文中宋" panose="02010600040101010101" pitchFamily="2" charset="-122"/>
                <a:cs typeface="微软雅黑" panose="020B0503020204020204" pitchFamily="34" charset="-122"/>
              </a:rPr>
              <a:t>胚胎细胞</a:t>
            </a:r>
            <a:r>
              <a:rPr kumimoji="1" sz="2800" u="sng"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核移植</a:t>
            </a:r>
            <a:r>
              <a:rPr kumimoji="1" sz="2800"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a:t>
            </a:r>
            <a:endParaRPr kumimoji="1" sz="2800"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endParaRPr>
          </a:p>
        </p:txBody>
      </p:sp>
      <p:sp>
        <p:nvSpPr>
          <p:cNvPr id="10" name="矩形 9"/>
          <p:cNvSpPr/>
          <p:nvPr>
            <p:custDataLst>
              <p:tags r:id="rId14"/>
            </p:custDataLst>
          </p:nvPr>
        </p:nvSpPr>
        <p:spPr>
          <a:xfrm>
            <a:off x="1970440" y="5116691"/>
            <a:ext cx="2698175" cy="523220"/>
          </a:xfrm>
          <a:prstGeom prst="rect">
            <a:avLst/>
          </a:prstGeom>
          <a:noFill/>
          <a:ln>
            <a:noFill/>
            <a:miter lim="800000"/>
          </a:ln>
          <a:effectLst/>
        </p:spPr>
        <p:txBody>
          <a:bodyPr wrap="none" anchor="t" anchorCtr="0">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kumimoji="1" sz="2800" u="sng" kern="0">
                <a:solidFill>
                  <a:srgbClr val="401BC0"/>
                </a:solidFill>
                <a:latin typeface="华文中宋" panose="02010600040101010101" pitchFamily="2" charset="-122"/>
                <a:ea typeface="华文中宋" panose="02010600040101010101" pitchFamily="2" charset="-122"/>
                <a:cs typeface="微软雅黑" panose="020B0503020204020204" pitchFamily="34" charset="-122"/>
              </a:rPr>
              <a:t>体细胞</a:t>
            </a:r>
            <a:r>
              <a:rPr kumimoji="1" sz="2800" u="sng"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核移植</a:t>
            </a:r>
            <a:r>
              <a:rPr kumimoji="1" sz="2800"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rPr>
              <a:t>：</a:t>
            </a:r>
            <a:endParaRPr kumimoji="1" sz="2800"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endParaRPr>
          </a:p>
        </p:txBody>
      </p:sp>
      <p:sp>
        <p:nvSpPr>
          <p:cNvPr id="11" name="矩形 10"/>
          <p:cNvSpPr/>
          <p:nvPr>
            <p:custDataLst>
              <p:tags r:id="rId15"/>
            </p:custDataLst>
          </p:nvPr>
        </p:nvSpPr>
        <p:spPr>
          <a:xfrm>
            <a:off x="4668615" y="4309968"/>
            <a:ext cx="5664629" cy="551180"/>
          </a:xfrm>
          <a:prstGeom prst="rect">
            <a:avLst/>
          </a:prstGeom>
          <a:noFill/>
          <a:ln>
            <a:noFill/>
            <a:miter lim="800000"/>
          </a:ln>
        </p:spPr>
        <p:txBody>
          <a:bodyPr wrap="square" lIns="121917" tIns="60958" rIns="121917" bIns="60958">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l">
              <a:spcBef>
                <a:spcPct val="50000"/>
              </a:spcBef>
            </a:pPr>
            <a:r>
              <a:rPr kumimoji="1" sz="2800" kern="0">
                <a:solidFill>
                  <a:srgbClr val="303030"/>
                </a:solidFill>
                <a:latin typeface="楷体" panose="02010609060101010101" pitchFamily="49" charset="-122"/>
                <a:ea typeface="楷体" panose="02010609060101010101" pitchFamily="49" charset="-122"/>
                <a:cs typeface="微软雅黑" panose="020B0503020204020204" pitchFamily="34" charset="-122"/>
              </a:rPr>
              <a:t>细胞分化程度</a:t>
            </a:r>
            <a:r>
              <a:rPr sz="2800" b="1">
                <a:solidFill>
                  <a:srgbClr val="FF0000"/>
                </a:solidFill>
                <a:latin typeface="楷体" panose="02010609060101010101" pitchFamily="49" charset="-122"/>
                <a:ea typeface="楷体" panose="02010609060101010101" pitchFamily="49" charset="-122"/>
                <a:cs typeface="微软雅黑" panose="020B0503020204020204" pitchFamily="34" charset="-122"/>
              </a:rPr>
              <a:t>低</a:t>
            </a:r>
            <a:r>
              <a:rPr kumimoji="1" sz="2800" kern="0">
                <a:solidFill>
                  <a:srgbClr val="303030"/>
                </a:solidFill>
                <a:latin typeface="楷体" panose="02010609060101010101" pitchFamily="49" charset="-122"/>
                <a:ea typeface="楷体" panose="02010609060101010101" pitchFamily="49" charset="-122"/>
                <a:cs typeface="微软雅黑" panose="020B0503020204020204" pitchFamily="34" charset="-122"/>
              </a:rPr>
              <a:t>，表现全能性容易</a:t>
            </a:r>
            <a:endParaRPr kumimoji="1" sz="2800" kern="0">
              <a:solidFill>
                <a:srgbClr val="30303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13" name="矩形 12"/>
          <p:cNvSpPr/>
          <p:nvPr>
            <p:custDataLst>
              <p:tags r:id="rId16"/>
            </p:custDataLst>
          </p:nvPr>
        </p:nvSpPr>
        <p:spPr>
          <a:xfrm>
            <a:off x="4327429" y="5086734"/>
            <a:ext cx="6229985" cy="521970"/>
          </a:xfrm>
          <a:prstGeom prst="rect">
            <a:avLst/>
          </a:prstGeom>
        </p:spPr>
        <p:txBody>
          <a:bodyPr wrap="none">
            <a:spAutoFit/>
          </a:bodyPr>
          <a:lstStyle/>
          <a:p>
            <a:pPr algn="l">
              <a:spcBef>
                <a:spcPct val="50000"/>
              </a:spcBef>
              <a:buClrTx/>
              <a:buSzTx/>
              <a:buFontTx/>
            </a:pPr>
            <a:r>
              <a:rPr kumimoji="1" lang="zh-CN" altLang="en-US" sz="2800" kern="0">
                <a:solidFill>
                  <a:srgbClr val="303030"/>
                </a:solidFill>
                <a:effectLst/>
                <a:latin typeface="楷体" panose="02010609060101010101" pitchFamily="49" charset="-122"/>
                <a:ea typeface="楷体" panose="02010609060101010101" pitchFamily="49" charset="-122"/>
                <a:cs typeface="微软雅黑" panose="020B0503020204020204" pitchFamily="34" charset="-122"/>
              </a:rPr>
              <a:t>细胞分化程度</a:t>
            </a:r>
            <a:r>
              <a:rPr lang="zh-CN" altLang="en-US" sz="2800" b="1">
                <a:solidFill>
                  <a:srgbClr val="FF0000"/>
                </a:solidFill>
                <a:effectLst/>
                <a:latin typeface="楷体" panose="02010609060101010101" pitchFamily="49" charset="-122"/>
                <a:ea typeface="楷体" panose="02010609060101010101" pitchFamily="49" charset="-122"/>
                <a:cs typeface="微软雅黑" panose="020B0503020204020204" pitchFamily="34" charset="-122"/>
              </a:rPr>
              <a:t>高</a:t>
            </a:r>
            <a:r>
              <a:rPr kumimoji="1" lang="zh-CN" altLang="en-US" sz="2800" kern="0">
                <a:solidFill>
                  <a:srgbClr val="303030"/>
                </a:solidFill>
                <a:effectLst/>
                <a:latin typeface="楷体" panose="02010609060101010101" pitchFamily="49" charset="-122"/>
                <a:ea typeface="楷体" panose="02010609060101010101" pitchFamily="49" charset="-122"/>
                <a:cs typeface="微软雅黑" panose="020B0503020204020204" pitchFamily="34" charset="-122"/>
              </a:rPr>
              <a:t>，表现全能性十分困难</a:t>
            </a:r>
            <a:endParaRPr kumimoji="1" lang="zh-CN" altLang="en-US" sz="2800" kern="0">
              <a:solidFill>
                <a:srgbClr val="303030"/>
              </a:solidFill>
              <a:effectLst/>
              <a:latin typeface="楷体" panose="02010609060101010101" pitchFamily="49" charset="-122"/>
              <a:ea typeface="楷体" panose="02010609060101010101" pitchFamily="49" charset="-122"/>
              <a:cs typeface="微软雅黑" panose="020B0503020204020204" pitchFamily="34" charset="-122"/>
            </a:endParaRPr>
          </a:p>
        </p:txBody>
      </p:sp>
      <p:sp>
        <p:nvSpPr>
          <p:cNvPr id="15" name="矩形 14"/>
          <p:cNvSpPr/>
          <p:nvPr>
            <p:custDataLst>
              <p:tags r:id="rId17"/>
            </p:custDataLst>
          </p:nvPr>
        </p:nvSpPr>
        <p:spPr>
          <a:xfrm>
            <a:off x="263525" y="3710940"/>
            <a:ext cx="2082165" cy="551180"/>
          </a:xfrm>
          <a:prstGeom prst="rect">
            <a:avLst/>
          </a:prstGeom>
          <a:solidFill>
            <a:schemeClr val="tx2"/>
          </a:solidFill>
          <a:ln>
            <a:noFill/>
            <a:miter lim="800000"/>
          </a:ln>
        </p:spPr>
        <p:txBody>
          <a:bodyPr wrap="square" lIns="121917" tIns="60958" rIns="121917" bIns="60958" rtlCol="0" anchor="t">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l"/>
            <a:r>
              <a:rPr kumimoji="1"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sym typeface="+mn-ea"/>
              </a:rPr>
              <a:t>3.生殖方式：</a:t>
            </a:r>
            <a:endParaRPr kumimoji="1" sz="2800" b="1" kern="0">
              <a:solidFill>
                <a:srgbClr val="303030"/>
              </a:solidFill>
              <a:latin typeface="华文中宋" panose="02010600040101010101" pitchFamily="2" charset="-122"/>
              <a:ea typeface="华文中宋" panose="02010600040101010101" pitchFamily="2" charset="-122"/>
              <a:cs typeface="微软雅黑" panose="020B0503020204020204" pitchFamily="34" charset="-122"/>
              <a:sym typeface="+mn-ea"/>
            </a:endParaRPr>
          </a:p>
        </p:txBody>
      </p:sp>
      <p:sp>
        <p:nvSpPr>
          <p:cNvPr id="16" name="矩形 15"/>
          <p:cNvSpPr/>
          <p:nvPr>
            <p:custDataLst>
              <p:tags r:id="rId18"/>
            </p:custDataLst>
          </p:nvPr>
        </p:nvSpPr>
        <p:spPr>
          <a:xfrm>
            <a:off x="2495550" y="3676977"/>
            <a:ext cx="2677795" cy="551180"/>
          </a:xfrm>
          <a:prstGeom prst="rect">
            <a:avLst/>
          </a:prstGeom>
          <a:noFill/>
          <a:ln>
            <a:noFill/>
            <a:miter lim="800000"/>
          </a:ln>
        </p:spPr>
        <p:txBody>
          <a:bodyPr wrap="square" lIns="121917" tIns="60958" rIns="121917" bIns="60958">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l"/>
            <a:r>
              <a:rPr kumimoji="1" sz="2800" b="1" kern="0" dirty="0">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无性生殖</a:t>
            </a:r>
            <a:endParaRPr kumimoji="1" sz="2800" b="1" kern="0" dirty="0">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
        <p:nvSpPr>
          <p:cNvPr id="17" name="文本框 16"/>
          <p:cNvSpPr txBox="1"/>
          <p:nvPr>
            <p:custDataLst>
              <p:tags r:id="rId19"/>
            </p:custDataLst>
          </p:nvPr>
        </p:nvSpPr>
        <p:spPr>
          <a:xfrm>
            <a:off x="1906905" y="5948680"/>
            <a:ext cx="8813960" cy="572930"/>
          </a:xfrm>
          <a:prstGeom prst="round2DiagRect">
            <a:avLst/>
          </a:prstGeom>
          <a:solidFill>
            <a:schemeClr val="tx2"/>
          </a:solidFill>
        </p:spPr>
        <p:style>
          <a:lnRef idx="0">
            <a:schemeClr val="accent4"/>
          </a:lnRef>
          <a:fillRef idx="3">
            <a:schemeClr val="accent4"/>
          </a:fillRef>
          <a:effectRef idx="3">
            <a:schemeClr val="accent4"/>
          </a:effectRef>
          <a:fontRef idx="minor">
            <a:schemeClr val="lt1"/>
          </a:fontRef>
        </p:style>
        <p:txBody>
          <a:bodyPr wrap="none" rtlCol="0" anchor="t">
            <a:spAutoFit/>
          </a:bodyPr>
          <a:lstStyle/>
          <a:p>
            <a:r>
              <a:rPr lang="zh-CN" altLang="en-US" sz="2800" b="1" kern="100">
                <a:solidFill>
                  <a:schemeClr val="tx1"/>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因此动物体细胞核移植的难度明显</a:t>
            </a:r>
            <a:r>
              <a:rPr lang="zh-CN" altLang="en-US" sz="2800" b="1" kern="10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高于</a:t>
            </a:r>
            <a:r>
              <a:rPr lang="zh-CN" altLang="en-US" sz="2800" b="1" kern="100">
                <a:solidFill>
                  <a:schemeClr val="tx1"/>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胚胎细胞核移植</a:t>
            </a:r>
            <a:endParaRPr lang="zh-CN" altLang="en-US" sz="2800" b="1" kern="100">
              <a:solidFill>
                <a:schemeClr val="tx1"/>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19" name="左大括号 18"/>
          <p:cNvSpPr/>
          <p:nvPr>
            <p:custDataLst>
              <p:tags r:id="rId20"/>
            </p:custDataLst>
          </p:nvPr>
        </p:nvSpPr>
        <p:spPr>
          <a:xfrm>
            <a:off x="1694991" y="4598694"/>
            <a:ext cx="245365" cy="899695"/>
          </a:xfrm>
          <a:prstGeom prst="leftBrace">
            <a:avLst>
              <a:gd name="adj1" fmla="val 26079"/>
              <a:gd name="adj2" fmla="val 50000"/>
            </a:avLst>
          </a:prstGeom>
          <a:noFill/>
          <a:ln w="38100" cap="flat" cmpd="sng">
            <a:solidFill>
              <a:srgbClr val="00B05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ctr" eaLnBrk="1" hangingPunct="1">
              <a:spcBef>
                <a:spcPct val="0"/>
              </a:spcBef>
              <a:buNone/>
            </a:pPr>
            <a:endParaRPr lang="zh-CN" altLang="zh-CN">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randombar(horizontal)">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animBg="1"/>
      <p:bldP spid="11" grpId="0"/>
      <p:bldP spid="13" grpId="0"/>
      <p:bldP spid="16" grpId="0"/>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矩形 10"/>
          <p:cNvSpPr/>
          <p:nvPr>
            <p:custDataLst>
              <p:tags r:id="rId1"/>
            </p:custDataLst>
          </p:nvPr>
        </p:nvSpPr>
        <p:spPr>
          <a:xfrm>
            <a:off x="5328285" y="107950"/>
            <a:ext cx="3896995" cy="504190"/>
          </a:xfrm>
          <a:prstGeom prst="rect">
            <a:avLst/>
          </a:prstGeom>
          <a:solidFill>
            <a:schemeClr val="tx2"/>
          </a:solidFill>
        </p:spPr>
        <p:txBody>
          <a:bodyPr>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1pPr>
            <a:lvl2pPr marL="463550" indent="-635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2pPr>
            <a:lvl3pPr marL="929005" indent="-1460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3pPr>
            <a:lvl4pPr marL="1392555" indent="-2095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4pPr>
            <a:lvl5pPr marL="1857375" indent="-2857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5pPr>
          </a:lstStyle>
          <a:p>
            <a:pPr marL="0" marR="0" lvl="0" indent="0"/>
            <a:r>
              <a:rPr lang="zh-CN" altLang="en-US" sz="3200" spc="0">
                <a:solidFill>
                  <a:srgbClr val="000000"/>
                </a:solidFill>
                <a:latin typeface="楷体" panose="02010609060101010101" pitchFamily="49" charset="-122"/>
                <a:ea typeface="楷体" panose="02010609060101010101" pitchFamily="49" charset="-122"/>
                <a:sym typeface="宋体" panose="02010600030101010101" pitchFamily="2" charset="-122"/>
              </a:rPr>
              <a:t>以克隆高产奶牛为例</a:t>
            </a:r>
            <a:endParaRPr lang="zh-CN" altLang="en-US" sz="3200" spc="0">
              <a:solidFill>
                <a:srgbClr val="000000"/>
              </a:solidFill>
              <a:latin typeface="楷体" panose="02010609060101010101" pitchFamily="49" charset="-122"/>
              <a:ea typeface="楷体" panose="02010609060101010101" pitchFamily="49" charset="-122"/>
              <a:sym typeface="宋体" panose="02010600030101010101" pitchFamily="2" charset="-122"/>
            </a:endParaRPr>
          </a:p>
        </p:txBody>
      </p:sp>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31616" t="26452" r="29398" b="54056"/>
          <a:stretch>
            <a:fillRect/>
          </a:stretch>
        </p:blipFill>
        <p:spPr>
          <a:xfrm>
            <a:off x="133350" y="901065"/>
            <a:ext cx="2449830" cy="1621790"/>
          </a:xfrm>
          <a:prstGeom prst="rect">
            <a:avLst/>
          </a:prstGeom>
          <a:ln>
            <a:noFill/>
          </a:ln>
          <a:effectLst>
            <a:outerShdw blurRad="292100" dist="139700" dir="2700000" algn="tl" rotWithShape="0">
              <a:srgbClr val="333333">
                <a:alpha val="65000"/>
              </a:srgbClr>
            </a:outerShdw>
          </a:effectLst>
        </p:spPr>
      </p:pic>
      <p:sp>
        <p:nvSpPr>
          <p:cNvPr id="7" name="文本框 4"/>
          <p:cNvSpPr txBox="1"/>
          <p:nvPr>
            <p:custDataLst>
              <p:tags r:id="rId4"/>
            </p:custDataLst>
          </p:nvPr>
        </p:nvSpPr>
        <p:spPr>
          <a:xfrm rot="10800000" flipV="1">
            <a:off x="161287" y="2654758"/>
            <a:ext cx="2458085" cy="706755"/>
          </a:xfrm>
          <a:prstGeom prst="rect">
            <a:avLst/>
          </a:prstGeom>
          <a:solidFill>
            <a:schemeClr val="accent2">
              <a:lumMod val="40000"/>
              <a:lumOff val="60000"/>
            </a:schemeClr>
          </a:solidFill>
          <a:ln w="28575">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0"/>
              </a:spcAft>
              <a:tabLst>
                <a:tab pos="2340610" algn="l"/>
              </a:tabLst>
            </a:pPr>
            <a:r>
              <a:rPr lang="zh-CN" altLang="en-US" sz="2000" b="1" kern="100">
                <a:latin typeface="楷体" panose="02010609060101010101" pitchFamily="49" charset="-122"/>
                <a:ea typeface="楷体" panose="02010609060101010101" pitchFamily="49" charset="-122"/>
                <a:cs typeface="楷体" panose="02010609060101010101" pitchFamily="49" charset="-122"/>
                <a:sym typeface="+mn-ea"/>
              </a:rPr>
              <a:t>采集</a:t>
            </a:r>
            <a:r>
              <a:rPr lang="zh-CN" altLang="en-US" sz="2000"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卵母细胞</a:t>
            </a:r>
            <a:r>
              <a:rPr lang="zh-CN" altLang="en-US" sz="2000" b="1" kern="100">
                <a:latin typeface="楷体" panose="02010609060101010101" pitchFamily="49" charset="-122"/>
                <a:ea typeface="楷体" panose="02010609060101010101" pitchFamily="49" charset="-122"/>
                <a:cs typeface="楷体" panose="02010609060101010101" pitchFamily="49" charset="-122"/>
                <a:sym typeface="+mn-ea"/>
              </a:rPr>
              <a:t>，在体外培养到</a:t>
            </a:r>
            <a:r>
              <a:rPr lang="en-US" altLang="zh-CN" sz="2000" b="1" kern="100" err="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MⅡ</a:t>
            </a:r>
            <a:r>
              <a:rPr lang="zh-CN" altLang="en-US" sz="2000"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期</a:t>
            </a:r>
            <a:endParaRPr lang="zh-CN" altLang="en-US"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3" name="文本框 4"/>
          <p:cNvSpPr txBox="1"/>
          <p:nvPr>
            <p:custDataLst>
              <p:tags r:id="rId5"/>
            </p:custDataLst>
          </p:nvPr>
        </p:nvSpPr>
        <p:spPr>
          <a:xfrm rot="10800000" flipV="1">
            <a:off x="2939415" y="2654935"/>
            <a:ext cx="2227580" cy="460375"/>
          </a:xfrm>
          <a:prstGeom prst="rect">
            <a:avLst/>
          </a:prstGeom>
          <a:solidFill>
            <a:schemeClr val="accent2">
              <a:lumMod val="40000"/>
              <a:lumOff val="60000"/>
            </a:schemeClr>
          </a:solidFill>
          <a:ln w="28575">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0"/>
              </a:spcAft>
              <a:tabLst>
                <a:tab pos="2340610" algn="l"/>
              </a:tabLst>
            </a:pPr>
            <a:r>
              <a:rPr lang="zh-CN" altLang="en-US" sz="2400"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高产奶牛</a:t>
            </a:r>
            <a:endParaRPr lang="en-US" altLang="zh-CN" sz="2400" b="1" kern="10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0" name="文本框 4"/>
          <p:cNvSpPr txBox="1"/>
          <p:nvPr>
            <p:custDataLst>
              <p:tags r:id="rId6"/>
            </p:custDataLst>
          </p:nvPr>
        </p:nvSpPr>
        <p:spPr>
          <a:xfrm rot="10800000" flipV="1">
            <a:off x="285750" y="3824605"/>
            <a:ext cx="2454275" cy="386080"/>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80000"/>
              </a:lnSpc>
              <a:spcAft>
                <a:spcPct val="0"/>
              </a:spcAft>
              <a:tabLst>
                <a:tab pos="2340610" algn="l"/>
              </a:tabLst>
            </a:pPr>
            <a:r>
              <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rPr>
              <a:t>去核：</a:t>
            </a:r>
            <a:r>
              <a:rPr lang="zh-CN" altLang="en-US" sz="2400" b="1" kern="100">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显微操作</a:t>
            </a:r>
            <a:endParaRPr lang="zh-CN" altLang="en-US" sz="2400" b="1" kern="10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endParaRPr>
          </a:p>
        </p:txBody>
      </p:sp>
      <p:pic>
        <p:nvPicPr>
          <p:cNvPr id="43" name="图片 42"/>
          <p:cNvPicPr>
            <a:picLocks noChangeAspect="1"/>
          </p:cNvPicPr>
          <p:nvPr>
            <p:custDataLst>
              <p:tags r:id="rId7"/>
            </p:custDataLst>
          </p:nvPr>
        </p:nvPicPr>
        <p:blipFill>
          <a:blip r:embed="rId8">
            <a:clrChange>
              <a:clrFrom>
                <a:srgbClr val="FFFFFF"/>
              </a:clrFrom>
              <a:clrTo>
                <a:srgbClr val="FFFFFF">
                  <a:alpha val="0"/>
                </a:srgbClr>
              </a:clrTo>
            </a:clrChange>
          </a:blip>
          <a:stretch>
            <a:fillRect/>
          </a:stretch>
        </p:blipFill>
        <p:spPr>
          <a:xfrm>
            <a:off x="2939284" y="4620908"/>
            <a:ext cx="1997075" cy="1446530"/>
          </a:xfrm>
          <a:prstGeom prst="rect">
            <a:avLst/>
          </a:prstGeom>
        </p:spPr>
      </p:pic>
      <p:sp>
        <p:nvSpPr>
          <p:cNvPr id="44" name="文本框 4"/>
          <p:cNvSpPr txBox="1"/>
          <p:nvPr>
            <p:custDataLst>
              <p:tags r:id="rId9"/>
            </p:custDataLst>
          </p:nvPr>
        </p:nvSpPr>
        <p:spPr>
          <a:xfrm rot="10800000" flipV="1">
            <a:off x="3251200" y="3547745"/>
            <a:ext cx="956945" cy="829945"/>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ct val="0"/>
              </a:spcAft>
              <a:tabLst>
                <a:tab pos="2340610" algn="l"/>
              </a:tabLst>
            </a:pPr>
            <a:r>
              <a:rPr lang="zh-CN" altLang="en-US" sz="2400" b="1" kern="10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取体细胞</a:t>
            </a:r>
            <a:endParaRPr lang="zh-CN" altLang="en-US" sz="2400" b="1" kern="10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39939" name="文本框 40963"/>
          <p:cNvSpPr txBox="1"/>
          <p:nvPr>
            <p:custDataLst>
              <p:tags r:id="rId10"/>
            </p:custDataLst>
          </p:nvPr>
        </p:nvSpPr>
        <p:spPr>
          <a:xfrm>
            <a:off x="133350" y="6232785"/>
            <a:ext cx="2449195" cy="460375"/>
          </a:xfrm>
          <a:prstGeom prst="rect">
            <a:avLst/>
          </a:prstGeom>
          <a:solidFill>
            <a:schemeClr val="accent6">
              <a:lumMod val="75000"/>
            </a:schemeClr>
          </a:solidFill>
          <a:ln w="12700" cmpd="sng">
            <a:solidFill>
              <a:schemeClr val="accent1">
                <a:shade val="50000"/>
              </a:schemeClr>
            </a:solidFill>
            <a:prstDash val="solid"/>
          </a:ln>
        </p:spPr>
        <p:txBody>
          <a:bodyPr wrap="square" anchor="t">
            <a:spAutoFit/>
          </a:bodyPr>
          <a:lstStyle/>
          <a:p>
            <a:pPr algn="ctr">
              <a:spcBef>
                <a:spcPct val="50000"/>
              </a:spcBef>
            </a:pPr>
            <a:r>
              <a:rPr lang="zh-CN" altLang="en-US" sz="2400" b="1">
                <a:solidFill>
                  <a:schemeClr val="bg1"/>
                </a:solidFill>
                <a:effectLst/>
                <a:latin typeface="楷体" panose="02010609060101010101" pitchFamily="49" charset="-122"/>
                <a:ea typeface="楷体" panose="02010609060101010101" pitchFamily="49" charset="-122"/>
              </a:rPr>
              <a:t>去核的卵母细胞</a:t>
            </a:r>
            <a:endParaRPr lang="zh-CN" altLang="en-US" sz="2400" b="1">
              <a:solidFill>
                <a:schemeClr val="bg1"/>
              </a:solidFill>
              <a:effectLst/>
              <a:latin typeface="楷体" panose="02010609060101010101" pitchFamily="49" charset="-122"/>
              <a:ea typeface="楷体" panose="02010609060101010101" pitchFamily="49" charset="-122"/>
            </a:endParaRPr>
          </a:p>
        </p:txBody>
      </p:sp>
      <p:cxnSp>
        <p:nvCxnSpPr>
          <p:cNvPr id="51" name="直接箭头连接符 50"/>
          <p:cNvCxnSpPr/>
          <p:nvPr>
            <p:custDataLst>
              <p:tags r:id="rId11"/>
            </p:custDataLst>
          </p:nvPr>
        </p:nvCxnSpPr>
        <p:spPr>
          <a:xfrm>
            <a:off x="1186180" y="3437890"/>
            <a:ext cx="7620" cy="869315"/>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custDataLst>
              <p:tags r:id="rId12"/>
            </p:custDataLst>
          </p:nvPr>
        </p:nvCxnSpPr>
        <p:spPr>
          <a:xfrm flipH="1">
            <a:off x="3839397" y="3298522"/>
            <a:ext cx="0" cy="1147637"/>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文本框 40963"/>
          <p:cNvSpPr txBox="1"/>
          <p:nvPr>
            <p:custDataLst>
              <p:tags r:id="rId13"/>
            </p:custDataLst>
          </p:nvPr>
        </p:nvSpPr>
        <p:spPr>
          <a:xfrm>
            <a:off x="2860675" y="6232525"/>
            <a:ext cx="2154555" cy="460375"/>
          </a:xfrm>
          <a:prstGeom prst="rect">
            <a:avLst/>
          </a:prstGeom>
          <a:solidFill>
            <a:schemeClr val="accent6">
              <a:lumMod val="75000"/>
            </a:schemeClr>
          </a:solidFill>
          <a:ln w="12700" cmpd="sng">
            <a:solidFill>
              <a:schemeClr val="accent1">
                <a:shade val="50000"/>
              </a:schemeClr>
            </a:solidFill>
            <a:prstDash val="solid"/>
          </a:ln>
        </p:spPr>
        <p:txBody>
          <a:bodyPr wrap="square" anchor="t">
            <a:spAutoFit/>
          </a:bodyPr>
          <a:lstStyle/>
          <a:p>
            <a:pPr algn="ctr">
              <a:spcBef>
                <a:spcPct val="50000"/>
              </a:spcBef>
            </a:pPr>
            <a:r>
              <a:rPr lang="zh-CN" altLang="en-US" sz="2400" b="1">
                <a:solidFill>
                  <a:schemeClr val="bg1"/>
                </a:solidFill>
                <a:effectLst/>
                <a:latin typeface="楷体" panose="02010609060101010101" pitchFamily="49" charset="-122"/>
                <a:ea typeface="楷体" panose="02010609060101010101" pitchFamily="49" charset="-122"/>
              </a:rPr>
              <a:t>供体细胞</a:t>
            </a:r>
            <a:endParaRPr lang="zh-CN" altLang="en-US" sz="2400" b="1">
              <a:solidFill>
                <a:schemeClr val="bg1"/>
              </a:solidFill>
              <a:effectLst/>
              <a:latin typeface="楷体" panose="02010609060101010101" pitchFamily="49" charset="-122"/>
              <a:ea typeface="楷体" panose="02010609060101010101" pitchFamily="49" charset="-122"/>
            </a:endParaRPr>
          </a:p>
        </p:txBody>
      </p:sp>
      <p:cxnSp>
        <p:nvCxnSpPr>
          <p:cNvPr id="11" name="直接连接符 10"/>
          <p:cNvCxnSpPr/>
          <p:nvPr>
            <p:custDataLst>
              <p:tags r:id="rId14"/>
            </p:custDataLst>
          </p:nvPr>
        </p:nvCxnSpPr>
        <p:spPr>
          <a:xfrm>
            <a:off x="5132070" y="756285"/>
            <a:ext cx="41275" cy="5936615"/>
          </a:xfrm>
          <a:prstGeom prst="line">
            <a:avLst/>
          </a:prstGeom>
          <a:ln w="381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noCrop="1"/>
          </p:cNvPicPr>
          <p:nvPr>
            <p:custDataLst>
              <p:tags r:id="rId15"/>
            </p:custDataLst>
          </p:nvPr>
        </p:nvPicPr>
        <p:blipFill>
          <a:blip r:embed="rId16"/>
          <a:stretch>
            <a:fillRect/>
          </a:stretch>
        </p:blipFill>
        <p:spPr bwMode="auto">
          <a:xfrm>
            <a:off x="2968625" y="901700"/>
            <a:ext cx="2046605" cy="1565275"/>
          </a:xfrm>
          <a:prstGeom prst="rect">
            <a:avLst/>
          </a:prstGeom>
          <a:noFill/>
        </p:spPr>
      </p:pic>
      <p:grpSp>
        <p:nvGrpSpPr>
          <p:cNvPr id="2" name="组合 1"/>
          <p:cNvGrpSpPr/>
          <p:nvPr>
            <p:custDataLst>
              <p:tags r:id="rId17"/>
            </p:custDataLst>
          </p:nvPr>
        </p:nvGrpSpPr>
        <p:grpSpPr>
          <a:xfrm>
            <a:off x="-203835" y="-33020"/>
            <a:ext cx="5377180" cy="736600"/>
            <a:chOff x="2198560" y="1644530"/>
            <a:chExt cx="1749680" cy="596843"/>
          </a:xfrm>
        </p:grpSpPr>
        <p:pic>
          <p:nvPicPr>
            <p:cNvPr id="3" name="图片 2"/>
            <p:cNvPicPr>
              <a:picLocks noChangeAspect="1"/>
            </p:cNvPicPr>
            <p:nvPr>
              <p:custDataLst>
                <p:tags r:id="rId18"/>
              </p:custDataLst>
            </p:nvPr>
          </p:nvPicPr>
          <p:blipFill>
            <a:blip r:embed="rId19">
              <a:grayscl/>
              <a:extLst>
                <a:ext uri="{BEBA8EAE-BF5A-486C-A8C5-ECC9F3942E4B}">
                  <a14:imgProps xmlns:a14="http://schemas.microsoft.com/office/drawing/2010/main">
                    <a14:imgLayer r:embed="rId20">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18" name="图片 17"/>
            <p:cNvPicPr>
              <a:picLocks noChangeAspect="1"/>
            </p:cNvPicPr>
            <p:nvPr>
              <p:custDataLst>
                <p:tags r:id="rId21"/>
              </p:custDataLst>
            </p:nvPr>
          </p:nvPicPr>
          <p:blipFill>
            <a:blip r:embed="rId19">
              <a:grayscl/>
              <a:extLst>
                <a:ext uri="{BEBA8EAE-BF5A-486C-A8C5-ECC9F3942E4B}">
                  <a14:imgProps xmlns:a14="http://schemas.microsoft.com/office/drawing/2010/main">
                    <a14:imgLayer r:embed="rId20">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4" name="文本框 3"/>
          <p:cNvSpPr txBox="1"/>
          <p:nvPr>
            <p:custDataLst>
              <p:tags r:id="rId22"/>
            </p:custDataLst>
          </p:nvPr>
        </p:nvSpPr>
        <p:spPr>
          <a:xfrm>
            <a:off x="330200" y="129540"/>
            <a:ext cx="3593465"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二、体细胞核移植的过程</a:t>
            </a:r>
            <a:endParaRPr lang="zh-CN" altLang="en-US" sz="2400" b="1">
              <a:latin typeface="+mj-ea"/>
              <a:ea typeface="+mj-ea"/>
              <a:cs typeface="+mj-ea"/>
              <a:sym typeface="+mn-ea"/>
            </a:endParaRPr>
          </a:p>
        </p:txBody>
      </p:sp>
      <p:sp>
        <p:nvSpPr>
          <p:cNvPr id="20" name="文本框 19"/>
          <p:cNvSpPr txBox="1"/>
          <p:nvPr>
            <p:custDataLst>
              <p:tags r:id="rId23"/>
            </p:custDataLst>
          </p:nvPr>
        </p:nvSpPr>
        <p:spPr>
          <a:xfrm>
            <a:off x="5350510" y="2019300"/>
            <a:ext cx="6934200" cy="953135"/>
          </a:xfrm>
          <a:prstGeom prst="rect">
            <a:avLst/>
          </a:prstGeom>
          <a:noFill/>
          <a:ln w="3175">
            <a:noFill/>
            <a:prstDash val="sysDot"/>
          </a:ln>
        </p:spPr>
        <p:txBody>
          <a:bodyPr wrap="square">
            <a:spAutoFit/>
          </a:bodyPr>
          <a:lstStyle/>
          <a:p>
            <a:pPr indent="0">
              <a:buFont typeface="Wingdings" panose="05000000000000000000" pitchFamily="2" charset="2"/>
              <a:buNone/>
            </a:pPr>
            <a:r>
              <a:rPr lang="en-US" altLang="zh-CN" sz="2800" b="1">
                <a:solidFill>
                  <a:srgbClr val="0070C0"/>
                </a:solidFill>
                <a:latin typeface="华文中宋" panose="02010600040101010101" pitchFamily="2" charset="-122"/>
                <a:ea typeface="华文中宋" panose="02010600040101010101" pitchFamily="2" charset="-122"/>
                <a:cs typeface="+mj-lt"/>
                <a:sym typeface="+mn-ea"/>
              </a:rPr>
              <a:t>2.</a:t>
            </a:r>
            <a:r>
              <a:rPr lang="zh-CN" altLang="en-US" sz="2800" b="1">
                <a:solidFill>
                  <a:srgbClr val="0070C0"/>
                </a:solidFill>
                <a:latin typeface="华文中宋" panose="02010600040101010101" pitchFamily="2" charset="-122"/>
                <a:ea typeface="华文中宋" panose="02010600040101010101" pitchFamily="2" charset="-122"/>
                <a:cs typeface="+mj-lt"/>
                <a:sym typeface="+mn-ea"/>
              </a:rPr>
              <a:t>采集的卵母细胞，为什么要培养到</a:t>
            </a:r>
            <a:r>
              <a:rPr lang="en-US" altLang="zh-CN" sz="2800" b="1">
                <a:solidFill>
                  <a:srgbClr val="0070C0"/>
                </a:solidFill>
                <a:latin typeface="华文中宋" panose="02010600040101010101" pitchFamily="2" charset="-122"/>
                <a:ea typeface="华文中宋" panose="02010600040101010101" pitchFamily="2" charset="-122"/>
                <a:cs typeface="+mj-lt"/>
                <a:sym typeface="+mn-ea"/>
              </a:rPr>
              <a:t>MⅡ</a:t>
            </a:r>
            <a:r>
              <a:rPr lang="zh-CN" altLang="en-US" sz="2800" b="1">
                <a:solidFill>
                  <a:srgbClr val="0070C0"/>
                </a:solidFill>
                <a:latin typeface="华文中宋" panose="02010600040101010101" pitchFamily="2" charset="-122"/>
                <a:ea typeface="华文中宋" panose="02010600040101010101" pitchFamily="2" charset="-122"/>
                <a:cs typeface="+mj-lt"/>
                <a:sym typeface="+mn-ea"/>
              </a:rPr>
              <a:t>期</a:t>
            </a:r>
            <a:r>
              <a:rPr kumimoji="1" lang="en-US" altLang="zh-CN" sz="2800" b="1" kern="0">
                <a:solidFill>
                  <a:schemeClr val="accent1"/>
                </a:solidFill>
                <a:effectLst/>
                <a:latin typeface="华文中宋" panose="02010600040101010101" pitchFamily="2" charset="-122"/>
                <a:ea typeface="华文中宋" panose="02010600040101010101" pitchFamily="2" charset="-122"/>
                <a:cs typeface="华文中宋" panose="02010600040101010101" pitchFamily="2" charset="-122"/>
                <a:sym typeface="宋体" panose="02010600030101010101" pitchFamily="2" charset="-122"/>
              </a:rPr>
              <a:t>(减数分裂Ⅱ中期)</a:t>
            </a:r>
            <a:r>
              <a:rPr lang="zh-CN" altLang="en-US" sz="2800" b="1">
                <a:solidFill>
                  <a:srgbClr val="0070C0"/>
                </a:solidFill>
                <a:latin typeface="华文中宋" panose="02010600040101010101" pitchFamily="2" charset="-122"/>
                <a:ea typeface="华文中宋" panose="02010600040101010101" pitchFamily="2" charset="-122"/>
                <a:cs typeface="+mj-lt"/>
                <a:sym typeface="+mn-ea"/>
              </a:rPr>
              <a:t>？</a:t>
            </a:r>
            <a:endParaRPr lang="zh-CN" altLang="en-US" sz="2800">
              <a:solidFill>
                <a:srgbClr val="0070C0"/>
              </a:solidFill>
              <a:latin typeface="华文中宋" panose="02010600040101010101" pitchFamily="2" charset="-122"/>
              <a:ea typeface="华文中宋" panose="02010600040101010101" pitchFamily="2" charset="-122"/>
            </a:endParaRPr>
          </a:p>
        </p:txBody>
      </p:sp>
      <p:sp>
        <p:nvSpPr>
          <p:cNvPr id="22" name="文本框 21"/>
          <p:cNvSpPr txBox="1"/>
          <p:nvPr>
            <p:custDataLst>
              <p:tags r:id="rId24"/>
            </p:custDataLst>
          </p:nvPr>
        </p:nvSpPr>
        <p:spPr>
          <a:xfrm>
            <a:off x="5447665" y="3067050"/>
            <a:ext cx="6542405" cy="1383665"/>
          </a:xfrm>
          <a:prstGeom prst="rect">
            <a:avLst/>
          </a:prstGeom>
          <a:solidFill>
            <a:schemeClr val="tx2"/>
          </a:solidFill>
          <a:ln w="3175">
            <a:solidFill>
              <a:schemeClr val="accent6"/>
            </a:solidFill>
            <a:prstDash val="sysDot"/>
          </a:ln>
        </p:spPr>
        <p:txBody>
          <a:bodyPr wrap="square">
            <a:spAutoFit/>
          </a:bodyPr>
          <a:lstStyle/>
          <a:p>
            <a:pPr indent="-720090" algn="l" fontAlgn="auto"/>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①其</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细胞质</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中含有激发</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细胞核全能性表达</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的物质和营养条件；       </a:t>
            </a:r>
            <a:endPar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indent="-720090" algn="l" fontAlgn="auto"/>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②卵母细胞体积</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大</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易</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操作。</a:t>
            </a:r>
            <a:endParaRPr lang="en-US" altLang="zh-CN" sz="2800" b="1">
              <a:latin typeface="楷体" panose="02010609060101010101" pitchFamily="49" charset="-122"/>
              <a:ea typeface="楷体" panose="02010609060101010101" pitchFamily="49" charset="-122"/>
              <a:cs typeface="楷体" panose="02010609060101010101" pitchFamily="49" charset="-122"/>
            </a:endParaRPr>
          </a:p>
        </p:txBody>
      </p:sp>
      <p:sp>
        <p:nvSpPr>
          <p:cNvPr id="8" name="矩形 7"/>
          <p:cNvSpPr/>
          <p:nvPr>
            <p:custDataLst>
              <p:tags r:id="rId25"/>
            </p:custDataLst>
          </p:nvPr>
        </p:nvSpPr>
        <p:spPr>
          <a:xfrm>
            <a:off x="5447728" y="5710320"/>
            <a:ext cx="3580130" cy="521970"/>
          </a:xfrm>
          <a:prstGeom prst="rect">
            <a:avLst/>
          </a:prstGeom>
          <a:solidFill>
            <a:schemeClr val="tx2"/>
          </a:solidFill>
          <a:ln>
            <a:solidFill>
              <a:schemeClr val="accent6"/>
            </a:solidFill>
            <a:prstDash val="sysDot"/>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kern="100">
                <a:solidFill>
                  <a:srgbClr val="FF0000"/>
                </a:solidFill>
                <a:latin typeface="新宋体" panose="02010609030101010101" charset="-122"/>
                <a:ea typeface="新宋体" panose="02010609030101010101" charset="-122"/>
                <a:cs typeface="新宋体" panose="02010609030101010101" charset="-122"/>
                <a:sym typeface="+mn-ea"/>
              </a:rPr>
              <a:t>纺锤体</a:t>
            </a:r>
            <a:r>
              <a:rPr lang="en-US" altLang="zh-CN" sz="2800" b="1" kern="100">
                <a:solidFill>
                  <a:srgbClr val="FF0000"/>
                </a:solidFill>
                <a:latin typeface="新宋体" panose="02010609030101010101" charset="-122"/>
                <a:ea typeface="新宋体" panose="02010609030101010101" charset="-122"/>
                <a:cs typeface="新宋体" panose="02010609030101010101" charset="-122"/>
                <a:sym typeface="+mn-ea"/>
              </a:rPr>
              <a:t>-</a:t>
            </a:r>
            <a:r>
              <a:rPr lang="zh-CN" altLang="en-US" sz="2800" b="1" kern="100">
                <a:solidFill>
                  <a:srgbClr val="FF0000"/>
                </a:solidFill>
                <a:latin typeface="新宋体" panose="02010609030101010101" charset="-122"/>
                <a:ea typeface="新宋体" panose="02010609030101010101" charset="-122"/>
                <a:cs typeface="新宋体" panose="02010609030101010101" charset="-122"/>
                <a:sym typeface="+mn-ea"/>
              </a:rPr>
              <a:t>染色体复合物</a:t>
            </a:r>
            <a:endParaRPr lang="zh-CN" altLang="en-US" sz="2800" b="1" kern="100">
              <a:solidFill>
                <a:srgbClr val="FF0000"/>
              </a:solidFill>
              <a:latin typeface="新宋体" panose="02010609030101010101" charset="-122"/>
              <a:ea typeface="新宋体" panose="02010609030101010101" charset="-122"/>
              <a:cs typeface="新宋体" panose="02010609030101010101" charset="-122"/>
              <a:sym typeface="+mn-ea"/>
            </a:endParaRPr>
          </a:p>
        </p:txBody>
      </p:sp>
      <p:sp>
        <p:nvSpPr>
          <p:cNvPr id="15" name="文本框 14"/>
          <p:cNvSpPr txBox="1"/>
          <p:nvPr>
            <p:custDataLst>
              <p:tags r:id="rId26"/>
            </p:custDataLst>
          </p:nvPr>
        </p:nvSpPr>
        <p:spPr>
          <a:xfrm>
            <a:off x="5368925" y="4620895"/>
            <a:ext cx="5728970" cy="953135"/>
          </a:xfrm>
          <a:prstGeom prst="rect">
            <a:avLst/>
          </a:prstGeom>
          <a:noFill/>
        </p:spPr>
        <p:txBody>
          <a:bodyPr wrap="square" rtlCol="0" anchor="t">
            <a:spAutoFit/>
          </a:bodyPr>
          <a:lstStyle/>
          <a:p>
            <a:pPr indent="0" algn="l" fontAlgn="auto">
              <a:lnSpc>
                <a:spcPct val="100000"/>
              </a:lnSpc>
              <a:buClrTx/>
              <a:buSzTx/>
              <a:buFont typeface="Wingdings" panose="05000000000000000000" pitchFamily="2" charset="2"/>
              <a:buNone/>
            </a:pPr>
            <a:r>
              <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3.卵</a:t>
            </a:r>
            <a:r>
              <a:rPr lang="zh-CN" alt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母</a:t>
            </a:r>
            <a:r>
              <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细胞“</a:t>
            </a:r>
            <a:r>
              <a:rPr lang="zh-CN" alt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去核</a:t>
            </a:r>
            <a:r>
              <a:rPr lang="en-US" altLang="zh-CN"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a:t>
            </a:r>
            <a:r>
              <a:rPr lang="zh-CN" alt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去的是什么？去核的方法还有哪些？</a:t>
            </a:r>
            <a:endParaRPr lang="zh-CN" alt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endParaRPr>
          </a:p>
        </p:txBody>
      </p:sp>
      <p:pic>
        <p:nvPicPr>
          <p:cNvPr id="17" name="图片 16"/>
          <p:cNvPicPr>
            <a:picLocks noChangeAspect="1"/>
          </p:cNvPicPr>
          <p:nvPr>
            <p:custDataLst>
              <p:tags r:id="rId27"/>
            </p:custDataLst>
          </p:nvPr>
        </p:nvPicPr>
        <p:blipFill>
          <a:blip r:embed="rId28">
            <a:extLst>
              <a:ext uri="{28A0092B-C50C-407E-A947-70E740481C1C}">
                <a14:useLocalDpi xmlns:a14="http://schemas.microsoft.com/office/drawing/2010/main" val="0"/>
              </a:ext>
            </a:extLst>
          </a:blip>
          <a:stretch>
            <a:fillRect/>
          </a:stretch>
        </p:blipFill>
        <p:spPr>
          <a:xfrm>
            <a:off x="161013" y="4455710"/>
            <a:ext cx="2620430" cy="1776652"/>
          </a:xfrm>
          <a:prstGeom prst="rect">
            <a:avLst/>
          </a:prstGeom>
          <a:ln>
            <a:noFill/>
          </a:ln>
          <a:effectLst>
            <a:softEdge rad="112500"/>
          </a:effectLst>
        </p:spPr>
      </p:pic>
      <p:sp>
        <p:nvSpPr>
          <p:cNvPr id="9" name="文本框 8"/>
          <p:cNvSpPr txBox="1"/>
          <p:nvPr>
            <p:custDataLst>
              <p:tags r:id="rId29"/>
            </p:custDataLst>
          </p:nvPr>
        </p:nvSpPr>
        <p:spPr>
          <a:xfrm>
            <a:off x="5318760" y="703580"/>
            <a:ext cx="6443980" cy="737235"/>
          </a:xfrm>
          <a:prstGeom prst="rect">
            <a:avLst/>
          </a:prstGeom>
          <a:noFill/>
        </p:spPr>
        <p:txBody>
          <a:bodyPr wrap="square" rtlCol="0" anchor="t">
            <a:spAutoFit/>
          </a:bodyPr>
          <a:lstStyle/>
          <a:p>
            <a:pPr marR="0" lvl="0" indent="0" algn="l" defTabSz="914400" rtl="0" fontAlgn="auto">
              <a:lnSpc>
                <a:spcPct val="150000"/>
              </a:lnSpc>
              <a:spcBef>
                <a:spcPct val="0"/>
              </a:spcBef>
              <a:spcAft>
                <a:spcPct val="0"/>
              </a:spcAft>
              <a:buClrTx/>
              <a:buSzTx/>
              <a:buFontTx/>
              <a:buNone/>
              <a:defRPr/>
            </a:pPr>
            <a:r>
              <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1.</a:t>
            </a:r>
            <a:r>
              <a:rPr lang="zh-CN" altLang="en-US" sz="2800" b="1" noProof="0">
                <a:ln>
                  <a:noFill/>
                </a:ln>
                <a:solidFill>
                  <a:schemeClr val="accent1"/>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黑体" panose="02010609060101010101" pitchFamily="49" charset="-122"/>
              </a:rPr>
              <a:t>找出图中的供体细胞和受体细胞？</a:t>
            </a:r>
            <a:endParaRPr lang="zh-CN" altLang="en-US" sz="2800" b="1" noProof="0">
              <a:ln>
                <a:noFill/>
              </a:ln>
              <a:solidFill>
                <a:schemeClr val="accent1"/>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黑体" panose="02010609060101010101" pitchFamily="49" charset="-122"/>
            </a:endParaRPr>
          </a:p>
        </p:txBody>
      </p:sp>
      <p:sp>
        <p:nvSpPr>
          <p:cNvPr id="10" name="文本框 9"/>
          <p:cNvSpPr txBox="1"/>
          <p:nvPr>
            <p:custDataLst>
              <p:tags r:id="rId30"/>
            </p:custDataLst>
          </p:nvPr>
        </p:nvSpPr>
        <p:spPr>
          <a:xfrm>
            <a:off x="5290185" y="1402715"/>
            <a:ext cx="4401185" cy="521970"/>
          </a:xfrm>
          <a:prstGeom prst="rect">
            <a:avLst/>
          </a:prstGeom>
          <a:noFill/>
        </p:spPr>
        <p:txBody>
          <a:bodyPr wrap="square" rtlCol="0" anchor="t">
            <a:spAutoFit/>
          </a:bodyPr>
          <a:lstStyle/>
          <a:p>
            <a:r>
              <a:rPr lang="zh-CN" altLang="en-US" sz="2800" b="1">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供体：高产奶牛的体细胞</a:t>
            </a:r>
            <a:endParaRPr lang="zh-CN" altLang="en-US" sz="2800" b="1">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12" name="文本框 11"/>
          <p:cNvSpPr txBox="1"/>
          <p:nvPr>
            <p:custDataLst>
              <p:tags r:id="rId31"/>
            </p:custDataLst>
          </p:nvPr>
        </p:nvSpPr>
        <p:spPr>
          <a:xfrm>
            <a:off x="9435465" y="1402715"/>
            <a:ext cx="2896235" cy="521970"/>
          </a:xfrm>
          <a:prstGeom prst="rect">
            <a:avLst/>
          </a:prstGeom>
          <a:noFill/>
        </p:spPr>
        <p:txBody>
          <a:bodyPr wrap="square" rtlCol="0" anchor="t">
            <a:spAutoFit/>
          </a:bodyPr>
          <a:lstStyle/>
          <a:p>
            <a:r>
              <a:rPr lang="zh-CN" altLang="en-US" sz="2800" b="1">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受体：卵母细胞</a:t>
            </a:r>
            <a:endParaRPr lang="zh-CN" altLang="en-US" sz="2800" b="1">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pic>
        <p:nvPicPr>
          <p:cNvPr id="21" name="显微操作去核">
            <a:hlinkClick r:id="" action="ppaction://media"/>
          </p:cNvPr>
          <p:cNvPicPr/>
          <p:nvPr>
            <a:videoFile r:link="rId32"/>
            <p:extLst>
              <p:ext uri="{DAA4B4D4-6D71-4841-9C94-3DE7FCFB9230}">
                <p14:media xmlns:p14="http://schemas.microsoft.com/office/powerpoint/2010/main" r:embed="rId33"/>
              </p:ext>
            </p:extLst>
          </p:nvPr>
        </p:nvPicPr>
        <p:blipFill>
          <a:blip r:embed="rId34"/>
          <a:stretch>
            <a:fillRect/>
          </a:stretch>
        </p:blipFill>
        <p:spPr>
          <a:xfrm>
            <a:off x="9380855" y="5245735"/>
            <a:ext cx="1995805" cy="1362075"/>
          </a:xfrm>
          <a:prstGeom prst="rect">
            <a:avLst/>
          </a:prstGeom>
        </p:spPr>
      </p:pic>
      <p:sp>
        <p:nvSpPr>
          <p:cNvPr id="5" name="矩形 4"/>
          <p:cNvSpPr/>
          <p:nvPr>
            <p:custDataLst>
              <p:tags r:id="rId35"/>
            </p:custDataLst>
          </p:nvPr>
        </p:nvSpPr>
        <p:spPr>
          <a:xfrm>
            <a:off x="161290" y="3100705"/>
            <a:ext cx="11631930" cy="1383665"/>
          </a:xfrm>
          <a:prstGeom prst="rect">
            <a:avLst/>
          </a:prstGeom>
          <a:solidFill>
            <a:schemeClr val="accent1">
              <a:lumMod val="40000"/>
              <a:lumOff val="60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l" defTabSz="914400" rtl="0" fontAlgn="auto">
              <a:lnSpc>
                <a:spcPct val="100000"/>
              </a:lnSpc>
              <a:spcBef>
                <a:spcPct val="0"/>
              </a:spcBef>
              <a:spcAft>
                <a:spcPct val="0"/>
              </a:spcAft>
              <a:buClrTx/>
              <a:buSzTx/>
              <a:buFontTx/>
              <a:buNone/>
              <a:defRPr/>
            </a:pPr>
            <a:r>
              <a:rPr kumimoji="0" lang="zh-CN" altLang="en-US" sz="2800" b="1" i="0" u="none" strike="noStrike" kern="100" cap="none" spc="0" normalizeH="0" baseline="0" noProof="0">
                <a:ln>
                  <a:noFill/>
                </a:ln>
                <a:solidFill>
                  <a:srgbClr val="0A0A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普遍使用的去核方法是</a:t>
            </a:r>
            <a:r>
              <a:rPr kumimoji="0" lang="zh-CN" altLang="en-US" sz="2800" b="1" i="0" u="none" strike="noStrike" kern="1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显微操作法</a:t>
            </a:r>
            <a:r>
              <a:rPr kumimoji="0" lang="zh-CN" altLang="en-US" sz="2800" b="1" i="0" u="none" strike="noStrike" kern="100" cap="none" spc="0" normalizeH="0" baseline="0" noProof="0">
                <a:ln>
                  <a:noFill/>
                </a:ln>
                <a:solidFill>
                  <a:srgbClr val="0A0A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endParaRPr kumimoji="0" lang="zh-CN" altLang="en-US" sz="2800" b="1" i="0" u="none" strike="noStrike" kern="100" cap="none" spc="0" normalizeH="0" baseline="0" noProof="0">
              <a:ln>
                <a:noFill/>
              </a:ln>
              <a:solidFill>
                <a:srgbClr val="0A0A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R="0" lvl="0" indent="0" algn="l" defTabSz="914400" rtl="0" fontAlgn="auto">
              <a:lnSpc>
                <a:spcPct val="100000"/>
              </a:lnSpc>
              <a:spcBef>
                <a:spcPct val="0"/>
              </a:spcBef>
              <a:spcAft>
                <a:spcPct val="0"/>
              </a:spcAft>
              <a:buClrTx/>
              <a:buSzTx/>
              <a:buFontTx/>
              <a:buNone/>
              <a:defRPr/>
            </a:pPr>
            <a:r>
              <a:rPr kumimoji="0" lang="zh-CN" altLang="en-US" sz="2800" b="1"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也有人采用</a:t>
            </a:r>
            <a:r>
              <a:rPr kumimoji="0" lang="zh-CN" altLang="en-US" sz="2800" b="1" i="0" u="none" strike="noStrike" kern="1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梯度离心、紫外线短时间照射</a:t>
            </a:r>
            <a:r>
              <a:rPr kumimoji="0" lang="zh-CN" altLang="en-US" sz="2800" b="1" i="0" u="none" strike="noStrike" kern="1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和</a:t>
            </a:r>
            <a:r>
              <a:rPr kumimoji="0" lang="zh-CN" altLang="en-US" sz="2800" b="1" i="0" u="none" strike="noStrike" kern="1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化学物质处理</a:t>
            </a:r>
            <a:r>
              <a:rPr kumimoji="0" lang="zh-CN" altLang="en-US" sz="2800" b="1"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等方法。这些方法是在没有穿透卵母细胞透明带的情况下</a:t>
            </a:r>
            <a:r>
              <a:rPr kumimoji="0" lang="zh-CN" altLang="en-US" sz="2800" b="1" i="0" u="none" strike="noStrike" kern="1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去核</a:t>
            </a:r>
            <a:r>
              <a:rPr kumimoji="0" lang="zh-CN" altLang="en-US" sz="2800" b="1"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或使其中的</a:t>
            </a:r>
            <a:r>
              <a:rPr kumimoji="0" lang="en-US" altLang="zh-CN" sz="2800" b="1" i="0" u="none" strike="noStrike" kern="1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DNA</a:t>
            </a:r>
            <a:r>
              <a:rPr kumimoji="0" lang="zh-CN" altLang="en-US" sz="2800" b="1" i="0" u="none" strike="noStrike" kern="1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变性</a:t>
            </a:r>
            <a:r>
              <a:rPr kumimoji="0" lang="zh-CN" altLang="en-US" sz="2800" b="1"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t>
            </a:r>
            <a:endParaRPr kumimoji="0" lang="zh-CN" altLang="en-US" sz="2800" b="1" i="0" u="none" strike="noStrike" kern="1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50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up)">
                                      <p:cBhvr>
                                        <p:cTn id="46" dur="500"/>
                                        <p:tgtEl>
                                          <p:spTgt spid="5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39939"/>
                                        </p:tgtEl>
                                        <p:attrNameLst>
                                          <p:attrName>style.visibility</p:attrName>
                                        </p:attrNameLst>
                                      </p:cBhvr>
                                      <p:to>
                                        <p:strVal val="visible"/>
                                      </p:to>
                                    </p:set>
                                    <p:animEffect transition="in" filter="fade">
                                      <p:cBhvr>
                                        <p:cTn id="56" dur="500"/>
                                        <p:tgtEl>
                                          <p:spTgt spid="3993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34"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from="(-#ppt_w/2)" to="(#ppt_x)" calcmode="lin" valueType="num">
                                      <p:cBhvr>
                                        <p:cTn id="77" dur="600" fill="hold">
                                          <p:stCondLst>
                                            <p:cond delay="0"/>
                                          </p:stCondLst>
                                        </p:cTn>
                                        <p:tgtEl>
                                          <p:spTgt spid="5"/>
                                        </p:tgtEl>
                                        <p:attrNameLst>
                                          <p:attrName>ppt_x</p:attrName>
                                        </p:attrNameLst>
                                      </p:cBhvr>
                                    </p:anim>
                                    <p:anim from="0" to="-1.0" calcmode="lin" valueType="num">
                                      <p:cBhvr>
                                        <p:cTn id="78" dur="200" decel="50000" autoRev="1" fill="hold">
                                          <p:stCondLst>
                                            <p:cond delay="600"/>
                                          </p:stCondLst>
                                        </p:cTn>
                                        <p:tgtEl>
                                          <p:spTgt spid="5"/>
                                        </p:tgtEl>
                                        <p:attrNameLst>
                                          <p:attrName>xshear</p:attrName>
                                        </p:attrNameLst>
                                      </p:cBhvr>
                                    </p:anim>
                                    <p:animScale>
                                      <p:cBhvr>
                                        <p:cTn id="79" dur="200" decel="100000" autoRev="1" fill="hold">
                                          <p:stCondLst>
                                            <p:cond delay="600"/>
                                          </p:stCondLst>
                                        </p:cTn>
                                        <p:tgtEl>
                                          <p:spTgt spid="5"/>
                                        </p:tgtEl>
                                      </p:cBhvr>
                                      <p:from x="100000" y="100000"/>
                                      <p:to x="80000" y="100000"/>
                                    </p:animScale>
                                    <p:anim by="(#ppt_h/3+#ppt_w*0.1)" calcmode="lin" valueType="num">
                                      <p:cBhvr additive="sum">
                                        <p:cTn id="80" dur="200" decel="100000" autoRev="1" fill="hold">
                                          <p:stCondLst>
                                            <p:cond delay="600"/>
                                          </p:stCondLst>
                                        </p:cTn>
                                        <p:tgtEl>
                                          <p:spTgt spid="5"/>
                                        </p:tgtEl>
                                        <p:attrNameLst>
                                          <p:attrName>ppt_x</p:attrName>
                                        </p:attrNameLst>
                                      </p:cBhvr>
                                    </p:anim>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1"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blinds(horizontal)">
                                      <p:cBhvr>
                                        <p:cTn id="8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86" fill="hold" display="0">
                  <p:stCondLst>
                    <p:cond delay="indefinite"/>
                  </p:stCondLst>
                </p:cTn>
                <p:tgtEl>
                  <p:spTgt spid="21"/>
                </p:tgtEl>
              </p:cMediaNode>
            </p:video>
          </p:childTnLst>
        </p:cTn>
      </p:par>
    </p:tnLst>
    <p:bldLst>
      <p:bldP spid="7" grpId="0" animBg="1"/>
      <p:bldP spid="13" grpId="0" animBg="1"/>
      <p:bldP spid="40" grpId="0"/>
      <p:bldP spid="44" grpId="0"/>
      <p:bldP spid="39939" grpId="0" animBg="1"/>
      <p:bldP spid="53" grpId="0" animBg="1"/>
      <p:bldP spid="22" grpId="0" bldLvl="0" animBg="1"/>
      <p:bldP spid="8" grpId="0" bldLvl="0" animBg="1"/>
      <p:bldP spid="10" grpId="0"/>
      <p:bldP spid="12" grpId="0"/>
      <p:bldP spid="5" grpId="0" bldLvl="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文本框 40963"/>
          <p:cNvSpPr txBox="1"/>
          <p:nvPr>
            <p:custDataLst>
              <p:tags r:id="rId1"/>
            </p:custDataLst>
          </p:nvPr>
        </p:nvSpPr>
        <p:spPr>
          <a:xfrm>
            <a:off x="126515" y="810670"/>
            <a:ext cx="2449195" cy="460375"/>
          </a:xfrm>
          <a:prstGeom prst="rect">
            <a:avLst/>
          </a:prstGeom>
          <a:solidFill>
            <a:schemeClr val="accent1"/>
          </a:solidFill>
          <a:ln w="28575">
            <a:solidFill>
              <a:schemeClr val="accent6">
                <a:lumMod val="75000"/>
              </a:schemeClr>
            </a:solidFill>
          </a:ln>
        </p:spPr>
        <p:txBody>
          <a:bodyPr wrap="square" anchor="t">
            <a:spAutoFit/>
          </a:bodyPr>
          <a:lstStyle/>
          <a:p>
            <a:pPr algn="ctr">
              <a:spcBef>
                <a:spcPct val="50000"/>
              </a:spcBef>
            </a:pPr>
            <a:r>
              <a:rPr lang="zh-CN" altLang="en-US" sz="2400" b="1">
                <a:solidFill>
                  <a:schemeClr val="bg1"/>
                </a:solidFill>
                <a:effectLst/>
                <a:latin typeface="楷体" panose="02010609060101010101" pitchFamily="49" charset="-122"/>
                <a:ea typeface="楷体" panose="02010609060101010101" pitchFamily="49" charset="-122"/>
              </a:rPr>
              <a:t>去核的卵母细胞</a:t>
            </a:r>
            <a:endParaRPr lang="zh-CN" altLang="en-US" sz="2400" b="1">
              <a:solidFill>
                <a:schemeClr val="bg1"/>
              </a:solidFill>
              <a:effectLst/>
              <a:latin typeface="楷体" panose="02010609060101010101" pitchFamily="49" charset="-122"/>
              <a:ea typeface="楷体" panose="02010609060101010101" pitchFamily="49" charset="-122"/>
            </a:endParaRPr>
          </a:p>
        </p:txBody>
      </p:sp>
      <p:sp>
        <p:nvSpPr>
          <p:cNvPr id="53" name="文本框 40963"/>
          <p:cNvSpPr txBox="1"/>
          <p:nvPr>
            <p:custDataLst>
              <p:tags r:id="rId2"/>
            </p:custDataLst>
          </p:nvPr>
        </p:nvSpPr>
        <p:spPr>
          <a:xfrm>
            <a:off x="3180865" y="810670"/>
            <a:ext cx="1482725" cy="460375"/>
          </a:xfrm>
          <a:prstGeom prst="rect">
            <a:avLst/>
          </a:prstGeom>
          <a:solidFill>
            <a:schemeClr val="accent1"/>
          </a:solidFill>
          <a:ln w="28575">
            <a:solidFill>
              <a:schemeClr val="accent6">
                <a:lumMod val="75000"/>
              </a:schemeClr>
            </a:solidFill>
          </a:ln>
        </p:spPr>
        <p:txBody>
          <a:bodyPr wrap="square" anchor="t">
            <a:spAutoFit/>
          </a:bodyPr>
          <a:lstStyle/>
          <a:p>
            <a:pPr algn="l">
              <a:spcBef>
                <a:spcPct val="50000"/>
              </a:spcBef>
            </a:pPr>
            <a:r>
              <a:rPr lang="zh-CN" altLang="en-US" sz="2400" b="1">
                <a:solidFill>
                  <a:schemeClr val="bg1"/>
                </a:solidFill>
                <a:effectLst/>
                <a:latin typeface="楷体" panose="02010609060101010101" pitchFamily="49" charset="-122"/>
                <a:ea typeface="楷体" panose="02010609060101010101" pitchFamily="49" charset="-122"/>
              </a:rPr>
              <a:t>供体细胞</a:t>
            </a:r>
            <a:endParaRPr lang="zh-CN" altLang="en-US" sz="2400" b="1">
              <a:solidFill>
                <a:schemeClr val="bg1"/>
              </a:solidFill>
              <a:effectLst/>
              <a:latin typeface="楷体" panose="02010609060101010101" pitchFamily="49" charset="-122"/>
              <a:ea typeface="楷体" panose="02010609060101010101" pitchFamily="49" charset="-122"/>
            </a:endParaRPr>
          </a:p>
        </p:txBody>
      </p:sp>
      <p:cxnSp>
        <p:nvCxnSpPr>
          <p:cNvPr id="54" name="直接连接符 53"/>
          <p:cNvCxnSpPr/>
          <p:nvPr>
            <p:custDataLst>
              <p:tags r:id="rId3"/>
            </p:custDataLst>
          </p:nvPr>
        </p:nvCxnSpPr>
        <p:spPr>
          <a:xfrm flipH="1">
            <a:off x="995830" y="1271045"/>
            <a:ext cx="8890" cy="3314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4"/>
            </p:custDataLst>
          </p:nvPr>
        </p:nvCxnSpPr>
        <p:spPr>
          <a:xfrm flipH="1">
            <a:off x="3912385" y="1271045"/>
            <a:ext cx="8890" cy="3314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5"/>
            </p:custDataLst>
          </p:nvPr>
        </p:nvCxnSpPr>
        <p:spPr>
          <a:xfrm>
            <a:off x="992655" y="1589180"/>
            <a:ext cx="2944495" cy="1206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custDataLst>
              <p:tags r:id="rId6"/>
            </p:custDataLst>
          </p:nvPr>
        </p:nvCxnSpPr>
        <p:spPr>
          <a:xfrm>
            <a:off x="2318535" y="1592355"/>
            <a:ext cx="8507" cy="771606"/>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9" name="文本框 4"/>
          <p:cNvSpPr txBox="1"/>
          <p:nvPr>
            <p:custDataLst>
              <p:tags r:id="rId7"/>
            </p:custDataLst>
          </p:nvPr>
        </p:nvSpPr>
        <p:spPr>
          <a:xfrm rot="10800000" flipV="1">
            <a:off x="38735" y="1783715"/>
            <a:ext cx="5786120" cy="460375"/>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0"/>
              </a:spcAft>
              <a:tabLst>
                <a:tab pos="2340610" algn="l"/>
              </a:tabLst>
            </a:pPr>
            <a:r>
              <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rPr>
              <a:t>将</a:t>
            </a:r>
            <a:r>
              <a:rPr lang="zh-CN" altLang="en-US" sz="2400" b="1" kern="10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供体细胞</a:t>
            </a:r>
            <a:r>
              <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rPr>
              <a:t>注入</a:t>
            </a:r>
            <a:r>
              <a:rPr lang="zh-CN" altLang="en-US" sz="2400" b="1" kern="10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去核的卵母细胞</a:t>
            </a:r>
            <a:r>
              <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rPr>
              <a:t>的透明带</a:t>
            </a:r>
            <a:endPar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61" name="文本框 60"/>
          <p:cNvSpPr txBox="1"/>
          <p:nvPr>
            <p:custDataLst>
              <p:tags r:id="rId8"/>
            </p:custDataLst>
          </p:nvPr>
        </p:nvSpPr>
        <p:spPr>
          <a:xfrm>
            <a:off x="5824855" y="1748155"/>
            <a:ext cx="5886450" cy="1383665"/>
          </a:xfrm>
          <a:prstGeom prst="rect">
            <a:avLst/>
          </a:prstGeom>
          <a:solidFill>
            <a:schemeClr val="tx2"/>
          </a:solidFill>
          <a:ln w="28575" cmpd="dbl">
            <a:solidFill>
              <a:schemeClr val="accent6">
                <a:lumMod val="75000"/>
              </a:schemeClr>
            </a:solidFill>
            <a:prstDash val="sysDash"/>
          </a:ln>
        </p:spPr>
        <p:txBody>
          <a:bodyPr wrap="square" rtlCol="0" anchor="t">
            <a:spAutoFit/>
          </a:bodyPr>
          <a:lstStyle>
            <a:defPPr>
              <a:defRPr lang="zh-CN"/>
            </a:defPPr>
            <a:lvl1pPr indent="-720090" fontAlgn="auto">
              <a:lnSpc>
                <a:spcPct val="150000"/>
              </a:lnSpc>
              <a:defRPr sz="2400">
                <a:solidFill>
                  <a:srgbClr val="FF0000"/>
                </a:solidFill>
                <a:latin typeface="楷体" panose="02010609060101010101" pitchFamily="49" charset="-122"/>
                <a:ea typeface="楷体" panose="02010609060101010101" pitchFamily="49" charset="-122"/>
              </a:defRPr>
            </a:lvl1pPr>
          </a:lstStyle>
          <a:p>
            <a:pPr>
              <a:lnSpc>
                <a:spcPct val="100000"/>
              </a:lnSpc>
            </a:pPr>
            <a:r>
              <a:rPr lang="zh-CN" altLang="en-US" sz="2800" b="1">
                <a:solidFill>
                  <a:schemeClr val="tx1"/>
                </a:solidFill>
                <a:sym typeface="+mn-ea"/>
              </a:rPr>
              <a:t>①对卵母细胞损伤较小；</a:t>
            </a:r>
            <a:endParaRPr lang="en-US" altLang="zh-CN" sz="2800" b="1">
              <a:solidFill>
                <a:schemeClr val="tx1"/>
              </a:solidFill>
              <a:sym typeface="+mn-ea"/>
            </a:endParaRPr>
          </a:p>
          <a:p>
            <a:pPr>
              <a:lnSpc>
                <a:spcPct val="100000"/>
              </a:lnSpc>
            </a:pPr>
            <a:r>
              <a:rPr lang="zh-CN" altLang="en-US" sz="2800" b="1">
                <a:solidFill>
                  <a:schemeClr val="tx1"/>
                </a:solidFill>
                <a:sym typeface="+mn-ea"/>
              </a:rPr>
              <a:t>②</a:t>
            </a:r>
            <a:r>
              <a:rPr lang="zh-CN" altLang="en-US" sz="2800" b="1">
                <a:solidFill>
                  <a:schemeClr val="tx1"/>
                </a:solidFill>
                <a:sym typeface="宋体" panose="02010600030101010101" pitchFamily="2" charset="-122"/>
              </a:rPr>
              <a:t>保证供体细胞的细胞核不被破坏，操作方便。</a:t>
            </a:r>
            <a:endParaRPr lang="zh-CN" altLang="en-US" sz="2800" b="1">
              <a:solidFill>
                <a:schemeClr val="tx1"/>
              </a:solidFill>
              <a:sym typeface="宋体" panose="02010600030101010101" pitchFamily="2" charset="-122"/>
            </a:endParaRPr>
          </a:p>
        </p:txBody>
      </p:sp>
      <p:cxnSp>
        <p:nvCxnSpPr>
          <p:cNvPr id="64" name="直接箭头连接符 63"/>
          <p:cNvCxnSpPr/>
          <p:nvPr>
            <p:custDataLst>
              <p:tags r:id="rId9"/>
            </p:custDataLst>
          </p:nvPr>
        </p:nvCxnSpPr>
        <p:spPr>
          <a:xfrm>
            <a:off x="2327014" y="4010117"/>
            <a:ext cx="1905" cy="40767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6" name="文本框 4"/>
          <p:cNvSpPr txBox="1"/>
          <p:nvPr>
            <p:custDataLst>
              <p:tags r:id="rId10"/>
            </p:custDataLst>
          </p:nvPr>
        </p:nvSpPr>
        <p:spPr>
          <a:xfrm rot="10800000" flipV="1">
            <a:off x="170815" y="3970020"/>
            <a:ext cx="2145665" cy="521970"/>
          </a:xfrm>
          <a:prstGeom prst="rect">
            <a:avLst/>
          </a:prstGeom>
          <a:noFill/>
          <a:ln w="28575">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ct val="0"/>
              </a:spcAft>
              <a:tabLst>
                <a:tab pos="2340610" algn="l"/>
              </a:tabLst>
            </a:pPr>
            <a:r>
              <a:rPr lang="zh-CN" altLang="en-US" sz="2800" b="1" kern="100">
                <a:solidFill>
                  <a:srgbClr val="FF0000"/>
                </a:solidFill>
                <a:highlight>
                  <a:srgbClr val="00FFFF"/>
                </a:highlight>
                <a:latin typeface="楷体" panose="02010609060101010101" pitchFamily="49" charset="-122"/>
                <a:ea typeface="楷体" panose="02010609060101010101" pitchFamily="49" charset="-122"/>
                <a:cs typeface="Times New Roman" panose="02020603050405020304" pitchFamily="18" charset="0"/>
                <a:sym typeface="+mn-ea"/>
              </a:rPr>
              <a:t>电融合法</a:t>
            </a:r>
            <a:endParaRPr lang="zh-CN" altLang="en-US" sz="2800" b="1" kern="100">
              <a:solidFill>
                <a:srgbClr val="FF0000"/>
              </a:solidFill>
              <a:highlight>
                <a:srgbClr val="00FFFF"/>
              </a:highlight>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2" name="文本框 1"/>
          <p:cNvSpPr txBox="1"/>
          <p:nvPr>
            <p:custDataLst>
              <p:tags r:id="rId11"/>
            </p:custDataLst>
          </p:nvPr>
        </p:nvSpPr>
        <p:spPr>
          <a:xfrm>
            <a:off x="2329180" y="5955030"/>
            <a:ext cx="3808730" cy="902970"/>
          </a:xfrm>
          <a:prstGeom prst="rect">
            <a:avLst/>
          </a:prstGeom>
          <a:noFill/>
        </p:spPr>
        <p:txBody>
          <a:bodyPr wrap="square" rtlCol="0" anchor="t">
            <a:spAutoFit/>
          </a:bodyPr>
          <a:lstStyle/>
          <a:p>
            <a:pPr algn="l" defTabSz="913765">
              <a:lnSpc>
                <a:spcPct val="110000"/>
              </a:lnSpc>
            </a:pPr>
            <a:r>
              <a:rPr lang="zh-CN" altLang="en-US" sz="2400" b="1">
                <a:solidFill>
                  <a:srgbClr val="FF0000"/>
                </a:solidFill>
                <a:latin typeface="楷体" panose="02010609060101010101" pitchFamily="49" charset="-122"/>
                <a:ea typeface="楷体" panose="02010609060101010101" pitchFamily="49" charset="-122"/>
                <a:sym typeface="+mn-ea"/>
              </a:rPr>
              <a:t>激活方法：</a:t>
            </a:r>
            <a:r>
              <a:rPr lang="zh-CN" altLang="en-US" sz="2400" b="1">
                <a:latin typeface="楷体" panose="02010609060101010101" pitchFamily="49" charset="-122"/>
                <a:ea typeface="楷体" panose="02010609060101010101" pitchFamily="49" charset="-122"/>
                <a:sym typeface="+mn-ea"/>
              </a:rPr>
              <a:t>①物理方法</a:t>
            </a:r>
            <a:r>
              <a:rPr lang="en-US" altLang="zh-CN" sz="2400" b="1">
                <a:latin typeface="楷体" panose="02010609060101010101" pitchFamily="49" charset="-122"/>
                <a:ea typeface="楷体" panose="02010609060101010101" pitchFamily="49" charset="-122"/>
                <a:sym typeface="+mn-ea"/>
              </a:rPr>
              <a:t> </a:t>
            </a:r>
            <a:endParaRPr lang="en-US" altLang="zh-CN" sz="2400" b="1">
              <a:latin typeface="楷体" panose="02010609060101010101" pitchFamily="49" charset="-122"/>
              <a:ea typeface="楷体" panose="02010609060101010101" pitchFamily="49" charset="-122"/>
              <a:sym typeface="+mn-ea"/>
            </a:endParaRPr>
          </a:p>
          <a:p>
            <a:pPr algn="l" defTabSz="913765">
              <a:lnSpc>
                <a:spcPct val="110000"/>
              </a:lnSpc>
            </a:pPr>
            <a:r>
              <a:rPr lang="en-US" altLang="zh-CN" sz="2400" b="1">
                <a:latin typeface="楷体" panose="02010609060101010101" pitchFamily="49" charset="-122"/>
                <a:ea typeface="楷体" panose="02010609060101010101" pitchFamily="49" charset="-122"/>
                <a:sym typeface="+mn-ea"/>
              </a:rPr>
              <a:t>          </a:t>
            </a:r>
            <a:r>
              <a:rPr lang="zh-CN" altLang="en-US" sz="2400" b="1">
                <a:latin typeface="楷体" panose="02010609060101010101" pitchFamily="49" charset="-122"/>
                <a:ea typeface="楷体" panose="02010609060101010101" pitchFamily="49" charset="-122"/>
                <a:sym typeface="+mn-ea"/>
              </a:rPr>
              <a:t>②化学方法</a:t>
            </a:r>
            <a:endParaRPr lang="zh-CN" altLang="en-US" sz="2400" b="1">
              <a:latin typeface="楷体" panose="02010609060101010101" pitchFamily="49" charset="-122"/>
              <a:ea typeface="楷体" panose="02010609060101010101" pitchFamily="49" charset="-122"/>
              <a:sym typeface="+mn-ea"/>
            </a:endParaRPr>
          </a:p>
        </p:txBody>
      </p:sp>
      <p:sp>
        <p:nvSpPr>
          <p:cNvPr id="3" name="文本框 40963"/>
          <p:cNvSpPr txBox="1"/>
          <p:nvPr>
            <p:custDataLst>
              <p:tags r:id="rId12"/>
            </p:custDataLst>
          </p:nvPr>
        </p:nvSpPr>
        <p:spPr>
          <a:xfrm>
            <a:off x="3726647" y="4524580"/>
            <a:ext cx="1482725" cy="460375"/>
          </a:xfrm>
          <a:prstGeom prst="rect">
            <a:avLst/>
          </a:prstGeom>
          <a:solidFill>
            <a:schemeClr val="accent1"/>
          </a:solidFill>
          <a:ln w="28575">
            <a:noFill/>
          </a:ln>
        </p:spPr>
        <p:txBody>
          <a:bodyPr wrap="square" anchor="t">
            <a:spAutoFit/>
          </a:bodyPr>
          <a:lstStyle/>
          <a:p>
            <a:pPr algn="ctr">
              <a:spcBef>
                <a:spcPct val="50000"/>
              </a:spcBef>
            </a:pPr>
            <a:r>
              <a:rPr lang="zh-CN" altLang="en-US" sz="2400" b="1">
                <a:solidFill>
                  <a:schemeClr val="bg1"/>
                </a:solidFill>
                <a:effectLst/>
                <a:latin typeface="楷体" panose="02010609060101010101" pitchFamily="49" charset="-122"/>
                <a:ea typeface="楷体" panose="02010609060101010101" pitchFamily="49" charset="-122"/>
              </a:rPr>
              <a:t>重构胚</a:t>
            </a:r>
            <a:endParaRPr lang="zh-CN" altLang="en-US" sz="2400" b="1">
              <a:solidFill>
                <a:schemeClr val="bg1"/>
              </a:solidFill>
              <a:effectLst/>
              <a:latin typeface="楷体" panose="02010609060101010101" pitchFamily="49" charset="-122"/>
              <a:ea typeface="楷体" panose="02010609060101010101" pitchFamily="49" charset="-122"/>
            </a:endParaRPr>
          </a:p>
        </p:txBody>
      </p:sp>
      <p:sp>
        <p:nvSpPr>
          <p:cNvPr id="5" name="文本框 4"/>
          <p:cNvSpPr txBox="1"/>
          <p:nvPr>
            <p:custDataLst>
              <p:tags r:id="rId13"/>
            </p:custDataLst>
          </p:nvPr>
        </p:nvSpPr>
        <p:spPr>
          <a:xfrm>
            <a:off x="5880735" y="3273425"/>
            <a:ext cx="4707890" cy="553085"/>
          </a:xfrm>
          <a:prstGeom prst="rect">
            <a:avLst/>
          </a:prstGeom>
          <a:solidFill>
            <a:schemeClr val="bg1"/>
          </a:solidFill>
        </p:spPr>
        <p:txBody>
          <a:bodyPr wrap="square" rtlCol="0" anchor="t">
            <a:spAutoFit/>
          </a:bodyPr>
          <a:lstStyle/>
          <a:p>
            <a:pPr eaLnBrk="1" fontAlgn="base" hangingPunct="1">
              <a:lnSpc>
                <a:spcPct val="100000"/>
              </a:lnSpc>
              <a:spcBef>
                <a:spcPct val="0"/>
              </a:spcBef>
              <a:spcAft>
                <a:spcPct val="0"/>
              </a:spcAft>
              <a:buFont typeface="Arial" panose="020B0604020202020204" pitchFamily="34" charset="0"/>
              <a:buNone/>
            </a:pPr>
            <a:r>
              <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5.激活重构胚目的是？</a:t>
            </a:r>
            <a:endPar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endParaRPr>
          </a:p>
        </p:txBody>
      </p:sp>
      <p:sp>
        <p:nvSpPr>
          <p:cNvPr id="6" name="文本框 5"/>
          <p:cNvSpPr txBox="1"/>
          <p:nvPr>
            <p:custDataLst>
              <p:tags r:id="rId14"/>
            </p:custDataLst>
          </p:nvPr>
        </p:nvSpPr>
        <p:spPr>
          <a:xfrm>
            <a:off x="5824855" y="3827145"/>
            <a:ext cx="6373495" cy="1512570"/>
          </a:xfrm>
          <a:prstGeom prst="rect">
            <a:avLst/>
          </a:prstGeom>
          <a:solidFill>
            <a:schemeClr val="tx2"/>
          </a:solidFill>
          <a:ln w="28575" cmpd="dbl">
            <a:solidFill>
              <a:schemeClr val="accent6">
                <a:lumMod val="75000"/>
              </a:schemeClr>
            </a:solidFill>
            <a:prstDash val="sysDash"/>
          </a:ln>
        </p:spPr>
        <p:txBody>
          <a:bodyPr wrap="square" rtlCol="0" anchor="t">
            <a:spAutoFit/>
          </a:bodyPr>
          <a:lstStyle>
            <a:defPPr>
              <a:defRPr lang="zh-CN"/>
            </a:defPPr>
            <a:lvl1pPr indent="-720090" fontAlgn="auto">
              <a:lnSpc>
                <a:spcPct val="150000"/>
              </a:lnSpc>
              <a:defRPr sz="2400">
                <a:solidFill>
                  <a:srgbClr val="FF0000"/>
                </a:solidFill>
                <a:latin typeface="楷体" panose="02010609060101010101" pitchFamily="49" charset="-122"/>
                <a:ea typeface="楷体" panose="02010609060101010101" pitchFamily="49" charset="-122"/>
              </a:defRPr>
            </a:lvl1pPr>
          </a:lstStyle>
          <a:p>
            <a:pPr>
              <a:lnSpc>
                <a:spcPct val="110000"/>
              </a:lnSpc>
              <a:spcAft>
                <a:spcPct val="0"/>
              </a:spcAft>
              <a:tabLst>
                <a:tab pos="2340610" algn="l"/>
              </a:tabLst>
            </a:pPr>
            <a:r>
              <a:rPr lang="zh-CN" altLang="en-US" sz="2800" b="1" kern="100">
                <a:solidFill>
                  <a:schemeClr val="tx1"/>
                </a:solidFill>
                <a:cs typeface="楷体" panose="02010609060101010101" pitchFamily="49" charset="-122"/>
                <a:sym typeface="+mn-ea"/>
              </a:rPr>
              <a:t>用物理或化学方法</a:t>
            </a:r>
            <a:r>
              <a:rPr lang="en-US" altLang="zh-CN" sz="2800" b="1" kern="100">
                <a:solidFill>
                  <a:schemeClr val="tx1"/>
                </a:solidFill>
                <a:cs typeface="楷体" panose="02010609060101010101" pitchFamily="49" charset="-122"/>
                <a:sym typeface="+mn-ea"/>
              </a:rPr>
              <a:t>(</a:t>
            </a:r>
            <a:r>
              <a:rPr lang="zh-CN" altLang="en-US" sz="2800" b="1" kern="100">
                <a:solidFill>
                  <a:srgbClr val="C00000"/>
                </a:solidFill>
                <a:cs typeface="楷体" panose="02010609060101010101" pitchFamily="49" charset="-122"/>
                <a:sym typeface="+mn-ea"/>
              </a:rPr>
              <a:t>如电刺激、</a:t>
            </a:r>
            <a:r>
              <a:rPr lang="en-US" altLang="zh-CN" sz="2800" b="1" kern="100">
                <a:solidFill>
                  <a:srgbClr val="C00000"/>
                </a:solidFill>
                <a:cs typeface="楷体" panose="02010609060101010101" pitchFamily="49" charset="-122"/>
                <a:sym typeface="+mn-ea"/>
              </a:rPr>
              <a:t>Ca</a:t>
            </a:r>
            <a:r>
              <a:rPr lang="en-US" altLang="zh-CN" sz="2800" b="1" kern="100" baseline="30000">
                <a:solidFill>
                  <a:srgbClr val="C00000"/>
                </a:solidFill>
                <a:cs typeface="楷体" panose="02010609060101010101" pitchFamily="49" charset="-122"/>
                <a:sym typeface="+mn-ea"/>
              </a:rPr>
              <a:t>2+</a:t>
            </a:r>
            <a:r>
              <a:rPr lang="zh-CN" altLang="en-US" sz="2800" b="1" kern="100">
                <a:solidFill>
                  <a:srgbClr val="C00000"/>
                </a:solidFill>
                <a:cs typeface="楷体" panose="02010609060101010101" pitchFamily="49" charset="-122"/>
                <a:sym typeface="+mn-ea"/>
              </a:rPr>
              <a:t>载体、乙醇、蛋白酶合成抑制剂等</a:t>
            </a:r>
            <a:r>
              <a:rPr lang="en-US" altLang="zh-CN" sz="2800" b="1" kern="100">
                <a:solidFill>
                  <a:schemeClr val="tx1"/>
                </a:solidFill>
                <a:cs typeface="楷体" panose="02010609060101010101" pitchFamily="49" charset="-122"/>
                <a:sym typeface="+mn-ea"/>
              </a:rPr>
              <a:t>)</a:t>
            </a:r>
            <a:r>
              <a:rPr lang="zh-CN" altLang="en-US" sz="2800" b="1" kern="100">
                <a:solidFill>
                  <a:schemeClr val="tx1"/>
                </a:solidFill>
                <a:cs typeface="楷体" panose="02010609060101010101" pitchFamily="49" charset="-122"/>
                <a:sym typeface="+mn-ea"/>
              </a:rPr>
              <a:t>激活重构胚胎，使其完成细胞分裂和发育进程。</a:t>
            </a:r>
            <a:endParaRPr lang="zh-CN" altLang="en-US" sz="2800" b="1" kern="100">
              <a:solidFill>
                <a:schemeClr val="tx1"/>
              </a:solidFill>
              <a:cs typeface="楷体" panose="02010609060101010101" pitchFamily="49" charset="-122"/>
              <a:sym typeface="+mn-ea"/>
            </a:endParaRPr>
          </a:p>
        </p:txBody>
      </p:sp>
      <p:pic>
        <p:nvPicPr>
          <p:cNvPr id="3075" name="Picture 3"/>
          <p:cNvPicPr>
            <a:picLocks noChangeAspect="1" noChangeArrowheads="1" noCrop="1"/>
          </p:cNvPicPr>
          <p:nvPr>
            <p:custDataLst>
              <p:tags r:id="rId15"/>
            </p:custDataLst>
          </p:nvPr>
        </p:nvPicPr>
        <p:blipFill>
          <a:blip r:embed="rId16"/>
          <a:stretch>
            <a:fillRect/>
          </a:stretch>
        </p:blipFill>
        <p:spPr bwMode="auto">
          <a:xfrm>
            <a:off x="992505" y="4462780"/>
            <a:ext cx="2707005" cy="15443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箭头连接符 6"/>
          <p:cNvCxnSpPr/>
          <p:nvPr>
            <p:custDataLst>
              <p:tags r:id="rId17"/>
            </p:custDataLst>
          </p:nvPr>
        </p:nvCxnSpPr>
        <p:spPr>
          <a:xfrm>
            <a:off x="2316219" y="5990047"/>
            <a:ext cx="1905" cy="40767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18"/>
            </p:custDataLst>
          </p:nvPr>
        </p:nvCxnSpPr>
        <p:spPr>
          <a:xfrm>
            <a:off x="5680853" y="1560848"/>
            <a:ext cx="19685" cy="4059555"/>
          </a:xfrm>
          <a:prstGeom prst="line">
            <a:avLst/>
          </a:prstGeom>
          <a:ln w="381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1" name="文本框 40963"/>
          <p:cNvSpPr txBox="1"/>
          <p:nvPr>
            <p:custDataLst>
              <p:tags r:id="rId19"/>
            </p:custDataLst>
          </p:nvPr>
        </p:nvSpPr>
        <p:spPr>
          <a:xfrm>
            <a:off x="1586771" y="6366322"/>
            <a:ext cx="1482725" cy="460375"/>
          </a:xfrm>
          <a:prstGeom prst="rect">
            <a:avLst/>
          </a:prstGeom>
          <a:solidFill>
            <a:schemeClr val="accent1"/>
          </a:solidFill>
          <a:ln w="28575">
            <a:noFill/>
          </a:ln>
        </p:spPr>
        <p:txBody>
          <a:bodyPr wrap="square" anchor="t">
            <a:spAutoFit/>
          </a:bodyPr>
          <a:lstStyle/>
          <a:p>
            <a:pPr algn="l">
              <a:spcBef>
                <a:spcPct val="50000"/>
              </a:spcBef>
            </a:pPr>
            <a:r>
              <a:rPr lang="zh-CN" altLang="en-US" sz="2400" b="1">
                <a:solidFill>
                  <a:schemeClr val="bg1"/>
                </a:solidFill>
                <a:effectLst/>
                <a:latin typeface="楷体" panose="02010609060101010101" pitchFamily="49" charset="-122"/>
                <a:ea typeface="楷体" panose="02010609060101010101" pitchFamily="49" charset="-122"/>
              </a:rPr>
              <a:t>早期胚胎</a:t>
            </a:r>
            <a:endParaRPr lang="zh-CN" altLang="en-US" sz="2400" b="1">
              <a:solidFill>
                <a:schemeClr val="bg1"/>
              </a:solidFill>
              <a:effectLst/>
              <a:latin typeface="楷体" panose="02010609060101010101" pitchFamily="49" charset="-122"/>
              <a:ea typeface="楷体" panose="02010609060101010101" pitchFamily="49" charset="-122"/>
            </a:endParaRPr>
          </a:p>
        </p:txBody>
      </p:sp>
      <p:pic>
        <p:nvPicPr>
          <p:cNvPr id="39940" name="New picture"/>
          <p:cNvPicPr/>
          <p:nvPr>
            <p:custDataLst>
              <p:tags r:id="rId20"/>
            </p:custDataLst>
          </p:nvPr>
        </p:nvPicPr>
        <p:blipFill>
          <a:blip r:embed="rId21"/>
          <a:stretch>
            <a:fillRect/>
          </a:stretch>
        </p:blipFill>
        <p:spPr>
          <a:xfrm>
            <a:off x="12331700" y="10541000"/>
            <a:ext cx="317500" cy="228600"/>
          </a:xfrm>
          <a:prstGeom prst="cube">
            <a:avLst/>
          </a:prstGeom>
        </p:spPr>
      </p:pic>
      <p:sp>
        <p:nvSpPr>
          <p:cNvPr id="4" name="矩形 10"/>
          <p:cNvSpPr/>
          <p:nvPr>
            <p:custDataLst>
              <p:tags r:id="rId22"/>
            </p:custDataLst>
          </p:nvPr>
        </p:nvSpPr>
        <p:spPr>
          <a:xfrm>
            <a:off x="5328285" y="107950"/>
            <a:ext cx="3896995" cy="504190"/>
          </a:xfrm>
          <a:prstGeom prst="rect">
            <a:avLst/>
          </a:prstGeom>
          <a:solidFill>
            <a:schemeClr val="tx2"/>
          </a:solidFill>
        </p:spPr>
        <p:txBody>
          <a:bodyPr>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1pPr>
            <a:lvl2pPr marL="463550" indent="-635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2pPr>
            <a:lvl3pPr marL="929005" indent="-1460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3pPr>
            <a:lvl4pPr marL="1392555" indent="-2095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4pPr>
            <a:lvl5pPr marL="1857375" indent="-2857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5pPr>
          </a:lstStyle>
          <a:p>
            <a:pPr marL="0" marR="0" lvl="0" indent="0"/>
            <a:r>
              <a:rPr lang="zh-CN" altLang="en-US" sz="3200" spc="0">
                <a:solidFill>
                  <a:srgbClr val="000000"/>
                </a:solidFill>
                <a:latin typeface="楷体" panose="02010609060101010101" pitchFamily="49" charset="-122"/>
                <a:ea typeface="楷体" panose="02010609060101010101" pitchFamily="49" charset="-122"/>
                <a:sym typeface="宋体" panose="02010600030101010101" pitchFamily="2" charset="-122"/>
              </a:rPr>
              <a:t>以克隆高产奶牛为例</a:t>
            </a:r>
            <a:endParaRPr lang="zh-CN" altLang="en-US" sz="3200" spc="0">
              <a:solidFill>
                <a:srgbClr val="000000"/>
              </a:solidFill>
              <a:latin typeface="楷体" panose="02010609060101010101" pitchFamily="49" charset="-122"/>
              <a:ea typeface="楷体" panose="02010609060101010101" pitchFamily="49" charset="-122"/>
              <a:sym typeface="宋体" panose="02010600030101010101" pitchFamily="2" charset="-122"/>
            </a:endParaRPr>
          </a:p>
        </p:txBody>
      </p:sp>
      <p:grpSp>
        <p:nvGrpSpPr>
          <p:cNvPr id="11" name="组合 10"/>
          <p:cNvGrpSpPr/>
          <p:nvPr>
            <p:custDataLst>
              <p:tags r:id="rId23"/>
            </p:custDataLst>
          </p:nvPr>
        </p:nvGrpSpPr>
        <p:grpSpPr>
          <a:xfrm>
            <a:off x="-203835" y="-33020"/>
            <a:ext cx="5377180" cy="736600"/>
            <a:chOff x="2198560" y="1644530"/>
            <a:chExt cx="1749680" cy="596843"/>
          </a:xfrm>
        </p:grpSpPr>
        <p:pic>
          <p:nvPicPr>
            <p:cNvPr id="12" name="图片 11"/>
            <p:cNvPicPr>
              <a:picLocks noChangeAspect="1"/>
            </p:cNvPicPr>
            <p:nvPr>
              <p:custDataLst>
                <p:tags r:id="rId24"/>
              </p:custDataLst>
            </p:nvPr>
          </p:nvPicPr>
          <p:blipFill>
            <a:blip r:embed="rId25">
              <a:grayscl/>
              <a:extLst>
                <a:ext uri="{BEBA8EAE-BF5A-486C-A8C5-ECC9F3942E4B}">
                  <a14:imgProps xmlns:a14="http://schemas.microsoft.com/office/drawing/2010/main">
                    <a14:imgLayer r:embed="rId26">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18" name="图片 17"/>
            <p:cNvPicPr>
              <a:picLocks noChangeAspect="1"/>
            </p:cNvPicPr>
            <p:nvPr>
              <p:custDataLst>
                <p:tags r:id="rId27"/>
              </p:custDataLst>
            </p:nvPr>
          </p:nvPicPr>
          <p:blipFill>
            <a:blip r:embed="rId25">
              <a:grayscl/>
              <a:extLst>
                <a:ext uri="{BEBA8EAE-BF5A-486C-A8C5-ECC9F3942E4B}">
                  <a14:imgProps xmlns:a14="http://schemas.microsoft.com/office/drawing/2010/main">
                    <a14:imgLayer r:embed="rId26">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13" name="文本框 12"/>
          <p:cNvSpPr txBox="1"/>
          <p:nvPr>
            <p:custDataLst>
              <p:tags r:id="rId28"/>
            </p:custDataLst>
          </p:nvPr>
        </p:nvSpPr>
        <p:spPr>
          <a:xfrm>
            <a:off x="330200" y="129540"/>
            <a:ext cx="3593465"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二、体细胞核移植的过程</a:t>
            </a:r>
            <a:endParaRPr lang="zh-CN" altLang="en-US" sz="2400" b="1">
              <a:latin typeface="+mj-ea"/>
              <a:ea typeface="+mj-ea"/>
              <a:cs typeface="+mj-ea"/>
              <a:sym typeface="+mn-ea"/>
            </a:endParaRPr>
          </a:p>
        </p:txBody>
      </p:sp>
      <p:sp>
        <p:nvSpPr>
          <p:cNvPr id="15" name="文本框 14"/>
          <p:cNvSpPr txBox="1"/>
          <p:nvPr>
            <p:custDataLst>
              <p:tags r:id="rId29"/>
            </p:custDataLst>
          </p:nvPr>
        </p:nvSpPr>
        <p:spPr>
          <a:xfrm>
            <a:off x="5824855" y="703580"/>
            <a:ext cx="6202680" cy="953135"/>
          </a:xfrm>
          <a:prstGeom prst="rect">
            <a:avLst/>
          </a:prstGeom>
          <a:noFill/>
        </p:spPr>
        <p:txBody>
          <a:bodyPr wrap="square" rtlCol="0" anchor="t">
            <a:spAutoFit/>
          </a:bodyPr>
          <a:lstStyle/>
          <a:p>
            <a:pPr indent="0" algn="l" fontAlgn="auto">
              <a:lnSpc>
                <a:spcPct val="100000"/>
              </a:lnSpc>
              <a:buClrTx/>
              <a:buSzTx/>
              <a:buFont typeface="Wingdings" panose="05000000000000000000" pitchFamily="2" charset="2"/>
              <a:buNone/>
            </a:pPr>
            <a:r>
              <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4.将整个供体细胞注入卵母细胞中有何优点？</a:t>
            </a:r>
            <a:endParaRPr lang="zh-CN" altLang="en-US" sz="2800" b="1">
              <a:solidFill>
                <a:srgbClr val="0070C0"/>
              </a:solidFill>
              <a:latin typeface="华文中宋" panose="02010600040101010101" pitchFamily="2" charset="-122"/>
              <a:ea typeface="华文中宋" panose="02010600040101010101" pitchFamily="2" charset="-122"/>
              <a:cs typeface="Times New Roman" panose="02020603050405020304" pitchFamily="18" charset="0"/>
            </a:endParaRPr>
          </a:p>
        </p:txBody>
      </p:sp>
      <p:pic>
        <p:nvPicPr>
          <p:cNvPr id="58" name="图片 57"/>
          <p:cNvPicPr>
            <a:picLocks noChangeAspect="1"/>
          </p:cNvPicPr>
          <p:nvPr>
            <p:custDataLst>
              <p:tags r:id="rId30"/>
            </p:custDataLst>
          </p:nvPr>
        </p:nvPicPr>
        <p:blipFill>
          <a:blip r:embed="rId31"/>
          <a:srcRect l="6948" t="9018" r="7963" b="31520"/>
          <a:stretch>
            <a:fillRect/>
          </a:stretch>
        </p:blipFill>
        <p:spPr>
          <a:xfrm>
            <a:off x="1205099" y="2387046"/>
            <a:ext cx="2199492" cy="1440000"/>
          </a:xfrm>
          <a:prstGeom prst="rect">
            <a:avLst/>
          </a:prstGeom>
          <a:ln>
            <a:noFill/>
          </a:ln>
          <a:effectLst>
            <a:outerShdw blurRad="292100" dist="139700" dir="2700000" algn="tl" rotWithShape="0">
              <a:srgbClr val="333333">
                <a:alpha val="65000"/>
              </a:srgbClr>
            </a:outerShdw>
          </a:effectLst>
        </p:spPr>
      </p:pic>
      <p:sp>
        <p:nvSpPr>
          <p:cNvPr id="9" name="Text Box 27"/>
          <p:cNvSpPr txBox="1">
            <a:spLocks noChangeArrowheads="1"/>
          </p:cNvSpPr>
          <p:nvPr>
            <p:custDataLst>
              <p:tags r:id="rId32"/>
            </p:custDataLst>
          </p:nvPr>
        </p:nvSpPr>
        <p:spPr bwMode="auto">
          <a:xfrm>
            <a:off x="5702935" y="5443220"/>
            <a:ext cx="6509385" cy="1456055"/>
          </a:xfrm>
          <a:prstGeom prst="rect">
            <a:avLst/>
          </a:prstGeom>
          <a:solidFill>
            <a:schemeClr val="accent5">
              <a:lumMod val="20000"/>
              <a:lumOff val="80000"/>
            </a:schemeClr>
          </a:solidFill>
          <a:ln w="9525">
            <a:noFill/>
            <a:miter lim="800000"/>
          </a:ln>
        </p:spPr>
        <p:txBody>
          <a:bodyPr wrap="square">
            <a:noAutofit/>
          </a:bodyPr>
          <a:lstStyle/>
          <a:p>
            <a:pPr indent="0" fontAlgn="auto">
              <a:lnSpc>
                <a:spcPct val="110000"/>
              </a:lnSpc>
              <a:spcBef>
                <a:spcPct val="0"/>
              </a:spcBef>
            </a:pPr>
            <a:r>
              <a:rPr kumimoji="1" lang="zh-CN" altLang="en-US"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a:t>
            </a:r>
            <a:r>
              <a:rPr kumimoji="1" lang="en-US" altLang="zh-CN"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P53</a:t>
            </a:r>
            <a:r>
              <a:rPr kumimoji="1" lang="zh-CN" altLang="en-US"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相关信息】</a:t>
            </a:r>
            <a:r>
              <a:rPr kumimoji="1"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rPr>
              <a:t>重构胚是指人工重新构建的胚胎，具有发育成完整个体的能力。</a:t>
            </a:r>
            <a:endParaRPr kumimoji="1"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1" name="Somatic cell nuclear transfer (SCNT) - Injection">
            <a:hlinkClick r:id="" action="ppaction://media"/>
          </p:cNvPr>
          <p:cNvPicPr>
            <a:picLocks noChangeAspect="1"/>
          </p:cNvPicPr>
          <p:nvPr>
            <a:videoFile r:link="rId33"/>
            <p:extLst>
              <p:ext uri="{DAA4B4D4-6D71-4841-9C94-3DE7FCFB9230}">
                <p14:media xmlns:p14="http://schemas.microsoft.com/office/powerpoint/2010/main" r:embed="rId34"/>
              </p:ext>
            </p:extLst>
          </p:nvPr>
        </p:nvPicPr>
        <p:blipFill>
          <a:blip r:embed="rId35"/>
          <a:srcRect l="11834" r="12112"/>
          <a:stretch>
            <a:fillRect/>
          </a:stretch>
        </p:blipFill>
        <p:spPr>
          <a:xfrm>
            <a:off x="5198936" y="20353"/>
            <a:ext cx="6933817" cy="6837614"/>
          </a:xfrm>
          <a:prstGeom prst="rect">
            <a:avLst/>
          </a:prstGeom>
        </p:spPr>
      </p:pic>
    </p:spTree>
    <p:custDataLst>
      <p:tags r:id="rId3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blinds(horizontal)">
                                      <p:cBhvr>
                                        <p:cTn id="7" dur="500"/>
                                        <p:tgtEl>
                                          <p:spTgt spid="399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linds(horizont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blinds(horizontal)">
                                      <p:cBhvr>
                                        <p:cTn id="15" dur="500"/>
                                        <p:tgtEl>
                                          <p:spTgt spid="56"/>
                                        </p:tgtEl>
                                      </p:cBhvr>
                                    </p:animEffect>
                                  </p:childTnLst>
                                </p:cTn>
                              </p:par>
                              <p:par>
                                <p:cTn id="16" presetID="3" presetClass="entr" presetSubtype="1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linds(horizontal)">
                                      <p:cBhvr>
                                        <p:cTn id="18" dur="500"/>
                                        <p:tgtEl>
                                          <p:spTgt spid="54"/>
                                        </p:tgtEl>
                                      </p:cBhvr>
                                    </p:animEffect>
                                  </p:childTnLst>
                                </p:cTn>
                              </p:par>
                              <p:par>
                                <p:cTn id="19" presetID="3" presetClass="entr" presetSubtype="1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linds(horizontal)">
                                      <p:cBhvr>
                                        <p:cTn id="21" dur="500"/>
                                        <p:tgtEl>
                                          <p:spTgt spid="5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blinds(horizontal)">
                                      <p:cBhvr>
                                        <p:cTn id="24" dur="500"/>
                                        <p:tgtEl>
                                          <p:spTgt spid="59"/>
                                        </p:tgtEl>
                                      </p:cBhvr>
                                    </p:animEffect>
                                  </p:childTnLst>
                                </p:cTn>
                              </p:par>
                              <p:par>
                                <p:cTn id="25" presetID="3" presetClass="entr" presetSubtype="1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linds(horizontal)">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linds(horizontal)">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linds(horizontal)">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blinds(horizontal)">
                                      <p:cBhvr>
                                        <p:cTn id="50" dur="500"/>
                                        <p:tgtEl>
                                          <p:spTgt spid="64"/>
                                        </p:tgtEl>
                                      </p:cBhvr>
                                    </p:animEffect>
                                  </p:childTnLst>
                                </p:cTn>
                              </p:par>
                              <p:par>
                                <p:cTn id="51" presetID="3" presetClass="entr" presetSubtype="10" fill="hold" nodeType="withEffect">
                                  <p:stCondLst>
                                    <p:cond delay="0"/>
                                  </p:stCondLst>
                                  <p:childTnLst>
                                    <p:set>
                                      <p:cBhvr>
                                        <p:cTn id="52" dur="1" fill="hold">
                                          <p:stCondLst>
                                            <p:cond delay="0"/>
                                          </p:stCondLst>
                                        </p:cTn>
                                        <p:tgtEl>
                                          <p:spTgt spid="3075"/>
                                        </p:tgtEl>
                                        <p:attrNameLst>
                                          <p:attrName>style.visibility</p:attrName>
                                        </p:attrNameLst>
                                      </p:cBhvr>
                                      <p:to>
                                        <p:strVal val="visible"/>
                                      </p:to>
                                    </p:set>
                                    <p:animEffect transition="in" filter="blinds(horizontal)">
                                      <p:cBhvr>
                                        <p:cTn id="53" dur="500"/>
                                        <p:tgtEl>
                                          <p:spTgt spid="307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linds(horizontal)">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linds(horizontal)">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linds(horizontal)">
                                      <p:cBhvr>
                                        <p:cTn id="70" dur="500"/>
                                        <p:tgtEl>
                                          <p:spTgt spid="7"/>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blinds(horizontal)">
                                      <p:cBhvr>
                                        <p:cTn id="73" dur="500"/>
                                        <p:tgtEl>
                                          <p:spTgt spid="7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blinds(horizontal)">
                                      <p:cBhvr>
                                        <p:cTn id="78" dur="500"/>
                                        <p:tgtEl>
                                          <p:spTgt spid="61"/>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blinds(horizontal)">
                                      <p:cBhvr>
                                        <p:cTn id="83" dur="500"/>
                                        <p:tgtEl>
                                          <p:spTgt spid="5"/>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blinds(horizontal)">
                                      <p:cBhvr>
                                        <p:cTn id="8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9" fill="hold" display="0">
                  <p:stCondLst>
                    <p:cond delay="indefinite"/>
                  </p:stCondLst>
                </p:cTn>
                <p:tgtEl>
                  <p:spTgt spid="31"/>
                </p:tgtEl>
              </p:cMediaNode>
            </p:video>
          </p:childTnLst>
        </p:cTn>
      </p:par>
    </p:tnLst>
    <p:bldLst>
      <p:bldP spid="39939" grpId="0" animBg="1"/>
      <p:bldP spid="53" grpId="0" animBg="1"/>
      <p:bldP spid="59" grpId="0"/>
      <p:bldP spid="61" grpId="0" bldLvl="0" animBg="1"/>
      <p:bldP spid="66" grpId="0"/>
      <p:bldP spid="2" grpId="0"/>
      <p:bldP spid="3" grpId="0" animBg="1"/>
      <p:bldP spid="5" grpId="0" bldLvl="0" animBg="1"/>
      <p:bldP spid="6" grpId="0" bldLvl="0" animBg="1"/>
      <p:bldP spid="71" grpId="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4"/>
          <p:cNvSpPr txBox="1"/>
          <p:nvPr>
            <p:custDataLst>
              <p:tags r:id="rId1"/>
            </p:custDataLst>
          </p:nvPr>
        </p:nvSpPr>
        <p:spPr>
          <a:xfrm rot="10800000" flipV="1">
            <a:off x="805540" y="3628491"/>
            <a:ext cx="2563789" cy="460375"/>
          </a:xfrm>
          <a:prstGeom prst="rect">
            <a:avLst/>
          </a:prstGeom>
          <a:solidFill>
            <a:schemeClr val="accent1"/>
          </a:solidFill>
          <a:ln w="28575">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0"/>
              </a:spcAft>
              <a:tabLst>
                <a:tab pos="2340610" algn="l"/>
              </a:tabLst>
            </a:pPr>
            <a:r>
              <a:rPr lang="en-US" altLang="zh-CN" sz="2400" b="1" kern="10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kern="10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代孕</a:t>
            </a:r>
            <a:r>
              <a:rPr lang="en-US" altLang="zh-CN" sz="2400" b="1" kern="10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kern="100">
                <a:latin typeface="楷体" panose="02010609060101010101" pitchFamily="49" charset="-122"/>
                <a:ea typeface="楷体" panose="02010609060101010101" pitchFamily="49" charset="-122"/>
                <a:cs typeface="楷体" panose="02010609060101010101" pitchFamily="49" charset="-122"/>
                <a:sym typeface="+mn-ea"/>
              </a:rPr>
              <a:t>母牛体内</a:t>
            </a:r>
            <a:endParaRPr lang="zh-CN" altLang="zh-CN" sz="2400" b="1" kern="1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28" name="图片 27"/>
          <p:cNvPicPr>
            <a:picLocks noChangeAspect="1"/>
          </p:cNvPicPr>
          <p:nvPr>
            <p:custDataLst>
              <p:tags r:id="rId2"/>
            </p:custDataLst>
          </p:nvPr>
        </p:nvPicPr>
        <p:blipFill>
          <a:blip r:embed="rId3">
            <a:clrChange>
              <a:clrFrom>
                <a:srgbClr val="FFFFFF"/>
              </a:clrFrom>
              <a:clrTo>
                <a:srgbClr val="FFFFFF">
                  <a:alpha val="0"/>
                </a:srgbClr>
              </a:clrTo>
            </a:clrChange>
          </a:blip>
          <a:stretch>
            <a:fillRect/>
          </a:stretch>
        </p:blipFill>
        <p:spPr>
          <a:xfrm>
            <a:off x="1000913" y="2573504"/>
            <a:ext cx="1922886" cy="1080000"/>
          </a:xfrm>
          <a:prstGeom prst="rect">
            <a:avLst/>
          </a:prstGeom>
        </p:spPr>
      </p:pic>
      <p:cxnSp>
        <p:nvCxnSpPr>
          <p:cNvPr id="3" name="直接箭头连接符 2"/>
          <p:cNvCxnSpPr/>
          <p:nvPr>
            <p:custDataLst>
              <p:tags r:id="rId4"/>
            </p:custDataLst>
          </p:nvPr>
        </p:nvCxnSpPr>
        <p:spPr>
          <a:xfrm flipH="1">
            <a:off x="1866690" y="4103014"/>
            <a:ext cx="11398" cy="674856"/>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custDataLst>
              <p:tags r:id="rId5"/>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083" t="28158" r="8417" b="11711"/>
          <a:stretch>
            <a:fillRect/>
          </a:stretch>
        </p:blipFill>
        <p:spPr bwMode="auto">
          <a:xfrm>
            <a:off x="1011636" y="4659455"/>
            <a:ext cx="1736502" cy="1188000"/>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4"/>
          <p:cNvSpPr txBox="1"/>
          <p:nvPr>
            <p:custDataLst>
              <p:tags r:id="rId7"/>
            </p:custDataLst>
          </p:nvPr>
        </p:nvSpPr>
        <p:spPr>
          <a:xfrm rot="10800000" flipV="1">
            <a:off x="415606" y="5867371"/>
            <a:ext cx="3139080" cy="829945"/>
          </a:xfrm>
          <a:prstGeom prst="rect">
            <a:avLst/>
          </a:prstGeom>
          <a:solidFill>
            <a:schemeClr val="accent1"/>
          </a:solidFill>
          <a:ln w="28575">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ct val="0"/>
              </a:spcAft>
              <a:tabLst>
                <a:tab pos="2340610" algn="l"/>
              </a:tabLst>
            </a:pPr>
            <a:r>
              <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rPr>
              <a:t>生出与</a:t>
            </a:r>
            <a:r>
              <a:rPr lang="zh-CN" altLang="en-US" sz="2400" b="1" kern="100">
                <a:solidFill>
                  <a:schemeClr val="bg1"/>
                </a:solidFill>
                <a:latin typeface="楷体" panose="02010609060101010101" pitchFamily="49" charset="-122"/>
                <a:ea typeface="楷体" panose="02010609060101010101" pitchFamily="49" charset="-122"/>
                <a:cs typeface="Times New Roman" panose="02020603050405020304" pitchFamily="18" charset="0"/>
                <a:sym typeface="+mn-ea"/>
              </a:rPr>
              <a:t>供体</a:t>
            </a:r>
            <a:r>
              <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rPr>
              <a:t>奶牛</a:t>
            </a:r>
            <a:r>
              <a:rPr lang="zh-CN" altLang="en-US" sz="2400" b="1" kern="100">
                <a:solidFill>
                  <a:schemeClr val="bg1"/>
                </a:solidFill>
                <a:latin typeface="楷体" panose="02010609060101010101" pitchFamily="49" charset="-122"/>
                <a:ea typeface="楷体" panose="02010609060101010101" pitchFamily="49" charset="-122"/>
                <a:cs typeface="Times New Roman" panose="02020603050405020304" pitchFamily="18" charset="0"/>
                <a:sym typeface="+mn-ea"/>
              </a:rPr>
              <a:t>遗传物质基本相同</a:t>
            </a:r>
            <a:r>
              <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rPr>
              <a:t>的犊牛</a:t>
            </a:r>
            <a:endParaRPr lang="zh-CN" altLang="en-US" sz="2400" b="1" kern="100">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24" name="矩形 23"/>
          <p:cNvSpPr/>
          <p:nvPr>
            <p:custDataLst>
              <p:tags r:id="rId8"/>
            </p:custDataLst>
          </p:nvPr>
        </p:nvSpPr>
        <p:spPr>
          <a:xfrm>
            <a:off x="3594100" y="6021705"/>
            <a:ext cx="1645920" cy="521970"/>
          </a:xfrm>
          <a:prstGeom prst="rect">
            <a:avLst/>
          </a:prstGeom>
          <a:solidFill>
            <a:schemeClr val="accent3">
              <a:lumMod val="7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kern="100">
                <a:solidFill>
                  <a:schemeClr val="bg1"/>
                </a:solidFill>
                <a:latin typeface="楷体" panose="02010609060101010101" pitchFamily="49" charset="-122"/>
                <a:ea typeface="楷体" panose="02010609060101010101" pitchFamily="49" charset="-122"/>
                <a:cs typeface="宋体" panose="02010600030101010101" pitchFamily="2" charset="-122"/>
                <a:sym typeface="+mn-ea"/>
              </a:rPr>
              <a:t>克隆动物</a:t>
            </a:r>
            <a:endParaRPr lang="zh-CN" altLang="en-US" sz="2800" b="1" kern="100">
              <a:solidFill>
                <a:schemeClr val="bg1"/>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7" name="文本框 40963"/>
          <p:cNvSpPr txBox="1"/>
          <p:nvPr>
            <p:custDataLst>
              <p:tags r:id="rId9"/>
            </p:custDataLst>
          </p:nvPr>
        </p:nvSpPr>
        <p:spPr>
          <a:xfrm>
            <a:off x="2983957" y="1135286"/>
            <a:ext cx="1482725" cy="460375"/>
          </a:xfrm>
          <a:prstGeom prst="rect">
            <a:avLst/>
          </a:prstGeom>
          <a:solidFill>
            <a:schemeClr val="accent1"/>
          </a:solidFill>
          <a:ln w="28575">
            <a:noFill/>
          </a:ln>
        </p:spPr>
        <p:txBody>
          <a:bodyPr wrap="square" anchor="t">
            <a:spAutoFit/>
          </a:bodyPr>
          <a:lstStyle/>
          <a:p>
            <a:pPr algn="ctr">
              <a:spcBef>
                <a:spcPct val="50000"/>
              </a:spcBef>
            </a:pPr>
            <a:r>
              <a:rPr lang="zh-CN" altLang="en-US" sz="2400" b="1">
                <a:solidFill>
                  <a:schemeClr val="bg1"/>
                </a:solidFill>
                <a:effectLst/>
                <a:latin typeface="楷体" panose="02010609060101010101" pitchFamily="49" charset="-122"/>
                <a:ea typeface="楷体" panose="02010609060101010101" pitchFamily="49" charset="-122"/>
              </a:rPr>
              <a:t>早期胚胎</a:t>
            </a:r>
            <a:endParaRPr lang="zh-CN" altLang="en-US" sz="2400" b="1">
              <a:solidFill>
                <a:schemeClr val="bg1"/>
              </a:solidFill>
              <a:effectLst/>
              <a:latin typeface="楷体" panose="02010609060101010101" pitchFamily="49" charset="-122"/>
              <a:ea typeface="楷体" panose="02010609060101010101" pitchFamily="49" charset="-122"/>
            </a:endParaRPr>
          </a:p>
        </p:txBody>
      </p:sp>
      <p:cxnSp>
        <p:nvCxnSpPr>
          <p:cNvPr id="10" name="直接箭头连接符 9"/>
          <p:cNvCxnSpPr/>
          <p:nvPr>
            <p:custDataLst>
              <p:tags r:id="rId10"/>
            </p:custDataLst>
          </p:nvPr>
        </p:nvCxnSpPr>
        <p:spPr>
          <a:xfrm flipH="1">
            <a:off x="1878105" y="2144120"/>
            <a:ext cx="0" cy="429506"/>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11"/>
            </p:custDataLst>
          </p:nvPr>
        </p:nvCxnSpPr>
        <p:spPr>
          <a:xfrm flipH="1">
            <a:off x="5230495" y="852170"/>
            <a:ext cx="9525" cy="5835650"/>
          </a:xfrm>
          <a:prstGeom prst="line">
            <a:avLst/>
          </a:prstGeom>
          <a:ln w="381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noCrop="1"/>
          </p:cNvPicPr>
          <p:nvPr>
            <p:custDataLst>
              <p:tags r:id="rId12"/>
            </p:custDataLst>
          </p:nvPr>
        </p:nvPicPr>
        <p:blipFill>
          <a:blip r:embed="rId13"/>
          <a:stretch>
            <a:fillRect/>
          </a:stretch>
        </p:blipFill>
        <p:spPr bwMode="auto">
          <a:xfrm>
            <a:off x="679450" y="739140"/>
            <a:ext cx="2244090" cy="1419860"/>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custDataLst>
              <p:tags r:id="rId14"/>
            </p:custDataLst>
          </p:nvPr>
        </p:nvSpPr>
        <p:spPr>
          <a:xfrm>
            <a:off x="5230495" y="858520"/>
            <a:ext cx="7000875" cy="553085"/>
          </a:xfrm>
          <a:prstGeom prst="rect">
            <a:avLst/>
          </a:prstGeom>
          <a:noFill/>
          <a:extLst>
            <a:ext uri="{909E8E84-426E-40DD-AFC4-6F175D3DCCD1}">
              <a14:hiddenFill xmlns:a14="http://schemas.microsoft.com/office/drawing/2010/main">
                <a:solidFill>
                  <a:schemeClr val="accent3">
                    <a:lumMod val="40000"/>
                    <a:lumOff val="60000"/>
                  </a:schemeClr>
                </a:solidFill>
              </a14:hiddenFill>
            </a:ext>
          </a:extLst>
        </p:spPr>
        <p:txBody>
          <a:bodyPr wrap="square" rtlCol="0" anchor="t">
            <a:spAutoFit/>
          </a:bodyPr>
          <a:lstStyle/>
          <a:p>
            <a:pPr marL="0" marR="0" lvl="0" indent="0" algn="l" defTabSz="914400" rtl="0" eaLnBrk="0" fontAlgn="base" latinLnBrk="0" hangingPunct="0">
              <a:lnSpc>
                <a:spcPts val="3600"/>
              </a:lnSpc>
              <a:spcBef>
                <a:spcPct val="0"/>
              </a:spcBef>
              <a:spcAft>
                <a:spcPct val="0"/>
              </a:spcAft>
              <a:buClrTx/>
              <a:buSzTx/>
              <a:buFontTx/>
              <a:buNone/>
              <a:defRPr/>
            </a:pPr>
            <a:r>
              <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Arial" panose="020B0604020202020204"/>
              </a:rPr>
              <a:t>6.</a:t>
            </a:r>
            <a:r>
              <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动物体细胞核移植技术证明了？（原理）</a:t>
            </a:r>
            <a:endPar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endParaRPr>
          </a:p>
        </p:txBody>
      </p:sp>
      <p:sp>
        <p:nvSpPr>
          <p:cNvPr id="61" name="文本框 60"/>
          <p:cNvSpPr txBox="1"/>
          <p:nvPr>
            <p:custDataLst>
              <p:tags r:id="rId15"/>
            </p:custDataLst>
          </p:nvPr>
        </p:nvSpPr>
        <p:spPr>
          <a:xfrm>
            <a:off x="5240020" y="1471930"/>
            <a:ext cx="6757670" cy="672465"/>
          </a:xfrm>
          <a:prstGeom prst="rect">
            <a:avLst/>
          </a:prstGeom>
          <a:solidFill>
            <a:schemeClr val="tx2"/>
          </a:solidFill>
          <a:ln w="28575" cmpd="dbl">
            <a:solidFill>
              <a:schemeClr val="accent6">
                <a:lumMod val="75000"/>
              </a:schemeClr>
            </a:solidFill>
            <a:prstDash val="sysDash"/>
          </a:ln>
        </p:spPr>
        <p:txBody>
          <a:bodyPr wrap="square" rtlCol="0" anchor="t">
            <a:spAutoFit/>
          </a:bodyPr>
          <a:lstStyle>
            <a:defPPr>
              <a:defRPr lang="zh-CN"/>
            </a:defPPr>
            <a:lvl1pPr indent="-720090" fontAlgn="auto">
              <a:lnSpc>
                <a:spcPct val="150000"/>
              </a:lnSpc>
              <a:defRPr sz="2400">
                <a:solidFill>
                  <a:srgbClr val="FF0000"/>
                </a:solidFill>
                <a:latin typeface="楷体" panose="02010609060101010101" pitchFamily="49" charset="-122"/>
                <a:ea typeface="楷体" panose="02010609060101010101" pitchFamily="49" charset="-122"/>
              </a:defRPr>
            </a:lvl1pPr>
          </a:lstStyle>
          <a:p>
            <a:pPr>
              <a:lnSpc>
                <a:spcPct val="135000"/>
              </a:lnSpc>
            </a:pPr>
            <a:r>
              <a:rPr lang="zh-CN" altLang="en-US" sz="2800" b="1">
                <a:solidFill>
                  <a:schemeClr val="tx1"/>
                </a:solidFill>
                <a:sym typeface="+mn-ea"/>
              </a:rPr>
              <a:t>已分化的动物体细胞的细胞核具有全能性。</a:t>
            </a:r>
            <a:endParaRPr lang="zh-CN" altLang="en-US" sz="2800" b="1">
              <a:solidFill>
                <a:schemeClr val="tx1"/>
              </a:solidFill>
              <a:sym typeface="+mn-ea"/>
            </a:endParaRPr>
          </a:p>
        </p:txBody>
      </p:sp>
      <p:sp>
        <p:nvSpPr>
          <p:cNvPr id="14" name="文本框 13"/>
          <p:cNvSpPr txBox="1"/>
          <p:nvPr>
            <p:custDataLst>
              <p:tags r:id="rId16"/>
            </p:custDataLst>
          </p:nvPr>
        </p:nvSpPr>
        <p:spPr>
          <a:xfrm>
            <a:off x="5240020" y="2204720"/>
            <a:ext cx="6918325" cy="1014730"/>
          </a:xfrm>
          <a:prstGeom prst="rect">
            <a:avLst/>
          </a:prstGeom>
          <a:noFill/>
          <a:extLst>
            <a:ext uri="{909E8E84-426E-40DD-AFC4-6F175D3DCCD1}">
              <a14:hiddenFill xmlns:a14="http://schemas.microsoft.com/office/drawing/2010/main">
                <a:solidFill>
                  <a:schemeClr val="accent3">
                    <a:lumMod val="40000"/>
                    <a:lumOff val="60000"/>
                  </a:schemeClr>
                </a:solidFill>
              </a14:hiddenFill>
            </a:ext>
          </a:extLst>
        </p:spPr>
        <p:txBody>
          <a:bodyPr wrap="square" rtlCol="0" anchor="t">
            <a:spAutoFit/>
          </a:bodyPr>
          <a:lstStyle/>
          <a:p>
            <a:pPr marL="0" marR="0" lvl="0" algn="l" defTabSz="914400" rtl="0" eaLnBrk="0" fontAlgn="base" latinLnBrk="0" hangingPunct="0">
              <a:lnSpc>
                <a:spcPts val="3600"/>
              </a:lnSpc>
              <a:buClrTx/>
              <a:buSzTx/>
              <a:buFontTx/>
              <a:buNone/>
              <a:defRPr/>
            </a:pPr>
            <a:r>
              <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rPr>
              <a:t>7.从遗传物质的角度来分析，克隆动物是对体细胞供体动物进行了100%的复制吗？</a:t>
            </a:r>
            <a:endParaRPr lang="en-US" sz="2800" b="1" kern="10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mn-ea"/>
            </a:endParaRPr>
          </a:p>
        </p:txBody>
      </p:sp>
      <p:sp>
        <p:nvSpPr>
          <p:cNvPr id="5" name="矩形 10"/>
          <p:cNvSpPr/>
          <p:nvPr>
            <p:custDataLst>
              <p:tags r:id="rId17"/>
            </p:custDataLst>
          </p:nvPr>
        </p:nvSpPr>
        <p:spPr>
          <a:xfrm>
            <a:off x="5328285" y="107950"/>
            <a:ext cx="3896995" cy="504190"/>
          </a:xfrm>
          <a:prstGeom prst="rect">
            <a:avLst/>
          </a:prstGeom>
          <a:solidFill>
            <a:schemeClr val="tx2"/>
          </a:solidFill>
        </p:spPr>
        <p:txBody>
          <a:bodyPr>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1pPr>
            <a:lvl2pPr marL="463550" indent="-6350"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2pPr>
            <a:lvl3pPr marL="929005" indent="-1460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3pPr>
            <a:lvl4pPr marL="1392555" indent="-2095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4pPr>
            <a:lvl5pPr marL="1857375" indent="-28575" algn="l" defTabSz="914400" rtl="0" eaLnBrk="0" fontAlgn="base" hangingPunct="0">
              <a:lnSpc>
                <a:spcPct val="100000"/>
              </a:lnSpc>
              <a:spcBef>
                <a:spcPct val="0"/>
              </a:spcBef>
              <a:spcAft>
                <a:spcPct val="0"/>
              </a:spcAft>
              <a:buClrTx/>
              <a:buSzTx/>
              <a:buFontTx/>
              <a:buNone/>
              <a:defRPr kumimoji="0" lang="zh-CN" altLang="en-US" sz="2800" b="1" i="0" u="none" baseline="0">
                <a:solidFill>
                  <a:schemeClr val="tx1"/>
                </a:solidFill>
                <a:effectLst/>
                <a:latin typeface="黑体" panose="02010609060101010101" pitchFamily="49" charset="-122"/>
                <a:ea typeface="黑体" panose="02010609060101010101" pitchFamily="49" charset="-122"/>
              </a:defRPr>
            </a:lvl5pPr>
          </a:lstStyle>
          <a:p>
            <a:pPr marL="0" marR="0" lvl="0" indent="0"/>
            <a:r>
              <a:rPr lang="zh-CN" altLang="en-US" sz="3200" spc="0">
                <a:solidFill>
                  <a:srgbClr val="000000"/>
                </a:solidFill>
                <a:latin typeface="楷体" panose="02010609060101010101" pitchFamily="49" charset="-122"/>
                <a:ea typeface="楷体" panose="02010609060101010101" pitchFamily="49" charset="-122"/>
                <a:sym typeface="宋体" panose="02010600030101010101" pitchFamily="2" charset="-122"/>
              </a:rPr>
              <a:t>以克隆高产奶牛为例</a:t>
            </a:r>
            <a:endParaRPr lang="zh-CN" altLang="en-US" sz="3200" spc="0">
              <a:solidFill>
                <a:srgbClr val="000000"/>
              </a:solidFill>
              <a:latin typeface="楷体" panose="02010609060101010101" pitchFamily="49" charset="-122"/>
              <a:ea typeface="楷体" panose="02010609060101010101" pitchFamily="49" charset="-122"/>
              <a:sym typeface="宋体" panose="02010600030101010101" pitchFamily="2" charset="-122"/>
            </a:endParaRPr>
          </a:p>
        </p:txBody>
      </p:sp>
      <p:grpSp>
        <p:nvGrpSpPr>
          <p:cNvPr id="11" name="组合 10"/>
          <p:cNvGrpSpPr/>
          <p:nvPr>
            <p:custDataLst>
              <p:tags r:id="rId18"/>
            </p:custDataLst>
          </p:nvPr>
        </p:nvGrpSpPr>
        <p:grpSpPr>
          <a:xfrm>
            <a:off x="-203835" y="-33020"/>
            <a:ext cx="5377180" cy="736600"/>
            <a:chOff x="2198560" y="1644530"/>
            <a:chExt cx="1749680" cy="596843"/>
          </a:xfrm>
        </p:grpSpPr>
        <p:pic>
          <p:nvPicPr>
            <p:cNvPr id="6" name="图片 5"/>
            <p:cNvPicPr>
              <a:picLocks noChangeAspect="1"/>
            </p:cNvPicPr>
            <p:nvPr>
              <p:custDataLst>
                <p:tags r:id="rId19"/>
              </p:custDataLst>
            </p:nvPr>
          </p:nvPicPr>
          <p:blipFill>
            <a:blip r:embed="rId20">
              <a:grayscl/>
              <a:extLst>
                <a:ext uri="{BEBA8EAE-BF5A-486C-A8C5-ECC9F3942E4B}">
                  <a14:imgProps xmlns:a14="http://schemas.microsoft.com/office/drawing/2010/main">
                    <a14:imgLayer r:embed="rId21">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18" name="图片 17"/>
            <p:cNvPicPr>
              <a:picLocks noChangeAspect="1"/>
            </p:cNvPicPr>
            <p:nvPr>
              <p:custDataLst>
                <p:tags r:id="rId22"/>
              </p:custDataLst>
            </p:nvPr>
          </p:nvPicPr>
          <p:blipFill>
            <a:blip r:embed="rId20">
              <a:grayscl/>
              <a:extLst>
                <a:ext uri="{BEBA8EAE-BF5A-486C-A8C5-ECC9F3942E4B}">
                  <a14:imgProps xmlns:a14="http://schemas.microsoft.com/office/drawing/2010/main">
                    <a14:imgLayer r:embed="rId21">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8" name="文本框 7"/>
          <p:cNvSpPr txBox="1"/>
          <p:nvPr>
            <p:custDataLst>
              <p:tags r:id="rId23"/>
            </p:custDataLst>
          </p:nvPr>
        </p:nvSpPr>
        <p:spPr>
          <a:xfrm>
            <a:off x="330200" y="129540"/>
            <a:ext cx="3593465"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二、体细胞核移植的过程</a:t>
            </a:r>
            <a:endParaRPr lang="zh-CN" altLang="en-US" sz="2400" b="1">
              <a:latin typeface="+mj-ea"/>
              <a:ea typeface="+mj-ea"/>
              <a:cs typeface="+mj-ea"/>
              <a:sym typeface="+mn-ea"/>
            </a:endParaRPr>
          </a:p>
        </p:txBody>
      </p:sp>
      <p:sp>
        <p:nvSpPr>
          <p:cNvPr id="40" name="文本框 39"/>
          <p:cNvSpPr txBox="1"/>
          <p:nvPr>
            <p:custDataLst>
              <p:tags r:id="rId24"/>
            </p:custDataLst>
          </p:nvPr>
        </p:nvSpPr>
        <p:spPr>
          <a:xfrm>
            <a:off x="5445760" y="3279775"/>
            <a:ext cx="6346190" cy="1038860"/>
          </a:xfrm>
          <a:prstGeom prst="rect">
            <a:avLst/>
          </a:prstGeom>
          <a:solidFill>
            <a:schemeClr val="tx2"/>
          </a:solidFill>
          <a:ln w="28575" cmpd="dbl">
            <a:solidFill>
              <a:schemeClr val="accent6">
                <a:lumMod val="75000"/>
              </a:schemeClr>
            </a:solidFill>
            <a:prstDash val="sysDash"/>
          </a:ln>
        </p:spPr>
        <p:txBody>
          <a:bodyPr wrap="square">
            <a:spAutoFit/>
          </a:bodyPr>
          <a:lstStyle/>
          <a:p>
            <a:pPr eaLnBrk="1" hangingPunct="1">
              <a:lnSpc>
                <a:spcPct val="110000"/>
              </a:lnSpc>
            </a:pPr>
            <a:r>
              <a:rPr lang="zh-CN" altLang="en-US"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sym typeface="+mn-ea"/>
              </a:rPr>
              <a:t>①克隆动物的细胞质遗传物质来自受体卵母细胞的细胞质。</a:t>
            </a:r>
            <a:endParaRPr lang="zh-CN" altLang="en-US"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41" name="文本框 40"/>
          <p:cNvSpPr txBox="1"/>
          <p:nvPr>
            <p:custDataLst>
              <p:tags r:id="rId25"/>
            </p:custDataLst>
          </p:nvPr>
        </p:nvSpPr>
        <p:spPr>
          <a:xfrm>
            <a:off x="5445760" y="4505960"/>
            <a:ext cx="6346190" cy="1038860"/>
          </a:xfrm>
          <a:prstGeom prst="rect">
            <a:avLst/>
          </a:prstGeom>
          <a:solidFill>
            <a:schemeClr val="tx2"/>
          </a:solidFill>
          <a:ln w="28575" cmpd="dbl">
            <a:solidFill>
              <a:schemeClr val="accent6">
                <a:lumMod val="75000"/>
              </a:schemeClr>
            </a:solidFill>
            <a:prstDash val="sysDash"/>
          </a:ln>
        </p:spPr>
        <p:txBody>
          <a:bodyPr wrap="square">
            <a:spAutoFit/>
          </a:bodyPr>
          <a:lstStyle/>
          <a:p>
            <a:pPr eaLnBrk="1" hangingPunct="1">
              <a:lnSpc>
                <a:spcPct val="110000"/>
              </a:lnSpc>
            </a:pPr>
            <a:r>
              <a:rPr lang="zh-CN" altLang="en-US"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sym typeface="+mn-ea"/>
              </a:rPr>
              <a:t>②生物的性状不仅与遗传物质有关，还受环境等因素的影响。</a:t>
            </a:r>
            <a:endParaRPr lang="zh-CN" altLang="en-US" sz="2800" b="1">
              <a:solidFill>
                <a:schemeClr val="tx1"/>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2" name="文本框 1"/>
          <p:cNvSpPr txBox="1"/>
          <p:nvPr/>
        </p:nvSpPr>
        <p:spPr>
          <a:xfrm>
            <a:off x="5445760" y="6102350"/>
            <a:ext cx="5054600" cy="521970"/>
          </a:xfrm>
          <a:prstGeom prst="rect">
            <a:avLst/>
          </a:prstGeom>
          <a:noFill/>
        </p:spPr>
        <p:txBody>
          <a:bodyPr wrap="square" rtlCol="0" anchor="t">
            <a:spAutoFit/>
          </a:bodyPr>
          <a:lstStyle/>
          <a:p>
            <a:endParaRPr lang="zh-CN" altLang="en-US" sz="2800" kern="10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sym typeface="宋体" panose="02010600030101010101" pitchFamily="2" charset="-122"/>
            </a:endParaRPr>
          </a:p>
        </p:txBody>
      </p:sp>
      <p:sp>
        <p:nvSpPr>
          <p:cNvPr id="9" name="文本框 8"/>
          <p:cNvSpPr txBox="1"/>
          <p:nvPr>
            <p:custDataLst>
              <p:tags r:id="rId26"/>
            </p:custDataLst>
          </p:nvPr>
        </p:nvSpPr>
        <p:spPr>
          <a:xfrm>
            <a:off x="5445760" y="5758180"/>
            <a:ext cx="6346190" cy="1038860"/>
          </a:xfrm>
          <a:prstGeom prst="rect">
            <a:avLst/>
          </a:prstGeom>
          <a:solidFill>
            <a:schemeClr val="tx2"/>
          </a:solidFill>
          <a:ln w="28575" cmpd="dbl">
            <a:solidFill>
              <a:schemeClr val="accent6">
                <a:lumMod val="75000"/>
              </a:schemeClr>
            </a:solidFill>
            <a:prstDash val="sysDash"/>
          </a:ln>
        </p:spPr>
        <p:txBody>
          <a:bodyPr wrap="square">
            <a:spAutoFit/>
          </a:bodyPr>
          <a:lstStyle/>
          <a:p>
            <a:pPr eaLnBrk="1" hangingPunct="1">
              <a:lnSpc>
                <a:spcPct val="110000"/>
              </a:lnSpc>
            </a:pPr>
            <a:r>
              <a:rPr lang="zh-CN" altLang="en-US" sz="2800" b="1" kern="100">
                <a:solidFill>
                  <a:schemeClr val="tx1"/>
                </a:solidFill>
                <a:latin typeface="楷体" panose="02010609060101010101" pitchFamily="49" charset="-122"/>
                <a:ea typeface="楷体" panose="02010609060101010101" pitchFamily="49" charset="-122"/>
                <a:cs typeface="Times New Roman" panose="02020603050405020304" pitchFamily="18" charset="0"/>
                <a:sym typeface="宋体" panose="02010600030101010101" pitchFamily="2" charset="-122"/>
              </a:rPr>
              <a:t>③克隆动物在个体发育过程中有可能发生基因突变、染色体变异等可遗传变异。</a:t>
            </a:r>
            <a:endParaRPr lang="zh-CN" altLang="en-US" sz="2800" b="1" kern="100">
              <a:solidFill>
                <a:schemeClr val="tx1"/>
              </a:solidFill>
              <a:latin typeface="楷体" panose="02010609060101010101" pitchFamily="49" charset="-122"/>
              <a:ea typeface="楷体" panose="02010609060101010101" pitchFamily="49" charset="-122"/>
              <a:cs typeface="Times New Roman" panose="02020603050405020304" pitchFamily="18" charset="0"/>
              <a:sym typeface="宋体" panose="02010600030101010101" pitchFamily="2" charset="-122"/>
            </a:endParaRPr>
          </a:p>
        </p:txBody>
      </p:sp>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linds(horizontal)">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linds(horizont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p:tgtEl>
                                          <p:spTgt spid="40"/>
                                        </p:tgtEl>
                                        <p:attrNameLst>
                                          <p:attrName>ppt_x</p:attrName>
                                        </p:attrNameLst>
                                      </p:cBhvr>
                                      <p:tavLst>
                                        <p:tav tm="0">
                                          <p:val>
                                            <p:strVal val="#ppt_x-#ppt_w*1.125000"/>
                                          </p:val>
                                        </p:tav>
                                        <p:tav tm="100000">
                                          <p:val>
                                            <p:strVal val="#ppt_x"/>
                                          </p:val>
                                        </p:tav>
                                      </p:tavLst>
                                    </p:anim>
                                    <p:animEffect transition="in" filter="wipe(righ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8"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p:tgtEl>
                                          <p:spTgt spid="41"/>
                                        </p:tgtEl>
                                        <p:attrNameLst>
                                          <p:attrName>ppt_x</p:attrName>
                                        </p:attrNameLst>
                                      </p:cBhvr>
                                      <p:tavLst>
                                        <p:tav tm="0">
                                          <p:val>
                                            <p:strVal val="#ppt_x-#ppt_w*1.125000"/>
                                          </p:val>
                                        </p:tav>
                                        <p:tav tm="100000">
                                          <p:val>
                                            <p:strVal val="#ppt_x"/>
                                          </p:val>
                                        </p:tav>
                                      </p:tavLst>
                                    </p:anim>
                                    <p:animEffect transition="in" filter="wipe(righ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8"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p:tgtEl>
                                          <p:spTgt spid="9"/>
                                        </p:tgtEl>
                                        <p:attrNameLst>
                                          <p:attrName>ppt_x</p:attrName>
                                        </p:attrNameLst>
                                      </p:cBhvr>
                                      <p:tavLst>
                                        <p:tav tm="0">
                                          <p:val>
                                            <p:strVal val="#ppt_x-#ppt_w*1.125000"/>
                                          </p:val>
                                        </p:tav>
                                        <p:tav tm="100000">
                                          <p:val>
                                            <p:strVal val="#ppt_x"/>
                                          </p:val>
                                        </p:tav>
                                      </p:tavLst>
                                    </p:anim>
                                    <p:animEffect transition="in" filter="wipe(righ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24" grpId="0" animBg="1"/>
      <p:bldP spid="7" grpId="0" animBg="1"/>
      <p:bldP spid="13" grpId="0" animBg="1"/>
      <p:bldP spid="61" grpId="0" animBg="1"/>
      <p:bldP spid="14" grpId="0" animBg="1"/>
      <p:bldP spid="40" grpId="0" bldLvl="0" animBg="1"/>
      <p:bldP spid="41"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8"/>
          <p:cNvSpPr/>
          <p:nvPr>
            <p:custDataLst>
              <p:tags r:id="rId1"/>
            </p:custDataLst>
          </p:nvPr>
        </p:nvSpPr>
        <p:spPr>
          <a:xfrm>
            <a:off x="901480" y="1295242"/>
            <a:ext cx="10223720" cy="4267516"/>
          </a:xfrm>
          <a:prstGeom prst="roundRect">
            <a:avLst>
              <a:gd name="adj" fmla="val 4681"/>
            </a:avLst>
          </a:prstGeom>
          <a:noFill/>
          <a:ln w="6350" cap="flat" cmpd="sng" algn="ctr">
            <a:solidFill>
              <a:schemeClr val="tx2"/>
            </a:solidFill>
            <a:prstDash val="solid"/>
          </a:ln>
          <a:effectLst>
            <a:outerShdw blurRad="76200" dist="38100" dir="8100000" algn="tr" rotWithShape="0">
              <a:prstClr val="black">
                <a:alpha val="40000"/>
              </a:prstClr>
            </a:outerShdw>
          </a:effectLst>
          <a:extLst>
            <a:ext uri="{909E8E84-426E-40DD-AFC4-6F175D3DCCD1}">
              <a14:hiddenFill xmlns:a14="http://schemas.microsoft.com/office/drawing/2010/main">
                <a:solidFill>
                  <a:schemeClr val="tx2"/>
                </a:solidFill>
              </a14:hiddenFill>
            </a:ext>
          </a:extLst>
        </p:spPr>
        <p:txBody>
          <a:bodyPr rtlCol="0" anchor="ctr"/>
          <a:lstStyle>
            <a:defPPr>
              <a:defRPr lang="zh-CN"/>
            </a:defPPr>
            <a:lvl1pPr marL="0" lvl="0"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609600" lvl="1" indent="-38100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219200" lvl="2" indent="-76200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828165" lvl="3" indent="-114300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437765" lvl="4" indent="-152400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1143000" lvl="5" indent="-152400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1371600" lvl="6" indent="-152400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1599565" lvl="7" indent="-152400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1828165" lvl="8" indent="-152400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0" marR="0" lvl="0" indent="0" algn="ctr" defTabSz="1218565"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ysClr val="windowText" lastClr="000000"/>
              </a:solidFill>
              <a:effectLst>
                <a:outerShdw blurRad="431800" dist="419100" dir="8100000" algn="tr" rotWithShape="0">
                  <a:prstClr val="black">
                    <a:alpha val="40000"/>
                  </a:prstClr>
                </a:outerShdw>
              </a:effectLst>
              <a:uLnTx/>
              <a:uFillTx/>
              <a:latin typeface="印品黑体" panose="00000500000000000000" pitchFamily="2" charset="-122"/>
              <a:ea typeface="印品黑体" panose="00000500000000000000" pitchFamily="2" charset="-122"/>
              <a:cs typeface="+mn-cs"/>
            </a:endParaRPr>
          </a:p>
        </p:txBody>
      </p:sp>
      <p:sp>
        <p:nvSpPr>
          <p:cNvPr id="20" name="矩形 19"/>
          <p:cNvSpPr/>
          <p:nvPr>
            <p:custDataLst>
              <p:tags r:id="rId2"/>
            </p:custDataLst>
          </p:nvPr>
        </p:nvSpPr>
        <p:spPr>
          <a:xfrm>
            <a:off x="942492" y="6189159"/>
            <a:ext cx="3022240" cy="523220"/>
          </a:xfrm>
          <a:prstGeom prst="rect">
            <a:avLst/>
          </a:prstGeom>
        </p:spPr>
        <p:txBody>
          <a:bodyPr wrap="square">
            <a:spAutoFit/>
          </a:bodyPr>
          <a:lstStyle/>
          <a:p>
            <a:pPr marL="0" lvl="1">
              <a:spcBef>
                <a:spcPct val="0"/>
              </a:spcBef>
              <a:buNone/>
            </a:pPr>
            <a:r>
              <a:rPr lang="zh-CN" altLang="en-US" sz="2800">
                <a:solidFill>
                  <a:srgbClr val="C00000"/>
                </a:solidFill>
                <a:latin typeface="楷体" panose="02010609060101010101" pitchFamily="49" charset="-122"/>
                <a:ea typeface="楷体" panose="02010609060101010101" pitchFamily="49" charset="-122"/>
              </a:rPr>
              <a:t>与供体相同</a:t>
            </a:r>
            <a:endParaRPr lang="zh-CN" altLang="en-US" sz="2800">
              <a:solidFill>
                <a:srgbClr val="C00000"/>
              </a:solidFill>
              <a:latin typeface="楷体" panose="02010609060101010101" pitchFamily="49" charset="-122"/>
              <a:ea typeface="楷体" panose="02010609060101010101" pitchFamily="49" charset="-122"/>
            </a:endParaRPr>
          </a:p>
        </p:txBody>
      </p:sp>
      <p:sp>
        <p:nvSpPr>
          <p:cNvPr id="21" name="矩形 20"/>
          <p:cNvSpPr/>
          <p:nvPr>
            <p:custDataLst>
              <p:tags r:id="rId3"/>
            </p:custDataLst>
          </p:nvPr>
        </p:nvSpPr>
        <p:spPr>
          <a:xfrm>
            <a:off x="3192225" y="6189159"/>
            <a:ext cx="1811379" cy="523220"/>
          </a:xfrm>
          <a:prstGeom prst="rect">
            <a:avLst/>
          </a:prstGeom>
        </p:spPr>
        <p:txBody>
          <a:bodyPr wrap="square">
            <a:spAutoFit/>
          </a:bodyPr>
          <a:lstStyle/>
          <a:p>
            <a:pPr marL="0" lvl="1">
              <a:spcBef>
                <a:spcPct val="0"/>
              </a:spcBef>
              <a:buNone/>
            </a:pPr>
            <a:r>
              <a:rPr lang="zh-CN" altLang="en-US" sz="2800">
                <a:solidFill>
                  <a:srgbClr val="C00000"/>
                </a:solidFill>
                <a:latin typeface="楷体" panose="02010609060101010101" pitchFamily="49" charset="-122"/>
                <a:ea typeface="楷体" panose="02010609060101010101" pitchFamily="49" charset="-122"/>
              </a:rPr>
              <a:t>无性繁殖</a:t>
            </a:r>
            <a:endParaRPr lang="zh-CN" altLang="en-US" sz="2800">
              <a:solidFill>
                <a:srgbClr val="C00000"/>
              </a:solidFill>
              <a:latin typeface="楷体" panose="02010609060101010101" pitchFamily="49" charset="-122"/>
              <a:ea typeface="楷体" panose="02010609060101010101" pitchFamily="49" charset="-122"/>
            </a:endParaRPr>
          </a:p>
        </p:txBody>
      </p:sp>
      <p:sp>
        <p:nvSpPr>
          <p:cNvPr id="22" name="矩形 21"/>
          <p:cNvSpPr/>
          <p:nvPr>
            <p:custDataLst>
              <p:tags r:id="rId4"/>
            </p:custDataLst>
          </p:nvPr>
        </p:nvSpPr>
        <p:spPr>
          <a:xfrm>
            <a:off x="5071872" y="6189159"/>
            <a:ext cx="3587198" cy="523220"/>
          </a:xfrm>
          <a:prstGeom prst="rect">
            <a:avLst/>
          </a:prstGeom>
        </p:spPr>
        <p:txBody>
          <a:bodyPr wrap="square">
            <a:spAutoFit/>
          </a:bodyPr>
          <a:lstStyle/>
          <a:p>
            <a:pPr marL="0" lvl="1">
              <a:spcBef>
                <a:spcPct val="0"/>
              </a:spcBef>
              <a:buNone/>
            </a:pPr>
            <a:r>
              <a:rPr lang="zh-CN" altLang="en-US" sz="2800">
                <a:solidFill>
                  <a:srgbClr val="C00000"/>
                </a:solidFill>
                <a:latin typeface="楷体" panose="02010609060101010101" pitchFamily="49" charset="-122"/>
                <a:ea typeface="楷体" panose="02010609060101010101" pitchFamily="49" charset="-122"/>
              </a:rPr>
              <a:t>动物细胞核的全能性</a:t>
            </a:r>
            <a:endParaRPr lang="zh-CN" altLang="en-US" sz="2800">
              <a:solidFill>
                <a:srgbClr val="C00000"/>
              </a:solidFill>
              <a:latin typeface="楷体" panose="02010609060101010101" pitchFamily="49" charset="-122"/>
              <a:ea typeface="楷体" panose="02010609060101010101" pitchFamily="49" charset="-122"/>
            </a:endParaRPr>
          </a:p>
        </p:txBody>
      </p:sp>
      <p:sp>
        <p:nvSpPr>
          <p:cNvPr id="33" name="文本占位符 178178"/>
          <p:cNvSpPr>
            <a:spLocks noGrp="1"/>
          </p:cNvSpPr>
          <p:nvPr>
            <p:custDataLst>
              <p:tags r:id="rId5"/>
            </p:custDataLst>
          </p:nvPr>
        </p:nvSpPr>
        <p:spPr>
          <a:xfrm>
            <a:off x="340305" y="681630"/>
            <a:ext cx="6370239" cy="449747"/>
          </a:xfrm>
          <a:prstGeom prst="rect">
            <a:avLst/>
          </a:prstGeom>
          <a:noFill/>
          <a:ln w="9525">
            <a:noFill/>
          </a:ln>
        </p:spPr>
        <p:txBody>
          <a:bodyPr lIns="91438" tIns="45719" rIns="91438" bIns="45719" anchor="t"/>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defTabSz="914400">
              <a:buFont typeface="Wingdings" panose="05000000000000000000" pitchFamily="2" charset="2"/>
              <a:buChar char="Ø"/>
            </a:pPr>
            <a:r>
              <a:rPr lang="zh-CN" altLang="en-US" sz="2800" noProof="1">
                <a:solidFill>
                  <a:srgbClr val="0070C0"/>
                </a:solidFill>
                <a:latin typeface="华文中宋" panose="02010600040101010101" pitchFamily="2" charset="-122"/>
                <a:ea typeface="华文中宋" panose="02010600040101010101" pitchFamily="2" charset="-122"/>
              </a:rPr>
              <a:t>体细胞核移植过程用了哪些技术？</a:t>
            </a:r>
            <a:endParaRPr lang="zh-CN" altLang="en-US" sz="2800" noProof="1">
              <a:solidFill>
                <a:srgbClr val="0070C0"/>
              </a:solidFill>
              <a:latin typeface="华文中宋" panose="02010600040101010101" pitchFamily="2" charset="-122"/>
              <a:ea typeface="华文中宋" panose="02010600040101010101" pitchFamily="2" charset="-122"/>
            </a:endParaRPr>
          </a:p>
        </p:txBody>
      </p:sp>
      <p:sp>
        <p:nvSpPr>
          <p:cNvPr id="35" name="文本占位符 178178"/>
          <p:cNvSpPr>
            <a:spLocks noGrp="1"/>
          </p:cNvSpPr>
          <p:nvPr>
            <p:custDataLst>
              <p:tags r:id="rId6"/>
            </p:custDataLst>
          </p:nvPr>
        </p:nvSpPr>
        <p:spPr>
          <a:xfrm>
            <a:off x="452857" y="5797305"/>
            <a:ext cx="10085915" cy="523220"/>
          </a:xfrm>
          <a:prstGeom prst="rect">
            <a:avLst/>
          </a:prstGeom>
          <a:noFill/>
          <a:ln w="9525">
            <a:noFill/>
          </a:ln>
        </p:spPr>
        <p:txBody>
          <a:bodyPr lIns="91438" tIns="45719" rIns="91438" bIns="45719" anchor="t"/>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defTabSz="914400">
              <a:buFont typeface="Wingdings" panose="05000000000000000000" pitchFamily="2" charset="2"/>
              <a:buChar char="Ø"/>
            </a:pPr>
            <a:r>
              <a:rPr lang="zh-CN" altLang="en-US" sz="2800" noProof="1">
                <a:solidFill>
                  <a:srgbClr val="0070C0"/>
                </a:solidFill>
                <a:latin typeface="华文中宋" panose="02010600040101010101" pitchFamily="2" charset="-122"/>
                <a:ea typeface="华文中宋" panose="02010600040101010101" pitchFamily="2" charset="-122"/>
              </a:rPr>
              <a:t>新生牛的性别、基因与谁相同？繁殖方式和原理是什么？</a:t>
            </a:r>
            <a:endParaRPr lang="zh-CN" altLang="en-US" sz="2800" noProof="1">
              <a:solidFill>
                <a:srgbClr val="0070C0"/>
              </a:solidFill>
              <a:latin typeface="华文中宋" panose="02010600040101010101" pitchFamily="2" charset="-122"/>
              <a:ea typeface="华文中宋" panose="02010600040101010101" pitchFamily="2" charset="-122"/>
            </a:endParaRPr>
          </a:p>
        </p:txBody>
      </p:sp>
      <p:pic>
        <p:nvPicPr>
          <p:cNvPr id="8" name="图片 7"/>
          <p:cNvPicPr>
            <a:picLocks noChangeAspect="1"/>
          </p:cNvPicPr>
          <p:nvPr>
            <p:custDataLst>
              <p:tags r:id="rId7"/>
            </p:custDataLst>
          </p:nvPr>
        </p:nvPicPr>
        <p:blipFill>
          <a:blip r:embed="rId8"/>
          <a:stretch>
            <a:fillRect/>
          </a:stretch>
        </p:blipFill>
        <p:spPr>
          <a:xfrm>
            <a:off x="1627959" y="1295242"/>
            <a:ext cx="8466496" cy="4267516"/>
          </a:xfrm>
          <a:prstGeom prst="rect">
            <a:avLst/>
          </a:prstGeom>
        </p:spPr>
      </p:pic>
      <p:sp>
        <p:nvSpPr>
          <p:cNvPr id="10" name="Rectangle 6"/>
          <p:cNvSpPr>
            <a:spLocks noChangeArrowheads="1"/>
          </p:cNvSpPr>
          <p:nvPr>
            <p:custDataLst>
              <p:tags r:id="rId9"/>
            </p:custDataLst>
          </p:nvPr>
        </p:nvSpPr>
        <p:spPr bwMode="auto">
          <a:xfrm>
            <a:off x="3277681" y="2177420"/>
            <a:ext cx="1374101" cy="931024"/>
          </a:xfrm>
          <a:prstGeom prst="rect">
            <a:avLst/>
          </a:prstGeom>
          <a:noFill/>
          <a:ln w="9525">
            <a:noFill/>
            <a:miter lim="800000"/>
          </a:ln>
        </p:spPr>
        <p:txBody>
          <a:bodyPr wrap="square" lIns="68580" tIns="34290" rIns="68580" bIns="34290">
            <a:spAutoFit/>
          </a:bodyPr>
          <a:lstStyle/>
          <a:p>
            <a:pPr>
              <a:spcBef>
                <a:spcPct val="20000"/>
              </a:spcBef>
            </a:pPr>
            <a:r>
              <a:rPr lang="zh-CN" altLang="en-US" sz="2800" u="none">
                <a:solidFill>
                  <a:srgbClr val="C00000"/>
                </a:solidFill>
                <a:latin typeface="楷体" panose="02010609060101010101" pitchFamily="49" charset="-122"/>
                <a:ea typeface="楷体" panose="02010609060101010101" pitchFamily="49" charset="-122"/>
              </a:rPr>
              <a:t>动物细胞培养</a:t>
            </a:r>
            <a:endParaRPr lang="zh-CN" altLang="en-US" sz="2800" u="none">
              <a:solidFill>
                <a:srgbClr val="C00000"/>
              </a:solidFill>
              <a:latin typeface="楷体" panose="02010609060101010101" pitchFamily="49" charset="-122"/>
              <a:ea typeface="楷体" panose="02010609060101010101" pitchFamily="49" charset="-122"/>
            </a:endParaRPr>
          </a:p>
        </p:txBody>
      </p:sp>
      <p:sp>
        <p:nvSpPr>
          <p:cNvPr id="11" name="Rectangle 6"/>
          <p:cNvSpPr>
            <a:spLocks noChangeArrowheads="1"/>
          </p:cNvSpPr>
          <p:nvPr>
            <p:custDataLst>
              <p:tags r:id="rId10"/>
            </p:custDataLst>
          </p:nvPr>
        </p:nvSpPr>
        <p:spPr bwMode="auto">
          <a:xfrm>
            <a:off x="5003604" y="3214272"/>
            <a:ext cx="1311975" cy="500137"/>
          </a:xfrm>
          <a:prstGeom prst="rect">
            <a:avLst/>
          </a:prstGeom>
          <a:noFill/>
          <a:ln w="9525">
            <a:noFill/>
            <a:miter lim="800000"/>
          </a:ln>
        </p:spPr>
        <p:txBody>
          <a:bodyPr wrap="square" lIns="68580" tIns="34290" rIns="68580" bIns="34290">
            <a:spAutoFit/>
          </a:bodyPr>
          <a:lstStyle/>
          <a:p>
            <a:pPr>
              <a:spcBef>
                <a:spcPct val="20000"/>
              </a:spcBef>
            </a:pPr>
            <a:r>
              <a:rPr lang="zh-CN" altLang="en-US" sz="2800" u="none">
                <a:solidFill>
                  <a:srgbClr val="C00000"/>
                </a:solidFill>
                <a:latin typeface="楷体" panose="02010609060101010101" pitchFamily="49" charset="-122"/>
                <a:ea typeface="楷体" panose="02010609060101010101" pitchFamily="49" charset="-122"/>
              </a:rPr>
              <a:t>核移植</a:t>
            </a:r>
            <a:endParaRPr lang="zh-CN" altLang="en-US" sz="2800" u="none">
              <a:solidFill>
                <a:srgbClr val="C00000"/>
              </a:solidFill>
              <a:latin typeface="楷体" panose="02010609060101010101" pitchFamily="49" charset="-122"/>
              <a:ea typeface="楷体" panose="02010609060101010101" pitchFamily="49" charset="-122"/>
            </a:endParaRPr>
          </a:p>
        </p:txBody>
      </p:sp>
      <p:sp>
        <p:nvSpPr>
          <p:cNvPr id="12" name="Rectangle 6"/>
          <p:cNvSpPr>
            <a:spLocks noChangeArrowheads="1"/>
          </p:cNvSpPr>
          <p:nvPr>
            <p:custDataLst>
              <p:tags r:id="rId11"/>
            </p:custDataLst>
          </p:nvPr>
        </p:nvSpPr>
        <p:spPr bwMode="auto">
          <a:xfrm>
            <a:off x="6710544" y="3826758"/>
            <a:ext cx="4414656" cy="500137"/>
          </a:xfrm>
          <a:prstGeom prst="rect">
            <a:avLst/>
          </a:prstGeom>
          <a:noFill/>
          <a:ln w="9525">
            <a:noFill/>
            <a:miter lim="800000"/>
          </a:ln>
        </p:spPr>
        <p:txBody>
          <a:bodyPr wrap="square" lIns="68580" tIns="34290" rIns="68580" bIns="34290">
            <a:spAutoFit/>
          </a:bodyPr>
          <a:lstStyle/>
          <a:p>
            <a:pPr>
              <a:spcBef>
                <a:spcPct val="20000"/>
              </a:spcBef>
            </a:pPr>
            <a:r>
              <a:rPr lang="zh-CN" altLang="en-US" sz="2800" u="none">
                <a:solidFill>
                  <a:srgbClr val="C00000"/>
                </a:solidFill>
                <a:latin typeface="楷体" panose="02010609060101010101" pitchFamily="49" charset="-122"/>
                <a:ea typeface="楷体" panose="02010609060101010101" pitchFamily="49" charset="-122"/>
              </a:rPr>
              <a:t>早期胚胎培养、胚胎移植</a:t>
            </a:r>
            <a:endParaRPr lang="zh-CN" altLang="en-US" sz="2800" u="none">
              <a:solidFill>
                <a:srgbClr val="C00000"/>
              </a:solidFill>
              <a:latin typeface="楷体" panose="02010609060101010101" pitchFamily="49" charset="-122"/>
              <a:ea typeface="楷体" panose="02010609060101010101" pitchFamily="49" charset="-122"/>
            </a:endParaRPr>
          </a:p>
        </p:txBody>
      </p:sp>
      <p:grpSp>
        <p:nvGrpSpPr>
          <p:cNvPr id="7" name="组合 6"/>
          <p:cNvGrpSpPr/>
          <p:nvPr>
            <p:custDataLst>
              <p:tags r:id="rId12"/>
            </p:custDataLst>
          </p:nvPr>
        </p:nvGrpSpPr>
        <p:grpSpPr>
          <a:xfrm>
            <a:off x="-203835" y="-33020"/>
            <a:ext cx="5377180" cy="736600"/>
            <a:chOff x="2198560" y="1644530"/>
            <a:chExt cx="1749680" cy="596843"/>
          </a:xfrm>
        </p:grpSpPr>
        <p:pic>
          <p:nvPicPr>
            <p:cNvPr id="13" name="图片 12"/>
            <p:cNvPicPr>
              <a:picLocks noChangeAspect="1"/>
            </p:cNvPicPr>
            <p:nvPr>
              <p:custDataLst>
                <p:tags r:id="rId13"/>
              </p:custDataLst>
            </p:nvPr>
          </p:nvPicPr>
          <p:blipFill>
            <a:blip r:embed="rId14">
              <a:grayscl/>
              <a:extLst>
                <a:ext uri="{BEBA8EAE-BF5A-486C-A8C5-ECC9F3942E4B}">
                  <a14:imgProps xmlns:a14="http://schemas.microsoft.com/office/drawing/2010/main">
                    <a14:imgLayer r:embed="rId15">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18" name="图片 17"/>
            <p:cNvPicPr>
              <a:picLocks noChangeAspect="1"/>
            </p:cNvPicPr>
            <p:nvPr>
              <p:custDataLst>
                <p:tags r:id="rId16"/>
              </p:custDataLst>
            </p:nvPr>
          </p:nvPicPr>
          <p:blipFill>
            <a:blip r:embed="rId14">
              <a:grayscl/>
              <a:extLst>
                <a:ext uri="{BEBA8EAE-BF5A-486C-A8C5-ECC9F3942E4B}">
                  <a14:imgProps xmlns:a14="http://schemas.microsoft.com/office/drawing/2010/main">
                    <a14:imgLayer r:embed="rId15">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14" name="文本框 13"/>
          <p:cNvSpPr txBox="1"/>
          <p:nvPr>
            <p:custDataLst>
              <p:tags r:id="rId17"/>
            </p:custDataLst>
          </p:nvPr>
        </p:nvSpPr>
        <p:spPr>
          <a:xfrm>
            <a:off x="330200" y="129540"/>
            <a:ext cx="3593465" cy="460375"/>
          </a:xfrm>
          <a:prstGeom prst="rect">
            <a:avLst/>
          </a:prstGeom>
          <a:noFill/>
        </p:spPr>
        <p:txBody>
          <a:bodyPr wrap="square" rtlCol="0" anchor="t">
            <a:spAutoFit/>
          </a:bodyPr>
          <a:lstStyle/>
          <a:p>
            <a:pPr algn="ctr" eaLnBrk="0" hangingPunct="0"/>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二、体细胞核移植的过程</a:t>
            </a:r>
            <a:endParaRPr lang="zh-CN" altLang="en-US" sz="2400" b="1">
              <a:latin typeface="+mj-ea"/>
              <a:ea typeface="+mj-ea"/>
              <a:cs typeface="+mj-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5575"/>
          <p:cNvSpPr/>
          <p:nvPr>
            <p:custDataLst>
              <p:tags r:id="rId1"/>
            </p:custDataLst>
          </p:nvPr>
        </p:nvSpPr>
        <p:spPr>
          <a:xfrm>
            <a:off x="138430" y="179070"/>
            <a:ext cx="11941175" cy="563245"/>
          </a:xfrm>
          <a:custGeom>
            <a:avLst/>
            <a:gdLst/>
            <a:ahLst/>
            <a:cxnLst/>
            <a:rect l="0" t="0" r="0" b="0"/>
            <a:pathLst>
              <a:path w="6120003" h="215786">
                <a:moveTo>
                  <a:pt x="88900" y="0"/>
                </a:moveTo>
                <a:lnTo>
                  <a:pt x="6031103" y="0"/>
                </a:lnTo>
                <a:cubicBezTo>
                  <a:pt x="6120003" y="0"/>
                  <a:pt x="6120003" y="88900"/>
                  <a:pt x="6120003" y="88900"/>
                </a:cubicBezTo>
                <a:lnTo>
                  <a:pt x="6120003" y="126886"/>
                </a:lnTo>
                <a:cubicBezTo>
                  <a:pt x="6120003" y="215786"/>
                  <a:pt x="6031103" y="215786"/>
                  <a:pt x="6031103" y="215786"/>
                </a:cubicBezTo>
                <a:lnTo>
                  <a:pt x="88900" y="215786"/>
                </a:lnTo>
                <a:cubicBezTo>
                  <a:pt x="0" y="215786"/>
                  <a:pt x="0" y="126886"/>
                  <a:pt x="0" y="126886"/>
                </a:cubicBezTo>
                <a:lnTo>
                  <a:pt x="0" y="88900"/>
                </a:lnTo>
                <a:cubicBezTo>
                  <a:pt x="0" y="0"/>
                  <a:pt x="88900" y="0"/>
                  <a:pt x="88900" y="0"/>
                </a:cubicBezTo>
                <a:close/>
              </a:path>
            </a:pathLst>
          </a:custGeom>
          <a:solidFill>
            <a:schemeClr val="accent1"/>
          </a:solidFill>
          <a:ln w="0" cap="flat">
            <a:miter lim="127000"/>
          </a:ln>
        </p:spPr>
        <p:style>
          <a:lnRef idx="0">
            <a:srgbClr val="000000">
              <a:alpha val="0"/>
            </a:srgbClr>
          </a:lnRef>
          <a:fillRef idx="1">
            <a:srgbClr val="67B897"/>
          </a:fillRef>
          <a:effectRef idx="0">
            <a:scrgbClr r="0" g="0" b="0"/>
          </a:effectRef>
          <a:fontRef idx="none"/>
        </p:style>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custDataLst>
              <p:tags r:id="rId2"/>
            </p:custDataLst>
          </p:nvPr>
        </p:nvSpPr>
        <p:spPr>
          <a:xfrm>
            <a:off x="4218352" y="219178"/>
            <a:ext cx="6955603" cy="523220"/>
          </a:xfrm>
          <a:prstGeom prst="rect">
            <a:avLst/>
          </a:prstGeom>
          <a:solidFill>
            <a:schemeClr val="accent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sz="2800" b="1">
                <a:solidFill>
                  <a:srgbClr val="FFFF00"/>
                </a:solidFill>
                <a:latin typeface="Times New Roman" panose="02020603050405020304" pitchFamily="18" charset="0"/>
                <a:ea typeface="微软雅黑" panose="020B0503020204020204" pitchFamily="34" charset="-122"/>
                <a:cs typeface="微软雅黑" panose="020B0503020204020204" pitchFamily="34" charset="-122"/>
              </a:rPr>
              <a:t>有关体细胞核移植的问题</a:t>
            </a:r>
            <a:endParaRPr kumimoji="0" lang="zh-CN" altLang="en-US"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custDataLst>
              <p:tags r:id="rId3"/>
            </p:custDataLst>
          </p:nvPr>
        </p:nvSpPr>
        <p:spPr>
          <a:xfrm>
            <a:off x="1809560" y="178944"/>
            <a:ext cx="2019325" cy="523220"/>
          </a:xfrm>
          <a:prstGeom prst="rect">
            <a:avLst/>
          </a:prstGeom>
          <a:solidFill>
            <a:schemeClr val="accent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sz="2800" b="1">
                <a:solidFill>
                  <a:srgbClr val="EC0808"/>
                </a:solidFill>
                <a:effectLst>
                  <a:glow rad="127000">
                    <a:prstClr val="white"/>
                  </a:glow>
                </a:effectLst>
                <a:latin typeface="华文中宋" panose="02010600040101010101" pitchFamily="2" charset="-122"/>
                <a:ea typeface="华文中宋" panose="02010600040101010101" pitchFamily="2" charset="-122"/>
                <a:cs typeface="Times New Roman" panose="02020603050405020304" pitchFamily="18" charset="0"/>
              </a:rPr>
              <a:t>思考</a:t>
            </a:r>
            <a:r>
              <a:rPr kumimoji="0" lang="zh-CN" altLang="en-US" sz="2800" b="1" i="0" u="none" strike="noStrike" kern="1200" cap="none" spc="0" normalizeH="0" baseline="0" noProof="0">
                <a:ln>
                  <a:noFill/>
                </a:ln>
                <a:solidFill>
                  <a:srgbClr val="C00000"/>
                </a:solidFill>
                <a:effectLst>
                  <a:glow rad="127000">
                    <a:sysClr val="window" lastClr="FFFFFF"/>
                  </a:glow>
                </a:effectLst>
                <a:uLnTx/>
                <a:uFillTx/>
                <a:latin typeface="华文中宋" panose="02010600040101010101" pitchFamily="2" charset="-122"/>
                <a:ea typeface="华文中宋" panose="02010600040101010101" pitchFamily="2" charset="-122"/>
                <a:cs typeface="华文中宋" panose="02010600040101010101" pitchFamily="2" charset="-122"/>
              </a:rPr>
              <a:t>•讨论</a:t>
            </a:r>
            <a:endParaRPr kumimoji="0" lang="zh-CN" altLang="en-US" sz="2800" b="1" i="0" u="none" strike="noStrike" kern="1200" cap="none" spc="0" normalizeH="0" baseline="0" noProof="0">
              <a:ln>
                <a:noFill/>
              </a:ln>
              <a:solidFill>
                <a:srgbClr val="EC0808"/>
              </a:solidFill>
              <a:effectLst>
                <a:glow rad="127000">
                  <a:prstClr val="white"/>
                </a:glow>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258051" name="矩形 258050"/>
          <p:cNvSpPr/>
          <p:nvPr>
            <p:custDataLst>
              <p:tags r:id="rId4"/>
            </p:custDataLst>
          </p:nvPr>
        </p:nvSpPr>
        <p:spPr>
          <a:xfrm>
            <a:off x="138549" y="2207588"/>
            <a:ext cx="11941218" cy="662361"/>
          </a:xfrm>
          <a:prstGeom prst="rect">
            <a:avLst/>
          </a:prstGeom>
          <a:noFill/>
          <a:ln>
            <a:noFill/>
            <a:miter lim="800000"/>
          </a:ln>
        </p:spPr>
        <p:txBody>
          <a:bodyPr wrap="square">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just">
              <a:lnSpc>
                <a:spcPct val="150000"/>
              </a:lnSpc>
            </a:pPr>
            <a:r>
              <a:rPr sz="2800">
                <a:solidFill>
                  <a:srgbClr val="0070C0"/>
                </a:solidFill>
                <a:latin typeface="华文中宋" panose="02010600040101010101" pitchFamily="2" charset="-122"/>
                <a:ea typeface="华文中宋" panose="02010600040101010101" pitchFamily="2" charset="-122"/>
              </a:rPr>
              <a:t>1.体细胞核移植到受体卵母细胞前，为什么必须</a:t>
            </a:r>
            <a:r>
              <a:rPr lang="zh-CN" altLang="en-US" sz="2800">
                <a:solidFill>
                  <a:srgbClr val="0070C0"/>
                </a:solidFill>
                <a:latin typeface="华文中宋" panose="02010600040101010101" pitchFamily="2" charset="-122"/>
                <a:ea typeface="华文中宋" panose="02010600040101010101" pitchFamily="2" charset="-122"/>
              </a:rPr>
              <a:t>先</a:t>
            </a:r>
            <a:r>
              <a:rPr sz="2800">
                <a:solidFill>
                  <a:srgbClr val="0070C0"/>
                </a:solidFill>
                <a:latin typeface="华文中宋" panose="02010600040101010101" pitchFamily="2" charset="-122"/>
                <a:ea typeface="华文中宋" panose="02010600040101010101" pitchFamily="2" charset="-122"/>
              </a:rPr>
              <a:t>去掉受体卵母细胞的核？</a:t>
            </a:r>
            <a:endParaRPr sz="2800">
              <a:solidFill>
                <a:srgbClr val="0070C0"/>
              </a:solidFill>
              <a:latin typeface="华文中宋" panose="02010600040101010101" pitchFamily="2" charset="-122"/>
              <a:ea typeface="华文中宋" panose="02010600040101010101" pitchFamily="2" charset="-122"/>
            </a:endParaRPr>
          </a:p>
        </p:txBody>
      </p:sp>
      <p:sp>
        <p:nvSpPr>
          <p:cNvPr id="258052" name="矩形 258051"/>
          <p:cNvSpPr/>
          <p:nvPr>
            <p:custDataLst>
              <p:tags r:id="rId5"/>
            </p:custDataLst>
          </p:nvPr>
        </p:nvSpPr>
        <p:spPr>
          <a:xfrm>
            <a:off x="381088" y="3064315"/>
            <a:ext cx="11353712" cy="1284006"/>
          </a:xfrm>
          <a:prstGeom prst="rect">
            <a:avLst/>
          </a:prstGeom>
          <a:noFill/>
          <a:ln>
            <a:noFill/>
            <a:miter lim="800000"/>
          </a:ln>
        </p:spPr>
        <p:txBody>
          <a:bodyPr wrap="square">
            <a:spAutoFit/>
          </a:bodyPr>
          <a:lstStyle>
            <a:defPPr>
              <a:defRPr lang="zh-CN" altLang="en-US"/>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just">
              <a:lnSpc>
                <a:spcPct val="150000"/>
              </a:lnSpc>
            </a:pPr>
            <a:r>
              <a:rPr lang="zh-CN" altLang="en-US" sz="2800">
                <a:solidFill>
                  <a:schemeClr val="tx1">
                    <a:lumMod val="95000"/>
                    <a:lumOff val="5000"/>
                  </a:schemeClr>
                </a:solidFill>
                <a:latin typeface="楷体" panose="02010609060101010101" pitchFamily="49" charset="-122"/>
                <a:ea typeface="楷体" panose="02010609060101010101" pitchFamily="49" charset="-122"/>
              </a:rPr>
              <a:t>为使核移植的胚胎或动物的核遗传物质全部来供体细胞，在供体细胞的细胞核移至受体细胞之前，必须将受体细胞的遗传物质去掉或将其破坏。</a:t>
            </a:r>
            <a:endParaRPr lang="zh-CN" altLang="en-US" sz="2800">
              <a:solidFill>
                <a:schemeClr val="tx1">
                  <a:lumMod val="95000"/>
                  <a:lumOff val="5000"/>
                </a:schemeClr>
              </a:solidFill>
              <a:latin typeface="楷体" panose="02010609060101010101" pitchFamily="49" charset="-122"/>
              <a:ea typeface="楷体" panose="02010609060101010101" pitchFamily="49" charset="-122"/>
            </a:endParaRPr>
          </a:p>
        </p:txBody>
      </p:sp>
      <p:sp>
        <p:nvSpPr>
          <p:cNvPr id="26" name="文本框 25"/>
          <p:cNvSpPr txBox="1"/>
          <p:nvPr>
            <p:custDataLst>
              <p:tags r:id="rId6"/>
            </p:custDataLst>
          </p:nvPr>
        </p:nvSpPr>
        <p:spPr>
          <a:xfrm>
            <a:off x="1809560" y="1305616"/>
            <a:ext cx="1076452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0" i="0">
                <a:effectLst/>
                <a:latin typeface="华文中宋" panose="02010600040101010101" pitchFamily="2" charset="-122"/>
                <a:ea typeface="华文中宋" panose="02010600040101010101" pitchFamily="2" charset="-122"/>
              </a:rPr>
              <a:t>结合图</a:t>
            </a:r>
            <a:r>
              <a:rPr lang="en-US" altLang="zh-CN" sz="2800" b="0" i="0">
                <a:effectLst/>
                <a:latin typeface="华文中宋" panose="02010600040101010101" pitchFamily="2" charset="-122"/>
                <a:ea typeface="华文中宋" panose="02010600040101010101" pitchFamily="2" charset="-122"/>
              </a:rPr>
              <a:t>2—18</a:t>
            </a:r>
            <a:r>
              <a:rPr lang="zh-CN" altLang="en-US" sz="2800" b="0" i="0">
                <a:effectLst/>
                <a:latin typeface="华文中宋" panose="02010600040101010101" pitchFamily="2" charset="-122"/>
                <a:ea typeface="华文中宋" panose="02010600040101010101" pitchFamily="2" charset="-122"/>
              </a:rPr>
              <a:t>及前面所学知识，思考并讨论以下问题：</a:t>
            </a:r>
            <a:endParaRPr lang="zh-CN" altLang="en-US" sz="2800">
              <a:solidFill>
                <a:prstClr val="black"/>
              </a:solidFill>
              <a:latin typeface="华文中宋" panose="02010600040101010101" pitchFamily="2" charset="-122"/>
              <a:ea typeface="华文中宋" panose="02010600040101010101" pitchFamily="2" charset="-122"/>
              <a:cs typeface="Times New Roman" panose="02020603050405020304" pitchFamily="18" charset="0"/>
            </a:endParaRPr>
          </a:p>
        </p:txBody>
      </p:sp>
      <p:pic>
        <p:nvPicPr>
          <p:cNvPr id="2" name="Picture 2"/>
          <p:cNvPicPr>
            <a:picLocks noChangeAspect="1"/>
          </p:cNvPicPr>
          <p:nvPr>
            <p:custDataLst>
              <p:tags r:id="rId7"/>
            </p:custDataLst>
          </p:nvPr>
        </p:nvPicPr>
        <p:blipFill>
          <a:blip r:embed="rId8"/>
          <a:stretch>
            <a:fillRect/>
          </a:stretch>
        </p:blipFill>
        <p:spPr>
          <a:xfrm flipH="1">
            <a:off x="11214100" y="113284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8052"/>
                                        </p:tgtEl>
                                        <p:attrNameLst>
                                          <p:attrName>style.visibility</p:attrName>
                                        </p:attrNameLst>
                                      </p:cBhvr>
                                      <p:to>
                                        <p:strVal val="visible"/>
                                      </p:to>
                                    </p:set>
                                    <p:animEffect transition="in" filter="blinds(horizontal)">
                                      <p:cBhvr>
                                        <p:cTn id="7" dur="500" fill="hold"/>
                                        <p:tgtEl>
                                          <p:spTgt spid="25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5575"/>
          <p:cNvSpPr/>
          <p:nvPr>
            <p:custDataLst>
              <p:tags r:id="rId1"/>
            </p:custDataLst>
          </p:nvPr>
        </p:nvSpPr>
        <p:spPr>
          <a:xfrm>
            <a:off x="138430" y="179070"/>
            <a:ext cx="11941175" cy="563245"/>
          </a:xfrm>
          <a:custGeom>
            <a:avLst/>
            <a:gdLst/>
            <a:ahLst/>
            <a:cxnLst/>
            <a:rect l="0" t="0" r="0" b="0"/>
            <a:pathLst>
              <a:path w="6120003" h="215786">
                <a:moveTo>
                  <a:pt x="88900" y="0"/>
                </a:moveTo>
                <a:lnTo>
                  <a:pt x="6031103" y="0"/>
                </a:lnTo>
                <a:cubicBezTo>
                  <a:pt x="6120003" y="0"/>
                  <a:pt x="6120003" y="88900"/>
                  <a:pt x="6120003" y="88900"/>
                </a:cubicBezTo>
                <a:lnTo>
                  <a:pt x="6120003" y="126886"/>
                </a:lnTo>
                <a:cubicBezTo>
                  <a:pt x="6120003" y="215786"/>
                  <a:pt x="6031103" y="215786"/>
                  <a:pt x="6031103" y="215786"/>
                </a:cubicBezTo>
                <a:lnTo>
                  <a:pt x="88900" y="215786"/>
                </a:lnTo>
                <a:cubicBezTo>
                  <a:pt x="0" y="215786"/>
                  <a:pt x="0" y="126886"/>
                  <a:pt x="0" y="126886"/>
                </a:cubicBezTo>
                <a:lnTo>
                  <a:pt x="0" y="88900"/>
                </a:lnTo>
                <a:cubicBezTo>
                  <a:pt x="0" y="0"/>
                  <a:pt x="88900" y="0"/>
                  <a:pt x="88900" y="0"/>
                </a:cubicBezTo>
                <a:close/>
              </a:path>
            </a:pathLst>
          </a:custGeom>
          <a:solidFill>
            <a:schemeClr val="accent1"/>
          </a:solidFill>
          <a:ln w="0" cap="flat">
            <a:miter lim="127000"/>
          </a:ln>
        </p:spPr>
        <p:style>
          <a:lnRef idx="0">
            <a:srgbClr val="000000">
              <a:alpha val="0"/>
            </a:srgbClr>
          </a:lnRef>
          <a:fillRef idx="1">
            <a:srgbClr val="67B897"/>
          </a:fillRef>
          <a:effectRef idx="0">
            <a:scrgbClr r="0" g="0" b="0"/>
          </a:effectRef>
          <a:fontRef idx="none"/>
        </p:style>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custDataLst>
              <p:tags r:id="rId2"/>
            </p:custDataLst>
          </p:nvPr>
        </p:nvSpPr>
        <p:spPr>
          <a:xfrm>
            <a:off x="4218352" y="219178"/>
            <a:ext cx="6955603" cy="523220"/>
          </a:xfrm>
          <a:prstGeom prst="rect">
            <a:avLst/>
          </a:prstGeom>
          <a:solidFill>
            <a:schemeClr val="accent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sz="2800" b="1">
                <a:solidFill>
                  <a:srgbClr val="FFFF00"/>
                </a:solidFill>
                <a:latin typeface="Times New Roman" panose="02020603050405020304" pitchFamily="18" charset="0"/>
                <a:ea typeface="微软雅黑" panose="020B0503020204020204" pitchFamily="34" charset="-122"/>
                <a:cs typeface="微软雅黑" panose="020B0503020204020204" pitchFamily="34" charset="-122"/>
              </a:rPr>
              <a:t>有关体细胞核移植的问题</a:t>
            </a:r>
            <a:endParaRPr kumimoji="0" lang="zh-CN" altLang="en-US"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custDataLst>
              <p:tags r:id="rId3"/>
            </p:custDataLst>
          </p:nvPr>
        </p:nvSpPr>
        <p:spPr>
          <a:xfrm>
            <a:off x="1809560" y="178944"/>
            <a:ext cx="2019325" cy="523220"/>
          </a:xfrm>
          <a:prstGeom prst="rect">
            <a:avLst/>
          </a:prstGeom>
          <a:solidFill>
            <a:schemeClr val="accent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sz="2800" b="1">
                <a:solidFill>
                  <a:srgbClr val="EC0808"/>
                </a:solidFill>
                <a:effectLst>
                  <a:glow rad="127000">
                    <a:prstClr val="white"/>
                  </a:glow>
                </a:effectLst>
                <a:latin typeface="华文中宋" panose="02010600040101010101" pitchFamily="2" charset="-122"/>
                <a:ea typeface="华文中宋" panose="02010600040101010101" pitchFamily="2" charset="-122"/>
                <a:cs typeface="Times New Roman" panose="02020603050405020304" pitchFamily="18" charset="0"/>
              </a:rPr>
              <a:t>思考</a:t>
            </a:r>
            <a:r>
              <a:rPr kumimoji="0" lang="zh-CN" altLang="en-US" sz="2800" b="1" i="0" u="none" strike="noStrike" kern="1200" cap="none" spc="0" normalizeH="0" baseline="0" noProof="0">
                <a:ln>
                  <a:noFill/>
                </a:ln>
                <a:solidFill>
                  <a:srgbClr val="C00000"/>
                </a:solidFill>
                <a:effectLst>
                  <a:glow rad="127000">
                    <a:sysClr val="window" lastClr="FFFFFF"/>
                  </a:glow>
                </a:effectLst>
                <a:uLnTx/>
                <a:uFillTx/>
                <a:latin typeface="华文中宋" panose="02010600040101010101" pitchFamily="2" charset="-122"/>
                <a:ea typeface="华文中宋" panose="02010600040101010101" pitchFamily="2" charset="-122"/>
                <a:cs typeface="华文中宋" panose="02010600040101010101" pitchFamily="2" charset="-122"/>
              </a:rPr>
              <a:t>•讨论</a:t>
            </a:r>
            <a:endParaRPr kumimoji="0" lang="zh-CN" altLang="en-US" sz="2800" b="1" i="0" u="none" strike="noStrike" kern="1200" cap="none" spc="0" normalizeH="0" baseline="0" noProof="0">
              <a:ln>
                <a:noFill/>
              </a:ln>
              <a:solidFill>
                <a:srgbClr val="EC0808"/>
              </a:solidFill>
              <a:effectLst>
                <a:glow rad="127000">
                  <a:prstClr val="white"/>
                </a:glow>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2" name="文本框 1"/>
          <p:cNvSpPr txBox="1"/>
          <p:nvPr>
            <p:custDataLst>
              <p:tags r:id="rId4"/>
            </p:custDataLst>
          </p:nvPr>
        </p:nvSpPr>
        <p:spPr>
          <a:xfrm>
            <a:off x="346829" y="829703"/>
            <a:ext cx="11824851" cy="1308692"/>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sz="2800" i="0" u="none" strike="noStrike" kern="1200" cap="none" spc="0" normalizeH="0" baseline="0" noProof="0" dirty="0">
                <a:ln>
                  <a:noFill/>
                </a:ln>
                <a:solidFill>
                  <a:srgbClr val="0070C0"/>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rPr>
              <a:t>2.</a:t>
            </a:r>
            <a:r>
              <a:rPr kumimoji="0" lang="zh-CN" altLang="en-US" sz="2800" i="0" u="none" strike="noStrike" kern="1200" cap="none" spc="0" normalizeH="0" baseline="0" noProof="0" dirty="0">
                <a:ln>
                  <a:noFill/>
                </a:ln>
                <a:solidFill>
                  <a:srgbClr val="0070C0"/>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rPr>
              <a:t>体细胞核移植技术与诱导</a:t>
            </a:r>
            <a:r>
              <a:rPr kumimoji="0" lang="en-US" altLang="zh-CN" sz="2800" i="0" u="none" strike="noStrike" kern="1200" cap="none" spc="0" normalizeH="0" baseline="0" noProof="0" dirty="0" err="1">
                <a:ln>
                  <a:noFill/>
                </a:ln>
                <a:solidFill>
                  <a:srgbClr val="0070C0"/>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rPr>
              <a:t>iPS</a:t>
            </a:r>
            <a:r>
              <a:rPr kumimoji="0" lang="zh-CN" altLang="en-US" sz="2800" i="0" u="none" strike="noStrike" kern="1200" cap="none" spc="0" normalizeH="0" baseline="0" noProof="0" dirty="0">
                <a:ln>
                  <a:noFill/>
                </a:ln>
                <a:solidFill>
                  <a:srgbClr val="0070C0"/>
                </a:solidFill>
                <a:effectLst/>
                <a:uLnTx/>
                <a:uFillTx/>
                <a:latin typeface="华文中宋" panose="02010600040101010101" pitchFamily="2" charset="-122"/>
                <a:ea typeface="华文中宋" panose="02010600040101010101" pitchFamily="2" charset="-122"/>
                <a:cs typeface="宋体" panose="02010600030101010101" pitchFamily="2" charset="-122"/>
                <a:sym typeface="+mn-ea"/>
              </a:rPr>
              <a:t>细胞相比，有什么相似或不同之处？请你预测它们应用前景的差异。</a:t>
            </a:r>
            <a:endParaRPr kumimoji="0" lang="zh-CN" altLang="en-US" sz="1800" i="0" u="none" strike="noStrike" kern="1200" cap="none" spc="0" normalizeH="0" baseline="0" noProof="0" dirty="0">
              <a:ln>
                <a:noFill/>
              </a:ln>
              <a:solidFill>
                <a:srgbClr val="0070C0"/>
              </a:solidFill>
              <a:effectLst/>
              <a:uLnTx/>
              <a:uFillTx/>
              <a:latin typeface="华文中宋" panose="02010600040101010101" pitchFamily="2" charset="-122"/>
              <a:ea typeface="华文中宋" panose="02010600040101010101" pitchFamily="2" charset="-122"/>
              <a:cs typeface="Arial" panose="020B0604020202020204"/>
            </a:endParaRPr>
          </a:p>
        </p:txBody>
      </p:sp>
      <p:sp>
        <p:nvSpPr>
          <p:cNvPr id="3" name="文本框 2"/>
          <p:cNvSpPr txBox="1"/>
          <p:nvPr>
            <p:custDataLst>
              <p:tags r:id="rId5"/>
            </p:custDataLst>
          </p:nvPr>
        </p:nvSpPr>
        <p:spPr>
          <a:xfrm>
            <a:off x="-100965" y="2138652"/>
            <a:ext cx="12420600" cy="4787481"/>
          </a:xfrm>
          <a:prstGeom prst="roundRect">
            <a:avLst/>
          </a:prstGeom>
          <a:noFill/>
        </p:spPr>
        <p:txBody>
          <a:bodyPr wrap="square" rtlCol="0" anchor="t">
            <a:spAutoFit/>
          </a:bodyPr>
          <a:lstStyle/>
          <a:p>
            <a:pPr marL="0" marR="0" lvl="0" indent="0" algn="l" defTabSz="914400" rtl="0" fontAlgn="auto">
              <a:lnSpc>
                <a:spcPts val="4160"/>
              </a:lnSpc>
              <a:spcBef>
                <a:spcPct val="0"/>
              </a:spcBef>
              <a:spcAft>
                <a:spcPct val="0"/>
              </a:spcAft>
              <a:buClrTx/>
              <a:buSzTx/>
              <a:buFontTx/>
              <a:buNone/>
              <a:defRPr/>
            </a:pPr>
            <a:r>
              <a:rPr kumimoji="0" lang="en-US" altLang="zh-CN" sz="2800" b="1" i="0" u="none" strike="noStrike" kern="1200" cap="none" spc="0" normalizeH="0" baseline="0" noProof="0">
                <a:ln>
                  <a:noFill/>
                </a:ln>
                <a:solidFill>
                  <a:sysClr val="windowText" lastClr="00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   </a:t>
            </a:r>
            <a:r>
              <a:rPr kumimoji="0" lang="zh-CN" altLang="en-US" sz="2800" b="1" i="0" u="none" strike="noStrike" kern="1200" cap="none" spc="0" normalizeH="0" baseline="0" noProof="0">
                <a:ln>
                  <a:noFill/>
                </a:ln>
                <a:solidFill>
                  <a:sysClr val="windowText" lastClr="00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利用体细胞核移植技术和诱导</a:t>
            </a:r>
            <a:r>
              <a:rPr kumimoji="0" lang="en-US" altLang="zh-CN" sz="2800" b="1" i="0" u="none" strike="noStrike" kern="1200" cap="none" spc="0" normalizeH="0" baseline="0" noProof="0">
                <a:ln>
                  <a:noFill/>
                </a:ln>
                <a:solidFill>
                  <a:sysClr val="windowText" lastClr="00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iPS</a:t>
            </a:r>
            <a:r>
              <a:rPr kumimoji="0" lang="zh-CN" altLang="en-US" sz="2800" b="1" i="0" u="none" strike="noStrike" kern="1200" cap="none" spc="0" normalizeH="0" baseline="0" noProof="0">
                <a:ln>
                  <a:noFill/>
                </a:ln>
                <a:solidFill>
                  <a:sysClr val="windowText" lastClr="00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细胞</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都能生</a:t>
            </a:r>
            <a:endParaRPr kumimoji="0" lang="en-US" altLang="zh-CN"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marL="0" marR="0" lvl="0" indent="0" algn="l" defTabSz="914400" rtl="0" fontAlgn="auto">
              <a:lnSpc>
                <a:spcPts val="416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成干细胞</a:t>
            </a:r>
            <a:r>
              <a:rPr kumimoji="0" lang="zh-CN" altLang="en-US" sz="2800" b="1" i="0" u="none" strike="noStrike" kern="1200" cap="none" spc="0" normalizeH="0" baseline="0" noProof="0">
                <a:ln>
                  <a:noFill/>
                </a:ln>
                <a:solidFill>
                  <a:sysClr val="windowText" lastClr="00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，但它们的</a:t>
            </a:r>
            <a:r>
              <a:rPr kumimoji="0" lang="zh-CN" altLang="en-US" sz="28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过程是完全不同</a:t>
            </a:r>
            <a:r>
              <a:rPr kumimoji="0" lang="zh-CN" altLang="en-US" sz="2800" b="1" i="0" u="none" strike="noStrike" kern="1200" cap="none" spc="0" normalizeH="0" baseline="0" noProof="0">
                <a:ln>
                  <a:noFill/>
                </a:ln>
                <a:solidFill>
                  <a:sysClr val="windowText" lastClr="00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的。</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通过</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体</a:t>
            </a:r>
            <a:endParaRPr lang="en-US" altLang="zh-CN"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marL="0" marR="0" lvl="0" indent="0" algn="l" defTabSz="914400" rtl="0" fontAlgn="auto">
              <a:lnSpc>
                <a:spcPts val="4160"/>
              </a:lnSpc>
              <a:spcBef>
                <a:spcPct val="0"/>
              </a:spcBef>
              <a:spcAft>
                <a:spcPct val="0"/>
              </a:spcAft>
              <a:buClrTx/>
              <a:buSzTx/>
              <a:buFontTx/>
              <a:buNone/>
              <a:defRPr/>
            </a:pP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细胞核移植技术</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可以生成带有核供体细胞遗传物</a:t>
            </a:r>
            <a:endParaRPr lang="en-US" altLang="zh-CN"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marL="0" marR="0" lvl="0" indent="0" algn="l" defTabSz="914400" rtl="0" fontAlgn="auto">
              <a:lnSpc>
                <a:spcPts val="4160"/>
              </a:lnSpc>
              <a:spcBef>
                <a:spcPct val="0"/>
              </a:spcBef>
              <a:spcAft>
                <a:spcPct val="0"/>
              </a:spcAft>
              <a:buClrTx/>
              <a:buSzTx/>
              <a:buFontTx/>
              <a:buNone/>
              <a:defRPr/>
            </a:pP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质的胚胎干细胞；</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诱导</a:t>
            </a:r>
            <a:r>
              <a:rPr lang="en-US" altLang="zh-CN"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iPS</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细胞</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需要在细胞中表达</a:t>
            </a:r>
            <a:endParaRPr lang="en-US" altLang="zh-CN"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marL="0" marR="0" lvl="0" indent="0" algn="l" defTabSz="914400" rtl="0" fontAlgn="auto">
              <a:lnSpc>
                <a:spcPts val="4160"/>
              </a:lnSpc>
              <a:spcBef>
                <a:spcPct val="0"/>
              </a:spcBef>
              <a:spcAft>
                <a:spcPct val="0"/>
              </a:spcAft>
              <a:buClrTx/>
              <a:buSzTx/>
              <a:buFontTx/>
              <a:buNone/>
              <a:defRPr/>
            </a:pP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几个关键基因，将细胞逆转到类似胚胎干细胞的</a:t>
            </a:r>
            <a:endParaRPr lang="en-US" altLang="zh-CN"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marL="0" marR="0" lvl="0" indent="0" algn="l" defTabSz="914400" rtl="0" fontAlgn="auto">
              <a:lnSpc>
                <a:spcPts val="4160"/>
              </a:lnSpc>
              <a:spcBef>
                <a:spcPct val="0"/>
              </a:spcBef>
              <a:spcAft>
                <a:spcPct val="0"/>
              </a:spcAft>
              <a:buClrTx/>
              <a:buSzTx/>
              <a:buFontTx/>
              <a:buNone/>
              <a:defRPr/>
            </a:pP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状态。</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体细胞核移植技术</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对核供体细胞有较高要求；可诱导成为</a:t>
            </a:r>
            <a:r>
              <a:rPr lang="en-US" altLang="zh-CN"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i</a:t>
            </a:r>
            <a:r>
              <a:rPr lang="en-US" altLang="zh-CN"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PS</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细胞的细胞来源相对广些。</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体细胞核移植技术</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涉及采集卵母细胞、去核、融合等</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复杂</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的操作；</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诱导</a:t>
            </a:r>
            <a:r>
              <a:rPr lang="en-US" altLang="zh-CN"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Arial" panose="020B0604020202020204" pitchFamily="34" charset="0"/>
              </a:rPr>
              <a:t>i</a:t>
            </a:r>
            <a:r>
              <a:rPr lang="en-US" altLang="zh-CN"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PS</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细胞</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的技术流程相对</a:t>
            </a:r>
            <a:r>
              <a:rPr lang="zh-CN" altLang="en-US" sz="2800" b="1"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简单</a:t>
            </a:r>
            <a:r>
              <a:rPr lang="zh-CN" altLang="en-US" sz="2800" b="1" noProof="0">
                <a:ln>
                  <a:noFill/>
                </a:ln>
                <a:effectLst/>
                <a:uLnTx/>
                <a:uFillTx/>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，可能更适合用于生产实践。</a:t>
            </a:r>
            <a:endParaRPr kumimoji="0" lang="zh-CN" altLang="en-US" sz="2800" b="0"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p="http://schemas.openxmlformats.org/presentationml/2006/main">
  <p:tag name="AS_UNIQUEID" val="1145"/>
  <p:tag name="KSO_WM_BEAUTIFY_FLAG" val="#wm#"/>
  <p:tag name="KSO_WM_TAG_VERSION" val="1.0"/>
  <p:tag name="KSO_WM_UNIT_COMPATIBLE" val="0"/>
  <p:tag name="KSO_WM_UNIT_DIAGRAM_ISNUMVISUAL" val="0"/>
  <p:tag name="KSO_WM_UNIT_DIAGRAM_ISREFERUNIT" val="0"/>
  <p:tag name="KSO_WM_UNIT_HIGHLIGHT" val="0"/>
  <p:tag name="KSO_WM_UNIT_ID" val="_1*y*7"/>
  <p:tag name="KSO_WM_UNIT_INDEX" val="7"/>
  <p:tag name="KSO_WM_UNIT_LAYERLEVEL" val="1"/>
  <p:tag name="KSO_WM_UNIT_TYPE" val="y"/>
</p:tagLst>
</file>

<file path=ppt/tags/tag10.xml><?xml version="1.0" encoding="utf-8"?>
<p:tagLst xmlns:p="http://schemas.openxmlformats.org/presentationml/2006/main">
  <p:tag name="AS_UNIQUEID" val="115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p="http://schemas.openxmlformats.org/presentationml/2006/main">
  <p:tag name="AS_UNIQUEID" val="1259"/>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01.xml><?xml version="1.0" encoding="utf-8"?>
<p:tagLst xmlns:p="http://schemas.openxmlformats.org/presentationml/2006/main">
  <p:tag name="AS_UNIQUEID" val="1260"/>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2.xml><?xml version="1.0" encoding="utf-8"?>
<p:tagLst xmlns:p="http://schemas.openxmlformats.org/presentationml/2006/main">
  <p:tag name="AS_UNIQUEID" val="1261"/>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3.xml><?xml version="1.0" encoding="utf-8"?>
<p:tagLst xmlns:p="http://schemas.openxmlformats.org/presentationml/2006/main">
  <p:tag name="AS_UNIQUEID" val="1262"/>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4.xml><?xml version="1.0" encoding="utf-8"?>
<p:tagLst xmlns:p="http://schemas.openxmlformats.org/presentationml/2006/main">
  <p:tag name="AS_UNIQUEID" val="1263"/>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5.xml><?xml version="1.0" encoding="utf-8"?>
<p:tagLst xmlns:p="http://schemas.openxmlformats.org/presentationml/2006/main">
  <p:tag name="AS_UNIQUEID" val="1264"/>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6.xml><?xml version="1.0" encoding="utf-8"?>
<p:tagLst xmlns:p="http://schemas.openxmlformats.org/presentationml/2006/main">
  <p:tag name="AS_UNIQUEID" val="1265"/>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7.xml><?xml version="1.0" encoding="utf-8"?>
<p:tagLst xmlns:p="http://schemas.openxmlformats.org/presentationml/2006/main">
  <p:tag name="AS_UNIQUEID" val="1266"/>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8.xml><?xml version="1.0" encoding="utf-8"?>
<p:tagLst xmlns:p="http://schemas.openxmlformats.org/presentationml/2006/main">
  <p:tag name="AS_UNIQUEID" val="1268"/>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09.xml><?xml version="1.0" encoding="utf-8"?>
<p:tagLst xmlns:p="http://schemas.openxmlformats.org/presentationml/2006/main">
  <p:tag name="AS_UNIQUEID" val="126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xml><?xml version="1.0" encoding="utf-8"?>
<p:tagLst xmlns:p="http://schemas.openxmlformats.org/presentationml/2006/main">
  <p:tag name="AS_UNIQUEID" val="115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p="http://schemas.openxmlformats.org/presentationml/2006/main">
  <p:tag name="AS_UNIQUEID" val="127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1.xml><?xml version="1.0" encoding="utf-8"?>
<p:tagLst xmlns:p="http://schemas.openxmlformats.org/presentationml/2006/main">
  <p:tag name="AS_UNIQUEID" val="1271"/>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2.xml><?xml version="1.0" encoding="utf-8"?>
<p:tagLst xmlns:p="http://schemas.openxmlformats.org/presentationml/2006/main">
  <p:tag name="AS_UNIQUEID" val="127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3.xml><?xml version="1.0" encoding="utf-8"?>
<p:tagLst xmlns:p="http://schemas.openxmlformats.org/presentationml/2006/main">
  <p:tag name="AS_UNIQUEID" val="1273"/>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4.xml><?xml version="1.0" encoding="utf-8"?>
<p:tagLst xmlns:p="http://schemas.openxmlformats.org/presentationml/2006/main">
  <p:tag name="AS_UNIQUEID" val="127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5.xml><?xml version="1.0" encoding="utf-8"?>
<p:tagLst xmlns:p="http://schemas.openxmlformats.org/presentationml/2006/main">
  <p:tag name="AS_UNIQUEID" val="127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6.xml><?xml version="1.0" encoding="utf-8"?>
<p:tagLst xmlns:p="http://schemas.openxmlformats.org/presentationml/2006/main">
  <p:tag name="AS_UNIQUEID" val="127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7.xml><?xml version="1.0" encoding="utf-8"?>
<p:tagLst xmlns:p="http://schemas.openxmlformats.org/presentationml/2006/main">
  <p:tag name="AS_UNIQUEID" val="1278"/>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18.xml><?xml version="1.0" encoding="utf-8"?>
<p:tagLst xmlns:p="http://schemas.openxmlformats.org/presentationml/2006/main">
  <p:tag name="AS_UNIQUEID" val="1279"/>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19.xml><?xml version="1.0" encoding="utf-8"?>
<p:tagLst xmlns:p="http://schemas.openxmlformats.org/presentationml/2006/main">
  <p:tag name="AS_UNIQUEID" val="1280"/>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xml><?xml version="1.0" encoding="utf-8"?>
<p:tagLst xmlns:p="http://schemas.openxmlformats.org/presentationml/2006/main">
  <p:tag name="AS_UNIQUEID" val="115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0.xml><?xml version="1.0" encoding="utf-8"?>
<p:tagLst xmlns:p="http://schemas.openxmlformats.org/presentationml/2006/main">
  <p:tag name="AS_UNIQUEID" val="1281"/>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1.xml><?xml version="1.0" encoding="utf-8"?>
<p:tagLst xmlns:p="http://schemas.openxmlformats.org/presentationml/2006/main">
  <p:tag name="AS_UNIQUEID" val="1282"/>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2.xml><?xml version="1.0" encoding="utf-8"?>
<p:tagLst xmlns:p="http://schemas.openxmlformats.org/presentationml/2006/main">
  <p:tag name="AS_UNIQUEID" val="1283"/>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3.xml><?xml version="1.0" encoding="utf-8"?>
<p:tagLst xmlns:p="http://schemas.openxmlformats.org/presentationml/2006/main">
  <p:tag name="AS_UNIQUEID" val="1285"/>
</p:tagLst>
</file>

<file path=ppt/tags/tag124.xml><?xml version="1.0" encoding="utf-8"?>
<p:tagLst xmlns:p="http://schemas.openxmlformats.org/presentationml/2006/main">
  <p:tag name="AS_UNIQUEID" val="1286"/>
</p:tagLst>
</file>

<file path=ppt/tags/tag125.xml><?xml version="1.0" encoding="utf-8"?>
<p:tagLst xmlns:p="http://schemas.openxmlformats.org/presentationml/2006/main">
  <p:tag name="AS_UNIQUEID" val="1287"/>
</p:tagLst>
</file>

<file path=ppt/tags/tag126.xml><?xml version="1.0" encoding="utf-8"?>
<p:tagLst xmlns:p="http://schemas.openxmlformats.org/presentationml/2006/main">
  <p:tag name="AS_UNIQUEID" val="1288"/>
</p:tagLst>
</file>

<file path=ppt/tags/tag127.xml><?xml version="1.0" encoding="utf-8"?>
<p:tagLst xmlns:p="http://schemas.openxmlformats.org/presentationml/2006/main">
  <p:tag name="AS_UNIQUEID" val="1289"/>
</p:tagLst>
</file>

<file path=ppt/tags/tag128.xml><?xml version="1.0" encoding="utf-8"?>
<p:tagLst xmlns:p="http://schemas.openxmlformats.org/presentationml/2006/main">
  <p:tag name="AS_UNIQUEID" val="1290"/>
</p:tagLst>
</file>

<file path=ppt/tags/tag129.xml><?xml version="1.0" encoding="utf-8"?>
<p:tagLst xmlns:p="http://schemas.openxmlformats.org/presentationml/2006/main">
  <p:tag name="AS_UNIQUEID" val="1291"/>
</p:tagLst>
</file>

<file path=ppt/tags/tag13.xml><?xml version="1.0" encoding="utf-8"?>
<p:tagLst xmlns:p="http://schemas.openxmlformats.org/presentationml/2006/main">
  <p:tag name="AS_UNIQUEID" val="115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0.xml><?xml version="1.0" encoding="utf-8"?>
<p:tagLst xmlns:p="http://schemas.openxmlformats.org/presentationml/2006/main">
  <p:tag name="AS_UNIQUEID" val="1293"/>
</p:tagLst>
</file>

<file path=ppt/tags/tag131.xml><?xml version="1.0" encoding="utf-8"?>
<p:tagLst xmlns:p="http://schemas.openxmlformats.org/presentationml/2006/main">
  <p:tag name="AS_UNIQUEID" val="585"/>
</p:tagLst>
</file>

<file path=ppt/tags/tag132.xml><?xml version="1.0" encoding="utf-8"?>
<p:tagLst xmlns:p="http://schemas.openxmlformats.org/presentationml/2006/main">
  <p:tag name="AS_UNIQUEID" val="586"/>
</p:tagLst>
</file>

<file path=ppt/tags/tag133.xml><?xml version="1.0" encoding="utf-8"?>
<p:tagLst xmlns:p="http://schemas.openxmlformats.org/presentationml/2006/main">
  <p:tag name="AS_UNIQUEID" val="587"/>
</p:tagLst>
</file>

<file path=ppt/tags/tag134.xml><?xml version="1.0" encoding="utf-8"?>
<p:tagLst xmlns:p="http://schemas.openxmlformats.org/presentationml/2006/main">
  <p:tag name="AS_UNIQUEID" val="1295"/>
</p:tagLst>
</file>

<file path=ppt/tags/tag135.xml><?xml version="1.0" encoding="utf-8"?>
<p:tagLst xmlns:p="http://schemas.openxmlformats.org/presentationml/2006/main">
  <p:tag name="AS_UNIQUEID" val="1296"/>
</p:tagLst>
</file>

<file path=ppt/tags/tag136.xml><?xml version="1.0" encoding="utf-8"?>
<p:tagLst xmlns:p="http://schemas.openxmlformats.org/presentationml/2006/main">
  <p:tag name="AS_UNIQUEID" val="1297"/>
</p:tagLst>
</file>

<file path=ppt/tags/tag137.xml><?xml version="1.0" encoding="utf-8"?>
<p:tagLst xmlns:p="http://schemas.openxmlformats.org/presentationml/2006/main">
  <p:tag name="AS_UNIQUEID" val="1298"/>
</p:tagLst>
</file>

<file path=ppt/tags/tag138.xml><?xml version="1.0" encoding="utf-8"?>
<p:tagLst xmlns:p="http://schemas.openxmlformats.org/presentationml/2006/main">
  <p:tag name="AS_UNIQUEID" val="435"/>
</p:tagLst>
</file>

<file path=ppt/tags/tag139.xml><?xml version="1.0" encoding="utf-8"?>
<p:tagLst xmlns:p="http://schemas.openxmlformats.org/presentationml/2006/main">
  <p:tag name="AS_UNIQUEID" val="436"/>
</p:tagLst>
</file>

<file path=ppt/tags/tag14.xml><?xml version="1.0" encoding="utf-8"?>
<p:tagLst xmlns:p="http://schemas.openxmlformats.org/presentationml/2006/main">
  <p:tag name="AS_UNIQUEID" val="115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0.xml><?xml version="1.0" encoding="utf-8"?>
<p:tagLst xmlns:p="http://schemas.openxmlformats.org/presentationml/2006/main">
  <p:tag name="AS_UNIQUEID" val="437"/>
</p:tagLst>
</file>

<file path=ppt/tags/tag141.xml><?xml version="1.0" encoding="utf-8"?>
<p:tagLst xmlns:p="http://schemas.openxmlformats.org/presentationml/2006/main">
  <p:tag name="AS_UNIQUEID" val="11201"/>
</p:tagLst>
</file>

<file path=ppt/tags/tag142.xml><?xml version="1.0" encoding="utf-8"?>
<p:tagLst xmlns:p="http://schemas.openxmlformats.org/presentationml/2006/main">
  <p:tag name="AS_UNIQUEID" val="11202"/>
</p:tagLst>
</file>

<file path=ppt/tags/tag143.xml><?xml version="1.0" encoding="utf-8"?>
<p:tagLst xmlns:p="http://schemas.openxmlformats.org/presentationml/2006/main">
  <p:tag name="AS_UNIQUEID" val="11203"/>
</p:tagLst>
</file>

<file path=ppt/tags/tag144.xml><?xml version="1.0" encoding="utf-8"?>
<p:tagLst xmlns:p="http://schemas.openxmlformats.org/presentationml/2006/main">
  <p:tag name="AS_UNIQUEID" val="11204"/>
</p:tagLst>
</file>

<file path=ppt/tags/tag145.xml><?xml version="1.0" encoding="utf-8"?>
<p:tagLst xmlns:p="http://schemas.openxmlformats.org/presentationml/2006/main">
  <p:tag name="AS_UNIQUEID" val="11205"/>
</p:tagLst>
</file>

<file path=ppt/tags/tag146.xml><?xml version="1.0" encoding="utf-8"?>
<p:tagLst xmlns:p="http://schemas.openxmlformats.org/presentationml/2006/main">
  <p:tag name="AS_UNIQUEID" val="11206"/>
</p:tagLst>
</file>

<file path=ppt/tags/tag147.xml><?xml version="1.0" encoding="utf-8"?>
<p:tagLst xmlns:p="http://schemas.openxmlformats.org/presentationml/2006/main">
  <p:tag name="AS_UNIQUEID" val="11207"/>
</p:tagLst>
</file>

<file path=ppt/tags/tag148.xml><?xml version="1.0" encoding="utf-8"?>
<p:tagLst xmlns:p="http://schemas.openxmlformats.org/presentationml/2006/main">
  <p:tag name="AS_UNIQUEID" val="11208"/>
</p:tagLst>
</file>

<file path=ppt/tags/tag149.xml><?xml version="1.0" encoding="utf-8"?>
<p:tagLst xmlns:p="http://schemas.openxmlformats.org/presentationml/2006/main">
  <p:tag name="AS_UNIQUEID" val="11209"/>
</p:tagLst>
</file>

<file path=ppt/tags/tag15.xml><?xml version="1.0" encoding="utf-8"?>
<p:tagLst xmlns:p="http://schemas.openxmlformats.org/presentationml/2006/main">
  <p:tag name="AS_UNIQUEID" val="116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0.xml><?xml version="1.0" encoding="utf-8"?>
<p:tagLst xmlns:p="http://schemas.openxmlformats.org/presentationml/2006/main">
  <p:tag name="AS_UNIQUEID" val="11210"/>
</p:tagLst>
</file>

<file path=ppt/tags/tag151.xml><?xml version="1.0" encoding="utf-8"?>
<p:tagLst xmlns:p="http://schemas.openxmlformats.org/presentationml/2006/main">
  <p:tag name="AS_UNIQUEID" val="11211"/>
</p:tagLst>
</file>

<file path=ppt/tags/tag152.xml><?xml version="1.0" encoding="utf-8"?>
<p:tagLst xmlns:p="http://schemas.openxmlformats.org/presentationml/2006/main">
  <p:tag name="AS_UNIQUEID" val="11212"/>
</p:tagLst>
</file>

<file path=ppt/tags/tag153.xml><?xml version="1.0" encoding="utf-8"?>
<p:tagLst xmlns:p="http://schemas.openxmlformats.org/presentationml/2006/main">
  <p:tag name="AS_UNIQUEID" val="1017"/>
</p:tagLst>
</file>

<file path=ppt/tags/tag154.xml><?xml version="1.0" encoding="utf-8"?>
<p:tagLst xmlns:p="http://schemas.openxmlformats.org/presentationml/2006/main">
  <p:tag name="AS_UNIQUEID" val="1018"/>
</p:tagLst>
</file>

<file path=ppt/tags/tag155.xml><?xml version="1.0" encoding="utf-8"?>
<p:tagLst xmlns:p="http://schemas.openxmlformats.org/presentationml/2006/main">
  <p:tag name="AS_UNIQUEID" val="1019"/>
</p:tagLst>
</file>

<file path=ppt/tags/tag156.xml><?xml version="1.0" encoding="utf-8"?>
<p:tagLst xmlns:p="http://schemas.openxmlformats.org/presentationml/2006/main">
  <p:tag name="AS_UNIQUEID" val="1020"/>
</p:tagLst>
</file>

<file path=ppt/tags/tag157.xml><?xml version="1.0" encoding="utf-8"?>
<p:tagLst xmlns:p="http://schemas.openxmlformats.org/presentationml/2006/main">
  <p:tag name="AS_UNIQUEID" val="1301"/>
  <p:tag name="KSO_WM_BEAUTIFY_FLAG" val="#wm#"/>
  <p:tag name="KSO_WM_TAG_VERSION" val="1.0"/>
  <p:tag name="KSO_WM_TEMPLATE_CATEGORY" val="custom"/>
  <p:tag name="KSO_WM_TEMPLATE_INDEX" val="20206915"/>
  <p:tag name="KSO_WM_UNIT_COMPATIBLE" val="0"/>
  <p:tag name="KSO_WM_UNIT_DIAGRAM_ISNUMVISUAL" val="0"/>
  <p:tag name="KSO_WM_UNIT_DIAGRAM_ISREFERUNIT" val="0"/>
  <p:tag name="KSO_WM_UNIT_HIGHLIGHT" val="0"/>
  <p:tag name="KSO_WM_UNIT_ID" val="_0**"/>
  <p:tag name="KSO_WM_UNIT_LAYERLEVEL" val="1"/>
</p:tagLst>
</file>

<file path=ppt/tags/tag158.xml><?xml version="1.0" encoding="utf-8"?>
<p:tagLst xmlns:p="http://schemas.openxmlformats.org/presentationml/2006/main">
  <p:tag name="AS_UNIQUEID" val="1302"/>
  <p:tag name="KSO_WM_BEAUTIFY_FLAG" val="#wm#"/>
  <p:tag name="KSO_WM_TAG_VERSION" val="1.0"/>
  <p:tag name="KSO_WM_TEMPLATE_CATEGORY" val="custom"/>
  <p:tag name="KSO_WM_TEMPLATE_INDEX" val="20206915"/>
  <p:tag name="KSO_WM_UNIT_COMPATIBLE" val="0"/>
  <p:tag name="KSO_WM_UNIT_DIAGRAM_ISNUMVISUAL" val="0"/>
  <p:tag name="KSO_WM_UNIT_DIAGRAM_ISREFERUNIT" val="0"/>
  <p:tag name="KSO_WM_UNIT_HIGHLIGHT" val="0"/>
  <p:tag name="KSO_WM_UNIT_ID" val="_0**"/>
  <p:tag name="KSO_WM_UNIT_LAYERLEVEL" val="1"/>
</p:tagLst>
</file>

<file path=ppt/tags/tag159.xml><?xml version="1.0" encoding="utf-8"?>
<p:tagLst xmlns:p="http://schemas.openxmlformats.org/presentationml/2006/main">
  <p:tag name="AS_UNIQUEID" val="130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xml><?xml version="1.0" encoding="utf-8"?>
<p:tagLst xmlns:p="http://schemas.openxmlformats.org/presentationml/2006/main">
  <p:tag name="AS_UNIQUEID" val="116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0.xml><?xml version="1.0" encoding="utf-8"?>
<p:tagLst xmlns:p="http://schemas.openxmlformats.org/presentationml/2006/main">
  <p:tag name="AS_UNIQUEID" val="130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1.xml><?xml version="1.0" encoding="utf-8"?>
<p:tagLst xmlns:p="http://schemas.openxmlformats.org/presentationml/2006/main">
  <p:tag name="AS_UNIQUEID" val="130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2.xml><?xml version="1.0" encoding="utf-8"?>
<p:tagLst xmlns:p="http://schemas.openxmlformats.org/presentationml/2006/main">
  <p:tag name="AS_UNIQUEID" val="1306"/>
  <p:tag name="KSO_WM_BEAUTIFY_FLAG" val="#wm#"/>
  <p:tag name="KSO_WM_TAG_VERSION" val="1.0"/>
  <p:tag name="KSO_WM_TEMPLATE_CATEGORY" val="custom"/>
  <p:tag name="KSO_WM_TEMPLATE_COLOR_TYPE" val="1"/>
  <p:tag name="KSO_WM_TEMPLATE_INDEX" val="20206915"/>
  <p:tag name="KSO_WM_TEMPLATE_MASTER_THUMB_INDEX" val="12"/>
  <p:tag name="KSO_WM_TEMPLATE_MASTER_TYPE" val="1"/>
  <p:tag name="KSO_WM_TEMPLATE_SUBCATEGORY" val="0"/>
  <p:tag name="KSO_WM_TEMPLATE_THUMBS_INDEX" val="1、4、7、8、10、11、12、13、15"/>
</p:tagLst>
</file>

<file path=ppt/tags/tag163.xml><?xml version="1.0" encoding="utf-8"?>
<p:tagLst xmlns:p="http://schemas.openxmlformats.org/presentationml/2006/main">
  <p:tag name="AS_UNIQUEID" val="1307"/>
</p:tagLst>
</file>

<file path=ppt/tags/tag164.xml><?xml version="1.0" encoding="utf-8"?>
<p:tagLst xmlns:p="http://schemas.openxmlformats.org/presentationml/2006/main">
  <p:tag name="AS_UNIQUEID" val="11217"/>
</p:tagLst>
</file>

<file path=ppt/tags/tag165.xml><?xml version="1.0" encoding="utf-8"?>
<p:tagLst xmlns:p="http://schemas.openxmlformats.org/presentationml/2006/main">
  <p:tag name="AS_UNIQUEID" val="1316"/>
</p:tagLst>
</file>

<file path=ppt/tags/tag166.xml><?xml version="1.0" encoding="utf-8"?>
<p:tagLst xmlns:p="http://schemas.openxmlformats.org/presentationml/2006/main">
  <p:tag name="AS_UNIQUEID" val="11220"/>
</p:tagLst>
</file>

<file path=ppt/tags/tag167.xml><?xml version="1.0" encoding="utf-8"?>
<p:tagLst xmlns:p="http://schemas.openxmlformats.org/presentationml/2006/main">
  <p:tag name="AS_UNIQUEID" val="6432"/>
  <p:tag name="KSO_WM_BEAUTIFY_FLAG" val=""/>
</p:tagLst>
</file>

<file path=ppt/tags/tag168.xml><?xml version="1.0" encoding="utf-8"?>
<p:tagLst xmlns:p="http://schemas.openxmlformats.org/presentationml/2006/main">
  <p:tag name="AS_UNIQUEID" val="1337"/>
  <p:tag name="KSO_WM_BEAUTIFY_FLAG" val=""/>
</p:tagLst>
</file>

<file path=ppt/tags/tag169.xml><?xml version="1.0" encoding="utf-8"?>
<p:tagLst xmlns:p="http://schemas.openxmlformats.org/presentationml/2006/main">
  <p:tag name="AS_UNIQUEID" val="1458"/>
  <p:tag name="KSO_WM_UNIT_PLACING_PICTURE_USER_VIEWPORT" val="{&quot;height&quot;:4523,&quot;width&quot;:8200}"/>
</p:tagLst>
</file>

<file path=ppt/tags/tag17.xml><?xml version="1.0" encoding="utf-8"?>
<p:tagLst xmlns:p="http://schemas.openxmlformats.org/presentationml/2006/main">
  <p:tag name="AS_UNIQUEID" val="116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0.xml><?xml version="1.0" encoding="utf-8"?>
<p:tagLst xmlns:p="http://schemas.openxmlformats.org/presentationml/2006/main">
  <p:tag name="AS_UNIQUEID" val="6433"/>
</p:tagLst>
</file>

<file path=ppt/tags/tag171.xml><?xml version="1.0" encoding="utf-8"?>
<p:tagLst xmlns:p="http://schemas.openxmlformats.org/presentationml/2006/main">
  <p:tag name="AS_UNIQUEID" val="6435"/>
</p:tagLst>
</file>

<file path=ppt/tags/tag172.xml><?xml version="1.0" encoding="utf-8"?>
<p:tagLst xmlns:p="http://schemas.openxmlformats.org/presentationml/2006/main">
  <p:tag name="AS_UNIQUEID" val="1458"/>
  <p:tag name="KSO_WM_UNIT_PLACING_PICTURE_USER_VIEWPORT" val="{&quot;height&quot;:4523,&quot;width&quot;:8200}"/>
</p:tagLst>
</file>

<file path=ppt/tags/tag173.xml><?xml version="1.0" encoding="utf-8"?>
<p:tagLst xmlns:p="http://schemas.openxmlformats.org/presentationml/2006/main">
  <p:tag name="AS_UNIQUEID" val="6437"/>
</p:tagLst>
</file>

<file path=ppt/tags/tag174.xml><?xml version="1.0" encoding="utf-8"?>
<p:tagLst xmlns:p="http://schemas.openxmlformats.org/presentationml/2006/main">
  <p:tag name="AS_UNIQUEID" val="11099"/>
</p:tagLst>
</file>

<file path=ppt/tags/tag175.xml><?xml version="1.0" encoding="utf-8"?>
<p:tagLst xmlns:p="http://schemas.openxmlformats.org/presentationml/2006/main">
  <p:tag name="AS_UNIQUEID" val="11100"/>
</p:tagLst>
</file>

<file path=ppt/tags/tag176.xml><?xml version="1.0" encoding="utf-8"?>
<p:tagLst xmlns:p="http://schemas.openxmlformats.org/presentationml/2006/main">
  <p:tag name="AS_UNIQUEID" val="11101"/>
</p:tagLst>
</file>

<file path=ppt/tags/tag177.xml><?xml version="1.0" encoding="utf-8"?>
<p:tagLst xmlns:p="http://schemas.openxmlformats.org/presentationml/2006/main">
  <p:tag name="AS_UNIQUEID" val="11236"/>
</p:tagLst>
</file>

<file path=ppt/tags/tag178.xml><?xml version="1.0" encoding="utf-8"?>
<p:tagLst xmlns:p="http://schemas.openxmlformats.org/presentationml/2006/main">
  <p:tag name="AS_UNIQUEID" val="11237"/>
</p:tagLst>
</file>

<file path=ppt/tags/tag179.xml><?xml version="1.0" encoding="utf-8"?>
<p:tagLst xmlns:p="http://schemas.openxmlformats.org/presentationml/2006/main">
  <p:tag name="AS_UNIQUEID" val="11238"/>
</p:tagLst>
</file>

<file path=ppt/tags/tag18.xml><?xml version="1.0" encoding="utf-8"?>
<p:tagLst xmlns:p="http://schemas.openxmlformats.org/presentationml/2006/main">
  <p:tag name="AS_UNIQUEID" val="116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0.xml><?xml version="1.0" encoding="utf-8"?>
<p:tagLst xmlns:p="http://schemas.openxmlformats.org/presentationml/2006/main">
  <p:tag name="AS_UNIQUEID" val="11239"/>
</p:tagLst>
</file>

<file path=ppt/tags/tag181.xml><?xml version="1.0" encoding="utf-8"?>
<p:tagLst xmlns:p="http://schemas.openxmlformats.org/presentationml/2006/main">
  <p:tag name="AS_UNIQUEID" val="1261"/>
</p:tagLst>
</file>

<file path=ppt/tags/tag182.xml><?xml version="1.0" encoding="utf-8"?>
<p:tagLst xmlns:p="http://schemas.openxmlformats.org/presentationml/2006/main">
  <p:tag name="AS_UNIQUEID" val="1262"/>
</p:tagLst>
</file>

<file path=ppt/tags/tag183.xml><?xml version="1.0" encoding="utf-8"?>
<p:tagLst xmlns:p="http://schemas.openxmlformats.org/presentationml/2006/main">
  <p:tag name="AS_UNIQUEID" val="1263"/>
</p:tagLst>
</file>

<file path=ppt/tags/tag184.xml><?xml version="1.0" encoding="utf-8"?>
<p:tagLst xmlns:p="http://schemas.openxmlformats.org/presentationml/2006/main">
  <p:tag name="AS_UNIQUEID" val="1264"/>
</p:tagLst>
</file>

<file path=ppt/tags/tag185.xml><?xml version="1.0" encoding="utf-8"?>
<p:tagLst xmlns:p="http://schemas.openxmlformats.org/presentationml/2006/main">
  <p:tag name="AS_UNIQUEID" val="1265"/>
</p:tagLst>
</file>

<file path=ppt/tags/tag186.xml><?xml version="1.0" encoding="utf-8"?>
<p:tagLst xmlns:p="http://schemas.openxmlformats.org/presentationml/2006/main">
  <p:tag name="AS_UNIQUEID" val="1266"/>
</p:tagLst>
</file>

<file path=ppt/tags/tag187.xml><?xml version="1.0" encoding="utf-8"?>
<p:tagLst xmlns:p="http://schemas.openxmlformats.org/presentationml/2006/main">
  <p:tag name="AS_UNIQUEID" val="1268"/>
</p:tagLst>
</file>

<file path=ppt/tags/tag188.xml><?xml version="1.0" encoding="utf-8"?>
<p:tagLst xmlns:p="http://schemas.openxmlformats.org/presentationml/2006/main">
  <p:tag name="AS_UNIQUEID" val="1269"/>
</p:tagLst>
</file>

<file path=ppt/tags/tag189.xml><?xml version="1.0" encoding="utf-8"?>
<p:tagLst xmlns:p="http://schemas.openxmlformats.org/presentationml/2006/main">
  <p:tag name="AS_UNIQUEID" val="1271"/>
</p:tagLst>
</file>

<file path=ppt/tags/tag19.xml><?xml version="1.0" encoding="utf-8"?>
<p:tagLst xmlns:p="http://schemas.openxmlformats.org/presentationml/2006/main">
  <p:tag name="AS_UNIQUEID" val="116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0.xml><?xml version="1.0" encoding="utf-8"?>
<p:tagLst xmlns:p="http://schemas.openxmlformats.org/presentationml/2006/main">
  <p:tag name="AS_UNIQUEID" val="1273"/>
</p:tagLst>
</file>

<file path=ppt/tags/tag191.xml><?xml version="1.0" encoding="utf-8"?>
<p:tagLst xmlns:p="http://schemas.openxmlformats.org/presentationml/2006/main">
  <p:tag name="AS_UNIQUEID" val="4883"/>
</p:tagLst>
</file>

<file path=ppt/tags/tag192.xml><?xml version="1.0" encoding="utf-8"?>
<p:tagLst xmlns:p="http://schemas.openxmlformats.org/presentationml/2006/main">
  <p:tag name="AS_UNIQUEID" val="472"/>
</p:tagLst>
</file>

<file path=ppt/tags/tag193.xml><?xml version="1.0" encoding="utf-8"?>
<p:tagLst xmlns:p="http://schemas.openxmlformats.org/presentationml/2006/main">
  <p:tag name="AS_UNIQUEID" val="2253"/>
</p:tagLst>
</file>

<file path=ppt/tags/tag194.xml><?xml version="1.0" encoding="utf-8"?>
<p:tagLst xmlns:p="http://schemas.openxmlformats.org/presentationml/2006/main">
  <p:tag name="AS_UNIQUEID" val="11240"/>
</p:tagLst>
</file>

<file path=ppt/tags/tag195.xml><?xml version="1.0" encoding="utf-8"?>
<p:tagLst xmlns:p="http://schemas.openxmlformats.org/presentationml/2006/main">
  <p:tag name="AS_UNIQUEID" val="5743"/>
  <p:tag name="KSO_WM_BEAUTIFY_FLAG" val=""/>
</p:tagLst>
</file>

<file path=ppt/tags/tag196.xml><?xml version="1.0" encoding="utf-8"?>
<p:tagLst xmlns:p="http://schemas.openxmlformats.org/presentationml/2006/main">
  <p:tag name="AS_UNIQUEID" val="5746"/>
  <p:tag name="KSO_WM_BEAUTIFY_FLAG" val=""/>
</p:tagLst>
</file>

<file path=ppt/tags/tag197.xml><?xml version="1.0" encoding="utf-8"?>
<p:tagLst xmlns:p="http://schemas.openxmlformats.org/presentationml/2006/main">
  <p:tag name="AS_UNIQUEID" val="5747"/>
  <p:tag name="KSO_WM_BEAUTIFY_FLAG" val=""/>
</p:tagLst>
</file>

<file path=ppt/tags/tag198.xml><?xml version="1.0" encoding="utf-8"?>
<p:tagLst xmlns:p="http://schemas.openxmlformats.org/presentationml/2006/main">
  <p:tag name="AS_UNIQUEID" val="5749"/>
  <p:tag name="KSO_WM_BEAUTIFY_FLAG" val=""/>
</p:tagLst>
</file>

<file path=ppt/tags/tag199.xml><?xml version="1.0" encoding="utf-8"?>
<p:tagLst xmlns:p="http://schemas.openxmlformats.org/presentationml/2006/main">
  <p:tag name="AS_UNIQUEID" val="5752"/>
  <p:tag name="KSO_WM_BEAUTIFY_FLAG" val=""/>
</p:tagLst>
</file>

<file path=ppt/tags/tag2.xml><?xml version="1.0" encoding="utf-8"?>
<p:tagLst xmlns:p="http://schemas.openxmlformats.org/presentationml/2006/main">
  <p:tag name="AS_UNIQUEID" val="1146"/>
  <p:tag name="KSO_WM_BEAUTIFY_FLAG" val="#wm#"/>
  <p:tag name="KSO_WM_TAG_VERSION" val="1.0"/>
  <p:tag name="KSO_WM_UNIT_COMPATIBLE" val="0"/>
  <p:tag name="KSO_WM_UNIT_DIAGRAM_ISNUMVISUAL" val="0"/>
  <p:tag name="KSO_WM_UNIT_DIAGRAM_ISREFERUNIT" val="0"/>
  <p:tag name="KSO_WM_UNIT_HIGHLIGHT" val="0"/>
  <p:tag name="KSO_WM_UNIT_ID" val="_1*y*1"/>
  <p:tag name="KSO_WM_UNIT_INDEX" val="1"/>
  <p:tag name="KSO_WM_UNIT_LAYERLEVEL" val="1"/>
  <p:tag name="KSO_WM_UNIT_TYPE" val="y"/>
</p:tagLst>
</file>

<file path=ppt/tags/tag20.xml><?xml version="1.0" encoding="utf-8"?>
<p:tagLst xmlns:p="http://schemas.openxmlformats.org/presentationml/2006/main">
  <p:tag name="AS_UNIQUEID" val="116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0.xml><?xml version="1.0" encoding="utf-8"?>
<p:tagLst xmlns:p="http://schemas.openxmlformats.org/presentationml/2006/main">
  <p:tag name="AS_UNIQUEID" val="5750"/>
  <p:tag name="KSO_WM_BEAUTIFY_FLAG" val=""/>
</p:tagLst>
</file>

<file path=ppt/tags/tag201.xml><?xml version="1.0" encoding="utf-8"?>
<p:tagLst xmlns:p="http://schemas.openxmlformats.org/presentationml/2006/main">
  <p:tag name="AS_UNIQUEID" val="5751"/>
  <p:tag name="KSO_WM_BEAUTIFY_FLAG" val=""/>
</p:tagLst>
</file>

<file path=ppt/tags/tag202.xml><?xml version="1.0" encoding="utf-8"?>
<p:tagLst xmlns:p="http://schemas.openxmlformats.org/presentationml/2006/main">
  <p:tag name="AS_UNIQUEID" val="6302"/>
  <p:tag name="KSO_WM_BEAUTIFY_FLAG" val=""/>
</p:tagLst>
</file>

<file path=ppt/tags/tag203.xml><?xml version="1.0" encoding="utf-8"?>
<p:tagLst xmlns:p="http://schemas.openxmlformats.org/presentationml/2006/main">
  <p:tag name="AS_UNIQUEID" val="6303"/>
  <p:tag name="KSO_WM_BEAUTIFY_FLAG" val=""/>
</p:tagLst>
</file>

<file path=ppt/tags/tag204.xml><?xml version="1.0" encoding="utf-8"?>
<p:tagLst xmlns:p="http://schemas.openxmlformats.org/presentationml/2006/main">
  <p:tag name="AS_UNIQUEID" val="6304"/>
  <p:tag name="KSO_WM_BEAUTIFY_FLAG" val=""/>
</p:tagLst>
</file>

<file path=ppt/tags/tag205.xml><?xml version="1.0" encoding="utf-8"?>
<p:tagLst xmlns:p="http://schemas.openxmlformats.org/presentationml/2006/main">
  <p:tag name="AS_UNIQUEID" val="6305"/>
  <p:tag name="KSO_WM_BEAUTIFY_FLAG" val=""/>
</p:tagLst>
</file>

<file path=ppt/tags/tag206.xml><?xml version="1.0" encoding="utf-8"?>
<p:tagLst xmlns:p="http://schemas.openxmlformats.org/presentationml/2006/main">
  <p:tag name="AS_UNIQUEID" val="5611"/>
  <p:tag name="KSO_WM_BEAUTIFY_FLAG" val=""/>
</p:tagLst>
</file>

<file path=ppt/tags/tag207.xml><?xml version="1.0" encoding="utf-8"?>
<p:tagLst xmlns:p="http://schemas.openxmlformats.org/presentationml/2006/main">
  <p:tag name="AS_UNIQUEID" val="6363"/>
  <p:tag name="KSO_WM_BEAUTIFY_FLAG" val=""/>
  <p:tag name="KSO_WM_UNIT_PLACING_PICTURE_USER_VIEWPORT" val="{&quot;height&quot;:3989.464566929134,&quot;width&quot;:4729.615748031496}"/>
</p:tagLst>
</file>

<file path=ppt/tags/tag208.xml><?xml version="1.0" encoding="utf-8"?>
<p:tagLst xmlns:p="http://schemas.openxmlformats.org/presentationml/2006/main">
  <p:tag name="AS_UNIQUEID" val="11257"/>
</p:tagLst>
</file>

<file path=ppt/tags/tag209.xml><?xml version="1.0" encoding="utf-8"?>
<p:tagLst xmlns:p="http://schemas.openxmlformats.org/presentationml/2006/main">
  <p:tag name="AS_UNIQUEID" val="11258"/>
</p:tagLst>
</file>

<file path=ppt/tags/tag21.xml><?xml version="1.0" encoding="utf-8"?>
<p:tagLst xmlns:p="http://schemas.openxmlformats.org/presentationml/2006/main">
  <p:tag name="AS_UNIQUEID" val="116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0.xml><?xml version="1.0" encoding="utf-8"?>
<p:tagLst xmlns:p="http://schemas.openxmlformats.org/presentationml/2006/main">
  <p:tag name="AS_UNIQUEID" val="11259"/>
</p:tagLst>
</file>

<file path=ppt/tags/tag211.xml><?xml version="1.0" encoding="utf-8"?>
<p:tagLst xmlns:p="http://schemas.openxmlformats.org/presentationml/2006/main">
  <p:tag name="AS_UNIQUEID" val="11260"/>
</p:tagLst>
</file>

<file path=ppt/tags/tag212.xml><?xml version="1.0" encoding="utf-8"?>
<p:tagLst xmlns:p="http://schemas.openxmlformats.org/presentationml/2006/main">
  <p:tag name="AS_UNIQUEID" val="11261"/>
</p:tagLst>
</file>

<file path=ppt/tags/tag213.xml><?xml version="1.0" encoding="utf-8"?>
<p:tagLst xmlns:p="http://schemas.openxmlformats.org/presentationml/2006/main">
  <p:tag name="AS_UNIQUEID" val="11262"/>
</p:tagLst>
</file>

<file path=ppt/tags/tag214.xml><?xml version="1.0" encoding="utf-8"?>
<p:tagLst xmlns:p="http://schemas.openxmlformats.org/presentationml/2006/main">
  <p:tag name="AS_UNIQUEID" val="560"/>
</p:tagLst>
</file>

<file path=ppt/tags/tag215.xml><?xml version="1.0" encoding="utf-8"?>
<p:tagLst xmlns:p="http://schemas.openxmlformats.org/presentationml/2006/main">
  <p:tag name="AS_UNIQUEID" val="4901"/>
</p:tagLst>
</file>

<file path=ppt/tags/tag216.xml><?xml version="1.0" encoding="utf-8"?>
<p:tagLst xmlns:p="http://schemas.openxmlformats.org/presentationml/2006/main">
  <p:tag name="AS_UNIQUEID" val="11263"/>
</p:tagLst>
</file>

<file path=ppt/tags/tag217.xml><?xml version="1.0" encoding="utf-8"?>
<p:tagLst xmlns:p="http://schemas.openxmlformats.org/presentationml/2006/main">
  <p:tag name="AS_UNIQUEID" val="4901"/>
</p:tagLst>
</file>

<file path=ppt/tags/tag218.xml><?xml version="1.0" encoding="utf-8"?>
<p:tagLst xmlns:p="http://schemas.openxmlformats.org/presentationml/2006/main">
  <p:tag name="AS_UNIQUEID" val="11231"/>
</p:tagLst>
</file>

<file path=ppt/tags/tag219.xml><?xml version="1.0" encoding="utf-8"?>
<p:tagLst xmlns:p="http://schemas.openxmlformats.org/presentationml/2006/main">
  <p:tag name="AS_UNIQUEID" val="11232"/>
</p:tagLst>
</file>

<file path=ppt/tags/tag22.xml><?xml version="1.0" encoding="utf-8"?>
<p:tagLst xmlns:p="http://schemas.openxmlformats.org/presentationml/2006/main">
  <p:tag name="AS_UNIQUEID" val="116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0.xml><?xml version="1.0" encoding="utf-8"?>
<p:tagLst xmlns:p="http://schemas.openxmlformats.org/presentationml/2006/main">
  <p:tag name="AS_UNIQUEID" val="588"/>
</p:tagLst>
</file>

<file path=ppt/tags/tag221.xml><?xml version="1.0" encoding="utf-8"?>
<p:tagLst xmlns:p="http://schemas.openxmlformats.org/presentationml/2006/main">
  <p:tag name="AS_UNIQUEID" val="6319"/>
</p:tagLst>
</file>

<file path=ppt/tags/tag222.xml><?xml version="1.0" encoding="utf-8"?>
<p:tagLst xmlns:p="http://schemas.openxmlformats.org/presentationml/2006/main">
  <p:tag name="AS_UNIQUEID" val="6320"/>
</p:tagLst>
</file>

<file path=ppt/tags/tag223.xml><?xml version="1.0" encoding="utf-8"?>
<p:tagLst xmlns:p="http://schemas.openxmlformats.org/presentationml/2006/main">
  <p:tag name="AS_UNIQUEID" val="6321"/>
</p:tagLst>
</file>

<file path=ppt/tags/tag224.xml><?xml version="1.0" encoding="utf-8"?>
<p:tagLst xmlns:p="http://schemas.openxmlformats.org/presentationml/2006/main">
  <p:tag name="AS_UNIQUEID" val="6322"/>
</p:tagLst>
</file>

<file path=ppt/tags/tag225.xml><?xml version="1.0" encoding="utf-8"?>
<p:tagLst xmlns:p="http://schemas.openxmlformats.org/presentationml/2006/main">
  <p:tag name="AS_UNIQUEID" val="6323"/>
</p:tagLst>
</file>

<file path=ppt/tags/tag226.xml><?xml version="1.0" encoding="utf-8"?>
<p:tagLst xmlns:p="http://schemas.openxmlformats.org/presentationml/2006/main">
  <p:tag name="AS_UNIQUEID" val="6324"/>
</p:tagLst>
</file>

<file path=ppt/tags/tag227.xml><?xml version="1.0" encoding="utf-8"?>
<p:tagLst xmlns:p="http://schemas.openxmlformats.org/presentationml/2006/main">
  <p:tag name="AS_UNIQUEID" val="5755"/>
</p:tagLst>
</file>

<file path=ppt/tags/tag228.xml><?xml version="1.0" encoding="utf-8"?>
<p:tagLst xmlns:p="http://schemas.openxmlformats.org/presentationml/2006/main">
  <p:tag name="AS_UNIQUEID" val="6325"/>
</p:tagLst>
</file>

<file path=ppt/tags/tag229.xml><?xml version="1.0" encoding="utf-8"?>
<p:tagLst xmlns:p="http://schemas.openxmlformats.org/presentationml/2006/main">
  <p:tag name="AS_UNIQUEID" val="6326"/>
</p:tagLst>
</file>

<file path=ppt/tags/tag23.xml><?xml version="1.0" encoding="utf-8"?>
<p:tagLst xmlns:p="http://schemas.openxmlformats.org/presentationml/2006/main">
  <p:tag name="AS_UNIQUEID" val="116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0.xml><?xml version="1.0" encoding="utf-8"?>
<p:tagLst xmlns:p="http://schemas.openxmlformats.org/presentationml/2006/main">
  <p:tag name="AS_UNIQUEID" val="5757"/>
</p:tagLst>
</file>

<file path=ppt/tags/tag231.xml><?xml version="1.0" encoding="utf-8"?>
<p:tagLst xmlns:p="http://schemas.openxmlformats.org/presentationml/2006/main">
  <p:tag name="AS_UNIQUEID" val="6328"/>
</p:tagLst>
</file>

<file path=ppt/tags/tag232.xml><?xml version="1.0" encoding="utf-8"?>
<p:tagLst xmlns:p="http://schemas.openxmlformats.org/presentationml/2006/main">
  <p:tag name="AS_UNIQUEID" val="6329"/>
</p:tagLst>
</file>

<file path=ppt/tags/tag233.xml><?xml version="1.0" encoding="utf-8"?>
<p:tagLst xmlns:p="http://schemas.openxmlformats.org/presentationml/2006/main">
  <p:tag name="AS_UNIQUEID" val="11147"/>
</p:tagLst>
</file>

<file path=ppt/tags/tag234.xml><?xml version="1.0" encoding="utf-8"?>
<p:tagLst xmlns:p="http://schemas.openxmlformats.org/presentationml/2006/main">
  <p:tag name="AS_UNIQUEID" val="6327"/>
</p:tagLst>
</file>

<file path=ppt/tags/tag235.xml><?xml version="1.0" encoding="utf-8"?>
<p:tagLst xmlns:p="http://schemas.openxmlformats.org/presentationml/2006/main">
  <p:tag name="AS_UNIQUEID" val="6357"/>
</p:tagLst>
</file>

<file path=ppt/tags/tag236.xml><?xml version="1.0" encoding="utf-8"?>
<p:tagLst xmlns:p="http://schemas.openxmlformats.org/presentationml/2006/main">
  <p:tag name="AS_UNIQUEID" val="6326"/>
</p:tagLst>
</file>

<file path=ppt/tags/tag237.xml><?xml version="1.0" encoding="utf-8"?>
<p:tagLst xmlns:p="http://schemas.openxmlformats.org/presentationml/2006/main">
  <p:tag name="AS_UNIQUEID" val="5611"/>
  <p:tag name="KSO_WM_BEAUTIFY_FLAG" val=""/>
</p:tagLst>
</file>

<file path=ppt/tags/tag238.xml><?xml version="1.0" encoding="utf-8"?>
<p:tagLst xmlns:p="http://schemas.openxmlformats.org/presentationml/2006/main">
  <p:tag name="AS_UNIQUEID" val="6331"/>
</p:tagLst>
</file>

<file path=ppt/tags/tag239.xml><?xml version="1.0" encoding="utf-8"?>
<p:tagLst xmlns:p="http://schemas.openxmlformats.org/presentationml/2006/main">
  <p:tag name="AS_UNIQUEID" val="11176"/>
</p:tagLst>
</file>

<file path=ppt/tags/tag24.xml><?xml version="1.0" encoding="utf-8"?>
<p:tagLst xmlns:p="http://schemas.openxmlformats.org/presentationml/2006/main">
  <p:tag name="AS_UNIQUEID" val="117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40.xml><?xml version="1.0" encoding="utf-8"?>
<p:tagLst xmlns:p="http://schemas.openxmlformats.org/presentationml/2006/main">
  <p:tag name="AS_UNIQUEID" val="5743"/>
  <p:tag name="KSO_WM_BEAUTIFY_FLAG" val=""/>
</p:tagLst>
</file>

<file path=ppt/tags/tag241.xml><?xml version="1.0" encoding="utf-8"?>
<p:tagLst xmlns:p="http://schemas.openxmlformats.org/presentationml/2006/main">
  <p:tag name="AS_UNIQUEID" val="11266"/>
</p:tagLst>
</file>

<file path=ppt/tags/tag242.xml><?xml version="1.0" encoding="utf-8"?>
<p:tagLst xmlns:p="http://schemas.openxmlformats.org/presentationml/2006/main">
  <p:tag name="AS_UNIQUEID" val="11267"/>
</p:tagLst>
</file>

<file path=ppt/tags/tag243.xml><?xml version="1.0" encoding="utf-8"?>
<p:tagLst xmlns:p="http://schemas.openxmlformats.org/presentationml/2006/main">
  <p:tag name="AS_UNIQUEID" val="11268"/>
</p:tagLst>
</file>

<file path=ppt/tags/tag244.xml><?xml version="1.0" encoding="utf-8"?>
<p:tagLst xmlns:p="http://schemas.openxmlformats.org/presentationml/2006/main">
  <p:tag name="AS_UNIQUEID" val="11269"/>
</p:tagLst>
</file>

<file path=ppt/tags/tag245.xml><?xml version="1.0" encoding="utf-8"?>
<p:tagLst xmlns:p="http://schemas.openxmlformats.org/presentationml/2006/main">
  <p:tag name="AS_UNIQUEID" val="4901"/>
</p:tagLst>
</file>

<file path=ppt/tags/tag246.xml><?xml version="1.0" encoding="utf-8"?>
<p:tagLst xmlns:p="http://schemas.openxmlformats.org/presentationml/2006/main">
  <p:tag name="AS_UNIQUEID" val="5754"/>
</p:tagLst>
</file>

<file path=ppt/tags/tag247.xml><?xml version="1.0" encoding="utf-8"?>
<p:tagLst xmlns:p="http://schemas.openxmlformats.org/presentationml/2006/main">
  <p:tag name="AS_UNIQUEID" val="697"/>
</p:tagLst>
</file>

<file path=ppt/tags/tag24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49.xml><?xml version="1.0" encoding="utf-8"?>
<p:tagLst xmlns:p="http://schemas.openxmlformats.org/presentationml/2006/main">
  <p:tag name="AS_UNIQUEID" val="6316"/>
</p:tagLst>
</file>

<file path=ppt/tags/tag25.xml><?xml version="1.0" encoding="utf-8"?>
<p:tagLst xmlns:p="http://schemas.openxmlformats.org/presentationml/2006/main">
  <p:tag name="AS_UNIQUEID" val="117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AS_UNIQUEID" val="6317"/>
</p:tagLst>
</file>

<file path=ppt/tags/tag251.xml><?xml version="1.0" encoding="utf-8"?>
<p:tagLst xmlns:p="http://schemas.openxmlformats.org/presentationml/2006/main">
  <p:tag name="AS_UNIQUEID" val="5759"/>
</p:tagLst>
</file>

<file path=ppt/tags/tag252.xml><?xml version="1.0" encoding="utf-8"?>
<p:tagLst xmlns:p="http://schemas.openxmlformats.org/presentationml/2006/main">
  <p:tag name="AS_UNIQUEID" val="5760"/>
</p:tagLst>
</file>

<file path=ppt/tags/tag253.xml><?xml version="1.0" encoding="utf-8"?>
<p:tagLst xmlns:p="http://schemas.openxmlformats.org/presentationml/2006/main">
  <p:tag name="AS_UNIQUEID" val="6336"/>
</p:tagLst>
</file>

<file path=ppt/tags/tag254.xml><?xml version="1.0" encoding="utf-8"?>
<p:tagLst xmlns:p="http://schemas.openxmlformats.org/presentationml/2006/main">
  <p:tag name="AS_UNIQUEID" val="5761"/>
</p:tagLst>
</file>

<file path=ppt/tags/tag255.xml><?xml version="1.0" encoding="utf-8"?>
<p:tagLst xmlns:p="http://schemas.openxmlformats.org/presentationml/2006/main">
  <p:tag name="AS_UNIQUEID" val="5762"/>
</p:tagLst>
</file>

<file path=ppt/tags/tag256.xml><?xml version="1.0" encoding="utf-8"?>
<p:tagLst xmlns:p="http://schemas.openxmlformats.org/presentationml/2006/main">
  <p:tag name="AS_UNIQUEID" val="482"/>
</p:tagLst>
</file>

<file path=ppt/tags/tag257.xml><?xml version="1.0" encoding="utf-8"?>
<p:tagLst xmlns:p="http://schemas.openxmlformats.org/presentationml/2006/main">
  <p:tag name="AS_UNIQUEID" val="6339"/>
</p:tagLst>
</file>

<file path=ppt/tags/tag258.xml><?xml version="1.0" encoding="utf-8"?>
<p:tagLst xmlns:p="http://schemas.openxmlformats.org/presentationml/2006/main">
  <p:tag name="AS_UNIQUEID" val="6340"/>
</p:tagLst>
</file>

<file path=ppt/tags/tag259.xml><?xml version="1.0" encoding="utf-8"?>
<p:tagLst xmlns:p="http://schemas.openxmlformats.org/presentationml/2006/main">
  <p:tag name="AS_UNIQUEID" val="5611"/>
  <p:tag name="KSO_WM_BEAUTIFY_FLAG" val=""/>
</p:tagLst>
</file>

<file path=ppt/tags/tag26.xml><?xml version="1.0" encoding="utf-8"?>
<p:tagLst xmlns:p="http://schemas.openxmlformats.org/presentationml/2006/main">
  <p:tag name="AS_UNIQUEID" val="117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0.xml><?xml version="1.0" encoding="utf-8"?>
<p:tagLst xmlns:p="http://schemas.openxmlformats.org/presentationml/2006/main">
  <p:tag name="AS_UNIQUEID" val="6361"/>
</p:tagLst>
</file>

<file path=ppt/tags/tag261.xml><?xml version="1.0" encoding="utf-8"?>
<p:tagLst xmlns:p="http://schemas.openxmlformats.org/presentationml/2006/main">
  <p:tag name="AS_UNIQUEID" val="11150"/>
  <p:tag name="KSO_WM_BEAUTIFY_FLAG" val=""/>
</p:tagLst>
</file>

<file path=ppt/tags/tag262.xml><?xml version="1.0" encoding="utf-8"?>
<p:tagLst xmlns:p="http://schemas.openxmlformats.org/presentationml/2006/main">
  <p:tag name="AS_UNIQUEID" val="6325"/>
  <p:tag name="KSO_WM_BEAUTIFY_FLAG" val=""/>
</p:tagLst>
</file>

<file path=ppt/tags/tag263.xml><?xml version="1.0" encoding="utf-8"?>
<p:tagLst xmlns:p="http://schemas.openxmlformats.org/presentationml/2006/main">
  <p:tag name="AS_UNIQUEID" val="11151"/>
  <p:tag name="KSO_WM_BEAUTIFY_FLAG" val=""/>
</p:tagLst>
</file>

<file path=ppt/tags/tag264.xml><?xml version="1.0" encoding="utf-8"?>
<p:tagLst xmlns:p="http://schemas.openxmlformats.org/presentationml/2006/main">
  <p:tag name="AS_UNIQUEID" val="5743"/>
  <p:tag name="KSO_WM_BEAUTIFY_FLAG" val=""/>
</p:tagLst>
</file>

<file path=ppt/tags/tag265.xml><?xml version="1.0" encoding="utf-8"?>
<p:tagLst xmlns:p="http://schemas.openxmlformats.org/presentationml/2006/main">
  <p:tag name="AS_UNIQUEID" val="11272"/>
</p:tagLst>
</file>

<file path=ppt/tags/tag266.xml><?xml version="1.0" encoding="utf-8"?>
<p:tagLst xmlns:p="http://schemas.openxmlformats.org/presentationml/2006/main">
  <p:tag name="AS_UNIQUEID" val="11273"/>
</p:tagLst>
</file>

<file path=ppt/tags/tag267.xml><?xml version="1.0" encoding="utf-8"?>
<p:tagLst xmlns:p="http://schemas.openxmlformats.org/presentationml/2006/main">
  <p:tag name="AS_UNIQUEID" val="11274"/>
</p:tagLst>
</file>

<file path=ppt/tags/tag268.xml><?xml version="1.0" encoding="utf-8"?>
<p:tagLst xmlns:p="http://schemas.openxmlformats.org/presentationml/2006/main">
  <p:tag name="AS_UNIQUEID" val="11275"/>
</p:tagLst>
</file>

<file path=ppt/tags/tag269.xml><?xml version="1.0" encoding="utf-8"?>
<p:tagLst xmlns:p="http://schemas.openxmlformats.org/presentationml/2006/main">
  <p:tag name="AS_UNIQUEID" val="5704"/>
  <p:tag name="KSO_WM_BEAUTIFY_FLAG" val=""/>
</p:tagLst>
</file>

<file path=ppt/tags/tag27.xml><?xml version="1.0" encoding="utf-8"?>
<p:tagLst xmlns:p="http://schemas.openxmlformats.org/presentationml/2006/main">
  <p:tag name="AS_UNIQUEID" val="117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p="http://schemas.openxmlformats.org/presentationml/2006/main">
  <p:tag name="AS_UNIQUEID" val="5705"/>
  <p:tag name="KSO_WM_BEAUTIFY_FLAG" val=""/>
</p:tagLst>
</file>

<file path=ppt/tags/tag271.xml><?xml version="1.0" encoding="utf-8"?>
<p:tagLst xmlns:p="http://schemas.openxmlformats.org/presentationml/2006/main">
  <p:tag name="AS_UNIQUEID" val="5705"/>
  <p:tag name="KSO_WM_BEAUTIFY_FLAG" val=""/>
</p:tagLst>
</file>

<file path=ppt/tags/tag27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73.xml><?xml version="1.0" encoding="utf-8"?>
<p:tagLst xmlns:p="http://schemas.openxmlformats.org/presentationml/2006/main">
  <p:tag name="AS_UNIQUEID" val="6333"/>
</p:tagLst>
</file>

<file path=ppt/tags/tag274.xml><?xml version="1.0" encoding="utf-8"?>
<p:tagLst xmlns:p="http://schemas.openxmlformats.org/presentationml/2006/main">
  <p:tag name="AS_UNIQUEID" val="6334"/>
</p:tagLst>
</file>

<file path=ppt/tags/tag275.xml><?xml version="1.0" encoding="utf-8"?>
<p:tagLst xmlns:p="http://schemas.openxmlformats.org/presentationml/2006/main">
  <p:tag name="AS_UNIQUEID" val="11292"/>
</p:tagLst>
</file>

<file path=ppt/tags/tag276.xml><?xml version="1.0" encoding="utf-8"?>
<p:tagLst xmlns:p="http://schemas.openxmlformats.org/presentationml/2006/main">
  <p:tag name="AS_UNIQUEID" val="1449"/>
</p:tagLst>
</file>

<file path=ppt/tags/tag277.xml><?xml version="1.0" encoding="utf-8"?>
<p:tagLst xmlns:p="http://schemas.openxmlformats.org/presentationml/2006/main">
  <p:tag name="AS_UNIQUEID" val="1450"/>
</p:tagLst>
</file>

<file path=ppt/tags/tag278.xml><?xml version="1.0" encoding="utf-8"?>
<p:tagLst xmlns:p="http://schemas.openxmlformats.org/presentationml/2006/main">
  <p:tag name="AS_UNIQUEID" val="1451"/>
</p:tagLst>
</file>

<file path=ppt/tags/tag279.xml><?xml version="1.0" encoding="utf-8"?>
<p:tagLst xmlns:p="http://schemas.openxmlformats.org/presentationml/2006/main">
  <p:tag name="AS_UNIQUEID" val="1416"/>
</p:tagLst>
</file>

<file path=ppt/tags/tag28.xml><?xml version="1.0" encoding="utf-8"?>
<p:tagLst xmlns:p="http://schemas.openxmlformats.org/presentationml/2006/main">
  <p:tag name="AS_UNIQUEID" val="117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0.xml><?xml version="1.0" encoding="utf-8"?>
<p:tagLst xmlns:p="http://schemas.openxmlformats.org/presentationml/2006/main">
  <p:tag name="AS_UNIQUEID" val="1416"/>
</p:tagLst>
</file>

<file path=ppt/tags/tag281.xml><?xml version="1.0" encoding="utf-8"?>
<p:tagLst xmlns:p="http://schemas.openxmlformats.org/presentationml/2006/main">
  <p:tag name="AS_UNIQUEID" val="11293"/>
</p:tagLst>
</file>

<file path=ppt/tags/tag282.xml><?xml version="1.0" encoding="utf-8"?>
<p:tagLst xmlns:p="http://schemas.openxmlformats.org/presentationml/2006/main">
  <p:tag name="AS_UNIQUEID" val="1448"/>
</p:tagLst>
</file>

<file path=ppt/tags/tag283.xml><?xml version="1.0" encoding="utf-8"?>
<p:tagLst xmlns:p="http://schemas.openxmlformats.org/presentationml/2006/main">
  <p:tag name="AS_UNIQUEID" val="1448"/>
</p:tagLst>
</file>

<file path=ppt/tags/tag284.xml><?xml version="1.0" encoding="utf-8"?>
<p:tagLst xmlns:p="http://schemas.openxmlformats.org/presentationml/2006/main">
  <p:tag name="AS_UNIQUEID" val="1448"/>
</p:tagLst>
</file>

<file path=ppt/tags/tag285.xml><?xml version="1.0" encoding="utf-8"?>
<p:tagLst xmlns:p="http://schemas.openxmlformats.org/presentationml/2006/main">
  <p:tag name="AS_UNIQUEID" val="11294"/>
</p:tagLst>
</file>

<file path=ppt/tags/tag286.xml><?xml version="1.0" encoding="utf-8"?>
<p:tagLst xmlns:p="http://schemas.openxmlformats.org/presentationml/2006/main">
  <p:tag name="AS_UNIQUEID" val="11295"/>
</p:tagLst>
</file>

<file path=ppt/tags/tag287.xml><?xml version="1.0" encoding="utf-8"?>
<p:tagLst xmlns:p="http://schemas.openxmlformats.org/presentationml/2006/main">
  <p:tag name="AS_UNIQUEID" val="11296"/>
</p:tagLst>
</file>

<file path=ppt/tags/tag288.xml><?xml version="1.0" encoding="utf-8"?>
<p:tagLst xmlns:p="http://schemas.openxmlformats.org/presentationml/2006/main">
  <p:tag name="AS_UNIQUEID" val="11297"/>
</p:tagLst>
</file>

<file path=ppt/tags/tag289.xml><?xml version="1.0" encoding="utf-8"?>
<p:tagLst xmlns:p="http://schemas.openxmlformats.org/presentationml/2006/main">
  <p:tag name="AS_UNIQUEID" val="11282"/>
</p:tagLst>
</file>

<file path=ppt/tags/tag29.xml><?xml version="1.0" encoding="utf-8"?>
<p:tagLst xmlns:p="http://schemas.openxmlformats.org/presentationml/2006/main">
  <p:tag name="AS_UNIQUEID" val="117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0.xml><?xml version="1.0" encoding="utf-8"?>
<p:tagLst xmlns:p="http://schemas.openxmlformats.org/presentationml/2006/main">
  <p:tag name="AS_UNIQUEID" val="11283"/>
</p:tagLst>
</file>

<file path=ppt/tags/tag291.xml><?xml version="1.0" encoding="utf-8"?>
<p:tagLst xmlns:p="http://schemas.openxmlformats.org/presentationml/2006/main">
  <p:tag name="AS_UNIQUEID" val="11284"/>
</p:tagLst>
</file>

<file path=ppt/tags/tag292.xml><?xml version="1.0" encoding="utf-8"?>
<p:tagLst xmlns:p="http://schemas.openxmlformats.org/presentationml/2006/main">
  <p:tag name="AS_UNIQUEID" val="1561"/>
</p:tagLst>
</file>

<file path=ppt/tags/tag293.xml><?xml version="1.0" encoding="utf-8"?>
<p:tagLst xmlns:p="http://schemas.openxmlformats.org/presentationml/2006/main">
  <p:tag name="AS_UNIQUEID" val="1562"/>
</p:tagLst>
</file>

<file path=ppt/tags/tag294.xml><?xml version="1.0" encoding="utf-8"?>
<p:tagLst xmlns:p="http://schemas.openxmlformats.org/presentationml/2006/main">
  <p:tag name="AS_UNIQUEID" val="11285"/>
</p:tagLst>
</file>

<file path=ppt/tags/tag295.xml><?xml version="1.0" encoding="utf-8"?>
<p:tagLst xmlns:p="http://schemas.openxmlformats.org/presentationml/2006/main">
  <p:tag name="AS_UNIQUEID" val="11384"/>
</p:tagLst>
</file>

<file path=ppt/tags/tag296.xml><?xml version="1.0" encoding="utf-8"?>
<p:tagLst xmlns:p="http://schemas.openxmlformats.org/presentationml/2006/main">
  <p:tag name="AS_UNIQUEID" val="11299"/>
</p:tagLst>
</file>

<file path=ppt/tags/tag297.xml><?xml version="1.0" encoding="utf-8"?>
<p:tagLst xmlns:p="http://schemas.openxmlformats.org/presentationml/2006/main">
  <p:tag name="AS_UNIQUEID" val="11300"/>
</p:tagLst>
</file>

<file path=ppt/tags/tag298.xml><?xml version="1.0" encoding="utf-8"?>
<p:tagLst xmlns:p="http://schemas.openxmlformats.org/presentationml/2006/main">
  <p:tag name="AS_UNIQUEID" val="11301"/>
</p:tagLst>
</file>

<file path=ppt/tags/tag299.xml><?xml version="1.0" encoding="utf-8"?>
<p:tagLst xmlns:p="http://schemas.openxmlformats.org/presentationml/2006/main">
  <p:tag name="AS_UNIQUEID" val="2295"/>
</p:tagLst>
</file>

<file path=ppt/tags/tag3.xml><?xml version="1.0" encoding="utf-8"?>
<p:tagLst xmlns:p="http://schemas.openxmlformats.org/presentationml/2006/main">
  <p:tag name="AS_UNIQUEID" val="1147"/>
  <p:tag name="KSO_WM_BEAUTIFY_FLAG" val="#wm#"/>
  <p:tag name="KSO_WM_TAG_VERSION" val="1.0"/>
  <p:tag name="KSO_WM_UNIT_COMPATIBLE" val="0"/>
  <p:tag name="KSO_WM_UNIT_DIAGRAM_ISNUMVISUAL" val="0"/>
  <p:tag name="KSO_WM_UNIT_DIAGRAM_ISREFERUNIT" val="0"/>
  <p:tag name="KSO_WM_UNIT_HIGHLIGHT" val="0"/>
  <p:tag name="KSO_WM_UNIT_ID" val="_1*y*2"/>
  <p:tag name="KSO_WM_UNIT_INDEX" val="2"/>
  <p:tag name="KSO_WM_UNIT_LAYERLEVEL" val="1"/>
  <p:tag name="KSO_WM_UNIT_TYPE" val="y"/>
</p:tagLst>
</file>

<file path=ppt/tags/tag30.xml><?xml version="1.0" encoding="utf-8"?>
<p:tagLst xmlns:p="http://schemas.openxmlformats.org/presentationml/2006/main">
  <p:tag name="AS_UNIQUEID" val="117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00.xml><?xml version="1.0" encoding="utf-8"?>
<p:tagLst xmlns:p="http://schemas.openxmlformats.org/presentationml/2006/main">
  <p:tag name="AS_UNIQUEID" val="2296"/>
</p:tagLst>
</file>

<file path=ppt/tags/tag301.xml><?xml version="1.0" encoding="utf-8"?>
<p:tagLst xmlns:p="http://schemas.openxmlformats.org/presentationml/2006/main">
  <p:tag name="AS_UNIQUEID" val="11242"/>
</p:tagLst>
</file>

<file path=ppt/tags/tag302.xml><?xml version="1.0" encoding="utf-8"?>
<p:tagLst xmlns:p="http://schemas.openxmlformats.org/presentationml/2006/main">
  <p:tag name="AS_UNIQUEID" val="11243"/>
</p:tagLst>
</file>

<file path=ppt/tags/tag303.xml><?xml version="1.0" encoding="utf-8"?>
<p:tagLst xmlns:p="http://schemas.openxmlformats.org/presentationml/2006/main">
  <p:tag name="AS_UNIQUEID" val="11244"/>
</p:tagLst>
</file>

<file path=ppt/tags/tag304.xml><?xml version="1.0" encoding="utf-8"?>
<p:tagLst xmlns:p="http://schemas.openxmlformats.org/presentationml/2006/main">
  <p:tag name="AS_UNIQUEID" val="11245"/>
</p:tagLst>
</file>

<file path=ppt/tags/tag305.xml><?xml version="1.0" encoding="utf-8"?>
<p:tagLst xmlns:p="http://schemas.openxmlformats.org/presentationml/2006/main">
  <p:tag name="AS_UNIQUEID" val="1278"/>
</p:tagLst>
</file>

<file path=ppt/tags/tag306.xml><?xml version="1.0" encoding="utf-8"?>
<p:tagLst xmlns:p="http://schemas.openxmlformats.org/presentationml/2006/main">
  <p:tag name="AS_UNIQUEID" val="1279"/>
</p:tagLst>
</file>

<file path=ppt/tags/tag307.xml><?xml version="1.0" encoding="utf-8"?>
<p:tagLst xmlns:p="http://schemas.openxmlformats.org/presentationml/2006/main">
  <p:tag name="AS_UNIQUEID" val="11246"/>
</p:tagLst>
</file>

<file path=ppt/tags/tag308.xml><?xml version="1.0" encoding="utf-8"?>
<p:tagLst xmlns:p="http://schemas.openxmlformats.org/presentationml/2006/main">
  <p:tag name="AS_UNIQUEID" val="11247"/>
</p:tagLst>
</file>

<file path=ppt/tags/tag309.xml><?xml version="1.0" encoding="utf-8"?>
<p:tagLst xmlns:p="http://schemas.openxmlformats.org/presentationml/2006/main">
  <p:tag name="AS_UNIQUEID" val="11248"/>
</p:tagLst>
</file>

<file path=ppt/tags/tag31.xml><?xml version="1.0" encoding="utf-8"?>
<p:tagLst xmlns:p="http://schemas.openxmlformats.org/presentationml/2006/main">
  <p:tag name="AS_UNIQUEID" val="117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2647"/>
</p:tagLst>
</file>

<file path=ppt/tags/tag311.xml><?xml version="1.0" encoding="utf-8"?>
<p:tagLst xmlns:p="http://schemas.openxmlformats.org/presentationml/2006/main">
  <p:tag name="AS_UNIQUEID" val="386"/>
</p:tagLst>
</file>

<file path=ppt/tags/tag312.xml><?xml version="1.0" encoding="utf-8"?>
<p:tagLst xmlns:p="http://schemas.openxmlformats.org/presentationml/2006/main">
  <p:tag name="AS_UNIQUEID" val="11227"/>
</p:tagLst>
</file>

<file path=ppt/tags/tag313.xml><?xml version="1.0" encoding="utf-8"?>
<p:tagLst xmlns:p="http://schemas.openxmlformats.org/presentationml/2006/main">
  <p:tag name="AS_UNIQUEID" val="542"/>
</p:tagLst>
</file>

<file path=ppt/tags/tag314.xml><?xml version="1.0" encoding="utf-8"?>
<p:tagLst xmlns:p="http://schemas.openxmlformats.org/presentationml/2006/main">
  <p:tag name="AS_UNIQUEID" val="416"/>
  <p:tag name="KSO_WM_BEAUTIFY_FLAG" val=""/>
</p:tagLst>
</file>

<file path=ppt/tags/tag315.xml><?xml version="1.0" encoding="utf-8"?>
<p:tagLst xmlns:p="http://schemas.openxmlformats.org/presentationml/2006/main">
  <p:tag name="AS_UNIQUEID" val="543"/>
</p:tagLst>
</file>

<file path=ppt/tags/tag316.xml><?xml version="1.0" encoding="utf-8"?>
<p:tagLst xmlns:p="http://schemas.openxmlformats.org/presentationml/2006/main">
  <p:tag name="AS_UNIQUEID" val="416"/>
  <p:tag name="KSO_WM_BEAUTIFY_FLAG" val=""/>
</p:tagLst>
</file>

<file path=ppt/tags/tag317.xml><?xml version="1.0" encoding="utf-8"?>
<p:tagLst xmlns:p="http://schemas.openxmlformats.org/presentationml/2006/main">
  <p:tag name="AS_UNIQUEID" val="11261"/>
</p:tagLst>
</file>

<file path=ppt/tags/tag318.xml><?xml version="1.0" encoding="utf-8"?>
<p:tagLst xmlns:p="http://schemas.openxmlformats.org/presentationml/2006/main">
  <p:tag name="AS_UNIQUEID" val="415"/>
  <p:tag name="KSO_WM_BEAUTIFY_FLAG" val=""/>
</p:tagLst>
</file>

<file path=ppt/tags/tag319.xml><?xml version="1.0" encoding="utf-8"?>
<p:tagLst xmlns:p="http://schemas.openxmlformats.org/presentationml/2006/main">
  <p:tag name="AS_UNIQUEID" val="414"/>
  <p:tag name="KSO_WM_BEAUTIFY_FLAG" val=""/>
</p:tagLst>
</file>

<file path=ppt/tags/tag32.xml><?xml version="1.0" encoding="utf-8"?>
<p:tagLst xmlns:p="http://schemas.openxmlformats.org/presentationml/2006/main">
  <p:tag name="AS_UNIQUEID" val="118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AS_UNIQUEID" val="416"/>
  <p:tag name="KSO_WM_BEAUTIFY_FLAG" val=""/>
</p:tagLst>
</file>

<file path=ppt/tags/tag321.xml><?xml version="1.0" encoding="utf-8"?>
<p:tagLst xmlns:p="http://schemas.openxmlformats.org/presentationml/2006/main">
  <p:tag name="AS_UNIQUEID" val="413"/>
  <p:tag name="KSO_WM_BEAUTIFY_FLAG" val=""/>
</p:tagLst>
</file>

<file path=ppt/tags/tag322.xml><?xml version="1.0" encoding="utf-8"?>
<p:tagLst xmlns:p="http://schemas.openxmlformats.org/presentationml/2006/main">
  <p:tag name="AS_UNIQUEID" val="537"/>
</p:tagLst>
</file>

<file path=ppt/tags/tag323.xml><?xml version="1.0" encoding="utf-8"?>
<p:tagLst xmlns:p="http://schemas.openxmlformats.org/presentationml/2006/main">
  <p:tag name="AS_UNIQUEID" val="416"/>
  <p:tag name="KSO_WM_BEAUTIFY_FLAG" val=""/>
</p:tagLst>
</file>

<file path=ppt/tags/tag324.xml><?xml version="1.0" encoding="utf-8"?>
<p:tagLst xmlns:p="http://schemas.openxmlformats.org/presentationml/2006/main">
  <p:tag name="AS_UNIQUEID" val="539"/>
</p:tagLst>
</file>

<file path=ppt/tags/tag325.xml><?xml version="1.0" encoding="utf-8"?>
<p:tagLst xmlns:p="http://schemas.openxmlformats.org/presentationml/2006/main">
  <p:tag name="AS_UNIQUEID" val="416"/>
  <p:tag name="KSO_WM_BEAUTIFY_FLAG" val=""/>
</p:tagLst>
</file>

<file path=ppt/tags/tag326.xml><?xml version="1.0" encoding="utf-8"?>
<p:tagLst xmlns:p="http://schemas.openxmlformats.org/presentationml/2006/main">
  <p:tag name="AS_UNIQUEID" val="416"/>
  <p:tag name="KSO_WM_BEAUTIFY_FLAG" val=""/>
</p:tagLst>
</file>

<file path=ppt/tags/tag327.xml><?xml version="1.0" encoding="utf-8"?>
<p:tagLst xmlns:p="http://schemas.openxmlformats.org/presentationml/2006/main">
  <p:tag name="AS_UNIQUEID" val="418"/>
  <p:tag name="KSO_WM_BEAUTIFY_FLAG" val=""/>
</p:tagLst>
</file>

<file path=ppt/tags/tag328.xml><?xml version="1.0" encoding="utf-8"?>
<p:tagLst xmlns:p="http://schemas.openxmlformats.org/presentationml/2006/main">
  <p:tag name="AS_UNIQUEID" val="418"/>
  <p:tag name="KSO_WM_BEAUTIFY_FLAG" val=""/>
</p:tagLst>
</file>

<file path=ppt/tags/tag329.xml><?xml version="1.0" encoding="utf-8"?>
<p:tagLst xmlns:p="http://schemas.openxmlformats.org/presentationml/2006/main">
  <p:tag name="AS_UNIQUEID" val="532"/>
  <p:tag name="KSO_WM_BEAUTIFY_FLAG" val=""/>
</p:tagLst>
</file>

<file path=ppt/tags/tag33.xml><?xml version="1.0" encoding="utf-8"?>
<p:tagLst xmlns:p="http://schemas.openxmlformats.org/presentationml/2006/main">
  <p:tag name="AS_UNIQUEID" val="118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533"/>
  <p:tag name="KSO_WM_BEAUTIFY_FLAG" val=""/>
</p:tagLst>
</file>

<file path=ppt/tags/tag331.xml><?xml version="1.0" encoding="utf-8"?>
<p:tagLst xmlns:p="http://schemas.openxmlformats.org/presentationml/2006/main">
  <p:tag name="AS_UNIQUEID" val="418"/>
  <p:tag name="KSO_WM_BEAUTIFY_FLAG" val=""/>
</p:tagLst>
</file>

<file path=ppt/tags/tag332.xml><?xml version="1.0" encoding="utf-8"?>
<p:tagLst xmlns:p="http://schemas.openxmlformats.org/presentationml/2006/main">
  <p:tag name="AS_UNIQUEID" val="534"/>
  <p:tag name="KSO_WM_BEAUTIFY_FLAG" val=""/>
</p:tagLst>
</file>

<file path=ppt/tags/tag333.xml><?xml version="1.0" encoding="utf-8"?>
<p:tagLst xmlns:p="http://schemas.openxmlformats.org/presentationml/2006/main">
  <p:tag name="AS_UNIQUEID" val="418"/>
  <p:tag name="KSO_WM_BEAUTIFY_FLAG" val=""/>
</p:tagLst>
</file>

<file path=ppt/tags/tag334.xml><?xml version="1.0" encoding="utf-8"?>
<p:tagLst xmlns:p="http://schemas.openxmlformats.org/presentationml/2006/main">
  <p:tag name="AS_UNIQUEID" val="535"/>
  <p:tag name="KSO_WM_BEAUTIFY_FLAG" val=""/>
</p:tagLst>
</file>

<file path=ppt/tags/tag335.xml><?xml version="1.0" encoding="utf-8"?>
<p:tagLst xmlns:p="http://schemas.openxmlformats.org/presentationml/2006/main">
  <p:tag name="AS_UNIQUEID" val="418"/>
  <p:tag name="KSO_WM_BEAUTIFY_FLAG" val=""/>
</p:tagLst>
</file>

<file path=ppt/tags/tag336.xml><?xml version="1.0" encoding="utf-8"?>
<p:tagLst xmlns:p="http://schemas.openxmlformats.org/presentationml/2006/main">
  <p:tag name="AS_UNIQUEID" val="532"/>
  <p:tag name="KSO_WM_BEAUTIFY_FLAG" val=""/>
</p:tagLst>
</file>

<file path=ppt/tags/tag337.xml><?xml version="1.0" encoding="utf-8"?>
<p:tagLst xmlns:p="http://schemas.openxmlformats.org/presentationml/2006/main">
  <p:tag name="AS_UNIQUEID" val="418"/>
  <p:tag name="KSO_WM_BEAUTIFY_FLAG" val=""/>
</p:tagLst>
</file>

<file path=ppt/tags/tag338.xml><?xml version="1.0" encoding="utf-8"?>
<p:tagLst xmlns:p="http://schemas.openxmlformats.org/presentationml/2006/main">
  <p:tag name="AS_UNIQUEID" val="1126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39.xml><?xml version="1.0" encoding="utf-8"?>
<p:tagLst xmlns:p="http://schemas.openxmlformats.org/presentationml/2006/main">
  <p:tag name="AS_UNIQUEID" val="418"/>
  <p:tag name="KSO_WM_BEAUTIFY_FLAG" val=""/>
</p:tagLst>
</file>

<file path=ppt/tags/tag34.xml><?xml version="1.0" encoding="utf-8"?>
<p:tagLst xmlns:p="http://schemas.openxmlformats.org/presentationml/2006/main">
  <p:tag name="AS_UNIQUEID" val="118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418"/>
  <p:tag name="KSO_WM_BEAUTIFY_FLAG" val=""/>
</p:tagLst>
</file>

<file path=ppt/tags/tag341.xml><?xml version="1.0" encoding="utf-8"?>
<p:tagLst xmlns:p="http://schemas.openxmlformats.org/presentationml/2006/main">
  <p:tag name="AS_UNIQUEID" val="536"/>
</p:tagLst>
</file>

<file path=ppt/tags/tag342.xml><?xml version="1.0" encoding="utf-8"?>
<p:tagLst xmlns:p="http://schemas.openxmlformats.org/presentationml/2006/main">
  <p:tag name="AS_UNIQUEID" val="418"/>
  <p:tag name="KSO_WM_BEAUTIFY_FLAG" val=""/>
</p:tagLst>
</file>

<file path=ppt/tags/tag343.xml><?xml version="1.0" encoding="utf-8"?>
<p:tagLst xmlns:p="http://schemas.openxmlformats.org/presentationml/2006/main">
  <p:tag name="AS_UNIQUEID" val="418"/>
  <p:tag name="KSO_WM_BEAUTIFY_FLAG" val=""/>
</p:tagLst>
</file>

<file path=ppt/tags/tag344.xml><?xml version="1.0" encoding="utf-8"?>
<p:tagLst xmlns:p="http://schemas.openxmlformats.org/presentationml/2006/main">
  <p:tag name="AS_UNIQUEID" val="418"/>
  <p:tag name="KSO_WM_BEAUTIFY_FLAG" val=""/>
</p:tagLst>
</file>

<file path=ppt/tags/tag345.xml><?xml version="1.0" encoding="utf-8"?>
<p:tagLst xmlns:p="http://schemas.openxmlformats.org/presentationml/2006/main">
  <p:tag name="AS_UNIQUEID" val="418"/>
  <p:tag name="KSO_WM_BEAUTIFY_FLAG" val=""/>
</p:tagLst>
</file>

<file path=ppt/tags/tag346.xml><?xml version="1.0" encoding="utf-8"?>
<p:tagLst xmlns:p="http://schemas.openxmlformats.org/presentationml/2006/main">
  <p:tag name="AS_UNIQUEID" val="418"/>
  <p:tag name="KSO_WM_BEAUTIFY_FLAG" val=""/>
</p:tagLst>
</file>

<file path=ppt/tags/tag347.xml><?xml version="1.0" encoding="utf-8"?>
<p:tagLst xmlns:p="http://schemas.openxmlformats.org/presentationml/2006/main">
  <p:tag name="AS_UNIQUEID" val="11263"/>
</p:tagLst>
</file>

<file path=ppt/tags/tag348.xml><?xml version="1.0" encoding="utf-8"?>
<p:tagLst xmlns:p="http://schemas.openxmlformats.org/presentationml/2006/main">
  <p:tag name="AS_UNIQUEID" val="11264"/>
</p:tagLst>
</file>

<file path=ppt/tags/tag349.xml><?xml version="1.0" encoding="utf-8"?>
<p:tagLst xmlns:p="http://schemas.openxmlformats.org/presentationml/2006/main">
  <p:tag name="AS_UNIQUEID" val="11265"/>
</p:tagLst>
</file>

<file path=ppt/tags/tag35.xml><?xml version="1.0" encoding="utf-8"?>
<p:tagLst xmlns:p="http://schemas.openxmlformats.org/presentationml/2006/main">
  <p:tag name="AS_UNIQUEID" val="118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0.xml><?xml version="1.0" encoding="utf-8"?>
<p:tagLst xmlns:p="http://schemas.openxmlformats.org/presentationml/2006/main">
  <p:tag name="AS_UNIQUEID" val="11266"/>
</p:tagLst>
</file>

<file path=ppt/tags/tag351.xml><?xml version="1.0" encoding="utf-8"?>
<p:tagLst xmlns:p="http://schemas.openxmlformats.org/presentationml/2006/main">
  <p:tag name="AS_UNIQUEID" val="11267"/>
</p:tagLst>
</file>

<file path=ppt/tags/tag352.xml><?xml version="1.0" encoding="utf-8"?>
<p:tagLst xmlns:p="http://schemas.openxmlformats.org/presentationml/2006/main">
  <p:tag name="AS_UNIQUEID" val="11268"/>
</p:tagLst>
</file>

<file path=ppt/tags/tag353.xml><?xml version="1.0" encoding="utf-8"?>
<p:tagLst xmlns:p="http://schemas.openxmlformats.org/presentationml/2006/main">
  <p:tag name="AS_UNIQUEID" val="11269"/>
</p:tagLst>
</file>

<file path=ppt/tags/tag354.xml><?xml version="1.0" encoding="utf-8"?>
<p:tagLst xmlns:p="http://schemas.openxmlformats.org/presentationml/2006/main">
  <p:tag name="AS_UNIQUEID" val="11270"/>
</p:tagLst>
</file>

<file path=ppt/tags/tag355.xml><?xml version="1.0" encoding="utf-8"?>
<p:tagLst xmlns:p="http://schemas.openxmlformats.org/presentationml/2006/main">
  <p:tag name="AS_UNIQUEID" val="11271"/>
</p:tagLst>
</file>

<file path=ppt/tags/tag356.xml><?xml version="1.0" encoding="utf-8"?>
<p:tagLst xmlns:p="http://schemas.openxmlformats.org/presentationml/2006/main">
  <p:tag name="AS_UNIQUEID" val="11272"/>
</p:tagLst>
</file>

<file path=ppt/tags/tag357.xml><?xml version="1.0" encoding="utf-8"?>
<p:tagLst xmlns:p="http://schemas.openxmlformats.org/presentationml/2006/main">
  <p:tag name="AS_UNIQUEID" val="416"/>
  <p:tag name="KSO_WM_BEAUTIFY_FLAG" val=""/>
</p:tagLst>
</file>

<file path=ppt/tags/tag358.xml><?xml version="1.0" encoding="utf-8"?>
<p:tagLst xmlns:p="http://schemas.openxmlformats.org/presentationml/2006/main">
  <p:tag name="AS_UNIQUEID" val="541"/>
</p:tagLst>
</file>

<file path=ppt/tags/tag359.xml><?xml version="1.0" encoding="utf-8"?>
<p:tagLst xmlns:p="http://schemas.openxmlformats.org/presentationml/2006/main">
  <p:tag name="AS_UNIQUEID" val="11273"/>
</p:tagLst>
</file>

<file path=ppt/tags/tag36.xml><?xml version="1.0" encoding="utf-8"?>
<p:tagLst xmlns:p="http://schemas.openxmlformats.org/presentationml/2006/main">
  <p:tag name="AS_UNIQUEID" val="118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0.xml><?xml version="1.0" encoding="utf-8"?>
<p:tagLst xmlns:p="http://schemas.openxmlformats.org/presentationml/2006/main">
  <p:tag name="AS_UNIQUEID" val="11314"/>
</p:tagLst>
</file>

<file path=ppt/tags/tag361.xml><?xml version="1.0" encoding="utf-8"?>
<p:tagLst xmlns:p="http://schemas.openxmlformats.org/presentationml/2006/main">
  <p:tag name="AS_UNIQUEID" val="11315"/>
</p:tagLst>
</file>

<file path=ppt/tags/tag362.xml><?xml version="1.0" encoding="utf-8"?>
<p:tagLst xmlns:p="http://schemas.openxmlformats.org/presentationml/2006/main">
  <p:tag name="AS_UNIQUEID" val="11316"/>
</p:tagLst>
</file>

<file path=ppt/tags/tag363.xml><?xml version="1.0" encoding="utf-8"?>
<p:tagLst xmlns:p="http://schemas.openxmlformats.org/presentationml/2006/main">
  <p:tag name="AS_UNIQUEID" val="11317"/>
</p:tagLst>
</file>

<file path=ppt/tags/tag364.xml><?xml version="1.0" encoding="utf-8"?>
<p:tagLst xmlns:p="http://schemas.openxmlformats.org/presentationml/2006/main">
  <p:tag name="AS_UNIQUEID" val="11318"/>
</p:tagLst>
</file>

<file path=ppt/tags/tag365.xml><?xml version="1.0" encoding="utf-8"?>
<p:tagLst xmlns:p="http://schemas.openxmlformats.org/presentationml/2006/main">
  <p:tag name="AS_UNIQUEID" val="11319"/>
</p:tagLst>
</file>

<file path=ppt/tags/tag366.xml><?xml version="1.0" encoding="utf-8"?>
<p:tagLst xmlns:p="http://schemas.openxmlformats.org/presentationml/2006/main">
  <p:tag name="AS_UNIQUEID" val="11320"/>
</p:tagLst>
</file>

<file path=ppt/tags/tag367.xml><?xml version="1.0" encoding="utf-8"?>
<p:tagLst xmlns:p="http://schemas.openxmlformats.org/presentationml/2006/main">
  <p:tag name="AS_UNIQUEID" val="11321"/>
</p:tagLst>
</file>

<file path=ppt/tags/tag368.xml><?xml version="1.0" encoding="utf-8"?>
<p:tagLst xmlns:p="http://schemas.openxmlformats.org/presentationml/2006/main">
  <p:tag name="AS_UNIQUEID" val="11322"/>
</p:tagLst>
</file>

<file path=ppt/tags/tag369.xml><?xml version="1.0" encoding="utf-8"?>
<p:tagLst xmlns:p="http://schemas.openxmlformats.org/presentationml/2006/main">
  <p:tag name="AS_UNIQUEID" val="11324"/>
</p:tagLst>
</file>

<file path=ppt/tags/tag37.xml><?xml version="1.0" encoding="utf-8"?>
<p:tagLst xmlns:p="http://schemas.openxmlformats.org/presentationml/2006/main">
  <p:tag name="AS_UNIQUEID" val="118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0.xml><?xml version="1.0" encoding="utf-8"?>
<p:tagLst xmlns:p="http://schemas.openxmlformats.org/presentationml/2006/main">
  <p:tag name="AS_UNIQUEID" val="11325"/>
</p:tagLst>
</file>

<file path=ppt/tags/tag371.xml><?xml version="1.0" encoding="utf-8"?>
<p:tagLst xmlns:p="http://schemas.openxmlformats.org/presentationml/2006/main">
  <p:tag name="AS_UNIQUEID" val="11326"/>
</p:tagLst>
</file>

<file path=ppt/tags/tag372.xml><?xml version="1.0" encoding="utf-8"?>
<p:tagLst xmlns:p="http://schemas.openxmlformats.org/presentationml/2006/main">
  <p:tag name="AS_UNIQUEID" val="11327"/>
</p:tagLst>
</file>

<file path=ppt/tags/tag373.xml><?xml version="1.0" encoding="utf-8"?>
<p:tagLst xmlns:p="http://schemas.openxmlformats.org/presentationml/2006/main">
  <p:tag name="AS_UNIQUEID" val="846"/>
</p:tagLst>
</file>

<file path=ppt/tags/tag374.xml><?xml version="1.0" encoding="utf-8"?>
<p:tagLst xmlns:p="http://schemas.openxmlformats.org/presentationml/2006/main">
  <p:tag name="AS_UNIQUEID" val="847"/>
</p:tagLst>
</file>

<file path=ppt/tags/tag375.xml><?xml version="1.0" encoding="utf-8"?>
<p:tagLst xmlns:p="http://schemas.openxmlformats.org/presentationml/2006/main">
  <p:tag name="AS_UNIQUEID" val="6002"/>
</p:tagLst>
</file>

<file path=ppt/tags/tag376.xml><?xml version="1.0" encoding="utf-8"?>
<p:tagLst xmlns:p="http://schemas.openxmlformats.org/presentationml/2006/main">
  <p:tag name="AS_UNIQUEID" val="2778"/>
  <p:tag name="KSO_WM_UNIT_PLACING_PICTURE_USER_VIEWPORT" val="{&quot;height&quot;:5387,&quot;width&quot;:8179}"/>
</p:tagLst>
</file>

<file path=ppt/tags/tag377.xml><?xml version="1.0" encoding="utf-8"?>
<p:tagLst xmlns:p="http://schemas.openxmlformats.org/presentationml/2006/main">
  <p:tag name="AS_UNIQUEID" val="3158"/>
  <p:tag name="KSO_WM_UNIT_PLACING_PICTURE_USER_VIEWPORT" val="{&quot;height&quot;:7595,&quot;width&quot;:11689}"/>
</p:tagLst>
</file>

<file path=ppt/tags/tag378.xml><?xml version="1.0" encoding="utf-8"?>
<p:tagLst xmlns:p="http://schemas.openxmlformats.org/presentationml/2006/main">
  <p:tag name="AS_UNIQUEID" val="2492"/>
  <p:tag name="KSO_WM_BEAUTIFY_FLAG" val=""/>
</p:tagLst>
</file>

<file path=ppt/tags/tag379.xml><?xml version="1.0" encoding="utf-8"?>
<p:tagLst xmlns:p="http://schemas.openxmlformats.org/presentationml/2006/main">
  <p:tag name="AS_UNIQUEID" val="11329"/>
</p:tagLst>
</file>

<file path=ppt/tags/tag38.xml><?xml version="1.0" encoding="utf-8"?>
<p:tagLst xmlns:p="http://schemas.openxmlformats.org/presentationml/2006/main">
  <p:tag name="AS_UNIQUEID" val="118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80.xml><?xml version="1.0" encoding="utf-8"?>
<p:tagLst xmlns:p="http://schemas.openxmlformats.org/presentationml/2006/main">
  <p:tag name="AS_UNIQUEID" val="11330"/>
</p:tagLst>
</file>

<file path=ppt/tags/tag381.xml><?xml version="1.0" encoding="utf-8"?>
<p:tagLst xmlns:p="http://schemas.openxmlformats.org/presentationml/2006/main">
  <p:tag name="AS_UNIQUEID" val="11331"/>
</p:tagLst>
</file>

<file path=ppt/tags/tag382.xml><?xml version="1.0" encoding="utf-8"?>
<p:tagLst xmlns:p="http://schemas.openxmlformats.org/presentationml/2006/main">
  <p:tag name="AS_UNIQUEID" val="11332"/>
</p:tagLst>
</file>

<file path=ppt/tags/tag383.xml><?xml version="1.0" encoding="utf-8"?>
<p:tagLst xmlns:p="http://schemas.openxmlformats.org/presentationml/2006/main">
  <p:tag name="AS_UNIQUEID" val="2492"/>
  <p:tag name="KSO_WM_BEAUTIFY_FLAG" val=""/>
</p:tagLst>
</file>

<file path=ppt/tags/tag384.xml><?xml version="1.0" encoding="utf-8"?>
<p:tagLst xmlns:p="http://schemas.openxmlformats.org/presentationml/2006/main">
  <p:tag name="AS_UNIQUEID" val="852"/>
  <p:tag name="KSO_WM_BEAUTIFY_FLAG" val=""/>
</p:tagLst>
</file>

<file path=ppt/tags/tag385.xml><?xml version="1.0" encoding="utf-8"?>
<p:tagLst xmlns:p="http://schemas.openxmlformats.org/presentationml/2006/main">
  <p:tag name="AS_UNIQUEID" val="11333"/>
</p:tagLst>
</file>

<file path=ppt/tags/tag386.xml><?xml version="1.0" encoding="utf-8"?>
<p:tagLst xmlns:p="http://schemas.openxmlformats.org/presentationml/2006/main">
  <p:tag name="AS_UNIQUEID" val="2783"/>
</p:tagLst>
</file>

<file path=ppt/tags/tag387.xml><?xml version="1.0" encoding="utf-8"?>
<p:tagLst xmlns:p="http://schemas.openxmlformats.org/presentationml/2006/main">
  <p:tag name="AS_UNIQUEID" val="2784"/>
</p:tagLst>
</file>

<file path=ppt/tags/tag388.xml><?xml version="1.0" encoding="utf-8"?>
<p:tagLst xmlns:p="http://schemas.openxmlformats.org/presentationml/2006/main">
  <p:tag name="AS_UNIQUEID" val="11329"/>
</p:tagLst>
</file>

<file path=ppt/tags/tag389.xml><?xml version="1.0" encoding="utf-8"?>
<p:tagLst xmlns:p="http://schemas.openxmlformats.org/presentationml/2006/main">
  <p:tag name="AS_UNIQUEID" val="11330"/>
</p:tagLst>
</file>

<file path=ppt/tags/tag39.xml><?xml version="1.0" encoding="utf-8"?>
<p:tagLst xmlns:p="http://schemas.openxmlformats.org/presentationml/2006/main">
  <p:tag name="AS_UNIQUEID" val="118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0.xml><?xml version="1.0" encoding="utf-8"?>
<p:tagLst xmlns:p="http://schemas.openxmlformats.org/presentationml/2006/main">
  <p:tag name="AS_UNIQUEID" val="11331"/>
</p:tagLst>
</file>

<file path=ppt/tags/tag391.xml><?xml version="1.0" encoding="utf-8"?>
<p:tagLst xmlns:p="http://schemas.openxmlformats.org/presentationml/2006/main">
  <p:tag name="AS_UNIQUEID" val="11332"/>
</p:tagLst>
</file>

<file path=ppt/tags/tag392.xml><?xml version="1.0" encoding="utf-8"?>
<p:tagLst xmlns:p="http://schemas.openxmlformats.org/presentationml/2006/main">
  <p:tag name="AS_UNIQUEID" val="2492"/>
  <p:tag name="KSO_WM_BEAUTIFY_FLAG" val=""/>
</p:tagLst>
</file>

<file path=ppt/tags/tag393.xml><?xml version="1.0" encoding="utf-8"?>
<p:tagLst xmlns:p="http://schemas.openxmlformats.org/presentationml/2006/main">
  <p:tag name="AS_UNIQUEID" val="852"/>
  <p:tag name="KSO_WM_BEAUTIFY_FLAG" val=""/>
</p:tagLst>
</file>

<file path=ppt/tags/tag394.xml><?xml version="1.0" encoding="utf-8"?>
<p:tagLst xmlns:p="http://schemas.openxmlformats.org/presentationml/2006/main">
  <p:tag name="AS_UNIQUEID" val="854"/>
</p:tagLst>
</file>

<file path=ppt/tags/tag395.xml><?xml version="1.0" encoding="utf-8"?>
<p:tagLst xmlns:p="http://schemas.openxmlformats.org/presentationml/2006/main">
  <p:tag name="AS_UNIQUEID" val="11333"/>
</p:tagLst>
</file>

<file path=ppt/tags/tag396.xml><?xml version="1.0" encoding="utf-8"?>
<p:tagLst xmlns:p="http://schemas.openxmlformats.org/presentationml/2006/main">
  <p:tag name="AS_UNIQUEID" val="6635"/>
</p:tagLst>
</file>

<file path=ppt/tags/tag397.xml><?xml version="1.0" encoding="utf-8"?>
<p:tagLst xmlns:p="http://schemas.openxmlformats.org/presentationml/2006/main">
  <p:tag name="AS_UNIQUEID" val="11329"/>
</p:tagLst>
</file>

<file path=ppt/tags/tag398.xml><?xml version="1.0" encoding="utf-8"?>
<p:tagLst xmlns:p="http://schemas.openxmlformats.org/presentationml/2006/main">
  <p:tag name="AS_UNIQUEID" val="11330"/>
</p:tagLst>
</file>

<file path=ppt/tags/tag399.xml><?xml version="1.0" encoding="utf-8"?>
<p:tagLst xmlns:p="http://schemas.openxmlformats.org/presentationml/2006/main">
  <p:tag name="AS_UNIQUEID" val="11331"/>
</p:tagLst>
</file>

<file path=ppt/tags/tag4.xml><?xml version="1.0" encoding="utf-8"?>
<p:tagLst xmlns:p="http://schemas.openxmlformats.org/presentationml/2006/main">
  <p:tag name="AS_UNIQUEID" val="1148"/>
  <p:tag name="KSO_WM_BEAUTIFY_FLAG" val="#wm#"/>
  <p:tag name="KSO_WM_TAG_VERSION" val="1.0"/>
  <p:tag name="KSO_WM_UNIT_COMPATIBLE" val="0"/>
  <p:tag name="KSO_WM_UNIT_DIAGRAM_ISNUMVISUAL" val="0"/>
  <p:tag name="KSO_WM_UNIT_DIAGRAM_ISREFERUNIT" val="0"/>
  <p:tag name="KSO_WM_UNIT_HIGHLIGHT" val="0"/>
  <p:tag name="KSO_WM_UNIT_ID" val="_1*y*3"/>
  <p:tag name="KSO_WM_UNIT_INDEX" val="3"/>
  <p:tag name="KSO_WM_UNIT_LAYERLEVEL" val="1"/>
  <p:tag name="KSO_WM_UNIT_TYPE" val="y"/>
</p:tagLst>
</file>

<file path=ppt/tags/tag40.xml><?xml version="1.0" encoding="utf-8"?>
<p:tagLst xmlns:p="http://schemas.openxmlformats.org/presentationml/2006/main">
  <p:tag name="AS_UNIQUEID" val="118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00.xml><?xml version="1.0" encoding="utf-8"?>
<p:tagLst xmlns:p="http://schemas.openxmlformats.org/presentationml/2006/main">
  <p:tag name="AS_UNIQUEID" val="11332"/>
</p:tagLst>
</file>

<file path=ppt/tags/tag401.xml><?xml version="1.0" encoding="utf-8"?>
<p:tagLst xmlns:p="http://schemas.openxmlformats.org/presentationml/2006/main">
  <p:tag name="AS_UNIQUEID" val="2492"/>
  <p:tag name="KSO_WM_BEAUTIFY_FLAG" val=""/>
</p:tagLst>
</file>

<file path=ppt/tags/tag402.xml><?xml version="1.0" encoding="utf-8"?>
<p:tagLst xmlns:p="http://schemas.openxmlformats.org/presentationml/2006/main">
  <p:tag name="AS_UNIQUEID" val="852"/>
  <p:tag name="KSO_WM_BEAUTIFY_FLAG" val=""/>
</p:tagLst>
</file>

<file path=ppt/tags/tag403.xml><?xml version="1.0" encoding="utf-8"?>
<p:tagLst xmlns:p="http://schemas.openxmlformats.org/presentationml/2006/main">
  <p:tag name="AS_UNIQUEID" val="6010"/>
  <p:tag name="KSO_WM_BEAUTIFY_FLAG" val=""/>
</p:tagLst>
</file>

<file path=ppt/tags/tag404.xml><?xml version="1.0" encoding="utf-8"?>
<p:tagLst xmlns:p="http://schemas.openxmlformats.org/presentationml/2006/main">
  <p:tag name="AS_UNIQUEID" val="854"/>
</p:tagLst>
</file>

<file path=ppt/tags/tag405.xml><?xml version="1.0" encoding="utf-8"?>
<p:tagLst xmlns:p="http://schemas.openxmlformats.org/presentationml/2006/main">
  <p:tag name="AS_UNIQUEID" val="856"/>
</p:tagLst>
</file>

<file path=ppt/tags/tag406.xml><?xml version="1.0" encoding="utf-8"?>
<p:tagLst xmlns:p="http://schemas.openxmlformats.org/presentationml/2006/main">
  <p:tag name="AS_UNIQUEID" val="1573"/>
</p:tagLst>
</file>

<file path=ppt/tags/tag407.xml><?xml version="1.0" encoding="utf-8"?>
<p:tagLst xmlns:p="http://schemas.openxmlformats.org/presentationml/2006/main">
  <p:tag name="AS_UNIQUEID" val="11333"/>
</p:tagLst>
</file>

<file path=ppt/tags/tag408.xml><?xml version="1.0" encoding="utf-8"?>
<p:tagLst xmlns:p="http://schemas.openxmlformats.org/presentationml/2006/main">
  <p:tag name="AS_UNIQUEID" val="11341"/>
</p:tagLst>
</file>

<file path=ppt/tags/tag409.xml><?xml version="1.0" encoding="utf-8"?>
<p:tagLst xmlns:p="http://schemas.openxmlformats.org/presentationml/2006/main">
  <p:tag name="AS_UNIQUEID" val="11342"/>
</p:tagLst>
</file>

<file path=ppt/tags/tag41.xml><?xml version="1.0" encoding="utf-8"?>
<p:tagLst xmlns:p="http://schemas.openxmlformats.org/presentationml/2006/main">
  <p:tag name="AS_UNIQUEID" val="119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0.xml><?xml version="1.0" encoding="utf-8"?>
<p:tagLst xmlns:p="http://schemas.openxmlformats.org/presentationml/2006/main">
  <p:tag name="AS_UNIQUEID" val="11343"/>
</p:tagLst>
</file>

<file path=ppt/tags/tag411.xml><?xml version="1.0" encoding="utf-8"?>
<p:tagLst xmlns:p="http://schemas.openxmlformats.org/presentationml/2006/main">
  <p:tag name="AS_UNIQUEID" val="11344"/>
</p:tagLst>
</file>

<file path=ppt/tags/tag412.xml><?xml version="1.0" encoding="utf-8"?>
<p:tagLst xmlns:p="http://schemas.openxmlformats.org/presentationml/2006/main">
  <p:tag name="AS_UNIQUEID" val="860"/>
</p:tagLst>
</file>

<file path=ppt/tags/tag413.xml><?xml version="1.0" encoding="utf-8"?>
<p:tagLst xmlns:p="http://schemas.openxmlformats.org/presentationml/2006/main">
  <p:tag name="AS_UNIQUEID" val="861"/>
</p:tagLst>
</file>

<file path=ppt/tags/tag414.xml><?xml version="1.0" encoding="utf-8"?>
<p:tagLst xmlns:p="http://schemas.openxmlformats.org/presentationml/2006/main">
  <p:tag name="AS_UNIQUEID" val="862"/>
</p:tagLst>
</file>

<file path=ppt/tags/tag415.xml><?xml version="1.0" encoding="utf-8"?>
<p:tagLst xmlns:p="http://schemas.openxmlformats.org/presentationml/2006/main">
  <p:tag name="AS_UNIQUEID" val="863"/>
</p:tagLst>
</file>

<file path=ppt/tags/tag416.xml><?xml version="1.0" encoding="utf-8"?>
<p:tagLst xmlns:p="http://schemas.openxmlformats.org/presentationml/2006/main">
  <p:tag name="AS_UNIQUEID" val="865"/>
</p:tagLst>
</file>

<file path=ppt/tags/tag417.xml><?xml version="1.0" encoding="utf-8"?>
<p:tagLst xmlns:p="http://schemas.openxmlformats.org/presentationml/2006/main">
  <p:tag name="AS_UNIQUEID" val="2053"/>
</p:tagLst>
</file>

<file path=ppt/tags/tag418.xml><?xml version="1.0" encoding="utf-8"?>
<p:tagLst xmlns:p="http://schemas.openxmlformats.org/presentationml/2006/main">
  <p:tag name="AS_UNIQUEID" val="2492"/>
  <p:tag name="KSO_WM_BEAUTIFY_FLAG" val=""/>
</p:tagLst>
</file>

<file path=ppt/tags/tag419.xml><?xml version="1.0" encoding="utf-8"?>
<p:tagLst xmlns:p="http://schemas.openxmlformats.org/presentationml/2006/main">
  <p:tag name="AS_UNIQUEID" val="11346"/>
</p:tagLst>
</file>

<file path=ppt/tags/tag42.xml><?xml version="1.0" encoding="utf-8"?>
<p:tagLst xmlns:p="http://schemas.openxmlformats.org/presentationml/2006/main">
  <p:tag name="AS_UNIQUEID" val="119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20.xml><?xml version="1.0" encoding="utf-8"?>
<p:tagLst xmlns:p="http://schemas.openxmlformats.org/presentationml/2006/main">
  <p:tag name="AS_UNIQUEID" val="11347"/>
</p:tagLst>
</file>

<file path=ppt/tags/tag421.xml><?xml version="1.0" encoding="utf-8"?>
<p:tagLst xmlns:p="http://schemas.openxmlformats.org/presentationml/2006/main">
  <p:tag name="AS_UNIQUEID" val="11348"/>
</p:tagLst>
</file>

<file path=ppt/tags/tag422.xml><?xml version="1.0" encoding="utf-8"?>
<p:tagLst xmlns:p="http://schemas.openxmlformats.org/presentationml/2006/main">
  <p:tag name="AS_UNIQUEID" val="11349"/>
</p:tagLst>
</file>

<file path=ppt/tags/tag423.xml><?xml version="1.0" encoding="utf-8"?>
<p:tagLst xmlns:p="http://schemas.openxmlformats.org/presentationml/2006/main">
  <p:tag name="AS_UNIQUEID" val="2492"/>
  <p:tag name="KSO_WM_BEAUTIFY_FLAG" val=""/>
</p:tagLst>
</file>

<file path=ppt/tags/tag424.xml><?xml version="1.0" encoding="utf-8"?>
<p:tagLst xmlns:p="http://schemas.openxmlformats.org/presentationml/2006/main">
  <p:tag name="AS_UNIQUEID" val="866"/>
</p:tagLst>
</file>

<file path=ppt/tags/tag425.xml><?xml version="1.0" encoding="utf-8"?>
<p:tagLst xmlns:p="http://schemas.openxmlformats.org/presentationml/2006/main">
  <p:tag name="AS_UNIQUEID" val="11350"/>
</p:tagLst>
</file>

<file path=ppt/tags/tag426.xml><?xml version="1.0" encoding="utf-8"?>
<p:tagLst xmlns:p="http://schemas.openxmlformats.org/presentationml/2006/main">
  <p:tag name="AS_UNIQUEID" val="2798"/>
</p:tagLst>
</file>

<file path=ppt/tags/tag427.xml><?xml version="1.0" encoding="utf-8"?>
<p:tagLst xmlns:p="http://schemas.openxmlformats.org/presentationml/2006/main">
  <p:tag name="AS_UNIQUEID" val="2799"/>
  <p:tag name="KSO_WM_BEAUTIFY_FLAG" val=""/>
</p:tagLst>
</file>

<file path=ppt/tags/tag428.xml><?xml version="1.0" encoding="utf-8"?>
<p:tagLst xmlns:p="http://schemas.openxmlformats.org/presentationml/2006/main">
  <p:tag name="AS_UNIQUEID" val="2800"/>
  <p:tag name="KSO_WM_BEAUTIFY_FLAG" val=""/>
</p:tagLst>
</file>

<file path=ppt/tags/tag429.xml><?xml version="1.0" encoding="utf-8"?>
<p:tagLst xmlns:p="http://schemas.openxmlformats.org/presentationml/2006/main">
  <p:tag name="AS_UNIQUEID" val="6093"/>
</p:tagLst>
</file>

<file path=ppt/tags/tag43.xml><?xml version="1.0" encoding="utf-8"?>
<p:tagLst xmlns:p="http://schemas.openxmlformats.org/presentationml/2006/main">
  <p:tag name="AS_UNIQUEID" val="119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0.xml><?xml version="1.0" encoding="utf-8"?>
<p:tagLst xmlns:p="http://schemas.openxmlformats.org/presentationml/2006/main">
  <p:tag name="AS_UNIQUEID" val="2804"/>
</p:tagLst>
</file>

<file path=ppt/tags/tag431.xml><?xml version="1.0" encoding="utf-8"?>
<p:tagLst xmlns:p="http://schemas.openxmlformats.org/presentationml/2006/main">
  <p:tag name="AS_UNIQUEID" val="2805"/>
</p:tagLst>
</file>

<file path=ppt/tags/tag432.xml><?xml version="1.0" encoding="utf-8"?>
<p:tagLst xmlns:p="http://schemas.openxmlformats.org/presentationml/2006/main">
  <p:tag name="AS_UNIQUEID" val="2806"/>
</p:tagLst>
</file>

<file path=ppt/tags/tag433.xml><?xml version="1.0" encoding="utf-8"?>
<p:tagLst xmlns:p="http://schemas.openxmlformats.org/presentationml/2006/main">
  <p:tag name="AS_UNIQUEID" val="2645"/>
</p:tagLst>
</file>

<file path=ppt/tags/tag434.xml><?xml version="1.0" encoding="utf-8"?>
<p:tagLst xmlns:p="http://schemas.openxmlformats.org/presentationml/2006/main">
  <p:tag name="AS_UNIQUEID" val="2313"/>
</p:tagLst>
</file>

<file path=ppt/tags/tag435.xml><?xml version="1.0" encoding="utf-8"?>
<p:tagLst xmlns:p="http://schemas.openxmlformats.org/presentationml/2006/main">
  <p:tag name="AS_UNIQUEID" val="2314"/>
</p:tagLst>
</file>

<file path=ppt/tags/tag436.xml><?xml version="1.0" encoding="utf-8"?>
<p:tagLst xmlns:p="http://schemas.openxmlformats.org/presentationml/2006/main">
  <p:tag name="AS_UNIQUEID" val="11352"/>
</p:tagLst>
</file>

<file path=ppt/tags/tag437.xml><?xml version="1.0" encoding="utf-8"?>
<p:tagLst xmlns:p="http://schemas.openxmlformats.org/presentationml/2006/main">
  <p:tag name="AS_UNIQUEID" val="11353"/>
</p:tagLst>
</file>

<file path=ppt/tags/tag438.xml><?xml version="1.0" encoding="utf-8"?>
<p:tagLst xmlns:p="http://schemas.openxmlformats.org/presentationml/2006/main">
  <p:tag name="AS_UNIQUEID" val="11354"/>
</p:tagLst>
</file>

<file path=ppt/tags/tag439.xml><?xml version="1.0" encoding="utf-8"?>
<p:tagLst xmlns:p="http://schemas.openxmlformats.org/presentationml/2006/main">
  <p:tag name="AS_UNIQUEID" val="11355"/>
</p:tagLst>
</file>

<file path=ppt/tags/tag44.xml><?xml version="1.0" encoding="utf-8"?>
<p:tagLst xmlns:p="http://schemas.openxmlformats.org/presentationml/2006/main">
  <p:tag name="AS_UNIQUEID" val="119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0.xml><?xml version="1.0" encoding="utf-8"?>
<p:tagLst xmlns:p="http://schemas.openxmlformats.org/presentationml/2006/main">
  <p:tag name="AS_UNIQUEID" val="2492"/>
  <p:tag name="KSO_WM_BEAUTIFY_FLAG" val=""/>
</p:tagLst>
</file>

<file path=ppt/tags/tag441.xml><?xml version="1.0" encoding="utf-8"?>
<p:tagLst xmlns:p="http://schemas.openxmlformats.org/presentationml/2006/main">
  <p:tag name="AS_UNIQUEID" val="1513"/>
</p:tagLst>
</file>

<file path=ppt/tags/tag442.xml><?xml version="1.0" encoding="utf-8"?>
<p:tagLst xmlns:p="http://schemas.openxmlformats.org/presentationml/2006/main">
  <p:tag name="AS_UNIQUEID" val="1515"/>
</p:tagLst>
</file>

<file path=ppt/tags/tag443.xml><?xml version="1.0" encoding="utf-8"?>
<p:tagLst xmlns:p="http://schemas.openxmlformats.org/presentationml/2006/main">
  <p:tag name="AS_UNIQUEID" val="1516"/>
</p:tagLst>
</file>

<file path=ppt/tags/tag444.xml><?xml version="1.0" encoding="utf-8"?>
<p:tagLst xmlns:p="http://schemas.openxmlformats.org/presentationml/2006/main">
  <p:tag name="AS_UNIQUEID" val="1512"/>
</p:tagLst>
</file>

<file path=ppt/tags/tag445.xml><?xml version="1.0" encoding="utf-8"?>
<p:tagLst xmlns:p="http://schemas.openxmlformats.org/presentationml/2006/main">
  <p:tag name="AS_UNIQUEID" val="11356"/>
</p:tagLst>
</file>

<file path=ppt/tags/tag446.xml><?xml version="1.0" encoding="utf-8"?>
<p:tagLst xmlns:p="http://schemas.openxmlformats.org/presentationml/2006/main">
  <p:tag name="AS_UNIQUEID" val="11361"/>
</p:tagLst>
</file>

<file path=ppt/tags/tag447.xml><?xml version="1.0" encoding="utf-8"?>
<p:tagLst xmlns:p="http://schemas.openxmlformats.org/presentationml/2006/main">
  <p:tag name="AS_UNIQUEID" val="11362"/>
</p:tagLst>
</file>

<file path=ppt/tags/tag448.xml><?xml version="1.0" encoding="utf-8"?>
<p:tagLst xmlns:p="http://schemas.openxmlformats.org/presentationml/2006/main">
  <p:tag name="AS_UNIQUEID" val="11363"/>
</p:tagLst>
</file>

<file path=ppt/tags/tag449.xml><?xml version="1.0" encoding="utf-8"?>
<p:tagLst xmlns:p="http://schemas.openxmlformats.org/presentationml/2006/main">
  <p:tag name="AS_UNIQUEID" val="418"/>
</p:tagLst>
</file>

<file path=ppt/tags/tag45.xml><?xml version="1.0" encoding="utf-8"?>
<p:tagLst xmlns:p="http://schemas.openxmlformats.org/presentationml/2006/main">
  <p:tag name="AS_UNIQUEID" val="119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50.xml><?xml version="1.0" encoding="utf-8"?>
<p:tagLst xmlns:p="http://schemas.openxmlformats.org/presentationml/2006/main">
  <p:tag name="AS_UNIQUEID" val="11364"/>
</p:tagLst>
</file>

<file path=ppt/tags/tag451.xml><?xml version="1.0" encoding="utf-8"?>
<p:tagLst xmlns:p="http://schemas.openxmlformats.org/presentationml/2006/main">
  <p:tag name="AS_UNIQUEID" val="11365"/>
</p:tagLst>
</file>

<file path=ppt/tags/tag452.xml><?xml version="1.0" encoding="utf-8"?>
<p:tagLst xmlns:p="http://schemas.openxmlformats.org/presentationml/2006/main">
  <p:tag name="AS_UNIQUEID" val="418"/>
</p:tagLst>
</file>

<file path=ppt/tags/tag453.xml><?xml version="1.0" encoding="utf-8"?>
<p:tagLst xmlns:p="http://schemas.openxmlformats.org/presentationml/2006/main">
  <p:tag name="AS_UNIQUEID" val="418"/>
</p:tagLst>
</file>

<file path=ppt/tags/tag454.xml><?xml version="1.0" encoding="utf-8"?>
<p:tagLst xmlns:p="http://schemas.openxmlformats.org/presentationml/2006/main">
  <p:tag name="AS_UNIQUEID" val="11366"/>
</p:tagLst>
</file>

<file path=ppt/tags/tag455.xml><?xml version="1.0" encoding="utf-8"?>
<p:tagLst xmlns:p="http://schemas.openxmlformats.org/presentationml/2006/main">
  <p:tag name="AS_UNIQUEID" val="536"/>
</p:tagLst>
</file>

<file path=ppt/tags/tag456.xml><?xml version="1.0" encoding="utf-8"?>
<p:tagLst xmlns:p="http://schemas.openxmlformats.org/presentationml/2006/main">
  <p:tag name="AS_UNIQUEID" val="418"/>
  <p:tag name="KSO_WM_BEAUTIFY_FLAG" val=""/>
</p:tagLst>
</file>

<file path=ppt/tags/tag457.xml><?xml version="1.0" encoding="utf-8"?>
<p:tagLst xmlns:p="http://schemas.openxmlformats.org/presentationml/2006/main">
  <p:tag name="AS_UNIQUEID" val="418"/>
  <p:tag name="KSO_WM_BEAUTIFY_FLAG" val=""/>
</p:tagLst>
</file>

<file path=ppt/tags/tag458.xml><?xml version="1.0" encoding="utf-8"?>
<p:tagLst xmlns:p="http://schemas.openxmlformats.org/presentationml/2006/main">
  <p:tag name="AS_UNIQUEID" val="542"/>
  <p:tag name="KSO_WM_BEAUTIFY_FLAG" val=""/>
</p:tagLst>
</file>

<file path=ppt/tags/tag459.xml><?xml version="1.0" encoding="utf-8"?>
<p:tagLst xmlns:p="http://schemas.openxmlformats.org/presentationml/2006/main">
  <p:tag name="AS_UNIQUEID" val="416"/>
  <p:tag name="KSO_WM_BEAUTIFY_FLAG" val=""/>
</p:tagLst>
</file>

<file path=ppt/tags/tag46.xml><?xml version="1.0" encoding="utf-8"?>
<p:tagLst xmlns:p="http://schemas.openxmlformats.org/presentationml/2006/main">
  <p:tag name="AS_UNIQUEID" val="119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0.xml><?xml version="1.0" encoding="utf-8"?>
<p:tagLst xmlns:p="http://schemas.openxmlformats.org/presentationml/2006/main">
  <p:tag name="AS_UNIQUEID" val="543"/>
  <p:tag name="KSO_WM_BEAUTIFY_FLAG" val=""/>
</p:tagLst>
</file>

<file path=ppt/tags/tag461.xml><?xml version="1.0" encoding="utf-8"?>
<p:tagLst xmlns:p="http://schemas.openxmlformats.org/presentationml/2006/main">
  <p:tag name="AS_UNIQUEID" val="416"/>
  <p:tag name="KSO_WM_BEAUTIFY_FLAG" val=""/>
</p:tagLst>
</file>

<file path=ppt/tags/tag462.xml><?xml version="1.0" encoding="utf-8"?>
<p:tagLst xmlns:p="http://schemas.openxmlformats.org/presentationml/2006/main">
  <p:tag name="AS_UNIQUEID" val="418"/>
  <p:tag name="KSO_WM_BEAUTIFY_FLAG" val=""/>
</p:tagLst>
</file>

<file path=ppt/tags/tag463.xml><?xml version="1.0" encoding="utf-8"?>
<p:tagLst xmlns:p="http://schemas.openxmlformats.org/presentationml/2006/main">
  <p:tag name="AS_UNIQUEID" val="418"/>
  <p:tag name="KSO_WM_BEAUTIFY_FLAG" val=""/>
</p:tagLst>
</file>

<file path=ppt/tags/tag464.xml><?xml version="1.0" encoding="utf-8"?>
<p:tagLst xmlns:p="http://schemas.openxmlformats.org/presentationml/2006/main">
  <p:tag name="AS_UNIQUEID" val="415"/>
  <p:tag name="KSO_WM_BEAUTIFY_FLAG" val=""/>
</p:tagLst>
</file>

<file path=ppt/tags/tag465.xml><?xml version="1.0" encoding="utf-8"?>
<p:tagLst xmlns:p="http://schemas.openxmlformats.org/presentationml/2006/main">
  <p:tag name="AS_UNIQUEID" val="414"/>
  <p:tag name="KSO_WM_BEAUTIFY_FLAG" val=""/>
</p:tagLst>
</file>

<file path=ppt/tags/tag466.xml><?xml version="1.0" encoding="utf-8"?>
<p:tagLst xmlns:p="http://schemas.openxmlformats.org/presentationml/2006/main">
  <p:tag name="AS_UNIQUEID" val="416"/>
  <p:tag name="KSO_WM_BEAUTIFY_FLAG" val=""/>
</p:tagLst>
</file>

<file path=ppt/tags/tag467.xml><?xml version="1.0" encoding="utf-8"?>
<p:tagLst xmlns:p="http://schemas.openxmlformats.org/presentationml/2006/main">
  <p:tag name="AS_UNIQUEID" val="413"/>
  <p:tag name="KSO_WM_BEAUTIFY_FLAG" val=""/>
</p:tagLst>
</file>

<file path=ppt/tags/tag468.xml><?xml version="1.0" encoding="utf-8"?>
<p:tagLst xmlns:p="http://schemas.openxmlformats.org/presentationml/2006/main">
  <p:tag name="AS_UNIQUEID" val="537"/>
  <p:tag name="KSO_WM_BEAUTIFY_FLAG" val=""/>
</p:tagLst>
</file>

<file path=ppt/tags/tag469.xml><?xml version="1.0" encoding="utf-8"?>
<p:tagLst xmlns:p="http://schemas.openxmlformats.org/presentationml/2006/main">
  <p:tag name="AS_UNIQUEID" val="541"/>
  <p:tag name="KSO_WM_BEAUTIFY_FLAG" val=""/>
</p:tagLst>
</file>

<file path=ppt/tags/tag47.xml><?xml version="1.0" encoding="utf-8"?>
<p:tagLst xmlns:p="http://schemas.openxmlformats.org/presentationml/2006/main">
  <p:tag name="AS_UNIQUEID" val="119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0.xml><?xml version="1.0" encoding="utf-8"?>
<p:tagLst xmlns:p="http://schemas.openxmlformats.org/presentationml/2006/main">
  <p:tag name="AS_UNIQUEID" val="418"/>
  <p:tag name="KSO_WM_BEAUTIFY_FLAG" val=""/>
</p:tagLst>
</file>

<file path=ppt/tags/tag471.xml><?xml version="1.0" encoding="utf-8"?>
<p:tagLst xmlns:p="http://schemas.openxmlformats.org/presentationml/2006/main">
  <p:tag name="AS_UNIQUEID" val="416"/>
  <p:tag name="KSO_WM_BEAUTIFY_FLAG" val=""/>
</p:tagLst>
</file>

<file path=ppt/tags/tag472.xml><?xml version="1.0" encoding="utf-8"?>
<p:tagLst xmlns:p="http://schemas.openxmlformats.org/presentationml/2006/main">
  <p:tag name="AS_UNIQUEID" val="539"/>
  <p:tag name="KSO_WM_BEAUTIFY_FLAG" val=""/>
</p:tagLst>
</file>

<file path=ppt/tags/tag473.xml><?xml version="1.0" encoding="utf-8"?>
<p:tagLst xmlns:p="http://schemas.openxmlformats.org/presentationml/2006/main">
  <p:tag name="AS_UNIQUEID" val="418"/>
  <p:tag name="KSO_WM_BEAUTIFY_FLAG" val=""/>
</p:tagLst>
</file>

<file path=ppt/tags/tag474.xml><?xml version="1.0" encoding="utf-8"?>
<p:tagLst xmlns:p="http://schemas.openxmlformats.org/presentationml/2006/main">
  <p:tag name="AS_UNIQUEID" val="416"/>
  <p:tag name="KSO_WM_BEAUTIFY_FLAG" val=""/>
</p:tagLst>
</file>

<file path=ppt/tags/tag475.xml><?xml version="1.0" encoding="utf-8"?>
<p:tagLst xmlns:p="http://schemas.openxmlformats.org/presentationml/2006/main">
  <p:tag name="AS_UNIQUEID" val="418"/>
  <p:tag name="KSO_WM_BEAUTIFY_FLAG" val=""/>
</p:tagLst>
</file>

<file path=ppt/tags/tag476.xml><?xml version="1.0" encoding="utf-8"?>
<p:tagLst xmlns:p="http://schemas.openxmlformats.org/presentationml/2006/main">
  <p:tag name="AS_UNIQUEID" val="416"/>
  <p:tag name="KSO_WM_BEAUTIFY_FLAG" val=""/>
</p:tagLst>
</file>

<file path=ppt/tags/tag477.xml><?xml version="1.0" encoding="utf-8"?>
<p:tagLst xmlns:p="http://schemas.openxmlformats.org/presentationml/2006/main">
  <p:tag name="AS_UNIQUEID" val="418"/>
  <p:tag name="KSO_WM_BEAUTIFY_FLAG" val=""/>
</p:tagLst>
</file>

<file path=ppt/tags/tag478.xml><?xml version="1.0" encoding="utf-8"?>
<p:tagLst xmlns:p="http://schemas.openxmlformats.org/presentationml/2006/main">
  <p:tag name="AS_UNIQUEID" val="11367"/>
</p:tagLst>
</file>

<file path=ppt/tags/tag479.xml><?xml version="1.0" encoding="utf-8"?>
<p:tagLst xmlns:p="http://schemas.openxmlformats.org/presentationml/2006/main">
  <p:tag name="AS_UNIQUEID" val="418"/>
</p:tagLst>
</file>

<file path=ppt/tags/tag48.xml><?xml version="1.0" encoding="utf-8"?>
<p:tagLst xmlns:p="http://schemas.openxmlformats.org/presentationml/2006/main">
  <p:tag name="AS_UNIQUEID" val="119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0.xml><?xml version="1.0" encoding="utf-8"?>
<p:tagLst xmlns:p="http://schemas.openxmlformats.org/presentationml/2006/main">
  <p:tag name="AS_UNIQUEID" val="418"/>
</p:tagLst>
</file>

<file path=ppt/tags/tag481.xml><?xml version="1.0" encoding="utf-8"?>
<p:tagLst xmlns:p="http://schemas.openxmlformats.org/presentationml/2006/main">
  <p:tag name="AS_UNIQUEID" val="11368"/>
</p:tagLst>
</file>

<file path=ppt/tags/tag482.xml><?xml version="1.0" encoding="utf-8"?>
<p:tagLst xmlns:p="http://schemas.openxmlformats.org/presentationml/2006/main">
  <p:tag name="AS_UNIQUEID" val="11369"/>
</p:tagLst>
</file>

<file path=ppt/tags/tag483.xml><?xml version="1.0" encoding="utf-8"?>
<p:tagLst xmlns:p="http://schemas.openxmlformats.org/presentationml/2006/main">
  <p:tag name="AS_UNIQUEID" val="11370"/>
</p:tagLst>
</file>

<file path=ppt/tags/tag484.xml><?xml version="1.0" encoding="utf-8"?>
<p:tagLst xmlns:p="http://schemas.openxmlformats.org/presentationml/2006/main">
  <p:tag name="AS_UNIQUEID" val="11371"/>
</p:tagLst>
</file>

<file path=ppt/tags/tag485.xml><?xml version="1.0" encoding="utf-8"?>
<p:tagLst xmlns:p="http://schemas.openxmlformats.org/presentationml/2006/main">
  <p:tag name="AS_UNIQUEID" val="11372"/>
</p:tagLst>
</file>

<file path=ppt/tags/tag486.xml><?xml version="1.0" encoding="utf-8"?>
<p:tagLst xmlns:p="http://schemas.openxmlformats.org/presentationml/2006/main">
  <p:tag name="AS_UNIQUEID" val="11373"/>
</p:tagLst>
</file>

<file path=ppt/tags/tag487.xml><?xml version="1.0" encoding="utf-8"?>
<p:tagLst xmlns:p="http://schemas.openxmlformats.org/presentationml/2006/main">
  <p:tag name="AS_UNIQUEID" val="11374"/>
</p:tagLst>
</file>

<file path=ppt/tags/tag488.xml><?xml version="1.0" encoding="utf-8"?>
<p:tagLst xmlns:p="http://schemas.openxmlformats.org/presentationml/2006/main">
  <p:tag name="AS_UNIQUEID" val="11378"/>
</p:tagLst>
</file>

<file path=ppt/tags/tag489.xml><?xml version="1.0" encoding="utf-8"?>
<p:tagLst xmlns:p="http://schemas.openxmlformats.org/presentationml/2006/main">
  <p:tag name="AS_UNIQUEID" val="4926"/>
</p:tagLst>
</file>

<file path=ppt/tags/tag49.xml><?xml version="1.0" encoding="utf-8"?>
<p:tagLst xmlns:p="http://schemas.openxmlformats.org/presentationml/2006/main">
  <p:tag name="AS_UNIQUEID" val="120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0.xml><?xml version="1.0" encoding="utf-8"?>
<p:tagLst xmlns:p="http://schemas.openxmlformats.org/presentationml/2006/main">
  <p:tag name="AS_UNIQUEID" val="2542"/>
</p:tagLst>
</file>

<file path=ppt/tags/tag491.xml><?xml version="1.0" encoding="utf-8"?>
<p:tagLst xmlns:p="http://schemas.openxmlformats.org/presentationml/2006/main">
  <p:tag name="AS_UNIQUEID" val="2817"/>
</p:tagLst>
</file>

<file path=ppt/tags/tag492.xml><?xml version="1.0" encoding="utf-8"?>
<p:tagLst xmlns:p="http://schemas.openxmlformats.org/presentationml/2006/main">
  <p:tag name="AS_UNIQUEID" val="1806"/>
</p:tagLst>
</file>

<file path=ppt/tags/tag493.xml><?xml version="1.0" encoding="utf-8"?>
<p:tagLst xmlns:p="http://schemas.openxmlformats.org/presentationml/2006/main">
  <p:tag name="AS_UNIQUEID" val="1309"/>
</p:tagLst>
</file>

<file path=ppt/tags/tag494.xml><?xml version="1.0" encoding="utf-8"?>
<p:tagLst xmlns:p="http://schemas.openxmlformats.org/presentationml/2006/main">
  <p:tag name="AS_UNIQUEID" val="1310"/>
</p:tagLst>
</file>

<file path=ppt/tags/tag495.xml><?xml version="1.0" encoding="utf-8"?>
<p:tagLst xmlns:p="http://schemas.openxmlformats.org/presentationml/2006/main">
  <p:tag name="AS_UNIQUEID" val="1311"/>
</p:tagLst>
</file>

<file path=ppt/tags/tag496.xml><?xml version="1.0" encoding="utf-8"?>
<p:tagLst xmlns:p="http://schemas.openxmlformats.org/presentationml/2006/main">
  <p:tag name="AS_UNIQUEID" val="1312"/>
</p:tagLst>
</file>

<file path=ppt/tags/tag497.xml><?xml version="1.0" encoding="utf-8"?>
<p:tagLst xmlns:p="http://schemas.openxmlformats.org/presentationml/2006/main">
  <p:tag name="AS_UNIQUEID" val="1313"/>
</p:tagLst>
</file>

<file path=ppt/tags/tag498.xml><?xml version="1.0" encoding="utf-8"?>
<p:tagLst xmlns:p="http://schemas.openxmlformats.org/presentationml/2006/main">
  <p:tag name="AS_UNIQUEID" val="1314"/>
</p:tagLst>
</file>

<file path=ppt/tags/tag499.xml><?xml version="1.0" encoding="utf-8"?>
<p:tagLst xmlns:p="http://schemas.openxmlformats.org/presentationml/2006/main">
  <p:tag name="AS_OS" val="Unix 3.10 unknown"/>
  <p:tag name="AS_RELEASE_DATE" val="2023.03.31"/>
  <p:tag name="AS_TITLE" val="Aspose.Slides for Java"/>
  <p:tag name="AS_VERSION" val="23.3"/>
  <p:tag name="COMMONDATA" val="eyJoZGlkIjoiNWYxYjYxN2ExOWRjN2MxNTliYjIzNmY1Y2IzODZjNjcifQ=="/>
</p:tagLst>
</file>

<file path=ppt/tags/tag5.xml><?xml version="1.0" encoding="utf-8"?>
<p:tagLst xmlns:p="http://schemas.openxmlformats.org/presentationml/2006/main">
  <p:tag name="AS_UNIQUEID" val="1149"/>
  <p:tag name="KSO_WM_BEAUTIFY_FLAG" val="#wm#"/>
  <p:tag name="KSO_WM_TAG_VERSION" val="1.0"/>
  <p:tag name="KSO_WM_UNIT_COMPATIBLE" val="0"/>
  <p:tag name="KSO_WM_UNIT_DIAGRAM_ISNUMVISUAL" val="0"/>
  <p:tag name="KSO_WM_UNIT_DIAGRAM_ISREFERUNIT" val="0"/>
  <p:tag name="KSO_WM_UNIT_HIGHLIGHT" val="0"/>
  <p:tag name="KSO_WM_UNIT_ID" val="_1*y*4"/>
  <p:tag name="KSO_WM_UNIT_INDEX" val="4"/>
  <p:tag name="KSO_WM_UNIT_LAYERLEVEL" val="1"/>
  <p:tag name="KSO_WM_UNIT_TYPE" val="y"/>
</p:tagLst>
</file>

<file path=ppt/tags/tag50.xml><?xml version="1.0" encoding="utf-8"?>
<p:tagLst xmlns:p="http://schemas.openxmlformats.org/presentationml/2006/main">
  <p:tag name="AS_UNIQUEID" val="120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p="http://schemas.openxmlformats.org/presentationml/2006/main">
  <p:tag name="AS_UNIQUEID" val="120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2.xml><?xml version="1.0" encoding="utf-8"?>
<p:tagLst xmlns:p="http://schemas.openxmlformats.org/presentationml/2006/main">
  <p:tag name="AS_UNIQUEID" val="120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p="http://schemas.openxmlformats.org/presentationml/2006/main">
  <p:tag name="AS_UNIQUEID" val="120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p="http://schemas.openxmlformats.org/presentationml/2006/main">
  <p:tag name="AS_UNIQUEID" val="120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p="http://schemas.openxmlformats.org/presentationml/2006/main">
  <p:tag name="AS_UNIQUEID" val="120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p="http://schemas.openxmlformats.org/presentationml/2006/main">
  <p:tag name="AS_UNIQUEID" val="120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AS_UNIQUEID" val="121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p="http://schemas.openxmlformats.org/presentationml/2006/main">
  <p:tag name="AS_UNIQUEID" val="121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121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1150"/>
  <p:tag name="KSO_WM_BEAUTIFY_FLAG" val="#wm#"/>
  <p:tag name="KSO_WM_TAG_VERSION" val="1.0"/>
  <p:tag name="KSO_WM_UNIT_COMPATIBLE" val="0"/>
  <p:tag name="KSO_WM_UNIT_DIAGRAM_ISNUMVISUAL" val="0"/>
  <p:tag name="KSO_WM_UNIT_DIAGRAM_ISREFERUNIT" val="0"/>
  <p:tag name="KSO_WM_UNIT_HIGHLIGHT" val="0"/>
  <p:tag name="KSO_WM_UNIT_ID" val="_1*y*5"/>
  <p:tag name="KSO_WM_UNIT_INDEX" val="5"/>
  <p:tag name="KSO_WM_UNIT_LAYERLEVEL" val="1"/>
  <p:tag name="KSO_WM_UNIT_TYPE" val="y"/>
</p:tagLst>
</file>

<file path=ppt/tags/tag60.xml><?xml version="1.0" encoding="utf-8"?>
<p:tagLst xmlns:p="http://schemas.openxmlformats.org/presentationml/2006/main">
  <p:tag name="AS_UNIQUEID" val="121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AS_UNIQUEID" val="121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p="http://schemas.openxmlformats.org/presentationml/2006/main">
  <p:tag name="AS_UNIQUEID" val="121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p="http://schemas.openxmlformats.org/presentationml/2006/main">
  <p:tag name="AS_UNIQUEID" val="121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121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AS_UNIQUEID" val="121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AS_UNIQUEID" val="122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AS_UNIQUEID" val="122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AS_UNIQUEID" val="122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9.xml><?xml version="1.0" encoding="utf-8"?>
<p:tagLst xmlns:p="http://schemas.openxmlformats.org/presentationml/2006/main">
  <p:tag name="AS_UNIQUEID" val="1224"/>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xml><?xml version="1.0" encoding="utf-8"?>
<p:tagLst xmlns:p="http://schemas.openxmlformats.org/presentationml/2006/main">
  <p:tag name="AS_UNIQUEID" val="1151"/>
  <p:tag name="KSO_WM_BEAUTIFY_FLAG" val="#wm#"/>
  <p:tag name="KSO_WM_TAG_VERSION" val="1.0"/>
  <p:tag name="KSO_WM_UNIT_COMPATIBLE" val="0"/>
  <p:tag name="KSO_WM_UNIT_DIAGRAM_ISNUMVISUAL" val="0"/>
  <p:tag name="KSO_WM_UNIT_DIAGRAM_ISREFERUNIT" val="0"/>
  <p:tag name="KSO_WM_UNIT_HIGHLIGHT" val="0"/>
  <p:tag name="KSO_WM_UNIT_ID" val="_1*y*6"/>
  <p:tag name="KSO_WM_UNIT_INDEX" val="6"/>
  <p:tag name="KSO_WM_UNIT_LAYERLEVEL" val="1"/>
  <p:tag name="KSO_WM_UNIT_TYPE" val="y"/>
</p:tagLst>
</file>

<file path=ppt/tags/tag70.xml><?xml version="1.0" encoding="utf-8"?>
<p:tagLst xmlns:p="http://schemas.openxmlformats.org/presentationml/2006/main">
  <p:tag name="AS_UNIQUEID" val="1225"/>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1.xml><?xml version="1.0" encoding="utf-8"?>
<p:tagLst xmlns:p="http://schemas.openxmlformats.org/presentationml/2006/main">
  <p:tag name="AS_UNIQUEID" val="1226"/>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2.xml><?xml version="1.0" encoding="utf-8"?>
<p:tagLst xmlns:p="http://schemas.openxmlformats.org/presentationml/2006/main">
  <p:tag name="AS_UNIQUEID" val="1227"/>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3.xml><?xml version="1.0" encoding="utf-8"?>
<p:tagLst xmlns:p="http://schemas.openxmlformats.org/presentationml/2006/main">
  <p:tag name="AS_UNIQUEID" val="1228"/>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4.xml><?xml version="1.0" encoding="utf-8"?>
<p:tagLst xmlns:p="http://schemas.openxmlformats.org/presentationml/2006/main">
  <p:tag name="AS_UNIQUEID" val="1229"/>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5.xml><?xml version="1.0" encoding="utf-8"?>
<p:tagLst xmlns:p="http://schemas.openxmlformats.org/presentationml/2006/main">
  <p:tag name="AS_UNIQUEID" val="1231"/>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
  <p:tag name="KSO_WM_UNIT_LAYERLEVEL" val="1"/>
</p:tagLst>
</file>

<file path=ppt/tags/tag76.xml><?xml version="1.0" encoding="utf-8"?>
<p:tagLst xmlns:p="http://schemas.openxmlformats.org/presentationml/2006/main">
  <p:tag name="AS_UNIQUEID" val="1232"/>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77.xml><?xml version="1.0" encoding="utf-8"?>
<p:tagLst xmlns:p="http://schemas.openxmlformats.org/presentationml/2006/main">
  <p:tag name="AS_UNIQUEID" val="1233"/>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8.xml><?xml version="1.0" encoding="utf-8"?>
<p:tagLst xmlns:p="http://schemas.openxmlformats.org/presentationml/2006/main">
  <p:tag name="AS_UNIQUEID" val="1234"/>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9.xml><?xml version="1.0" encoding="utf-8"?>
<p:tagLst xmlns:p="http://schemas.openxmlformats.org/presentationml/2006/main">
  <p:tag name="AS_UNIQUEID" val="123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xml><?xml version="1.0" encoding="utf-8"?>
<p:tagLst xmlns:p="http://schemas.openxmlformats.org/presentationml/2006/main">
  <p:tag name="AS_UNIQUEID" val="115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p="http://schemas.openxmlformats.org/presentationml/2006/main">
  <p:tag name="AS_UNIQUEID" val="123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1.xml><?xml version="1.0" encoding="utf-8"?>
<p:tagLst xmlns:p="http://schemas.openxmlformats.org/presentationml/2006/main">
  <p:tag name="AS_UNIQUEID" val="123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2.xml><?xml version="1.0" encoding="utf-8"?>
<p:tagLst xmlns:p="http://schemas.openxmlformats.org/presentationml/2006/main">
  <p:tag name="AS_UNIQUEID" val="1239"/>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83.xml><?xml version="1.0" encoding="utf-8"?>
<p:tagLst xmlns:p="http://schemas.openxmlformats.org/presentationml/2006/main">
  <p:tag name="AS_UNIQUEID" val="1240"/>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4.xml><?xml version="1.0" encoding="utf-8"?>
<p:tagLst xmlns:p="http://schemas.openxmlformats.org/presentationml/2006/main">
  <p:tag name="AS_UNIQUEID" val="1241"/>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5.xml><?xml version="1.0" encoding="utf-8"?>
<p:tagLst xmlns:p="http://schemas.openxmlformats.org/presentationml/2006/main">
  <p:tag name="AS_UNIQUEID" val="1242"/>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6.xml><?xml version="1.0" encoding="utf-8"?>
<p:tagLst xmlns:p="http://schemas.openxmlformats.org/presentationml/2006/main">
  <p:tag name="AS_UNIQUEID" val="1243"/>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7.xml><?xml version="1.0" encoding="utf-8"?>
<p:tagLst xmlns:p="http://schemas.openxmlformats.org/presentationml/2006/main">
  <p:tag name="AS_UNIQUEID" val="1244"/>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8.xml><?xml version="1.0" encoding="utf-8"?>
<p:tagLst xmlns:p="http://schemas.openxmlformats.org/presentationml/2006/main">
  <p:tag name="AS_UNIQUEID" val="124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9.xml><?xml version="1.0" encoding="utf-8"?>
<p:tagLst xmlns:p="http://schemas.openxmlformats.org/presentationml/2006/main">
  <p:tag name="AS_UNIQUEID" val="124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xml><?xml version="1.0" encoding="utf-8"?>
<p:tagLst xmlns:p="http://schemas.openxmlformats.org/presentationml/2006/main">
  <p:tag name="AS_UNIQUEID" val="115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p="http://schemas.openxmlformats.org/presentationml/2006/main">
  <p:tag name="AS_UNIQUEID" val="124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1.xml><?xml version="1.0" encoding="utf-8"?>
<p:tagLst xmlns:p="http://schemas.openxmlformats.org/presentationml/2006/main">
  <p:tag name="AS_UNIQUEID" val="1249"/>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92.xml><?xml version="1.0" encoding="utf-8"?>
<p:tagLst xmlns:p="http://schemas.openxmlformats.org/presentationml/2006/main">
  <p:tag name="AS_UNIQUEID" val="1250"/>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3.xml><?xml version="1.0" encoding="utf-8"?>
<p:tagLst xmlns:p="http://schemas.openxmlformats.org/presentationml/2006/main">
  <p:tag name="AS_UNIQUEID" val="1251"/>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4.xml><?xml version="1.0" encoding="utf-8"?>
<p:tagLst xmlns:p="http://schemas.openxmlformats.org/presentationml/2006/main">
  <p:tag name="AS_UNIQUEID" val="1252"/>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5.xml><?xml version="1.0" encoding="utf-8"?>
<p:tagLst xmlns:p="http://schemas.openxmlformats.org/presentationml/2006/main">
  <p:tag name="AS_UNIQUEID" val="1253"/>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6.xml><?xml version="1.0" encoding="utf-8"?>
<p:tagLst xmlns:p="http://schemas.openxmlformats.org/presentationml/2006/main">
  <p:tag name="AS_UNIQUEID" val="1254"/>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7.xml><?xml version="1.0" encoding="utf-8"?>
<p:tagLst xmlns:p="http://schemas.openxmlformats.org/presentationml/2006/main">
  <p:tag name="AS_UNIQUEID" val="1255"/>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8.xml><?xml version="1.0" encoding="utf-8"?>
<p:tagLst xmlns:p="http://schemas.openxmlformats.org/presentationml/2006/main">
  <p:tag name="AS_UNIQUEID" val="1256"/>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9.xml><?xml version="1.0" encoding="utf-8"?>
<p:tagLst xmlns:p="http://schemas.openxmlformats.org/presentationml/2006/main">
  <p:tag name="AS_UNIQUEID" val="1257"/>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heme/theme1.xml><?xml version="1.0" encoding="utf-8"?>
<a:theme xmlns:a="http://schemas.openxmlformats.org/drawingml/2006/main" name="1_Office 主题​​">
  <a:themeElements>
    <a:clrScheme name="">
      <a:dk1>
        <a:srgbClr val="000000"/>
      </a:dk1>
      <a:lt1>
        <a:srgbClr val="FFFFFF"/>
      </a:lt1>
      <a:dk2>
        <a:srgbClr val="F5F5F8"/>
      </a:dk2>
      <a:lt2>
        <a:srgbClr val="FFFFFF"/>
      </a:lt2>
      <a:accent1>
        <a:srgbClr val="577CCE"/>
      </a:accent1>
      <a:accent2>
        <a:srgbClr val="5999AF"/>
      </a:accent2>
      <a:accent3>
        <a:srgbClr val="5BA080"/>
      </a:accent3>
      <a:accent4>
        <a:srgbClr val="8BAA69"/>
      </a:accent4>
      <a:accent5>
        <a:srgbClr val="D6B250"/>
      </a:accent5>
      <a:accent6>
        <a:srgbClr val="E79647"/>
      </a:accent6>
      <a:hlink>
        <a:srgbClr val="0000FF"/>
      </a:hlink>
      <a:folHlink>
        <a:srgbClr val="FF00FF"/>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3325</Words>
  <Application>WPS 演示</Application>
  <PresentationFormat>宽屏</PresentationFormat>
  <Paragraphs>400</Paragraphs>
  <Slides>22</Slides>
  <Notes>2</Notes>
  <HiddenSlides>0</HiddenSlides>
  <MMClips>4</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微软雅黑</vt:lpstr>
      <vt:lpstr>华文中宋</vt:lpstr>
      <vt:lpstr>思源宋体</vt:lpstr>
      <vt:lpstr>楷体</vt:lpstr>
      <vt:lpstr>Calibri</vt:lpstr>
      <vt:lpstr>黑体</vt:lpstr>
      <vt:lpstr>Times New Roman</vt:lpstr>
      <vt:lpstr>新宋体</vt:lpstr>
      <vt:lpstr>Arial</vt:lpstr>
      <vt:lpstr>印品黑体</vt:lpstr>
      <vt:lpstr>Arial Unicode MS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Everglow</cp:lastModifiedBy>
  <cp:revision>15</cp:revision>
  <cp:lastPrinted>2024-03-25T11:48:00Z</cp:lastPrinted>
  <dcterms:created xsi:type="dcterms:W3CDTF">2024-03-25T11:48:00Z</dcterms:created>
  <dcterms:modified xsi:type="dcterms:W3CDTF">2024-04-06T15:48:49Z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E7E4F4C2216D4B339EA253DD5CFE2306_13</vt:lpwstr>
  </property>
  <property fmtid="{D5CDD505-2E9C-101B-9397-08002B2CF9AE}" pid="7" name="KSOProductBuildVer">
    <vt:lpwstr>2052-12.1.0.16388</vt:lpwstr>
  </property>
</Properties>
</file>