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0.svg" ContentType="image/svg+xml"/>
  <Override PartName="/ppt/media/image16.svg" ContentType="image/svg+xml"/>
  <Override PartName="/ppt/media/image2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sldIdLst>
    <p:sldId id="1593" r:id="rId3"/>
    <p:sldId id="1552" r:id="rId4"/>
    <p:sldId id="1560" r:id="rId5"/>
    <p:sldId id="1597" r:id="rId6"/>
    <p:sldId id="1566" r:id="rId7"/>
    <p:sldId id="1567" r:id="rId8"/>
    <p:sldId id="1568" r:id="rId9"/>
    <p:sldId id="1571" r:id="rId10"/>
    <p:sldId id="1569" r:id="rId11"/>
    <p:sldId id="1561" r:id="rId12"/>
    <p:sldId id="1621" r:id="rId13"/>
    <p:sldId id="1623" r:id="rId14"/>
    <p:sldId id="1624" r:id="rId15"/>
    <p:sldId id="1625" r:id="rId17"/>
    <p:sldId id="1631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4" name="作者" initials="A" lastIdx="0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466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465.xml"/><Relationship Id="rId5" Type="http://schemas.openxmlformats.org/officeDocument/2006/relationships/tags" Target="../tags/tag464.xml"/><Relationship Id="rId4" Type="http://schemas.openxmlformats.org/officeDocument/2006/relationships/tags" Target="../tags/tag463.xml"/><Relationship Id="rId3" Type="http://schemas.openxmlformats.org/officeDocument/2006/relationships/tags" Target="../tags/tag462.xml"/><Relationship Id="rId2" Type="http://schemas.openxmlformats.org/officeDocument/2006/relationships/tags" Target="../tags/tag461.xml"/><Relationship Id="rId1" Type="http://schemas.openxmlformats.org/officeDocument/2006/relationships/tags" Target="../tags/tag46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344.xml"/><Relationship Id="rId3" Type="http://schemas.openxmlformats.org/officeDocument/2006/relationships/tags" Target="../tags/tag34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7" Type="http://schemas.openxmlformats.org/officeDocument/2006/relationships/image" Target="../media/image2.sv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7" Type="http://schemas.openxmlformats.org/officeDocument/2006/relationships/image" Target="../media/image10.svg"/><Relationship Id="rId6" Type="http://schemas.openxmlformats.org/officeDocument/2006/relationships/image" Target="../media/image9.png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B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5090" y="44450"/>
            <a:ext cx="12038330" cy="6689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>
            <p:custDataLst>
              <p:tags r:id="rId4"/>
            </p:custDataLst>
          </p:nvPr>
        </p:nvGrpSpPr>
        <p:grpSpPr>
          <a:xfrm>
            <a:off x="163830" y="144855"/>
            <a:ext cx="2228215" cy="590475"/>
            <a:chOff x="258" y="228"/>
            <a:chExt cx="3509" cy="930"/>
          </a:xfrm>
        </p:grpSpPr>
        <p:pic>
          <p:nvPicPr>
            <p:cNvPr id="14" name="图片 13" descr="3b32303236353631393bcae9b1bec6bbb9fb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8" y="228"/>
              <a:ext cx="930" cy="930"/>
            </a:xfrm>
            <a:prstGeom prst="rect">
              <a:avLst/>
            </a:prstGeom>
          </p:spPr>
        </p:pic>
        <p:sp>
          <p:nvSpPr>
            <p:cNvPr id="15" name="标题 1"/>
            <p:cNvSpPr>
              <a:spLocks noGrp="1"/>
            </p:cNvSpPr>
            <p:nvPr userDrawn="1">
              <p:custDataLst>
                <p:tags r:id="rId8"/>
              </p:custDataLst>
            </p:nvPr>
          </p:nvSpPr>
          <p:spPr>
            <a:xfrm>
              <a:off x="1188" y="489"/>
              <a:ext cx="2579" cy="66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b="1" kern="1200" baseline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</a:lstStyle>
            <a:p>
              <a:r>
                <a:rPr lang="zh-CN" altLang="en-US" sz="2800">
                  <a:solidFill>
                    <a:srgbClr val="AC7539"/>
                  </a:solidFill>
                  <a:effectLst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情景导入</a:t>
              </a:r>
              <a:endParaRPr lang="zh-CN" altLang="en-US" sz="2800">
                <a:solidFill>
                  <a:srgbClr val="AC7539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 userDrawn="1">
            <p:custDataLst>
              <p:tags r:id="rId2"/>
            </p:custDataLst>
          </p:nvPr>
        </p:nvSpPr>
        <p:spPr>
          <a:xfrm>
            <a:off x="-8255" y="0"/>
            <a:ext cx="12200255" cy="6858000"/>
          </a:xfrm>
          <a:prstGeom prst="rect">
            <a:avLst/>
          </a:prstGeom>
          <a:solidFill>
            <a:srgbClr val="D9B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 userDrawn="1">
            <p:custDataLst>
              <p:tags r:id="rId3"/>
            </p:custDataLst>
          </p:nvPr>
        </p:nvSpPr>
        <p:spPr>
          <a:xfrm>
            <a:off x="85090" y="75565"/>
            <a:ext cx="12038330" cy="6689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>
            <p:custDataLst>
              <p:tags r:id="rId4"/>
            </p:custDataLst>
          </p:nvPr>
        </p:nvGrpSpPr>
        <p:grpSpPr>
          <a:xfrm>
            <a:off x="205105" y="160020"/>
            <a:ext cx="2326640" cy="617220"/>
            <a:chOff x="323" y="252"/>
            <a:chExt cx="3664" cy="972"/>
          </a:xfrm>
        </p:grpSpPr>
        <p:sp>
          <p:nvSpPr>
            <p:cNvPr id="31" name="标题 1"/>
            <p:cNvSpPr>
              <a:spLocks noGrp="1"/>
            </p:cNvSpPr>
            <p:nvPr userDrawn="1">
              <p:custDataLst>
                <p:tags r:id="rId5"/>
              </p:custDataLst>
            </p:nvPr>
          </p:nvSpPr>
          <p:spPr>
            <a:xfrm>
              <a:off x="1409" y="252"/>
              <a:ext cx="2579" cy="9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b="1" kern="1200" baseline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</a:lstStyle>
            <a:p>
              <a:r>
                <a:rPr lang="zh-CN" altLang="en-US" sz="2800">
                  <a:solidFill>
                    <a:srgbClr val="AC7539"/>
                  </a:solidFill>
                  <a:effectLst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学习目标</a:t>
              </a:r>
              <a:endParaRPr lang="zh-CN" altLang="en-US" sz="2800">
                <a:solidFill>
                  <a:srgbClr val="AC7539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  <p:pic>
          <p:nvPicPr>
            <p:cNvPr id="32" name="图片 31" descr="3b32303236353632353bcae9bcaececacce2cbd1cbd8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3" y="274"/>
              <a:ext cx="929" cy="929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B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5090" y="75565"/>
            <a:ext cx="12038330" cy="6689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>
            <p:custDataLst>
              <p:tags r:id="rId4"/>
            </p:custDataLst>
          </p:nvPr>
        </p:nvGrpSpPr>
        <p:grpSpPr>
          <a:xfrm>
            <a:off x="196850" y="143510"/>
            <a:ext cx="2292985" cy="591185"/>
            <a:chOff x="477" y="347"/>
            <a:chExt cx="3611" cy="931"/>
          </a:xfrm>
        </p:grpSpPr>
        <p:pic>
          <p:nvPicPr>
            <p:cNvPr id="14" name="图片 13" descr="3b32303236353636303bbfcdb7feb5e7bbb0d4b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7" y="347"/>
              <a:ext cx="931" cy="93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>
              <p:custDataLst>
                <p:tags r:id="rId8"/>
              </p:custDataLst>
            </p:nvPr>
          </p:nvSpPr>
          <p:spPr>
            <a:xfrm>
              <a:off x="1408" y="456"/>
              <a:ext cx="268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b="1">
                  <a:solidFill>
                    <a:srgbClr val="AC7539"/>
                  </a:solidFill>
                  <a:effectLst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知识讲解</a:t>
              </a:r>
              <a:endParaRPr lang="zh-CN" altLang="en-US" sz="2800" b="1">
                <a:solidFill>
                  <a:srgbClr val="AC7539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-14605" y="0"/>
            <a:ext cx="12206605" cy="6858000"/>
          </a:xfrm>
          <a:prstGeom prst="rect">
            <a:avLst/>
          </a:prstGeom>
          <a:solidFill>
            <a:srgbClr val="D9B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5090" y="75565"/>
            <a:ext cx="12038330" cy="6689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4"/>
            </p:custDataLst>
          </p:nvPr>
        </p:nvGrpSpPr>
        <p:grpSpPr>
          <a:xfrm>
            <a:off x="287655" y="146050"/>
            <a:ext cx="2305685" cy="654050"/>
            <a:chOff x="513" y="330"/>
            <a:chExt cx="3631" cy="1030"/>
          </a:xfrm>
        </p:grpSpPr>
        <p:pic>
          <p:nvPicPr>
            <p:cNvPr id="13" name="图片 12" descr="3b32303236353633343bb0ecb9abbbb7beb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3" y="330"/>
              <a:ext cx="930" cy="930"/>
            </a:xfrm>
            <a:prstGeom prst="rect">
              <a:avLst/>
            </a:prstGeom>
          </p:spPr>
        </p:pic>
        <p:sp>
          <p:nvSpPr>
            <p:cNvPr id="14" name="标题 1"/>
            <p:cNvSpPr>
              <a:spLocks noGrp="1"/>
            </p:cNvSpPr>
            <p:nvPr userDrawn="1">
              <p:custDataLst>
                <p:tags r:id="rId8"/>
              </p:custDataLst>
            </p:nvPr>
          </p:nvSpPr>
          <p:spPr>
            <a:xfrm>
              <a:off x="1566" y="388"/>
              <a:ext cx="2579" cy="9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b="1" kern="1200" baseline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</a:lstStyle>
            <a:p>
              <a:r>
                <a:rPr lang="zh-CN" altLang="en-US" sz="2800">
                  <a:solidFill>
                    <a:srgbClr val="AC7539"/>
                  </a:solidFill>
                  <a:effectLst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课堂总结</a:t>
              </a:r>
              <a:endParaRPr lang="zh-CN" altLang="en-US" sz="2800">
                <a:solidFill>
                  <a:srgbClr val="AC7539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-13970" y="0"/>
            <a:ext cx="12205970" cy="6858000"/>
          </a:xfrm>
          <a:prstGeom prst="rect">
            <a:avLst/>
          </a:prstGeom>
          <a:solidFill>
            <a:srgbClr val="D9B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5090" y="75565"/>
            <a:ext cx="12038330" cy="6689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4"/>
            </p:custDataLst>
          </p:nvPr>
        </p:nvGrpSpPr>
        <p:grpSpPr>
          <a:xfrm>
            <a:off x="217170" y="183515"/>
            <a:ext cx="2327275" cy="680085"/>
            <a:chOff x="479" y="289"/>
            <a:chExt cx="3665" cy="1071"/>
          </a:xfrm>
        </p:grpSpPr>
        <p:pic>
          <p:nvPicPr>
            <p:cNvPr id="13" name="图片 12" descr="3b32303236353632363bc8cbd4b1bcc6cbe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9" y="289"/>
              <a:ext cx="930" cy="930"/>
            </a:xfrm>
            <a:prstGeom prst="rect">
              <a:avLst/>
            </a:prstGeom>
          </p:spPr>
        </p:pic>
        <p:sp>
          <p:nvSpPr>
            <p:cNvPr id="14" name="标题 1"/>
            <p:cNvSpPr>
              <a:spLocks noGrp="1"/>
            </p:cNvSpPr>
            <p:nvPr userDrawn="1">
              <p:custDataLst>
                <p:tags r:id="rId8"/>
              </p:custDataLst>
            </p:nvPr>
          </p:nvSpPr>
          <p:spPr>
            <a:xfrm>
              <a:off x="1566" y="388"/>
              <a:ext cx="2579" cy="9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b="1" kern="1200" baseline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</a:lstStyle>
            <a:p>
              <a:r>
                <a:rPr lang="zh-CN" altLang="en-US" sz="2800">
                  <a:solidFill>
                    <a:srgbClr val="AC7539"/>
                  </a:solidFill>
                  <a:effectLst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课堂练习</a:t>
              </a:r>
              <a:endParaRPr lang="zh-CN" altLang="en-US" sz="2800">
                <a:solidFill>
                  <a:srgbClr val="AC7539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-13970" y="0"/>
            <a:ext cx="12205970" cy="6858000"/>
          </a:xfrm>
          <a:prstGeom prst="rect">
            <a:avLst/>
          </a:prstGeom>
          <a:solidFill>
            <a:srgbClr val="D9B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5090" y="75565"/>
            <a:ext cx="12038330" cy="6689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0.xml"/><Relationship Id="rId12" Type="http://schemas.openxmlformats.org/officeDocument/2006/relationships/image" Target="file:///D:\qq&#25991;&#20214;\712321467\Image\C2C\Image2\%7b75232B38-A165-1FB7-499C-2E1C792CACB5%7d.png" TargetMode="External"/><Relationship Id="rId11" Type="http://schemas.openxmlformats.org/officeDocument/2006/relationships/image" Target="../media/image11.png"/><Relationship Id="rId10" Type="http://schemas.openxmlformats.org/officeDocument/2006/relationships/tags" Target="../tags/tag2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>
            <p:custDataLst>
              <p:tags r:id="rId9"/>
            </p:custDataLst>
          </p:nvPr>
        </p:nvSpPr>
        <p:spPr>
          <a:xfrm>
            <a:off x="504825" y="6381115"/>
            <a:ext cx="624840" cy="971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00">
                <a:solidFill>
                  <a:schemeClr val="bg1"/>
                </a:solidFill>
              </a:rPr>
              <a:t>36004</a:t>
            </a:r>
            <a:endParaRPr lang="en-US" altLang="zh-CN" sz="100">
              <a:solidFill>
                <a:schemeClr val="bg1"/>
              </a:solidFill>
            </a:endParaRPr>
          </a:p>
        </p:txBody>
      </p:sp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2" Type="http://schemas.openxmlformats.org/officeDocument/2006/relationships/slideLayout" Target="../slideLayouts/slideLayout4.xml"/><Relationship Id="rId21" Type="http://schemas.openxmlformats.org/officeDocument/2006/relationships/tags" Target="../tags/tag50.xml"/><Relationship Id="rId20" Type="http://schemas.openxmlformats.org/officeDocument/2006/relationships/tags" Target="../tags/tag49.xml"/><Relationship Id="rId2" Type="http://schemas.openxmlformats.org/officeDocument/2006/relationships/tags" Target="../tags/tag32.xml"/><Relationship Id="rId19" Type="http://schemas.openxmlformats.org/officeDocument/2006/relationships/tags" Target="../tags/tag48.xml"/><Relationship Id="rId18" Type="http://schemas.openxmlformats.org/officeDocument/2006/relationships/tags" Target="../tags/tag47.xml"/><Relationship Id="rId17" Type="http://schemas.openxmlformats.org/officeDocument/2006/relationships/tags" Target="../tags/tag46.xml"/><Relationship Id="rId16" Type="http://schemas.openxmlformats.org/officeDocument/2006/relationships/image" Target="../media/image12.png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tags" Target="../tags/tag220.xml"/><Relationship Id="rId7" Type="http://schemas.openxmlformats.org/officeDocument/2006/relationships/tags" Target="../tags/tag219.xml"/><Relationship Id="rId6" Type="http://schemas.openxmlformats.org/officeDocument/2006/relationships/image" Target="../media/image28.jpeg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8" Type="http://schemas.openxmlformats.org/officeDocument/2006/relationships/slideLayout" Target="../slideLayouts/slideLayout4.xml"/><Relationship Id="rId17" Type="http://schemas.openxmlformats.org/officeDocument/2006/relationships/tags" Target="../tags/tag229.xml"/><Relationship Id="rId16" Type="http://schemas.openxmlformats.org/officeDocument/2006/relationships/tags" Target="../tags/tag228.xml"/><Relationship Id="rId15" Type="http://schemas.openxmlformats.org/officeDocument/2006/relationships/tags" Target="../tags/tag227.xml"/><Relationship Id="rId14" Type="http://schemas.openxmlformats.org/officeDocument/2006/relationships/tags" Target="../tags/tag226.xml"/><Relationship Id="rId13" Type="http://schemas.openxmlformats.org/officeDocument/2006/relationships/tags" Target="../tags/tag225.xml"/><Relationship Id="rId12" Type="http://schemas.openxmlformats.org/officeDocument/2006/relationships/tags" Target="../tags/tag22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tags" Target="../tags/tag21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5" Type="http://schemas.openxmlformats.org/officeDocument/2006/relationships/slideLayout" Target="../slideLayouts/slideLayout4.xml"/><Relationship Id="rId44" Type="http://schemas.openxmlformats.org/officeDocument/2006/relationships/tags" Target="../tags/tag272.xml"/><Relationship Id="rId43" Type="http://schemas.openxmlformats.org/officeDocument/2006/relationships/tags" Target="../tags/tag271.xml"/><Relationship Id="rId42" Type="http://schemas.openxmlformats.org/officeDocument/2006/relationships/tags" Target="../tags/tag270.xml"/><Relationship Id="rId41" Type="http://schemas.openxmlformats.org/officeDocument/2006/relationships/tags" Target="../tags/tag269.xml"/><Relationship Id="rId40" Type="http://schemas.openxmlformats.org/officeDocument/2006/relationships/tags" Target="../tags/tag268.xml"/><Relationship Id="rId4" Type="http://schemas.openxmlformats.org/officeDocument/2006/relationships/tags" Target="../tags/tag233.xml"/><Relationship Id="rId39" Type="http://schemas.openxmlformats.org/officeDocument/2006/relationships/tags" Target="../tags/tag267.xml"/><Relationship Id="rId38" Type="http://schemas.openxmlformats.org/officeDocument/2006/relationships/tags" Target="../tags/tag266.xml"/><Relationship Id="rId37" Type="http://schemas.openxmlformats.org/officeDocument/2006/relationships/tags" Target="../tags/tag265.xml"/><Relationship Id="rId36" Type="http://schemas.openxmlformats.org/officeDocument/2006/relationships/tags" Target="../tags/tag264.xml"/><Relationship Id="rId35" Type="http://schemas.openxmlformats.org/officeDocument/2006/relationships/tags" Target="../tags/tag263.xml"/><Relationship Id="rId34" Type="http://schemas.openxmlformats.org/officeDocument/2006/relationships/tags" Target="../tags/tag262.xml"/><Relationship Id="rId33" Type="http://schemas.openxmlformats.org/officeDocument/2006/relationships/tags" Target="../tags/tag261.xml"/><Relationship Id="rId32" Type="http://schemas.openxmlformats.org/officeDocument/2006/relationships/tags" Target="../tags/tag260.xml"/><Relationship Id="rId31" Type="http://schemas.openxmlformats.org/officeDocument/2006/relationships/tags" Target="../tags/tag259.xml"/><Relationship Id="rId30" Type="http://schemas.openxmlformats.org/officeDocument/2006/relationships/image" Target="../media/image29.png"/><Relationship Id="rId3" Type="http://schemas.openxmlformats.org/officeDocument/2006/relationships/tags" Target="../tags/tag232.xml"/><Relationship Id="rId29" Type="http://schemas.openxmlformats.org/officeDocument/2006/relationships/tags" Target="../tags/tag258.xml"/><Relationship Id="rId28" Type="http://schemas.openxmlformats.org/officeDocument/2006/relationships/tags" Target="../tags/tag257.xml"/><Relationship Id="rId27" Type="http://schemas.openxmlformats.org/officeDocument/2006/relationships/tags" Target="../tags/tag256.xml"/><Relationship Id="rId26" Type="http://schemas.openxmlformats.org/officeDocument/2006/relationships/tags" Target="../tags/tag255.xml"/><Relationship Id="rId25" Type="http://schemas.openxmlformats.org/officeDocument/2006/relationships/tags" Target="../tags/tag254.xml"/><Relationship Id="rId24" Type="http://schemas.openxmlformats.org/officeDocument/2006/relationships/tags" Target="../tags/tag253.xml"/><Relationship Id="rId23" Type="http://schemas.openxmlformats.org/officeDocument/2006/relationships/tags" Target="../tags/tag252.xml"/><Relationship Id="rId22" Type="http://schemas.openxmlformats.org/officeDocument/2006/relationships/tags" Target="../tags/tag251.xml"/><Relationship Id="rId21" Type="http://schemas.openxmlformats.org/officeDocument/2006/relationships/tags" Target="../tags/tag250.xml"/><Relationship Id="rId20" Type="http://schemas.openxmlformats.org/officeDocument/2006/relationships/tags" Target="../tags/tag249.xml"/><Relationship Id="rId2" Type="http://schemas.openxmlformats.org/officeDocument/2006/relationships/tags" Target="../tags/tag231.xml"/><Relationship Id="rId19" Type="http://schemas.openxmlformats.org/officeDocument/2006/relationships/tags" Target="../tags/tag248.xml"/><Relationship Id="rId18" Type="http://schemas.openxmlformats.org/officeDocument/2006/relationships/tags" Target="../tags/tag247.xml"/><Relationship Id="rId17" Type="http://schemas.openxmlformats.org/officeDocument/2006/relationships/tags" Target="../tags/tag246.xml"/><Relationship Id="rId16" Type="http://schemas.openxmlformats.org/officeDocument/2006/relationships/tags" Target="../tags/tag245.xml"/><Relationship Id="rId15" Type="http://schemas.openxmlformats.org/officeDocument/2006/relationships/tags" Target="../tags/tag244.xml"/><Relationship Id="rId14" Type="http://schemas.openxmlformats.org/officeDocument/2006/relationships/tags" Target="../tags/tag243.xml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tags" Target="../tags/tag23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81.xml"/><Relationship Id="rId8" Type="http://schemas.openxmlformats.org/officeDocument/2006/relationships/tags" Target="../tags/tag280.xml"/><Relationship Id="rId7" Type="http://schemas.openxmlformats.org/officeDocument/2006/relationships/tags" Target="../tags/tag279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8" Type="http://schemas.openxmlformats.org/officeDocument/2006/relationships/slideLayout" Target="../slideLayouts/slideLayout4.xml"/><Relationship Id="rId27" Type="http://schemas.openxmlformats.org/officeDocument/2006/relationships/tags" Target="../tags/tag297.xml"/><Relationship Id="rId26" Type="http://schemas.openxmlformats.org/officeDocument/2006/relationships/tags" Target="../tags/tag296.xml"/><Relationship Id="rId25" Type="http://schemas.openxmlformats.org/officeDocument/2006/relationships/tags" Target="../tags/tag295.xml"/><Relationship Id="rId24" Type="http://schemas.openxmlformats.org/officeDocument/2006/relationships/image" Target="../media/image31.png"/><Relationship Id="rId23" Type="http://schemas.openxmlformats.org/officeDocument/2006/relationships/tags" Target="../tags/tag294.xml"/><Relationship Id="rId22" Type="http://schemas.openxmlformats.org/officeDocument/2006/relationships/tags" Target="../tags/tag293.xml"/><Relationship Id="rId21" Type="http://schemas.openxmlformats.org/officeDocument/2006/relationships/tags" Target="../tags/tag292.xml"/><Relationship Id="rId20" Type="http://schemas.openxmlformats.org/officeDocument/2006/relationships/tags" Target="../tags/tag291.xml"/><Relationship Id="rId2" Type="http://schemas.openxmlformats.org/officeDocument/2006/relationships/tags" Target="../tags/tag274.xml"/><Relationship Id="rId19" Type="http://schemas.openxmlformats.org/officeDocument/2006/relationships/tags" Target="../tags/tag290.xml"/><Relationship Id="rId18" Type="http://schemas.openxmlformats.org/officeDocument/2006/relationships/image" Target="../media/image30.png"/><Relationship Id="rId17" Type="http://schemas.openxmlformats.org/officeDocument/2006/relationships/tags" Target="../tags/tag289.xml"/><Relationship Id="rId16" Type="http://schemas.openxmlformats.org/officeDocument/2006/relationships/tags" Target="../tags/tag288.xml"/><Relationship Id="rId15" Type="http://schemas.openxmlformats.org/officeDocument/2006/relationships/tags" Target="../tags/tag287.xml"/><Relationship Id="rId14" Type="http://schemas.openxmlformats.org/officeDocument/2006/relationships/tags" Target="../tags/tag286.xml"/><Relationship Id="rId13" Type="http://schemas.openxmlformats.org/officeDocument/2006/relationships/tags" Target="../tags/tag285.xml"/><Relationship Id="rId12" Type="http://schemas.openxmlformats.org/officeDocument/2006/relationships/tags" Target="../tags/tag284.xml"/><Relationship Id="rId11" Type="http://schemas.openxmlformats.org/officeDocument/2006/relationships/tags" Target="../tags/tag283.xml"/><Relationship Id="rId10" Type="http://schemas.openxmlformats.org/officeDocument/2006/relationships/tags" Target="../tags/tag282.xml"/><Relationship Id="rId1" Type="http://schemas.openxmlformats.org/officeDocument/2006/relationships/tags" Target="../tags/tag27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tags" Target="../tags/tag305.xml"/><Relationship Id="rId7" Type="http://schemas.openxmlformats.org/officeDocument/2006/relationships/tags" Target="../tags/tag304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9" Type="http://schemas.openxmlformats.org/officeDocument/2006/relationships/notesSlide" Target="../notesSlides/notesSlide1.xml"/><Relationship Id="rId48" Type="http://schemas.openxmlformats.org/officeDocument/2006/relationships/slideLayout" Target="../slideLayouts/slideLayout4.xml"/><Relationship Id="rId47" Type="http://schemas.openxmlformats.org/officeDocument/2006/relationships/tags" Target="../tags/tag342.xml"/><Relationship Id="rId46" Type="http://schemas.openxmlformats.org/officeDocument/2006/relationships/tags" Target="../tags/tag341.xml"/><Relationship Id="rId45" Type="http://schemas.openxmlformats.org/officeDocument/2006/relationships/tags" Target="../tags/tag340.xml"/><Relationship Id="rId44" Type="http://schemas.openxmlformats.org/officeDocument/2006/relationships/tags" Target="../tags/tag339.xml"/><Relationship Id="rId43" Type="http://schemas.openxmlformats.org/officeDocument/2006/relationships/tags" Target="../tags/tag338.xml"/><Relationship Id="rId42" Type="http://schemas.openxmlformats.org/officeDocument/2006/relationships/tags" Target="../tags/tag337.xml"/><Relationship Id="rId41" Type="http://schemas.openxmlformats.org/officeDocument/2006/relationships/tags" Target="../tags/tag336.xml"/><Relationship Id="rId40" Type="http://schemas.openxmlformats.org/officeDocument/2006/relationships/tags" Target="../tags/tag335.xml"/><Relationship Id="rId4" Type="http://schemas.openxmlformats.org/officeDocument/2006/relationships/tags" Target="../tags/tag301.xml"/><Relationship Id="rId39" Type="http://schemas.openxmlformats.org/officeDocument/2006/relationships/image" Target="../media/image32.png"/><Relationship Id="rId38" Type="http://schemas.openxmlformats.org/officeDocument/2006/relationships/tags" Target="../tags/tag334.xml"/><Relationship Id="rId37" Type="http://schemas.openxmlformats.org/officeDocument/2006/relationships/tags" Target="../tags/tag333.xml"/><Relationship Id="rId36" Type="http://schemas.openxmlformats.org/officeDocument/2006/relationships/tags" Target="../tags/tag332.xml"/><Relationship Id="rId35" Type="http://schemas.openxmlformats.org/officeDocument/2006/relationships/tags" Target="../tags/tag331.xml"/><Relationship Id="rId34" Type="http://schemas.openxmlformats.org/officeDocument/2006/relationships/tags" Target="../tags/tag330.xml"/><Relationship Id="rId33" Type="http://schemas.openxmlformats.org/officeDocument/2006/relationships/tags" Target="../tags/tag329.xml"/><Relationship Id="rId32" Type="http://schemas.openxmlformats.org/officeDocument/2006/relationships/tags" Target="../tags/tag328.xml"/><Relationship Id="rId31" Type="http://schemas.openxmlformats.org/officeDocument/2006/relationships/tags" Target="../tags/tag327.xml"/><Relationship Id="rId30" Type="http://schemas.openxmlformats.org/officeDocument/2006/relationships/tags" Target="../tags/tag326.xml"/><Relationship Id="rId3" Type="http://schemas.openxmlformats.org/officeDocument/2006/relationships/tags" Target="../tags/tag300.xml"/><Relationship Id="rId29" Type="http://schemas.openxmlformats.org/officeDocument/2006/relationships/tags" Target="../tags/tag325.xml"/><Relationship Id="rId28" Type="http://schemas.openxmlformats.org/officeDocument/2006/relationships/tags" Target="../tags/tag324.xml"/><Relationship Id="rId27" Type="http://schemas.openxmlformats.org/officeDocument/2006/relationships/tags" Target="../tags/tag323.xml"/><Relationship Id="rId26" Type="http://schemas.openxmlformats.org/officeDocument/2006/relationships/tags" Target="../tags/tag322.xml"/><Relationship Id="rId25" Type="http://schemas.openxmlformats.org/officeDocument/2006/relationships/tags" Target="../tags/tag321.xml"/><Relationship Id="rId24" Type="http://schemas.openxmlformats.org/officeDocument/2006/relationships/tags" Target="../tags/tag320.xml"/><Relationship Id="rId23" Type="http://schemas.openxmlformats.org/officeDocument/2006/relationships/tags" Target="../tags/tag319.xml"/><Relationship Id="rId22" Type="http://schemas.openxmlformats.org/officeDocument/2006/relationships/tags" Target="../tags/tag318.xml"/><Relationship Id="rId21" Type="http://schemas.openxmlformats.org/officeDocument/2006/relationships/tags" Target="../tags/tag317.xml"/><Relationship Id="rId20" Type="http://schemas.openxmlformats.org/officeDocument/2006/relationships/tags" Target="../tags/tag316.xml"/><Relationship Id="rId2" Type="http://schemas.openxmlformats.org/officeDocument/2006/relationships/tags" Target="../tags/tag299.xml"/><Relationship Id="rId19" Type="http://schemas.openxmlformats.org/officeDocument/2006/relationships/tags" Target="../tags/tag315.xml"/><Relationship Id="rId18" Type="http://schemas.openxmlformats.org/officeDocument/2006/relationships/tags" Target="../tags/tag314.xml"/><Relationship Id="rId17" Type="http://schemas.openxmlformats.org/officeDocument/2006/relationships/image" Target="../media/image30.png"/><Relationship Id="rId16" Type="http://schemas.openxmlformats.org/officeDocument/2006/relationships/tags" Target="../tags/tag313.xml"/><Relationship Id="rId15" Type="http://schemas.openxmlformats.org/officeDocument/2006/relationships/tags" Target="../tags/tag312.xml"/><Relationship Id="rId14" Type="http://schemas.openxmlformats.org/officeDocument/2006/relationships/tags" Target="../tags/tag311.xml"/><Relationship Id="rId13" Type="http://schemas.openxmlformats.org/officeDocument/2006/relationships/tags" Target="../tags/tag310.xml"/><Relationship Id="rId12" Type="http://schemas.openxmlformats.org/officeDocument/2006/relationships/tags" Target="../tags/tag309.xml"/><Relationship Id="rId11" Type="http://schemas.openxmlformats.org/officeDocument/2006/relationships/tags" Target="../tags/tag308.xml"/><Relationship Id="rId10" Type="http://schemas.openxmlformats.org/officeDocument/2006/relationships/tags" Target="../tags/tag307.xml"/><Relationship Id="rId1" Type="http://schemas.openxmlformats.org/officeDocument/2006/relationships/tags" Target="../tags/tag29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53.xml"/><Relationship Id="rId8" Type="http://schemas.openxmlformats.org/officeDocument/2006/relationships/tags" Target="../tags/tag352.xml"/><Relationship Id="rId7" Type="http://schemas.openxmlformats.org/officeDocument/2006/relationships/tags" Target="../tags/tag351.xml"/><Relationship Id="rId6" Type="http://schemas.openxmlformats.org/officeDocument/2006/relationships/tags" Target="../tags/tag350.xml"/><Relationship Id="rId58" Type="http://schemas.openxmlformats.org/officeDocument/2006/relationships/slideLayout" Target="../slideLayouts/slideLayout4.xml"/><Relationship Id="rId57" Type="http://schemas.openxmlformats.org/officeDocument/2006/relationships/image" Target="../media/image34.jpeg"/><Relationship Id="rId56" Type="http://schemas.openxmlformats.org/officeDocument/2006/relationships/tags" Target="../tags/tag398.xml"/><Relationship Id="rId55" Type="http://schemas.openxmlformats.org/officeDocument/2006/relationships/tags" Target="../tags/tag397.xml"/><Relationship Id="rId54" Type="http://schemas.openxmlformats.org/officeDocument/2006/relationships/tags" Target="../tags/tag396.xml"/><Relationship Id="rId53" Type="http://schemas.openxmlformats.org/officeDocument/2006/relationships/tags" Target="../tags/tag395.xml"/><Relationship Id="rId52" Type="http://schemas.openxmlformats.org/officeDocument/2006/relationships/tags" Target="../tags/tag394.xml"/><Relationship Id="rId51" Type="http://schemas.openxmlformats.org/officeDocument/2006/relationships/tags" Target="../tags/tag393.xml"/><Relationship Id="rId50" Type="http://schemas.openxmlformats.org/officeDocument/2006/relationships/tags" Target="../tags/tag392.xml"/><Relationship Id="rId5" Type="http://schemas.openxmlformats.org/officeDocument/2006/relationships/tags" Target="../tags/tag349.xml"/><Relationship Id="rId49" Type="http://schemas.openxmlformats.org/officeDocument/2006/relationships/tags" Target="../tags/tag391.xml"/><Relationship Id="rId48" Type="http://schemas.openxmlformats.org/officeDocument/2006/relationships/tags" Target="../tags/tag390.xml"/><Relationship Id="rId47" Type="http://schemas.openxmlformats.org/officeDocument/2006/relationships/tags" Target="../tags/tag389.xml"/><Relationship Id="rId46" Type="http://schemas.openxmlformats.org/officeDocument/2006/relationships/tags" Target="../tags/tag388.xml"/><Relationship Id="rId45" Type="http://schemas.openxmlformats.org/officeDocument/2006/relationships/tags" Target="../tags/tag387.xml"/><Relationship Id="rId44" Type="http://schemas.openxmlformats.org/officeDocument/2006/relationships/tags" Target="../tags/tag386.xml"/><Relationship Id="rId43" Type="http://schemas.openxmlformats.org/officeDocument/2006/relationships/tags" Target="../tags/tag385.xml"/><Relationship Id="rId42" Type="http://schemas.openxmlformats.org/officeDocument/2006/relationships/tags" Target="../tags/tag384.xml"/><Relationship Id="rId41" Type="http://schemas.openxmlformats.org/officeDocument/2006/relationships/image" Target="../media/image33.png"/><Relationship Id="rId40" Type="http://schemas.openxmlformats.org/officeDocument/2006/relationships/tags" Target="../tags/tag383.xml"/><Relationship Id="rId4" Type="http://schemas.openxmlformats.org/officeDocument/2006/relationships/tags" Target="../tags/tag348.xml"/><Relationship Id="rId39" Type="http://schemas.openxmlformats.org/officeDocument/2006/relationships/tags" Target="../tags/tag382.xml"/><Relationship Id="rId38" Type="http://schemas.openxmlformats.org/officeDocument/2006/relationships/tags" Target="../tags/tag381.xml"/><Relationship Id="rId37" Type="http://schemas.openxmlformats.org/officeDocument/2006/relationships/tags" Target="../tags/tag380.xml"/><Relationship Id="rId36" Type="http://schemas.openxmlformats.org/officeDocument/2006/relationships/tags" Target="../tags/tag379.xml"/><Relationship Id="rId35" Type="http://schemas.openxmlformats.org/officeDocument/2006/relationships/tags" Target="../tags/tag378.xml"/><Relationship Id="rId34" Type="http://schemas.openxmlformats.org/officeDocument/2006/relationships/tags" Target="../tags/tag377.xml"/><Relationship Id="rId33" Type="http://schemas.openxmlformats.org/officeDocument/2006/relationships/tags" Target="../tags/tag376.xml"/><Relationship Id="rId32" Type="http://schemas.openxmlformats.org/officeDocument/2006/relationships/tags" Target="../tags/tag375.xml"/><Relationship Id="rId31" Type="http://schemas.openxmlformats.org/officeDocument/2006/relationships/tags" Target="../tags/tag374.xml"/><Relationship Id="rId30" Type="http://schemas.openxmlformats.org/officeDocument/2006/relationships/tags" Target="../tags/tag373.xml"/><Relationship Id="rId3" Type="http://schemas.openxmlformats.org/officeDocument/2006/relationships/tags" Target="../tags/tag347.xml"/><Relationship Id="rId29" Type="http://schemas.openxmlformats.org/officeDocument/2006/relationships/tags" Target="../tags/tag372.xml"/><Relationship Id="rId28" Type="http://schemas.openxmlformats.org/officeDocument/2006/relationships/tags" Target="../tags/tag371.xml"/><Relationship Id="rId27" Type="http://schemas.openxmlformats.org/officeDocument/2006/relationships/tags" Target="../tags/tag370.xml"/><Relationship Id="rId26" Type="http://schemas.openxmlformats.org/officeDocument/2006/relationships/tags" Target="../tags/tag369.xml"/><Relationship Id="rId25" Type="http://schemas.openxmlformats.org/officeDocument/2006/relationships/tags" Target="../tags/tag368.xml"/><Relationship Id="rId24" Type="http://schemas.openxmlformats.org/officeDocument/2006/relationships/tags" Target="../tags/tag367.xml"/><Relationship Id="rId23" Type="http://schemas.openxmlformats.org/officeDocument/2006/relationships/tags" Target="../tags/tag366.xml"/><Relationship Id="rId22" Type="http://schemas.openxmlformats.org/officeDocument/2006/relationships/tags" Target="../tags/tag365.xml"/><Relationship Id="rId21" Type="http://schemas.openxmlformats.org/officeDocument/2006/relationships/tags" Target="../tags/tag364.xml"/><Relationship Id="rId20" Type="http://schemas.openxmlformats.org/officeDocument/2006/relationships/tags" Target="../tags/tag363.xml"/><Relationship Id="rId2" Type="http://schemas.openxmlformats.org/officeDocument/2006/relationships/tags" Target="../tags/tag346.xml"/><Relationship Id="rId19" Type="http://schemas.openxmlformats.org/officeDocument/2006/relationships/tags" Target="../tags/tag362.xml"/><Relationship Id="rId18" Type="http://schemas.openxmlformats.org/officeDocument/2006/relationships/tags" Target="../tags/tag361.xml"/><Relationship Id="rId17" Type="http://schemas.openxmlformats.org/officeDocument/2006/relationships/image" Target="../media/image30.png"/><Relationship Id="rId16" Type="http://schemas.openxmlformats.org/officeDocument/2006/relationships/tags" Target="../tags/tag360.xml"/><Relationship Id="rId15" Type="http://schemas.openxmlformats.org/officeDocument/2006/relationships/tags" Target="../tags/tag359.xml"/><Relationship Id="rId14" Type="http://schemas.openxmlformats.org/officeDocument/2006/relationships/tags" Target="../tags/tag358.xml"/><Relationship Id="rId13" Type="http://schemas.openxmlformats.org/officeDocument/2006/relationships/tags" Target="../tags/tag357.xml"/><Relationship Id="rId12" Type="http://schemas.openxmlformats.org/officeDocument/2006/relationships/tags" Target="../tags/tag356.xml"/><Relationship Id="rId11" Type="http://schemas.openxmlformats.org/officeDocument/2006/relationships/tags" Target="../tags/tag355.xml"/><Relationship Id="rId10" Type="http://schemas.openxmlformats.org/officeDocument/2006/relationships/tags" Target="../tags/tag354.xml"/><Relationship Id="rId1" Type="http://schemas.openxmlformats.org/officeDocument/2006/relationships/tags" Target="../tags/tag34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07.xml"/><Relationship Id="rId8" Type="http://schemas.openxmlformats.org/officeDocument/2006/relationships/tags" Target="../tags/tag406.xml"/><Relationship Id="rId7" Type="http://schemas.openxmlformats.org/officeDocument/2006/relationships/tags" Target="../tags/tag405.xml"/><Relationship Id="rId62" Type="http://schemas.openxmlformats.org/officeDocument/2006/relationships/slideLayout" Target="../slideLayouts/slideLayout5.xml"/><Relationship Id="rId61" Type="http://schemas.openxmlformats.org/officeDocument/2006/relationships/tags" Target="../tags/tag459.xml"/><Relationship Id="rId60" Type="http://schemas.openxmlformats.org/officeDocument/2006/relationships/tags" Target="../tags/tag458.xml"/><Relationship Id="rId6" Type="http://schemas.openxmlformats.org/officeDocument/2006/relationships/tags" Target="../tags/tag404.xml"/><Relationship Id="rId59" Type="http://schemas.openxmlformats.org/officeDocument/2006/relationships/tags" Target="../tags/tag457.xml"/><Relationship Id="rId58" Type="http://schemas.openxmlformats.org/officeDocument/2006/relationships/tags" Target="../tags/tag456.xml"/><Relationship Id="rId57" Type="http://schemas.openxmlformats.org/officeDocument/2006/relationships/tags" Target="../tags/tag455.xml"/><Relationship Id="rId56" Type="http://schemas.openxmlformats.org/officeDocument/2006/relationships/tags" Target="../tags/tag454.xml"/><Relationship Id="rId55" Type="http://schemas.openxmlformats.org/officeDocument/2006/relationships/tags" Target="../tags/tag453.xml"/><Relationship Id="rId54" Type="http://schemas.openxmlformats.org/officeDocument/2006/relationships/tags" Target="../tags/tag452.xml"/><Relationship Id="rId53" Type="http://schemas.openxmlformats.org/officeDocument/2006/relationships/tags" Target="../tags/tag451.xml"/><Relationship Id="rId52" Type="http://schemas.openxmlformats.org/officeDocument/2006/relationships/tags" Target="../tags/tag450.xml"/><Relationship Id="rId51" Type="http://schemas.openxmlformats.org/officeDocument/2006/relationships/tags" Target="../tags/tag449.xml"/><Relationship Id="rId50" Type="http://schemas.openxmlformats.org/officeDocument/2006/relationships/tags" Target="../tags/tag448.xml"/><Relationship Id="rId5" Type="http://schemas.openxmlformats.org/officeDocument/2006/relationships/tags" Target="../tags/tag403.xml"/><Relationship Id="rId49" Type="http://schemas.openxmlformats.org/officeDocument/2006/relationships/tags" Target="../tags/tag447.xml"/><Relationship Id="rId48" Type="http://schemas.openxmlformats.org/officeDocument/2006/relationships/tags" Target="../tags/tag446.xml"/><Relationship Id="rId47" Type="http://schemas.openxmlformats.org/officeDocument/2006/relationships/tags" Target="../tags/tag445.xml"/><Relationship Id="rId46" Type="http://schemas.openxmlformats.org/officeDocument/2006/relationships/tags" Target="../tags/tag444.xml"/><Relationship Id="rId45" Type="http://schemas.openxmlformats.org/officeDocument/2006/relationships/tags" Target="../tags/tag443.xml"/><Relationship Id="rId44" Type="http://schemas.openxmlformats.org/officeDocument/2006/relationships/tags" Target="../tags/tag442.xml"/><Relationship Id="rId43" Type="http://schemas.openxmlformats.org/officeDocument/2006/relationships/tags" Target="../tags/tag441.xml"/><Relationship Id="rId42" Type="http://schemas.openxmlformats.org/officeDocument/2006/relationships/tags" Target="../tags/tag440.xml"/><Relationship Id="rId41" Type="http://schemas.openxmlformats.org/officeDocument/2006/relationships/tags" Target="../tags/tag439.xml"/><Relationship Id="rId40" Type="http://schemas.openxmlformats.org/officeDocument/2006/relationships/tags" Target="../tags/tag438.xml"/><Relationship Id="rId4" Type="http://schemas.openxmlformats.org/officeDocument/2006/relationships/tags" Target="../tags/tag402.xml"/><Relationship Id="rId39" Type="http://schemas.openxmlformats.org/officeDocument/2006/relationships/tags" Target="../tags/tag437.xml"/><Relationship Id="rId38" Type="http://schemas.openxmlformats.org/officeDocument/2006/relationships/tags" Target="../tags/tag436.xml"/><Relationship Id="rId37" Type="http://schemas.openxmlformats.org/officeDocument/2006/relationships/tags" Target="../tags/tag435.xml"/><Relationship Id="rId36" Type="http://schemas.openxmlformats.org/officeDocument/2006/relationships/tags" Target="../tags/tag434.xml"/><Relationship Id="rId35" Type="http://schemas.openxmlformats.org/officeDocument/2006/relationships/tags" Target="../tags/tag433.xml"/><Relationship Id="rId34" Type="http://schemas.openxmlformats.org/officeDocument/2006/relationships/tags" Target="../tags/tag432.xml"/><Relationship Id="rId33" Type="http://schemas.openxmlformats.org/officeDocument/2006/relationships/tags" Target="../tags/tag431.xml"/><Relationship Id="rId32" Type="http://schemas.openxmlformats.org/officeDocument/2006/relationships/tags" Target="../tags/tag430.xml"/><Relationship Id="rId31" Type="http://schemas.openxmlformats.org/officeDocument/2006/relationships/tags" Target="../tags/tag429.xml"/><Relationship Id="rId30" Type="http://schemas.openxmlformats.org/officeDocument/2006/relationships/tags" Target="../tags/tag428.xml"/><Relationship Id="rId3" Type="http://schemas.openxmlformats.org/officeDocument/2006/relationships/tags" Target="../tags/tag401.xml"/><Relationship Id="rId29" Type="http://schemas.openxmlformats.org/officeDocument/2006/relationships/tags" Target="../tags/tag427.xml"/><Relationship Id="rId28" Type="http://schemas.openxmlformats.org/officeDocument/2006/relationships/tags" Target="../tags/tag426.xml"/><Relationship Id="rId27" Type="http://schemas.openxmlformats.org/officeDocument/2006/relationships/tags" Target="../tags/tag425.xml"/><Relationship Id="rId26" Type="http://schemas.openxmlformats.org/officeDocument/2006/relationships/tags" Target="../tags/tag424.xml"/><Relationship Id="rId25" Type="http://schemas.openxmlformats.org/officeDocument/2006/relationships/tags" Target="../tags/tag423.xml"/><Relationship Id="rId24" Type="http://schemas.openxmlformats.org/officeDocument/2006/relationships/tags" Target="../tags/tag422.xml"/><Relationship Id="rId23" Type="http://schemas.openxmlformats.org/officeDocument/2006/relationships/tags" Target="../tags/tag421.xml"/><Relationship Id="rId22" Type="http://schemas.openxmlformats.org/officeDocument/2006/relationships/tags" Target="../tags/tag420.xml"/><Relationship Id="rId21" Type="http://schemas.openxmlformats.org/officeDocument/2006/relationships/tags" Target="../tags/tag419.xml"/><Relationship Id="rId20" Type="http://schemas.openxmlformats.org/officeDocument/2006/relationships/tags" Target="../tags/tag418.xml"/><Relationship Id="rId2" Type="http://schemas.openxmlformats.org/officeDocument/2006/relationships/tags" Target="../tags/tag400.xml"/><Relationship Id="rId19" Type="http://schemas.openxmlformats.org/officeDocument/2006/relationships/tags" Target="../tags/tag417.xml"/><Relationship Id="rId18" Type="http://schemas.openxmlformats.org/officeDocument/2006/relationships/tags" Target="../tags/tag416.xml"/><Relationship Id="rId17" Type="http://schemas.openxmlformats.org/officeDocument/2006/relationships/tags" Target="../tags/tag415.xml"/><Relationship Id="rId16" Type="http://schemas.openxmlformats.org/officeDocument/2006/relationships/tags" Target="../tags/tag414.xml"/><Relationship Id="rId15" Type="http://schemas.openxmlformats.org/officeDocument/2006/relationships/tags" Target="../tags/tag413.xml"/><Relationship Id="rId14" Type="http://schemas.openxmlformats.org/officeDocument/2006/relationships/tags" Target="../tags/tag412.xml"/><Relationship Id="rId13" Type="http://schemas.openxmlformats.org/officeDocument/2006/relationships/tags" Target="../tags/tag411.xml"/><Relationship Id="rId12" Type="http://schemas.openxmlformats.org/officeDocument/2006/relationships/tags" Target="../tags/tag410.xml"/><Relationship Id="rId11" Type="http://schemas.openxmlformats.org/officeDocument/2006/relationships/tags" Target="../tags/tag409.xml"/><Relationship Id="rId10" Type="http://schemas.openxmlformats.org/officeDocument/2006/relationships/tags" Target="../tags/tag408.xml"/><Relationship Id="rId1" Type="http://schemas.openxmlformats.org/officeDocument/2006/relationships/tags" Target="../tags/tag39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image" Target="../media/image14.png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image" Target="../media/image13.png"/><Relationship Id="rId13" Type="http://schemas.openxmlformats.org/officeDocument/2006/relationships/slideLayout" Target="../slideLayouts/slideLayout4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tags" Target="../tags/tag5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svg"/><Relationship Id="rId8" Type="http://schemas.openxmlformats.org/officeDocument/2006/relationships/image" Target="../media/image15.png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4" Type="http://schemas.openxmlformats.org/officeDocument/2006/relationships/slideLayout" Target="../slideLayouts/slideLayout4.xml"/><Relationship Id="rId13" Type="http://schemas.openxmlformats.org/officeDocument/2006/relationships/image" Target="../media/image17.png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image" Target="../media/image17.png"/><Relationship Id="rId3" Type="http://schemas.openxmlformats.org/officeDocument/2006/relationships/tags" Target="../tags/tag73.xml"/><Relationship Id="rId20" Type="http://schemas.openxmlformats.org/officeDocument/2006/relationships/slideLayout" Target="../slideLayouts/slideLayout4.xml"/><Relationship Id="rId2" Type="http://schemas.openxmlformats.org/officeDocument/2006/relationships/tags" Target="../tags/tag72.xml"/><Relationship Id="rId19" Type="http://schemas.openxmlformats.org/officeDocument/2006/relationships/tags" Target="../tags/tag87.xml"/><Relationship Id="rId18" Type="http://schemas.openxmlformats.org/officeDocument/2006/relationships/tags" Target="../tags/tag86.xml"/><Relationship Id="rId17" Type="http://schemas.openxmlformats.org/officeDocument/2006/relationships/tags" Target="../tags/tag85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image" Target="../media/image18.jpeg"/><Relationship Id="rId1" Type="http://schemas.openxmlformats.org/officeDocument/2006/relationships/tags" Target="../tags/tag7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3" Type="http://schemas.openxmlformats.org/officeDocument/2006/relationships/slideLayout" Target="../slideLayouts/slideLayout4.xml"/><Relationship Id="rId22" Type="http://schemas.openxmlformats.org/officeDocument/2006/relationships/tags" Target="../tags/tag107.xml"/><Relationship Id="rId21" Type="http://schemas.openxmlformats.org/officeDocument/2006/relationships/tags" Target="../tags/tag106.xml"/><Relationship Id="rId20" Type="http://schemas.openxmlformats.org/officeDocument/2006/relationships/tags" Target="../tags/tag105.xml"/><Relationship Id="rId2" Type="http://schemas.openxmlformats.org/officeDocument/2006/relationships/tags" Target="../tags/tag89.xml"/><Relationship Id="rId19" Type="http://schemas.openxmlformats.org/officeDocument/2006/relationships/tags" Target="../tags/tag104.xml"/><Relationship Id="rId18" Type="http://schemas.openxmlformats.org/officeDocument/2006/relationships/tags" Target="../tags/tag103.xml"/><Relationship Id="rId17" Type="http://schemas.openxmlformats.org/officeDocument/2006/relationships/tags" Target="../tags/tag102.xml"/><Relationship Id="rId16" Type="http://schemas.openxmlformats.org/officeDocument/2006/relationships/tags" Target="../tags/tag101.xml"/><Relationship Id="rId15" Type="http://schemas.openxmlformats.org/officeDocument/2006/relationships/tags" Target="../tags/tag100.xml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image" Target="../media/image20.png"/><Relationship Id="rId10" Type="http://schemas.openxmlformats.org/officeDocument/2006/relationships/tags" Target="../tags/tag96.xml"/><Relationship Id="rId1" Type="http://schemas.openxmlformats.org/officeDocument/2006/relationships/tags" Target="../tags/tag8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4" Type="http://schemas.openxmlformats.org/officeDocument/2006/relationships/slideLayout" Target="../slideLayouts/slideLayout4.xml"/><Relationship Id="rId33" Type="http://schemas.openxmlformats.org/officeDocument/2006/relationships/image" Target="../media/image20.png"/><Relationship Id="rId32" Type="http://schemas.openxmlformats.org/officeDocument/2006/relationships/tags" Target="../tags/tag133.xml"/><Relationship Id="rId31" Type="http://schemas.openxmlformats.org/officeDocument/2006/relationships/tags" Target="../tags/tag132.xml"/><Relationship Id="rId30" Type="http://schemas.openxmlformats.org/officeDocument/2006/relationships/tags" Target="../tags/tag131.xml"/><Relationship Id="rId3" Type="http://schemas.openxmlformats.org/officeDocument/2006/relationships/tags" Target="../tags/tag110.xml"/><Relationship Id="rId29" Type="http://schemas.openxmlformats.org/officeDocument/2006/relationships/tags" Target="../tags/tag130.xml"/><Relationship Id="rId28" Type="http://schemas.openxmlformats.org/officeDocument/2006/relationships/image" Target="../media/image24.png"/><Relationship Id="rId27" Type="http://schemas.openxmlformats.org/officeDocument/2006/relationships/tags" Target="../tags/tag129.xml"/><Relationship Id="rId26" Type="http://schemas.openxmlformats.org/officeDocument/2006/relationships/tags" Target="../tags/tag128.xml"/><Relationship Id="rId25" Type="http://schemas.openxmlformats.org/officeDocument/2006/relationships/image" Target="../media/image16.svg"/><Relationship Id="rId24" Type="http://schemas.openxmlformats.org/officeDocument/2006/relationships/image" Target="../media/image23.png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tags" Target="../tags/tag109.xml"/><Relationship Id="rId19" Type="http://schemas.openxmlformats.org/officeDocument/2006/relationships/tags" Target="../tags/tag123.xml"/><Relationship Id="rId18" Type="http://schemas.openxmlformats.org/officeDocument/2006/relationships/tags" Target="../tags/tag122.xml"/><Relationship Id="rId17" Type="http://schemas.openxmlformats.org/officeDocument/2006/relationships/image" Target="../media/image22.png"/><Relationship Id="rId16" Type="http://schemas.openxmlformats.org/officeDocument/2006/relationships/tags" Target="../tags/tag121.xml"/><Relationship Id="rId15" Type="http://schemas.openxmlformats.org/officeDocument/2006/relationships/image" Target="../media/image21.png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3" Type="http://schemas.openxmlformats.org/officeDocument/2006/relationships/slideLayout" Target="../slideLayouts/slideLayout4.xml"/><Relationship Id="rId32" Type="http://schemas.openxmlformats.org/officeDocument/2006/relationships/image" Target="../media/image25.png"/><Relationship Id="rId31" Type="http://schemas.openxmlformats.org/officeDocument/2006/relationships/tags" Target="../tags/tag157.xml"/><Relationship Id="rId30" Type="http://schemas.openxmlformats.org/officeDocument/2006/relationships/image" Target="../media/image20.png"/><Relationship Id="rId3" Type="http://schemas.openxmlformats.org/officeDocument/2006/relationships/tags" Target="../tags/tag136.xml"/><Relationship Id="rId29" Type="http://schemas.openxmlformats.org/officeDocument/2006/relationships/tags" Target="../tags/tag156.xml"/><Relationship Id="rId28" Type="http://schemas.openxmlformats.org/officeDocument/2006/relationships/tags" Target="../tags/tag155.xml"/><Relationship Id="rId27" Type="http://schemas.openxmlformats.org/officeDocument/2006/relationships/image" Target="../media/image24.png"/><Relationship Id="rId26" Type="http://schemas.openxmlformats.org/officeDocument/2006/relationships/tags" Target="../tags/tag154.xml"/><Relationship Id="rId25" Type="http://schemas.openxmlformats.org/officeDocument/2006/relationships/tags" Target="../tags/tag153.xml"/><Relationship Id="rId24" Type="http://schemas.openxmlformats.org/officeDocument/2006/relationships/tags" Target="../tags/tag152.xml"/><Relationship Id="rId23" Type="http://schemas.openxmlformats.org/officeDocument/2006/relationships/tags" Target="../tags/tag151.xml"/><Relationship Id="rId22" Type="http://schemas.openxmlformats.org/officeDocument/2006/relationships/tags" Target="../tags/tag150.xml"/><Relationship Id="rId21" Type="http://schemas.openxmlformats.org/officeDocument/2006/relationships/image" Target="../media/image22.png"/><Relationship Id="rId20" Type="http://schemas.openxmlformats.org/officeDocument/2006/relationships/tags" Target="../tags/tag149.xml"/><Relationship Id="rId2" Type="http://schemas.openxmlformats.org/officeDocument/2006/relationships/tags" Target="../tags/tag135.xml"/><Relationship Id="rId19" Type="http://schemas.openxmlformats.org/officeDocument/2006/relationships/image" Target="../media/image21.png"/><Relationship Id="rId18" Type="http://schemas.openxmlformats.org/officeDocument/2006/relationships/tags" Target="../tags/tag148.xml"/><Relationship Id="rId17" Type="http://schemas.openxmlformats.org/officeDocument/2006/relationships/tags" Target="../tags/tag147.xml"/><Relationship Id="rId16" Type="http://schemas.openxmlformats.org/officeDocument/2006/relationships/tags" Target="../tags/tag146.xml"/><Relationship Id="rId15" Type="http://schemas.openxmlformats.org/officeDocument/2006/relationships/tags" Target="../tags/tag145.xml"/><Relationship Id="rId14" Type="http://schemas.openxmlformats.org/officeDocument/2006/relationships/image" Target="../media/image16.svg"/><Relationship Id="rId13" Type="http://schemas.openxmlformats.org/officeDocument/2006/relationships/image" Target="../media/image23.png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tags" Target="../tags/tag13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3" Type="http://schemas.openxmlformats.org/officeDocument/2006/relationships/slideLayout" Target="../slideLayouts/slideLayout4.xml"/><Relationship Id="rId32" Type="http://schemas.openxmlformats.org/officeDocument/2006/relationships/tags" Target="../tags/tag184.xml"/><Relationship Id="rId31" Type="http://schemas.openxmlformats.org/officeDocument/2006/relationships/tags" Target="../tags/tag183.xml"/><Relationship Id="rId30" Type="http://schemas.openxmlformats.org/officeDocument/2006/relationships/image" Target="../media/image24.png"/><Relationship Id="rId3" Type="http://schemas.openxmlformats.org/officeDocument/2006/relationships/tags" Target="../tags/tag160.xml"/><Relationship Id="rId29" Type="http://schemas.openxmlformats.org/officeDocument/2006/relationships/tags" Target="../tags/tag182.xml"/><Relationship Id="rId28" Type="http://schemas.openxmlformats.org/officeDocument/2006/relationships/tags" Target="../tags/tag181.xml"/><Relationship Id="rId27" Type="http://schemas.openxmlformats.org/officeDocument/2006/relationships/tags" Target="../tags/tag180.xml"/><Relationship Id="rId26" Type="http://schemas.openxmlformats.org/officeDocument/2006/relationships/tags" Target="../tags/tag179.xml"/><Relationship Id="rId25" Type="http://schemas.openxmlformats.org/officeDocument/2006/relationships/tags" Target="../tags/tag178.xml"/><Relationship Id="rId24" Type="http://schemas.openxmlformats.org/officeDocument/2006/relationships/tags" Target="../tags/tag177.xml"/><Relationship Id="rId23" Type="http://schemas.openxmlformats.org/officeDocument/2006/relationships/tags" Target="../tags/tag176.xml"/><Relationship Id="rId22" Type="http://schemas.openxmlformats.org/officeDocument/2006/relationships/tags" Target="../tags/tag175.xml"/><Relationship Id="rId21" Type="http://schemas.openxmlformats.org/officeDocument/2006/relationships/tags" Target="../tags/tag174.xml"/><Relationship Id="rId20" Type="http://schemas.openxmlformats.org/officeDocument/2006/relationships/tags" Target="../tags/tag173.xml"/><Relationship Id="rId2" Type="http://schemas.openxmlformats.org/officeDocument/2006/relationships/tags" Target="../tags/tag159.xml"/><Relationship Id="rId19" Type="http://schemas.openxmlformats.org/officeDocument/2006/relationships/tags" Target="../tags/tag172.xml"/><Relationship Id="rId18" Type="http://schemas.openxmlformats.org/officeDocument/2006/relationships/tags" Target="../tags/tag171.xml"/><Relationship Id="rId17" Type="http://schemas.openxmlformats.org/officeDocument/2006/relationships/tags" Target="../tags/tag170.xml"/><Relationship Id="rId16" Type="http://schemas.openxmlformats.org/officeDocument/2006/relationships/image" Target="../media/image26.png"/><Relationship Id="rId15" Type="http://schemas.openxmlformats.org/officeDocument/2006/relationships/tags" Target="../tags/tag169.xml"/><Relationship Id="rId14" Type="http://schemas.openxmlformats.org/officeDocument/2006/relationships/tags" Target="../tags/tag168.xml"/><Relationship Id="rId13" Type="http://schemas.openxmlformats.org/officeDocument/2006/relationships/tags" Target="../tags/tag167.xml"/><Relationship Id="rId12" Type="http://schemas.openxmlformats.org/officeDocument/2006/relationships/image" Target="../media/image16.svg"/><Relationship Id="rId11" Type="http://schemas.openxmlformats.org/officeDocument/2006/relationships/image" Target="../media/image23.png"/><Relationship Id="rId10" Type="http://schemas.openxmlformats.org/officeDocument/2006/relationships/tags" Target="../tags/tag166.xml"/><Relationship Id="rId1" Type="http://schemas.openxmlformats.org/officeDocument/2006/relationships/tags" Target="../tags/tag15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3" Type="http://schemas.openxmlformats.org/officeDocument/2006/relationships/slideLayout" Target="../slideLayouts/slideLayout4.xml"/><Relationship Id="rId32" Type="http://schemas.openxmlformats.org/officeDocument/2006/relationships/tags" Target="../tags/tag213.xml"/><Relationship Id="rId31" Type="http://schemas.openxmlformats.org/officeDocument/2006/relationships/tags" Target="../tags/tag212.xml"/><Relationship Id="rId30" Type="http://schemas.openxmlformats.org/officeDocument/2006/relationships/tags" Target="../tags/tag211.xml"/><Relationship Id="rId3" Type="http://schemas.openxmlformats.org/officeDocument/2006/relationships/tags" Target="../tags/tag187.xml"/><Relationship Id="rId29" Type="http://schemas.openxmlformats.org/officeDocument/2006/relationships/tags" Target="../tags/tag210.xml"/><Relationship Id="rId28" Type="http://schemas.openxmlformats.org/officeDocument/2006/relationships/tags" Target="../tags/tag209.xml"/><Relationship Id="rId27" Type="http://schemas.openxmlformats.org/officeDocument/2006/relationships/tags" Target="../tags/tag208.xml"/><Relationship Id="rId26" Type="http://schemas.openxmlformats.org/officeDocument/2006/relationships/image" Target="../media/image27.png"/><Relationship Id="rId25" Type="http://schemas.openxmlformats.org/officeDocument/2006/relationships/tags" Target="../tags/tag207.xml"/><Relationship Id="rId24" Type="http://schemas.openxmlformats.org/officeDocument/2006/relationships/tags" Target="../tags/tag206.xml"/><Relationship Id="rId23" Type="http://schemas.openxmlformats.org/officeDocument/2006/relationships/tags" Target="../tags/tag205.xml"/><Relationship Id="rId22" Type="http://schemas.openxmlformats.org/officeDocument/2006/relationships/tags" Target="../tags/tag204.xml"/><Relationship Id="rId21" Type="http://schemas.openxmlformats.org/officeDocument/2006/relationships/tags" Target="../tags/tag203.xml"/><Relationship Id="rId20" Type="http://schemas.openxmlformats.org/officeDocument/2006/relationships/tags" Target="../tags/tag202.xml"/><Relationship Id="rId2" Type="http://schemas.openxmlformats.org/officeDocument/2006/relationships/tags" Target="../tags/tag186.xml"/><Relationship Id="rId19" Type="http://schemas.openxmlformats.org/officeDocument/2006/relationships/tags" Target="../tags/tag201.xml"/><Relationship Id="rId18" Type="http://schemas.openxmlformats.org/officeDocument/2006/relationships/tags" Target="../tags/tag200.xml"/><Relationship Id="rId17" Type="http://schemas.openxmlformats.org/officeDocument/2006/relationships/tags" Target="../tags/tag199.xml"/><Relationship Id="rId16" Type="http://schemas.openxmlformats.org/officeDocument/2006/relationships/tags" Target="../tags/tag198.xml"/><Relationship Id="rId15" Type="http://schemas.openxmlformats.org/officeDocument/2006/relationships/tags" Target="../tags/tag197.xml"/><Relationship Id="rId14" Type="http://schemas.openxmlformats.org/officeDocument/2006/relationships/image" Target="../media/image26.png"/><Relationship Id="rId13" Type="http://schemas.openxmlformats.org/officeDocument/2006/relationships/tags" Target="../tags/tag196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tags" Target="../tags/tag1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>
            <p:custDataLst>
              <p:tags r:id="rId1"/>
            </p:custDataLst>
          </p:nvPr>
        </p:nvCxnSpPr>
        <p:spPr>
          <a:xfrm flipH="1">
            <a:off x="501650" y="1627505"/>
            <a:ext cx="0" cy="4119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" name="矩形 6146"/>
          <p:cNvSpPr/>
          <p:nvPr>
            <p:custDataLst>
              <p:tags r:id="rId2"/>
            </p:custDataLst>
          </p:nvPr>
        </p:nvSpPr>
        <p:spPr>
          <a:xfrm>
            <a:off x="280670" y="1145540"/>
            <a:ext cx="1874520" cy="460375"/>
          </a:xfrm>
          <a:prstGeom prst="rect">
            <a:avLst/>
          </a:prstGeom>
          <a:solidFill>
            <a:schemeClr val="accent6">
              <a:lumMod val="40000"/>
              <a:lumOff val="60000"/>
              <a:alpha val="23000"/>
            </a:schemeClr>
          </a:solidFill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胚胎工程：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124" name="矩形 6148"/>
          <p:cNvSpPr/>
          <p:nvPr>
            <p:custDataLst>
              <p:tags r:id="rId3"/>
            </p:custDataLst>
          </p:nvPr>
        </p:nvSpPr>
        <p:spPr>
          <a:xfrm>
            <a:off x="2273300" y="3921125"/>
            <a:ext cx="4754880" cy="46037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miter lim="800000"/>
          </a:ln>
        </p:spPr>
        <p:txBody>
          <a:bodyPr wrap="non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sz="2400">
                <a:latin typeface="楷体" panose="02010609060101010101" charset="-122"/>
                <a:ea typeface="楷体" panose="02010609060101010101" charset="-122"/>
                <a:sym typeface="+mn-ea"/>
              </a:rPr>
              <a:t>体外受精、胚胎移植、胚胎分割等</a:t>
            </a:r>
            <a:endParaRPr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127" name="矩形 6151"/>
          <p:cNvSpPr/>
          <p:nvPr>
            <p:custDataLst>
              <p:tags r:id="rId4"/>
            </p:custDataLst>
          </p:nvPr>
        </p:nvSpPr>
        <p:spPr>
          <a:xfrm>
            <a:off x="485229" y="2847616"/>
            <a:ext cx="170688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操作对象：</a:t>
            </a:r>
            <a:endParaRPr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128" name="矩形 6152"/>
          <p:cNvSpPr/>
          <p:nvPr>
            <p:custDataLst>
              <p:tags r:id="rId5"/>
            </p:custDataLst>
          </p:nvPr>
        </p:nvSpPr>
        <p:spPr>
          <a:xfrm>
            <a:off x="454749" y="3654701"/>
            <a:ext cx="170688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技术手段：</a:t>
            </a:r>
            <a:endParaRPr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2299335" y="3096895"/>
            <a:ext cx="4754880" cy="46037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miter lim="800000"/>
          </a:ln>
        </p:spPr>
        <p:txBody>
          <a:bodyPr wrap="non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sz="2400">
                <a:latin typeface="楷体" panose="02010609060101010101" charset="-122"/>
                <a:ea typeface="楷体" panose="02010609060101010101" charset="-122"/>
                <a:sym typeface="+mn-ea"/>
              </a:rPr>
              <a:t>生殖细胞、受精卵或早期胚胎细胞</a:t>
            </a:r>
            <a:endParaRPr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454749" y="5235851"/>
            <a:ext cx="170688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理论基础：</a:t>
            </a:r>
            <a:endParaRPr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2241550" y="4681220"/>
            <a:ext cx="9618345" cy="46037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miter lim="800000"/>
          </a:ln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</a:t>
            </a:r>
            <a:r>
              <a:rPr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体外条件</a:t>
            </a: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下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 </a:t>
            </a: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对动物</a:t>
            </a:r>
            <a:r>
              <a:rPr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自然受精</a:t>
            </a: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和</a:t>
            </a:r>
            <a:r>
              <a:rPr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早期胚胎发育</a:t>
            </a: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条件进行的模拟操作</a:t>
            </a:r>
            <a:endParaRPr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454749" y="4445276"/>
            <a:ext cx="170688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工程实质：</a:t>
            </a:r>
            <a:endParaRPr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2256155" y="5441315"/>
            <a:ext cx="5669280" cy="46037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miter lim="800000"/>
          </a:ln>
        </p:spPr>
        <p:txBody>
          <a:bodyPr wrap="non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sz="2400">
                <a:latin typeface="楷体" panose="02010609060101010101" charset="-122"/>
                <a:ea typeface="楷体" panose="02010609060101010101" charset="-122"/>
                <a:sym typeface="+mn-ea"/>
              </a:rPr>
              <a:t>哺乳动物</a:t>
            </a:r>
            <a:r>
              <a:rPr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体内受精</a:t>
            </a:r>
            <a:r>
              <a:rPr sz="2400">
                <a:latin typeface="楷体" panose="02010609060101010101" charset="-122"/>
                <a:ea typeface="楷体" panose="02010609060101010101" charset="-122"/>
                <a:sym typeface="+mn-ea"/>
              </a:rPr>
              <a:t>和</a:t>
            </a:r>
            <a:r>
              <a:rPr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早期胚胎发育的规律</a:t>
            </a:r>
            <a:endParaRPr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cxnSp>
        <p:nvCxnSpPr>
          <p:cNvPr id="7" name="直接箭头连接符 6"/>
          <p:cNvCxnSpPr/>
          <p:nvPr>
            <p:custDataLst>
              <p:tags r:id="rId11"/>
            </p:custDataLst>
          </p:nvPr>
        </p:nvCxnSpPr>
        <p:spPr>
          <a:xfrm flipV="1">
            <a:off x="519430" y="3321050"/>
            <a:ext cx="1629410" cy="120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>
            <p:custDataLst>
              <p:tags r:id="rId12"/>
            </p:custDataLst>
          </p:nvPr>
        </p:nvCxnSpPr>
        <p:spPr>
          <a:xfrm flipV="1">
            <a:off x="517525" y="4145280"/>
            <a:ext cx="1629410" cy="120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>
            <p:custDataLst>
              <p:tags r:id="rId13"/>
            </p:custDataLst>
          </p:nvPr>
        </p:nvCxnSpPr>
        <p:spPr>
          <a:xfrm flipV="1">
            <a:off x="532765" y="4914900"/>
            <a:ext cx="1629410" cy="120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>
            <p:custDataLst>
              <p:tags r:id="rId14"/>
            </p:custDataLst>
          </p:nvPr>
        </p:nvCxnSpPr>
        <p:spPr>
          <a:xfrm flipV="1">
            <a:off x="518795" y="5725160"/>
            <a:ext cx="1629410" cy="120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图片 99"/>
          <p:cNvPicPr/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644255" y="2639060"/>
            <a:ext cx="2807970" cy="1741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文本框 20"/>
          <p:cNvSpPr txBox="1"/>
          <p:nvPr>
            <p:custDataLst>
              <p:tags r:id="rId17"/>
            </p:custDataLst>
          </p:nvPr>
        </p:nvSpPr>
        <p:spPr>
          <a:xfrm>
            <a:off x="2876550" y="6113145"/>
            <a:ext cx="1506855" cy="51018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操作水平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18"/>
            </p:custDataLst>
          </p:nvPr>
        </p:nvSpPr>
        <p:spPr>
          <a:xfrm>
            <a:off x="4450080" y="6113780"/>
            <a:ext cx="5299710" cy="510185"/>
          </a:xfrm>
          <a:prstGeom prst="roundRect">
            <a:avLst/>
          </a:prstGeom>
          <a:noFill/>
          <a:ln>
            <a:noFill/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主要集中在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细胞水平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上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7" name="矩形 6146"/>
          <p:cNvSpPr/>
          <p:nvPr>
            <p:custDataLst>
              <p:tags r:id="rId19"/>
            </p:custDataLst>
          </p:nvPr>
        </p:nvSpPr>
        <p:spPr>
          <a:xfrm>
            <a:off x="2256155" y="1033780"/>
            <a:ext cx="9432290" cy="1529715"/>
          </a:xfrm>
          <a:prstGeom prst="rect">
            <a:avLst/>
          </a:prstGeom>
          <a:noFill/>
          <a:ln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  <a:alpha val="23000"/>
                  </a:schemeClr>
                </a:solidFill>
              </a14:hiddenFill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指对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生殖细胞、受精卵或早期胚胎细胞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进行多种显微操作和处理，然后将获得的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胚胎移植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到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雌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性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动物体内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生产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后代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，以满足人类的各种需求。胚胎工程技术包括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体外受精、胚胎移植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和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胚胎分割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等。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0"/>
            </p:custDataLst>
          </p:nvPr>
        </p:nvSpPr>
        <p:spPr>
          <a:xfrm>
            <a:off x="3956685" y="68516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一、胚胎工程的理论基础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1"/>
            </p:custDataLst>
          </p:nvPr>
        </p:nvSpPr>
        <p:spPr>
          <a:xfrm>
            <a:off x="3296285" y="58420"/>
            <a:ext cx="4869180" cy="4819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4000" b="1" spc="300">
                <a:solidFill>
                  <a:srgbClr val="AE763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华光中圆_CNKI" panose="02000500000000000000" charset="-122"/>
                <a:ea typeface="华光中圆_CNKI" panose="02000500000000000000" charset="-122"/>
                <a:cs typeface="华光中圆_CNKI" panose="02000500000000000000" charset="-122"/>
                <a:sym typeface="+mn-ea"/>
              </a:rPr>
              <a:t>第3节 胚胎工程</a:t>
            </a:r>
            <a:endParaRPr lang="zh-CN" altLang="en-US" sz="4000" b="1" spc="300">
              <a:solidFill>
                <a:srgbClr val="AE763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华光中圆_CNKI" panose="02000500000000000000" charset="-122"/>
              <a:ea typeface="华光中圆_CNKI" panose="02000500000000000000" charset="-122"/>
              <a:cs typeface="华光中圆_CNKI" panose="02000500000000000000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4" grpId="0" animBg="1"/>
      <p:bldP spid="5127" grpId="0"/>
      <p:bldP spid="5128" grpId="0"/>
      <p:bldP spid="12" grpId="0" animBg="1"/>
      <p:bldP spid="2" grpId="0"/>
      <p:bldP spid="15" grpId="0" animBg="1"/>
      <p:bldP spid="10" grpId="0"/>
      <p:bldP spid="5" grpId="0" animBg="1"/>
      <p:bldP spid="21" grpId="0" animBg="1"/>
      <p:bldP spid="26" grpId="0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92505" y="1395730"/>
            <a:ext cx="1308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9pPr>
          </a:lstStyle>
          <a:p>
            <a:r>
              <a:rPr 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场所</a:t>
            </a:r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</a:t>
            </a:r>
            <a:endParaRPr lang="en-US" altLang="zh-CN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400605" y="1412371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zh-CN" altLang="en-US" sz="2400" kern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输卵管、子宫</a:t>
            </a:r>
            <a:endParaRPr lang="zh-CN" altLang="en-US" sz="2400" kern="1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992505" y="2107565"/>
            <a:ext cx="1308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9pPr>
          </a:lstStyle>
          <a:p>
            <a:r>
              <a:rPr 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过程</a:t>
            </a:r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</a:t>
            </a:r>
            <a:endParaRPr lang="en-US" altLang="zh-CN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23" name="组合 22"/>
          <p:cNvGrpSpPr/>
          <p:nvPr>
            <p:custDataLst>
              <p:tags r:id="rId4"/>
            </p:custDataLst>
          </p:nvPr>
        </p:nvGrpSpPr>
        <p:grpSpPr>
          <a:xfrm>
            <a:off x="4706342" y="1289397"/>
            <a:ext cx="6989088" cy="4711685"/>
            <a:chOff x="7865" y="2934"/>
            <a:chExt cx="11006" cy="7420"/>
          </a:xfrm>
        </p:grpSpPr>
        <p:pic>
          <p:nvPicPr>
            <p:cNvPr id="33" name="Picture 2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65" y="3495"/>
              <a:ext cx="9600" cy="6795"/>
            </a:xfrm>
            <a:prstGeom prst="rect">
              <a:avLst/>
            </a:prstGeom>
            <a:effectLst>
              <a:outerShdw blurRad="50800" dist="50800" dir="5400000" algn="ctr" rotWithShape="0">
                <a:srgbClr val="000000"/>
              </a:outerShdw>
              <a:reflection stA="0" endPos="6500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文本框 34"/>
            <p:cNvSpPr txBox="1"/>
            <p:nvPr>
              <p:custDataLst>
                <p:tags r:id="rId7"/>
              </p:custDataLst>
            </p:nvPr>
          </p:nvSpPr>
          <p:spPr>
            <a:xfrm>
              <a:off x="13283" y="9726"/>
              <a:ext cx="505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9pPr>
            </a:lstStyle>
            <a:p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次级卵母细胞</a:t>
              </a:r>
              <a:endPara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8"/>
              </p:custDataLst>
            </p:nvPr>
          </p:nvSpPr>
          <p:spPr>
            <a:xfrm>
              <a:off x="17150" y="6303"/>
              <a:ext cx="138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9pPr>
            </a:lstStyle>
            <a:p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受精</a:t>
              </a:r>
              <a:endPara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9"/>
              </p:custDataLst>
            </p:nvPr>
          </p:nvSpPr>
          <p:spPr>
            <a:xfrm>
              <a:off x="16683" y="4222"/>
              <a:ext cx="21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9pPr>
            </a:lstStyle>
            <a:p>
              <a:r>
                <a:rPr lang="en-US" altLang="zh-CN" sz="20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2</a:t>
              </a:r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细胞期</a:t>
              </a:r>
              <a:endPara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10"/>
              </p:custDataLst>
            </p:nvPr>
          </p:nvSpPr>
          <p:spPr>
            <a:xfrm>
              <a:off x="15335" y="3257"/>
              <a:ext cx="299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9pPr>
            </a:lstStyle>
            <a:p>
              <a:r>
                <a:rPr lang="en-US" altLang="zh-CN" sz="20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4</a:t>
              </a:r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细胞期</a:t>
              </a:r>
              <a:endPara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11"/>
              </p:custDataLst>
            </p:nvPr>
          </p:nvSpPr>
          <p:spPr>
            <a:xfrm>
              <a:off x="12722" y="2934"/>
              <a:ext cx="292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9pPr>
            </a:lstStyle>
            <a:p>
              <a:r>
                <a:rPr lang="en-US" altLang="zh-CN" sz="20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8</a:t>
              </a:r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细胞期</a:t>
              </a:r>
              <a:endPara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12"/>
              </p:custDataLst>
            </p:nvPr>
          </p:nvSpPr>
          <p:spPr>
            <a:xfrm>
              <a:off x="11130" y="3495"/>
              <a:ext cx="256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9pPr>
            </a:lstStyle>
            <a:p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桑葚胚</a:t>
              </a:r>
              <a:endPara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40"/>
            <p:cNvSpPr txBox="1"/>
            <p:nvPr>
              <p:custDataLst>
                <p:tags r:id="rId13"/>
              </p:custDataLst>
            </p:nvPr>
          </p:nvSpPr>
          <p:spPr>
            <a:xfrm>
              <a:off x="9055" y="4383"/>
              <a:ext cx="176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9pPr>
            </a:lstStyle>
            <a:p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囊胚</a:t>
              </a:r>
              <a:endPara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5622" name="直接箭头连接符 65"/>
          <p:cNvCxnSpPr/>
          <p:nvPr>
            <p:custDataLst>
              <p:tags r:id="rId14"/>
            </p:custDataLst>
          </p:nvPr>
        </p:nvCxnSpPr>
        <p:spPr>
          <a:xfrm flipH="1">
            <a:off x="4360545" y="2645410"/>
            <a:ext cx="1105535" cy="568325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tailEnd type="arrow"/>
          </a:ln>
        </p:spPr>
      </p:cxnSp>
      <p:sp>
        <p:nvSpPr>
          <p:cNvPr id="25623" name="文本框 36"/>
          <p:cNvSpPr/>
          <p:nvPr>
            <p:custDataLst>
              <p:tags r:id="rId15"/>
            </p:custDataLst>
          </p:nvPr>
        </p:nvSpPr>
        <p:spPr>
          <a:xfrm>
            <a:off x="3745865" y="2945765"/>
            <a:ext cx="664845" cy="1437640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63550" indent="-63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929005" indent="-1460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392555" indent="-209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857375" indent="-285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 algn="ctr">
              <a:lnSpc>
                <a:spcPts val="3500"/>
              </a:lnSpc>
            </a:pPr>
            <a:r>
              <a:rPr lang="zh-CN" altLang="en-US" sz="2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原肠胚</a:t>
            </a:r>
            <a:endParaRPr lang="zh-CN" altLang="en-US" sz="20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" name="矩形 1"/>
          <p:cNvSpPr/>
          <p:nvPr>
            <p:custDataLst>
              <p:tags r:id="rId16"/>
            </p:custDataLst>
          </p:nvPr>
        </p:nvSpPr>
        <p:spPr>
          <a:xfrm>
            <a:off x="4666615" y="5685155"/>
            <a:ext cx="68834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7"/>
            </p:custDataLst>
          </p:nvPr>
        </p:nvSpPr>
        <p:spPr>
          <a:xfrm>
            <a:off x="3688715" y="892175"/>
            <a:ext cx="4064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 三、胚胎早期发育</a:t>
            </a:r>
            <a:endParaRPr lang="zh-CN" altLang="en-US" sz="26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56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直接连接符 45"/>
          <p:cNvCxnSpPr/>
          <p:nvPr>
            <p:custDataLst>
              <p:tags r:id="rId1"/>
            </p:custDataLst>
          </p:nvPr>
        </p:nvCxnSpPr>
        <p:spPr>
          <a:xfrm flipH="1">
            <a:off x="2529205" y="1085215"/>
            <a:ext cx="22860" cy="527177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>
            <p:custDataLst>
              <p:tags r:id="rId2"/>
            </p:custDataLst>
          </p:nvPr>
        </p:nvSpPr>
        <p:spPr>
          <a:xfrm>
            <a:off x="4260215" y="3796665"/>
            <a:ext cx="31591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受精卵→桑葚胚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5" name="矩形 54"/>
          <p:cNvSpPr/>
          <p:nvPr>
            <p:custDataLst>
              <p:tags r:id="rId3"/>
            </p:custDataLst>
          </p:nvPr>
        </p:nvSpPr>
        <p:spPr>
          <a:xfrm>
            <a:off x="2708275" y="3474085"/>
            <a:ext cx="1482090" cy="2424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en-US" altLang="zh-CN" sz="2400" kern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①</a:t>
            </a:r>
            <a:r>
              <a:rPr lang="zh-CN" altLang="en-US" sz="2400" kern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时期：</a:t>
            </a:r>
            <a:endParaRPr lang="zh-CN" altLang="en-US" sz="2400" kern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indent="0" algn="l" fontAlgn="auto">
              <a:lnSpc>
                <a:spcPct val="200000"/>
              </a:lnSpc>
            </a:pPr>
            <a:r>
              <a:rPr lang="en-US" altLang="zh-CN" sz="2400" kern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②</a:t>
            </a:r>
            <a:r>
              <a:rPr lang="zh-CN" altLang="en-US" sz="2400" kern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场所：</a:t>
            </a:r>
            <a:endParaRPr lang="zh-CN" altLang="en-US" sz="2400" kern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indent="0" algn="l" fontAlgn="auto">
              <a:lnSpc>
                <a:spcPct val="200000"/>
              </a:lnSpc>
            </a:pPr>
            <a:r>
              <a:rPr lang="en-US" altLang="zh-CN" sz="2400" kern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③</a:t>
            </a:r>
            <a:r>
              <a:rPr lang="zh-CN" altLang="en-US" sz="2400" kern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特点：</a:t>
            </a:r>
            <a:endParaRPr lang="zh-CN" altLang="en-US" sz="2400" kern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6" name="文本框 55"/>
          <p:cNvSpPr txBox="1"/>
          <p:nvPr>
            <p:custDataLst>
              <p:tags r:id="rId4"/>
            </p:custDataLst>
          </p:nvPr>
        </p:nvSpPr>
        <p:spPr>
          <a:xfrm>
            <a:off x="4279900" y="4532630"/>
            <a:ext cx="33305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在透明带内</a:t>
            </a:r>
            <a:endParaRPr lang="zh-CN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78" name="表格 77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7325510" y="3193455"/>
          <a:ext cx="4399915" cy="32004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022600"/>
                <a:gridCol w="1377315"/>
              </a:tblGrid>
              <a:tr h="4572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000" b="0" u="none" kern="10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项目</a:t>
                      </a:r>
                      <a:endParaRPr lang="zh-CN" sz="2000" b="0" u="none" kern="100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b="0" u="none" kern="10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变化</a:t>
                      </a:r>
                      <a:endParaRPr lang="zh-CN" sz="2000" b="0" u="none" kern="100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000" b="0" u="none" kern="10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细胞数目</a:t>
                      </a:r>
                      <a:endParaRPr lang="zh-CN" sz="2000" b="0" u="none" kern="100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000" b="0" u="none" kern="100">
                        <a:latin typeface="楷体" panose="02010609060101010101" charset="-122"/>
                        <a:ea typeface="楷体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000" b="0" u="none" kern="10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胚胎的总体积</a:t>
                      </a:r>
                      <a:endParaRPr lang="zh-CN" sz="2000" b="0" u="none" kern="100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000" b="0" u="none" kern="100">
                        <a:latin typeface="楷体" panose="02010609060101010101" charset="-122"/>
                        <a:ea typeface="楷体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sz="2000" b="0" kern="10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每个细胞体积</a:t>
                      </a:r>
                      <a:endParaRPr lang="zh-CN" altLang="en-US" sz="2000" b="0" u="none" kern="100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buNone/>
                      </a:pPr>
                      <a:endParaRPr lang="zh-CN" altLang="en-US" sz="2000" b="0" u="none" kern="100">
                        <a:latin typeface="楷体" panose="02010609060101010101" charset="-122"/>
                        <a:ea typeface="楷体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000" b="0" u="none" kern="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DNA</a:t>
                      </a:r>
                      <a:r>
                        <a:rPr lang="zh-CN" sz="2000" b="0" u="none" kern="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总量</a:t>
                      </a:r>
                      <a:endParaRPr lang="zh-CN" sz="2000" b="0" u="none" kern="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000" b="0" u="none" kern="100">
                        <a:latin typeface="楷体" panose="02010609060101010101" charset="-122"/>
                        <a:ea typeface="楷体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000" b="0" u="none" kern="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每个细胞内的</a:t>
                      </a:r>
                      <a:r>
                        <a:rPr lang="en-US" sz="2000" b="0" u="none" kern="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DNA</a:t>
                      </a:r>
                      <a:r>
                        <a:rPr lang="zh-CN" sz="2000" b="0" u="none" kern="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总量</a:t>
                      </a:r>
                      <a:endParaRPr lang="zh-CN" sz="2000" b="0" u="none" kern="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000" b="0" u="none" kern="100">
                        <a:latin typeface="楷体" panose="02010609060101010101" charset="-122"/>
                        <a:ea typeface="楷体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000" b="0" u="none" kern="10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有机物总量</a:t>
                      </a:r>
                      <a:endParaRPr lang="zh-CN" sz="2000" b="0" u="none" kern="100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000" b="0" u="none" kern="100">
                        <a:latin typeface="楷体" panose="02010609060101010101" charset="-122"/>
                        <a:ea typeface="楷体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9" name="矩形 78"/>
          <p:cNvSpPr/>
          <p:nvPr>
            <p:custDataLst>
              <p:tags r:id="rId6"/>
            </p:custDataLst>
          </p:nvPr>
        </p:nvSpPr>
        <p:spPr>
          <a:xfrm>
            <a:off x="10652125" y="3669665"/>
            <a:ext cx="11531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zh-CN" altLang="zh-CN" sz="2000" kern="10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增加</a:t>
            </a:r>
            <a:endParaRPr lang="zh-CN" altLang="zh-CN" sz="2000" kern="100"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0" name="矩形 79"/>
          <p:cNvSpPr/>
          <p:nvPr>
            <p:custDataLst>
              <p:tags r:id="rId7"/>
            </p:custDataLst>
          </p:nvPr>
        </p:nvSpPr>
        <p:spPr>
          <a:xfrm>
            <a:off x="10707280" y="4594447"/>
            <a:ext cx="690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zh-CN" altLang="zh-CN" sz="2000" kern="10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减小</a:t>
            </a:r>
            <a:endParaRPr lang="zh-CN" altLang="zh-CN" sz="2000" kern="100"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1" name="矩形 80"/>
          <p:cNvSpPr/>
          <p:nvPr>
            <p:custDataLst>
              <p:tags r:id="rId8"/>
            </p:custDataLst>
          </p:nvPr>
        </p:nvSpPr>
        <p:spPr>
          <a:xfrm>
            <a:off x="10706481" y="5049927"/>
            <a:ext cx="690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zh-CN" altLang="zh-CN" sz="2000" kern="10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增多</a:t>
            </a:r>
            <a:endParaRPr lang="zh-CN" altLang="zh-CN" sz="2000" kern="100"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2" name="矩形 81"/>
          <p:cNvSpPr/>
          <p:nvPr>
            <p:custDataLst>
              <p:tags r:id="rId9"/>
            </p:custDataLst>
          </p:nvPr>
        </p:nvSpPr>
        <p:spPr>
          <a:xfrm>
            <a:off x="10688230" y="5500137"/>
            <a:ext cx="690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zh-CN" altLang="zh-CN" sz="2000" kern="10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不变</a:t>
            </a:r>
            <a:endParaRPr lang="zh-CN" altLang="zh-CN" sz="2000" kern="100"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3" name="矩形 82"/>
          <p:cNvSpPr/>
          <p:nvPr>
            <p:custDataLst>
              <p:tags r:id="rId10"/>
            </p:custDataLst>
          </p:nvPr>
        </p:nvSpPr>
        <p:spPr>
          <a:xfrm>
            <a:off x="10697755" y="5985907"/>
            <a:ext cx="690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zh-CN" altLang="zh-CN" sz="2000" kern="10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减少</a:t>
            </a:r>
            <a:endParaRPr lang="zh-CN" altLang="zh-CN" sz="2000" kern="100"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10511155" y="4145280"/>
            <a:ext cx="108331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zh-CN" altLang="zh-CN" sz="2000" kern="10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不增加</a:t>
            </a:r>
            <a:endParaRPr lang="zh-CN" altLang="zh-CN" sz="2000" kern="100"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>
            <p:custDataLst>
              <p:tags r:id="rId12"/>
            </p:custDataLst>
          </p:nvPr>
        </p:nvGrpSpPr>
        <p:grpSpPr>
          <a:xfrm>
            <a:off x="274955" y="1518285"/>
            <a:ext cx="1553210" cy="4804410"/>
            <a:chOff x="145415" y="1440815"/>
            <a:chExt cx="1553210" cy="4804410"/>
          </a:xfrm>
        </p:grpSpPr>
        <p:sp>
          <p:nvSpPr>
            <p:cNvPr id="5" name="文本框 4"/>
            <p:cNvSpPr txBox="1"/>
            <p:nvPr>
              <p:custDataLst>
                <p:tags r:id="rId13"/>
              </p:custDataLst>
            </p:nvPr>
          </p:nvSpPr>
          <p:spPr>
            <a:xfrm>
              <a:off x="146685" y="1440815"/>
              <a:ext cx="1540510" cy="429895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20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受精卵</a:t>
              </a:r>
              <a:endParaRPr lang="zh-CN" altLang="en-US" sz="22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cxnSp>
          <p:nvCxnSpPr>
            <p:cNvPr id="10" name="直接箭头连接符 9"/>
            <p:cNvCxnSpPr/>
            <p:nvPr>
              <p:custDataLst>
                <p:tags r:id="rId14"/>
              </p:custDataLst>
            </p:nvPr>
          </p:nvCxnSpPr>
          <p:spPr>
            <a:xfrm>
              <a:off x="873125" y="1835150"/>
              <a:ext cx="635" cy="252730"/>
            </a:xfrm>
            <a:prstGeom prst="straightConnector1">
              <a:avLst/>
            </a:prstGeom>
            <a:ln w="25400"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1" name="文本框 10"/>
            <p:cNvSpPr txBox="1"/>
            <p:nvPr>
              <p:custDataLst>
                <p:tags r:id="rId15"/>
              </p:custDataLst>
            </p:nvPr>
          </p:nvSpPr>
          <p:spPr>
            <a:xfrm>
              <a:off x="146685" y="2083435"/>
              <a:ext cx="1540510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2</a:t>
              </a:r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细胞胚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cxnSp>
          <p:nvCxnSpPr>
            <p:cNvPr id="2" name="直接箭头连接符 1"/>
            <p:cNvCxnSpPr/>
            <p:nvPr>
              <p:custDataLst>
                <p:tags r:id="rId16"/>
              </p:custDataLst>
            </p:nvPr>
          </p:nvCxnSpPr>
          <p:spPr>
            <a:xfrm>
              <a:off x="885190" y="2477770"/>
              <a:ext cx="635" cy="252730"/>
            </a:xfrm>
            <a:prstGeom prst="straightConnector1">
              <a:avLst/>
            </a:prstGeom>
            <a:ln w="25400"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7" name="文本框 6"/>
            <p:cNvSpPr txBox="1"/>
            <p:nvPr>
              <p:custDataLst>
                <p:tags r:id="rId17"/>
              </p:custDataLst>
            </p:nvPr>
          </p:nvSpPr>
          <p:spPr>
            <a:xfrm>
              <a:off x="146685" y="2726055"/>
              <a:ext cx="1540510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4</a:t>
              </a:r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细胞胚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cxnSp>
          <p:nvCxnSpPr>
            <p:cNvPr id="19" name="直接箭头连接符 18"/>
            <p:cNvCxnSpPr/>
            <p:nvPr>
              <p:custDataLst>
                <p:tags r:id="rId18"/>
              </p:custDataLst>
            </p:nvPr>
          </p:nvCxnSpPr>
          <p:spPr>
            <a:xfrm>
              <a:off x="897255" y="3144520"/>
              <a:ext cx="635" cy="252730"/>
            </a:xfrm>
            <a:prstGeom prst="straightConnector1">
              <a:avLst/>
            </a:prstGeom>
            <a:ln w="25400"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1" name="文本框 20"/>
            <p:cNvSpPr txBox="1"/>
            <p:nvPr>
              <p:custDataLst>
                <p:tags r:id="rId19"/>
              </p:custDataLst>
            </p:nvPr>
          </p:nvSpPr>
          <p:spPr>
            <a:xfrm>
              <a:off x="146685" y="3368675"/>
              <a:ext cx="1539875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8</a:t>
              </a:r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细胞胚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cxnSp>
          <p:nvCxnSpPr>
            <p:cNvPr id="22" name="直接箭头连接符 21"/>
            <p:cNvCxnSpPr/>
            <p:nvPr>
              <p:custDataLst>
                <p:tags r:id="rId20"/>
              </p:custDataLst>
            </p:nvPr>
          </p:nvCxnSpPr>
          <p:spPr>
            <a:xfrm>
              <a:off x="909320" y="3823335"/>
              <a:ext cx="635" cy="252730"/>
            </a:xfrm>
            <a:prstGeom prst="straightConnector1">
              <a:avLst/>
            </a:prstGeom>
            <a:ln w="25400"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3" name="文本框 22"/>
            <p:cNvSpPr txBox="1"/>
            <p:nvPr>
              <p:custDataLst>
                <p:tags r:id="rId21"/>
              </p:custDataLst>
            </p:nvPr>
          </p:nvSpPr>
          <p:spPr>
            <a:xfrm>
              <a:off x="146050" y="4059555"/>
              <a:ext cx="1539875" cy="429895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20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桑葚胚</a:t>
              </a:r>
              <a:endParaRPr lang="zh-CN" altLang="en-US" sz="22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cxnSp>
          <p:nvCxnSpPr>
            <p:cNvPr id="24" name="直接箭头连接符 23"/>
            <p:cNvCxnSpPr/>
            <p:nvPr>
              <p:custDataLst>
                <p:tags r:id="rId22"/>
              </p:custDataLst>
            </p:nvPr>
          </p:nvCxnSpPr>
          <p:spPr>
            <a:xfrm>
              <a:off x="897255" y="4490085"/>
              <a:ext cx="635" cy="252730"/>
            </a:xfrm>
            <a:prstGeom prst="straightConnector1">
              <a:avLst/>
            </a:prstGeom>
            <a:ln w="25400"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7" name="文本框 26"/>
            <p:cNvSpPr txBox="1"/>
            <p:nvPr>
              <p:custDataLst>
                <p:tags r:id="rId23"/>
              </p:custDataLst>
            </p:nvPr>
          </p:nvSpPr>
          <p:spPr>
            <a:xfrm>
              <a:off x="158750" y="4750435"/>
              <a:ext cx="1539875" cy="429895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20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囊胚</a:t>
              </a:r>
              <a:endParaRPr lang="zh-CN" altLang="en-US" sz="22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cxnSp>
          <p:nvCxnSpPr>
            <p:cNvPr id="32" name="直接箭头连接符 31"/>
            <p:cNvCxnSpPr/>
            <p:nvPr>
              <p:custDataLst>
                <p:tags r:id="rId24"/>
              </p:custDataLst>
            </p:nvPr>
          </p:nvCxnSpPr>
          <p:spPr>
            <a:xfrm>
              <a:off x="897255" y="5241290"/>
              <a:ext cx="635" cy="252730"/>
            </a:xfrm>
            <a:prstGeom prst="straightConnector1">
              <a:avLst/>
            </a:prstGeom>
            <a:ln w="25400"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3" name="文本框 32"/>
            <p:cNvSpPr txBox="1"/>
            <p:nvPr>
              <p:custDataLst>
                <p:tags r:id="rId25"/>
              </p:custDataLst>
            </p:nvPr>
          </p:nvSpPr>
          <p:spPr>
            <a:xfrm>
              <a:off x="145415" y="5537835"/>
              <a:ext cx="1539875" cy="429895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20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原肠胚</a:t>
              </a:r>
              <a:endParaRPr lang="zh-CN" altLang="en-US" sz="22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cxnSp>
          <p:nvCxnSpPr>
            <p:cNvPr id="34" name="直接箭头连接符 33"/>
            <p:cNvCxnSpPr/>
            <p:nvPr>
              <p:custDataLst>
                <p:tags r:id="rId26"/>
              </p:custDataLst>
            </p:nvPr>
          </p:nvCxnSpPr>
          <p:spPr>
            <a:xfrm>
              <a:off x="909320" y="5992495"/>
              <a:ext cx="635" cy="252730"/>
            </a:xfrm>
            <a:prstGeom prst="straightConnector1">
              <a:avLst/>
            </a:prstGeom>
            <a:ln w="25400"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42" name="左大括号 41"/>
          <p:cNvSpPr/>
          <p:nvPr>
            <p:custDataLst>
              <p:tags r:id="rId27"/>
            </p:custDataLst>
          </p:nvPr>
        </p:nvSpPr>
        <p:spPr>
          <a:xfrm flipH="1">
            <a:off x="1816735" y="1675765"/>
            <a:ext cx="172085" cy="2608580"/>
          </a:xfrm>
          <a:prstGeom prst="leftBrace">
            <a:avLst>
              <a:gd name="adj1" fmla="val 4962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2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8" name="组合 37"/>
          <p:cNvGrpSpPr/>
          <p:nvPr>
            <p:custDataLst>
              <p:tags r:id="rId28"/>
            </p:custDataLst>
          </p:nvPr>
        </p:nvGrpSpPr>
        <p:grpSpPr>
          <a:xfrm>
            <a:off x="3098800" y="647034"/>
            <a:ext cx="8944345" cy="3368501"/>
            <a:chOff x="971" y="1120"/>
            <a:chExt cx="17791" cy="7313"/>
          </a:xfrm>
        </p:grpSpPr>
        <p:pic>
          <p:nvPicPr>
            <p:cNvPr id="39" name="图形 22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" y="1120"/>
              <a:ext cx="17410" cy="7313"/>
            </a:xfrm>
            <a:prstGeom prst="rect">
              <a:avLst/>
            </a:prstGeom>
          </p:spPr>
        </p:pic>
        <p:sp>
          <p:nvSpPr>
            <p:cNvPr id="40" name="文本框 16"/>
            <p:cNvSpPr txBox="1"/>
            <p:nvPr>
              <p:custDataLst>
                <p:tags r:id="rId31"/>
              </p:custDataLst>
            </p:nvPr>
          </p:nvSpPr>
          <p:spPr>
            <a:xfrm>
              <a:off x="16829" y="5537"/>
              <a:ext cx="1933" cy="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9pPr>
            </a:lstStyle>
            <a:p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</a:rPr>
                <a:t>原肠胚</a:t>
              </a:r>
              <a:endParaRPr lang="zh-CN" altLang="en-US" sz="20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1" name="文本框 40"/>
            <p:cNvSpPr txBox="1"/>
            <p:nvPr>
              <p:custDataLst>
                <p:tags r:id="rId32"/>
              </p:custDataLst>
            </p:nvPr>
          </p:nvSpPr>
          <p:spPr>
            <a:xfrm>
              <a:off x="1228" y="5537"/>
              <a:ext cx="2092" cy="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</a:rPr>
                <a:t>受精卵</a:t>
              </a:r>
              <a:endParaRPr lang="zh-CN" altLang="en-US" sz="20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3" name="文本框 42"/>
            <p:cNvSpPr txBox="1"/>
            <p:nvPr>
              <p:custDataLst>
                <p:tags r:id="rId33"/>
              </p:custDataLst>
            </p:nvPr>
          </p:nvSpPr>
          <p:spPr>
            <a:xfrm>
              <a:off x="4178" y="5537"/>
              <a:ext cx="2013" cy="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2</a:t>
              </a:r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细胞</a:t>
              </a:r>
              <a:endPara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34"/>
              </p:custDataLst>
            </p:nvPr>
          </p:nvSpPr>
          <p:spPr>
            <a:xfrm>
              <a:off x="6786" y="5537"/>
              <a:ext cx="1727" cy="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4</a:t>
              </a:r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细胞</a:t>
              </a:r>
              <a:endPara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35"/>
              </p:custDataLst>
            </p:nvPr>
          </p:nvSpPr>
          <p:spPr>
            <a:xfrm>
              <a:off x="9394" y="5537"/>
              <a:ext cx="1964" cy="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8</a:t>
              </a:r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细胞</a:t>
              </a:r>
              <a:endPara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8" name="文本框 47"/>
            <p:cNvSpPr txBox="1"/>
            <p:nvPr>
              <p:custDataLst>
                <p:tags r:id="rId36"/>
              </p:custDataLst>
            </p:nvPr>
          </p:nvSpPr>
          <p:spPr>
            <a:xfrm>
              <a:off x="11889" y="5537"/>
              <a:ext cx="2106" cy="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</a:rPr>
                <a:t>桑葚胚</a:t>
              </a:r>
              <a:endParaRPr lang="zh-CN" altLang="en-US" sz="20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37"/>
              </p:custDataLst>
            </p:nvPr>
          </p:nvSpPr>
          <p:spPr>
            <a:xfrm>
              <a:off x="14751" y="5537"/>
              <a:ext cx="1493" cy="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</a:rPr>
                <a:t>囊胚</a:t>
              </a:r>
              <a:endParaRPr lang="zh-CN" altLang="en-US" sz="20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50" name="右大括号 49"/>
          <p:cNvSpPr/>
          <p:nvPr>
            <p:custDataLst>
              <p:tags r:id="rId38"/>
            </p:custDataLst>
          </p:nvPr>
        </p:nvSpPr>
        <p:spPr>
          <a:xfrm rot="16200000">
            <a:off x="6236335" y="-1663700"/>
            <a:ext cx="144780" cy="5580380"/>
          </a:xfrm>
          <a:prstGeom prst="rightBrace">
            <a:avLst>
              <a:gd name="adj1" fmla="val 29552"/>
              <a:gd name="adj2" fmla="val 50000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39"/>
            </p:custDataLst>
          </p:nvPr>
        </p:nvSpPr>
        <p:spPr>
          <a:xfrm>
            <a:off x="2047875" y="2418715"/>
            <a:ext cx="428625" cy="110680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2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卵裂期</a:t>
            </a:r>
            <a:endParaRPr lang="zh-CN" altLang="en-US" sz="22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1" name="矩形 50"/>
          <p:cNvSpPr/>
          <p:nvPr>
            <p:custDataLst>
              <p:tags r:id="rId40"/>
            </p:custDataLst>
          </p:nvPr>
        </p:nvSpPr>
        <p:spPr>
          <a:xfrm>
            <a:off x="4279900" y="5004435"/>
            <a:ext cx="3136900" cy="11988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lnSpc>
                <a:spcPct val="150000"/>
              </a:lnSpc>
            </a:pPr>
            <a:r>
              <a:rPr lang="zh-CN" altLang="en-US" sz="24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细胞数量</a:t>
            </a:r>
            <a:r>
              <a:rPr lang="en-US" altLang="zh-CN" sz="2400" u="sng" kern="100" baseline="-25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</a:t>
            </a:r>
            <a:r>
              <a:rPr lang="zh-CN" altLang="en-US" sz="24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胚胎总体积</a:t>
            </a:r>
            <a:r>
              <a:rPr lang="en-US" altLang="zh-CN" sz="2400" u="sng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</a:t>
            </a:r>
            <a:endParaRPr lang="zh-CN" altLang="en-US" sz="2400" kern="1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2" name="矩形 51"/>
          <p:cNvSpPr/>
          <p:nvPr>
            <p:custDataLst>
              <p:tags r:id="rId41"/>
            </p:custDataLst>
          </p:nvPr>
        </p:nvSpPr>
        <p:spPr>
          <a:xfrm>
            <a:off x="5553704" y="5154981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kern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不断增加</a:t>
            </a:r>
            <a:endParaRPr lang="zh-CN" altLang="en-US" sz="2400" kern="1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8" name="矩形 57"/>
          <p:cNvSpPr/>
          <p:nvPr>
            <p:custDataLst>
              <p:tags r:id="rId42"/>
            </p:custDataLst>
          </p:nvPr>
        </p:nvSpPr>
        <p:spPr>
          <a:xfrm>
            <a:off x="5825849" y="5722036"/>
            <a:ext cx="1402080" cy="42354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zh-CN" altLang="en-US" sz="2400" kern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并不增加</a:t>
            </a:r>
            <a:endParaRPr lang="zh-CN" altLang="en-US" sz="2400" kern="1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3" name="矩形 52"/>
          <p:cNvSpPr/>
          <p:nvPr>
            <p:custDataLst>
              <p:tags r:id="rId43"/>
            </p:custDataLst>
          </p:nvPr>
        </p:nvSpPr>
        <p:spPr>
          <a:xfrm>
            <a:off x="5157470" y="534035"/>
            <a:ext cx="2261870" cy="4603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l" fontAlgn="auto"/>
            <a:r>
              <a:rPr lang="zh-CN" altLang="en-US" sz="2400" kern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（</a:t>
            </a:r>
            <a:r>
              <a:rPr lang="en-US" altLang="zh-CN" sz="2400" kern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</a:t>
            </a:r>
            <a:r>
              <a:rPr lang="zh-CN" altLang="en-US" sz="2400" kern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）卵裂（期）</a:t>
            </a:r>
            <a:endParaRPr lang="zh-CN" altLang="en-US" sz="2400" kern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4"/>
            </p:custDataLst>
          </p:nvPr>
        </p:nvSpPr>
        <p:spPr>
          <a:xfrm>
            <a:off x="372745" y="843915"/>
            <a:ext cx="1308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9pPr>
          </a:lstStyle>
          <a:p>
            <a:r>
              <a:rPr 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过程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6" grpId="0"/>
      <p:bldP spid="79" grpId="0"/>
      <p:bldP spid="80" grpId="0"/>
      <p:bldP spid="81" grpId="0"/>
      <p:bldP spid="82" grpId="0"/>
      <p:bldP spid="83" grpId="0"/>
      <p:bldP spid="15" grpId="0"/>
      <p:bldP spid="42" grpId="0" animBg="1"/>
      <p:bldP spid="50" grpId="1" animBg="1"/>
      <p:bldP spid="35" grpId="0" animBg="1"/>
      <p:bldP spid="51" grpId="0" build="p"/>
      <p:bldP spid="52" grpId="0"/>
      <p:bldP spid="58" grpId="0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369570" y="1360170"/>
            <a:ext cx="1540510" cy="5240020"/>
            <a:chOff x="-4188460" y="1440815"/>
            <a:chExt cx="1540510" cy="5240020"/>
          </a:xfrm>
        </p:grpSpPr>
        <p:sp>
          <p:nvSpPr>
            <p:cNvPr id="9" name="文本框 8"/>
            <p:cNvSpPr txBox="1"/>
            <p:nvPr>
              <p:custDataLst>
                <p:tags r:id="rId2"/>
              </p:custDataLst>
            </p:nvPr>
          </p:nvSpPr>
          <p:spPr>
            <a:xfrm>
              <a:off x="-4188460" y="1440815"/>
              <a:ext cx="1540510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受精卵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cxnSp>
          <p:nvCxnSpPr>
            <p:cNvPr id="10" name="直接箭头连接符 9"/>
            <p:cNvCxnSpPr/>
            <p:nvPr>
              <p:custDataLst>
                <p:tags r:id="rId3"/>
              </p:custDataLst>
            </p:nvPr>
          </p:nvCxnSpPr>
          <p:spPr>
            <a:xfrm>
              <a:off x="-3418205" y="1962785"/>
              <a:ext cx="635" cy="25273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1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-4188460" y="2218055"/>
              <a:ext cx="1540510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2</a:t>
              </a:r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细胞胚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cxnSp>
          <p:nvCxnSpPr>
            <p:cNvPr id="12" name="直接箭头连接符 11"/>
            <p:cNvCxnSpPr/>
            <p:nvPr>
              <p:custDataLst>
                <p:tags r:id="rId5"/>
              </p:custDataLst>
            </p:nvPr>
          </p:nvCxnSpPr>
          <p:spPr>
            <a:xfrm>
              <a:off x="-3417570" y="2726055"/>
              <a:ext cx="635" cy="25273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3" name="文本框 12"/>
            <p:cNvSpPr txBox="1"/>
            <p:nvPr>
              <p:custDataLst>
                <p:tags r:id="rId6"/>
              </p:custDataLst>
            </p:nvPr>
          </p:nvSpPr>
          <p:spPr>
            <a:xfrm>
              <a:off x="-4188460" y="2995295"/>
              <a:ext cx="1540510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4</a:t>
              </a:r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细胞胚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cxnSp>
          <p:nvCxnSpPr>
            <p:cNvPr id="14" name="直接箭头连接符 13"/>
            <p:cNvCxnSpPr/>
            <p:nvPr>
              <p:custDataLst>
                <p:tags r:id="rId7"/>
              </p:custDataLst>
            </p:nvPr>
          </p:nvCxnSpPr>
          <p:spPr>
            <a:xfrm>
              <a:off x="-3416935" y="3533775"/>
              <a:ext cx="635" cy="25273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" name="文本框 2"/>
            <p:cNvSpPr txBox="1"/>
            <p:nvPr>
              <p:custDataLst>
                <p:tags r:id="rId8"/>
              </p:custDataLst>
            </p:nvPr>
          </p:nvSpPr>
          <p:spPr>
            <a:xfrm>
              <a:off x="-4187825" y="3823335"/>
              <a:ext cx="1539875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8</a:t>
              </a:r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细胞胚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cxnSp>
          <p:nvCxnSpPr>
            <p:cNvPr id="16" name="直接箭头连接符 15"/>
            <p:cNvCxnSpPr/>
            <p:nvPr>
              <p:custDataLst>
                <p:tags r:id="rId9"/>
              </p:custDataLst>
            </p:nvPr>
          </p:nvCxnSpPr>
          <p:spPr>
            <a:xfrm>
              <a:off x="-3416300" y="4382135"/>
              <a:ext cx="635" cy="25273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-4187825" y="4671695"/>
              <a:ext cx="1539875" cy="4298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桑葚胚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cxnSp>
          <p:nvCxnSpPr>
            <p:cNvPr id="18" name="直接箭头连接符 17"/>
            <p:cNvCxnSpPr/>
            <p:nvPr>
              <p:custDataLst>
                <p:tags r:id="rId11"/>
              </p:custDataLst>
            </p:nvPr>
          </p:nvCxnSpPr>
          <p:spPr>
            <a:xfrm>
              <a:off x="-3415665" y="5230495"/>
              <a:ext cx="635" cy="25273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9" name="文本框 18"/>
            <p:cNvSpPr txBox="1"/>
            <p:nvPr>
              <p:custDataLst>
                <p:tags r:id="rId12"/>
              </p:custDataLst>
            </p:nvPr>
          </p:nvSpPr>
          <p:spPr>
            <a:xfrm>
              <a:off x="-4187825" y="5520055"/>
              <a:ext cx="1539875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囊胚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cxnSp>
          <p:nvCxnSpPr>
            <p:cNvPr id="20" name="直接箭头连接符 19"/>
            <p:cNvCxnSpPr/>
            <p:nvPr>
              <p:custDataLst>
                <p:tags r:id="rId13"/>
              </p:custDataLst>
            </p:nvPr>
          </p:nvCxnSpPr>
          <p:spPr>
            <a:xfrm>
              <a:off x="-3449320" y="6010910"/>
              <a:ext cx="635" cy="25273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1" name="文本框 20"/>
            <p:cNvSpPr txBox="1"/>
            <p:nvPr>
              <p:custDataLst>
                <p:tags r:id="rId14"/>
              </p:custDataLst>
            </p:nvPr>
          </p:nvSpPr>
          <p:spPr>
            <a:xfrm>
              <a:off x="-4188460" y="6250940"/>
              <a:ext cx="1539875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原肠胚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</p:grpSp>
      <p:sp>
        <p:nvSpPr>
          <p:cNvPr id="40" name="文本框 39"/>
          <p:cNvSpPr txBox="1"/>
          <p:nvPr>
            <p:custDataLst>
              <p:tags r:id="rId15"/>
            </p:custDataLst>
          </p:nvPr>
        </p:nvSpPr>
        <p:spPr>
          <a:xfrm>
            <a:off x="5712460" y="460375"/>
            <a:ext cx="2319020" cy="460375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5400000" sx="97000" sy="97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）桑葚胚</a:t>
            </a:r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16"/>
            </p:custDataLst>
          </p:nvPr>
        </p:nvSpPr>
        <p:spPr>
          <a:xfrm>
            <a:off x="4250055" y="3657600"/>
            <a:ext cx="1430020" cy="460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9pPr>
          </a:lstStyle>
          <a:p>
            <a:r>
              <a:rPr lang="en-US" sz="2400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②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特点</a:t>
            </a:r>
            <a:endParaRPr lang="zh-CN" altLang="en-US" sz="24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pic>
        <p:nvPicPr>
          <p:cNvPr id="58" name="图形 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 rot="5400000">
            <a:off x="298450" y="2735580"/>
            <a:ext cx="5474335" cy="225425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19"/>
            </p:custDataLst>
          </p:nvPr>
        </p:nvSpPr>
        <p:spPr>
          <a:xfrm>
            <a:off x="4250055" y="1883410"/>
            <a:ext cx="7586980" cy="977265"/>
          </a:xfrm>
          <a:prstGeom prst="rect">
            <a:avLst/>
          </a:prstGeom>
          <a:noFill/>
          <a:ln w="28575" cmpd="dbl">
            <a:noFill/>
            <a:prstDash val="sysDash"/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当卵裂产生的子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细胞数目达到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32个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逐渐形成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致密的细胞团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，形似桑葚时，这时的胚胎称为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桑葚胚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0"/>
            </p:custDataLst>
          </p:nvPr>
        </p:nvSpPr>
        <p:spPr>
          <a:xfrm>
            <a:off x="4250055" y="1233805"/>
            <a:ext cx="1430020" cy="460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9pPr>
          </a:lstStyle>
          <a:p>
            <a:r>
              <a:rPr lang="en-US" sz="2400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①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概念</a:t>
            </a:r>
            <a:endParaRPr lang="zh-CN" altLang="en-US" sz="24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1"/>
            </p:custDataLst>
          </p:nvPr>
        </p:nvSpPr>
        <p:spPr>
          <a:xfrm>
            <a:off x="4493260" y="4297045"/>
            <a:ext cx="3205480" cy="1863725"/>
          </a:xfrm>
          <a:prstGeom prst="rect">
            <a:avLst/>
          </a:prstGeom>
          <a:noFill/>
          <a:ln w="28575" cmpd="dbl">
            <a:noFill/>
            <a:prstDash val="sysDash"/>
          </a:ln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2400" kern="100" err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这一阶段</a:t>
            </a:r>
            <a:r>
              <a:rPr lang="zh-CN" altLang="en-US" sz="2400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及之前</a:t>
            </a:r>
            <a:r>
              <a:rPr lang="en-US" altLang="zh-CN" sz="2400" kern="100" err="1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zh-CN" sz="24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每个细胞</a:t>
            </a:r>
            <a:r>
              <a:rPr lang="zh-CN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都具有发育成</a:t>
            </a:r>
            <a:r>
              <a:rPr lang="zh-CN" sz="2400" u="sng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完整胚胎</a:t>
            </a:r>
            <a:r>
              <a:rPr lang="zh-CN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的潜能，</a:t>
            </a:r>
            <a:r>
              <a:rPr lang="zh-CN" sz="24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属于</a:t>
            </a:r>
            <a:r>
              <a:rPr lang="zh-CN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全能细胞</a:t>
            </a:r>
            <a:r>
              <a:rPr lang="zh-CN" sz="2400">
                <a:solidFill>
                  <a:srgbClr val="050505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>
              <a:solidFill>
                <a:srgbClr val="050505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5" name="图形 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18"/>
          <a:srcRect l="58578" t="13757" r="26772" b="54709"/>
          <a:stretch>
            <a:fillRect/>
          </a:stretch>
        </p:blipFill>
        <p:spPr>
          <a:xfrm>
            <a:off x="7455535" y="3726180"/>
            <a:ext cx="2499360" cy="22606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0214610" y="3763645"/>
            <a:ext cx="1622425" cy="2186940"/>
          </a:xfrm>
          <a:prstGeom prst="rect">
            <a:avLst/>
          </a:prstGeom>
        </p:spPr>
      </p:pic>
      <p:sp>
        <p:nvSpPr>
          <p:cNvPr id="27" name="文本框 26"/>
          <p:cNvSpPr txBox="1"/>
          <p:nvPr>
            <p:custDataLst>
              <p:tags r:id="rId25"/>
            </p:custDataLst>
          </p:nvPr>
        </p:nvSpPr>
        <p:spPr>
          <a:xfrm>
            <a:off x="8150245" y="5912901"/>
            <a:ext cx="1439405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>
                <a:latin typeface="楷体" panose="02010609060101010101" charset="-122"/>
                <a:ea typeface="楷体" panose="02010609060101010101" charset="-122"/>
              </a:rPr>
              <a:t>桑葚胚</a:t>
            </a:r>
            <a:endParaRPr lang="zh-CN" altLang="en-US" sz="22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26"/>
            </p:custDataLst>
          </p:nvPr>
        </p:nvSpPr>
        <p:spPr>
          <a:xfrm>
            <a:off x="10615765" y="5912901"/>
            <a:ext cx="1032006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>
                <a:latin typeface="楷体" panose="02010609060101010101" charset="-122"/>
                <a:ea typeface="楷体" panose="02010609060101010101" charset="-122"/>
              </a:rPr>
              <a:t>桑葚</a:t>
            </a:r>
            <a:endParaRPr lang="zh-CN" altLang="en-US" sz="22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7"/>
            </p:custDataLst>
          </p:nvPr>
        </p:nvSpPr>
        <p:spPr>
          <a:xfrm>
            <a:off x="372745" y="843915"/>
            <a:ext cx="1308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9pPr>
          </a:lstStyle>
          <a:p>
            <a:r>
              <a:rPr 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过程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  <p:bldP spid="22" grpId="0" animBg="1"/>
      <p:bldP spid="23" grpId="0" animBg="1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336550" y="1360170"/>
            <a:ext cx="1540510" cy="5240020"/>
            <a:chOff x="-4188460" y="1440815"/>
            <a:chExt cx="1540510" cy="5240020"/>
          </a:xfrm>
        </p:grpSpPr>
        <p:sp>
          <p:nvSpPr>
            <p:cNvPr id="9" name="文本框 8"/>
            <p:cNvSpPr txBox="1"/>
            <p:nvPr>
              <p:custDataLst>
                <p:tags r:id="rId2"/>
              </p:custDataLst>
            </p:nvPr>
          </p:nvSpPr>
          <p:spPr>
            <a:xfrm>
              <a:off x="-4188460" y="1440815"/>
              <a:ext cx="1540510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受精卵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cxnSp>
          <p:nvCxnSpPr>
            <p:cNvPr id="10" name="直接箭头连接符 9"/>
            <p:cNvCxnSpPr/>
            <p:nvPr>
              <p:custDataLst>
                <p:tags r:id="rId3"/>
              </p:custDataLst>
            </p:nvPr>
          </p:nvCxnSpPr>
          <p:spPr>
            <a:xfrm>
              <a:off x="-3418205" y="1962785"/>
              <a:ext cx="635" cy="25273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1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-4188460" y="2218055"/>
              <a:ext cx="1540510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2</a:t>
              </a:r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细胞胚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cxnSp>
          <p:nvCxnSpPr>
            <p:cNvPr id="12" name="直接箭头连接符 11"/>
            <p:cNvCxnSpPr/>
            <p:nvPr>
              <p:custDataLst>
                <p:tags r:id="rId5"/>
              </p:custDataLst>
            </p:nvPr>
          </p:nvCxnSpPr>
          <p:spPr>
            <a:xfrm>
              <a:off x="-3417570" y="2726055"/>
              <a:ext cx="635" cy="25273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3" name="文本框 12"/>
            <p:cNvSpPr txBox="1"/>
            <p:nvPr>
              <p:custDataLst>
                <p:tags r:id="rId6"/>
              </p:custDataLst>
            </p:nvPr>
          </p:nvSpPr>
          <p:spPr>
            <a:xfrm>
              <a:off x="-4188460" y="2995295"/>
              <a:ext cx="1540510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4</a:t>
              </a:r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细胞胚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cxnSp>
          <p:nvCxnSpPr>
            <p:cNvPr id="14" name="直接箭头连接符 13"/>
            <p:cNvCxnSpPr/>
            <p:nvPr>
              <p:custDataLst>
                <p:tags r:id="rId7"/>
              </p:custDataLst>
            </p:nvPr>
          </p:nvCxnSpPr>
          <p:spPr>
            <a:xfrm>
              <a:off x="-3416935" y="3533775"/>
              <a:ext cx="635" cy="25273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" name="文本框 2"/>
            <p:cNvSpPr txBox="1"/>
            <p:nvPr>
              <p:custDataLst>
                <p:tags r:id="rId8"/>
              </p:custDataLst>
            </p:nvPr>
          </p:nvSpPr>
          <p:spPr>
            <a:xfrm>
              <a:off x="-4187825" y="3823335"/>
              <a:ext cx="1539875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8</a:t>
              </a:r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细胞胚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cxnSp>
          <p:nvCxnSpPr>
            <p:cNvPr id="16" name="直接箭头连接符 15"/>
            <p:cNvCxnSpPr/>
            <p:nvPr>
              <p:custDataLst>
                <p:tags r:id="rId9"/>
              </p:custDataLst>
            </p:nvPr>
          </p:nvCxnSpPr>
          <p:spPr>
            <a:xfrm>
              <a:off x="-3416300" y="4382135"/>
              <a:ext cx="635" cy="25273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-4187825" y="4671695"/>
              <a:ext cx="1539875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桑葚胚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cxnSp>
          <p:nvCxnSpPr>
            <p:cNvPr id="18" name="直接箭头连接符 17"/>
            <p:cNvCxnSpPr/>
            <p:nvPr>
              <p:custDataLst>
                <p:tags r:id="rId11"/>
              </p:custDataLst>
            </p:nvPr>
          </p:nvCxnSpPr>
          <p:spPr>
            <a:xfrm>
              <a:off x="-3415665" y="5230495"/>
              <a:ext cx="635" cy="25273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9" name="文本框 18"/>
            <p:cNvSpPr txBox="1"/>
            <p:nvPr>
              <p:custDataLst>
                <p:tags r:id="rId12"/>
              </p:custDataLst>
            </p:nvPr>
          </p:nvSpPr>
          <p:spPr>
            <a:xfrm>
              <a:off x="-4187825" y="5520055"/>
              <a:ext cx="1539875" cy="4298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囊胚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cxnSp>
          <p:nvCxnSpPr>
            <p:cNvPr id="20" name="直接箭头连接符 19"/>
            <p:cNvCxnSpPr/>
            <p:nvPr>
              <p:custDataLst>
                <p:tags r:id="rId13"/>
              </p:custDataLst>
            </p:nvPr>
          </p:nvCxnSpPr>
          <p:spPr>
            <a:xfrm>
              <a:off x="-3449320" y="6010910"/>
              <a:ext cx="635" cy="25273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1" name="文本框 20"/>
            <p:cNvSpPr txBox="1"/>
            <p:nvPr>
              <p:custDataLst>
                <p:tags r:id="rId14"/>
              </p:custDataLst>
            </p:nvPr>
          </p:nvSpPr>
          <p:spPr>
            <a:xfrm>
              <a:off x="-4188460" y="6250940"/>
              <a:ext cx="1539875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原肠胚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</p:grpSp>
      <p:sp>
        <p:nvSpPr>
          <p:cNvPr id="40" name="文本框 39"/>
          <p:cNvSpPr txBox="1"/>
          <p:nvPr>
            <p:custDataLst>
              <p:tags r:id="rId15"/>
            </p:custDataLst>
          </p:nvPr>
        </p:nvSpPr>
        <p:spPr>
          <a:xfrm>
            <a:off x="4066540" y="536575"/>
            <a:ext cx="2018665" cy="460375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5400000" sx="97000" sy="97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）囊胚</a:t>
            </a:r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58" name="图形 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 rot="5400000">
            <a:off x="266065" y="2735580"/>
            <a:ext cx="5474335" cy="2254250"/>
          </a:xfrm>
          <a:prstGeom prst="rect">
            <a:avLst/>
          </a:prstGeom>
        </p:spPr>
      </p:pic>
      <p:grpSp>
        <p:nvGrpSpPr>
          <p:cNvPr id="45" name="Group 7"/>
          <p:cNvGrpSpPr/>
          <p:nvPr>
            <p:custDataLst>
              <p:tags r:id="rId18"/>
            </p:custDataLst>
          </p:nvPr>
        </p:nvGrpSpPr>
        <p:grpSpPr>
          <a:xfrm>
            <a:off x="3983990" y="1351280"/>
            <a:ext cx="1773555" cy="683895"/>
            <a:chOff x="849" y="1192"/>
            <a:chExt cx="1208" cy="273"/>
          </a:xfrm>
        </p:grpSpPr>
        <p:sp>
          <p:nvSpPr>
            <p:cNvPr id="46" name="AutoShape 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849" y="1192"/>
              <a:ext cx="1208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CA2E6">
                    <a:gamma/>
                    <a:shade val="36078"/>
                    <a:invGamma/>
                  </a:srgbClr>
                </a:gs>
                <a:gs pos="50000">
                  <a:srgbClr val="8CA2E6"/>
                </a:gs>
                <a:gs pos="100000">
                  <a:srgbClr val="8CA2E6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3366CC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7" name="AutoShape 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948" y="1200"/>
              <a:ext cx="901" cy="256"/>
            </a:xfrm>
            <a:prstGeom prst="roundRect">
              <a:avLst>
                <a:gd name="adj" fmla="val 50000"/>
              </a:avLst>
            </a:prstGeom>
            <a:solidFill>
              <a:srgbClr val="6EAC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48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3963670" y="1461770"/>
            <a:ext cx="164719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内细胞团</a:t>
            </a:r>
            <a:endParaRPr lang="zh-CN" altLang="en-US" sz="2400" b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9" name="AutoShap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 rot="16200000" flipV="1">
            <a:off x="5661025" y="1350645"/>
            <a:ext cx="558800" cy="682625"/>
          </a:xfrm>
          <a:prstGeom prst="triangle">
            <a:avLst>
              <a:gd name="adj" fmla="val 54250"/>
            </a:avLst>
          </a:prstGeom>
          <a:gradFill rotWithShape="1">
            <a:gsLst>
              <a:gs pos="0">
                <a:srgbClr val="8CA2E6"/>
              </a:gs>
              <a:gs pos="100000">
                <a:srgbClr val="8CA2E6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302708" y="1279728"/>
            <a:ext cx="4812314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0" kern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聚集在胚胎一端，将来发育成</a:t>
            </a:r>
            <a:r>
              <a:rPr lang="zh-CN" altLang="en-US" sz="2400" b="0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胎儿的各种组织。</a:t>
            </a:r>
            <a:endParaRPr lang="en-US" altLang="zh-CN" sz="2400" b="0" ker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54" name="Group 4"/>
          <p:cNvGrpSpPr/>
          <p:nvPr>
            <p:custDataLst>
              <p:tags r:id="rId24"/>
            </p:custDataLst>
          </p:nvPr>
        </p:nvGrpSpPr>
        <p:grpSpPr>
          <a:xfrm>
            <a:off x="4030980" y="3430270"/>
            <a:ext cx="1636395" cy="667385"/>
            <a:chOff x="2251" y="1126"/>
            <a:chExt cx="1501" cy="339"/>
          </a:xfrm>
          <a:solidFill>
            <a:srgbClr val="8CA2E6"/>
          </a:solidFill>
        </p:grpSpPr>
        <p:sp>
          <p:nvSpPr>
            <p:cNvPr id="55" name="AutoShape 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rgbClr val="3366CC"/>
              </a:solidFill>
              <a:rou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6" name="AutoShape 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2269" y="1145"/>
              <a:ext cx="1462" cy="303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57" name="Rectangle 11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3968024" y="3501937"/>
            <a:ext cx="16732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囊胚腔</a:t>
            </a:r>
            <a:endParaRPr lang="zh-CN" altLang="en-US" sz="2400" b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62" name="Group 4"/>
          <p:cNvGrpSpPr/>
          <p:nvPr>
            <p:custDataLst>
              <p:tags r:id="rId28"/>
            </p:custDataLst>
          </p:nvPr>
        </p:nvGrpSpPr>
        <p:grpSpPr>
          <a:xfrm>
            <a:off x="3987165" y="2466340"/>
            <a:ext cx="1693545" cy="682625"/>
            <a:chOff x="2251" y="1126"/>
            <a:chExt cx="1501" cy="339"/>
          </a:xfrm>
          <a:solidFill>
            <a:srgbClr val="A595D7"/>
          </a:solidFill>
        </p:grpSpPr>
        <p:sp>
          <p:nvSpPr>
            <p:cNvPr id="63" name="AutoShape 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rgbClr val="3366CC"/>
              </a:solidFill>
              <a:rou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4" name="AutoShape 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2269" y="1145"/>
              <a:ext cx="1462" cy="303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65" name="Text Box 1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13170" y="2364105"/>
            <a:ext cx="4812030" cy="8299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l">
              <a:buNone/>
            </a:pPr>
            <a:r>
              <a:rPr lang="zh-CN" altLang="en-US" sz="2400" b="0" kern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沿透明带内壁扩展和排列，将来</a:t>
            </a:r>
            <a:r>
              <a:rPr lang="zh-CN" altLang="en-US" sz="2400" b="0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发育成胎膜和胎盘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6" name="AutoShape 13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 rot="16200000" flipV="1">
            <a:off x="5678805" y="3391535"/>
            <a:ext cx="523875" cy="744855"/>
          </a:xfrm>
          <a:prstGeom prst="triangle">
            <a:avLst>
              <a:gd name="adj" fmla="val 45466"/>
            </a:avLst>
          </a:prstGeom>
          <a:gradFill rotWithShape="1">
            <a:gsLst>
              <a:gs pos="0">
                <a:srgbClr val="6EACF7"/>
              </a:gs>
              <a:gs pos="100000">
                <a:srgbClr val="6EACF7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7" name="Rectangle 11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3863975" y="2586990"/>
            <a:ext cx="181864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滋养层细胞</a:t>
            </a:r>
            <a:endParaRPr lang="zh-CN" altLang="en-US" sz="2400" b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>
            <p:custDataLst>
              <p:tags r:id="rId34"/>
            </p:custDataLst>
          </p:nvPr>
        </p:nvSpPr>
        <p:spPr>
          <a:xfrm>
            <a:off x="6343650" y="3390265"/>
            <a:ext cx="4812030" cy="669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91440" tIns="45720" rIns="91440" bIns="45720" anchor="ctr" anchorCtr="0">
            <a:norm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2400" kern="10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胚胎内部含有</a:t>
            </a:r>
            <a:r>
              <a:rPr sz="2400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液体</a:t>
            </a:r>
            <a:r>
              <a:rPr sz="2400" kern="10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的腔。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50" name="AutoShape 13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 rot="16200000" flipV="1">
            <a:off x="5676900" y="2433955"/>
            <a:ext cx="523875" cy="74803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EACF7"/>
              </a:gs>
              <a:gs pos="100000">
                <a:srgbClr val="6EACF7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5" name="组合 14"/>
          <p:cNvGrpSpPr/>
          <p:nvPr>
            <p:custDataLst>
              <p:tags r:id="rId36"/>
            </p:custDataLst>
          </p:nvPr>
        </p:nvGrpSpPr>
        <p:grpSpPr>
          <a:xfrm>
            <a:off x="4095115" y="4060190"/>
            <a:ext cx="3389630" cy="2392045"/>
            <a:chOff x="12848" y="5830"/>
            <a:chExt cx="6148" cy="4825"/>
          </a:xfrm>
        </p:grpSpPr>
        <p:grpSp>
          <p:nvGrpSpPr>
            <p:cNvPr id="22" name="组合 21"/>
            <p:cNvGrpSpPr/>
            <p:nvPr>
              <p:custDataLst>
                <p:tags r:id="rId37"/>
              </p:custDataLst>
            </p:nvPr>
          </p:nvGrpSpPr>
          <p:grpSpPr>
            <a:xfrm>
              <a:off x="13084" y="6021"/>
              <a:ext cx="5912" cy="4634"/>
              <a:chOff x="12141" y="5658"/>
              <a:chExt cx="5912" cy="4634"/>
            </a:xfrm>
          </p:grpSpPr>
          <p:pic>
            <p:nvPicPr>
              <p:cNvPr id="23" name="图片 22" descr="C:\Users\Administrator\Desktop\2021.3.17\2.3\额_副本.png额_副本"/>
              <p:cNvPicPr>
                <a:picLocks noChangeAspect="1"/>
              </p:cNvPicPr>
              <p:nvPr>
                <p:custDataLst>
                  <p:tags r:id="rId38"/>
                </p:custDataLst>
              </p:nvPr>
            </p:nvPicPr>
            <p:blipFill>
              <a:blip r:embed="rId39"/>
              <a:srcRect r="19" b="8948"/>
              <a:stretch>
                <a:fillRect/>
              </a:stretch>
            </p:blipFill>
            <p:spPr>
              <a:xfrm>
                <a:off x="12141" y="5658"/>
                <a:ext cx="5912" cy="4634"/>
              </a:xfrm>
              <a:prstGeom prst="rect">
                <a:avLst/>
              </a:prstGeom>
            </p:spPr>
          </p:pic>
          <p:sp>
            <p:nvSpPr>
              <p:cNvPr id="24" name="矩形 23"/>
              <p:cNvSpPr/>
              <p:nvPr>
                <p:custDataLst>
                  <p:tags r:id="rId40"/>
                </p:custDataLst>
              </p:nvPr>
            </p:nvSpPr>
            <p:spPr>
              <a:xfrm>
                <a:off x="12142" y="6755"/>
                <a:ext cx="1224" cy="8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 panose="020F0502020204030204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 panose="020F0502020204030204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 panose="020F0502020204030204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 panose="020F0502020204030204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 panose="020F0502020204030204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 panose="020F0502020204030204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 panose="020F0502020204030204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 panose="020F0502020204030204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 panose="020F0502020204030204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endParaRPr lang="zh-CN" altLang="en-US" sz="2400" kern="100">
                  <a:solidFill>
                    <a:srgbClr val="1313E4"/>
                  </a:solidFill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5" name="矩形 24"/>
            <p:cNvSpPr/>
            <p:nvPr>
              <p:custDataLst>
                <p:tags r:id="rId41"/>
              </p:custDataLst>
            </p:nvPr>
          </p:nvSpPr>
          <p:spPr>
            <a:xfrm>
              <a:off x="12958" y="6393"/>
              <a:ext cx="2683" cy="8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/>
              <a:r>
                <a:rPr lang="zh-CN" altLang="en-US" sz="2000" kern="10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  <a:sym typeface="宋体" panose="02010600030101010101" pitchFamily="2" charset="-122"/>
                </a:rPr>
                <a:t>内细胞团</a:t>
              </a:r>
              <a:endParaRPr lang="zh-CN" altLang="en-US" sz="2000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42"/>
              </p:custDataLst>
            </p:nvPr>
          </p:nvSpPr>
          <p:spPr>
            <a:xfrm>
              <a:off x="15229" y="5830"/>
              <a:ext cx="2094" cy="8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/>
              <a:r>
                <a:rPr lang="zh-CN" altLang="en-US" sz="2000" kern="10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  <a:sym typeface="宋体" panose="02010600030101010101" pitchFamily="2" charset="-122"/>
                </a:rPr>
                <a:t>囊胚腔</a:t>
              </a:r>
              <a:endParaRPr lang="zh-CN" altLang="en-US" sz="2000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43"/>
              </p:custDataLst>
            </p:nvPr>
          </p:nvSpPr>
          <p:spPr>
            <a:xfrm>
              <a:off x="16853" y="6586"/>
              <a:ext cx="2143" cy="8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/>
              <a:r>
                <a:rPr lang="zh-CN" altLang="en-US" sz="2000" kern="10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  <a:sym typeface="宋体" panose="02010600030101010101" pitchFamily="2" charset="-122"/>
                </a:rPr>
                <a:t>滋养层</a:t>
              </a:r>
              <a:endParaRPr lang="zh-CN" altLang="en-US" sz="2000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44"/>
              </p:custDataLst>
            </p:nvPr>
          </p:nvSpPr>
          <p:spPr>
            <a:xfrm>
              <a:off x="12848" y="7300"/>
              <a:ext cx="2060" cy="8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/>
              <a:r>
                <a:rPr lang="zh-CN" altLang="en-US" sz="2000" kern="100">
                  <a:solidFill>
                    <a:srgbClr val="1313E4"/>
                  </a:solidFill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  <a:sym typeface="宋体" panose="02010600030101010101" pitchFamily="2" charset="-122"/>
                </a:rPr>
                <a:t>透明带</a:t>
              </a:r>
              <a:endParaRPr lang="zh-CN" altLang="en-US" sz="2000" kern="100">
                <a:solidFill>
                  <a:srgbClr val="1313E4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8" name="文本框 27"/>
          <p:cNvSpPr txBox="1"/>
          <p:nvPr>
            <p:custDataLst>
              <p:tags r:id="rId45"/>
            </p:custDataLst>
          </p:nvPr>
        </p:nvSpPr>
        <p:spPr>
          <a:xfrm>
            <a:off x="7530465" y="4256405"/>
            <a:ext cx="4394835" cy="19380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00000"/>
              </a:lnSpc>
              <a:buFont typeface="+mj-ea"/>
              <a:buNone/>
            </a:pPr>
            <a:r>
              <a:rPr lang="zh-CN" altLang="zh-CN" sz="2400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孵化：</a:t>
            </a:r>
            <a:r>
              <a:rPr lang="zh-CN" altLang="zh-CN" sz="24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囊胚进一步扩大会导致</a:t>
            </a:r>
            <a:r>
              <a:rPr lang="zh-CN" altLang="en-US" sz="24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透明带破裂</a:t>
            </a:r>
            <a:r>
              <a:rPr lang="zh-CN" altLang="zh-CN" sz="24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，胚胎从其中伸展出来，这一过程叫做</a:t>
            </a:r>
            <a:r>
              <a:rPr lang="zh-CN" altLang="zh-CN" sz="2400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孵化</a:t>
            </a:r>
            <a:r>
              <a:rPr lang="zh-CN" altLang="zh-CN" sz="24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lang="zh-CN" altLang="en-US" sz="2400" kern="10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孵化非常重要，如果不能正常孵化，胚胎就无法继续发育。</a:t>
            </a:r>
            <a:endParaRPr lang="zh-CN" altLang="en-US" sz="2400" kern="1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46"/>
            </p:custDataLst>
          </p:nvPr>
        </p:nvSpPr>
        <p:spPr>
          <a:xfrm>
            <a:off x="6343650" y="565150"/>
            <a:ext cx="48431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563C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+mn-ea"/>
              </a:rPr>
              <a:t>内细胞团细胞具有全能性</a:t>
            </a:r>
            <a:endParaRPr lang="zh-CN" altLang="en-US" sz="2400">
              <a:solidFill>
                <a:srgbClr val="0563C1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7"/>
            </p:custDataLst>
          </p:nvPr>
        </p:nvSpPr>
        <p:spPr>
          <a:xfrm>
            <a:off x="372745" y="843915"/>
            <a:ext cx="1308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9pPr>
          </a:lstStyle>
          <a:p>
            <a:r>
              <a:rPr 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过程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7" grpId="0" animBg="1"/>
      <p:bldP spid="65" grpId="0" animBg="1"/>
      <p:bldP spid="66" grpId="0" animBg="1"/>
      <p:bldP spid="67" grpId="0" animBg="1"/>
      <p:bldP spid="68" grpId="0" animBg="1"/>
      <p:bldP spid="50" grpId="0" animBg="1"/>
      <p:bldP spid="28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325755" y="1392555"/>
            <a:ext cx="1540510" cy="5240020"/>
            <a:chOff x="-4188460" y="1440815"/>
            <a:chExt cx="1540510" cy="5240020"/>
          </a:xfrm>
        </p:grpSpPr>
        <p:sp>
          <p:nvSpPr>
            <p:cNvPr id="9" name="文本框 8"/>
            <p:cNvSpPr txBox="1"/>
            <p:nvPr>
              <p:custDataLst>
                <p:tags r:id="rId2"/>
              </p:custDataLst>
            </p:nvPr>
          </p:nvSpPr>
          <p:spPr>
            <a:xfrm>
              <a:off x="-4188460" y="1440815"/>
              <a:ext cx="1540510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受精卵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cxnSp>
          <p:nvCxnSpPr>
            <p:cNvPr id="10" name="直接箭头连接符 9"/>
            <p:cNvCxnSpPr/>
            <p:nvPr>
              <p:custDataLst>
                <p:tags r:id="rId3"/>
              </p:custDataLst>
            </p:nvPr>
          </p:nvCxnSpPr>
          <p:spPr>
            <a:xfrm>
              <a:off x="-3418205" y="1962785"/>
              <a:ext cx="635" cy="25273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1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-4188460" y="2218055"/>
              <a:ext cx="1540510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2</a:t>
              </a:r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细胞胚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cxnSp>
          <p:nvCxnSpPr>
            <p:cNvPr id="12" name="直接箭头连接符 11"/>
            <p:cNvCxnSpPr/>
            <p:nvPr>
              <p:custDataLst>
                <p:tags r:id="rId5"/>
              </p:custDataLst>
            </p:nvPr>
          </p:nvCxnSpPr>
          <p:spPr>
            <a:xfrm>
              <a:off x="-3417570" y="2726055"/>
              <a:ext cx="635" cy="25273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3" name="文本框 12"/>
            <p:cNvSpPr txBox="1"/>
            <p:nvPr>
              <p:custDataLst>
                <p:tags r:id="rId6"/>
              </p:custDataLst>
            </p:nvPr>
          </p:nvSpPr>
          <p:spPr>
            <a:xfrm>
              <a:off x="-4188460" y="2995295"/>
              <a:ext cx="1540510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4</a:t>
              </a:r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细胞胚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cxnSp>
          <p:nvCxnSpPr>
            <p:cNvPr id="14" name="直接箭头连接符 13"/>
            <p:cNvCxnSpPr/>
            <p:nvPr>
              <p:custDataLst>
                <p:tags r:id="rId7"/>
              </p:custDataLst>
            </p:nvPr>
          </p:nvCxnSpPr>
          <p:spPr>
            <a:xfrm>
              <a:off x="-3416935" y="3533775"/>
              <a:ext cx="635" cy="25273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" name="文本框 2"/>
            <p:cNvSpPr txBox="1"/>
            <p:nvPr>
              <p:custDataLst>
                <p:tags r:id="rId8"/>
              </p:custDataLst>
            </p:nvPr>
          </p:nvSpPr>
          <p:spPr>
            <a:xfrm>
              <a:off x="-4187825" y="3823335"/>
              <a:ext cx="1539875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8</a:t>
              </a:r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细胞胚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cxnSp>
          <p:nvCxnSpPr>
            <p:cNvPr id="16" name="直接箭头连接符 15"/>
            <p:cNvCxnSpPr/>
            <p:nvPr>
              <p:custDataLst>
                <p:tags r:id="rId9"/>
              </p:custDataLst>
            </p:nvPr>
          </p:nvCxnSpPr>
          <p:spPr>
            <a:xfrm>
              <a:off x="-3416300" y="4382135"/>
              <a:ext cx="635" cy="25273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-4187825" y="4671695"/>
              <a:ext cx="1539875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桑葚胚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cxnSp>
          <p:nvCxnSpPr>
            <p:cNvPr id="18" name="直接箭头连接符 17"/>
            <p:cNvCxnSpPr/>
            <p:nvPr>
              <p:custDataLst>
                <p:tags r:id="rId11"/>
              </p:custDataLst>
            </p:nvPr>
          </p:nvCxnSpPr>
          <p:spPr>
            <a:xfrm>
              <a:off x="-3415665" y="5230495"/>
              <a:ext cx="635" cy="25273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9" name="文本框 18"/>
            <p:cNvSpPr txBox="1"/>
            <p:nvPr>
              <p:custDataLst>
                <p:tags r:id="rId12"/>
              </p:custDataLst>
            </p:nvPr>
          </p:nvSpPr>
          <p:spPr>
            <a:xfrm>
              <a:off x="-4187825" y="5520055"/>
              <a:ext cx="1539875" cy="4298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囊胚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cxnSp>
          <p:nvCxnSpPr>
            <p:cNvPr id="20" name="直接箭头连接符 19"/>
            <p:cNvCxnSpPr/>
            <p:nvPr>
              <p:custDataLst>
                <p:tags r:id="rId13"/>
              </p:custDataLst>
            </p:nvPr>
          </p:nvCxnSpPr>
          <p:spPr>
            <a:xfrm>
              <a:off x="-3449320" y="6010910"/>
              <a:ext cx="635" cy="25273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1" name="文本框 20"/>
            <p:cNvSpPr txBox="1"/>
            <p:nvPr>
              <p:custDataLst>
                <p:tags r:id="rId14"/>
              </p:custDataLst>
            </p:nvPr>
          </p:nvSpPr>
          <p:spPr>
            <a:xfrm>
              <a:off x="-4188460" y="6250940"/>
              <a:ext cx="1539875" cy="4298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原肠胚</a:t>
              </a:r>
              <a:endParaRPr lang="zh-CN" altLang="en-US" sz="2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</p:grpSp>
      <p:sp>
        <p:nvSpPr>
          <p:cNvPr id="40" name="文本框 39"/>
          <p:cNvSpPr txBox="1"/>
          <p:nvPr>
            <p:custDataLst>
              <p:tags r:id="rId15"/>
            </p:custDataLst>
          </p:nvPr>
        </p:nvSpPr>
        <p:spPr>
          <a:xfrm>
            <a:off x="3907155" y="468630"/>
            <a:ext cx="2413000" cy="460375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5400000" sx="97000" sy="97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</a:t>
            </a:r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）原肠胚</a:t>
            </a:r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58" name="图形 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 rot="5400000">
            <a:off x="255270" y="2767965"/>
            <a:ext cx="5474335" cy="2254250"/>
          </a:xfrm>
          <a:prstGeom prst="rect">
            <a:avLst/>
          </a:prstGeom>
        </p:spPr>
      </p:pic>
      <p:grpSp>
        <p:nvGrpSpPr>
          <p:cNvPr id="45" name="Group 7"/>
          <p:cNvGrpSpPr/>
          <p:nvPr>
            <p:custDataLst>
              <p:tags r:id="rId18"/>
            </p:custDataLst>
          </p:nvPr>
        </p:nvGrpSpPr>
        <p:grpSpPr>
          <a:xfrm>
            <a:off x="4027170" y="1221740"/>
            <a:ext cx="1773555" cy="683895"/>
            <a:chOff x="849" y="1192"/>
            <a:chExt cx="1208" cy="273"/>
          </a:xfrm>
        </p:grpSpPr>
        <p:sp>
          <p:nvSpPr>
            <p:cNvPr id="46" name="AutoShape 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849" y="1192"/>
              <a:ext cx="1208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CA2E6">
                    <a:gamma/>
                    <a:shade val="36078"/>
                    <a:invGamma/>
                  </a:srgbClr>
                </a:gs>
                <a:gs pos="50000">
                  <a:srgbClr val="8CA2E6"/>
                </a:gs>
                <a:gs pos="100000">
                  <a:srgbClr val="8CA2E6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3366CC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7" name="AutoShape 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948" y="1200"/>
              <a:ext cx="901" cy="256"/>
            </a:xfrm>
            <a:prstGeom prst="roundRect">
              <a:avLst>
                <a:gd name="adj" fmla="val 50000"/>
              </a:avLst>
            </a:prstGeom>
            <a:solidFill>
              <a:srgbClr val="6EAC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48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4006850" y="1332230"/>
            <a:ext cx="164719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外胚层</a:t>
            </a:r>
            <a:endParaRPr lang="zh-CN" altLang="en-US" sz="2400" b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9" name="AutoShap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 rot="16200000" flipV="1">
            <a:off x="5704205" y="1221105"/>
            <a:ext cx="558800" cy="682625"/>
          </a:xfrm>
          <a:prstGeom prst="triangle">
            <a:avLst>
              <a:gd name="adj" fmla="val 54250"/>
            </a:avLst>
          </a:prstGeom>
          <a:gradFill rotWithShape="1">
            <a:gsLst>
              <a:gs pos="0">
                <a:srgbClr val="8CA2E6"/>
              </a:gs>
              <a:gs pos="100000">
                <a:srgbClr val="8CA2E6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356350" y="1242060"/>
            <a:ext cx="3202940" cy="5803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0" kern="1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表面的细胞层</a:t>
            </a:r>
            <a:endParaRPr lang="zh-CN" altLang="en-US" sz="2400" b="0" kern="10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4" name="Group 4"/>
          <p:cNvGrpSpPr/>
          <p:nvPr>
            <p:custDataLst>
              <p:tags r:id="rId24"/>
            </p:custDataLst>
          </p:nvPr>
        </p:nvGrpSpPr>
        <p:grpSpPr>
          <a:xfrm>
            <a:off x="4074160" y="3300730"/>
            <a:ext cx="1636395" cy="667385"/>
            <a:chOff x="2251" y="1126"/>
            <a:chExt cx="1501" cy="339"/>
          </a:xfrm>
          <a:solidFill>
            <a:srgbClr val="8CA2E6"/>
          </a:solidFill>
        </p:grpSpPr>
        <p:sp>
          <p:nvSpPr>
            <p:cNvPr id="55" name="AutoShape 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rgbClr val="3366CC"/>
              </a:solidFill>
              <a:rou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6" name="AutoShape 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2269" y="1145"/>
              <a:ext cx="1462" cy="303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57" name="Rectangle 11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4011204" y="3372397"/>
            <a:ext cx="16732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内胚层</a:t>
            </a:r>
            <a:endParaRPr lang="zh-CN" altLang="en-US" sz="2400" b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62" name="Group 4"/>
          <p:cNvGrpSpPr/>
          <p:nvPr>
            <p:custDataLst>
              <p:tags r:id="rId28"/>
            </p:custDataLst>
          </p:nvPr>
        </p:nvGrpSpPr>
        <p:grpSpPr>
          <a:xfrm>
            <a:off x="4030345" y="2302510"/>
            <a:ext cx="1693545" cy="682625"/>
            <a:chOff x="2251" y="1126"/>
            <a:chExt cx="1501" cy="339"/>
          </a:xfrm>
          <a:solidFill>
            <a:srgbClr val="A595D7"/>
          </a:solidFill>
        </p:grpSpPr>
        <p:sp>
          <p:nvSpPr>
            <p:cNvPr id="63" name="AutoShape 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rgbClr val="3366CC"/>
              </a:solidFill>
              <a:rou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4" name="AutoShape 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2269" y="1145"/>
              <a:ext cx="1462" cy="303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65" name="Text Box 1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165" y="2341245"/>
            <a:ext cx="3202940" cy="5645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l">
              <a:lnSpc>
                <a:spcPct val="120000"/>
              </a:lnSpc>
              <a:buNone/>
            </a:pPr>
            <a:r>
              <a:rPr lang="zh-CN" altLang="en-US" sz="2400" b="0" kern="1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内外两个胚层之间</a:t>
            </a:r>
            <a:endParaRPr kumimoji="0" lang="zh-CN" altLang="en-US" sz="24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6" name="AutoShape 13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 rot="16200000" flipV="1">
            <a:off x="5721985" y="3261995"/>
            <a:ext cx="523875" cy="744855"/>
          </a:xfrm>
          <a:prstGeom prst="triangle">
            <a:avLst>
              <a:gd name="adj" fmla="val 45466"/>
            </a:avLst>
          </a:prstGeom>
          <a:gradFill rotWithShape="1">
            <a:gsLst>
              <a:gs pos="0">
                <a:srgbClr val="6EACF7"/>
              </a:gs>
              <a:gs pos="100000">
                <a:srgbClr val="6EACF7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7" name="Rectangle 11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3907155" y="2423160"/>
            <a:ext cx="181864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中胚层</a:t>
            </a:r>
            <a:endParaRPr lang="zh-CN" altLang="en-US" sz="2400" b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>
            <p:custDataLst>
              <p:tags r:id="rId34"/>
            </p:custDataLst>
          </p:nvPr>
        </p:nvSpPr>
        <p:spPr>
          <a:xfrm>
            <a:off x="6325235" y="3372485"/>
            <a:ext cx="3202940" cy="5607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91440" tIns="45720" rIns="91440" bIns="45720" anchor="ctr" anchorCtr="0">
            <a:norm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R="0" lvl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2400" kern="1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向内迁移的细胞</a:t>
            </a:r>
            <a:endParaRPr lang="zh-CN" altLang="en-US" sz="2400" kern="10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0" name="AutoShape 13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 rot="16200000" flipV="1">
            <a:off x="5720080" y="2270125"/>
            <a:ext cx="523875" cy="74803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EACF7"/>
              </a:gs>
              <a:gs pos="100000">
                <a:srgbClr val="6EACF7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AutoShape 28"/>
          <p:cNvSpPr/>
          <p:nvPr>
            <p:custDataLst>
              <p:tags r:id="rId36"/>
            </p:custDataLst>
          </p:nvPr>
        </p:nvSpPr>
        <p:spPr bwMode="auto">
          <a:xfrm rot="10800000">
            <a:off x="9716135" y="1574165"/>
            <a:ext cx="276860" cy="2212975"/>
          </a:xfrm>
          <a:prstGeom prst="leftBrace">
            <a:avLst>
              <a:gd name="adj1" fmla="val 44424"/>
              <a:gd name="adj2" fmla="val 50000"/>
            </a:avLst>
          </a:prstGeom>
          <a:noFill/>
          <a:ln w="28575" cmpd="sng">
            <a:solidFill>
              <a:schemeClr val="tx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矩形 6"/>
          <p:cNvSpPr/>
          <p:nvPr>
            <p:custDataLst>
              <p:tags r:id="rId37"/>
            </p:custDataLst>
          </p:nvPr>
        </p:nvSpPr>
        <p:spPr>
          <a:xfrm>
            <a:off x="10114915" y="1774825"/>
            <a:ext cx="1790700" cy="13392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zh-CN" altLang="en-US" sz="2400" kern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逐渐分化形成各种组织、器官等。</a:t>
            </a:r>
            <a:endParaRPr lang="zh-CN" altLang="en-US" sz="2400" kern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矩形 30"/>
          <p:cNvSpPr/>
          <p:nvPr>
            <p:custDataLst>
              <p:tags r:id="rId38"/>
            </p:custDataLst>
          </p:nvPr>
        </p:nvSpPr>
        <p:spPr>
          <a:xfrm>
            <a:off x="6226175" y="468478"/>
            <a:ext cx="2621280" cy="4603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zh-CN" sz="2400" kern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——</a:t>
            </a:r>
            <a:r>
              <a:rPr lang="zh-CN" altLang="en-US" sz="2400" kern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出现胚层分化</a:t>
            </a:r>
            <a:endParaRPr lang="zh-CN" altLang="en-US" sz="2400" kern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grpSp>
        <p:nvGrpSpPr>
          <p:cNvPr id="32" name="组合 31"/>
          <p:cNvGrpSpPr/>
          <p:nvPr>
            <p:custDataLst>
              <p:tags r:id="rId39"/>
            </p:custDataLst>
          </p:nvPr>
        </p:nvGrpSpPr>
        <p:grpSpPr>
          <a:xfrm>
            <a:off x="4172585" y="4262120"/>
            <a:ext cx="3639820" cy="2026285"/>
            <a:chOff x="-315" y="5715"/>
            <a:chExt cx="9498" cy="4520"/>
          </a:xfrm>
        </p:grpSpPr>
        <p:pic>
          <p:nvPicPr>
            <p:cNvPr id="33" name="Picture 3" descr="C:\Users\Administrator\Desktop\QQ图片20150510191300-恢复的.jp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1206" y="5883"/>
              <a:ext cx="3995" cy="435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4" name="组合 33"/>
            <p:cNvGrpSpPr/>
            <p:nvPr>
              <p:custDataLst>
                <p:tags r:id="rId42"/>
              </p:custDataLst>
            </p:nvPr>
          </p:nvGrpSpPr>
          <p:grpSpPr>
            <a:xfrm>
              <a:off x="4053" y="5874"/>
              <a:ext cx="4931" cy="890"/>
              <a:chOff x="4053" y="5874"/>
              <a:chExt cx="4931" cy="890"/>
            </a:xfrm>
          </p:grpSpPr>
          <p:cxnSp>
            <p:nvCxnSpPr>
              <p:cNvPr id="35" name="直接连接符 34"/>
              <p:cNvCxnSpPr/>
              <p:nvPr>
                <p:custDataLst>
                  <p:tags r:id="rId43"/>
                </p:custDataLst>
              </p:nvPr>
            </p:nvCxnSpPr>
            <p:spPr>
              <a:xfrm>
                <a:off x="4053" y="6303"/>
                <a:ext cx="174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20"/>
              <p:cNvSpPr txBox="1"/>
              <p:nvPr>
                <p:custDataLst>
                  <p:tags r:id="rId44"/>
                </p:custDataLst>
              </p:nvPr>
            </p:nvSpPr>
            <p:spPr>
              <a:xfrm>
                <a:off x="5650" y="5874"/>
                <a:ext cx="3334" cy="8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000" noProof="1">
                    <a:solidFill>
                      <a:schemeClr val="tx2"/>
                    </a:solidFill>
                    <a:latin typeface="楷体" panose="02010609060101010101" charset="-122"/>
                    <a:ea typeface="楷体" panose="02010609060101010101" charset="-122"/>
                  </a:rPr>
                  <a:t>滋养层</a:t>
                </a:r>
                <a:endParaRPr lang="zh-CN" altLang="en-US" sz="2000" noProof="1">
                  <a:solidFill>
                    <a:schemeClr val="tx2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grpSp>
          <p:nvGrpSpPr>
            <p:cNvPr id="37" name="组合 36"/>
            <p:cNvGrpSpPr/>
            <p:nvPr>
              <p:custDataLst>
                <p:tags r:id="rId45"/>
              </p:custDataLst>
            </p:nvPr>
          </p:nvGrpSpPr>
          <p:grpSpPr>
            <a:xfrm>
              <a:off x="2947" y="8145"/>
              <a:ext cx="6236" cy="1155"/>
              <a:chOff x="2947" y="8145"/>
              <a:chExt cx="6236" cy="1155"/>
            </a:xfrm>
          </p:grpSpPr>
          <p:cxnSp>
            <p:nvCxnSpPr>
              <p:cNvPr id="38" name="直接连接符 37"/>
              <p:cNvCxnSpPr/>
              <p:nvPr>
                <p:custDataLst>
                  <p:tags r:id="rId46"/>
                </p:custDataLst>
              </p:nvPr>
            </p:nvCxnSpPr>
            <p:spPr>
              <a:xfrm>
                <a:off x="4297" y="8145"/>
                <a:ext cx="1268" cy="51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2947" y="8257"/>
                <a:ext cx="2545" cy="4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25"/>
              <p:cNvSpPr txBox="1"/>
              <p:nvPr>
                <p:custDataLst>
                  <p:tags r:id="rId48"/>
                </p:custDataLst>
              </p:nvPr>
            </p:nvSpPr>
            <p:spPr>
              <a:xfrm>
                <a:off x="5689" y="8410"/>
                <a:ext cx="3494" cy="8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000" noProof="1">
                    <a:solidFill>
                      <a:schemeClr val="tx2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内胚层 </a:t>
                </a:r>
                <a:endParaRPr lang="zh-CN" altLang="en-US" sz="2000" noProof="1">
                  <a:solidFill>
                    <a:schemeClr val="tx2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</p:grpSp>
        <p:grpSp>
          <p:nvGrpSpPr>
            <p:cNvPr id="42" name="组合 41"/>
            <p:cNvGrpSpPr/>
            <p:nvPr>
              <p:custDataLst>
                <p:tags r:id="rId49"/>
              </p:custDataLst>
            </p:nvPr>
          </p:nvGrpSpPr>
          <p:grpSpPr>
            <a:xfrm>
              <a:off x="-315" y="5715"/>
              <a:ext cx="2846" cy="2036"/>
              <a:chOff x="-315" y="5715"/>
              <a:chExt cx="2846" cy="2036"/>
            </a:xfrm>
          </p:grpSpPr>
          <p:cxnSp>
            <p:nvCxnSpPr>
              <p:cNvPr id="44" name="直接连接符 43"/>
              <p:cNvCxnSpPr/>
              <p:nvPr>
                <p:custDataLst>
                  <p:tags r:id="rId50"/>
                </p:custDataLst>
              </p:nvPr>
            </p:nvCxnSpPr>
            <p:spPr>
              <a:xfrm>
                <a:off x="1305" y="6468"/>
                <a:ext cx="1226" cy="1283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41"/>
              <p:cNvSpPr txBox="1"/>
              <p:nvPr>
                <p:custDataLst>
                  <p:tags r:id="rId51"/>
                </p:custDataLst>
              </p:nvPr>
            </p:nvSpPr>
            <p:spPr>
              <a:xfrm>
                <a:off x="-315" y="5715"/>
                <a:ext cx="2432" cy="8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000" noProof="1">
                    <a:solidFill>
                      <a:schemeClr val="tx2"/>
                    </a:solidFill>
                    <a:latin typeface="楷体" panose="02010609060101010101" charset="-122"/>
                    <a:ea typeface="楷体" panose="02010609060101010101" charset="-122"/>
                  </a:rPr>
                  <a:t>外胚层</a:t>
                </a:r>
                <a:endParaRPr lang="zh-CN" altLang="en-US" sz="2000" noProof="1">
                  <a:solidFill>
                    <a:schemeClr val="tx2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grpSp>
          <p:nvGrpSpPr>
            <p:cNvPr id="53" name="组合 52"/>
            <p:cNvGrpSpPr/>
            <p:nvPr>
              <p:custDataLst>
                <p:tags r:id="rId52"/>
              </p:custDataLst>
            </p:nvPr>
          </p:nvGrpSpPr>
          <p:grpSpPr>
            <a:xfrm>
              <a:off x="3410" y="7374"/>
              <a:ext cx="5773" cy="890"/>
              <a:chOff x="3410" y="7374"/>
              <a:chExt cx="5773" cy="890"/>
            </a:xfrm>
          </p:grpSpPr>
          <p:cxnSp>
            <p:nvCxnSpPr>
              <p:cNvPr id="59" name="直接连接符 58"/>
              <p:cNvCxnSpPr/>
              <p:nvPr>
                <p:custDataLst>
                  <p:tags r:id="rId53"/>
                </p:custDataLst>
              </p:nvPr>
            </p:nvCxnSpPr>
            <p:spPr>
              <a:xfrm>
                <a:off x="3410" y="7751"/>
                <a:ext cx="2446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43"/>
              <p:cNvSpPr txBox="1"/>
              <p:nvPr>
                <p:custDataLst>
                  <p:tags r:id="rId54"/>
                </p:custDataLst>
              </p:nvPr>
            </p:nvSpPr>
            <p:spPr>
              <a:xfrm>
                <a:off x="5856" y="7374"/>
                <a:ext cx="3327" cy="8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000" noProof="1">
                    <a:solidFill>
                      <a:schemeClr val="tx2"/>
                    </a:solidFill>
                    <a:latin typeface="楷体" panose="02010609060101010101" charset="-122"/>
                    <a:ea typeface="楷体" panose="02010609060101010101" charset="-122"/>
                  </a:rPr>
                  <a:t>原肠腔</a:t>
                </a:r>
                <a:endParaRPr lang="zh-CN" altLang="en-US" sz="2000" noProof="1">
                  <a:solidFill>
                    <a:schemeClr val="tx2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2" name="文本框 1"/>
          <p:cNvSpPr txBox="1"/>
          <p:nvPr>
            <p:custDataLst>
              <p:tags r:id="rId55"/>
            </p:custDataLst>
          </p:nvPr>
        </p:nvSpPr>
        <p:spPr>
          <a:xfrm>
            <a:off x="372745" y="843915"/>
            <a:ext cx="1308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9pPr>
          </a:lstStyle>
          <a:p>
            <a:r>
              <a:rPr 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过程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405" y="3898265"/>
            <a:ext cx="3818890" cy="263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7" grpId="0" animBg="1"/>
      <p:bldP spid="65" grpId="0" animBg="1"/>
      <p:bldP spid="66" grpId="0" animBg="1"/>
      <p:bldP spid="67" grpId="0" animBg="1"/>
      <p:bldP spid="68" grpId="0" bldLvl="0" animBg="1"/>
      <p:bldP spid="50" grpId="0" animBg="1"/>
      <p:bldP spid="5" grpId="0" animBg="1"/>
      <p:bldP spid="7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870051" y="1602455"/>
            <a:ext cx="1017764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受精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 flipH="1">
            <a:off x="1528522" y="2056512"/>
            <a:ext cx="1" cy="576000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3200652"/>
            <a:ext cx="1455174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精子获能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 flipH="1">
            <a:off x="725414" y="2624561"/>
            <a:ext cx="1512000" cy="877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5"/>
            </p:custDataLst>
          </p:nvPr>
        </p:nvCxnSpPr>
        <p:spPr>
          <a:xfrm flipH="1">
            <a:off x="725415" y="2625438"/>
            <a:ext cx="0" cy="576000"/>
          </a:xfrm>
          <a:prstGeom prst="line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96725" y="1602455"/>
            <a:ext cx="1706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受精前的准备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7"/>
            </p:custDataLst>
          </p:nvPr>
        </p:nvCxnSpPr>
        <p:spPr>
          <a:xfrm flipH="1">
            <a:off x="2240094" y="2632512"/>
            <a:ext cx="0" cy="576000"/>
          </a:xfrm>
          <a:prstGeom prst="line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520921" y="3208512"/>
            <a:ext cx="1455174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卵子准备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679146" y="4371778"/>
            <a:ext cx="1143191" cy="1129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  <a:spcBef>
                <a:spcPts val="600"/>
              </a:spcBef>
            </a:pPr>
            <a:r>
              <a:rPr lang="en-US" altLang="zh-CN" sz="200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MⅡ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期具备受精能力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11" name="直接连接符 10"/>
          <p:cNvCxnSpPr>
            <a:stCxn id="7" idx="3"/>
            <a:endCxn id="2" idx="1"/>
          </p:cNvCxnSpPr>
          <p:nvPr>
            <p:custDataLst>
              <p:tags r:id="rId10"/>
            </p:custDataLst>
          </p:nvPr>
        </p:nvCxnSpPr>
        <p:spPr>
          <a:xfrm>
            <a:off x="2508365" y="1833288"/>
            <a:ext cx="361950" cy="0"/>
          </a:xfrm>
          <a:prstGeom prst="line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227965" y="4379595"/>
            <a:ext cx="1351280" cy="2168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雌性动物的生殖道或培养到获能液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肝素或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Ca</a:t>
            </a:r>
            <a:r>
              <a:rPr lang="en-US" altLang="zh-CN" sz="2000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2+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载体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12"/>
            </p:custDataLst>
          </p:nvPr>
        </p:nvCxnSpPr>
        <p:spPr>
          <a:xfrm flipH="1" flipV="1">
            <a:off x="725414" y="3662226"/>
            <a:ext cx="0" cy="709552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3"/>
            </p:custDataLst>
          </p:nvPr>
        </p:nvCxnSpPr>
        <p:spPr>
          <a:xfrm flipH="1" flipV="1">
            <a:off x="2248508" y="3670608"/>
            <a:ext cx="0" cy="709552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4"/>
            </p:custDataLst>
          </p:nvPr>
        </p:nvCxnSpPr>
        <p:spPr>
          <a:xfrm flipH="1">
            <a:off x="3354079" y="2067605"/>
            <a:ext cx="0" cy="4163601"/>
          </a:xfrm>
          <a:prstGeom prst="line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>
            <p:custDataLst>
              <p:tags r:id="rId15"/>
            </p:custDataLst>
          </p:nvPr>
        </p:nvGrpSpPr>
        <p:grpSpPr>
          <a:xfrm>
            <a:off x="3369978" y="2419641"/>
            <a:ext cx="2439875" cy="783590"/>
            <a:chOff x="4194448" y="1666394"/>
            <a:chExt cx="2439875" cy="783590"/>
          </a:xfrm>
        </p:grpSpPr>
        <p:sp>
          <p:nvSpPr>
            <p:cNvPr id="17" name="文本框 16"/>
            <p:cNvSpPr txBox="1"/>
            <p:nvPr>
              <p:custDataLst>
                <p:tags r:id="rId16"/>
              </p:custDataLst>
            </p:nvPr>
          </p:nvSpPr>
          <p:spPr>
            <a:xfrm>
              <a:off x="4416290" y="1666394"/>
              <a:ext cx="2218033" cy="78359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  <a:spcBef>
                  <a:spcPts val="600"/>
                </a:spcBef>
              </a:pPr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</a:rPr>
                <a:t>精子穿过卵细胞外结构</a:t>
              </a:r>
              <a:endParaRPr lang="zh-CN" altLang="en-US" sz="20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18" name="直接连接符 17"/>
            <p:cNvCxnSpPr/>
            <p:nvPr>
              <p:custDataLst>
                <p:tags r:id="rId17"/>
              </p:custDataLst>
            </p:nvPr>
          </p:nvCxnSpPr>
          <p:spPr>
            <a:xfrm>
              <a:off x="4194448" y="2059423"/>
              <a:ext cx="216000" cy="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>
            <p:custDataLst>
              <p:tags r:id="rId18"/>
            </p:custDataLst>
          </p:nvPr>
        </p:nvGrpSpPr>
        <p:grpSpPr>
          <a:xfrm>
            <a:off x="3370315" y="3351966"/>
            <a:ext cx="2441985" cy="437515"/>
            <a:chOff x="4196690" y="2854730"/>
            <a:chExt cx="2441985" cy="437515"/>
          </a:xfrm>
        </p:grpSpPr>
        <p:sp>
          <p:nvSpPr>
            <p:cNvPr id="20" name="文本框 19"/>
            <p:cNvSpPr txBox="1"/>
            <p:nvPr>
              <p:custDataLst>
                <p:tags r:id="rId19"/>
              </p:custDataLst>
            </p:nvPr>
          </p:nvSpPr>
          <p:spPr>
            <a:xfrm>
              <a:off x="4420641" y="2854730"/>
              <a:ext cx="2218034" cy="437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  <a:spcBef>
                  <a:spcPts val="600"/>
                </a:spcBef>
              </a:pPr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</a:rPr>
                <a:t>精子接触卵细胞膜</a:t>
              </a:r>
              <a:endParaRPr lang="zh-CN" altLang="en-US" sz="20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21" name="直接连接符 20"/>
            <p:cNvCxnSpPr/>
            <p:nvPr>
              <p:custDataLst>
                <p:tags r:id="rId20"/>
              </p:custDataLst>
            </p:nvPr>
          </p:nvCxnSpPr>
          <p:spPr>
            <a:xfrm>
              <a:off x="4196690" y="3071940"/>
              <a:ext cx="216000" cy="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>
            <p:custDataLst>
              <p:tags r:id="rId21"/>
            </p:custDataLst>
          </p:nvPr>
        </p:nvGrpSpPr>
        <p:grpSpPr>
          <a:xfrm>
            <a:off x="3362919" y="4060597"/>
            <a:ext cx="2449934" cy="1129665"/>
            <a:chOff x="4198184" y="3615606"/>
            <a:chExt cx="2449934" cy="1129665"/>
          </a:xfrm>
        </p:grpSpPr>
        <p:sp>
          <p:nvSpPr>
            <p:cNvPr id="23" name="文本框 22"/>
            <p:cNvSpPr txBox="1"/>
            <p:nvPr>
              <p:custDataLst>
                <p:tags r:id="rId22"/>
              </p:custDataLst>
            </p:nvPr>
          </p:nvSpPr>
          <p:spPr>
            <a:xfrm>
              <a:off x="4430086" y="3615606"/>
              <a:ext cx="2218032" cy="1129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  <a:spcBef>
                  <a:spcPts val="600"/>
                </a:spcBef>
              </a:pPr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</a:rPr>
                <a:t>精子入卵称为雄原核；卵子释放第二极体，形成雌原核</a:t>
              </a:r>
              <a:endParaRPr lang="zh-CN" altLang="en-US" sz="20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24" name="直接连接符 23"/>
            <p:cNvCxnSpPr/>
            <p:nvPr>
              <p:custDataLst>
                <p:tags r:id="rId23"/>
              </p:custDataLst>
            </p:nvPr>
          </p:nvCxnSpPr>
          <p:spPr>
            <a:xfrm>
              <a:off x="4198184" y="4167903"/>
              <a:ext cx="216000" cy="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>
            <p:custDataLst>
              <p:tags r:id="rId24"/>
            </p:custDataLst>
          </p:nvPr>
        </p:nvGrpSpPr>
        <p:grpSpPr>
          <a:xfrm>
            <a:off x="3369954" y="5361142"/>
            <a:ext cx="2422345" cy="437515"/>
            <a:chOff x="4206135" y="5062376"/>
            <a:chExt cx="2422345" cy="437515"/>
          </a:xfrm>
        </p:grpSpPr>
        <p:sp>
          <p:nvSpPr>
            <p:cNvPr id="26" name="文本框 25"/>
            <p:cNvSpPr txBox="1"/>
            <p:nvPr>
              <p:custDataLst>
                <p:tags r:id="rId25"/>
              </p:custDataLst>
            </p:nvPr>
          </p:nvSpPr>
          <p:spPr>
            <a:xfrm>
              <a:off x="4422135" y="5062376"/>
              <a:ext cx="2206345" cy="437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  <a:spcBef>
                  <a:spcPts val="600"/>
                </a:spcBef>
              </a:pPr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</a:rPr>
                <a:t>雌雄原核靠近</a:t>
              </a:r>
              <a:endParaRPr lang="zh-CN" altLang="en-US" sz="20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27" name="直接连接符 26"/>
            <p:cNvCxnSpPr/>
            <p:nvPr>
              <p:custDataLst>
                <p:tags r:id="rId26"/>
              </p:custDataLst>
            </p:nvPr>
          </p:nvCxnSpPr>
          <p:spPr>
            <a:xfrm>
              <a:off x="4206135" y="5266989"/>
              <a:ext cx="216000" cy="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>
            <p:custDataLst>
              <p:tags r:id="rId27"/>
            </p:custDataLst>
          </p:nvPr>
        </p:nvGrpSpPr>
        <p:grpSpPr>
          <a:xfrm>
            <a:off x="3347123" y="6026595"/>
            <a:ext cx="2432540" cy="437515"/>
            <a:chOff x="4206135" y="5839155"/>
            <a:chExt cx="2432540" cy="437515"/>
          </a:xfrm>
        </p:grpSpPr>
        <p:sp>
          <p:nvSpPr>
            <p:cNvPr id="29" name="文本框 28"/>
            <p:cNvSpPr txBox="1"/>
            <p:nvPr>
              <p:custDataLst>
                <p:tags r:id="rId28"/>
              </p:custDataLst>
            </p:nvPr>
          </p:nvSpPr>
          <p:spPr>
            <a:xfrm>
              <a:off x="4422135" y="5839155"/>
              <a:ext cx="2216540" cy="437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  <a:spcBef>
                  <a:spcPts val="600"/>
                </a:spcBef>
              </a:pPr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</a:rPr>
                <a:t>核膜消失</a:t>
              </a:r>
              <a:endParaRPr lang="zh-CN" altLang="en-US" sz="20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30" name="直接连接符 29"/>
            <p:cNvCxnSpPr/>
            <p:nvPr>
              <p:custDataLst>
                <p:tags r:id="rId29"/>
              </p:custDataLst>
            </p:nvPr>
          </p:nvCxnSpPr>
          <p:spPr>
            <a:xfrm>
              <a:off x="4206135" y="6043766"/>
              <a:ext cx="216000" cy="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文本框 30"/>
          <p:cNvSpPr txBox="1"/>
          <p:nvPr>
            <p:custDataLst>
              <p:tags r:id="rId30"/>
            </p:custDataLst>
          </p:nvPr>
        </p:nvSpPr>
        <p:spPr>
          <a:xfrm>
            <a:off x="6230820" y="1602455"/>
            <a:ext cx="1269974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桑葚胚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31"/>
            </p:custDataLst>
          </p:nvPr>
        </p:nvSpPr>
        <p:spPr>
          <a:xfrm>
            <a:off x="4570963" y="1602455"/>
            <a:ext cx="126997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受精卵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32"/>
            </p:custDataLst>
          </p:nvPr>
        </p:nvSpPr>
        <p:spPr>
          <a:xfrm>
            <a:off x="6136639" y="3187147"/>
            <a:ext cx="1461490" cy="1822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  <a:spcBef>
                <a:spcPts val="600"/>
              </a:spcBef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每个细胞能发育成组成个体的任何细胞类型及胚外组织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34" name="直接连接符 33"/>
          <p:cNvCxnSpPr>
            <a:stCxn id="32" idx="3"/>
            <a:endCxn id="31" idx="1"/>
          </p:cNvCxnSpPr>
          <p:nvPr>
            <p:custDataLst>
              <p:tags r:id="rId33"/>
            </p:custDataLst>
          </p:nvPr>
        </p:nvCxnSpPr>
        <p:spPr>
          <a:xfrm>
            <a:off x="5840936" y="1833288"/>
            <a:ext cx="389890" cy="0"/>
          </a:xfrm>
          <a:prstGeom prst="line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>
            <p:custDataLst>
              <p:tags r:id="rId34"/>
            </p:custDataLst>
          </p:nvPr>
        </p:nvCxnSpPr>
        <p:spPr>
          <a:xfrm flipH="1">
            <a:off x="5513495" y="1024723"/>
            <a:ext cx="1367155" cy="9525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35"/>
            </p:custDataLst>
          </p:nvPr>
        </p:nvCxnSpPr>
        <p:spPr>
          <a:xfrm flipH="1" flipV="1">
            <a:off x="6867540" y="1003700"/>
            <a:ext cx="0" cy="576000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36"/>
            </p:custDataLst>
          </p:nvPr>
        </p:nvCxnSpPr>
        <p:spPr>
          <a:xfrm flipH="1">
            <a:off x="5540888" y="1028161"/>
            <a:ext cx="0" cy="576000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>
            <p:custDataLst>
              <p:tags r:id="rId37"/>
            </p:custDataLst>
          </p:nvPr>
        </p:nvSpPr>
        <p:spPr>
          <a:xfrm>
            <a:off x="8750127" y="1602455"/>
            <a:ext cx="153252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囊胚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39" name="直接连接符 38"/>
          <p:cNvCxnSpPr/>
          <p:nvPr>
            <p:custDataLst>
              <p:tags r:id="rId38"/>
            </p:custDataLst>
          </p:nvPr>
        </p:nvCxnSpPr>
        <p:spPr>
          <a:xfrm>
            <a:off x="7503334" y="1833288"/>
            <a:ext cx="1249045" cy="0"/>
          </a:xfrm>
          <a:prstGeom prst="line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>
            <p:custDataLst>
              <p:tags r:id="rId39"/>
            </p:custDataLst>
          </p:nvPr>
        </p:nvSpPr>
        <p:spPr>
          <a:xfrm>
            <a:off x="10867003" y="1602456"/>
            <a:ext cx="124707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原肠胚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41" name="直接连接符 40"/>
          <p:cNvCxnSpPr>
            <a:endCxn id="40" idx="1"/>
          </p:cNvCxnSpPr>
          <p:nvPr>
            <p:custDataLst>
              <p:tags r:id="rId40"/>
            </p:custDataLst>
          </p:nvPr>
        </p:nvCxnSpPr>
        <p:spPr>
          <a:xfrm flipV="1">
            <a:off x="9862610" y="1832443"/>
            <a:ext cx="1004570" cy="18415"/>
          </a:xfrm>
          <a:prstGeom prst="line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>
            <p:custDataLst>
              <p:tags r:id="rId41"/>
            </p:custDataLst>
          </p:nvPr>
        </p:nvSpPr>
        <p:spPr>
          <a:xfrm>
            <a:off x="5640872" y="598675"/>
            <a:ext cx="111173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卵裂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42"/>
            </p:custDataLst>
          </p:nvPr>
        </p:nvSpPr>
        <p:spPr>
          <a:xfrm>
            <a:off x="4001135" y="256540"/>
            <a:ext cx="5147945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细胞在透明带内分裂，胚胎总体积并不增加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44" name="直接连接符 43"/>
          <p:cNvCxnSpPr>
            <a:stCxn id="33" idx="0"/>
            <a:endCxn id="31" idx="2"/>
          </p:cNvCxnSpPr>
          <p:nvPr>
            <p:custDataLst>
              <p:tags r:id="rId43"/>
            </p:custDataLst>
          </p:nvPr>
        </p:nvCxnSpPr>
        <p:spPr>
          <a:xfrm flipH="1" flipV="1">
            <a:off x="6866114" y="2063197"/>
            <a:ext cx="1270" cy="1123950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>
            <p:custDataLst>
              <p:tags r:id="rId44"/>
            </p:custDataLst>
          </p:nvPr>
        </p:nvCxnSpPr>
        <p:spPr>
          <a:xfrm>
            <a:off x="10264565" y="1147278"/>
            <a:ext cx="3810" cy="685800"/>
          </a:xfrm>
          <a:prstGeom prst="line">
            <a:avLst/>
          </a:pr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>
            <p:custDataLst>
              <p:tags r:id="rId45"/>
            </p:custDataLst>
          </p:nvPr>
        </p:nvSpPr>
        <p:spPr>
          <a:xfrm>
            <a:off x="9786575" y="821012"/>
            <a:ext cx="111173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孵化</a:t>
            </a:r>
            <a:endParaRPr lang="zh-CN" altLang="en-US" sz="2000"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47" name="直接连接符 46"/>
          <p:cNvCxnSpPr/>
          <p:nvPr>
            <p:custDataLst>
              <p:tags r:id="rId46"/>
            </p:custDataLst>
          </p:nvPr>
        </p:nvCxnSpPr>
        <p:spPr>
          <a:xfrm flipH="1" flipV="1">
            <a:off x="9523090" y="2076937"/>
            <a:ext cx="0" cy="576000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>
            <p:custDataLst>
              <p:tags r:id="rId47"/>
            </p:custDataLst>
          </p:nvPr>
        </p:nvCxnSpPr>
        <p:spPr>
          <a:xfrm flipH="1">
            <a:off x="8752439" y="2656648"/>
            <a:ext cx="1512000" cy="0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>
            <p:custDataLst>
              <p:tags r:id="rId48"/>
            </p:custDataLst>
          </p:nvPr>
        </p:nvCxnSpPr>
        <p:spPr>
          <a:xfrm flipH="1" flipV="1">
            <a:off x="8744488" y="2652937"/>
            <a:ext cx="0" cy="576000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>
            <p:custDataLst>
              <p:tags r:id="rId49"/>
            </p:custDataLst>
          </p:nvPr>
        </p:nvCxnSpPr>
        <p:spPr>
          <a:xfrm flipH="1" flipV="1">
            <a:off x="10269698" y="2652937"/>
            <a:ext cx="0" cy="576000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>
            <p:custDataLst>
              <p:tags r:id="rId50"/>
            </p:custDataLst>
          </p:nvPr>
        </p:nvSpPr>
        <p:spPr>
          <a:xfrm>
            <a:off x="9429740" y="3200361"/>
            <a:ext cx="146848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内细胞团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2" name="文本框 51"/>
          <p:cNvSpPr txBox="1"/>
          <p:nvPr>
            <p:custDataLst>
              <p:tags r:id="rId51"/>
            </p:custDataLst>
          </p:nvPr>
        </p:nvSpPr>
        <p:spPr>
          <a:xfrm>
            <a:off x="7920633" y="3187537"/>
            <a:ext cx="1437056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滋养层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53" name="组合 52"/>
          <p:cNvGrpSpPr/>
          <p:nvPr>
            <p:custDataLst>
              <p:tags r:id="rId52"/>
            </p:custDataLst>
          </p:nvPr>
        </p:nvGrpSpPr>
        <p:grpSpPr>
          <a:xfrm>
            <a:off x="9646162" y="3661702"/>
            <a:ext cx="1247072" cy="1717589"/>
            <a:chOff x="8570748" y="4800638"/>
            <a:chExt cx="1247072" cy="1717589"/>
          </a:xfrm>
        </p:grpSpPr>
        <p:cxnSp>
          <p:nvCxnSpPr>
            <p:cNvPr id="54" name="直接连接符 53"/>
            <p:cNvCxnSpPr/>
            <p:nvPr>
              <p:custDataLst>
                <p:tags r:id="rId53"/>
              </p:custDataLst>
            </p:nvPr>
          </p:nvCxnSpPr>
          <p:spPr>
            <a:xfrm flipH="1" flipV="1">
              <a:off x="9213757" y="4800638"/>
              <a:ext cx="0" cy="57600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>
              <p:custDataLst>
                <p:tags r:id="rId54"/>
              </p:custDataLst>
            </p:nvPr>
          </p:nvSpPr>
          <p:spPr>
            <a:xfrm>
              <a:off x="8570748" y="5388562"/>
              <a:ext cx="1247072" cy="1129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700"/>
                </a:lnSpc>
                <a:spcBef>
                  <a:spcPts val="600"/>
                </a:spcBef>
              </a:pPr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</a:rPr>
                <a:t>组成胎儿的各种组织细胞</a:t>
              </a:r>
              <a:endParaRPr lang="zh-CN" altLang="en-US" sz="20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56" name="组合 55"/>
          <p:cNvGrpSpPr/>
          <p:nvPr>
            <p:custDataLst>
              <p:tags r:id="rId55"/>
            </p:custDataLst>
          </p:nvPr>
        </p:nvGrpSpPr>
        <p:grpSpPr>
          <a:xfrm>
            <a:off x="8007411" y="3657153"/>
            <a:ext cx="1541597" cy="1689912"/>
            <a:chOff x="6315542" y="4800638"/>
            <a:chExt cx="1541597" cy="1689912"/>
          </a:xfrm>
        </p:grpSpPr>
        <p:cxnSp>
          <p:nvCxnSpPr>
            <p:cNvPr id="57" name="直接连接符 56"/>
            <p:cNvCxnSpPr/>
            <p:nvPr>
              <p:custDataLst>
                <p:tags r:id="rId56"/>
              </p:custDataLst>
            </p:nvPr>
          </p:nvCxnSpPr>
          <p:spPr>
            <a:xfrm flipH="1" flipV="1">
              <a:off x="7052619" y="4800638"/>
              <a:ext cx="0" cy="57600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文本框 57"/>
            <p:cNvSpPr txBox="1"/>
            <p:nvPr>
              <p:custDataLst>
                <p:tags r:id="rId57"/>
              </p:custDataLst>
            </p:nvPr>
          </p:nvSpPr>
          <p:spPr>
            <a:xfrm>
              <a:off x="6315542" y="5360885"/>
              <a:ext cx="1541597" cy="1129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700"/>
                </a:lnSpc>
                <a:spcBef>
                  <a:spcPts val="600"/>
                </a:spcBef>
              </a:pPr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</a:rPr>
                <a:t>胎盘、胎膜等胚外组织细胞</a:t>
              </a:r>
              <a:endParaRPr lang="zh-CN" altLang="en-US" sz="20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59" name="组合 58"/>
          <p:cNvGrpSpPr/>
          <p:nvPr>
            <p:custDataLst>
              <p:tags r:id="rId58"/>
            </p:custDataLst>
          </p:nvPr>
        </p:nvGrpSpPr>
        <p:grpSpPr>
          <a:xfrm>
            <a:off x="11045887" y="2068986"/>
            <a:ext cx="961745" cy="1705665"/>
            <a:chOff x="10333200" y="3228183"/>
            <a:chExt cx="961745" cy="1705665"/>
          </a:xfrm>
        </p:grpSpPr>
        <p:cxnSp>
          <p:nvCxnSpPr>
            <p:cNvPr id="60" name="直接连接符 59"/>
            <p:cNvCxnSpPr/>
            <p:nvPr>
              <p:custDataLst>
                <p:tags r:id="rId59"/>
              </p:custDataLst>
            </p:nvPr>
          </p:nvCxnSpPr>
          <p:spPr>
            <a:xfrm flipH="1" flipV="1">
              <a:off x="10809058" y="3228183"/>
              <a:ext cx="0" cy="576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>
              <p:custDataLst>
                <p:tags r:id="rId60"/>
              </p:custDataLst>
            </p:nvPr>
          </p:nvSpPr>
          <p:spPr>
            <a:xfrm>
              <a:off x="10333200" y="3804183"/>
              <a:ext cx="961745" cy="1129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700"/>
                </a:lnSpc>
                <a:spcBef>
                  <a:spcPts val="600"/>
                </a:spcBef>
              </a:pPr>
              <a:r>
                <a:rPr lang="zh-CN" altLang="en-US" sz="2000">
                  <a:latin typeface="楷体" panose="02010609060101010101" charset="-122"/>
                  <a:ea typeface="楷体" panose="02010609060101010101" charset="-122"/>
                </a:rPr>
                <a:t>外胚层内胚层中胚层</a:t>
              </a:r>
              <a:endParaRPr lang="zh-CN" altLang="en-US" sz="20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cxnSp>
        <p:nvCxnSpPr>
          <p:cNvPr id="62" name="直接连接符 61"/>
          <p:cNvCxnSpPr>
            <a:stCxn id="2" idx="3"/>
            <a:endCxn id="32" idx="1"/>
          </p:cNvCxnSpPr>
          <p:nvPr>
            <p:custDataLst>
              <p:tags r:id="rId61"/>
            </p:custDataLst>
          </p:nvPr>
        </p:nvCxnSpPr>
        <p:spPr>
          <a:xfrm>
            <a:off x="3887815" y="1833288"/>
            <a:ext cx="683260" cy="0"/>
          </a:xfrm>
          <a:prstGeom prst="line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03515" y="361315"/>
            <a:ext cx="3779520" cy="2133600"/>
          </a:xfrm>
          <a:prstGeom prst="rect">
            <a:avLst/>
          </a:prstGeom>
        </p:spPr>
      </p:pic>
      <p:sp>
        <p:nvSpPr>
          <p:cNvPr id="23" name="矩形: 圆角 8"/>
          <p:cNvSpPr/>
          <p:nvPr>
            <p:custDataLst>
              <p:tags r:id="rId3"/>
            </p:custDataLst>
          </p:nvPr>
        </p:nvSpPr>
        <p:spPr>
          <a:xfrm>
            <a:off x="518762" y="1349844"/>
            <a:ext cx="1366998" cy="523220"/>
          </a:xfrm>
          <a:prstGeom prst="roundRect">
            <a:avLst/>
          </a:prstGeom>
        </p:spPr>
        <p:txBody>
          <a:bodyPr>
            <a:noAutofit/>
          </a:bodyPr>
          <a:lstStyle/>
          <a:p>
            <a:pPr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2400" spc="15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400" spc="15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概念：</a:t>
            </a:r>
            <a:endParaRPr lang="zh-CN" altLang="en-US" sz="2400" spc="15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4" name="矩形: 圆角 13"/>
          <p:cNvSpPr/>
          <p:nvPr>
            <p:custDataLst>
              <p:tags r:id="rId4"/>
            </p:custDataLst>
          </p:nvPr>
        </p:nvSpPr>
        <p:spPr>
          <a:xfrm>
            <a:off x="538241" y="2402095"/>
            <a:ext cx="1376763" cy="523220"/>
          </a:xfrm>
          <a:prstGeom prst="roundRect">
            <a:avLst/>
          </a:prstGeom>
        </p:spPr>
        <p:txBody>
          <a:bodyPr>
            <a:noAutofit/>
          </a:bodyPr>
          <a:lstStyle/>
          <a:p>
            <a:pPr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2400" spc="15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400" spc="15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场所：</a:t>
            </a:r>
            <a:endParaRPr lang="zh-CN" altLang="en-US" sz="2400" spc="15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6" name="文本框 7"/>
          <p:cNvSpPr txBox="1"/>
          <p:nvPr>
            <p:custDataLst>
              <p:tags r:id="rId5"/>
            </p:custDataLst>
          </p:nvPr>
        </p:nvSpPr>
        <p:spPr>
          <a:xfrm>
            <a:off x="1944216" y="1299858"/>
            <a:ext cx="7340368" cy="55308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u="heavy">
                <a:solidFill>
                  <a:srgbClr val="E93899"/>
                </a:solidFill>
                <a:uFill>
                  <a:solidFill>
                    <a:srgbClr val="E93899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精子</a:t>
            </a:r>
            <a:r>
              <a:rPr lang="zh-CN" altLang="en-US" sz="2400" u="heavy">
                <a:solidFill>
                  <a:prstClr val="black"/>
                </a:solidFill>
                <a:uFill>
                  <a:solidFill>
                    <a:srgbClr val="E93899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</a:t>
            </a:r>
            <a:r>
              <a:rPr lang="zh-CN" altLang="en-US" sz="2400" u="heavy">
                <a:solidFill>
                  <a:srgbClr val="E93899"/>
                </a:solidFill>
                <a:uFill>
                  <a:solidFill>
                    <a:srgbClr val="E93899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卵子</a:t>
            </a:r>
            <a:r>
              <a:rPr lang="zh-CN" altLang="en-US" sz="2400" u="heavy">
                <a:solidFill>
                  <a:prstClr val="black"/>
                </a:solidFill>
                <a:uFill>
                  <a:solidFill>
                    <a:srgbClr val="E93899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结合</a:t>
            </a:r>
            <a:r>
              <a:rPr lang="zh-CN" altLang="en-US" sz="240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形成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合子</a:t>
            </a:r>
            <a:r>
              <a:rPr lang="en-US" altLang="zh-CN" sz="24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4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即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受精卵</a:t>
            </a:r>
            <a:r>
              <a:rPr lang="en-US" altLang="zh-CN" sz="24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en-US" sz="24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的过程。</a:t>
            </a:r>
            <a:endParaRPr lang="zh-CN" altLang="en-US" sz="240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7" name="文本框 15"/>
          <p:cNvSpPr txBox="1"/>
          <p:nvPr>
            <p:custDataLst>
              <p:tags r:id="rId6"/>
            </p:custDataLst>
          </p:nvPr>
        </p:nvSpPr>
        <p:spPr>
          <a:xfrm>
            <a:off x="1956916" y="2325048"/>
            <a:ext cx="3230880" cy="55308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哺乳动物的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输卵管</a:t>
            </a:r>
            <a:r>
              <a:rPr lang="zh-CN" altLang="en-US" sz="24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内。</a:t>
            </a:r>
            <a:endParaRPr lang="zh-CN" altLang="en-US" sz="240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6597015" y="2670175"/>
            <a:ext cx="5149850" cy="2538730"/>
          </a:xfrm>
          <a:prstGeom prst="rect">
            <a:avLst/>
          </a:prstGeom>
          <a:noFill/>
        </p:spPr>
      </p:pic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12776" y="3627024"/>
            <a:ext cx="1967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3.过程:</a:t>
            </a:r>
            <a:endParaRPr lang="en-US" altLang="zh-CN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1927225" y="3623310"/>
            <a:ext cx="4458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zh-CN" altLang="en-US" sz="2400">
                <a:solidFill>
                  <a:srgbClr val="401BC0"/>
                </a:solidFill>
                <a:latin typeface="楷体" panose="02010609060101010101" charset="-122"/>
                <a:ea typeface="楷体" panose="02010609060101010101" charset="-122"/>
              </a:rPr>
              <a:t>受精前的</a:t>
            </a:r>
            <a:r>
              <a:rPr lang="zh-CN" altLang="en-US" sz="2400" u="sng">
                <a:solidFill>
                  <a:srgbClr val="401BC0"/>
                </a:solidFill>
                <a:latin typeface="楷体" panose="02010609060101010101" charset="-122"/>
                <a:ea typeface="楷体" panose="02010609060101010101" charset="-122"/>
              </a:rPr>
              <a:t>准备阶段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和</a:t>
            </a:r>
            <a:r>
              <a:rPr lang="zh-CN" altLang="en-US" sz="2400">
                <a:solidFill>
                  <a:srgbClr val="401B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受精阶段</a:t>
            </a:r>
            <a:endParaRPr lang="zh-CN" altLang="en-US" sz="2400">
              <a:solidFill>
                <a:srgbClr val="401BC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634365" y="5177155"/>
            <a:ext cx="7169150" cy="570864"/>
          </a:xfrm>
          <a:prstGeom prst="borderCallout1">
            <a:avLst>
              <a:gd name="adj1" fmla="val -12878"/>
              <a:gd name="adj2" fmla="val 25626"/>
              <a:gd name="adj3" fmla="val -175805"/>
              <a:gd name="adj4" fmla="val 41902"/>
            </a:avLst>
          </a:prstGeom>
          <a:noFill/>
          <a:ln w="15875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准备阶段1：精子获能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准备阶段2：卵子的准备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12"/>
            </p:custDataLst>
          </p:nvPr>
        </p:nvSpPr>
        <p:spPr>
          <a:xfrm>
            <a:off x="4488815" y="673735"/>
            <a:ext cx="227139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 二、受</a:t>
            </a:r>
            <a:r>
              <a:rPr lang="en-US" altLang="zh-CN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 </a:t>
            </a: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精</a:t>
            </a:r>
            <a:endParaRPr lang="zh-CN" alt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10" grpId="0"/>
      <p:bldP spid="13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文本框 286"/>
          <p:cNvSpPr txBox="1"/>
          <p:nvPr>
            <p:custDataLst>
              <p:tags r:id="rId1"/>
            </p:custDataLst>
          </p:nvPr>
        </p:nvSpPr>
        <p:spPr>
          <a:xfrm>
            <a:off x="368935" y="1203325"/>
            <a:ext cx="112172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(1)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刚刚排出的精子不能立即与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卵子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受精，必须在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雌性动物生殖道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内发生相应生理变化后，才能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获得受精能力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，这一生理现象称为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“精子获能”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07" name="文本框 306"/>
          <p:cNvSpPr txBox="1"/>
          <p:nvPr>
            <p:custDataLst>
              <p:tags r:id="rId2"/>
            </p:custDataLst>
          </p:nvPr>
        </p:nvSpPr>
        <p:spPr>
          <a:xfrm>
            <a:off x="368935" y="3429295"/>
            <a:ext cx="3385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9pPr>
          </a:lstStyle>
          <a:p>
            <a:pPr>
              <a:buClr>
                <a:srgbClr val="E93899"/>
              </a:buClr>
              <a:buFont typeface="Arial" panose="020B0604020202020204" pitchFamily="34" charset="0"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(2)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精子获能的方法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08" name="文本框 307"/>
          <p:cNvSpPr txBox="1"/>
          <p:nvPr>
            <p:custDataLst>
              <p:tags r:id="rId3"/>
            </p:custDataLst>
          </p:nvPr>
        </p:nvSpPr>
        <p:spPr>
          <a:xfrm>
            <a:off x="1098617" y="3953163"/>
            <a:ext cx="4145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①直接利用雌性动物的生殖道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9" name="文本框 308"/>
          <p:cNvSpPr txBox="1"/>
          <p:nvPr>
            <p:custDataLst>
              <p:tags r:id="rId4"/>
            </p:custDataLst>
          </p:nvPr>
        </p:nvSpPr>
        <p:spPr>
          <a:xfrm>
            <a:off x="1098617" y="4651062"/>
            <a:ext cx="3840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②培养在人工配制的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</a:rPr>
              <a:t>获能液</a:t>
            </a:r>
            <a:endParaRPr lang="zh-CN" altLang="en-US" sz="24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1" name="圆角矩形标注 53"/>
          <p:cNvSpPr/>
          <p:nvPr>
            <p:custDataLst>
              <p:tags r:id="rId5"/>
            </p:custDataLst>
          </p:nvPr>
        </p:nvSpPr>
        <p:spPr>
          <a:xfrm>
            <a:off x="1751330" y="5420995"/>
            <a:ext cx="2779395" cy="911225"/>
          </a:xfrm>
          <a:prstGeom prst="wedgeRoundRectCallout">
            <a:avLst>
              <a:gd name="adj1" fmla="val 46950"/>
              <a:gd name="adj2" fmla="val -83658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E93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肝素、</a:t>
            </a:r>
            <a:r>
              <a:rPr lang="en-US" altLang="zh-CN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Ca</a:t>
            </a:r>
            <a:r>
              <a:rPr lang="en-US" altLang="zh-CN" sz="2400" baseline="300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2＋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载体</a:t>
            </a:r>
            <a:endParaRPr lang="zh-CN" altLang="en-US" sz="24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16" name="文本框 315"/>
          <p:cNvSpPr txBox="1"/>
          <p:nvPr>
            <p:custDataLst>
              <p:tags r:id="rId6"/>
            </p:custDataLst>
          </p:nvPr>
        </p:nvSpPr>
        <p:spPr>
          <a:xfrm>
            <a:off x="1751330" y="2580005"/>
            <a:ext cx="9050655" cy="553085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25000"/>
              </a:lnSpc>
              <a:buNone/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精子获能实质是指精子获得受精“能力”，而不是获得能量。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17" name="图形 3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550" y="2427605"/>
            <a:ext cx="701675" cy="701675"/>
          </a:xfrm>
          <a:prstGeom prst="rect">
            <a:avLst/>
          </a:prstGeom>
        </p:spPr>
      </p:pic>
      <p:sp>
        <p:nvSpPr>
          <p:cNvPr id="283" name="文本框 282"/>
          <p:cNvSpPr txBox="1"/>
          <p:nvPr>
            <p:custDataLst>
              <p:tags r:id="rId10"/>
            </p:custDataLst>
          </p:nvPr>
        </p:nvSpPr>
        <p:spPr>
          <a:xfrm>
            <a:off x="3412490" y="601345"/>
            <a:ext cx="2625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charset="0"/>
              <a:buChar char="u"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pitchFamily="49" charset="-122"/>
              </a:rPr>
              <a:t>准备阶段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pitchFamily="49" charset="-122"/>
              </a:rPr>
              <a:t>1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黑体" panose="02010609060101010101" pitchFamily="49" charset="-122"/>
            </a:endParaRPr>
          </a:p>
        </p:txBody>
      </p:sp>
      <p:sp>
        <p:nvSpPr>
          <p:cNvPr id="284" name="文本框 283"/>
          <p:cNvSpPr txBox="1"/>
          <p:nvPr>
            <p:custDataLst>
              <p:tags r:id="rId11"/>
            </p:custDataLst>
          </p:nvPr>
        </p:nvSpPr>
        <p:spPr>
          <a:xfrm>
            <a:off x="5408295" y="601345"/>
            <a:ext cx="2877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华文楷体" panose="02010600040101010101" pitchFamily="2" charset="-122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华文楷体" panose="02010600040101010101" pitchFamily="2" charset="-122"/>
              </a:rPr>
              <a:t>——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华文楷体" panose="02010600040101010101" pitchFamily="2" charset="-122"/>
              </a:rPr>
              <a:t>精子获能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华文楷体" panose="02010600040101010101" pitchFamily="2" charset="-122"/>
            </a:endParaRPr>
          </a:p>
        </p:txBody>
      </p:sp>
      <p:pic>
        <p:nvPicPr>
          <p:cNvPr id="285" name="图片 28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436360" y="3265170"/>
            <a:ext cx="5253990" cy="30816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/>
      <p:bldP spid="307" grpId="0"/>
      <p:bldP spid="308" grpId="0"/>
      <p:bldP spid="309" grpId="0"/>
      <p:bldP spid="311" grpId="0" animBg="1"/>
      <p:bldP spid="3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>
            <p:custDataLst>
              <p:tags r:id="rId1"/>
            </p:custDataLst>
          </p:nvPr>
        </p:nvSpPr>
        <p:spPr>
          <a:xfrm>
            <a:off x="3652520" y="734695"/>
            <a:ext cx="2432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charset="0"/>
              <a:buChar char="u"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pitchFamily="49" charset="-122"/>
              </a:rPr>
              <a:t>准备阶段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pitchFamily="49" charset="-122"/>
              </a:rPr>
              <a:t>2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5796280" y="734695"/>
            <a:ext cx="3230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华文楷体" panose="02010600040101010101" pitchFamily="2" charset="-122"/>
              </a:rPr>
              <a:t>——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华文楷体" panose="02010600040101010101" pitchFamily="2" charset="-122"/>
              </a:rPr>
              <a:t>卵子的准备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华文楷体" panose="02010600040101010101" pitchFamily="2" charset="-122"/>
            </a:endParaRPr>
          </a:p>
        </p:txBody>
      </p:sp>
      <p:pic>
        <p:nvPicPr>
          <p:cNvPr id="285" name="图片 28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91630" y="3569335"/>
            <a:ext cx="4693285" cy="2684780"/>
          </a:xfrm>
          <a:prstGeom prst="rect">
            <a:avLst/>
          </a:prstGeom>
        </p:spPr>
      </p:pic>
      <p:sp>
        <p:nvSpPr>
          <p:cNvPr id="278" name="文本框 8"/>
          <p:cNvSpPr txBox="1"/>
          <p:nvPr>
            <p:custDataLst>
              <p:tags r:id="rId5"/>
            </p:custDataLst>
          </p:nvPr>
        </p:nvSpPr>
        <p:spPr>
          <a:xfrm>
            <a:off x="746927" y="2071695"/>
            <a:ext cx="739146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9pPr>
          </a:lstStyle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马、犬等少数哺乳动物排出的卵子是</a:t>
            </a:r>
            <a:r>
              <a:rPr lang="en-US" altLang="zh-CN" sz="2400" err="1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初级卵母细胞</a:t>
            </a:r>
            <a:r>
              <a:rPr lang="zh-CN" altLang="en-US" sz="2400" err="1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。</a:t>
            </a:r>
            <a:endParaRPr lang="zh-CN" altLang="en-US" sz="2400" err="1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279" name="文本框 8"/>
          <p:cNvSpPr txBox="1"/>
          <p:nvPr>
            <p:custDataLst>
              <p:tags r:id="rId6"/>
            </p:custDataLst>
          </p:nvPr>
        </p:nvSpPr>
        <p:spPr>
          <a:xfrm>
            <a:off x="746927" y="2609540"/>
            <a:ext cx="739146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9pPr>
          </a:lstStyle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猪、羊等多数哺乳动物排出的卵子是</a:t>
            </a:r>
            <a:r>
              <a:rPr lang="en-US" altLang="zh-CN" sz="2400" err="1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次级卵母细胞</a:t>
            </a:r>
            <a:r>
              <a:rPr lang="zh-CN" altLang="en-US" sz="2400" err="1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。</a:t>
            </a:r>
            <a:endParaRPr lang="zh-CN" altLang="en-US" sz="2400" err="1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280" name="文本框 8"/>
          <p:cNvSpPr txBox="1"/>
          <p:nvPr>
            <p:custDataLst>
              <p:tags r:id="rId7"/>
            </p:custDataLst>
          </p:nvPr>
        </p:nvSpPr>
        <p:spPr>
          <a:xfrm>
            <a:off x="746927" y="1349375"/>
            <a:ext cx="10538460" cy="645160"/>
          </a:xfrm>
          <a:prstGeom prst="rect">
            <a:avLst/>
          </a:prstGeom>
          <a:noFill/>
          <a:ln w="38100" cmpd="sng"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排出的卵子要在</a:t>
            </a:r>
            <a:r>
              <a:rPr lang="en-US" altLang="zh-CN" sz="2400" err="1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输卵管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内发育到</a:t>
            </a:r>
            <a:r>
              <a:rPr lang="en-US" altLang="zh-CN" sz="2400" err="1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MⅡ(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</a:t>
            </a:r>
            <a:r>
              <a:rPr lang="en-US" altLang="zh-CN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期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时，才具备与精子受精的能力。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8"/>
            </p:custDataLst>
          </p:nvPr>
        </p:nvGrpSpPr>
        <p:grpSpPr>
          <a:xfrm>
            <a:off x="583565" y="3384550"/>
            <a:ext cx="5309236" cy="2790779"/>
            <a:chOff x="-321517" y="834305"/>
            <a:chExt cx="6909620" cy="4041499"/>
          </a:xfrm>
        </p:grpSpPr>
        <p:pic>
          <p:nvPicPr>
            <p:cNvPr id="265" name="Picture 2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5984" y="1482256"/>
              <a:ext cx="4421301" cy="32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" name="文本框 265"/>
            <p:cNvSpPr txBox="1"/>
            <p:nvPr>
              <p:custDataLst>
                <p:tags r:id="rId11"/>
              </p:custDataLst>
            </p:nvPr>
          </p:nvSpPr>
          <p:spPr>
            <a:xfrm>
              <a:off x="512647" y="834305"/>
              <a:ext cx="2071113" cy="6666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2000" kern="1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原始卵泡</a:t>
              </a:r>
              <a:endParaRPr lang="zh-CN" altLang="en-US" sz="2000" kern="1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267" name="文本框 266"/>
            <p:cNvSpPr txBox="1"/>
            <p:nvPr>
              <p:custDataLst>
                <p:tags r:id="rId12"/>
              </p:custDataLst>
            </p:nvPr>
          </p:nvSpPr>
          <p:spPr>
            <a:xfrm>
              <a:off x="-321517" y="4298306"/>
              <a:ext cx="2174481" cy="577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>
                <a:buClrTx/>
                <a:buSzTx/>
                <a:buFontTx/>
              </a:pPr>
              <a:r>
                <a:rPr lang="zh-CN" altLang="en-US" sz="2000" kern="1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成熟卵泡</a:t>
              </a:r>
              <a:endParaRPr lang="zh-CN" altLang="en-US" sz="2000" kern="1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268" name="文本框 267"/>
            <p:cNvSpPr txBox="1"/>
            <p:nvPr>
              <p:custDataLst>
                <p:tags r:id="rId13"/>
              </p:custDataLst>
            </p:nvPr>
          </p:nvSpPr>
          <p:spPr>
            <a:xfrm>
              <a:off x="4542889" y="869855"/>
              <a:ext cx="1179758" cy="6666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2000" kern="1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黄体</a:t>
              </a:r>
              <a:endParaRPr lang="zh-CN" altLang="en-US" sz="2000" kern="1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269" name="文本框 268"/>
            <p:cNvSpPr txBox="1"/>
            <p:nvPr>
              <p:custDataLst>
                <p:tags r:id="rId14"/>
              </p:custDataLst>
            </p:nvPr>
          </p:nvSpPr>
          <p:spPr>
            <a:xfrm>
              <a:off x="5021228" y="2806809"/>
              <a:ext cx="1566875" cy="10234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ctr" fontAlgn="auto">
                <a:buClrTx/>
                <a:buSzTx/>
                <a:buFontTx/>
              </a:pPr>
              <a:r>
                <a:rPr lang="zh-CN" altLang="en-US" sz="2000" kern="1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次级卵母细胞</a:t>
              </a:r>
              <a:endParaRPr lang="zh-CN" altLang="en-US" sz="2000" kern="1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cxnSp>
          <p:nvCxnSpPr>
            <p:cNvPr id="270" name="直接连接符 269"/>
            <p:cNvCxnSpPr/>
            <p:nvPr>
              <p:custDataLst>
                <p:tags r:id="rId15"/>
              </p:custDataLst>
            </p:nvPr>
          </p:nvCxnSpPr>
          <p:spPr>
            <a:xfrm flipH="1" flipV="1">
              <a:off x="1675086" y="1604124"/>
              <a:ext cx="36765" cy="486815"/>
            </a:xfrm>
            <a:prstGeom prst="line">
              <a:avLst/>
            </a:prstGeom>
            <a:ln w="28575">
              <a:solidFill>
                <a:srgbClr val="A701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>
              <p:custDataLst>
                <p:tags r:id="rId16"/>
              </p:custDataLst>
            </p:nvPr>
          </p:nvCxnSpPr>
          <p:spPr>
            <a:xfrm flipH="1" flipV="1">
              <a:off x="1685476" y="1602419"/>
              <a:ext cx="279685" cy="482973"/>
            </a:xfrm>
            <a:prstGeom prst="line">
              <a:avLst/>
            </a:prstGeom>
            <a:ln w="38100">
              <a:solidFill>
                <a:srgbClr val="E938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>
              <p:custDataLst>
                <p:tags r:id="rId17"/>
              </p:custDataLst>
            </p:nvPr>
          </p:nvCxnSpPr>
          <p:spPr>
            <a:xfrm flipH="1">
              <a:off x="1175078" y="3785225"/>
              <a:ext cx="1511556" cy="513192"/>
            </a:xfrm>
            <a:prstGeom prst="line">
              <a:avLst/>
            </a:prstGeom>
            <a:ln w="38100">
              <a:solidFill>
                <a:srgbClr val="E938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>
              <p:custDataLst>
                <p:tags r:id="rId18"/>
              </p:custDataLst>
            </p:nvPr>
          </p:nvCxnSpPr>
          <p:spPr>
            <a:xfrm flipV="1">
              <a:off x="3699649" y="1416038"/>
              <a:ext cx="820547" cy="543589"/>
            </a:xfrm>
            <a:prstGeom prst="line">
              <a:avLst/>
            </a:prstGeom>
            <a:ln w="38100">
              <a:solidFill>
                <a:srgbClr val="E938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273"/>
            <p:cNvCxnSpPr/>
            <p:nvPr>
              <p:custDataLst>
                <p:tags r:id="rId19"/>
              </p:custDataLst>
            </p:nvPr>
          </p:nvCxnSpPr>
          <p:spPr>
            <a:xfrm flipV="1">
              <a:off x="4610977" y="3342997"/>
              <a:ext cx="605459" cy="660227"/>
            </a:xfrm>
            <a:prstGeom prst="line">
              <a:avLst/>
            </a:prstGeom>
            <a:ln w="38100">
              <a:solidFill>
                <a:srgbClr val="E938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/>
      <p:bldP spid="279" grpId="0"/>
      <p:bldP spid="2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894730" y="1168230"/>
            <a:ext cx="1068636" cy="539827"/>
            <a:chOff x="473725" y="1189820"/>
            <a:chExt cx="1068636" cy="539827"/>
          </a:xfrm>
        </p:grpSpPr>
        <p:sp>
          <p:nvSpPr>
            <p:cNvPr id="3" name="矩形: 圆角 2"/>
            <p:cNvSpPr/>
            <p:nvPr>
              <p:custDataLst>
                <p:tags r:id="rId2"/>
              </p:custDataLst>
            </p:nvPr>
          </p:nvSpPr>
          <p:spPr>
            <a:xfrm>
              <a:off x="473725" y="1189820"/>
              <a:ext cx="1068636" cy="539827"/>
            </a:xfrm>
            <a:prstGeom prst="roundRect">
              <a:avLst/>
            </a:prstGeom>
            <a:solidFill>
              <a:srgbClr val="E938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550843" y="1195410"/>
              <a:ext cx="7924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受精</a:t>
              </a:r>
              <a:endPara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894730" y="2473749"/>
            <a:ext cx="1620956" cy="539827"/>
            <a:chOff x="473725" y="1189820"/>
            <a:chExt cx="1620956" cy="539827"/>
          </a:xfrm>
        </p:grpSpPr>
        <p:sp>
          <p:nvSpPr>
            <p:cNvPr id="7" name="矩形: 圆角 6"/>
            <p:cNvSpPr/>
            <p:nvPr>
              <p:custDataLst>
                <p:tags r:id="rId5"/>
              </p:custDataLst>
            </p:nvPr>
          </p:nvSpPr>
          <p:spPr>
            <a:xfrm>
              <a:off x="473725" y="1189820"/>
              <a:ext cx="1620956" cy="539827"/>
            </a:xfrm>
            <a:prstGeom prst="roundRect">
              <a:avLst/>
            </a:prstGeom>
            <a:solidFill>
              <a:srgbClr val="E938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584850" y="1207922"/>
              <a:ext cx="14020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受精阶段</a:t>
              </a:r>
              <a:endPara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9" name="箭头: 下 8"/>
          <p:cNvSpPr/>
          <p:nvPr>
            <p:custDataLst>
              <p:tags r:id="rId7"/>
            </p:custDataLst>
          </p:nvPr>
        </p:nvSpPr>
        <p:spPr>
          <a:xfrm>
            <a:off x="1296559" y="1824409"/>
            <a:ext cx="253388" cy="521970"/>
          </a:xfrm>
          <a:prstGeom prst="downArrow">
            <a:avLst/>
          </a:prstGeom>
          <a:solidFill>
            <a:srgbClr val="E93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07736" y="824247"/>
            <a:ext cx="1158484" cy="6352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71832" y="380029"/>
            <a:ext cx="2592923" cy="1603765"/>
          </a:xfrm>
          <a:prstGeom prst="rect">
            <a:avLst/>
          </a:prstGeom>
        </p:spPr>
      </p:pic>
      <p:sp>
        <p:nvSpPr>
          <p:cNvPr id="16" name="矩形: 圆角 15"/>
          <p:cNvSpPr/>
          <p:nvPr>
            <p:custDataLst>
              <p:tags r:id="rId12"/>
            </p:custDataLst>
          </p:nvPr>
        </p:nvSpPr>
        <p:spPr>
          <a:xfrm>
            <a:off x="2578820" y="1789269"/>
            <a:ext cx="6498262" cy="59416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获能后的精子与卵子在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</a:rPr>
              <a:t>输卵管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相遇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矩形: 圆角 16"/>
          <p:cNvSpPr/>
          <p:nvPr>
            <p:custDataLst>
              <p:tags r:id="rId13"/>
            </p:custDataLst>
          </p:nvPr>
        </p:nvSpPr>
        <p:spPr>
          <a:xfrm>
            <a:off x="3728604" y="2890621"/>
            <a:ext cx="4021695" cy="59416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释放多种酶（顶体酶）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矩形: 圆角 17"/>
          <p:cNvSpPr/>
          <p:nvPr>
            <p:custDataLst>
              <p:tags r:id="rId14"/>
            </p:custDataLst>
          </p:nvPr>
        </p:nvSpPr>
        <p:spPr>
          <a:xfrm>
            <a:off x="3604316" y="4033022"/>
            <a:ext cx="4021696" cy="10194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溶解卵细胞膜外的一些结构（如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</a:rPr>
              <a:t>透明带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矩形: 圆角 18"/>
          <p:cNvSpPr/>
          <p:nvPr>
            <p:custDataLst>
              <p:tags r:id="rId15"/>
            </p:custDataLst>
          </p:nvPr>
        </p:nvSpPr>
        <p:spPr>
          <a:xfrm>
            <a:off x="7465306" y="4391431"/>
            <a:ext cx="3223551" cy="6610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精子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借助自身运动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矩形: 圆角 19"/>
          <p:cNvSpPr/>
          <p:nvPr>
            <p:custDataLst>
              <p:tags r:id="rId16"/>
            </p:custDataLst>
          </p:nvPr>
        </p:nvSpPr>
        <p:spPr>
          <a:xfrm>
            <a:off x="5207472" y="5600546"/>
            <a:ext cx="3768928" cy="5943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精子接触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</a:rPr>
              <a:t>卵细胞膜</a:t>
            </a:r>
            <a:endParaRPr lang="zh-CN" altLang="en-US" sz="24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7"/>
            </p:custDataLst>
          </p:nvPr>
        </p:nvSpPr>
        <p:spPr>
          <a:xfrm>
            <a:off x="5682236" y="3497934"/>
            <a:ext cx="2160270" cy="497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顶体反应</a:t>
            </a:r>
            <a:endParaRPr lang="zh-CN" altLang="en-US" sz="24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箭头: 下 26"/>
          <p:cNvSpPr/>
          <p:nvPr>
            <p:custDataLst>
              <p:tags r:id="rId18"/>
            </p:custDataLst>
          </p:nvPr>
        </p:nvSpPr>
        <p:spPr>
          <a:xfrm>
            <a:off x="5361776" y="2383437"/>
            <a:ext cx="253388" cy="521970"/>
          </a:xfrm>
          <a:prstGeom prst="downArrow">
            <a:avLst/>
          </a:prstGeom>
          <a:solidFill>
            <a:srgbClr val="E93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" name="箭头: 下 27"/>
          <p:cNvSpPr/>
          <p:nvPr>
            <p:custDataLst>
              <p:tags r:id="rId19"/>
            </p:custDataLst>
          </p:nvPr>
        </p:nvSpPr>
        <p:spPr>
          <a:xfrm>
            <a:off x="5361776" y="3516429"/>
            <a:ext cx="253388" cy="521970"/>
          </a:xfrm>
          <a:prstGeom prst="downArrow">
            <a:avLst/>
          </a:prstGeom>
          <a:solidFill>
            <a:srgbClr val="E93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箭头: 下 28"/>
          <p:cNvSpPr/>
          <p:nvPr>
            <p:custDataLst>
              <p:tags r:id="rId20"/>
            </p:custDataLst>
          </p:nvPr>
        </p:nvSpPr>
        <p:spPr>
          <a:xfrm rot="19920000">
            <a:off x="5788660" y="4930775"/>
            <a:ext cx="253365" cy="802005"/>
          </a:xfrm>
          <a:prstGeom prst="downArrow">
            <a:avLst/>
          </a:prstGeom>
          <a:solidFill>
            <a:srgbClr val="E93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" name="箭头: 下 29"/>
          <p:cNvSpPr/>
          <p:nvPr>
            <p:custDataLst>
              <p:tags r:id="rId21"/>
            </p:custDataLst>
          </p:nvPr>
        </p:nvSpPr>
        <p:spPr>
          <a:xfrm rot="2220000">
            <a:off x="8256270" y="4915535"/>
            <a:ext cx="253365" cy="781050"/>
          </a:xfrm>
          <a:prstGeom prst="downArrow">
            <a:avLst/>
          </a:prstGeom>
          <a:solidFill>
            <a:srgbClr val="E93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矩形: 圆角 9"/>
          <p:cNvSpPr/>
          <p:nvPr>
            <p:custDataLst>
              <p:tags r:id="rId22"/>
            </p:custDataLst>
          </p:nvPr>
        </p:nvSpPr>
        <p:spPr>
          <a:xfrm>
            <a:off x="3040544" y="778945"/>
            <a:ext cx="6498262" cy="59416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</a:t>
            </a:r>
            <a:r>
              <a:rPr lang="en-US" altLang="zh-CN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步：精子穿越卵细胞膜外结构</a:t>
            </a:r>
            <a:endParaRPr lang="zh-CN" altLang="en-US" sz="24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84520" y="1114255"/>
            <a:ext cx="1068636" cy="539827"/>
            <a:chOff x="473725" y="1189820"/>
            <a:chExt cx="1068636" cy="539827"/>
          </a:xfrm>
        </p:grpSpPr>
        <p:sp>
          <p:nvSpPr>
            <p:cNvPr id="3" name="矩形: 圆角 2"/>
            <p:cNvSpPr/>
            <p:nvPr>
              <p:custDataLst>
                <p:tags r:id="rId2"/>
              </p:custDataLst>
            </p:nvPr>
          </p:nvSpPr>
          <p:spPr>
            <a:xfrm>
              <a:off x="473725" y="1189820"/>
              <a:ext cx="1068636" cy="539827"/>
            </a:xfrm>
            <a:prstGeom prst="roundRect">
              <a:avLst/>
            </a:prstGeom>
            <a:solidFill>
              <a:srgbClr val="E938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550843" y="1195410"/>
              <a:ext cx="7924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受精</a:t>
              </a:r>
              <a:endPara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484520" y="2419774"/>
            <a:ext cx="1620956" cy="539827"/>
            <a:chOff x="473725" y="1189820"/>
            <a:chExt cx="1620956" cy="539827"/>
          </a:xfrm>
        </p:grpSpPr>
        <p:sp>
          <p:nvSpPr>
            <p:cNvPr id="7" name="矩形: 圆角 6"/>
            <p:cNvSpPr/>
            <p:nvPr>
              <p:custDataLst>
                <p:tags r:id="rId5"/>
              </p:custDataLst>
            </p:nvPr>
          </p:nvSpPr>
          <p:spPr>
            <a:xfrm>
              <a:off x="473725" y="1189820"/>
              <a:ext cx="1620956" cy="539827"/>
            </a:xfrm>
            <a:prstGeom prst="roundRect">
              <a:avLst/>
            </a:prstGeom>
            <a:solidFill>
              <a:srgbClr val="E938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473725" y="1200937"/>
              <a:ext cx="14020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受精阶段</a:t>
              </a:r>
              <a:endPara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9" name="箭头: 下 8"/>
          <p:cNvSpPr/>
          <p:nvPr>
            <p:custDataLst>
              <p:tags r:id="rId7"/>
            </p:custDataLst>
          </p:nvPr>
        </p:nvSpPr>
        <p:spPr>
          <a:xfrm>
            <a:off x="886349" y="1770434"/>
            <a:ext cx="253388" cy="521970"/>
          </a:xfrm>
          <a:prstGeom prst="downArrow">
            <a:avLst/>
          </a:prstGeom>
          <a:solidFill>
            <a:srgbClr val="E93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05476" y="953787"/>
            <a:ext cx="1158484" cy="635219"/>
          </a:xfrm>
          <a:prstGeom prst="rect">
            <a:avLst/>
          </a:prstGeom>
        </p:spPr>
      </p:pic>
      <p:sp>
        <p:nvSpPr>
          <p:cNvPr id="33" name="任意多边形: 形状 32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 rot="8933746" flipH="1">
            <a:off x="10218858" y="1642682"/>
            <a:ext cx="469621" cy="935292"/>
          </a:xfrm>
          <a:custGeom>
            <a:avLst/>
            <a:gdLst>
              <a:gd name="connsiteX0" fmla="*/ 1054145 w 1054145"/>
              <a:gd name="connsiteY0" fmla="*/ 2310913 h 2310913"/>
              <a:gd name="connsiteX1" fmla="*/ 681723 w 1054145"/>
              <a:gd name="connsiteY1" fmla="*/ 874122 h 2310913"/>
              <a:gd name="connsiteX2" fmla="*/ 673826 w 1054145"/>
              <a:gd name="connsiteY2" fmla="*/ 679448 h 2310913"/>
              <a:gd name="connsiteX3" fmla="*/ 923730 w 1054145"/>
              <a:gd name="connsiteY3" fmla="*/ 796320 h 2310913"/>
              <a:gd name="connsiteX4" fmla="*/ 461865 w 1054145"/>
              <a:gd name="connsiteY4" fmla="*/ 0 h 2310913"/>
              <a:gd name="connsiteX5" fmla="*/ 231234 w 1054145"/>
              <a:gd name="connsiteY5" fmla="*/ 397641 h 2310913"/>
              <a:gd name="connsiteX6" fmla="*/ 219523 w 1054145"/>
              <a:gd name="connsiteY6" fmla="*/ 397641 h 2310913"/>
              <a:gd name="connsiteX7" fmla="*/ 219209 w 1054145"/>
              <a:gd name="connsiteY7" fmla="*/ 418374 h 2310913"/>
              <a:gd name="connsiteX8" fmla="*/ 0 w 1054145"/>
              <a:gd name="connsiteY8" fmla="*/ 796320 h 2310913"/>
              <a:gd name="connsiteX9" fmla="*/ 223171 w 1054145"/>
              <a:gd name="connsiteY9" fmla="*/ 691950 h 2310913"/>
              <a:gd name="connsiteX10" fmla="*/ 223356 w 1054145"/>
              <a:gd name="connsiteY10" fmla="*/ 697901 h 2310913"/>
              <a:gd name="connsiteX11" fmla="*/ 1054145 w 1054145"/>
              <a:gd name="connsiteY11" fmla="*/ 2310913 h 231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4145" h="2310913">
                <a:moveTo>
                  <a:pt x="1054145" y="2310913"/>
                </a:moveTo>
                <a:cubicBezTo>
                  <a:pt x="848768" y="1947390"/>
                  <a:pt x="718306" y="1435715"/>
                  <a:pt x="681723" y="874122"/>
                </a:cubicBezTo>
                <a:lnTo>
                  <a:pt x="673826" y="679448"/>
                </a:lnTo>
                <a:lnTo>
                  <a:pt x="923730" y="796320"/>
                </a:lnTo>
                <a:lnTo>
                  <a:pt x="461865" y="0"/>
                </a:lnTo>
                <a:lnTo>
                  <a:pt x="231234" y="397641"/>
                </a:lnTo>
                <a:lnTo>
                  <a:pt x="219523" y="397641"/>
                </a:lnTo>
                <a:lnTo>
                  <a:pt x="219209" y="418374"/>
                </a:lnTo>
                <a:lnTo>
                  <a:pt x="0" y="796320"/>
                </a:lnTo>
                <a:lnTo>
                  <a:pt x="223171" y="691950"/>
                </a:lnTo>
                <a:lnTo>
                  <a:pt x="223356" y="697901"/>
                </a:lnTo>
                <a:cubicBezTo>
                  <a:pt x="271413" y="1590823"/>
                  <a:pt x="613064" y="2283211"/>
                  <a:pt x="1054145" y="2310913"/>
                </a:cubicBezTo>
                <a:close/>
              </a:path>
            </a:pathLst>
          </a:custGeom>
          <a:gradFill>
            <a:gsLst>
              <a:gs pos="0">
                <a:srgbClr val="E93899"/>
              </a:gs>
              <a:gs pos="97664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矩形: 圆角 9"/>
          <p:cNvSpPr/>
          <p:nvPr>
            <p:custDataLst>
              <p:tags r:id="rId11"/>
            </p:custDataLst>
          </p:nvPr>
        </p:nvSpPr>
        <p:spPr>
          <a:xfrm>
            <a:off x="3309356" y="948490"/>
            <a:ext cx="3586982" cy="59416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</a:t>
            </a:r>
            <a:r>
              <a:rPr lang="en-US" altLang="zh-CN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步：透明带反应</a:t>
            </a:r>
            <a:endParaRPr lang="zh-CN" altLang="en-US" sz="24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8"/>
          <p:cNvSpPr txBox="1"/>
          <p:nvPr>
            <p:custDataLst>
              <p:tags r:id="rId12"/>
            </p:custDataLst>
          </p:nvPr>
        </p:nvSpPr>
        <p:spPr>
          <a:xfrm>
            <a:off x="2299970" y="1588770"/>
            <a:ext cx="7040245" cy="1556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在精子</a:t>
            </a:r>
            <a:r>
              <a:rPr lang="zh-CN" altLang="en-US" sz="2400">
                <a:solidFill>
                  <a:schemeClr val="tx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触及卵细胞膜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的瞬间，卵细胞膜外面的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透明带会迅速发生生理反应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，阻止后来的精子进入透明带。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4" name="组合 13"/>
          <p:cNvGrpSpPr/>
          <p:nvPr>
            <p:custDataLst>
              <p:tags r:id="rId13"/>
            </p:custDataLst>
          </p:nvPr>
        </p:nvGrpSpPr>
        <p:grpSpPr>
          <a:xfrm>
            <a:off x="9231353" y="1923151"/>
            <a:ext cx="2476390" cy="2860567"/>
            <a:chOff x="12157" y="1877"/>
            <a:chExt cx="5863" cy="7048"/>
          </a:xfrm>
        </p:grpSpPr>
        <p:pic>
          <p:nvPicPr>
            <p:cNvPr id="21" name="图片 20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302" y="3409"/>
              <a:ext cx="5673" cy="391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 rot="1507256" flipV="1">
              <a:off x="12157" y="3668"/>
              <a:ext cx="2142" cy="379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 rot="3033221" flipV="1">
              <a:off x="13066" y="2757"/>
              <a:ext cx="2138" cy="37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 rot="15727048" flipV="1">
              <a:off x="15690" y="7947"/>
              <a:ext cx="1663" cy="294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 rot="18093820" flipV="1">
              <a:off x="13992" y="7807"/>
              <a:ext cx="1756" cy="311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 rot="13716192" flipV="1">
              <a:off x="17041" y="7291"/>
              <a:ext cx="1663" cy="294"/>
            </a:xfrm>
            <a:prstGeom prst="rect">
              <a:avLst/>
            </a:prstGeom>
          </p:spPr>
        </p:pic>
      </p:grpSp>
      <p:sp>
        <p:nvSpPr>
          <p:cNvPr id="34" name="文本框 33"/>
          <p:cNvSpPr txBox="1"/>
          <p:nvPr>
            <p:custDataLst>
              <p:tags r:id="rId22"/>
            </p:custDataLst>
          </p:nvPr>
        </p:nvSpPr>
        <p:spPr>
          <a:xfrm>
            <a:off x="3903762" y="3585459"/>
            <a:ext cx="5436176" cy="553085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25000"/>
              </a:lnSpc>
              <a:buNone/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阻止多精入卵的第一道屏障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5" name="图形 34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158053" y="3427178"/>
            <a:ext cx="914400" cy="914400"/>
          </a:xfrm>
          <a:prstGeom prst="rect">
            <a:avLst/>
          </a:prstGeom>
        </p:spPr>
      </p:pic>
      <p:sp>
        <p:nvSpPr>
          <p:cNvPr id="37" name="文本框 8"/>
          <p:cNvSpPr txBox="1"/>
          <p:nvPr>
            <p:custDataLst>
              <p:tags r:id="rId26"/>
            </p:custDataLst>
          </p:nvPr>
        </p:nvSpPr>
        <p:spPr>
          <a:xfrm>
            <a:off x="2748915" y="5702935"/>
            <a:ext cx="6039485" cy="4914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9pPr>
          </a:lstStyle>
          <a:p>
            <a:pPr lvl="0" indent="45720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精子外膜与卵细胞膜融合，精子入卵。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8" name="图片 37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6057" y="4928643"/>
            <a:ext cx="2255827" cy="169485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05476" y="4730594"/>
            <a:ext cx="1158484" cy="635219"/>
          </a:xfrm>
          <a:prstGeom prst="rect">
            <a:avLst/>
          </a:prstGeom>
        </p:spPr>
      </p:pic>
      <p:sp>
        <p:nvSpPr>
          <p:cNvPr id="40" name="矩形: 圆角 39"/>
          <p:cNvSpPr/>
          <p:nvPr>
            <p:custDataLst>
              <p:tags r:id="rId30"/>
            </p:custDataLst>
          </p:nvPr>
        </p:nvSpPr>
        <p:spPr>
          <a:xfrm>
            <a:off x="3309356" y="4725297"/>
            <a:ext cx="3586982" cy="59416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</a:t>
            </a:r>
            <a:r>
              <a:rPr lang="en-US" altLang="zh-CN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步：精子入卵</a:t>
            </a:r>
            <a:endParaRPr lang="zh-CN" altLang="en-US" sz="24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1" name="任意多边形: 形状 40"/>
          <p:cNvSpPr>
            <a:spLocks noChangeAspect="1"/>
          </p:cNvSpPr>
          <p:nvPr>
            <p:custDataLst>
              <p:tags r:id="rId31"/>
            </p:custDataLst>
          </p:nvPr>
        </p:nvSpPr>
        <p:spPr>
          <a:xfrm rot="12916028" flipH="1">
            <a:off x="10682933" y="4524159"/>
            <a:ext cx="469621" cy="935292"/>
          </a:xfrm>
          <a:custGeom>
            <a:avLst/>
            <a:gdLst>
              <a:gd name="connsiteX0" fmla="*/ 1054145 w 1054145"/>
              <a:gd name="connsiteY0" fmla="*/ 2310913 h 2310913"/>
              <a:gd name="connsiteX1" fmla="*/ 681723 w 1054145"/>
              <a:gd name="connsiteY1" fmla="*/ 874122 h 2310913"/>
              <a:gd name="connsiteX2" fmla="*/ 673826 w 1054145"/>
              <a:gd name="connsiteY2" fmla="*/ 679448 h 2310913"/>
              <a:gd name="connsiteX3" fmla="*/ 923730 w 1054145"/>
              <a:gd name="connsiteY3" fmla="*/ 796320 h 2310913"/>
              <a:gd name="connsiteX4" fmla="*/ 461865 w 1054145"/>
              <a:gd name="connsiteY4" fmla="*/ 0 h 2310913"/>
              <a:gd name="connsiteX5" fmla="*/ 231234 w 1054145"/>
              <a:gd name="connsiteY5" fmla="*/ 397641 h 2310913"/>
              <a:gd name="connsiteX6" fmla="*/ 219523 w 1054145"/>
              <a:gd name="connsiteY6" fmla="*/ 397641 h 2310913"/>
              <a:gd name="connsiteX7" fmla="*/ 219209 w 1054145"/>
              <a:gd name="connsiteY7" fmla="*/ 418374 h 2310913"/>
              <a:gd name="connsiteX8" fmla="*/ 0 w 1054145"/>
              <a:gd name="connsiteY8" fmla="*/ 796320 h 2310913"/>
              <a:gd name="connsiteX9" fmla="*/ 223171 w 1054145"/>
              <a:gd name="connsiteY9" fmla="*/ 691950 h 2310913"/>
              <a:gd name="connsiteX10" fmla="*/ 223356 w 1054145"/>
              <a:gd name="connsiteY10" fmla="*/ 697901 h 2310913"/>
              <a:gd name="connsiteX11" fmla="*/ 1054145 w 1054145"/>
              <a:gd name="connsiteY11" fmla="*/ 2310913 h 231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4145" h="2310913">
                <a:moveTo>
                  <a:pt x="1054145" y="2310913"/>
                </a:moveTo>
                <a:cubicBezTo>
                  <a:pt x="848768" y="1947390"/>
                  <a:pt x="718306" y="1435715"/>
                  <a:pt x="681723" y="874122"/>
                </a:cubicBezTo>
                <a:lnTo>
                  <a:pt x="673826" y="679448"/>
                </a:lnTo>
                <a:lnTo>
                  <a:pt x="923730" y="796320"/>
                </a:lnTo>
                <a:lnTo>
                  <a:pt x="461865" y="0"/>
                </a:lnTo>
                <a:lnTo>
                  <a:pt x="231234" y="397641"/>
                </a:lnTo>
                <a:lnTo>
                  <a:pt x="219523" y="397641"/>
                </a:lnTo>
                <a:lnTo>
                  <a:pt x="219209" y="418374"/>
                </a:lnTo>
                <a:lnTo>
                  <a:pt x="0" y="796320"/>
                </a:lnTo>
                <a:lnTo>
                  <a:pt x="223171" y="691950"/>
                </a:lnTo>
                <a:lnTo>
                  <a:pt x="223356" y="697901"/>
                </a:lnTo>
                <a:cubicBezTo>
                  <a:pt x="271413" y="1590823"/>
                  <a:pt x="613064" y="2283211"/>
                  <a:pt x="1054145" y="2310913"/>
                </a:cubicBezTo>
                <a:close/>
              </a:path>
            </a:pathLst>
          </a:custGeom>
          <a:gradFill>
            <a:gsLst>
              <a:gs pos="0">
                <a:srgbClr val="E93899"/>
              </a:gs>
              <a:gs pos="97664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8902" y="166669"/>
            <a:ext cx="2592923" cy="16037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1" grpId="0"/>
      <p:bldP spid="34" grpId="0"/>
      <p:bldP spid="37" grpId="0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570880" y="1286975"/>
            <a:ext cx="1068636" cy="539827"/>
            <a:chOff x="473725" y="1189820"/>
            <a:chExt cx="1068636" cy="539827"/>
          </a:xfrm>
        </p:grpSpPr>
        <p:sp>
          <p:nvSpPr>
            <p:cNvPr id="3" name="矩形: 圆角 2"/>
            <p:cNvSpPr/>
            <p:nvPr>
              <p:custDataLst>
                <p:tags r:id="rId2"/>
              </p:custDataLst>
            </p:nvPr>
          </p:nvSpPr>
          <p:spPr>
            <a:xfrm>
              <a:off x="473725" y="1189820"/>
              <a:ext cx="1068636" cy="539827"/>
            </a:xfrm>
            <a:prstGeom prst="roundRect">
              <a:avLst/>
            </a:prstGeom>
            <a:solidFill>
              <a:srgbClr val="E938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550843" y="1195410"/>
              <a:ext cx="7924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受精</a:t>
              </a:r>
              <a:endPara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570880" y="2592494"/>
            <a:ext cx="1620956" cy="539827"/>
            <a:chOff x="473725" y="1189820"/>
            <a:chExt cx="1620956" cy="539827"/>
          </a:xfrm>
        </p:grpSpPr>
        <p:sp>
          <p:nvSpPr>
            <p:cNvPr id="7" name="矩形: 圆角 6"/>
            <p:cNvSpPr/>
            <p:nvPr>
              <p:custDataLst>
                <p:tags r:id="rId5"/>
              </p:custDataLst>
            </p:nvPr>
          </p:nvSpPr>
          <p:spPr>
            <a:xfrm>
              <a:off x="473725" y="1189820"/>
              <a:ext cx="1620956" cy="539827"/>
            </a:xfrm>
            <a:prstGeom prst="roundRect">
              <a:avLst/>
            </a:prstGeom>
            <a:solidFill>
              <a:srgbClr val="E938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473725" y="1200937"/>
              <a:ext cx="14020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受精阶段</a:t>
              </a:r>
              <a:endPara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9" name="箭头: 下 8"/>
          <p:cNvSpPr/>
          <p:nvPr>
            <p:custDataLst>
              <p:tags r:id="rId7"/>
            </p:custDataLst>
          </p:nvPr>
        </p:nvSpPr>
        <p:spPr>
          <a:xfrm>
            <a:off x="972709" y="1943154"/>
            <a:ext cx="253388" cy="521970"/>
          </a:xfrm>
          <a:prstGeom prst="downArrow">
            <a:avLst/>
          </a:prstGeom>
          <a:solidFill>
            <a:srgbClr val="E93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91836" y="1126507"/>
            <a:ext cx="1158484" cy="635219"/>
          </a:xfrm>
          <a:prstGeom prst="rect">
            <a:avLst/>
          </a:prstGeom>
        </p:spPr>
      </p:pic>
      <p:sp>
        <p:nvSpPr>
          <p:cNvPr id="10" name="矩形: 圆角 9"/>
          <p:cNvSpPr/>
          <p:nvPr>
            <p:custDataLst>
              <p:tags r:id="rId10"/>
            </p:custDataLst>
          </p:nvPr>
        </p:nvSpPr>
        <p:spPr>
          <a:xfrm>
            <a:off x="3395716" y="1121210"/>
            <a:ext cx="5640276" cy="59416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</a:t>
            </a:r>
            <a:r>
              <a:rPr lang="en-US" altLang="zh-CN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步：卵细胞膜发生生理反应</a:t>
            </a:r>
            <a:endParaRPr lang="zh-CN" altLang="en-US" sz="24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141425" y="3849454"/>
            <a:ext cx="5436176" cy="553085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25000"/>
              </a:lnSpc>
              <a:buNone/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阻止多精入卵的第二道屏障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5" name="图形 3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95716" y="3691173"/>
            <a:ext cx="914400" cy="91440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2684920" y="2014164"/>
            <a:ext cx="698916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9pPr>
          </a:lstStyle>
          <a:p>
            <a:pPr indent="457200">
              <a:lnSpc>
                <a:spcPct val="150000"/>
              </a:lnSpc>
            </a:pPr>
            <a:r>
              <a:rPr lang="zh-CN" altLang="en-US" sz="2400">
                <a:solidFill>
                  <a:schemeClr val="tx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精子入卵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后，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</a:rPr>
              <a:t>卵细胞膜会立即发生生理反应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，拒绝其他精子再进入卵内。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56" name="任意多边形: 形状 55"/>
          <p:cNvSpPr>
            <a:spLocks noChangeAspect="1"/>
          </p:cNvSpPr>
          <p:nvPr>
            <p:custDataLst>
              <p:tags r:id="rId16"/>
            </p:custDataLst>
          </p:nvPr>
        </p:nvSpPr>
        <p:spPr>
          <a:xfrm rot="8933746" flipH="1">
            <a:off x="10067728" y="1631887"/>
            <a:ext cx="469621" cy="935292"/>
          </a:xfrm>
          <a:custGeom>
            <a:avLst/>
            <a:gdLst>
              <a:gd name="connsiteX0" fmla="*/ 1054145 w 1054145"/>
              <a:gd name="connsiteY0" fmla="*/ 2310913 h 2310913"/>
              <a:gd name="connsiteX1" fmla="*/ 681723 w 1054145"/>
              <a:gd name="connsiteY1" fmla="*/ 874122 h 2310913"/>
              <a:gd name="connsiteX2" fmla="*/ 673826 w 1054145"/>
              <a:gd name="connsiteY2" fmla="*/ 679448 h 2310913"/>
              <a:gd name="connsiteX3" fmla="*/ 923730 w 1054145"/>
              <a:gd name="connsiteY3" fmla="*/ 796320 h 2310913"/>
              <a:gd name="connsiteX4" fmla="*/ 461865 w 1054145"/>
              <a:gd name="connsiteY4" fmla="*/ 0 h 2310913"/>
              <a:gd name="connsiteX5" fmla="*/ 231234 w 1054145"/>
              <a:gd name="connsiteY5" fmla="*/ 397641 h 2310913"/>
              <a:gd name="connsiteX6" fmla="*/ 219523 w 1054145"/>
              <a:gd name="connsiteY6" fmla="*/ 397641 h 2310913"/>
              <a:gd name="connsiteX7" fmla="*/ 219209 w 1054145"/>
              <a:gd name="connsiteY7" fmla="*/ 418374 h 2310913"/>
              <a:gd name="connsiteX8" fmla="*/ 0 w 1054145"/>
              <a:gd name="connsiteY8" fmla="*/ 796320 h 2310913"/>
              <a:gd name="connsiteX9" fmla="*/ 223171 w 1054145"/>
              <a:gd name="connsiteY9" fmla="*/ 691950 h 2310913"/>
              <a:gd name="connsiteX10" fmla="*/ 223356 w 1054145"/>
              <a:gd name="connsiteY10" fmla="*/ 697901 h 2310913"/>
              <a:gd name="connsiteX11" fmla="*/ 1054145 w 1054145"/>
              <a:gd name="connsiteY11" fmla="*/ 2310913 h 231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4145" h="2310913">
                <a:moveTo>
                  <a:pt x="1054145" y="2310913"/>
                </a:moveTo>
                <a:cubicBezTo>
                  <a:pt x="848768" y="1947390"/>
                  <a:pt x="718306" y="1435715"/>
                  <a:pt x="681723" y="874122"/>
                </a:cubicBezTo>
                <a:lnTo>
                  <a:pt x="673826" y="679448"/>
                </a:lnTo>
                <a:lnTo>
                  <a:pt x="923730" y="796320"/>
                </a:lnTo>
                <a:lnTo>
                  <a:pt x="461865" y="0"/>
                </a:lnTo>
                <a:lnTo>
                  <a:pt x="231234" y="397641"/>
                </a:lnTo>
                <a:lnTo>
                  <a:pt x="219523" y="397641"/>
                </a:lnTo>
                <a:lnTo>
                  <a:pt x="219209" y="418374"/>
                </a:lnTo>
                <a:lnTo>
                  <a:pt x="0" y="796320"/>
                </a:lnTo>
                <a:lnTo>
                  <a:pt x="223171" y="691950"/>
                </a:lnTo>
                <a:lnTo>
                  <a:pt x="223356" y="697901"/>
                </a:lnTo>
                <a:cubicBezTo>
                  <a:pt x="271413" y="1590823"/>
                  <a:pt x="613064" y="2283211"/>
                  <a:pt x="1054145" y="2310913"/>
                </a:cubicBezTo>
                <a:close/>
              </a:path>
            </a:pathLst>
          </a:custGeom>
          <a:gradFill>
            <a:gsLst>
              <a:gs pos="0">
                <a:srgbClr val="E93899"/>
              </a:gs>
              <a:gs pos="97664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57" name="组合 56"/>
          <p:cNvGrpSpPr/>
          <p:nvPr>
            <p:custDataLst>
              <p:tags r:id="rId17"/>
            </p:custDataLst>
          </p:nvPr>
        </p:nvGrpSpPr>
        <p:grpSpPr>
          <a:xfrm>
            <a:off x="9080223" y="1912356"/>
            <a:ext cx="2476390" cy="2860567"/>
            <a:chOff x="12157" y="1877"/>
            <a:chExt cx="5863" cy="7048"/>
          </a:xfrm>
        </p:grpSpPr>
        <p:pic>
          <p:nvPicPr>
            <p:cNvPr id="58" name="图片 5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2302" y="3409"/>
              <a:ext cx="5673" cy="3910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 rot="1507256" flipV="1">
              <a:off x="12157" y="3668"/>
              <a:ext cx="2142" cy="379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 rot="3033221" flipV="1">
              <a:off x="13066" y="2757"/>
              <a:ext cx="2138" cy="378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 rot="15727048" flipV="1">
              <a:off x="15690" y="7947"/>
              <a:ext cx="1663" cy="294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 rot="18093820" flipV="1">
              <a:off x="13992" y="7807"/>
              <a:ext cx="1756" cy="311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 rot="13716192" flipV="1">
              <a:off x="17041" y="7291"/>
              <a:ext cx="1663" cy="294"/>
            </a:xfrm>
            <a:prstGeom prst="rect">
              <a:avLst/>
            </a:prstGeom>
          </p:spPr>
        </p:pic>
      </p:grpSp>
      <p:pic>
        <p:nvPicPr>
          <p:cNvPr id="64" name="图片 63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7772" y="4917848"/>
            <a:ext cx="2255827" cy="1694852"/>
          </a:xfrm>
          <a:prstGeom prst="rect">
            <a:avLst/>
          </a:prstGeom>
        </p:spPr>
      </p:pic>
      <p:sp>
        <p:nvSpPr>
          <p:cNvPr id="65" name="任意多边形: 形状 64"/>
          <p:cNvSpPr>
            <a:spLocks noChangeAspect="1"/>
          </p:cNvSpPr>
          <p:nvPr>
            <p:custDataLst>
              <p:tags r:id="rId28"/>
            </p:custDataLst>
          </p:nvPr>
        </p:nvSpPr>
        <p:spPr>
          <a:xfrm rot="12916028" flipH="1">
            <a:off x="10531803" y="4513364"/>
            <a:ext cx="469621" cy="935292"/>
          </a:xfrm>
          <a:custGeom>
            <a:avLst/>
            <a:gdLst>
              <a:gd name="connsiteX0" fmla="*/ 1054145 w 1054145"/>
              <a:gd name="connsiteY0" fmla="*/ 2310913 h 2310913"/>
              <a:gd name="connsiteX1" fmla="*/ 681723 w 1054145"/>
              <a:gd name="connsiteY1" fmla="*/ 874122 h 2310913"/>
              <a:gd name="connsiteX2" fmla="*/ 673826 w 1054145"/>
              <a:gd name="connsiteY2" fmla="*/ 679448 h 2310913"/>
              <a:gd name="connsiteX3" fmla="*/ 923730 w 1054145"/>
              <a:gd name="connsiteY3" fmla="*/ 796320 h 2310913"/>
              <a:gd name="connsiteX4" fmla="*/ 461865 w 1054145"/>
              <a:gd name="connsiteY4" fmla="*/ 0 h 2310913"/>
              <a:gd name="connsiteX5" fmla="*/ 231234 w 1054145"/>
              <a:gd name="connsiteY5" fmla="*/ 397641 h 2310913"/>
              <a:gd name="connsiteX6" fmla="*/ 219523 w 1054145"/>
              <a:gd name="connsiteY6" fmla="*/ 397641 h 2310913"/>
              <a:gd name="connsiteX7" fmla="*/ 219209 w 1054145"/>
              <a:gd name="connsiteY7" fmla="*/ 418374 h 2310913"/>
              <a:gd name="connsiteX8" fmla="*/ 0 w 1054145"/>
              <a:gd name="connsiteY8" fmla="*/ 796320 h 2310913"/>
              <a:gd name="connsiteX9" fmla="*/ 223171 w 1054145"/>
              <a:gd name="connsiteY9" fmla="*/ 691950 h 2310913"/>
              <a:gd name="connsiteX10" fmla="*/ 223356 w 1054145"/>
              <a:gd name="connsiteY10" fmla="*/ 697901 h 2310913"/>
              <a:gd name="connsiteX11" fmla="*/ 1054145 w 1054145"/>
              <a:gd name="connsiteY11" fmla="*/ 2310913 h 231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4145" h="2310913">
                <a:moveTo>
                  <a:pt x="1054145" y="2310913"/>
                </a:moveTo>
                <a:cubicBezTo>
                  <a:pt x="848768" y="1947390"/>
                  <a:pt x="718306" y="1435715"/>
                  <a:pt x="681723" y="874122"/>
                </a:cubicBezTo>
                <a:lnTo>
                  <a:pt x="673826" y="679448"/>
                </a:lnTo>
                <a:lnTo>
                  <a:pt x="923730" y="796320"/>
                </a:lnTo>
                <a:lnTo>
                  <a:pt x="461865" y="0"/>
                </a:lnTo>
                <a:lnTo>
                  <a:pt x="231234" y="397641"/>
                </a:lnTo>
                <a:lnTo>
                  <a:pt x="219523" y="397641"/>
                </a:lnTo>
                <a:lnTo>
                  <a:pt x="219209" y="418374"/>
                </a:lnTo>
                <a:lnTo>
                  <a:pt x="0" y="796320"/>
                </a:lnTo>
                <a:lnTo>
                  <a:pt x="223171" y="691950"/>
                </a:lnTo>
                <a:lnTo>
                  <a:pt x="223356" y="697901"/>
                </a:lnTo>
                <a:cubicBezTo>
                  <a:pt x="271413" y="1590823"/>
                  <a:pt x="613064" y="2283211"/>
                  <a:pt x="1054145" y="2310913"/>
                </a:cubicBezTo>
                <a:close/>
              </a:path>
            </a:pathLst>
          </a:custGeom>
          <a:gradFill>
            <a:gsLst>
              <a:gs pos="0">
                <a:srgbClr val="E93899"/>
              </a:gs>
              <a:gs pos="97664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6" name="图片 65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7772" y="155874"/>
            <a:ext cx="2592923" cy="16037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tretch>
            <a:fillRect/>
          </a:stretch>
        </p:blipFill>
        <p:spPr>
          <a:xfrm flipH="1">
            <a:off x="10744200" y="12344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41340" y="1146640"/>
            <a:ext cx="1068636" cy="539827"/>
            <a:chOff x="473725" y="1189820"/>
            <a:chExt cx="1068636" cy="539827"/>
          </a:xfrm>
        </p:grpSpPr>
        <p:sp>
          <p:nvSpPr>
            <p:cNvPr id="3" name="矩形: 圆角 2"/>
            <p:cNvSpPr/>
            <p:nvPr>
              <p:custDataLst>
                <p:tags r:id="rId2"/>
              </p:custDataLst>
            </p:nvPr>
          </p:nvSpPr>
          <p:spPr>
            <a:xfrm>
              <a:off x="473725" y="1189820"/>
              <a:ext cx="1068636" cy="539827"/>
            </a:xfrm>
            <a:prstGeom prst="roundRect">
              <a:avLst/>
            </a:prstGeom>
            <a:solidFill>
              <a:srgbClr val="E938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550843" y="1195410"/>
              <a:ext cx="7924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受精</a:t>
              </a:r>
              <a:endPara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441340" y="2452159"/>
            <a:ext cx="1620956" cy="539827"/>
            <a:chOff x="473725" y="1189820"/>
            <a:chExt cx="1620956" cy="539827"/>
          </a:xfrm>
        </p:grpSpPr>
        <p:sp>
          <p:nvSpPr>
            <p:cNvPr id="7" name="矩形: 圆角 6"/>
            <p:cNvSpPr/>
            <p:nvPr>
              <p:custDataLst>
                <p:tags r:id="rId5"/>
              </p:custDataLst>
            </p:nvPr>
          </p:nvSpPr>
          <p:spPr>
            <a:xfrm>
              <a:off x="473725" y="1189820"/>
              <a:ext cx="1620956" cy="539827"/>
            </a:xfrm>
            <a:prstGeom prst="roundRect">
              <a:avLst/>
            </a:prstGeom>
            <a:solidFill>
              <a:srgbClr val="E938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473725" y="1200937"/>
              <a:ext cx="14020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受精阶段</a:t>
              </a:r>
              <a:endPara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9" name="箭头: 下 8"/>
          <p:cNvSpPr/>
          <p:nvPr>
            <p:custDataLst>
              <p:tags r:id="rId7"/>
            </p:custDataLst>
          </p:nvPr>
        </p:nvSpPr>
        <p:spPr>
          <a:xfrm>
            <a:off x="843169" y="1802819"/>
            <a:ext cx="253388" cy="521970"/>
          </a:xfrm>
          <a:prstGeom prst="downArrow">
            <a:avLst/>
          </a:prstGeom>
          <a:solidFill>
            <a:srgbClr val="E93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62296" y="986172"/>
            <a:ext cx="1158484" cy="635219"/>
          </a:xfrm>
          <a:prstGeom prst="rect">
            <a:avLst/>
          </a:prstGeom>
        </p:spPr>
      </p:pic>
      <p:pic>
        <p:nvPicPr>
          <p:cNvPr id="35" name="图形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2331" y="5319116"/>
            <a:ext cx="914400" cy="914400"/>
          </a:xfrm>
          <a:prstGeom prst="rect">
            <a:avLst/>
          </a:prstGeom>
        </p:spPr>
      </p:pic>
      <p:sp>
        <p:nvSpPr>
          <p:cNvPr id="31" name="矩形: 圆角 30"/>
          <p:cNvSpPr/>
          <p:nvPr>
            <p:custDataLst>
              <p:tags r:id="rId13"/>
            </p:custDataLst>
          </p:nvPr>
        </p:nvSpPr>
        <p:spPr>
          <a:xfrm>
            <a:off x="3320197" y="1004023"/>
            <a:ext cx="4688668" cy="59416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</a:t>
            </a:r>
            <a:r>
              <a:rPr lang="en-US" altLang="zh-CN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步：雌雄原核的形成</a:t>
            </a:r>
            <a:endParaRPr lang="zh-CN" altLang="en-US" sz="24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36" name="组合 35"/>
          <p:cNvGrpSpPr/>
          <p:nvPr>
            <p:custDataLst>
              <p:tags r:id="rId14"/>
            </p:custDataLst>
          </p:nvPr>
        </p:nvGrpSpPr>
        <p:grpSpPr>
          <a:xfrm>
            <a:off x="8646579" y="3148091"/>
            <a:ext cx="3459061" cy="2057790"/>
            <a:chOff x="6969760" y="1294765"/>
            <a:chExt cx="5700834" cy="3347990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6969760" y="1392555"/>
              <a:ext cx="3047365" cy="2978785"/>
            </a:xfrm>
            <a:prstGeom prst="rect">
              <a:avLst/>
            </a:prstGeom>
          </p:spPr>
        </p:pic>
        <p:grpSp>
          <p:nvGrpSpPr>
            <p:cNvPr id="44" name="组合 43"/>
            <p:cNvGrpSpPr/>
            <p:nvPr>
              <p:custDataLst>
                <p:tags r:id="rId17"/>
              </p:custDataLst>
            </p:nvPr>
          </p:nvGrpSpPr>
          <p:grpSpPr>
            <a:xfrm>
              <a:off x="7929246" y="1294765"/>
              <a:ext cx="4208991" cy="1577340"/>
              <a:chOff x="6799816" y="1415750"/>
              <a:chExt cx="4690872" cy="2382436"/>
            </a:xfrm>
          </p:grpSpPr>
          <p:cxnSp>
            <p:nvCxnSpPr>
              <p:cNvPr id="51" name="直接连接符 50"/>
              <p:cNvCxnSpPr/>
              <p:nvPr>
                <p:custDataLst>
                  <p:tags r:id="rId18"/>
                </p:custDataLst>
              </p:nvPr>
            </p:nvCxnSpPr>
            <p:spPr>
              <a:xfrm flipV="1">
                <a:off x="6799816" y="1702686"/>
                <a:ext cx="1562100" cy="2095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8354712" y="1702686"/>
                <a:ext cx="13716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文本框 8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750058" y="1415750"/>
                <a:ext cx="1740630" cy="979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9pPr>
              </a:lstStyle>
              <a:p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雄原核</a:t>
                </a:r>
                <a:endParaRPr lang="zh-CN" altLang="en-US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5" name="组合 44"/>
            <p:cNvGrpSpPr/>
            <p:nvPr>
              <p:custDataLst>
                <p:tags r:id="rId21"/>
              </p:custDataLst>
            </p:nvPr>
          </p:nvGrpSpPr>
          <p:grpSpPr>
            <a:xfrm>
              <a:off x="9447741" y="2953624"/>
              <a:ext cx="3222853" cy="363731"/>
              <a:chOff x="8488916" y="3975698"/>
              <a:chExt cx="3222853" cy="363731"/>
            </a:xfrm>
          </p:grpSpPr>
          <p:cxnSp>
            <p:nvCxnSpPr>
              <p:cNvPr id="49" name="直接连接符 48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8488916" y="4268086"/>
                <a:ext cx="123739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文本框 8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9631914" y="3975698"/>
                <a:ext cx="2079855" cy="363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9pPr>
              </a:lstStyle>
              <a:p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第一极体</a:t>
                </a:r>
                <a:endParaRPr lang="zh-CN" altLang="en-US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6" name="组合 45"/>
            <p:cNvGrpSpPr/>
            <p:nvPr>
              <p:custDataLst>
                <p:tags r:id="rId24"/>
              </p:custDataLst>
            </p:nvPr>
          </p:nvGrpSpPr>
          <p:grpSpPr>
            <a:xfrm>
              <a:off x="8964364" y="3492877"/>
              <a:ext cx="3194832" cy="1149878"/>
              <a:chOff x="8465254" y="4077712"/>
              <a:chExt cx="3194832" cy="1149878"/>
            </a:xfrm>
          </p:grpSpPr>
          <p:cxnSp>
            <p:nvCxnSpPr>
              <p:cNvPr id="47" name="直接连接符 46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8465254" y="4366986"/>
                <a:ext cx="118131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文本框 8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9400717" y="4077712"/>
                <a:ext cx="2259369" cy="1149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9pPr>
              </a:lstStyle>
              <a:p>
                <a:pPr algn="ctr"/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放出的</a:t>
                </a:r>
                <a:endParaRPr lang="en-US" altLang="zh-CN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第二极体</a:t>
                </a:r>
                <a:endParaRPr lang="zh-CN" altLang="en-US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4" name="文本框 8"/>
          <p:cNvSpPr txBox="1"/>
          <p:nvPr>
            <p:custDataLst>
              <p:tags r:id="rId27"/>
            </p:custDataLst>
          </p:nvPr>
        </p:nvSpPr>
        <p:spPr>
          <a:xfrm>
            <a:off x="2139415" y="1616015"/>
            <a:ext cx="695638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9pPr>
          </a:lstStyle>
          <a:p>
            <a:pPr indent="457200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精子入卵后，尾部脱离，原有的核膜破裂并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形成一个新的核膜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，形成一个比原来精子的核还大的核，叫做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雄原核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5" name="文本框 8"/>
          <p:cNvSpPr txBox="1"/>
          <p:nvPr>
            <p:custDataLst>
              <p:tags r:id="rId28"/>
            </p:custDataLst>
          </p:nvPr>
        </p:nvSpPr>
        <p:spPr>
          <a:xfrm>
            <a:off x="1880369" y="3599989"/>
            <a:ext cx="676863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9pPr>
          </a:lstStyle>
          <a:p>
            <a:pPr indent="457200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精子入卵后被激活的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卵子完成</a:t>
            </a:r>
            <a:r>
              <a:rPr lang="en-US" altLang="zh-CN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M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Ⅱ，排出第二极体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，形成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雌原核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8919" y="364972"/>
            <a:ext cx="2255827" cy="1694852"/>
          </a:xfrm>
          <a:prstGeom prst="rect">
            <a:avLst/>
          </a:prstGeom>
        </p:spPr>
      </p:pic>
      <p:sp>
        <p:nvSpPr>
          <p:cNvPr id="14" name="任意多边形: 形状 13"/>
          <p:cNvSpPr>
            <a:spLocks noChangeAspect="1"/>
          </p:cNvSpPr>
          <p:nvPr>
            <p:custDataLst>
              <p:tags r:id="rId31"/>
            </p:custDataLst>
          </p:nvPr>
        </p:nvSpPr>
        <p:spPr>
          <a:xfrm rot="11232504" flipH="1">
            <a:off x="10021933" y="2181204"/>
            <a:ext cx="469621" cy="935292"/>
          </a:xfrm>
          <a:custGeom>
            <a:avLst/>
            <a:gdLst>
              <a:gd name="connsiteX0" fmla="*/ 1054145 w 1054145"/>
              <a:gd name="connsiteY0" fmla="*/ 2310913 h 2310913"/>
              <a:gd name="connsiteX1" fmla="*/ 681723 w 1054145"/>
              <a:gd name="connsiteY1" fmla="*/ 874122 h 2310913"/>
              <a:gd name="connsiteX2" fmla="*/ 673826 w 1054145"/>
              <a:gd name="connsiteY2" fmla="*/ 679448 h 2310913"/>
              <a:gd name="connsiteX3" fmla="*/ 923730 w 1054145"/>
              <a:gd name="connsiteY3" fmla="*/ 796320 h 2310913"/>
              <a:gd name="connsiteX4" fmla="*/ 461865 w 1054145"/>
              <a:gd name="connsiteY4" fmla="*/ 0 h 2310913"/>
              <a:gd name="connsiteX5" fmla="*/ 231234 w 1054145"/>
              <a:gd name="connsiteY5" fmla="*/ 397641 h 2310913"/>
              <a:gd name="connsiteX6" fmla="*/ 219523 w 1054145"/>
              <a:gd name="connsiteY6" fmla="*/ 397641 h 2310913"/>
              <a:gd name="connsiteX7" fmla="*/ 219209 w 1054145"/>
              <a:gd name="connsiteY7" fmla="*/ 418374 h 2310913"/>
              <a:gd name="connsiteX8" fmla="*/ 0 w 1054145"/>
              <a:gd name="connsiteY8" fmla="*/ 796320 h 2310913"/>
              <a:gd name="connsiteX9" fmla="*/ 223171 w 1054145"/>
              <a:gd name="connsiteY9" fmla="*/ 691950 h 2310913"/>
              <a:gd name="connsiteX10" fmla="*/ 223356 w 1054145"/>
              <a:gd name="connsiteY10" fmla="*/ 697901 h 2310913"/>
              <a:gd name="connsiteX11" fmla="*/ 1054145 w 1054145"/>
              <a:gd name="connsiteY11" fmla="*/ 2310913 h 231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4145" h="2310913">
                <a:moveTo>
                  <a:pt x="1054145" y="2310913"/>
                </a:moveTo>
                <a:cubicBezTo>
                  <a:pt x="848768" y="1947390"/>
                  <a:pt x="718306" y="1435715"/>
                  <a:pt x="681723" y="874122"/>
                </a:cubicBezTo>
                <a:lnTo>
                  <a:pt x="673826" y="679448"/>
                </a:lnTo>
                <a:lnTo>
                  <a:pt x="923730" y="796320"/>
                </a:lnTo>
                <a:lnTo>
                  <a:pt x="461865" y="0"/>
                </a:lnTo>
                <a:lnTo>
                  <a:pt x="231234" y="397641"/>
                </a:lnTo>
                <a:lnTo>
                  <a:pt x="219523" y="397641"/>
                </a:lnTo>
                <a:lnTo>
                  <a:pt x="219209" y="418374"/>
                </a:lnTo>
                <a:lnTo>
                  <a:pt x="0" y="796320"/>
                </a:lnTo>
                <a:lnTo>
                  <a:pt x="223171" y="691950"/>
                </a:lnTo>
                <a:lnTo>
                  <a:pt x="223356" y="697901"/>
                </a:lnTo>
                <a:cubicBezTo>
                  <a:pt x="271413" y="1590823"/>
                  <a:pt x="613064" y="2283211"/>
                  <a:pt x="1054145" y="2310913"/>
                </a:cubicBezTo>
                <a:close/>
              </a:path>
            </a:pathLst>
          </a:custGeom>
          <a:gradFill>
            <a:gsLst>
              <a:gs pos="0">
                <a:srgbClr val="E93899"/>
              </a:gs>
              <a:gs pos="97664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矩形 12"/>
          <p:cNvSpPr/>
          <p:nvPr>
            <p:custDataLst>
              <p:tags r:id="rId32"/>
            </p:custDataLst>
          </p:nvPr>
        </p:nvSpPr>
        <p:spPr>
          <a:xfrm>
            <a:off x="1986731" y="5072918"/>
            <a:ext cx="8968437" cy="11988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63550" indent="-63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929005" indent="-1460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392555" indent="-209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857375" indent="-285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zh-CN" sz="2400" b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雌、雄原核不能理解成卵子、精子原来的核，而是在原来细胞核的基础上形成的新核，原核膜已破裂。</a:t>
            </a:r>
            <a:endParaRPr lang="zh-CN" altLang="zh-CN" sz="2400" b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614060" y="1416515"/>
            <a:ext cx="1068636" cy="539827"/>
            <a:chOff x="473725" y="1189820"/>
            <a:chExt cx="1068636" cy="539827"/>
          </a:xfrm>
        </p:grpSpPr>
        <p:sp>
          <p:nvSpPr>
            <p:cNvPr id="3" name="矩形: 圆角 2"/>
            <p:cNvSpPr/>
            <p:nvPr>
              <p:custDataLst>
                <p:tags r:id="rId2"/>
              </p:custDataLst>
            </p:nvPr>
          </p:nvSpPr>
          <p:spPr>
            <a:xfrm>
              <a:off x="473725" y="1189820"/>
              <a:ext cx="1068636" cy="539827"/>
            </a:xfrm>
            <a:prstGeom prst="roundRect">
              <a:avLst/>
            </a:prstGeom>
            <a:solidFill>
              <a:srgbClr val="E938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550843" y="1195410"/>
              <a:ext cx="7924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受精</a:t>
              </a:r>
              <a:endPara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614060" y="2722034"/>
            <a:ext cx="1620956" cy="539827"/>
            <a:chOff x="473725" y="1189820"/>
            <a:chExt cx="1620956" cy="539827"/>
          </a:xfrm>
        </p:grpSpPr>
        <p:sp>
          <p:nvSpPr>
            <p:cNvPr id="7" name="矩形: 圆角 6"/>
            <p:cNvSpPr/>
            <p:nvPr>
              <p:custDataLst>
                <p:tags r:id="rId5"/>
              </p:custDataLst>
            </p:nvPr>
          </p:nvSpPr>
          <p:spPr>
            <a:xfrm>
              <a:off x="473725" y="1189820"/>
              <a:ext cx="1620956" cy="539827"/>
            </a:xfrm>
            <a:prstGeom prst="roundRect">
              <a:avLst/>
            </a:prstGeom>
            <a:solidFill>
              <a:srgbClr val="E938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473725" y="1200937"/>
              <a:ext cx="14020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受精阶段</a:t>
              </a:r>
              <a:endPara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9" name="箭头: 下 8"/>
          <p:cNvSpPr/>
          <p:nvPr>
            <p:custDataLst>
              <p:tags r:id="rId7"/>
            </p:custDataLst>
          </p:nvPr>
        </p:nvSpPr>
        <p:spPr>
          <a:xfrm>
            <a:off x="1015889" y="2072694"/>
            <a:ext cx="253388" cy="521970"/>
          </a:xfrm>
          <a:prstGeom prst="downArrow">
            <a:avLst/>
          </a:prstGeom>
          <a:solidFill>
            <a:srgbClr val="E93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53711" y="1247792"/>
            <a:ext cx="1158484" cy="635219"/>
          </a:xfrm>
          <a:prstGeom prst="rect">
            <a:avLst/>
          </a:prstGeom>
        </p:spPr>
      </p:pic>
      <p:sp>
        <p:nvSpPr>
          <p:cNvPr id="33" name="任意多边形: 形状 32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 rot="8695761" flipH="1">
            <a:off x="9442996" y="2445411"/>
            <a:ext cx="469621" cy="935292"/>
          </a:xfrm>
          <a:custGeom>
            <a:avLst/>
            <a:gdLst>
              <a:gd name="connsiteX0" fmla="*/ 1054145 w 1054145"/>
              <a:gd name="connsiteY0" fmla="*/ 2310913 h 2310913"/>
              <a:gd name="connsiteX1" fmla="*/ 681723 w 1054145"/>
              <a:gd name="connsiteY1" fmla="*/ 874122 h 2310913"/>
              <a:gd name="connsiteX2" fmla="*/ 673826 w 1054145"/>
              <a:gd name="connsiteY2" fmla="*/ 679448 h 2310913"/>
              <a:gd name="connsiteX3" fmla="*/ 923730 w 1054145"/>
              <a:gd name="connsiteY3" fmla="*/ 796320 h 2310913"/>
              <a:gd name="connsiteX4" fmla="*/ 461865 w 1054145"/>
              <a:gd name="connsiteY4" fmla="*/ 0 h 2310913"/>
              <a:gd name="connsiteX5" fmla="*/ 231234 w 1054145"/>
              <a:gd name="connsiteY5" fmla="*/ 397641 h 2310913"/>
              <a:gd name="connsiteX6" fmla="*/ 219523 w 1054145"/>
              <a:gd name="connsiteY6" fmla="*/ 397641 h 2310913"/>
              <a:gd name="connsiteX7" fmla="*/ 219209 w 1054145"/>
              <a:gd name="connsiteY7" fmla="*/ 418374 h 2310913"/>
              <a:gd name="connsiteX8" fmla="*/ 0 w 1054145"/>
              <a:gd name="connsiteY8" fmla="*/ 796320 h 2310913"/>
              <a:gd name="connsiteX9" fmla="*/ 223171 w 1054145"/>
              <a:gd name="connsiteY9" fmla="*/ 691950 h 2310913"/>
              <a:gd name="connsiteX10" fmla="*/ 223356 w 1054145"/>
              <a:gd name="connsiteY10" fmla="*/ 697901 h 2310913"/>
              <a:gd name="connsiteX11" fmla="*/ 1054145 w 1054145"/>
              <a:gd name="connsiteY11" fmla="*/ 2310913 h 231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4145" h="2310913">
                <a:moveTo>
                  <a:pt x="1054145" y="2310913"/>
                </a:moveTo>
                <a:cubicBezTo>
                  <a:pt x="848768" y="1947390"/>
                  <a:pt x="718306" y="1435715"/>
                  <a:pt x="681723" y="874122"/>
                </a:cubicBezTo>
                <a:lnTo>
                  <a:pt x="673826" y="679448"/>
                </a:lnTo>
                <a:lnTo>
                  <a:pt x="923730" y="796320"/>
                </a:lnTo>
                <a:lnTo>
                  <a:pt x="461865" y="0"/>
                </a:lnTo>
                <a:lnTo>
                  <a:pt x="231234" y="397641"/>
                </a:lnTo>
                <a:lnTo>
                  <a:pt x="219523" y="397641"/>
                </a:lnTo>
                <a:lnTo>
                  <a:pt x="219209" y="418374"/>
                </a:lnTo>
                <a:lnTo>
                  <a:pt x="0" y="796320"/>
                </a:lnTo>
                <a:lnTo>
                  <a:pt x="223171" y="691950"/>
                </a:lnTo>
                <a:lnTo>
                  <a:pt x="223356" y="697901"/>
                </a:lnTo>
                <a:cubicBezTo>
                  <a:pt x="271413" y="1590823"/>
                  <a:pt x="613064" y="2283211"/>
                  <a:pt x="1054145" y="2310913"/>
                </a:cubicBezTo>
                <a:close/>
              </a:path>
            </a:pathLst>
          </a:custGeom>
          <a:gradFill>
            <a:gsLst>
              <a:gs pos="0">
                <a:srgbClr val="E93899"/>
              </a:gs>
              <a:gs pos="97664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矩形: 圆角 9"/>
          <p:cNvSpPr/>
          <p:nvPr>
            <p:custDataLst>
              <p:tags r:id="rId11"/>
            </p:custDataLst>
          </p:nvPr>
        </p:nvSpPr>
        <p:spPr>
          <a:xfrm>
            <a:off x="3115046" y="1218365"/>
            <a:ext cx="5957556" cy="59416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</a:t>
            </a:r>
            <a:r>
              <a:rPr lang="en-US" altLang="zh-CN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步：雌雄原核结合，受精卵形成</a:t>
            </a:r>
            <a:endParaRPr lang="zh-CN" altLang="en-US" sz="24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36" name="组合 35"/>
          <p:cNvGrpSpPr/>
          <p:nvPr>
            <p:custDataLst>
              <p:tags r:id="rId12"/>
            </p:custDataLst>
          </p:nvPr>
        </p:nvGrpSpPr>
        <p:grpSpPr>
          <a:xfrm>
            <a:off x="8292718" y="441029"/>
            <a:ext cx="3459061" cy="2057790"/>
            <a:chOff x="6969760" y="1294765"/>
            <a:chExt cx="5700834" cy="3347990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6969760" y="1392555"/>
              <a:ext cx="3047365" cy="2978785"/>
            </a:xfrm>
            <a:prstGeom prst="rect">
              <a:avLst/>
            </a:prstGeom>
          </p:spPr>
        </p:pic>
        <p:grpSp>
          <p:nvGrpSpPr>
            <p:cNvPr id="44" name="组合 43"/>
            <p:cNvGrpSpPr/>
            <p:nvPr>
              <p:custDataLst>
                <p:tags r:id="rId15"/>
              </p:custDataLst>
            </p:nvPr>
          </p:nvGrpSpPr>
          <p:grpSpPr>
            <a:xfrm>
              <a:off x="7929246" y="1294765"/>
              <a:ext cx="4208991" cy="1577340"/>
              <a:chOff x="6799816" y="1415750"/>
              <a:chExt cx="4690872" cy="2382436"/>
            </a:xfrm>
          </p:grpSpPr>
          <p:cxnSp>
            <p:nvCxnSpPr>
              <p:cNvPr id="51" name="直接连接符 50"/>
              <p:cNvCxnSpPr/>
              <p:nvPr>
                <p:custDataLst>
                  <p:tags r:id="rId16"/>
                </p:custDataLst>
              </p:nvPr>
            </p:nvCxnSpPr>
            <p:spPr>
              <a:xfrm flipV="1">
                <a:off x="6799816" y="1702686"/>
                <a:ext cx="1562100" cy="2095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8354712" y="1702686"/>
                <a:ext cx="13716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文本框 8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9750058" y="1415750"/>
                <a:ext cx="1740630" cy="979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9pPr>
              </a:lstStyle>
              <a:p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雄原核</a:t>
                </a:r>
                <a:endParaRPr lang="zh-CN" altLang="en-US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5" name="组合 44"/>
            <p:cNvGrpSpPr/>
            <p:nvPr>
              <p:custDataLst>
                <p:tags r:id="rId19"/>
              </p:custDataLst>
            </p:nvPr>
          </p:nvGrpSpPr>
          <p:grpSpPr>
            <a:xfrm>
              <a:off x="9447741" y="2953624"/>
              <a:ext cx="3222853" cy="311746"/>
              <a:chOff x="8488916" y="3975698"/>
              <a:chExt cx="3222853" cy="311746"/>
            </a:xfrm>
          </p:grpSpPr>
          <p:cxnSp>
            <p:nvCxnSpPr>
              <p:cNvPr id="49" name="直接连接符 48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8488916" y="4268086"/>
                <a:ext cx="123739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文本框 8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9631914" y="3975698"/>
                <a:ext cx="2079855" cy="311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9pPr>
              </a:lstStyle>
              <a:p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第一极体</a:t>
                </a:r>
                <a:endParaRPr lang="zh-CN" altLang="en-US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6" name="组合 45"/>
            <p:cNvGrpSpPr/>
            <p:nvPr>
              <p:custDataLst>
                <p:tags r:id="rId22"/>
              </p:custDataLst>
            </p:nvPr>
          </p:nvGrpSpPr>
          <p:grpSpPr>
            <a:xfrm>
              <a:off x="8964364" y="3492877"/>
              <a:ext cx="3194832" cy="1149878"/>
              <a:chOff x="8465254" y="4077712"/>
              <a:chExt cx="3194832" cy="1149878"/>
            </a:xfrm>
          </p:grpSpPr>
          <p:cxnSp>
            <p:nvCxnSpPr>
              <p:cNvPr id="47" name="直接连接符 46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8465254" y="4366986"/>
                <a:ext cx="118131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文本框 8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9400717" y="4077712"/>
                <a:ext cx="2259369" cy="1149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  <a:cs typeface="+mn-cs"/>
                  </a:defRPr>
                </a:lvl9pPr>
              </a:lstStyle>
              <a:p>
                <a:pPr algn="ctr"/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放出的</a:t>
                </a:r>
                <a:endParaRPr lang="en-US" altLang="zh-CN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第二极体</a:t>
                </a:r>
                <a:endParaRPr lang="zh-CN" altLang="en-US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3180" y="3348068"/>
            <a:ext cx="1849030" cy="1808799"/>
          </a:xfrm>
          <a:prstGeom prst="rect">
            <a:avLst/>
          </a:prstGeom>
        </p:spPr>
      </p:pic>
      <p:sp>
        <p:nvSpPr>
          <p:cNvPr id="14" name="矩形: 圆角 13"/>
          <p:cNvSpPr/>
          <p:nvPr>
            <p:custDataLst>
              <p:tags r:id="rId27"/>
            </p:custDataLst>
          </p:nvPr>
        </p:nvSpPr>
        <p:spPr>
          <a:xfrm>
            <a:off x="3370998" y="2090762"/>
            <a:ext cx="4126928" cy="55499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雌、雄原核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充分发育</a:t>
            </a:r>
            <a:endParaRPr lang="zh-CN" altLang="en-US" sz="24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矩形: 圆角 15"/>
          <p:cNvSpPr/>
          <p:nvPr>
            <p:custDataLst>
              <p:tags r:id="rId28"/>
            </p:custDataLst>
          </p:nvPr>
        </p:nvSpPr>
        <p:spPr>
          <a:xfrm>
            <a:off x="3454306" y="3101670"/>
            <a:ext cx="4043620" cy="53213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相向移动，彼此靠近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矩形: 圆角 17"/>
          <p:cNvSpPr/>
          <p:nvPr>
            <p:custDataLst>
              <p:tags r:id="rId29"/>
            </p:custDataLst>
          </p:nvPr>
        </p:nvSpPr>
        <p:spPr>
          <a:xfrm>
            <a:off x="2826261" y="4201922"/>
            <a:ext cx="5299710" cy="895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核膜消失，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形成含有两个染色体组的合子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，受精卵形成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30"/>
            </p:custDataLst>
          </p:nvPr>
        </p:nvSpPr>
        <p:spPr>
          <a:xfrm>
            <a:off x="8874571" y="5268722"/>
            <a:ext cx="305520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9pPr>
          </a:lstStyle>
          <a:p>
            <a:pPr algn="ctr"/>
            <a:r>
              <a:rPr lang="zh-CN" altLang="en-US" sz="22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核膜消失，</a:t>
            </a:r>
            <a:endParaRPr lang="en-US" altLang="zh-CN" sz="220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2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第一次卵裂即将开始</a:t>
            </a:r>
            <a:endParaRPr lang="zh-CN" altLang="en-US" sz="220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箭头: 下 19"/>
          <p:cNvSpPr/>
          <p:nvPr>
            <p:custDataLst>
              <p:tags r:id="rId31"/>
            </p:custDataLst>
          </p:nvPr>
        </p:nvSpPr>
        <p:spPr>
          <a:xfrm>
            <a:off x="5307768" y="2634753"/>
            <a:ext cx="253388" cy="521970"/>
          </a:xfrm>
          <a:prstGeom prst="downArrow">
            <a:avLst/>
          </a:prstGeom>
          <a:solidFill>
            <a:srgbClr val="E93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箭头: 下 20"/>
          <p:cNvSpPr/>
          <p:nvPr>
            <p:custDataLst>
              <p:tags r:id="rId32"/>
            </p:custDataLst>
          </p:nvPr>
        </p:nvSpPr>
        <p:spPr>
          <a:xfrm>
            <a:off x="5307768" y="3640333"/>
            <a:ext cx="253388" cy="521970"/>
          </a:xfrm>
          <a:prstGeom prst="downArrow">
            <a:avLst/>
          </a:prstGeom>
          <a:solidFill>
            <a:srgbClr val="E93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4" grpId="0" animBg="1"/>
      <p:bldP spid="16" grpId="0" animBg="1"/>
      <p:bldP spid="18" grpId="0" animBg="1"/>
      <p:bldP spid="19" grpId="0"/>
      <p:bldP spid="20" grpId="0" animBg="1"/>
      <p:bldP spid="21" grpId="0" animBg="1"/>
    </p:bldLst>
  </p:timing>
</p:sld>
</file>

<file path=ppt/tags/tag1.xml><?xml version="1.0" encoding="utf-8"?>
<p:tagLst xmlns:p="http://schemas.openxmlformats.org/presentationml/2006/main">
  <p:tag name="AS_UNIQUEID" val="12957"/>
</p:tagLst>
</file>

<file path=ppt/tags/tag10.xml><?xml version="1.0" encoding="utf-8"?>
<p:tagLst xmlns:p="http://schemas.openxmlformats.org/presentationml/2006/main">
  <p:tag name="AS_UNIQUEID" val="12967"/>
</p:tagLst>
</file>

<file path=ppt/tags/tag100.xml><?xml version="1.0" encoding="utf-8"?>
<p:tagLst xmlns:p="http://schemas.openxmlformats.org/presentationml/2006/main">
  <p:tag name="AS_UNIQUEID" val="6327"/>
</p:tagLst>
</file>

<file path=ppt/tags/tag101.xml><?xml version="1.0" encoding="utf-8"?>
<p:tagLst xmlns:p="http://schemas.openxmlformats.org/presentationml/2006/main">
  <p:tag name="AS_UNIQUEID" val="6328"/>
</p:tagLst>
</file>

<file path=ppt/tags/tag102.xml><?xml version="1.0" encoding="utf-8"?>
<p:tagLst xmlns:p="http://schemas.openxmlformats.org/presentationml/2006/main">
  <p:tag name="AS_UNIQUEID" val="2841"/>
</p:tagLst>
</file>

<file path=ppt/tags/tag103.xml><?xml version="1.0" encoding="utf-8"?>
<p:tagLst xmlns:p="http://schemas.openxmlformats.org/presentationml/2006/main">
  <p:tag name="AS_UNIQUEID" val="12862"/>
</p:tagLst>
</file>

<file path=ppt/tags/tag104.xml><?xml version="1.0" encoding="utf-8"?>
<p:tagLst xmlns:p="http://schemas.openxmlformats.org/presentationml/2006/main">
  <p:tag name="AS_UNIQUEID" val="12863"/>
</p:tagLst>
</file>

<file path=ppt/tags/tag105.xml><?xml version="1.0" encoding="utf-8"?>
<p:tagLst xmlns:p="http://schemas.openxmlformats.org/presentationml/2006/main">
  <p:tag name="AS_UNIQUEID" val="12864"/>
</p:tagLst>
</file>

<file path=ppt/tags/tag106.xml><?xml version="1.0" encoding="utf-8"?>
<p:tagLst xmlns:p="http://schemas.openxmlformats.org/presentationml/2006/main">
  <p:tag name="AS_UNIQUEID" val="12865"/>
</p:tagLst>
</file>

<file path=ppt/tags/tag107.xml><?xml version="1.0" encoding="utf-8"?>
<p:tagLst xmlns:p="http://schemas.openxmlformats.org/presentationml/2006/main">
  <p:tag name="AS_UNIQUEID" val="6324"/>
</p:tagLst>
</file>

<file path=ppt/tags/tag108.xml><?xml version="1.0" encoding="utf-8"?>
<p:tagLst xmlns:p="http://schemas.openxmlformats.org/presentationml/2006/main">
  <p:tag name="AS_UNIQUEID" val="12867"/>
</p:tagLst>
</file>

<file path=ppt/tags/tag109.xml><?xml version="1.0" encoding="utf-8"?>
<p:tagLst xmlns:p="http://schemas.openxmlformats.org/presentationml/2006/main">
  <p:tag name="AS_UNIQUEID" val="12868"/>
</p:tagLst>
</file>

<file path=ppt/tags/tag11.xml><?xml version="1.0" encoding="utf-8"?>
<p:tagLst xmlns:p="http://schemas.openxmlformats.org/presentationml/2006/main">
  <p:tag name="AS_UNIQUEID" val="12969"/>
</p:tagLst>
</file>

<file path=ppt/tags/tag110.xml><?xml version="1.0" encoding="utf-8"?>
<p:tagLst xmlns:p="http://schemas.openxmlformats.org/presentationml/2006/main">
  <p:tag name="AS_UNIQUEID" val="12869"/>
</p:tagLst>
</file>

<file path=ppt/tags/tag111.xml><?xml version="1.0" encoding="utf-8"?>
<p:tagLst xmlns:p="http://schemas.openxmlformats.org/presentationml/2006/main">
  <p:tag name="AS_UNIQUEID" val="12870"/>
</p:tagLst>
</file>

<file path=ppt/tags/tag112.xml><?xml version="1.0" encoding="utf-8"?>
<p:tagLst xmlns:p="http://schemas.openxmlformats.org/presentationml/2006/main">
  <p:tag name="AS_UNIQUEID" val="12871"/>
</p:tagLst>
</file>

<file path=ppt/tags/tag113.xml><?xml version="1.0" encoding="utf-8"?>
<p:tagLst xmlns:p="http://schemas.openxmlformats.org/presentationml/2006/main">
  <p:tag name="AS_UNIQUEID" val="12872"/>
</p:tagLst>
</file>

<file path=ppt/tags/tag114.xml><?xml version="1.0" encoding="utf-8"?>
<p:tagLst xmlns:p="http://schemas.openxmlformats.org/presentationml/2006/main">
  <p:tag name="AS_UNIQUEID" val="12873"/>
</p:tagLst>
</file>

<file path=ppt/tags/tag115.xml><?xml version="1.0" encoding="utf-8"?>
<p:tagLst xmlns:p="http://schemas.openxmlformats.org/presentationml/2006/main">
  <p:tag name="AS_UNIQUEID" val="12874"/>
</p:tagLst>
</file>

<file path=ppt/tags/tag116.xml><?xml version="1.0" encoding="utf-8"?>
<p:tagLst xmlns:p="http://schemas.openxmlformats.org/presentationml/2006/main">
  <p:tag name="AS_UNIQUEID" val="12875"/>
</p:tagLst>
</file>

<file path=ppt/tags/tag117.xml><?xml version="1.0" encoding="utf-8"?>
<p:tagLst xmlns:p="http://schemas.openxmlformats.org/presentationml/2006/main">
  <p:tag name="AS_UNIQUEID" val="6324"/>
</p:tagLst>
</file>

<file path=ppt/tags/tag118.xml><?xml version="1.0" encoding="utf-8"?>
<p:tagLst xmlns:p="http://schemas.openxmlformats.org/presentationml/2006/main">
  <p:tag name="AS_UNIQUEID" val="6347"/>
</p:tagLst>
</file>

<file path=ppt/tags/tag119.xml><?xml version="1.0" encoding="utf-8"?>
<p:tagLst xmlns:p="http://schemas.openxmlformats.org/presentationml/2006/main">
  <p:tag name="AS_UNIQUEID" val="7061"/>
</p:tagLst>
</file>

<file path=ppt/tags/tag12.xml><?xml version="1.0" encoding="utf-8"?>
<p:tagLst xmlns:p="http://schemas.openxmlformats.org/presentationml/2006/main">
  <p:tag name="AS_UNIQUEID" val="12970"/>
</p:tagLst>
</file>

<file path=ppt/tags/tag120.xml><?xml version="1.0" encoding="utf-8"?>
<p:tagLst xmlns:p="http://schemas.openxmlformats.org/presentationml/2006/main">
  <p:tag name="AS_UNIQUEID" val="6340"/>
</p:tagLst>
</file>

<file path=ppt/tags/tag121.xml><?xml version="1.0" encoding="utf-8"?>
<p:tagLst xmlns:p="http://schemas.openxmlformats.org/presentationml/2006/main">
  <p:tag name="AS_UNIQUEID" val="6342"/>
</p:tagLst>
</file>

<file path=ppt/tags/tag122.xml><?xml version="1.0" encoding="utf-8"?>
<p:tagLst xmlns:p="http://schemas.openxmlformats.org/presentationml/2006/main">
  <p:tag name="AS_UNIQUEID" val="6343"/>
</p:tagLst>
</file>

<file path=ppt/tags/tag123.xml><?xml version="1.0" encoding="utf-8"?>
<p:tagLst xmlns:p="http://schemas.openxmlformats.org/presentationml/2006/main">
  <p:tag name="AS_UNIQUEID" val="6344"/>
</p:tagLst>
</file>

<file path=ppt/tags/tag124.xml><?xml version="1.0" encoding="utf-8"?>
<p:tagLst xmlns:p="http://schemas.openxmlformats.org/presentationml/2006/main">
  <p:tag name="AS_UNIQUEID" val="6345"/>
</p:tagLst>
</file>

<file path=ppt/tags/tag125.xml><?xml version="1.0" encoding="utf-8"?>
<p:tagLst xmlns:p="http://schemas.openxmlformats.org/presentationml/2006/main">
  <p:tag name="AS_UNIQUEID" val="6346"/>
</p:tagLst>
</file>

<file path=ppt/tags/tag126.xml><?xml version="1.0" encoding="utf-8"?>
<p:tagLst xmlns:p="http://schemas.openxmlformats.org/presentationml/2006/main">
  <p:tag name="AS_UNIQUEID" val="3995"/>
</p:tagLst>
</file>

<file path=ppt/tags/tag127.xml><?xml version="1.0" encoding="utf-8"?>
<p:tagLst xmlns:p="http://schemas.openxmlformats.org/presentationml/2006/main">
  <p:tag name="AS_UNIQUEID" val="7735"/>
  <p:tag name="KSO_WM_BEAUTIFY_FLAG" val=""/>
</p:tagLst>
</file>

<file path=ppt/tags/tag128.xml><?xml version="1.0" encoding="utf-8"?>
<p:tagLst xmlns:p="http://schemas.openxmlformats.org/presentationml/2006/main">
  <p:tag name="AS_UNIQUEID" val="6361"/>
</p:tagLst>
</file>

<file path=ppt/tags/tag129.xml><?xml version="1.0" encoding="utf-8"?>
<p:tagLst xmlns:p="http://schemas.openxmlformats.org/presentationml/2006/main">
  <p:tag name="AS_UNIQUEID" val="6359"/>
</p:tagLst>
</file>

<file path=ppt/tags/tag13.xml><?xml version="1.0" encoding="utf-8"?>
<p:tagLst xmlns:p="http://schemas.openxmlformats.org/presentationml/2006/main">
  <p:tag name="AS_UNIQUEID" val="12971"/>
</p:tagLst>
</file>

<file path=ppt/tags/tag130.xml><?xml version="1.0" encoding="utf-8"?>
<p:tagLst xmlns:p="http://schemas.openxmlformats.org/presentationml/2006/main">
  <p:tag name="AS_UNIQUEID" val="12876"/>
</p:tagLst>
</file>

<file path=ppt/tags/tag131.xml><?xml version="1.0" encoding="utf-8"?>
<p:tagLst xmlns:p="http://schemas.openxmlformats.org/presentationml/2006/main">
  <p:tag name="AS_UNIQUEID" val="6324"/>
</p:tagLst>
</file>

<file path=ppt/tags/tag132.xml><?xml version="1.0" encoding="utf-8"?>
<p:tagLst xmlns:p="http://schemas.openxmlformats.org/presentationml/2006/main">
  <p:tag name="AS_UNIQUEID" val="12877"/>
</p:tagLst>
</file>

<file path=ppt/tags/tag133.xml><?xml version="1.0" encoding="utf-8"?>
<p:tagLst xmlns:p="http://schemas.openxmlformats.org/presentationml/2006/main">
  <p:tag name="AS_UNIQUEID" val="6320"/>
</p:tagLst>
</file>

<file path=ppt/tags/tag134.xml><?xml version="1.0" encoding="utf-8"?>
<p:tagLst xmlns:p="http://schemas.openxmlformats.org/presentationml/2006/main">
  <p:tag name="AS_UNIQUEID" val="12879"/>
</p:tagLst>
</file>

<file path=ppt/tags/tag135.xml><?xml version="1.0" encoding="utf-8"?>
<p:tagLst xmlns:p="http://schemas.openxmlformats.org/presentationml/2006/main">
  <p:tag name="AS_UNIQUEID" val="12880"/>
</p:tagLst>
</file>

<file path=ppt/tags/tag136.xml><?xml version="1.0" encoding="utf-8"?>
<p:tagLst xmlns:p="http://schemas.openxmlformats.org/presentationml/2006/main">
  <p:tag name="AS_UNIQUEID" val="12881"/>
</p:tagLst>
</file>

<file path=ppt/tags/tag137.xml><?xml version="1.0" encoding="utf-8"?>
<p:tagLst xmlns:p="http://schemas.openxmlformats.org/presentationml/2006/main">
  <p:tag name="AS_UNIQUEID" val="12882"/>
</p:tagLst>
</file>

<file path=ppt/tags/tag138.xml><?xml version="1.0" encoding="utf-8"?>
<p:tagLst xmlns:p="http://schemas.openxmlformats.org/presentationml/2006/main">
  <p:tag name="AS_UNIQUEID" val="12883"/>
</p:tagLst>
</file>

<file path=ppt/tags/tag139.xml><?xml version="1.0" encoding="utf-8"?>
<p:tagLst xmlns:p="http://schemas.openxmlformats.org/presentationml/2006/main">
  <p:tag name="AS_UNIQUEID" val="12884"/>
</p:tagLst>
</file>

<file path=ppt/tags/tag14.xml><?xml version="1.0" encoding="utf-8"?>
<p:tagLst xmlns:p="http://schemas.openxmlformats.org/presentationml/2006/main">
  <p:tag name="AS_UNIQUEID" val="12972"/>
</p:tagLst>
</file>

<file path=ppt/tags/tag140.xml><?xml version="1.0" encoding="utf-8"?>
<p:tagLst xmlns:p="http://schemas.openxmlformats.org/presentationml/2006/main">
  <p:tag name="AS_UNIQUEID" val="12885"/>
</p:tagLst>
</file>

<file path=ppt/tags/tag141.xml><?xml version="1.0" encoding="utf-8"?>
<p:tagLst xmlns:p="http://schemas.openxmlformats.org/presentationml/2006/main">
  <p:tag name="AS_UNIQUEID" val="12886"/>
</p:tagLst>
</file>

<file path=ppt/tags/tag142.xml><?xml version="1.0" encoding="utf-8"?>
<p:tagLst xmlns:p="http://schemas.openxmlformats.org/presentationml/2006/main">
  <p:tag name="AS_UNIQUEID" val="6324"/>
</p:tagLst>
</file>

<file path=ppt/tags/tag143.xml><?xml version="1.0" encoding="utf-8"?>
<p:tagLst xmlns:p="http://schemas.openxmlformats.org/presentationml/2006/main">
  <p:tag name="AS_UNIQUEID" val="3995"/>
</p:tagLst>
</file>

<file path=ppt/tags/tag144.xml><?xml version="1.0" encoding="utf-8"?>
<p:tagLst xmlns:p="http://schemas.openxmlformats.org/presentationml/2006/main">
  <p:tag name="AS_UNIQUEID" val="7735"/>
  <p:tag name="KSO_WM_BEAUTIFY_FLAG" val=""/>
</p:tagLst>
</file>

<file path=ppt/tags/tag145.xml><?xml version="1.0" encoding="utf-8"?>
<p:tagLst xmlns:p="http://schemas.openxmlformats.org/presentationml/2006/main">
  <p:tag name="AS_UNIQUEID" val="6357"/>
</p:tagLst>
</file>

<file path=ppt/tags/tag146.xml><?xml version="1.0" encoding="utf-8"?>
<p:tagLst xmlns:p="http://schemas.openxmlformats.org/presentationml/2006/main">
  <p:tag name="AS_UNIQUEID" val="12887"/>
</p:tagLst>
</file>

<file path=ppt/tags/tag147.xml><?xml version="1.0" encoding="utf-8"?>
<p:tagLst xmlns:p="http://schemas.openxmlformats.org/presentationml/2006/main">
  <p:tag name="AS_UNIQUEID" val="7061"/>
</p:tagLst>
</file>

<file path=ppt/tags/tag148.xml><?xml version="1.0" encoding="utf-8"?>
<p:tagLst xmlns:p="http://schemas.openxmlformats.org/presentationml/2006/main">
  <p:tag name="AS_UNIQUEID" val="6340"/>
</p:tagLst>
</file>

<file path=ppt/tags/tag149.xml><?xml version="1.0" encoding="utf-8"?>
<p:tagLst xmlns:p="http://schemas.openxmlformats.org/presentationml/2006/main">
  <p:tag name="AS_UNIQUEID" val="6342"/>
</p:tagLst>
</file>

<file path=ppt/tags/tag15.xml><?xml version="1.0" encoding="utf-8"?>
<p:tagLst xmlns:p="http://schemas.openxmlformats.org/presentationml/2006/main">
  <p:tag name="AS_UNIQUEID" val="12973"/>
</p:tagLst>
</file>

<file path=ppt/tags/tag150.xml><?xml version="1.0" encoding="utf-8"?>
<p:tagLst xmlns:p="http://schemas.openxmlformats.org/presentationml/2006/main">
  <p:tag name="AS_UNIQUEID" val="6343"/>
</p:tagLst>
</file>

<file path=ppt/tags/tag151.xml><?xml version="1.0" encoding="utf-8"?>
<p:tagLst xmlns:p="http://schemas.openxmlformats.org/presentationml/2006/main">
  <p:tag name="AS_UNIQUEID" val="6344"/>
</p:tagLst>
</file>

<file path=ppt/tags/tag152.xml><?xml version="1.0" encoding="utf-8"?>
<p:tagLst xmlns:p="http://schemas.openxmlformats.org/presentationml/2006/main">
  <p:tag name="AS_UNIQUEID" val="6345"/>
</p:tagLst>
</file>

<file path=ppt/tags/tag153.xml><?xml version="1.0" encoding="utf-8"?>
<p:tagLst xmlns:p="http://schemas.openxmlformats.org/presentationml/2006/main">
  <p:tag name="AS_UNIQUEID" val="6346"/>
</p:tagLst>
</file>

<file path=ppt/tags/tag154.xml><?xml version="1.0" encoding="utf-8"?>
<p:tagLst xmlns:p="http://schemas.openxmlformats.org/presentationml/2006/main">
  <p:tag name="AS_UNIQUEID" val="6359"/>
</p:tagLst>
</file>

<file path=ppt/tags/tag155.xml><?xml version="1.0" encoding="utf-8"?>
<p:tagLst xmlns:p="http://schemas.openxmlformats.org/presentationml/2006/main">
  <p:tag name="AS_UNIQUEID" val="12888"/>
</p:tagLst>
</file>

<file path=ppt/tags/tag156.xml><?xml version="1.0" encoding="utf-8"?>
<p:tagLst xmlns:p="http://schemas.openxmlformats.org/presentationml/2006/main">
  <p:tag name="AS_UNIQUEID" val="6320"/>
</p:tagLst>
</file>

<file path=ppt/tags/tag157.xml><?xml version="1.0" encoding="utf-8"?>
<p:tagLst xmlns:p="http://schemas.openxmlformats.org/presentationml/2006/main">
  <p:tag name="AS_UNIQUEID" val="13069"/>
</p:tagLst>
</file>

<file path=ppt/tags/tag158.xml><?xml version="1.0" encoding="utf-8"?>
<p:tagLst xmlns:p="http://schemas.openxmlformats.org/presentationml/2006/main">
  <p:tag name="AS_UNIQUEID" val="12890"/>
</p:tagLst>
</file>

<file path=ppt/tags/tag159.xml><?xml version="1.0" encoding="utf-8"?>
<p:tagLst xmlns:p="http://schemas.openxmlformats.org/presentationml/2006/main">
  <p:tag name="AS_UNIQUEID" val="12891"/>
</p:tagLst>
</file>

<file path=ppt/tags/tag16.xml><?xml version="1.0" encoding="utf-8"?>
<p:tagLst xmlns:p="http://schemas.openxmlformats.org/presentationml/2006/main">
  <p:tag name="AS_UNIQUEID" val="12975"/>
</p:tagLst>
</file>

<file path=ppt/tags/tag160.xml><?xml version="1.0" encoding="utf-8"?>
<p:tagLst xmlns:p="http://schemas.openxmlformats.org/presentationml/2006/main">
  <p:tag name="AS_UNIQUEID" val="12892"/>
</p:tagLst>
</file>

<file path=ppt/tags/tag161.xml><?xml version="1.0" encoding="utf-8"?>
<p:tagLst xmlns:p="http://schemas.openxmlformats.org/presentationml/2006/main">
  <p:tag name="AS_UNIQUEID" val="12893"/>
</p:tagLst>
</file>

<file path=ppt/tags/tag162.xml><?xml version="1.0" encoding="utf-8"?>
<p:tagLst xmlns:p="http://schemas.openxmlformats.org/presentationml/2006/main">
  <p:tag name="AS_UNIQUEID" val="12894"/>
</p:tagLst>
</file>

<file path=ppt/tags/tag163.xml><?xml version="1.0" encoding="utf-8"?>
<p:tagLst xmlns:p="http://schemas.openxmlformats.org/presentationml/2006/main">
  <p:tag name="AS_UNIQUEID" val="12895"/>
</p:tagLst>
</file>

<file path=ppt/tags/tag164.xml><?xml version="1.0" encoding="utf-8"?>
<p:tagLst xmlns:p="http://schemas.openxmlformats.org/presentationml/2006/main">
  <p:tag name="AS_UNIQUEID" val="12896"/>
</p:tagLst>
</file>

<file path=ppt/tags/tag165.xml><?xml version="1.0" encoding="utf-8"?>
<p:tagLst xmlns:p="http://schemas.openxmlformats.org/presentationml/2006/main">
  <p:tag name="AS_UNIQUEID" val="12897"/>
</p:tagLst>
</file>

<file path=ppt/tags/tag166.xml><?xml version="1.0" encoding="utf-8"?>
<p:tagLst xmlns:p="http://schemas.openxmlformats.org/presentationml/2006/main">
  <p:tag name="AS_UNIQUEID" val="7735"/>
  <p:tag name="KSO_WM_BEAUTIFY_FLAG" val=""/>
</p:tagLst>
</file>

<file path=ppt/tags/tag167.xml><?xml version="1.0" encoding="utf-8"?>
<p:tagLst xmlns:p="http://schemas.openxmlformats.org/presentationml/2006/main">
  <p:tag name="AS_UNIQUEID" val="6324"/>
</p:tagLst>
</file>

<file path=ppt/tags/tag168.xml><?xml version="1.0" encoding="utf-8"?>
<p:tagLst xmlns:p="http://schemas.openxmlformats.org/presentationml/2006/main">
  <p:tag name="AS_UNIQUEID" val="12898"/>
</p:tagLst>
</file>

<file path=ppt/tags/tag169.xml><?xml version="1.0" encoding="utf-8"?>
<p:tagLst xmlns:p="http://schemas.openxmlformats.org/presentationml/2006/main">
  <p:tag name="AS_UNIQUEID" val="6371"/>
</p:tagLst>
</file>

<file path=ppt/tags/tag17.xml><?xml version="1.0" encoding="utf-8"?>
<p:tagLst xmlns:p="http://schemas.openxmlformats.org/presentationml/2006/main">
  <p:tag name="AS_UNIQUEID" val="12976"/>
</p:tagLst>
</file>

<file path=ppt/tags/tag170.xml><?xml version="1.0" encoding="utf-8"?>
<p:tagLst xmlns:p="http://schemas.openxmlformats.org/presentationml/2006/main">
  <p:tag name="AS_UNIQUEID" val="6375"/>
</p:tagLst>
</file>

<file path=ppt/tags/tag171.xml><?xml version="1.0" encoding="utf-8"?>
<p:tagLst xmlns:p="http://schemas.openxmlformats.org/presentationml/2006/main">
  <p:tag name="AS_UNIQUEID" val="6376"/>
</p:tagLst>
</file>

<file path=ppt/tags/tag172.xml><?xml version="1.0" encoding="utf-8"?>
<p:tagLst xmlns:p="http://schemas.openxmlformats.org/presentationml/2006/main">
  <p:tag name="AS_UNIQUEID" val="6377"/>
</p:tagLst>
</file>

<file path=ppt/tags/tag173.xml><?xml version="1.0" encoding="utf-8"?>
<p:tagLst xmlns:p="http://schemas.openxmlformats.org/presentationml/2006/main">
  <p:tag name="AS_UNIQUEID" val="6378"/>
</p:tagLst>
</file>

<file path=ppt/tags/tag174.xml><?xml version="1.0" encoding="utf-8"?>
<p:tagLst xmlns:p="http://schemas.openxmlformats.org/presentationml/2006/main">
  <p:tag name="AS_UNIQUEID" val="6383"/>
</p:tagLst>
</file>

<file path=ppt/tags/tag175.xml><?xml version="1.0" encoding="utf-8"?>
<p:tagLst xmlns:p="http://schemas.openxmlformats.org/presentationml/2006/main">
  <p:tag name="AS_UNIQUEID" val="6384"/>
</p:tagLst>
</file>

<file path=ppt/tags/tag176.xml><?xml version="1.0" encoding="utf-8"?>
<p:tagLst xmlns:p="http://schemas.openxmlformats.org/presentationml/2006/main">
  <p:tag name="AS_UNIQUEID" val="6385"/>
</p:tagLst>
</file>

<file path=ppt/tags/tag177.xml><?xml version="1.0" encoding="utf-8"?>
<p:tagLst xmlns:p="http://schemas.openxmlformats.org/presentationml/2006/main">
  <p:tag name="AS_UNIQUEID" val="6386"/>
</p:tagLst>
</file>

<file path=ppt/tags/tag178.xml><?xml version="1.0" encoding="utf-8"?>
<p:tagLst xmlns:p="http://schemas.openxmlformats.org/presentationml/2006/main">
  <p:tag name="AS_UNIQUEID" val="6387"/>
</p:tagLst>
</file>

<file path=ppt/tags/tag179.xml><?xml version="1.0" encoding="utf-8"?>
<p:tagLst xmlns:p="http://schemas.openxmlformats.org/presentationml/2006/main">
  <p:tag name="AS_UNIQUEID" val="6388"/>
</p:tagLst>
</file>

<file path=ppt/tags/tag18.xml><?xml version="1.0" encoding="utf-8"?>
<p:tagLst xmlns:p="http://schemas.openxmlformats.org/presentationml/2006/main">
  <p:tag name="AS_UNIQUEID" val="12977"/>
</p:tagLst>
</file>

<file path=ppt/tags/tag180.xml><?xml version="1.0" encoding="utf-8"?>
<p:tagLst xmlns:p="http://schemas.openxmlformats.org/presentationml/2006/main">
  <p:tag name="AS_UNIQUEID" val="6372"/>
</p:tagLst>
</file>

<file path=ppt/tags/tag181.xml><?xml version="1.0" encoding="utf-8"?>
<p:tagLst xmlns:p="http://schemas.openxmlformats.org/presentationml/2006/main">
  <p:tag name="AS_UNIQUEID" val="6374"/>
</p:tagLst>
</file>

<file path=ppt/tags/tag182.xml><?xml version="1.0" encoding="utf-8"?>
<p:tagLst xmlns:p="http://schemas.openxmlformats.org/presentationml/2006/main">
  <p:tag name="AS_UNIQUEID" val="6359"/>
</p:tagLst>
</file>

<file path=ppt/tags/tag183.xml><?xml version="1.0" encoding="utf-8"?>
<p:tagLst xmlns:p="http://schemas.openxmlformats.org/presentationml/2006/main">
  <p:tag name="AS_UNIQUEID" val="12899"/>
</p:tagLst>
</file>

<file path=ppt/tags/tag184.xml><?xml version="1.0" encoding="utf-8"?>
<p:tagLst xmlns:p="http://schemas.openxmlformats.org/presentationml/2006/main">
  <p:tag name="AS_UNIQUEID" val="5960"/>
</p:tagLst>
</file>

<file path=ppt/tags/tag185.xml><?xml version="1.0" encoding="utf-8"?>
<p:tagLst xmlns:p="http://schemas.openxmlformats.org/presentationml/2006/main">
  <p:tag name="AS_UNIQUEID" val="12901"/>
</p:tagLst>
</file>

<file path=ppt/tags/tag186.xml><?xml version="1.0" encoding="utf-8"?>
<p:tagLst xmlns:p="http://schemas.openxmlformats.org/presentationml/2006/main">
  <p:tag name="AS_UNIQUEID" val="12902"/>
</p:tagLst>
</file>

<file path=ppt/tags/tag187.xml><?xml version="1.0" encoding="utf-8"?>
<p:tagLst xmlns:p="http://schemas.openxmlformats.org/presentationml/2006/main">
  <p:tag name="AS_UNIQUEID" val="12903"/>
</p:tagLst>
</file>

<file path=ppt/tags/tag188.xml><?xml version="1.0" encoding="utf-8"?>
<p:tagLst xmlns:p="http://schemas.openxmlformats.org/presentationml/2006/main">
  <p:tag name="AS_UNIQUEID" val="12904"/>
</p:tagLst>
</file>

<file path=ppt/tags/tag189.xml><?xml version="1.0" encoding="utf-8"?>
<p:tagLst xmlns:p="http://schemas.openxmlformats.org/presentationml/2006/main">
  <p:tag name="AS_UNIQUEID" val="12905"/>
</p:tagLst>
</file>

<file path=ppt/tags/tag19.xml><?xml version="1.0" encoding="utf-8"?>
<p:tagLst xmlns:p="http://schemas.openxmlformats.org/presentationml/2006/main">
  <p:tag name="AS_UNIQUEID" val="12978"/>
</p:tagLst>
</file>

<file path=ppt/tags/tag190.xml><?xml version="1.0" encoding="utf-8"?>
<p:tagLst xmlns:p="http://schemas.openxmlformats.org/presentationml/2006/main">
  <p:tag name="AS_UNIQUEID" val="12906"/>
</p:tagLst>
</file>

<file path=ppt/tags/tag191.xml><?xml version="1.0" encoding="utf-8"?>
<p:tagLst xmlns:p="http://schemas.openxmlformats.org/presentationml/2006/main">
  <p:tag name="AS_UNIQUEID" val="12907"/>
</p:tagLst>
</file>

<file path=ppt/tags/tag192.xml><?xml version="1.0" encoding="utf-8"?>
<p:tagLst xmlns:p="http://schemas.openxmlformats.org/presentationml/2006/main">
  <p:tag name="AS_UNIQUEID" val="12908"/>
</p:tagLst>
</file>

<file path=ppt/tags/tag193.xml><?xml version="1.0" encoding="utf-8"?>
<p:tagLst xmlns:p="http://schemas.openxmlformats.org/presentationml/2006/main">
  <p:tag name="AS_UNIQUEID" val="12909"/>
</p:tagLst>
</file>

<file path=ppt/tags/tag194.xml><?xml version="1.0" encoding="utf-8"?>
<p:tagLst xmlns:p="http://schemas.openxmlformats.org/presentationml/2006/main">
  <p:tag name="AS_UNIQUEID" val="6324"/>
</p:tagLst>
</file>

<file path=ppt/tags/tag195.xml><?xml version="1.0" encoding="utf-8"?>
<p:tagLst xmlns:p="http://schemas.openxmlformats.org/presentationml/2006/main">
  <p:tag name="AS_UNIQUEID" val="12910"/>
</p:tagLst>
</file>

<file path=ppt/tags/tag196.xml><?xml version="1.0" encoding="utf-8"?>
<p:tagLst xmlns:p="http://schemas.openxmlformats.org/presentationml/2006/main">
  <p:tag name="AS_UNIQUEID" val="6371"/>
</p:tagLst>
</file>

<file path=ppt/tags/tag197.xml><?xml version="1.0" encoding="utf-8"?>
<p:tagLst xmlns:p="http://schemas.openxmlformats.org/presentationml/2006/main">
  <p:tag name="AS_UNIQUEID" val="6375"/>
</p:tagLst>
</file>

<file path=ppt/tags/tag198.xml><?xml version="1.0" encoding="utf-8"?>
<p:tagLst xmlns:p="http://schemas.openxmlformats.org/presentationml/2006/main">
  <p:tag name="AS_UNIQUEID" val="6376"/>
</p:tagLst>
</file>

<file path=ppt/tags/tag199.xml><?xml version="1.0" encoding="utf-8"?>
<p:tagLst xmlns:p="http://schemas.openxmlformats.org/presentationml/2006/main">
  <p:tag name="AS_UNIQUEID" val="6377"/>
</p:tagLst>
</file>

<file path=ppt/tags/tag2.xml><?xml version="1.0" encoding="utf-8"?>
<p:tagLst xmlns:p="http://schemas.openxmlformats.org/presentationml/2006/main">
  <p:tag name="AS_UNIQUEID" val="12958"/>
</p:tagLst>
</file>

<file path=ppt/tags/tag20.xml><?xml version="1.0" encoding="utf-8"?>
<p:tagLst xmlns:p="http://schemas.openxmlformats.org/presentationml/2006/main">
  <p:tag name="AS_UNIQUEID" val="12979"/>
  <p:tag name="KSO_WM_BEAUTIFY_FLAG" val=""/>
</p:tagLst>
</file>

<file path=ppt/tags/tag200.xml><?xml version="1.0" encoding="utf-8"?>
<p:tagLst xmlns:p="http://schemas.openxmlformats.org/presentationml/2006/main">
  <p:tag name="AS_UNIQUEID" val="6378"/>
</p:tagLst>
</file>

<file path=ppt/tags/tag201.xml><?xml version="1.0" encoding="utf-8"?>
<p:tagLst xmlns:p="http://schemas.openxmlformats.org/presentationml/2006/main">
  <p:tag name="AS_UNIQUEID" val="6383"/>
</p:tagLst>
</file>

<file path=ppt/tags/tag202.xml><?xml version="1.0" encoding="utf-8"?>
<p:tagLst xmlns:p="http://schemas.openxmlformats.org/presentationml/2006/main">
  <p:tag name="AS_UNIQUEID" val="6384"/>
</p:tagLst>
</file>

<file path=ppt/tags/tag203.xml><?xml version="1.0" encoding="utf-8"?>
<p:tagLst xmlns:p="http://schemas.openxmlformats.org/presentationml/2006/main">
  <p:tag name="AS_UNIQUEID" val="6385"/>
</p:tagLst>
</file>

<file path=ppt/tags/tag204.xml><?xml version="1.0" encoding="utf-8"?>
<p:tagLst xmlns:p="http://schemas.openxmlformats.org/presentationml/2006/main">
  <p:tag name="AS_UNIQUEID" val="6386"/>
</p:tagLst>
</file>

<file path=ppt/tags/tag205.xml><?xml version="1.0" encoding="utf-8"?>
<p:tagLst xmlns:p="http://schemas.openxmlformats.org/presentationml/2006/main">
  <p:tag name="AS_UNIQUEID" val="6387"/>
</p:tagLst>
</file>

<file path=ppt/tags/tag206.xml><?xml version="1.0" encoding="utf-8"?>
<p:tagLst xmlns:p="http://schemas.openxmlformats.org/presentationml/2006/main">
  <p:tag name="AS_UNIQUEID" val="6388"/>
</p:tagLst>
</file>

<file path=ppt/tags/tag207.xml><?xml version="1.0" encoding="utf-8"?>
<p:tagLst xmlns:p="http://schemas.openxmlformats.org/presentationml/2006/main">
  <p:tag name="AS_UNIQUEID" val="6405"/>
</p:tagLst>
</file>

<file path=ppt/tags/tag208.xml><?xml version="1.0" encoding="utf-8"?>
<p:tagLst xmlns:p="http://schemas.openxmlformats.org/presentationml/2006/main">
  <p:tag name="AS_UNIQUEID" val="6398"/>
</p:tagLst>
</file>

<file path=ppt/tags/tag209.xml><?xml version="1.0" encoding="utf-8"?>
<p:tagLst xmlns:p="http://schemas.openxmlformats.org/presentationml/2006/main">
  <p:tag name="AS_UNIQUEID" val="6400"/>
</p:tagLst>
</file>

<file path=ppt/tags/tag21.xml><?xml version="1.0" encoding="utf-8"?>
<p:tagLst xmlns:p="http://schemas.openxmlformats.org/presentationml/2006/main">
  <p:tag name="AS_UNIQUEID" val="12981"/>
</p:tagLst>
</file>

<file path=ppt/tags/tag210.xml><?xml version="1.0" encoding="utf-8"?>
<p:tagLst xmlns:p="http://schemas.openxmlformats.org/presentationml/2006/main">
  <p:tag name="AS_UNIQUEID" val="6402"/>
</p:tagLst>
</file>

<file path=ppt/tags/tag211.xml><?xml version="1.0" encoding="utf-8"?>
<p:tagLst xmlns:p="http://schemas.openxmlformats.org/presentationml/2006/main">
  <p:tag name="AS_UNIQUEID" val="6404"/>
</p:tagLst>
</file>

<file path=ppt/tags/tag212.xml><?xml version="1.0" encoding="utf-8"?>
<p:tagLst xmlns:p="http://schemas.openxmlformats.org/presentationml/2006/main">
  <p:tag name="AS_UNIQUEID" val="12911"/>
</p:tagLst>
</file>

<file path=ppt/tags/tag213.xml><?xml version="1.0" encoding="utf-8"?>
<p:tagLst xmlns:p="http://schemas.openxmlformats.org/presentationml/2006/main">
  <p:tag name="AS_UNIQUEID" val="12912"/>
</p:tagLst>
</file>

<file path=ppt/tags/tag214.xml><?xml version="1.0" encoding="utf-8"?>
<p:tagLst xmlns:p="http://schemas.openxmlformats.org/presentationml/2006/main">
  <p:tag name="AS_UNIQUEID" val="5990"/>
</p:tagLst>
</file>

<file path=ppt/tags/tag215.xml><?xml version="1.0" encoding="utf-8"?>
<p:tagLst xmlns:p="http://schemas.openxmlformats.org/presentationml/2006/main">
  <p:tag name="AS_UNIQUEID" val="913"/>
  <p:tag name="KSO_WM_BEAUTIFY_FLAG" val=""/>
</p:tagLst>
</file>

<file path=ppt/tags/tag216.xml><?xml version="1.0" encoding="utf-8"?>
<p:tagLst xmlns:p="http://schemas.openxmlformats.org/presentationml/2006/main">
  <p:tag name="AS_UNIQUEID" val="5990"/>
</p:tagLst>
</file>

<file path=ppt/tags/tag217.xml><?xml version="1.0" encoding="utf-8"?>
<p:tagLst xmlns:p="http://schemas.openxmlformats.org/presentationml/2006/main">
  <p:tag name="AS_UNIQUEID" val="7076"/>
</p:tagLst>
</file>

<file path=ppt/tags/tag218.xml><?xml version="1.0" encoding="utf-8"?>
<p:tagLst xmlns:p="http://schemas.openxmlformats.org/presentationml/2006/main">
  <p:tag name="AS_UNIQUEID" val="6500"/>
</p:tagLst>
</file>

<file path=ppt/tags/tag219.xml><?xml version="1.0" encoding="utf-8"?>
<p:tagLst xmlns:p="http://schemas.openxmlformats.org/presentationml/2006/main">
  <p:tag name="AS_UNIQUEID" val="6502"/>
</p:tagLst>
</file>

<file path=ppt/tags/tag22.xml><?xml version="1.0" encoding="utf-8"?>
<p:tagLst xmlns:p="http://schemas.openxmlformats.org/presentationml/2006/main">
  <p:tag name="AS_UNIQUEID" val="12982"/>
</p:tagLst>
</file>

<file path=ppt/tags/tag220.xml><?xml version="1.0" encoding="utf-8"?>
<p:tagLst xmlns:p="http://schemas.openxmlformats.org/presentationml/2006/main">
  <p:tag name="AS_UNIQUEID" val="6503"/>
</p:tagLst>
</file>

<file path=ppt/tags/tag221.xml><?xml version="1.0" encoding="utf-8"?>
<p:tagLst xmlns:p="http://schemas.openxmlformats.org/presentationml/2006/main">
  <p:tag name="AS_UNIQUEID" val="6504"/>
</p:tagLst>
</file>

<file path=ppt/tags/tag222.xml><?xml version="1.0" encoding="utf-8"?>
<p:tagLst xmlns:p="http://schemas.openxmlformats.org/presentationml/2006/main">
  <p:tag name="AS_UNIQUEID" val="6505"/>
</p:tagLst>
</file>

<file path=ppt/tags/tag223.xml><?xml version="1.0" encoding="utf-8"?>
<p:tagLst xmlns:p="http://schemas.openxmlformats.org/presentationml/2006/main">
  <p:tag name="AS_UNIQUEID" val="6506"/>
</p:tagLst>
</file>

<file path=ppt/tags/tag224.xml><?xml version="1.0" encoding="utf-8"?>
<p:tagLst xmlns:p="http://schemas.openxmlformats.org/presentationml/2006/main">
  <p:tag name="AS_UNIQUEID" val="6507"/>
</p:tagLst>
</file>

<file path=ppt/tags/tag225.xml><?xml version="1.0" encoding="utf-8"?>
<p:tagLst xmlns:p="http://schemas.openxmlformats.org/presentationml/2006/main">
  <p:tag name="AS_UNIQUEID" val="6508"/>
</p:tagLst>
</file>

<file path=ppt/tags/tag226.xml><?xml version="1.0" encoding="utf-8"?>
<p:tagLst xmlns:p="http://schemas.openxmlformats.org/presentationml/2006/main">
  <p:tag name="AS_UNIQUEID" val="1317"/>
</p:tagLst>
</file>

<file path=ppt/tags/tag227.xml><?xml version="1.0" encoding="utf-8"?>
<p:tagLst xmlns:p="http://schemas.openxmlformats.org/presentationml/2006/main">
  <p:tag name="AS_UNIQUEID" val="418"/>
</p:tagLst>
</file>

<file path=ppt/tags/tag228.xml><?xml version="1.0" encoding="utf-8"?>
<p:tagLst xmlns:p="http://schemas.openxmlformats.org/presentationml/2006/main">
  <p:tag name="AS_UNIQUEID" val="13049"/>
</p:tagLst>
</file>

<file path=ppt/tags/tag229.xml><?xml version="1.0" encoding="utf-8"?>
<p:tagLst xmlns:p="http://schemas.openxmlformats.org/presentationml/2006/main">
  <p:tag name="AS_UNIQUEID" val="13047"/>
</p:tagLst>
</file>

<file path=ppt/tags/tag23.xml><?xml version="1.0" encoding="utf-8"?>
<p:tagLst xmlns:p="http://schemas.openxmlformats.org/presentationml/2006/main">
  <p:tag name="AS_UNIQUEID" val="12983"/>
</p:tagLst>
</file>

<file path=ppt/tags/tag230.xml><?xml version="1.0" encoding="utf-8"?>
<p:tagLst xmlns:p="http://schemas.openxmlformats.org/presentationml/2006/main">
  <p:tag name="AS_UNIQUEID" val="5421"/>
  <p:tag name="KSO_WM_BEAUTIFY_FLAG" val=""/>
</p:tagLst>
</file>

<file path=ppt/tags/tag231.xml><?xml version="1.0" encoding="utf-8"?>
<p:tagLst xmlns:p="http://schemas.openxmlformats.org/presentationml/2006/main">
  <p:tag name="AS_UNIQUEID" val="5422"/>
  <p:tag name="KSO_WM_BEAUTIFY_FLAG" val=""/>
</p:tagLst>
</file>

<file path=ppt/tags/tag232.xml><?xml version="1.0" encoding="utf-8"?>
<p:tagLst xmlns:p="http://schemas.openxmlformats.org/presentationml/2006/main">
  <p:tag name="AS_UNIQUEID" val="930"/>
  <p:tag name="KSO_WM_BEAUTIFY_FLAG" val=""/>
</p:tagLst>
</file>

<file path=ppt/tags/tag233.xml><?xml version="1.0" encoding="utf-8"?>
<p:tagLst xmlns:p="http://schemas.openxmlformats.org/presentationml/2006/main">
  <p:tag name="AS_UNIQUEID" val="5423"/>
  <p:tag name="KSO_WM_BEAUTIFY_FLAG" val=""/>
</p:tagLst>
</file>

<file path=ppt/tags/tag234.xml><?xml version="1.0" encoding="utf-8"?>
<p:tagLst xmlns:p="http://schemas.openxmlformats.org/presentationml/2006/main">
  <p:tag name="AS_UNIQUEID" val="3586"/>
  <p:tag name="KSO_WM_BEAUTIFY_FLAG" val=""/>
  <p:tag name="KSO_WM_UNIT_TABLE_BEAUTIFY" val="smartTable{0f0dc288-ef9f-4307-8146-f1eb6e4c1273}"/>
  <p:tag name="TABLE_ENDDRAG_ORIGIN_RECT" val="346*246"/>
  <p:tag name="TABLE_ENDDRAG_RECT" val="591*114*346*246"/>
</p:tagLst>
</file>

<file path=ppt/tags/tag235.xml><?xml version="1.0" encoding="utf-8"?>
<p:tagLst xmlns:p="http://schemas.openxmlformats.org/presentationml/2006/main">
  <p:tag name="AS_UNIQUEID" val="3587"/>
  <p:tag name="KSO_WM_BEAUTIFY_FLAG" val=""/>
</p:tagLst>
</file>

<file path=ppt/tags/tag236.xml><?xml version="1.0" encoding="utf-8"?>
<p:tagLst xmlns:p="http://schemas.openxmlformats.org/presentationml/2006/main">
  <p:tag name="AS_UNIQUEID" val="3588"/>
  <p:tag name="KSO_WM_BEAUTIFY_FLAG" val=""/>
</p:tagLst>
</file>

<file path=ppt/tags/tag237.xml><?xml version="1.0" encoding="utf-8"?>
<p:tagLst xmlns:p="http://schemas.openxmlformats.org/presentationml/2006/main">
  <p:tag name="AS_UNIQUEID" val="3589"/>
  <p:tag name="KSO_WM_BEAUTIFY_FLAG" val=""/>
</p:tagLst>
</file>

<file path=ppt/tags/tag238.xml><?xml version="1.0" encoding="utf-8"?>
<p:tagLst xmlns:p="http://schemas.openxmlformats.org/presentationml/2006/main">
  <p:tag name="AS_UNIQUEID" val="3590"/>
  <p:tag name="KSO_WM_BEAUTIFY_FLAG" val=""/>
</p:tagLst>
</file>

<file path=ppt/tags/tag239.xml><?xml version="1.0" encoding="utf-8"?>
<p:tagLst xmlns:p="http://schemas.openxmlformats.org/presentationml/2006/main">
  <p:tag name="AS_UNIQUEID" val="3591"/>
  <p:tag name="KSO_WM_BEAUTIFY_FLAG" val=""/>
</p:tagLst>
</file>

<file path=ppt/tags/tag24.xml><?xml version="1.0" encoding="utf-8"?>
<p:tagLst xmlns:p="http://schemas.openxmlformats.org/presentationml/2006/main">
  <p:tag name="AS_UNIQUEID" val="12984"/>
</p:tagLst>
</file>

<file path=ppt/tags/tag240.xml><?xml version="1.0" encoding="utf-8"?>
<p:tagLst xmlns:p="http://schemas.openxmlformats.org/presentationml/2006/main">
  <p:tag name="AS_UNIQUEID" val="3587"/>
  <p:tag name="KSO_WM_BEAUTIFY_FLAG" val=""/>
</p:tagLst>
</file>

<file path=ppt/tags/tag241.xml><?xml version="1.0" encoding="utf-8"?>
<p:tagLst xmlns:p="http://schemas.openxmlformats.org/presentationml/2006/main">
  <p:tag name="AS_UNIQUEID" val="6959"/>
</p:tagLst>
</file>

<file path=ppt/tags/tag242.xml><?xml version="1.0" encoding="utf-8"?>
<p:tagLst xmlns:p="http://schemas.openxmlformats.org/presentationml/2006/main">
  <p:tag name="AS_UNIQUEID" val="2907"/>
  <p:tag name="KSO_WM_BEAUTIFY_FLAG" val=""/>
</p:tagLst>
</file>

<file path=ppt/tags/tag243.xml><?xml version="1.0" encoding="utf-8"?>
<p:tagLst xmlns:p="http://schemas.openxmlformats.org/presentationml/2006/main">
  <p:tag name="AS_UNIQUEID" val="2908"/>
  <p:tag name="KSO_WM_BEAUTIFY_FLAG" val=""/>
</p:tagLst>
</file>

<file path=ppt/tags/tag244.xml><?xml version="1.0" encoding="utf-8"?>
<p:tagLst xmlns:p="http://schemas.openxmlformats.org/presentationml/2006/main">
  <p:tag name="AS_UNIQUEID" val="2909"/>
  <p:tag name="KSO_WM_BEAUTIFY_FLAG" val=""/>
</p:tagLst>
</file>

<file path=ppt/tags/tag245.xml><?xml version="1.0" encoding="utf-8"?>
<p:tagLst xmlns:p="http://schemas.openxmlformats.org/presentationml/2006/main">
  <p:tag name="AS_UNIQUEID" val="2910"/>
  <p:tag name="KSO_WM_BEAUTIFY_FLAG" val=""/>
</p:tagLst>
</file>

<file path=ppt/tags/tag246.xml><?xml version="1.0" encoding="utf-8"?>
<p:tagLst xmlns:p="http://schemas.openxmlformats.org/presentationml/2006/main">
  <p:tag name="AS_UNIQUEID" val="2911"/>
  <p:tag name="KSO_WM_BEAUTIFY_FLAG" val=""/>
</p:tagLst>
</file>

<file path=ppt/tags/tag247.xml><?xml version="1.0" encoding="utf-8"?>
<p:tagLst xmlns:p="http://schemas.openxmlformats.org/presentationml/2006/main">
  <p:tag name="AS_UNIQUEID" val="2912"/>
  <p:tag name="KSO_WM_BEAUTIFY_FLAG" val=""/>
</p:tagLst>
</file>

<file path=ppt/tags/tag248.xml><?xml version="1.0" encoding="utf-8"?>
<p:tagLst xmlns:p="http://schemas.openxmlformats.org/presentationml/2006/main">
  <p:tag name="AS_UNIQUEID" val="2913"/>
  <p:tag name="KSO_WM_BEAUTIFY_FLAG" val=""/>
</p:tagLst>
</file>

<file path=ppt/tags/tag249.xml><?xml version="1.0" encoding="utf-8"?>
<p:tagLst xmlns:p="http://schemas.openxmlformats.org/presentationml/2006/main">
  <p:tag name="AS_UNIQUEID" val="2914"/>
  <p:tag name="KSO_WM_BEAUTIFY_FLAG" val=""/>
</p:tagLst>
</file>

<file path=ppt/tags/tag25.xml><?xml version="1.0" encoding="utf-8"?>
<p:tagLst xmlns:p="http://schemas.openxmlformats.org/presentationml/2006/main">
  <p:tag name="AS_UNIQUEID" val="12985"/>
  <p:tag name="KSO_WM_BEAUTIFY_FLAG" val=""/>
</p:tagLst>
</file>

<file path=ppt/tags/tag250.xml><?xml version="1.0" encoding="utf-8"?>
<p:tagLst xmlns:p="http://schemas.openxmlformats.org/presentationml/2006/main">
  <p:tag name="AS_UNIQUEID" val="2915"/>
  <p:tag name="KSO_WM_BEAUTIFY_FLAG" val=""/>
</p:tagLst>
</file>

<file path=ppt/tags/tag251.xml><?xml version="1.0" encoding="utf-8"?>
<p:tagLst xmlns:p="http://schemas.openxmlformats.org/presentationml/2006/main">
  <p:tag name="AS_UNIQUEID" val="2916"/>
  <p:tag name="KSO_WM_BEAUTIFY_FLAG" val=""/>
</p:tagLst>
</file>

<file path=ppt/tags/tag252.xml><?xml version="1.0" encoding="utf-8"?>
<p:tagLst xmlns:p="http://schemas.openxmlformats.org/presentationml/2006/main">
  <p:tag name="AS_UNIQUEID" val="2917"/>
  <p:tag name="KSO_WM_BEAUTIFY_FLAG" val=""/>
</p:tagLst>
</file>

<file path=ppt/tags/tag253.xml><?xml version="1.0" encoding="utf-8"?>
<p:tagLst xmlns:p="http://schemas.openxmlformats.org/presentationml/2006/main">
  <p:tag name="AS_UNIQUEID" val="2918"/>
  <p:tag name="KSO_WM_BEAUTIFY_FLAG" val=""/>
</p:tagLst>
</file>

<file path=ppt/tags/tag254.xml><?xml version="1.0" encoding="utf-8"?>
<p:tagLst xmlns:p="http://schemas.openxmlformats.org/presentationml/2006/main">
  <p:tag name="AS_UNIQUEID" val="2919"/>
  <p:tag name="KSO_WM_BEAUTIFY_FLAG" val=""/>
</p:tagLst>
</file>

<file path=ppt/tags/tag255.xml><?xml version="1.0" encoding="utf-8"?>
<p:tagLst xmlns:p="http://schemas.openxmlformats.org/presentationml/2006/main">
  <p:tag name="AS_UNIQUEID" val="2920"/>
  <p:tag name="KSO_WM_BEAUTIFY_FLAG" val=""/>
</p:tagLst>
</file>

<file path=ppt/tags/tag256.xml><?xml version="1.0" encoding="utf-8"?>
<p:tagLst xmlns:p="http://schemas.openxmlformats.org/presentationml/2006/main">
  <p:tag name="AS_UNIQUEID" val="2923"/>
  <p:tag name="KSO_WM_BEAUTIFY_FLAG" val=""/>
</p:tagLst>
</file>

<file path=ppt/tags/tag257.xml><?xml version="1.0" encoding="utf-8"?>
<p:tagLst xmlns:p="http://schemas.openxmlformats.org/presentationml/2006/main">
  <p:tag name="AS_UNIQUEID" val="10552"/>
</p:tagLst>
</file>

<file path=ppt/tags/tag258.xml><?xml version="1.0" encoding="utf-8"?>
<p:tagLst xmlns:p="http://schemas.openxmlformats.org/presentationml/2006/main">
  <p:tag name="AS_UNIQUEID" val="7187"/>
  <p:tag name="KSO_WM_BEAUTIFY_FLAG" val=""/>
</p:tagLst>
</file>

<file path=ppt/tags/tag259.xml><?xml version="1.0" encoding="utf-8"?>
<p:tagLst xmlns:p="http://schemas.openxmlformats.org/presentationml/2006/main">
  <p:tag name="AS_UNIQUEID" val="7188"/>
  <p:tag name="KSO_WM_BEAUTIFY_FLAG" val=""/>
</p:tagLst>
</file>

<file path=ppt/tags/tag26.xml><?xml version="1.0" encoding="utf-8"?>
<p:tagLst xmlns:p="http://schemas.openxmlformats.org/presentationml/2006/main">
  <p:tag name="AS_UNIQUEID" val="12987"/>
</p:tagLst>
</file>

<file path=ppt/tags/tag260.xml><?xml version="1.0" encoding="utf-8"?>
<p:tagLst xmlns:p="http://schemas.openxmlformats.org/presentationml/2006/main">
  <p:tag name="AS_UNIQUEID" val="7189"/>
  <p:tag name="KSO_WM_BEAUTIFY_FLAG" val=""/>
</p:tagLst>
</file>

<file path=ppt/tags/tag261.xml><?xml version="1.0" encoding="utf-8"?>
<p:tagLst xmlns:p="http://schemas.openxmlformats.org/presentationml/2006/main">
  <p:tag name="AS_UNIQUEID" val="7190"/>
  <p:tag name="KSO_WM_BEAUTIFY_FLAG" val=""/>
</p:tagLst>
</file>

<file path=ppt/tags/tag262.xml><?xml version="1.0" encoding="utf-8"?>
<p:tagLst xmlns:p="http://schemas.openxmlformats.org/presentationml/2006/main">
  <p:tag name="AS_UNIQUEID" val="7191"/>
  <p:tag name="KSO_WM_BEAUTIFY_FLAG" val=""/>
</p:tagLst>
</file>

<file path=ppt/tags/tag263.xml><?xml version="1.0" encoding="utf-8"?>
<p:tagLst xmlns:p="http://schemas.openxmlformats.org/presentationml/2006/main">
  <p:tag name="AS_UNIQUEID" val="7192"/>
  <p:tag name="KSO_WM_BEAUTIFY_FLAG" val=""/>
</p:tagLst>
</file>

<file path=ppt/tags/tag264.xml><?xml version="1.0" encoding="utf-8"?>
<p:tagLst xmlns:p="http://schemas.openxmlformats.org/presentationml/2006/main">
  <p:tag name="AS_UNIQUEID" val="7193"/>
  <p:tag name="KSO_WM_BEAUTIFY_FLAG" val=""/>
</p:tagLst>
</file>

<file path=ppt/tags/tag265.xml><?xml version="1.0" encoding="utf-8"?>
<p:tagLst xmlns:p="http://schemas.openxmlformats.org/presentationml/2006/main">
  <p:tag name="AS_UNIQUEID" val="7194"/>
  <p:tag name="KSO_WM_BEAUTIFY_FLAG" val=""/>
</p:tagLst>
</file>

<file path=ppt/tags/tag266.xml><?xml version="1.0" encoding="utf-8"?>
<p:tagLst xmlns:p="http://schemas.openxmlformats.org/presentationml/2006/main">
  <p:tag name="AS_UNIQUEID" val="7200"/>
  <p:tag name="KSO_WM_BEAUTIFY_FLAG" val=""/>
</p:tagLst>
</file>

<file path=ppt/tags/tag267.xml><?xml version="1.0" encoding="utf-8"?>
<p:tagLst xmlns:p="http://schemas.openxmlformats.org/presentationml/2006/main">
  <p:tag name="AS_UNIQUEID" val="2938"/>
  <p:tag name="KSO_WM_BEAUTIFY_FLAG" val=""/>
</p:tagLst>
</file>

<file path=ppt/tags/tag268.xml><?xml version="1.0" encoding="utf-8"?>
<p:tagLst xmlns:p="http://schemas.openxmlformats.org/presentationml/2006/main">
  <p:tag name="AS_UNIQUEID" val="942"/>
  <p:tag name="KSO_WM_BEAUTIFY_FLAG" val=""/>
</p:tagLst>
</file>

<file path=ppt/tags/tag269.xml><?xml version="1.0" encoding="utf-8"?>
<p:tagLst xmlns:p="http://schemas.openxmlformats.org/presentationml/2006/main">
  <p:tag name="AS_UNIQUEID" val="945"/>
  <p:tag name="KSO_WM_BEAUTIFY_FLAG" val=""/>
</p:tagLst>
</file>

<file path=ppt/tags/tag27.xml><?xml version="1.0" encoding="utf-8"?>
<p:tagLst xmlns:p="http://schemas.openxmlformats.org/presentationml/2006/main">
  <p:tag name="AS_UNIQUEID" val="12988"/>
</p:tagLst>
</file>

<file path=ppt/tags/tag270.xml><?xml version="1.0" encoding="utf-8"?>
<p:tagLst xmlns:p="http://schemas.openxmlformats.org/presentationml/2006/main">
  <p:tag name="AS_UNIQUEID" val="946"/>
  <p:tag name="KSO_WM_BEAUTIFY_FLAG" val=""/>
</p:tagLst>
</file>

<file path=ppt/tags/tag271.xml><?xml version="1.0" encoding="utf-8"?>
<p:tagLst xmlns:p="http://schemas.openxmlformats.org/presentationml/2006/main">
  <p:tag name="AS_UNIQUEID" val="930"/>
  <p:tag name="KSO_WM_BEAUTIFY_FLAG" val=""/>
</p:tagLst>
</file>

<file path=ppt/tags/tag272.xml><?xml version="1.0" encoding="utf-8"?>
<p:tagLst xmlns:p="http://schemas.openxmlformats.org/presentationml/2006/main">
  <p:tag name="AS_UNIQUEID" val="5990"/>
  <p:tag name="KSO_WM_BEAUTIFY_FLAG" val=""/>
</p:tagLst>
</file>

<file path=ppt/tags/tag273.xml><?xml version="1.0" encoding="utf-8"?>
<p:tagLst xmlns:p="http://schemas.openxmlformats.org/presentationml/2006/main">
  <p:tag name="AS_UNIQUEID" val="6959"/>
</p:tagLst>
</file>

<file path=ppt/tags/tag274.xml><?xml version="1.0" encoding="utf-8"?>
<p:tagLst xmlns:p="http://schemas.openxmlformats.org/presentationml/2006/main">
  <p:tag name="AS_UNIQUEID" val="2907"/>
  <p:tag name="KSO_WM_BEAUTIFY_FLAG" val=""/>
</p:tagLst>
</file>

<file path=ppt/tags/tag275.xml><?xml version="1.0" encoding="utf-8"?>
<p:tagLst xmlns:p="http://schemas.openxmlformats.org/presentationml/2006/main">
  <p:tag name="AS_UNIQUEID" val="2908"/>
  <p:tag name="KSO_WM_BEAUTIFY_FLAG" val=""/>
</p:tagLst>
</file>

<file path=ppt/tags/tag276.xml><?xml version="1.0" encoding="utf-8"?>
<p:tagLst xmlns:p="http://schemas.openxmlformats.org/presentationml/2006/main">
  <p:tag name="AS_UNIQUEID" val="2909"/>
  <p:tag name="KSO_WM_BEAUTIFY_FLAG" val=""/>
</p:tagLst>
</file>

<file path=ppt/tags/tag277.xml><?xml version="1.0" encoding="utf-8"?>
<p:tagLst xmlns:p="http://schemas.openxmlformats.org/presentationml/2006/main">
  <p:tag name="AS_UNIQUEID" val="2910"/>
  <p:tag name="KSO_WM_BEAUTIFY_FLAG" val=""/>
</p:tagLst>
</file>

<file path=ppt/tags/tag278.xml><?xml version="1.0" encoding="utf-8"?>
<p:tagLst xmlns:p="http://schemas.openxmlformats.org/presentationml/2006/main">
  <p:tag name="AS_UNIQUEID" val="2911"/>
  <p:tag name="KSO_WM_BEAUTIFY_FLAG" val=""/>
</p:tagLst>
</file>

<file path=ppt/tags/tag279.xml><?xml version="1.0" encoding="utf-8"?>
<p:tagLst xmlns:p="http://schemas.openxmlformats.org/presentationml/2006/main">
  <p:tag name="AS_UNIQUEID" val="2912"/>
  <p:tag name="KSO_WM_BEAUTIFY_FLAG" val=""/>
</p:tagLst>
</file>

<file path=ppt/tags/tag28.xml><?xml version="1.0" encoding="utf-8"?>
<p:tagLst xmlns:p="http://schemas.openxmlformats.org/presentationml/2006/main">
  <p:tag name="AS_UNIQUEID" val="12991"/>
</p:tagLst>
</file>

<file path=ppt/tags/tag280.xml><?xml version="1.0" encoding="utf-8"?>
<p:tagLst xmlns:p="http://schemas.openxmlformats.org/presentationml/2006/main">
  <p:tag name="AS_UNIQUEID" val="2913"/>
  <p:tag name="KSO_WM_BEAUTIFY_FLAG" val=""/>
</p:tagLst>
</file>

<file path=ppt/tags/tag281.xml><?xml version="1.0" encoding="utf-8"?>
<p:tagLst xmlns:p="http://schemas.openxmlformats.org/presentationml/2006/main">
  <p:tag name="AS_UNIQUEID" val="2914"/>
  <p:tag name="KSO_WM_BEAUTIFY_FLAG" val=""/>
</p:tagLst>
</file>

<file path=ppt/tags/tag282.xml><?xml version="1.0" encoding="utf-8"?>
<p:tagLst xmlns:p="http://schemas.openxmlformats.org/presentationml/2006/main">
  <p:tag name="AS_UNIQUEID" val="2915"/>
  <p:tag name="KSO_WM_BEAUTIFY_FLAG" val=""/>
</p:tagLst>
</file>

<file path=ppt/tags/tag283.xml><?xml version="1.0" encoding="utf-8"?>
<p:tagLst xmlns:p="http://schemas.openxmlformats.org/presentationml/2006/main">
  <p:tag name="AS_UNIQUEID" val="2916"/>
  <p:tag name="KSO_WM_BEAUTIFY_FLAG" val=""/>
</p:tagLst>
</file>

<file path=ppt/tags/tag284.xml><?xml version="1.0" encoding="utf-8"?>
<p:tagLst xmlns:p="http://schemas.openxmlformats.org/presentationml/2006/main">
  <p:tag name="AS_UNIQUEID" val="2917"/>
  <p:tag name="KSO_WM_BEAUTIFY_FLAG" val=""/>
</p:tagLst>
</file>

<file path=ppt/tags/tag285.xml><?xml version="1.0" encoding="utf-8"?>
<p:tagLst xmlns:p="http://schemas.openxmlformats.org/presentationml/2006/main">
  <p:tag name="AS_UNIQUEID" val="2918"/>
  <p:tag name="KSO_WM_BEAUTIFY_FLAG" val=""/>
</p:tagLst>
</file>

<file path=ppt/tags/tag286.xml><?xml version="1.0" encoding="utf-8"?>
<p:tagLst xmlns:p="http://schemas.openxmlformats.org/presentationml/2006/main">
  <p:tag name="AS_UNIQUEID" val="2919"/>
  <p:tag name="KSO_WM_BEAUTIFY_FLAG" val=""/>
</p:tagLst>
</file>

<file path=ppt/tags/tag287.xml><?xml version="1.0" encoding="utf-8"?>
<p:tagLst xmlns:p="http://schemas.openxmlformats.org/presentationml/2006/main">
  <p:tag name="AS_UNIQUEID" val="1453"/>
</p:tagLst>
</file>

<file path=ppt/tags/tag288.xml><?xml version="1.0" encoding="utf-8"?>
<p:tagLst xmlns:p="http://schemas.openxmlformats.org/presentationml/2006/main">
  <p:tag name="AS_UNIQUEID" val="5990"/>
</p:tagLst>
</file>

<file path=ppt/tags/tag289.xml><?xml version="1.0" encoding="utf-8"?>
<p:tagLst xmlns:p="http://schemas.openxmlformats.org/presentationml/2006/main">
  <p:tag name="AS_UNIQUEID" val="6529"/>
  <p:tag name="KSO_WM_BEAUTIFY_FLAG" val=""/>
</p:tagLst>
</file>

<file path=ppt/tags/tag29.xml><?xml version="1.0" encoding="utf-8"?>
<p:tagLst xmlns:p="http://schemas.openxmlformats.org/presentationml/2006/main">
  <p:tag name="AS_UNIQUEID" val="12992"/>
</p:tagLst>
</file>

<file path=ppt/tags/tag290.xml><?xml version="1.0" encoding="utf-8"?>
<p:tagLst xmlns:p="http://schemas.openxmlformats.org/presentationml/2006/main">
  <p:tag name="AS_UNIQUEID" val="6561"/>
</p:tagLst>
</file>

<file path=ppt/tags/tag291.xml><?xml version="1.0" encoding="utf-8"?>
<p:tagLst xmlns:p="http://schemas.openxmlformats.org/presentationml/2006/main">
  <p:tag name="AS_UNIQUEID" val="5990"/>
</p:tagLst>
</file>

<file path=ppt/tags/tag292.xml><?xml version="1.0" encoding="utf-8"?>
<p:tagLst xmlns:p="http://schemas.openxmlformats.org/presentationml/2006/main">
  <p:tag name="AS_UNIQUEID" val="11201"/>
</p:tagLst>
</file>

<file path=ppt/tags/tag293.xml><?xml version="1.0" encoding="utf-8"?>
<p:tagLst xmlns:p="http://schemas.openxmlformats.org/presentationml/2006/main">
  <p:tag name="AS_UNIQUEID" val="6558"/>
</p:tagLst>
</file>

<file path=ppt/tags/tag294.xml><?xml version="1.0" encoding="utf-8"?>
<p:tagLst xmlns:p="http://schemas.openxmlformats.org/presentationml/2006/main">
  <p:tag name="AS_UNIQUEID" val="6559"/>
</p:tagLst>
</file>

<file path=ppt/tags/tag295.xml><?xml version="1.0" encoding="utf-8"?>
<p:tagLst xmlns:p="http://schemas.openxmlformats.org/presentationml/2006/main">
  <p:tag name="AS_UNIQUEID" val="6562"/>
</p:tagLst>
</file>

<file path=ppt/tags/tag296.xml><?xml version="1.0" encoding="utf-8"?>
<p:tagLst xmlns:p="http://schemas.openxmlformats.org/presentationml/2006/main">
  <p:tag name="AS_UNIQUEID" val="6563"/>
</p:tagLst>
</file>

<file path=ppt/tags/tag297.xml><?xml version="1.0" encoding="utf-8"?>
<p:tagLst xmlns:p="http://schemas.openxmlformats.org/presentationml/2006/main">
  <p:tag name="AS_UNIQUEID" val="5990"/>
  <p:tag name="KSO_WM_BEAUTIFY_FLAG" val=""/>
</p:tagLst>
</file>

<file path=ppt/tags/tag298.xml><?xml version="1.0" encoding="utf-8"?>
<p:tagLst xmlns:p="http://schemas.openxmlformats.org/presentationml/2006/main">
  <p:tag name="AS_UNIQUEID" val="6959"/>
</p:tagLst>
</file>

<file path=ppt/tags/tag299.xml><?xml version="1.0" encoding="utf-8"?>
<p:tagLst xmlns:p="http://schemas.openxmlformats.org/presentationml/2006/main">
  <p:tag name="AS_UNIQUEID" val="2907"/>
  <p:tag name="KSO_WM_BEAUTIFY_FLAG" val=""/>
</p:tagLst>
</file>

<file path=ppt/tags/tag3.xml><?xml version="1.0" encoding="utf-8"?>
<p:tagLst xmlns:p="http://schemas.openxmlformats.org/presentationml/2006/main">
  <p:tag name="AS_UNIQUEID" val="12959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00.xml><?xml version="1.0" encoding="utf-8"?>
<p:tagLst xmlns:p="http://schemas.openxmlformats.org/presentationml/2006/main">
  <p:tag name="AS_UNIQUEID" val="2908"/>
  <p:tag name="KSO_WM_BEAUTIFY_FLAG" val=""/>
</p:tagLst>
</file>

<file path=ppt/tags/tag301.xml><?xml version="1.0" encoding="utf-8"?>
<p:tagLst xmlns:p="http://schemas.openxmlformats.org/presentationml/2006/main">
  <p:tag name="AS_UNIQUEID" val="2909"/>
  <p:tag name="KSO_WM_BEAUTIFY_FLAG" val=""/>
</p:tagLst>
</file>

<file path=ppt/tags/tag302.xml><?xml version="1.0" encoding="utf-8"?>
<p:tagLst xmlns:p="http://schemas.openxmlformats.org/presentationml/2006/main">
  <p:tag name="AS_UNIQUEID" val="2910"/>
  <p:tag name="KSO_WM_BEAUTIFY_FLAG" val=""/>
</p:tagLst>
</file>

<file path=ppt/tags/tag303.xml><?xml version="1.0" encoding="utf-8"?>
<p:tagLst xmlns:p="http://schemas.openxmlformats.org/presentationml/2006/main">
  <p:tag name="AS_UNIQUEID" val="2911"/>
  <p:tag name="KSO_WM_BEAUTIFY_FLAG" val=""/>
</p:tagLst>
</file>

<file path=ppt/tags/tag304.xml><?xml version="1.0" encoding="utf-8"?>
<p:tagLst xmlns:p="http://schemas.openxmlformats.org/presentationml/2006/main">
  <p:tag name="AS_UNIQUEID" val="2912"/>
  <p:tag name="KSO_WM_BEAUTIFY_FLAG" val=""/>
</p:tagLst>
</file>

<file path=ppt/tags/tag305.xml><?xml version="1.0" encoding="utf-8"?>
<p:tagLst xmlns:p="http://schemas.openxmlformats.org/presentationml/2006/main">
  <p:tag name="AS_UNIQUEID" val="2913"/>
  <p:tag name="KSO_WM_BEAUTIFY_FLAG" val=""/>
</p:tagLst>
</file>

<file path=ppt/tags/tag306.xml><?xml version="1.0" encoding="utf-8"?>
<p:tagLst xmlns:p="http://schemas.openxmlformats.org/presentationml/2006/main">
  <p:tag name="AS_UNIQUEID" val="2914"/>
  <p:tag name="KSO_WM_BEAUTIFY_FLAG" val=""/>
</p:tagLst>
</file>

<file path=ppt/tags/tag307.xml><?xml version="1.0" encoding="utf-8"?>
<p:tagLst xmlns:p="http://schemas.openxmlformats.org/presentationml/2006/main">
  <p:tag name="AS_UNIQUEID" val="2915"/>
  <p:tag name="KSO_WM_BEAUTIFY_FLAG" val=""/>
</p:tagLst>
</file>

<file path=ppt/tags/tag308.xml><?xml version="1.0" encoding="utf-8"?>
<p:tagLst xmlns:p="http://schemas.openxmlformats.org/presentationml/2006/main">
  <p:tag name="AS_UNIQUEID" val="2916"/>
  <p:tag name="KSO_WM_BEAUTIFY_FLAG" val=""/>
</p:tagLst>
</file>

<file path=ppt/tags/tag309.xml><?xml version="1.0" encoding="utf-8"?>
<p:tagLst xmlns:p="http://schemas.openxmlformats.org/presentationml/2006/main">
  <p:tag name="AS_UNIQUEID" val="2917"/>
  <p:tag name="KSO_WM_BEAUTIFY_FLAG" val=""/>
</p:tagLst>
</file>

<file path=ppt/tags/tag31.xml><?xml version="1.0" encoding="utf-8"?>
<p:tagLst xmlns:p="http://schemas.openxmlformats.org/presentationml/2006/main">
  <p:tag name="AS_UNIQUEID" val="3310"/>
</p:tagLst>
</file>

<file path=ppt/tags/tag310.xml><?xml version="1.0" encoding="utf-8"?>
<p:tagLst xmlns:p="http://schemas.openxmlformats.org/presentationml/2006/main">
  <p:tag name="AS_UNIQUEID" val="2918"/>
  <p:tag name="KSO_WM_BEAUTIFY_FLAG" val=""/>
</p:tagLst>
</file>

<file path=ppt/tags/tag311.xml><?xml version="1.0" encoding="utf-8"?>
<p:tagLst xmlns:p="http://schemas.openxmlformats.org/presentationml/2006/main">
  <p:tag name="AS_UNIQUEID" val="2919"/>
  <p:tag name="KSO_WM_BEAUTIFY_FLAG" val=""/>
</p:tagLst>
</file>

<file path=ppt/tags/tag312.xml><?xml version="1.0" encoding="utf-8"?>
<p:tagLst xmlns:p="http://schemas.openxmlformats.org/presentationml/2006/main">
  <p:tag name="AS_UNIQUEID" val="1453"/>
</p:tagLst>
</file>

<file path=ppt/tags/tag313.xml><?xml version="1.0" encoding="utf-8"?>
<p:tagLst xmlns:p="http://schemas.openxmlformats.org/presentationml/2006/main">
  <p:tag name="AS_UNIQUEID" val="6529"/>
  <p:tag name="KSO_WM_BEAUTIFY_FLAG" val=""/>
</p:tagLst>
</file>

<file path=ppt/tags/tag314.xml><?xml version="1.0" encoding="utf-8"?>
<p:tagLst xmlns:p="http://schemas.openxmlformats.org/presentationml/2006/main">
  <p:tag name="AS_UNIQUEID" val="4088"/>
</p:tagLst>
</file>

<file path=ppt/tags/tag315.xml><?xml version="1.0" encoding="utf-8"?>
<p:tagLst xmlns:p="http://schemas.openxmlformats.org/presentationml/2006/main">
  <p:tag name="AS_UNIQUEID" val="4089"/>
</p:tagLst>
</file>

<file path=ppt/tags/tag316.xml><?xml version="1.0" encoding="utf-8"?>
<p:tagLst xmlns:p="http://schemas.openxmlformats.org/presentationml/2006/main">
  <p:tag name="AS_UNIQUEID" val="4090"/>
</p:tagLst>
</file>

<file path=ppt/tags/tag317.xml><?xml version="1.0" encoding="utf-8"?>
<p:tagLst xmlns:p="http://schemas.openxmlformats.org/presentationml/2006/main">
  <p:tag name="AS_UNIQUEID" val="4091"/>
</p:tagLst>
</file>

<file path=ppt/tags/tag318.xml><?xml version="1.0" encoding="utf-8"?>
<p:tagLst xmlns:p="http://schemas.openxmlformats.org/presentationml/2006/main">
  <p:tag name="AS_UNIQUEID" val="4092"/>
</p:tagLst>
</file>

<file path=ppt/tags/tag319.xml><?xml version="1.0" encoding="utf-8"?>
<p:tagLst xmlns:p="http://schemas.openxmlformats.org/presentationml/2006/main">
  <p:tag name="AS_UNIQUEID" val="4095"/>
</p:tagLst>
</file>

<file path=ppt/tags/tag32.xml><?xml version="1.0" encoding="utf-8"?>
<p:tagLst xmlns:p="http://schemas.openxmlformats.org/presentationml/2006/main">
  <p:tag name="AS_UNIQUEID" val="170"/>
</p:tagLst>
</file>

<file path=ppt/tags/tag320.xml><?xml version="1.0" encoding="utf-8"?>
<p:tagLst xmlns:p="http://schemas.openxmlformats.org/presentationml/2006/main">
  <p:tag name="AS_UNIQUEID" val="4098"/>
</p:tagLst>
</file>

<file path=ppt/tags/tag321.xml><?xml version="1.0" encoding="utf-8"?>
<p:tagLst xmlns:p="http://schemas.openxmlformats.org/presentationml/2006/main">
  <p:tag name="AS_UNIQUEID" val="4099"/>
</p:tagLst>
</file>

<file path=ppt/tags/tag322.xml><?xml version="1.0" encoding="utf-8"?>
<p:tagLst xmlns:p="http://schemas.openxmlformats.org/presentationml/2006/main">
  <p:tag name="AS_UNIQUEID" val="4100"/>
</p:tagLst>
</file>

<file path=ppt/tags/tag323.xml><?xml version="1.0" encoding="utf-8"?>
<p:tagLst xmlns:p="http://schemas.openxmlformats.org/presentationml/2006/main">
  <p:tag name="AS_UNIQUEID" val="4101"/>
</p:tagLst>
</file>

<file path=ppt/tags/tag324.xml><?xml version="1.0" encoding="utf-8"?>
<p:tagLst xmlns:p="http://schemas.openxmlformats.org/presentationml/2006/main">
  <p:tag name="AS_UNIQUEID" val="4104"/>
</p:tagLst>
</file>

<file path=ppt/tags/tag325.xml><?xml version="1.0" encoding="utf-8"?>
<p:tagLst xmlns:p="http://schemas.openxmlformats.org/presentationml/2006/main">
  <p:tag name="AS_UNIQUEID" val="4105"/>
</p:tagLst>
</file>

<file path=ppt/tags/tag326.xml><?xml version="1.0" encoding="utf-8"?>
<p:tagLst xmlns:p="http://schemas.openxmlformats.org/presentationml/2006/main">
  <p:tag name="AS_UNIQUEID" val="4106"/>
</p:tagLst>
</file>

<file path=ppt/tags/tag327.xml><?xml version="1.0" encoding="utf-8"?>
<p:tagLst xmlns:p="http://schemas.openxmlformats.org/presentationml/2006/main">
  <p:tag name="AS_UNIQUEID" val="4107"/>
</p:tagLst>
</file>

<file path=ppt/tags/tag328.xml><?xml version="1.0" encoding="utf-8"?>
<p:tagLst xmlns:p="http://schemas.openxmlformats.org/presentationml/2006/main">
  <p:tag name="AS_UNIQUEID" val="4108"/>
</p:tagLst>
</file>

<file path=ppt/tags/tag329.xml><?xml version="1.0" encoding="utf-8"?>
<p:tagLst xmlns:p="http://schemas.openxmlformats.org/presentationml/2006/main">
  <p:tag name="AS_UNIQUEID" val="4109"/>
</p:tagLst>
</file>

<file path=ppt/tags/tag33.xml><?xml version="1.0" encoding="utf-8"?>
<p:tagLst xmlns:p="http://schemas.openxmlformats.org/presentationml/2006/main">
  <p:tag name="AS_UNIQUEID" val="171"/>
</p:tagLst>
</file>

<file path=ppt/tags/tag330.xml><?xml version="1.0" encoding="utf-8"?>
<p:tagLst xmlns:p="http://schemas.openxmlformats.org/presentationml/2006/main">
  <p:tag name="AS_UNIQUEID" val="1279"/>
</p:tagLst>
</file>

<file path=ppt/tags/tag331.xml><?xml version="1.0" encoding="utf-8"?>
<p:tagLst xmlns:p="http://schemas.openxmlformats.org/presentationml/2006/main">
  <p:tag name="AS_UNIQUEID" val="4093"/>
</p:tagLst>
</file>

<file path=ppt/tags/tag332.xml><?xml version="1.0" encoding="utf-8"?>
<p:tagLst xmlns:p="http://schemas.openxmlformats.org/presentationml/2006/main">
  <p:tag name="AS_UNIQUEID" val="7663"/>
</p:tagLst>
</file>

<file path=ppt/tags/tag333.xml><?xml version="1.0" encoding="utf-8"?>
<p:tagLst xmlns:p="http://schemas.openxmlformats.org/presentationml/2006/main">
  <p:tag name="AS_UNIQUEID" val="3813"/>
</p:tagLst>
</file>

<file path=ppt/tags/tag334.xml><?xml version="1.0" encoding="utf-8"?>
<p:tagLst xmlns:p="http://schemas.openxmlformats.org/presentationml/2006/main">
  <p:tag name="AS_UNIQUEID" val="970"/>
  <p:tag name="KSO_WM_BEAUTIFY_FLAG" val=""/>
</p:tagLst>
</file>

<file path=ppt/tags/tag335.xml><?xml version="1.0" encoding="utf-8"?>
<p:tagLst xmlns:p="http://schemas.openxmlformats.org/presentationml/2006/main">
  <p:tag name="AS_UNIQUEID" val="980"/>
  <p:tag name="KSO_WM_BEAUTIFY_FLAG" val=""/>
</p:tagLst>
</file>

<file path=ppt/tags/tag336.xml><?xml version="1.0" encoding="utf-8"?>
<p:tagLst xmlns:p="http://schemas.openxmlformats.org/presentationml/2006/main">
  <p:tag name="AS_UNIQUEID" val="980"/>
  <p:tag name="KSO_WM_BEAUTIFY_FLAG" val=""/>
</p:tagLst>
</file>

<file path=ppt/tags/tag337.xml><?xml version="1.0" encoding="utf-8"?>
<p:tagLst xmlns:p="http://schemas.openxmlformats.org/presentationml/2006/main">
  <p:tag name="AS_UNIQUEID" val="981"/>
  <p:tag name="KSO_WM_BEAUTIFY_FLAG" val=""/>
</p:tagLst>
</file>

<file path=ppt/tags/tag338.xml><?xml version="1.0" encoding="utf-8"?>
<p:tagLst xmlns:p="http://schemas.openxmlformats.org/presentationml/2006/main">
  <p:tag name="AS_UNIQUEID" val="982"/>
  <p:tag name="KSO_WM_BEAUTIFY_FLAG" val=""/>
</p:tagLst>
</file>

<file path=ppt/tags/tag339.xml><?xml version="1.0" encoding="utf-8"?>
<p:tagLst xmlns:p="http://schemas.openxmlformats.org/presentationml/2006/main">
  <p:tag name="AS_UNIQUEID" val="980"/>
  <p:tag name="KSO_WM_BEAUTIFY_FLAG" val=""/>
</p:tagLst>
</file>

<file path=ppt/tags/tag34.xml><?xml version="1.0" encoding="utf-8"?>
<p:tagLst xmlns:p="http://schemas.openxmlformats.org/presentationml/2006/main">
  <p:tag name="AS_UNIQUEID" val="172"/>
</p:tagLst>
</file>

<file path=ppt/tags/tag340.xml><?xml version="1.0" encoding="utf-8"?>
<p:tagLst xmlns:p="http://schemas.openxmlformats.org/presentationml/2006/main">
  <p:tag name="AS_UNIQUEID" val="3827"/>
  <p:tag name="KSO_WM_BEAUTIFY_FLAG" val=""/>
</p:tagLst>
</file>

<file path=ppt/tags/tag341.xml><?xml version="1.0" encoding="utf-8"?>
<p:tagLst xmlns:p="http://schemas.openxmlformats.org/presentationml/2006/main">
  <p:tag name="AS_UNIQUEID" val="996"/>
  <p:tag name="KSO_WM_BEAUTIFY_FLAG" val=""/>
</p:tagLst>
</file>

<file path=ppt/tags/tag342.xml><?xml version="1.0" encoding="utf-8"?>
<p:tagLst xmlns:p="http://schemas.openxmlformats.org/presentationml/2006/main">
  <p:tag name="AS_UNIQUEID" val="5990"/>
  <p:tag name="KSO_WM_BEAUTIFY_FLAG" val=""/>
</p:tagLst>
</file>

<file path=ppt/tags/tag343.xml><?xml version="1.0" encoding="utf-8"?>
<p:tagLst xmlns:p="http://schemas.openxmlformats.org/presentationml/2006/main">
  <p:tag name="AS_UNIQUEID" val="13053"/>
</p:tagLst>
</file>

<file path=ppt/tags/tag344.xml><?xml version="1.0" encoding="utf-8"?>
<p:tagLst xmlns:p="http://schemas.openxmlformats.org/presentationml/2006/main">
  <p:tag name="AS_UNIQUEID" val="13054"/>
</p:tagLst>
</file>

<file path=ppt/tags/tag345.xml><?xml version="1.0" encoding="utf-8"?>
<p:tagLst xmlns:p="http://schemas.openxmlformats.org/presentationml/2006/main">
  <p:tag name="AS_UNIQUEID" val="6959"/>
</p:tagLst>
</file>

<file path=ppt/tags/tag346.xml><?xml version="1.0" encoding="utf-8"?>
<p:tagLst xmlns:p="http://schemas.openxmlformats.org/presentationml/2006/main">
  <p:tag name="AS_UNIQUEID" val="2907"/>
  <p:tag name="KSO_WM_BEAUTIFY_FLAG" val=""/>
</p:tagLst>
</file>

<file path=ppt/tags/tag347.xml><?xml version="1.0" encoding="utf-8"?>
<p:tagLst xmlns:p="http://schemas.openxmlformats.org/presentationml/2006/main">
  <p:tag name="AS_UNIQUEID" val="2908"/>
  <p:tag name="KSO_WM_BEAUTIFY_FLAG" val=""/>
</p:tagLst>
</file>

<file path=ppt/tags/tag348.xml><?xml version="1.0" encoding="utf-8"?>
<p:tagLst xmlns:p="http://schemas.openxmlformats.org/presentationml/2006/main">
  <p:tag name="AS_UNIQUEID" val="2909"/>
  <p:tag name="KSO_WM_BEAUTIFY_FLAG" val=""/>
</p:tagLst>
</file>

<file path=ppt/tags/tag349.xml><?xml version="1.0" encoding="utf-8"?>
<p:tagLst xmlns:p="http://schemas.openxmlformats.org/presentationml/2006/main">
  <p:tag name="AS_UNIQUEID" val="2910"/>
  <p:tag name="KSO_WM_BEAUTIFY_FLAG" val=""/>
</p:tagLst>
</file>

<file path=ppt/tags/tag35.xml><?xml version="1.0" encoding="utf-8"?>
<p:tagLst xmlns:p="http://schemas.openxmlformats.org/presentationml/2006/main">
  <p:tag name="AS_UNIQUEID" val="173"/>
</p:tagLst>
</file>

<file path=ppt/tags/tag350.xml><?xml version="1.0" encoding="utf-8"?>
<p:tagLst xmlns:p="http://schemas.openxmlformats.org/presentationml/2006/main">
  <p:tag name="AS_UNIQUEID" val="2911"/>
  <p:tag name="KSO_WM_BEAUTIFY_FLAG" val=""/>
</p:tagLst>
</file>

<file path=ppt/tags/tag351.xml><?xml version="1.0" encoding="utf-8"?>
<p:tagLst xmlns:p="http://schemas.openxmlformats.org/presentationml/2006/main">
  <p:tag name="AS_UNIQUEID" val="2912"/>
  <p:tag name="KSO_WM_BEAUTIFY_FLAG" val=""/>
</p:tagLst>
</file>

<file path=ppt/tags/tag352.xml><?xml version="1.0" encoding="utf-8"?>
<p:tagLst xmlns:p="http://schemas.openxmlformats.org/presentationml/2006/main">
  <p:tag name="AS_UNIQUEID" val="2913"/>
  <p:tag name="KSO_WM_BEAUTIFY_FLAG" val=""/>
</p:tagLst>
</file>

<file path=ppt/tags/tag353.xml><?xml version="1.0" encoding="utf-8"?>
<p:tagLst xmlns:p="http://schemas.openxmlformats.org/presentationml/2006/main">
  <p:tag name="AS_UNIQUEID" val="2914"/>
  <p:tag name="KSO_WM_BEAUTIFY_FLAG" val=""/>
</p:tagLst>
</file>

<file path=ppt/tags/tag354.xml><?xml version="1.0" encoding="utf-8"?>
<p:tagLst xmlns:p="http://schemas.openxmlformats.org/presentationml/2006/main">
  <p:tag name="AS_UNIQUEID" val="2915"/>
  <p:tag name="KSO_WM_BEAUTIFY_FLAG" val=""/>
</p:tagLst>
</file>

<file path=ppt/tags/tag355.xml><?xml version="1.0" encoding="utf-8"?>
<p:tagLst xmlns:p="http://schemas.openxmlformats.org/presentationml/2006/main">
  <p:tag name="AS_UNIQUEID" val="2916"/>
  <p:tag name="KSO_WM_BEAUTIFY_FLAG" val=""/>
</p:tagLst>
</file>

<file path=ppt/tags/tag356.xml><?xml version="1.0" encoding="utf-8"?>
<p:tagLst xmlns:p="http://schemas.openxmlformats.org/presentationml/2006/main">
  <p:tag name="AS_UNIQUEID" val="2917"/>
  <p:tag name="KSO_WM_BEAUTIFY_FLAG" val=""/>
</p:tagLst>
</file>

<file path=ppt/tags/tag357.xml><?xml version="1.0" encoding="utf-8"?>
<p:tagLst xmlns:p="http://schemas.openxmlformats.org/presentationml/2006/main">
  <p:tag name="AS_UNIQUEID" val="2918"/>
  <p:tag name="KSO_WM_BEAUTIFY_FLAG" val=""/>
</p:tagLst>
</file>

<file path=ppt/tags/tag358.xml><?xml version="1.0" encoding="utf-8"?>
<p:tagLst xmlns:p="http://schemas.openxmlformats.org/presentationml/2006/main">
  <p:tag name="AS_UNIQUEID" val="2919"/>
  <p:tag name="KSO_WM_BEAUTIFY_FLAG" val=""/>
</p:tagLst>
</file>

<file path=ppt/tags/tag359.xml><?xml version="1.0" encoding="utf-8"?>
<p:tagLst xmlns:p="http://schemas.openxmlformats.org/presentationml/2006/main">
  <p:tag name="AS_UNIQUEID" val="1453"/>
</p:tagLst>
</file>

<file path=ppt/tags/tag36.xml><?xml version="1.0" encoding="utf-8"?>
<p:tagLst xmlns:p="http://schemas.openxmlformats.org/presentationml/2006/main">
  <p:tag name="AS_UNIQUEID" val="174"/>
</p:tagLst>
</file>

<file path=ppt/tags/tag360.xml><?xml version="1.0" encoding="utf-8"?>
<p:tagLst xmlns:p="http://schemas.openxmlformats.org/presentationml/2006/main">
  <p:tag name="AS_UNIQUEID" val="6529"/>
  <p:tag name="KSO_WM_BEAUTIFY_FLAG" val=""/>
</p:tagLst>
</file>

<file path=ppt/tags/tag361.xml><?xml version="1.0" encoding="utf-8"?>
<p:tagLst xmlns:p="http://schemas.openxmlformats.org/presentationml/2006/main">
  <p:tag name="AS_UNIQUEID" val="4088"/>
</p:tagLst>
</file>

<file path=ppt/tags/tag362.xml><?xml version="1.0" encoding="utf-8"?>
<p:tagLst xmlns:p="http://schemas.openxmlformats.org/presentationml/2006/main">
  <p:tag name="AS_UNIQUEID" val="4089"/>
</p:tagLst>
</file>

<file path=ppt/tags/tag363.xml><?xml version="1.0" encoding="utf-8"?>
<p:tagLst xmlns:p="http://schemas.openxmlformats.org/presentationml/2006/main">
  <p:tag name="AS_UNIQUEID" val="4090"/>
</p:tagLst>
</file>

<file path=ppt/tags/tag364.xml><?xml version="1.0" encoding="utf-8"?>
<p:tagLst xmlns:p="http://schemas.openxmlformats.org/presentationml/2006/main">
  <p:tag name="AS_UNIQUEID" val="4091"/>
</p:tagLst>
</file>

<file path=ppt/tags/tag365.xml><?xml version="1.0" encoding="utf-8"?>
<p:tagLst xmlns:p="http://schemas.openxmlformats.org/presentationml/2006/main">
  <p:tag name="AS_UNIQUEID" val="4092"/>
</p:tagLst>
</file>

<file path=ppt/tags/tag366.xml><?xml version="1.0" encoding="utf-8"?>
<p:tagLst xmlns:p="http://schemas.openxmlformats.org/presentationml/2006/main">
  <p:tag name="AS_UNIQUEID" val="4095"/>
</p:tagLst>
</file>

<file path=ppt/tags/tag367.xml><?xml version="1.0" encoding="utf-8"?>
<p:tagLst xmlns:p="http://schemas.openxmlformats.org/presentationml/2006/main">
  <p:tag name="AS_UNIQUEID" val="4098"/>
</p:tagLst>
</file>

<file path=ppt/tags/tag368.xml><?xml version="1.0" encoding="utf-8"?>
<p:tagLst xmlns:p="http://schemas.openxmlformats.org/presentationml/2006/main">
  <p:tag name="AS_UNIQUEID" val="4099"/>
</p:tagLst>
</file>

<file path=ppt/tags/tag369.xml><?xml version="1.0" encoding="utf-8"?>
<p:tagLst xmlns:p="http://schemas.openxmlformats.org/presentationml/2006/main">
  <p:tag name="AS_UNIQUEID" val="4100"/>
</p:tagLst>
</file>

<file path=ppt/tags/tag37.xml><?xml version="1.0" encoding="utf-8"?>
<p:tagLst xmlns:p="http://schemas.openxmlformats.org/presentationml/2006/main">
  <p:tag name="AS_UNIQUEID" val="176"/>
</p:tagLst>
</file>

<file path=ppt/tags/tag370.xml><?xml version="1.0" encoding="utf-8"?>
<p:tagLst xmlns:p="http://schemas.openxmlformats.org/presentationml/2006/main">
  <p:tag name="AS_UNIQUEID" val="4101"/>
</p:tagLst>
</file>

<file path=ppt/tags/tag371.xml><?xml version="1.0" encoding="utf-8"?>
<p:tagLst xmlns:p="http://schemas.openxmlformats.org/presentationml/2006/main">
  <p:tag name="AS_UNIQUEID" val="4104"/>
</p:tagLst>
</file>

<file path=ppt/tags/tag372.xml><?xml version="1.0" encoding="utf-8"?>
<p:tagLst xmlns:p="http://schemas.openxmlformats.org/presentationml/2006/main">
  <p:tag name="AS_UNIQUEID" val="4105"/>
</p:tagLst>
</file>

<file path=ppt/tags/tag373.xml><?xml version="1.0" encoding="utf-8"?>
<p:tagLst xmlns:p="http://schemas.openxmlformats.org/presentationml/2006/main">
  <p:tag name="AS_UNIQUEID" val="4106"/>
</p:tagLst>
</file>

<file path=ppt/tags/tag374.xml><?xml version="1.0" encoding="utf-8"?>
<p:tagLst xmlns:p="http://schemas.openxmlformats.org/presentationml/2006/main">
  <p:tag name="AS_UNIQUEID" val="4107"/>
</p:tagLst>
</file>

<file path=ppt/tags/tag375.xml><?xml version="1.0" encoding="utf-8"?>
<p:tagLst xmlns:p="http://schemas.openxmlformats.org/presentationml/2006/main">
  <p:tag name="AS_UNIQUEID" val="4108"/>
</p:tagLst>
</file>

<file path=ppt/tags/tag376.xml><?xml version="1.0" encoding="utf-8"?>
<p:tagLst xmlns:p="http://schemas.openxmlformats.org/presentationml/2006/main">
  <p:tag name="AS_UNIQUEID" val="4109"/>
</p:tagLst>
</file>

<file path=ppt/tags/tag377.xml><?xml version="1.0" encoding="utf-8"?>
<p:tagLst xmlns:p="http://schemas.openxmlformats.org/presentationml/2006/main">
  <p:tag name="AS_UNIQUEID" val="1279"/>
</p:tagLst>
</file>

<file path=ppt/tags/tag378.xml><?xml version="1.0" encoding="utf-8"?>
<p:tagLst xmlns:p="http://schemas.openxmlformats.org/presentationml/2006/main">
  <p:tag name="AS_UNIQUEID" val="4093"/>
</p:tagLst>
</file>

<file path=ppt/tags/tag379.xml><?xml version="1.0" encoding="utf-8"?>
<p:tagLst xmlns:p="http://schemas.openxmlformats.org/presentationml/2006/main">
  <p:tag name="AS_UNIQUEID" val="285"/>
</p:tagLst>
</file>

<file path=ppt/tags/tag38.xml><?xml version="1.0" encoding="utf-8"?>
<p:tagLst xmlns:p="http://schemas.openxmlformats.org/presentationml/2006/main">
  <p:tag name="AS_UNIQUEID" val="177"/>
</p:tagLst>
</file>

<file path=ppt/tags/tag380.xml><?xml version="1.0" encoding="utf-8"?>
<p:tagLst xmlns:p="http://schemas.openxmlformats.org/presentationml/2006/main">
  <p:tag name="AS_UNIQUEID" val="1012"/>
</p:tagLst>
</file>

<file path=ppt/tags/tag381.xml><?xml version="1.0" encoding="utf-8"?>
<p:tagLst xmlns:p="http://schemas.openxmlformats.org/presentationml/2006/main">
  <p:tag name="AS_UNIQUEID" val="971"/>
</p:tagLst>
</file>

<file path=ppt/tags/tag382.xml><?xml version="1.0" encoding="utf-8"?>
<p:tagLst xmlns:p="http://schemas.openxmlformats.org/presentationml/2006/main">
  <p:tag name="AS_UNIQUEID" val="3110"/>
</p:tagLst>
</file>

<file path=ppt/tags/tag383.xml><?xml version="1.0" encoding="utf-8"?>
<p:tagLst xmlns:p="http://schemas.openxmlformats.org/presentationml/2006/main">
  <p:tag name="AS_UNIQUEID" val="746"/>
  <p:tag name="KSO_WM_BEAUTIFY_FLAG" val=""/>
</p:tagLst>
</file>

<file path=ppt/tags/tag384.xml><?xml version="1.0" encoding="utf-8"?>
<p:tagLst xmlns:p="http://schemas.openxmlformats.org/presentationml/2006/main">
  <p:tag name="AS_UNIQUEID" val="3111"/>
</p:tagLst>
</file>

<file path=ppt/tags/tag385.xml><?xml version="1.0" encoding="utf-8"?>
<p:tagLst xmlns:p="http://schemas.openxmlformats.org/presentationml/2006/main">
  <p:tag name="AS_UNIQUEID" val="747"/>
  <p:tag name="KSO_WM_BEAUTIFY_FLAG" val=""/>
</p:tagLst>
</file>

<file path=ppt/tags/tag386.xml><?xml version="1.0" encoding="utf-8"?>
<p:tagLst xmlns:p="http://schemas.openxmlformats.org/presentationml/2006/main">
  <p:tag name="AS_UNIQUEID" val="748"/>
  <p:tag name="KSO_WM_BEAUTIFY_FLAG" val=""/>
</p:tagLst>
</file>

<file path=ppt/tags/tag387.xml><?xml version="1.0" encoding="utf-8"?>
<p:tagLst xmlns:p="http://schemas.openxmlformats.org/presentationml/2006/main">
  <p:tag name="AS_UNIQUEID" val="3112"/>
</p:tagLst>
</file>

<file path=ppt/tags/tag388.xml><?xml version="1.0" encoding="utf-8"?>
<p:tagLst xmlns:p="http://schemas.openxmlformats.org/presentationml/2006/main">
  <p:tag name="AS_UNIQUEID" val="749"/>
  <p:tag name="KSO_WM_BEAUTIFY_FLAG" val=""/>
</p:tagLst>
</file>

<file path=ppt/tags/tag389.xml><?xml version="1.0" encoding="utf-8"?>
<p:tagLst xmlns:p="http://schemas.openxmlformats.org/presentationml/2006/main">
  <p:tag name="AS_UNIQUEID" val="750"/>
  <p:tag name="KSO_WM_BEAUTIFY_FLAG" val=""/>
</p:tagLst>
</file>

<file path=ppt/tags/tag39.xml><?xml version="1.0" encoding="utf-8"?>
<p:tagLst xmlns:p="http://schemas.openxmlformats.org/presentationml/2006/main">
  <p:tag name="AS_UNIQUEID" val="2723"/>
</p:tagLst>
</file>

<file path=ppt/tags/tag390.xml><?xml version="1.0" encoding="utf-8"?>
<p:tagLst xmlns:p="http://schemas.openxmlformats.org/presentationml/2006/main">
  <p:tag name="AS_UNIQUEID" val="751"/>
  <p:tag name="KSO_WM_BEAUTIFY_FLAG" val=""/>
</p:tagLst>
</file>

<file path=ppt/tags/tag391.xml><?xml version="1.0" encoding="utf-8"?>
<p:tagLst xmlns:p="http://schemas.openxmlformats.org/presentationml/2006/main">
  <p:tag name="AS_UNIQUEID" val="3113"/>
</p:tagLst>
</file>

<file path=ppt/tags/tag392.xml><?xml version="1.0" encoding="utf-8"?>
<p:tagLst xmlns:p="http://schemas.openxmlformats.org/presentationml/2006/main">
  <p:tag name="AS_UNIQUEID" val="752"/>
  <p:tag name="KSO_WM_BEAUTIFY_FLAG" val=""/>
</p:tagLst>
</file>

<file path=ppt/tags/tag393.xml><?xml version="1.0" encoding="utf-8"?>
<p:tagLst xmlns:p="http://schemas.openxmlformats.org/presentationml/2006/main">
  <p:tag name="AS_UNIQUEID" val="753"/>
  <p:tag name="KSO_WM_BEAUTIFY_FLAG" val=""/>
</p:tagLst>
</file>

<file path=ppt/tags/tag394.xml><?xml version="1.0" encoding="utf-8"?>
<p:tagLst xmlns:p="http://schemas.openxmlformats.org/presentationml/2006/main">
  <p:tag name="AS_UNIQUEID" val="3114"/>
</p:tagLst>
</file>

<file path=ppt/tags/tag395.xml><?xml version="1.0" encoding="utf-8"?>
<p:tagLst xmlns:p="http://schemas.openxmlformats.org/presentationml/2006/main">
  <p:tag name="AS_UNIQUEID" val="754"/>
  <p:tag name="KSO_WM_BEAUTIFY_FLAG" val=""/>
</p:tagLst>
</file>

<file path=ppt/tags/tag396.xml><?xml version="1.0" encoding="utf-8"?>
<p:tagLst xmlns:p="http://schemas.openxmlformats.org/presentationml/2006/main">
  <p:tag name="AS_UNIQUEID" val="755"/>
  <p:tag name="KSO_WM_BEAUTIFY_FLAG" val=""/>
</p:tagLst>
</file>

<file path=ppt/tags/tag397.xml><?xml version="1.0" encoding="utf-8"?>
<p:tagLst xmlns:p="http://schemas.openxmlformats.org/presentationml/2006/main">
  <p:tag name="AS_UNIQUEID" val="5990"/>
  <p:tag name="KSO_WM_BEAUTIFY_FLAG" val=""/>
</p:tagLst>
</file>

<file path=ppt/tags/tag398.xml><?xml version="1.0" encoding="utf-8"?>
<p:tagLst xmlns:p="http://schemas.openxmlformats.org/presentationml/2006/main">
  <p:tag name="AS_UNIQUEID" val="6626"/>
  <p:tag name="KSO_WM_BEAUTIFY_FLAG" val=""/>
</p:tagLst>
</file>

<file path=ppt/tags/tag399.xml><?xml version="1.0" encoding="utf-8"?>
<p:tagLst xmlns:p="http://schemas.openxmlformats.org/presentationml/2006/main">
  <p:tag name="AS_UNIQUEID" val="5725"/>
</p:tagLst>
</file>

<file path=ppt/tags/tag4.xml><?xml version="1.0" encoding="utf-8"?>
<p:tagLst xmlns:p="http://schemas.openxmlformats.org/presentationml/2006/main">
  <p:tag name="AS_UNIQUEID" val="12960"/>
</p:tagLst>
</file>

<file path=ppt/tags/tag40.xml><?xml version="1.0" encoding="utf-8"?>
<p:tagLst xmlns:p="http://schemas.openxmlformats.org/presentationml/2006/main">
  <p:tag name="AS_UNIQUEID" val="2724"/>
</p:tagLst>
</file>

<file path=ppt/tags/tag400.xml><?xml version="1.0" encoding="utf-8"?>
<p:tagLst xmlns:p="http://schemas.openxmlformats.org/presentationml/2006/main">
  <p:tag name="AS_UNIQUEID" val="5726"/>
</p:tagLst>
</file>

<file path=ppt/tags/tag401.xml><?xml version="1.0" encoding="utf-8"?>
<p:tagLst xmlns:p="http://schemas.openxmlformats.org/presentationml/2006/main">
  <p:tag name="AS_UNIQUEID" val="5727"/>
</p:tagLst>
</file>

<file path=ppt/tags/tag402.xml><?xml version="1.0" encoding="utf-8"?>
<p:tagLst xmlns:p="http://schemas.openxmlformats.org/presentationml/2006/main">
  <p:tag name="AS_UNIQUEID" val="5728"/>
</p:tagLst>
</file>

<file path=ppt/tags/tag403.xml><?xml version="1.0" encoding="utf-8"?>
<p:tagLst xmlns:p="http://schemas.openxmlformats.org/presentationml/2006/main">
  <p:tag name="AS_UNIQUEID" val="5729"/>
</p:tagLst>
</file>

<file path=ppt/tags/tag404.xml><?xml version="1.0" encoding="utf-8"?>
<p:tagLst xmlns:p="http://schemas.openxmlformats.org/presentationml/2006/main">
  <p:tag name="AS_UNIQUEID" val="5730"/>
</p:tagLst>
</file>

<file path=ppt/tags/tag405.xml><?xml version="1.0" encoding="utf-8"?>
<p:tagLst xmlns:p="http://schemas.openxmlformats.org/presentationml/2006/main">
  <p:tag name="AS_UNIQUEID" val="5731"/>
</p:tagLst>
</file>

<file path=ppt/tags/tag406.xml><?xml version="1.0" encoding="utf-8"?>
<p:tagLst xmlns:p="http://schemas.openxmlformats.org/presentationml/2006/main">
  <p:tag name="AS_UNIQUEID" val="5732"/>
</p:tagLst>
</file>

<file path=ppt/tags/tag407.xml><?xml version="1.0" encoding="utf-8"?>
<p:tagLst xmlns:p="http://schemas.openxmlformats.org/presentationml/2006/main">
  <p:tag name="AS_UNIQUEID" val="5733"/>
</p:tagLst>
</file>

<file path=ppt/tags/tag408.xml><?xml version="1.0" encoding="utf-8"?>
<p:tagLst xmlns:p="http://schemas.openxmlformats.org/presentationml/2006/main">
  <p:tag name="AS_UNIQUEID" val="5734"/>
</p:tagLst>
</file>

<file path=ppt/tags/tag409.xml><?xml version="1.0" encoding="utf-8"?>
<p:tagLst xmlns:p="http://schemas.openxmlformats.org/presentationml/2006/main">
  <p:tag name="AS_UNIQUEID" val="5735"/>
</p:tagLst>
</file>

<file path=ppt/tags/tag41.xml><?xml version="1.0" encoding="utf-8"?>
<p:tagLst xmlns:p="http://schemas.openxmlformats.org/presentationml/2006/main">
  <p:tag name="AS_UNIQUEID" val="3315"/>
</p:tagLst>
</file>

<file path=ppt/tags/tag410.xml><?xml version="1.0" encoding="utf-8"?>
<p:tagLst xmlns:p="http://schemas.openxmlformats.org/presentationml/2006/main">
  <p:tag name="AS_UNIQUEID" val="5736"/>
</p:tagLst>
</file>

<file path=ppt/tags/tag411.xml><?xml version="1.0" encoding="utf-8"?>
<p:tagLst xmlns:p="http://schemas.openxmlformats.org/presentationml/2006/main">
  <p:tag name="AS_UNIQUEID" val="5737"/>
</p:tagLst>
</file>

<file path=ppt/tags/tag412.xml><?xml version="1.0" encoding="utf-8"?>
<p:tagLst xmlns:p="http://schemas.openxmlformats.org/presentationml/2006/main">
  <p:tag name="AS_UNIQUEID" val="5738"/>
</p:tagLst>
</file>

<file path=ppt/tags/tag413.xml><?xml version="1.0" encoding="utf-8"?>
<p:tagLst xmlns:p="http://schemas.openxmlformats.org/presentationml/2006/main">
  <p:tag name="AS_UNIQUEID" val="5739"/>
</p:tagLst>
</file>

<file path=ppt/tags/tag414.xml><?xml version="1.0" encoding="utf-8"?>
<p:tagLst xmlns:p="http://schemas.openxmlformats.org/presentationml/2006/main">
  <p:tag name="AS_UNIQUEID" val="5740"/>
</p:tagLst>
</file>

<file path=ppt/tags/tag415.xml><?xml version="1.0" encoding="utf-8"?>
<p:tagLst xmlns:p="http://schemas.openxmlformats.org/presentationml/2006/main">
  <p:tag name="AS_UNIQUEID" val="5741"/>
</p:tagLst>
</file>

<file path=ppt/tags/tag416.xml><?xml version="1.0" encoding="utf-8"?>
<p:tagLst xmlns:p="http://schemas.openxmlformats.org/presentationml/2006/main">
  <p:tag name="AS_UNIQUEID" val="5742"/>
</p:tagLst>
</file>

<file path=ppt/tags/tag417.xml><?xml version="1.0" encoding="utf-8"?>
<p:tagLst xmlns:p="http://schemas.openxmlformats.org/presentationml/2006/main">
  <p:tag name="AS_UNIQUEID" val="5743"/>
</p:tagLst>
</file>

<file path=ppt/tags/tag418.xml><?xml version="1.0" encoding="utf-8"?>
<p:tagLst xmlns:p="http://schemas.openxmlformats.org/presentationml/2006/main">
  <p:tag name="AS_UNIQUEID" val="5744"/>
</p:tagLst>
</file>

<file path=ppt/tags/tag419.xml><?xml version="1.0" encoding="utf-8"?>
<p:tagLst xmlns:p="http://schemas.openxmlformats.org/presentationml/2006/main">
  <p:tag name="AS_UNIQUEID" val="5745"/>
</p:tagLst>
</file>

<file path=ppt/tags/tag42.xml><?xml version="1.0" encoding="utf-8"?>
<p:tagLst xmlns:p="http://schemas.openxmlformats.org/presentationml/2006/main">
  <p:tag name="AS_UNIQUEID" val="3316"/>
</p:tagLst>
</file>

<file path=ppt/tags/tag420.xml><?xml version="1.0" encoding="utf-8"?>
<p:tagLst xmlns:p="http://schemas.openxmlformats.org/presentationml/2006/main">
  <p:tag name="AS_UNIQUEID" val="5746"/>
</p:tagLst>
</file>

<file path=ppt/tags/tag421.xml><?xml version="1.0" encoding="utf-8"?>
<p:tagLst xmlns:p="http://schemas.openxmlformats.org/presentationml/2006/main">
  <p:tag name="AS_UNIQUEID" val="5747"/>
</p:tagLst>
</file>

<file path=ppt/tags/tag422.xml><?xml version="1.0" encoding="utf-8"?>
<p:tagLst xmlns:p="http://schemas.openxmlformats.org/presentationml/2006/main">
  <p:tag name="AS_UNIQUEID" val="5748"/>
</p:tagLst>
</file>

<file path=ppt/tags/tag423.xml><?xml version="1.0" encoding="utf-8"?>
<p:tagLst xmlns:p="http://schemas.openxmlformats.org/presentationml/2006/main">
  <p:tag name="AS_UNIQUEID" val="5749"/>
</p:tagLst>
</file>

<file path=ppt/tags/tag424.xml><?xml version="1.0" encoding="utf-8"?>
<p:tagLst xmlns:p="http://schemas.openxmlformats.org/presentationml/2006/main">
  <p:tag name="AS_UNIQUEID" val="5750"/>
</p:tagLst>
</file>

<file path=ppt/tags/tag425.xml><?xml version="1.0" encoding="utf-8"?>
<p:tagLst xmlns:p="http://schemas.openxmlformats.org/presentationml/2006/main">
  <p:tag name="AS_UNIQUEID" val="5751"/>
</p:tagLst>
</file>

<file path=ppt/tags/tag426.xml><?xml version="1.0" encoding="utf-8"?>
<p:tagLst xmlns:p="http://schemas.openxmlformats.org/presentationml/2006/main">
  <p:tag name="AS_UNIQUEID" val="5752"/>
</p:tagLst>
</file>

<file path=ppt/tags/tag427.xml><?xml version="1.0" encoding="utf-8"?>
<p:tagLst xmlns:p="http://schemas.openxmlformats.org/presentationml/2006/main">
  <p:tag name="AS_UNIQUEID" val="5753"/>
</p:tagLst>
</file>

<file path=ppt/tags/tag428.xml><?xml version="1.0" encoding="utf-8"?>
<p:tagLst xmlns:p="http://schemas.openxmlformats.org/presentationml/2006/main">
  <p:tag name="AS_UNIQUEID" val="5754"/>
</p:tagLst>
</file>

<file path=ppt/tags/tag429.xml><?xml version="1.0" encoding="utf-8"?>
<p:tagLst xmlns:p="http://schemas.openxmlformats.org/presentationml/2006/main">
  <p:tag name="AS_UNIQUEID" val="5755"/>
</p:tagLst>
</file>

<file path=ppt/tags/tag43.xml><?xml version="1.0" encoding="utf-8"?>
<p:tagLst xmlns:p="http://schemas.openxmlformats.org/presentationml/2006/main">
  <p:tag name="AS_UNIQUEID" val="3317"/>
</p:tagLst>
</file>

<file path=ppt/tags/tag430.xml><?xml version="1.0" encoding="utf-8"?>
<p:tagLst xmlns:p="http://schemas.openxmlformats.org/presentationml/2006/main">
  <p:tag name="AS_UNIQUEID" val="5756"/>
</p:tagLst>
</file>

<file path=ppt/tags/tag431.xml><?xml version="1.0" encoding="utf-8"?>
<p:tagLst xmlns:p="http://schemas.openxmlformats.org/presentationml/2006/main">
  <p:tag name="AS_UNIQUEID" val="5757"/>
</p:tagLst>
</file>

<file path=ppt/tags/tag432.xml><?xml version="1.0" encoding="utf-8"?>
<p:tagLst xmlns:p="http://schemas.openxmlformats.org/presentationml/2006/main">
  <p:tag name="AS_UNIQUEID" val="5758"/>
</p:tagLst>
</file>

<file path=ppt/tags/tag433.xml><?xml version="1.0" encoding="utf-8"?>
<p:tagLst xmlns:p="http://schemas.openxmlformats.org/presentationml/2006/main">
  <p:tag name="AS_UNIQUEID" val="5759"/>
</p:tagLst>
</file>

<file path=ppt/tags/tag434.xml><?xml version="1.0" encoding="utf-8"?>
<p:tagLst xmlns:p="http://schemas.openxmlformats.org/presentationml/2006/main">
  <p:tag name="AS_UNIQUEID" val="5760"/>
</p:tagLst>
</file>

<file path=ppt/tags/tag435.xml><?xml version="1.0" encoding="utf-8"?>
<p:tagLst xmlns:p="http://schemas.openxmlformats.org/presentationml/2006/main">
  <p:tag name="AS_UNIQUEID" val="5761"/>
</p:tagLst>
</file>

<file path=ppt/tags/tag436.xml><?xml version="1.0" encoding="utf-8"?>
<p:tagLst xmlns:p="http://schemas.openxmlformats.org/presentationml/2006/main">
  <p:tag name="AS_UNIQUEID" val="5762"/>
</p:tagLst>
</file>

<file path=ppt/tags/tag437.xml><?xml version="1.0" encoding="utf-8"?>
<p:tagLst xmlns:p="http://schemas.openxmlformats.org/presentationml/2006/main">
  <p:tag name="AS_UNIQUEID" val="5763"/>
</p:tagLst>
</file>

<file path=ppt/tags/tag438.xml><?xml version="1.0" encoding="utf-8"?>
<p:tagLst xmlns:p="http://schemas.openxmlformats.org/presentationml/2006/main">
  <p:tag name="AS_UNIQUEID" val="5764"/>
</p:tagLst>
</file>

<file path=ppt/tags/tag439.xml><?xml version="1.0" encoding="utf-8"?>
<p:tagLst xmlns:p="http://schemas.openxmlformats.org/presentationml/2006/main">
  <p:tag name="AS_UNIQUEID" val="5765"/>
</p:tagLst>
</file>

<file path=ppt/tags/tag44.xml><?xml version="1.0" encoding="utf-8"?>
<p:tagLst xmlns:p="http://schemas.openxmlformats.org/presentationml/2006/main">
  <p:tag name="AS_UNIQUEID" val="3318"/>
</p:tagLst>
</file>

<file path=ppt/tags/tag440.xml><?xml version="1.0" encoding="utf-8"?>
<p:tagLst xmlns:p="http://schemas.openxmlformats.org/presentationml/2006/main">
  <p:tag name="AS_UNIQUEID" val="5766"/>
</p:tagLst>
</file>

<file path=ppt/tags/tag441.xml><?xml version="1.0" encoding="utf-8"?>
<p:tagLst xmlns:p="http://schemas.openxmlformats.org/presentationml/2006/main">
  <p:tag name="AS_UNIQUEID" val="5767"/>
</p:tagLst>
</file>

<file path=ppt/tags/tag442.xml><?xml version="1.0" encoding="utf-8"?>
<p:tagLst xmlns:p="http://schemas.openxmlformats.org/presentationml/2006/main">
  <p:tag name="AS_UNIQUEID" val="5768"/>
</p:tagLst>
</file>

<file path=ppt/tags/tag443.xml><?xml version="1.0" encoding="utf-8"?>
<p:tagLst xmlns:p="http://schemas.openxmlformats.org/presentationml/2006/main">
  <p:tag name="AS_UNIQUEID" val="5769"/>
</p:tagLst>
</file>

<file path=ppt/tags/tag444.xml><?xml version="1.0" encoding="utf-8"?>
<p:tagLst xmlns:p="http://schemas.openxmlformats.org/presentationml/2006/main">
  <p:tag name="AS_UNIQUEID" val="5770"/>
</p:tagLst>
</file>

<file path=ppt/tags/tag445.xml><?xml version="1.0" encoding="utf-8"?>
<p:tagLst xmlns:p="http://schemas.openxmlformats.org/presentationml/2006/main">
  <p:tag name="AS_UNIQUEID" val="5771"/>
</p:tagLst>
</file>

<file path=ppt/tags/tag446.xml><?xml version="1.0" encoding="utf-8"?>
<p:tagLst xmlns:p="http://schemas.openxmlformats.org/presentationml/2006/main">
  <p:tag name="AS_UNIQUEID" val="5772"/>
</p:tagLst>
</file>

<file path=ppt/tags/tag447.xml><?xml version="1.0" encoding="utf-8"?>
<p:tagLst xmlns:p="http://schemas.openxmlformats.org/presentationml/2006/main">
  <p:tag name="AS_UNIQUEID" val="5773"/>
</p:tagLst>
</file>

<file path=ppt/tags/tag448.xml><?xml version="1.0" encoding="utf-8"?>
<p:tagLst xmlns:p="http://schemas.openxmlformats.org/presentationml/2006/main">
  <p:tag name="AS_UNIQUEID" val="5774"/>
</p:tagLst>
</file>

<file path=ppt/tags/tag449.xml><?xml version="1.0" encoding="utf-8"?>
<p:tagLst xmlns:p="http://schemas.openxmlformats.org/presentationml/2006/main">
  <p:tag name="AS_UNIQUEID" val="5775"/>
</p:tagLst>
</file>

<file path=ppt/tags/tag45.xml><?xml version="1.0" encoding="utf-8"?>
<p:tagLst xmlns:p="http://schemas.openxmlformats.org/presentationml/2006/main">
  <p:tag name="AS_UNIQUEID" val="2949"/>
</p:tagLst>
</file>

<file path=ppt/tags/tag450.xml><?xml version="1.0" encoding="utf-8"?>
<p:tagLst xmlns:p="http://schemas.openxmlformats.org/presentationml/2006/main">
  <p:tag name="AS_UNIQUEID" val="5776"/>
</p:tagLst>
</file>

<file path=ppt/tags/tag451.xml><?xml version="1.0" encoding="utf-8"?>
<p:tagLst xmlns:p="http://schemas.openxmlformats.org/presentationml/2006/main">
  <p:tag name="AS_UNIQUEID" val="5777"/>
</p:tagLst>
</file>

<file path=ppt/tags/tag452.xml><?xml version="1.0" encoding="utf-8"?>
<p:tagLst xmlns:p="http://schemas.openxmlformats.org/presentationml/2006/main">
  <p:tag name="AS_UNIQUEID" val="5778"/>
</p:tagLst>
</file>

<file path=ppt/tags/tag453.xml><?xml version="1.0" encoding="utf-8"?>
<p:tagLst xmlns:p="http://schemas.openxmlformats.org/presentationml/2006/main">
  <p:tag name="AS_UNIQUEID" val="5779"/>
</p:tagLst>
</file>

<file path=ppt/tags/tag454.xml><?xml version="1.0" encoding="utf-8"?>
<p:tagLst xmlns:p="http://schemas.openxmlformats.org/presentationml/2006/main">
  <p:tag name="AS_UNIQUEID" val="5780"/>
</p:tagLst>
</file>

<file path=ppt/tags/tag455.xml><?xml version="1.0" encoding="utf-8"?>
<p:tagLst xmlns:p="http://schemas.openxmlformats.org/presentationml/2006/main">
  <p:tag name="AS_UNIQUEID" val="5781"/>
</p:tagLst>
</file>

<file path=ppt/tags/tag456.xml><?xml version="1.0" encoding="utf-8"?>
<p:tagLst xmlns:p="http://schemas.openxmlformats.org/presentationml/2006/main">
  <p:tag name="AS_UNIQUEID" val="5782"/>
</p:tagLst>
</file>

<file path=ppt/tags/tag457.xml><?xml version="1.0" encoding="utf-8"?>
<p:tagLst xmlns:p="http://schemas.openxmlformats.org/presentationml/2006/main">
  <p:tag name="AS_UNIQUEID" val="5783"/>
</p:tagLst>
</file>

<file path=ppt/tags/tag458.xml><?xml version="1.0" encoding="utf-8"?>
<p:tagLst xmlns:p="http://schemas.openxmlformats.org/presentationml/2006/main">
  <p:tag name="AS_UNIQUEID" val="5784"/>
</p:tagLst>
</file>

<file path=ppt/tags/tag459.xml><?xml version="1.0" encoding="utf-8"?>
<p:tagLst xmlns:p="http://schemas.openxmlformats.org/presentationml/2006/main">
  <p:tag name="AS_UNIQUEID" val="5785"/>
</p:tagLst>
</file>

<file path=ppt/tags/tag46.xml><?xml version="1.0" encoding="utf-8"?>
<p:tagLst xmlns:p="http://schemas.openxmlformats.org/presentationml/2006/main">
  <p:tag name="AS_UNIQUEID" val="3905"/>
</p:tagLst>
</file>

<file path=ppt/tags/tag460.xml><?xml version="1.0" encoding="utf-8"?>
<p:tagLst xmlns:p="http://schemas.openxmlformats.org/presentationml/2006/main">
  <p:tag name="AS_UNIQUEID" val="12994"/>
</p:tagLst>
</file>

<file path=ppt/tags/tag461.xml><?xml version="1.0" encoding="utf-8"?>
<p:tagLst xmlns:p="http://schemas.openxmlformats.org/presentationml/2006/main">
  <p:tag name="AS_UNIQUEID" val="12995"/>
</p:tagLst>
</file>

<file path=ppt/tags/tag462.xml><?xml version="1.0" encoding="utf-8"?>
<p:tagLst xmlns:p="http://schemas.openxmlformats.org/presentationml/2006/main">
  <p:tag name="AS_UNIQUEID" val="12996"/>
</p:tagLst>
</file>

<file path=ppt/tags/tag463.xml><?xml version="1.0" encoding="utf-8"?>
<p:tagLst xmlns:p="http://schemas.openxmlformats.org/presentationml/2006/main">
  <p:tag name="AS_UNIQUEID" val="12997"/>
</p:tagLst>
</file>

<file path=ppt/tags/tag464.xml><?xml version="1.0" encoding="utf-8"?>
<p:tagLst xmlns:p="http://schemas.openxmlformats.org/presentationml/2006/main">
  <p:tag name="AS_UNIQUEID" val="12998"/>
</p:tagLst>
</file>

<file path=ppt/tags/tag465.xml><?xml version="1.0" encoding="utf-8"?>
<p:tagLst xmlns:p="http://schemas.openxmlformats.org/presentationml/2006/main">
  <p:tag name="AS_UNIQUEID" val="12999"/>
</p:tagLst>
</file>

<file path=ppt/tags/tag466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47.xml><?xml version="1.0" encoding="utf-8"?>
<p:tagLst xmlns:p="http://schemas.openxmlformats.org/presentationml/2006/main">
  <p:tag name="AS_UNIQUEID" val="3915"/>
</p:tagLst>
</file>

<file path=ppt/tags/tag48.xml><?xml version="1.0" encoding="utf-8"?>
<p:tagLst xmlns:p="http://schemas.openxmlformats.org/presentationml/2006/main">
  <p:tag name="AS_UNIQUEID" val="170"/>
  <p:tag name="KSO_WM_BEAUTIFY_FLAG" val=""/>
</p:tagLst>
</file>

<file path=ppt/tags/tag49.xml><?xml version="1.0" encoding="utf-8"?>
<p:tagLst xmlns:p="http://schemas.openxmlformats.org/presentationml/2006/main">
  <p:tag name="AS_UNIQUEID" val="13020"/>
</p:tagLst>
</file>

<file path=ppt/tags/tag5.xml><?xml version="1.0" encoding="utf-8"?>
<p:tagLst xmlns:p="http://schemas.openxmlformats.org/presentationml/2006/main">
  <p:tag name="AS_UNIQUEID" val="12961"/>
  <p:tag name="KSO_WM_BEAUTIFY_FLAG" val=""/>
</p:tagLst>
</file>

<file path=ppt/tags/tag50.xml><?xml version="1.0" encoding="utf-8"?>
<p:tagLst xmlns:p="http://schemas.openxmlformats.org/presentationml/2006/main">
  <p:tag name="AS_UNIQUEID" val="13002"/>
</p:tagLst>
</file>

<file path=ppt/tags/tag51.xml><?xml version="1.0" encoding="utf-8"?>
<p:tagLst xmlns:p="http://schemas.openxmlformats.org/presentationml/2006/main">
  <p:tag name="AS_UNIQUEID" val="12822"/>
</p:tagLst>
</file>

<file path=ppt/tags/tag52.xml><?xml version="1.0" encoding="utf-8"?>
<p:tagLst xmlns:p="http://schemas.openxmlformats.org/presentationml/2006/main">
  <p:tag name="AS_UNIQUEID" val="4331"/>
  <p:tag name="KSO_WM_BEAUTIFY_FLAG" val=""/>
</p:tagLst>
</file>

<file path=ppt/tags/tag53.xml><?xml version="1.0" encoding="utf-8"?>
<p:tagLst xmlns:p="http://schemas.openxmlformats.org/presentationml/2006/main">
  <p:tag name="AS_UNIQUEID" val="4338"/>
  <p:tag name="KSO_WM_BEAUTIFY_FLAG" val=""/>
</p:tagLst>
</file>

<file path=ppt/tags/tag54.xml><?xml version="1.0" encoding="utf-8"?>
<p:tagLst xmlns:p="http://schemas.openxmlformats.org/presentationml/2006/main">
  <p:tag name="AS_UNIQUEID" val="4330"/>
  <p:tag name="KSO_WM_BEAUTIFY_FLAG" val=""/>
</p:tagLst>
</file>

<file path=ppt/tags/tag55.xml><?xml version="1.0" encoding="utf-8"?>
<p:tagLst xmlns:p="http://schemas.openxmlformats.org/presentationml/2006/main">
  <p:tag name="AS_UNIQUEID" val="4339"/>
  <p:tag name="KSO_WM_BEAUTIFY_FLAG" val=""/>
</p:tagLst>
</file>

<file path=ppt/tags/tag56.xml><?xml version="1.0" encoding="utf-8"?>
<p:tagLst xmlns:p="http://schemas.openxmlformats.org/presentationml/2006/main">
  <p:tag name="AS_UNIQUEID" val="1417"/>
</p:tagLst>
</file>

<file path=ppt/tags/tag57.xml><?xml version="1.0" encoding="utf-8"?>
<p:tagLst xmlns:p="http://schemas.openxmlformats.org/presentationml/2006/main">
  <p:tag name="AS_UNIQUEID" val="2748"/>
</p:tagLst>
</file>

<file path=ppt/tags/tag58.xml><?xml version="1.0" encoding="utf-8"?>
<p:tagLst xmlns:p="http://schemas.openxmlformats.org/presentationml/2006/main">
  <p:tag name="AS_UNIQUEID" val="2750"/>
</p:tagLst>
</file>

<file path=ppt/tags/tag59.xml><?xml version="1.0" encoding="utf-8"?>
<p:tagLst xmlns:p="http://schemas.openxmlformats.org/presentationml/2006/main">
  <p:tag name="AS_UNIQUEID" val="3698"/>
</p:tagLst>
</file>

<file path=ppt/tags/tag6.xml><?xml version="1.0" encoding="utf-8"?>
<p:tagLst xmlns:p="http://schemas.openxmlformats.org/presentationml/2006/main">
  <p:tag name="AS_UNIQUEID" val="12963"/>
</p:tagLst>
</file>

<file path=ppt/tags/tag60.xml><?xml version="1.0" encoding="utf-8"?>
<p:tagLst xmlns:p="http://schemas.openxmlformats.org/presentationml/2006/main">
  <p:tag name="AS_UNIQUEID" val="13023"/>
</p:tagLst>
</file>

<file path=ppt/tags/tag61.xml><?xml version="1.0" encoding="utf-8"?>
<p:tagLst xmlns:p="http://schemas.openxmlformats.org/presentationml/2006/main">
  <p:tag name="AS_UNIQUEID" val="2782"/>
</p:tagLst>
</file>

<file path=ppt/tags/tag62.xml><?xml version="1.0" encoding="utf-8"?>
<p:tagLst xmlns:p="http://schemas.openxmlformats.org/presentationml/2006/main">
  <p:tag name="AS_UNIQUEID" val="5990"/>
</p:tagLst>
</file>

<file path=ppt/tags/tag63.xml><?xml version="1.0" encoding="utf-8"?>
<p:tagLst xmlns:p="http://schemas.openxmlformats.org/presentationml/2006/main">
  <p:tag name="AS_UNIQUEID" val="526"/>
</p:tagLst>
</file>

<file path=ppt/tags/tag64.xml><?xml version="1.0" encoding="utf-8"?>
<p:tagLst xmlns:p="http://schemas.openxmlformats.org/presentationml/2006/main">
  <p:tag name="AS_UNIQUEID" val="527"/>
</p:tagLst>
</file>

<file path=ppt/tags/tag65.xml><?xml version="1.0" encoding="utf-8"?>
<p:tagLst xmlns:p="http://schemas.openxmlformats.org/presentationml/2006/main">
  <p:tag name="AS_UNIQUEID" val="6209"/>
</p:tagLst>
</file>

<file path=ppt/tags/tag66.xml><?xml version="1.0" encoding="utf-8"?>
<p:tagLst xmlns:p="http://schemas.openxmlformats.org/presentationml/2006/main">
  <p:tag name="AS_UNIQUEID" val="3995"/>
</p:tagLst>
</file>

<file path=ppt/tags/tag67.xml><?xml version="1.0" encoding="utf-8"?>
<p:tagLst xmlns:p="http://schemas.openxmlformats.org/presentationml/2006/main">
  <p:tag name="AS_UNIQUEID" val="7735"/>
  <p:tag name="KSO_WM_BEAUTIFY_FLAG" val=""/>
</p:tagLst>
</file>

<file path=ppt/tags/tag68.xml><?xml version="1.0" encoding="utf-8"?>
<p:tagLst xmlns:p="http://schemas.openxmlformats.org/presentationml/2006/main">
  <p:tag name="AS_UNIQUEID" val="9394"/>
</p:tagLst>
</file>

<file path=ppt/tags/tag69.xml><?xml version="1.0" encoding="utf-8"?>
<p:tagLst xmlns:p="http://schemas.openxmlformats.org/presentationml/2006/main">
  <p:tag name="AS_UNIQUEID" val="9396"/>
</p:tagLst>
</file>

<file path=ppt/tags/tag7.xml><?xml version="1.0" encoding="utf-8"?>
<p:tagLst xmlns:p="http://schemas.openxmlformats.org/presentationml/2006/main">
  <p:tag name="AS_UNIQUEID" val="12964"/>
</p:tagLst>
</file>

<file path=ppt/tags/tag70.xml><?xml version="1.0" encoding="utf-8"?>
<p:tagLst xmlns:p="http://schemas.openxmlformats.org/presentationml/2006/main">
  <p:tag name="AS_UNIQUEID" val="13026"/>
</p:tagLst>
</file>

<file path=ppt/tags/tag71.xml><?xml version="1.0" encoding="utf-8"?>
<p:tagLst xmlns:p="http://schemas.openxmlformats.org/presentationml/2006/main">
  <p:tag name="AS_UNIQUEID" val="9395"/>
</p:tagLst>
</file>

<file path=ppt/tags/tag72.xml><?xml version="1.0" encoding="utf-8"?>
<p:tagLst xmlns:p="http://schemas.openxmlformats.org/presentationml/2006/main">
  <p:tag name="AS_UNIQUEID" val="9397"/>
</p:tagLst>
</file>

<file path=ppt/tags/tag73.xml><?xml version="1.0" encoding="utf-8"?>
<p:tagLst xmlns:p="http://schemas.openxmlformats.org/presentationml/2006/main">
  <p:tag name="AS_UNIQUEID" val="13030"/>
</p:tagLst>
</file>

<file path=ppt/tags/tag74.xml><?xml version="1.0" encoding="utf-8"?>
<p:tagLst xmlns:p="http://schemas.openxmlformats.org/presentationml/2006/main">
  <p:tag name="AS_UNIQUEID" val="6253"/>
  <p:tag name="KSO_WM_BEAUTIFY_FLAG" val=""/>
</p:tagLst>
</file>

<file path=ppt/tags/tag75.xml><?xml version="1.0" encoding="utf-8"?>
<p:tagLst xmlns:p="http://schemas.openxmlformats.org/presentationml/2006/main">
  <p:tag name="AS_UNIQUEID" val="6254"/>
  <p:tag name="KSO_WM_BEAUTIFY_FLAG" val=""/>
</p:tagLst>
</file>

<file path=ppt/tags/tag76.xml><?xml version="1.0" encoding="utf-8"?>
<p:tagLst xmlns:p="http://schemas.openxmlformats.org/presentationml/2006/main">
  <p:tag name="AS_UNIQUEID" val="6284"/>
  <p:tag name="KSO_WM_BEAUTIFY_FLAG" val=""/>
</p:tagLst>
</file>

<file path=ppt/tags/tag77.xml><?xml version="1.0" encoding="utf-8"?>
<p:tagLst xmlns:p="http://schemas.openxmlformats.org/presentationml/2006/main">
  <p:tag name="AS_UNIQUEID" val="6182"/>
</p:tagLst>
</file>

<file path=ppt/tags/tag78.xml><?xml version="1.0" encoding="utf-8"?>
<p:tagLst xmlns:p="http://schemas.openxmlformats.org/presentationml/2006/main">
  <p:tag name="AS_UNIQUEID" val="6183"/>
</p:tagLst>
</file>

<file path=ppt/tags/tag79.xml><?xml version="1.0" encoding="utf-8"?>
<p:tagLst xmlns:p="http://schemas.openxmlformats.org/presentationml/2006/main">
  <p:tag name="AS_UNIQUEID" val="1415"/>
</p:tagLst>
</file>

<file path=ppt/tags/tag8.xml><?xml version="1.0" encoding="utf-8"?>
<p:tagLst xmlns:p="http://schemas.openxmlformats.org/presentationml/2006/main">
  <p:tag name="AS_UNIQUEID" val="12965"/>
</p:tagLst>
</file>

<file path=ppt/tags/tag80.xml><?xml version="1.0" encoding="utf-8"?>
<p:tagLst xmlns:p="http://schemas.openxmlformats.org/presentationml/2006/main">
  <p:tag name="AS_UNIQUEID" val="1415"/>
</p:tagLst>
</file>

<file path=ppt/tags/tag81.xml><?xml version="1.0" encoding="utf-8"?>
<p:tagLst xmlns:p="http://schemas.openxmlformats.org/presentationml/2006/main">
  <p:tag name="AS_UNIQUEID" val="1415"/>
</p:tagLst>
</file>

<file path=ppt/tags/tag82.xml><?xml version="1.0" encoding="utf-8"?>
<p:tagLst xmlns:p="http://schemas.openxmlformats.org/presentationml/2006/main">
  <p:tag name="AS_UNIQUEID" val="1415"/>
</p:tagLst>
</file>

<file path=ppt/tags/tag83.xml><?xml version="1.0" encoding="utf-8"?>
<p:tagLst xmlns:p="http://schemas.openxmlformats.org/presentationml/2006/main">
  <p:tag name="AS_UNIQUEID" val="6184"/>
</p:tagLst>
</file>

<file path=ppt/tags/tag84.xml><?xml version="1.0" encoding="utf-8"?>
<p:tagLst xmlns:p="http://schemas.openxmlformats.org/presentationml/2006/main">
  <p:tag name="AS_UNIQUEID" val="6185"/>
</p:tagLst>
</file>

<file path=ppt/tags/tag85.xml><?xml version="1.0" encoding="utf-8"?>
<p:tagLst xmlns:p="http://schemas.openxmlformats.org/presentationml/2006/main">
  <p:tag name="AS_UNIQUEID" val="6186"/>
</p:tagLst>
</file>

<file path=ppt/tags/tag86.xml><?xml version="1.0" encoding="utf-8"?>
<p:tagLst xmlns:p="http://schemas.openxmlformats.org/presentationml/2006/main">
  <p:tag name="AS_UNIQUEID" val="6187"/>
</p:tagLst>
</file>

<file path=ppt/tags/tag87.xml><?xml version="1.0" encoding="utf-8"?>
<p:tagLst xmlns:p="http://schemas.openxmlformats.org/presentationml/2006/main">
  <p:tag name="AS_UNIQUEID" val="6188"/>
</p:tagLst>
</file>

<file path=ppt/tags/tag88.xml><?xml version="1.0" encoding="utf-8"?>
<p:tagLst xmlns:p="http://schemas.openxmlformats.org/presentationml/2006/main">
  <p:tag name="AS_UNIQUEID" val="12854"/>
</p:tagLst>
</file>

<file path=ppt/tags/tag89.xml><?xml version="1.0" encoding="utf-8"?>
<p:tagLst xmlns:p="http://schemas.openxmlformats.org/presentationml/2006/main">
  <p:tag name="AS_UNIQUEID" val="12855"/>
</p:tagLst>
</file>

<file path=ppt/tags/tag9.xml><?xml version="1.0" encoding="utf-8"?>
<p:tagLst xmlns:p="http://schemas.openxmlformats.org/presentationml/2006/main">
  <p:tag name="AS_UNIQUEID" val="12966"/>
  <p:tag name="KSO_WM_BEAUTIFY_FLAG" val=""/>
</p:tagLst>
</file>

<file path=ppt/tags/tag90.xml><?xml version="1.0" encoding="utf-8"?>
<p:tagLst xmlns:p="http://schemas.openxmlformats.org/presentationml/2006/main">
  <p:tag name="AS_UNIQUEID" val="12856"/>
</p:tagLst>
</file>

<file path=ppt/tags/tag91.xml><?xml version="1.0" encoding="utf-8"?>
<p:tagLst xmlns:p="http://schemas.openxmlformats.org/presentationml/2006/main">
  <p:tag name="AS_UNIQUEID" val="12857"/>
</p:tagLst>
</file>

<file path=ppt/tags/tag92.xml><?xml version="1.0" encoding="utf-8"?>
<p:tagLst xmlns:p="http://schemas.openxmlformats.org/presentationml/2006/main">
  <p:tag name="AS_UNIQUEID" val="12858"/>
</p:tagLst>
</file>

<file path=ppt/tags/tag93.xml><?xml version="1.0" encoding="utf-8"?>
<p:tagLst xmlns:p="http://schemas.openxmlformats.org/presentationml/2006/main">
  <p:tag name="AS_UNIQUEID" val="12859"/>
</p:tagLst>
</file>

<file path=ppt/tags/tag94.xml><?xml version="1.0" encoding="utf-8"?>
<p:tagLst xmlns:p="http://schemas.openxmlformats.org/presentationml/2006/main">
  <p:tag name="AS_UNIQUEID" val="12860"/>
</p:tagLst>
</file>

<file path=ppt/tags/tag95.xml><?xml version="1.0" encoding="utf-8"?>
<p:tagLst xmlns:p="http://schemas.openxmlformats.org/presentationml/2006/main">
  <p:tag name="AS_UNIQUEID" val="12861"/>
</p:tagLst>
</file>

<file path=ppt/tags/tag96.xml><?xml version="1.0" encoding="utf-8"?>
<p:tagLst xmlns:p="http://schemas.openxmlformats.org/presentationml/2006/main">
  <p:tag name="AS_UNIQUEID" val="6320"/>
</p:tagLst>
</file>

<file path=ppt/tags/tag97.xml><?xml version="1.0" encoding="utf-8"?>
<p:tagLst xmlns:p="http://schemas.openxmlformats.org/presentationml/2006/main">
  <p:tag name="AS_UNIQUEID" val="6324"/>
</p:tagLst>
</file>

<file path=ppt/tags/tag98.xml><?xml version="1.0" encoding="utf-8"?>
<p:tagLst xmlns:p="http://schemas.openxmlformats.org/presentationml/2006/main">
  <p:tag name="AS_UNIQUEID" val="6325"/>
</p:tagLst>
</file>

<file path=ppt/tags/tag99.xml><?xml version="1.0" encoding="utf-8"?>
<p:tagLst xmlns:p="http://schemas.openxmlformats.org/presentationml/2006/main">
  <p:tag name="AS_UNIQUEID" val="6326"/>
</p:tagLst>
</file>

<file path=ppt/theme/theme1.xml><?xml version="1.0" encoding="utf-8"?>
<a:theme xmlns:a="http://schemas.openxmlformats.org/drawingml/2006/main" name="2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1905</Words>
  <Application>WPS 演示</Application>
  <PresentationFormat/>
  <Paragraphs>423</Paragraphs>
  <Slides>15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微软雅黑</vt:lpstr>
      <vt:lpstr>华文楷体</vt:lpstr>
      <vt:lpstr>华光中圆_CNKI</vt:lpstr>
      <vt:lpstr>楷体</vt:lpstr>
      <vt:lpstr>黑体</vt:lpstr>
      <vt:lpstr>Arial</vt:lpstr>
      <vt:lpstr>华文中宋</vt:lpstr>
      <vt:lpstr>等线</vt:lpstr>
      <vt:lpstr>Calibri</vt:lpstr>
      <vt:lpstr>Times New Roman</vt:lpstr>
      <vt:lpstr>Arial Unicode MS</vt:lpstr>
      <vt:lpstr>Courier New</vt:lpstr>
      <vt:lpstr>Verdana</vt:lpstr>
      <vt:lpstr>2_WPS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2</cp:revision>
  <cp:lastPrinted>2025-02-09T14:43:00Z</cp:lastPrinted>
  <dcterms:created xsi:type="dcterms:W3CDTF">2025-02-09T14:43:00Z</dcterms:created>
  <dcterms:modified xsi:type="dcterms:W3CDTF">2025-02-13T08:20:18Z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953A05FC32064BFBB78EAB1E7B818564_12</vt:lpwstr>
  </property>
  <property fmtid="{D5CDD505-2E9C-101B-9397-08002B2CF9AE}" pid="7" name="KSOProductBuildVer">
    <vt:lpwstr>2052-12.1.0.19770</vt:lpwstr>
  </property>
</Properties>
</file>