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0.svg" ContentType="image/svg+xml"/>
  <Override PartName="/ppt/media/image2.svg" ContentType="image/svg+xml"/>
  <Override PartName="/ppt/media/image32.svg" ContentType="image/svg+xml"/>
  <Override PartName="/ppt/media/image4.svg" ContentType="image/svg+xml"/>
  <Override PartName="/ppt/media/image55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1"/>
  </p:notesMasterIdLst>
  <p:sldIdLst>
    <p:sldId id="1612" r:id="rId3"/>
    <p:sldId id="1618" r:id="rId4"/>
    <p:sldId id="1620" r:id="rId5"/>
    <p:sldId id="1592" r:id="rId6"/>
    <p:sldId id="1621" r:id="rId7"/>
    <p:sldId id="1623" r:id="rId8"/>
    <p:sldId id="1595" r:id="rId9"/>
    <p:sldId id="1624" r:id="rId10"/>
    <p:sldId id="1712" r:id="rId12"/>
    <p:sldId id="1715" r:id="rId13"/>
    <p:sldId id="1648" r:id="rId14"/>
    <p:sldId id="1599" r:id="rId15"/>
    <p:sldId id="1651" r:id="rId16"/>
    <p:sldId id="1652" r:id="rId17"/>
    <p:sldId id="1654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4" name="作者" initials="A" lastIdx="0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50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4" Type="http://schemas.openxmlformats.org/officeDocument/2006/relationships/tags" Target="../tags/tag347.xml"/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" Type="http://schemas.openxmlformats.org/officeDocument/2006/relationships/tags" Target="../tags/tag34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70659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eaLnBrk="1" hangingPunct="1"/>
            <a:fld id="{9418B82C-D197-444D-A34C-B70B2B2D8CE1}" type="slidenum">
              <a:rPr lang="en-US" altLang="zh-CN" b="0" smtClean="0">
                <a:latin typeface="Arial" panose="020B0604020202020204" pitchFamily="34" charset="0"/>
                <a:ea typeface="华文细黑" panose="02010600040101010101" pitchFamily="2" charset="-122"/>
              </a:rPr>
            </a:fld>
            <a:endParaRPr lang="en-US" altLang="zh-CN" b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7" Type="http://schemas.openxmlformats.org/officeDocument/2006/relationships/image" Target="../media/image2.sv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7" Type="http://schemas.openxmlformats.org/officeDocument/2006/relationships/image" Target="../media/image10.svg"/><Relationship Id="rId6" Type="http://schemas.openxmlformats.org/officeDocument/2006/relationships/image" Target="../media/image9.png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B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5090" y="44450"/>
            <a:ext cx="12038330" cy="6689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>
            <p:custDataLst>
              <p:tags r:id="rId4"/>
            </p:custDataLst>
          </p:nvPr>
        </p:nvGrpSpPr>
        <p:grpSpPr>
          <a:xfrm>
            <a:off x="163830" y="144855"/>
            <a:ext cx="2228215" cy="590475"/>
            <a:chOff x="258" y="228"/>
            <a:chExt cx="3509" cy="930"/>
          </a:xfrm>
        </p:grpSpPr>
        <p:pic>
          <p:nvPicPr>
            <p:cNvPr id="14" name="图片 13" descr="3b32303236353631393bcae9b1bec6bbb9fb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8" y="228"/>
              <a:ext cx="930" cy="930"/>
            </a:xfrm>
            <a:prstGeom prst="rect">
              <a:avLst/>
            </a:prstGeom>
          </p:spPr>
        </p:pic>
        <p:sp>
          <p:nvSpPr>
            <p:cNvPr id="15" name="标题 1"/>
            <p:cNvSpPr>
              <a:spLocks noGrp="1"/>
            </p:cNvSpPr>
            <p:nvPr userDrawn="1">
              <p:custDataLst>
                <p:tags r:id="rId8"/>
              </p:custDataLst>
            </p:nvPr>
          </p:nvSpPr>
          <p:spPr>
            <a:xfrm>
              <a:off x="1188" y="489"/>
              <a:ext cx="2579" cy="66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b="1" kern="1200" baseline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</a:lstStyle>
            <a:p>
              <a:r>
                <a:rPr lang="zh-CN" altLang="en-US" sz="2800">
                  <a:solidFill>
                    <a:srgbClr val="AC7539"/>
                  </a:solidFill>
                  <a:effectLst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情景导入</a:t>
              </a:r>
              <a:endParaRPr lang="zh-CN" altLang="en-US" sz="2800">
                <a:solidFill>
                  <a:srgbClr val="AC7539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 userDrawn="1">
            <p:custDataLst>
              <p:tags r:id="rId2"/>
            </p:custDataLst>
          </p:nvPr>
        </p:nvSpPr>
        <p:spPr>
          <a:xfrm>
            <a:off x="-8255" y="0"/>
            <a:ext cx="12200255" cy="6858000"/>
          </a:xfrm>
          <a:prstGeom prst="rect">
            <a:avLst/>
          </a:prstGeom>
          <a:solidFill>
            <a:srgbClr val="D9B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 userDrawn="1">
            <p:custDataLst>
              <p:tags r:id="rId3"/>
            </p:custDataLst>
          </p:nvPr>
        </p:nvSpPr>
        <p:spPr>
          <a:xfrm>
            <a:off x="85090" y="75565"/>
            <a:ext cx="12038330" cy="6689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>
            <p:custDataLst>
              <p:tags r:id="rId4"/>
            </p:custDataLst>
          </p:nvPr>
        </p:nvGrpSpPr>
        <p:grpSpPr>
          <a:xfrm>
            <a:off x="205105" y="160020"/>
            <a:ext cx="2326640" cy="617220"/>
            <a:chOff x="323" y="252"/>
            <a:chExt cx="3664" cy="972"/>
          </a:xfrm>
        </p:grpSpPr>
        <p:sp>
          <p:nvSpPr>
            <p:cNvPr id="31" name="标题 1"/>
            <p:cNvSpPr>
              <a:spLocks noGrp="1"/>
            </p:cNvSpPr>
            <p:nvPr userDrawn="1">
              <p:custDataLst>
                <p:tags r:id="rId5"/>
              </p:custDataLst>
            </p:nvPr>
          </p:nvSpPr>
          <p:spPr>
            <a:xfrm>
              <a:off x="1409" y="252"/>
              <a:ext cx="2579" cy="9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b="1" kern="1200" baseline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</a:lstStyle>
            <a:p>
              <a:r>
                <a:rPr lang="zh-CN" altLang="en-US" sz="2800">
                  <a:solidFill>
                    <a:srgbClr val="AC7539"/>
                  </a:solidFill>
                  <a:effectLst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学习目标</a:t>
              </a:r>
              <a:endParaRPr lang="zh-CN" altLang="en-US" sz="2800">
                <a:solidFill>
                  <a:srgbClr val="AC7539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  <p:pic>
          <p:nvPicPr>
            <p:cNvPr id="32" name="图片 31" descr="3b32303236353632353bcae9bcaececacce2cbd1cbd8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3" y="274"/>
              <a:ext cx="929" cy="929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B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5090" y="75565"/>
            <a:ext cx="12038330" cy="6689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>
            <p:custDataLst>
              <p:tags r:id="rId4"/>
            </p:custDataLst>
          </p:nvPr>
        </p:nvGrpSpPr>
        <p:grpSpPr>
          <a:xfrm>
            <a:off x="196850" y="143510"/>
            <a:ext cx="2292985" cy="591185"/>
            <a:chOff x="477" y="347"/>
            <a:chExt cx="3611" cy="931"/>
          </a:xfrm>
        </p:grpSpPr>
        <p:pic>
          <p:nvPicPr>
            <p:cNvPr id="14" name="图片 13" descr="3b32303236353636303bbfcdb7feb5e7bbb0d4b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7" y="347"/>
              <a:ext cx="931" cy="93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>
              <p:custDataLst>
                <p:tags r:id="rId8"/>
              </p:custDataLst>
            </p:nvPr>
          </p:nvSpPr>
          <p:spPr>
            <a:xfrm>
              <a:off x="1408" y="456"/>
              <a:ext cx="268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b="1">
                  <a:solidFill>
                    <a:srgbClr val="AC7539"/>
                  </a:solidFill>
                  <a:effectLst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知识讲解</a:t>
              </a:r>
              <a:endParaRPr lang="zh-CN" altLang="en-US" sz="2800" b="1">
                <a:solidFill>
                  <a:srgbClr val="AC7539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-14605" y="0"/>
            <a:ext cx="12206605" cy="6858000"/>
          </a:xfrm>
          <a:prstGeom prst="rect">
            <a:avLst/>
          </a:prstGeom>
          <a:solidFill>
            <a:srgbClr val="D9B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5090" y="75565"/>
            <a:ext cx="12038330" cy="6689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4"/>
            </p:custDataLst>
          </p:nvPr>
        </p:nvGrpSpPr>
        <p:grpSpPr>
          <a:xfrm>
            <a:off x="287655" y="146050"/>
            <a:ext cx="2305685" cy="654050"/>
            <a:chOff x="513" y="330"/>
            <a:chExt cx="3631" cy="1030"/>
          </a:xfrm>
        </p:grpSpPr>
        <p:pic>
          <p:nvPicPr>
            <p:cNvPr id="13" name="图片 12" descr="3b32303236353633343bb0ecb9abbbb7beb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3" y="330"/>
              <a:ext cx="930" cy="930"/>
            </a:xfrm>
            <a:prstGeom prst="rect">
              <a:avLst/>
            </a:prstGeom>
          </p:spPr>
        </p:pic>
        <p:sp>
          <p:nvSpPr>
            <p:cNvPr id="14" name="标题 1"/>
            <p:cNvSpPr>
              <a:spLocks noGrp="1"/>
            </p:cNvSpPr>
            <p:nvPr userDrawn="1">
              <p:custDataLst>
                <p:tags r:id="rId8"/>
              </p:custDataLst>
            </p:nvPr>
          </p:nvSpPr>
          <p:spPr>
            <a:xfrm>
              <a:off x="1566" y="388"/>
              <a:ext cx="2579" cy="9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b="1" kern="1200" baseline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</a:lstStyle>
            <a:p>
              <a:r>
                <a:rPr lang="zh-CN" altLang="en-US" sz="2800">
                  <a:solidFill>
                    <a:srgbClr val="AC7539"/>
                  </a:solidFill>
                  <a:effectLst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课堂总结</a:t>
              </a:r>
              <a:endParaRPr lang="zh-CN" altLang="en-US" sz="2800">
                <a:solidFill>
                  <a:srgbClr val="AC7539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-13970" y="0"/>
            <a:ext cx="12205970" cy="6858000"/>
          </a:xfrm>
          <a:prstGeom prst="rect">
            <a:avLst/>
          </a:prstGeom>
          <a:solidFill>
            <a:srgbClr val="D9B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5090" y="75565"/>
            <a:ext cx="12038330" cy="6689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4"/>
            </p:custDataLst>
          </p:nvPr>
        </p:nvGrpSpPr>
        <p:grpSpPr>
          <a:xfrm>
            <a:off x="217170" y="183515"/>
            <a:ext cx="2327275" cy="680085"/>
            <a:chOff x="479" y="289"/>
            <a:chExt cx="3665" cy="1071"/>
          </a:xfrm>
        </p:grpSpPr>
        <p:pic>
          <p:nvPicPr>
            <p:cNvPr id="13" name="图片 12" descr="3b32303236353632363bc8cbd4b1bcc6cbe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9" y="289"/>
              <a:ext cx="930" cy="930"/>
            </a:xfrm>
            <a:prstGeom prst="rect">
              <a:avLst/>
            </a:prstGeom>
          </p:spPr>
        </p:pic>
        <p:sp>
          <p:nvSpPr>
            <p:cNvPr id="14" name="标题 1"/>
            <p:cNvSpPr>
              <a:spLocks noGrp="1"/>
            </p:cNvSpPr>
            <p:nvPr userDrawn="1">
              <p:custDataLst>
                <p:tags r:id="rId8"/>
              </p:custDataLst>
            </p:nvPr>
          </p:nvSpPr>
          <p:spPr>
            <a:xfrm>
              <a:off x="1566" y="388"/>
              <a:ext cx="2579" cy="9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400" b="1" kern="1200" baseline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</a:lstStyle>
            <a:p>
              <a:r>
                <a:rPr lang="zh-CN" altLang="en-US" sz="2800">
                  <a:solidFill>
                    <a:srgbClr val="AC7539"/>
                  </a:solidFill>
                  <a:effectLst/>
                  <a:latin typeface="华文楷体" panose="02010600040101010101" pitchFamily="2" charset="-122"/>
                  <a:ea typeface="华文楷体" panose="02010600040101010101" pitchFamily="2" charset="-122"/>
                  <a:sym typeface="Arial" panose="020B0604020202020204" pitchFamily="34" charset="0"/>
                </a:rPr>
                <a:t>课堂练习</a:t>
              </a:r>
              <a:endParaRPr lang="zh-CN" altLang="en-US" sz="2800">
                <a:solidFill>
                  <a:srgbClr val="AC7539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-13970" y="0"/>
            <a:ext cx="12205970" cy="6858000"/>
          </a:xfrm>
          <a:prstGeom prst="rect">
            <a:avLst/>
          </a:prstGeom>
          <a:solidFill>
            <a:srgbClr val="D9B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5090" y="75565"/>
            <a:ext cx="12038330" cy="6689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0.xml"/><Relationship Id="rId12" Type="http://schemas.openxmlformats.org/officeDocument/2006/relationships/image" Target="file:///D:\qq&#25991;&#20214;\712321467\Image\C2C\Image2\%7b75232B38-A165-1FB7-499C-2E1C792CACB5%7d.png" TargetMode="External"/><Relationship Id="rId11" Type="http://schemas.openxmlformats.org/officeDocument/2006/relationships/image" Target="../media/image11.png"/><Relationship Id="rId10" Type="http://schemas.openxmlformats.org/officeDocument/2006/relationships/tags" Target="../tags/tag2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>
            <p:custDataLst>
              <p:tags r:id="rId9"/>
            </p:custDataLst>
          </p:nvPr>
        </p:nvSpPr>
        <p:spPr>
          <a:xfrm>
            <a:off x="504825" y="6381115"/>
            <a:ext cx="624840" cy="971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00">
                <a:solidFill>
                  <a:schemeClr val="bg1"/>
                </a:solidFill>
              </a:rPr>
              <a:t>36004</a:t>
            </a:r>
            <a:endParaRPr lang="en-US" altLang="zh-CN" sz="100">
              <a:solidFill>
                <a:schemeClr val="bg1"/>
              </a:solidFill>
            </a:endParaRPr>
          </a:p>
        </p:txBody>
      </p:sp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microsoft.com/office/2007/relationships/hdphoto" Target="../media/image36.wdp"/><Relationship Id="rId6" Type="http://schemas.openxmlformats.org/officeDocument/2006/relationships/image" Target="../media/image35.png"/><Relationship Id="rId54" Type="http://schemas.openxmlformats.org/officeDocument/2006/relationships/notesSlide" Target="../notesSlides/notesSlide3.xml"/><Relationship Id="rId53" Type="http://schemas.openxmlformats.org/officeDocument/2006/relationships/slideLayout" Target="../slideLayouts/slideLayout4.xml"/><Relationship Id="rId52" Type="http://schemas.openxmlformats.org/officeDocument/2006/relationships/tags" Target="../tags/tag274.xml"/><Relationship Id="rId51" Type="http://schemas.openxmlformats.org/officeDocument/2006/relationships/tags" Target="../tags/tag273.xml"/><Relationship Id="rId50" Type="http://schemas.openxmlformats.org/officeDocument/2006/relationships/tags" Target="../tags/tag272.xml"/><Relationship Id="rId5" Type="http://schemas.openxmlformats.org/officeDocument/2006/relationships/tags" Target="../tags/tag235.xml"/><Relationship Id="rId49" Type="http://schemas.openxmlformats.org/officeDocument/2006/relationships/tags" Target="../tags/tag271.xml"/><Relationship Id="rId48" Type="http://schemas.openxmlformats.org/officeDocument/2006/relationships/tags" Target="../tags/tag270.xml"/><Relationship Id="rId47" Type="http://schemas.openxmlformats.org/officeDocument/2006/relationships/tags" Target="../tags/tag269.xml"/><Relationship Id="rId46" Type="http://schemas.openxmlformats.org/officeDocument/2006/relationships/tags" Target="../tags/tag268.xml"/><Relationship Id="rId45" Type="http://schemas.openxmlformats.org/officeDocument/2006/relationships/tags" Target="../tags/tag267.xml"/><Relationship Id="rId44" Type="http://schemas.openxmlformats.org/officeDocument/2006/relationships/tags" Target="../tags/tag266.xml"/><Relationship Id="rId43" Type="http://schemas.openxmlformats.org/officeDocument/2006/relationships/tags" Target="../tags/tag265.xml"/><Relationship Id="rId42" Type="http://schemas.microsoft.com/office/2007/relationships/hdphoto" Target="../media/image42.wdp"/><Relationship Id="rId41" Type="http://schemas.openxmlformats.org/officeDocument/2006/relationships/image" Target="../media/image41.png"/><Relationship Id="rId40" Type="http://schemas.openxmlformats.org/officeDocument/2006/relationships/tags" Target="../tags/tag264.xml"/><Relationship Id="rId4" Type="http://schemas.microsoft.com/office/2007/relationships/hdphoto" Target="../media/image34.wdp"/><Relationship Id="rId39" Type="http://schemas.openxmlformats.org/officeDocument/2006/relationships/tags" Target="../tags/tag263.xml"/><Relationship Id="rId38" Type="http://schemas.openxmlformats.org/officeDocument/2006/relationships/tags" Target="../tags/tag262.xml"/><Relationship Id="rId37" Type="http://schemas.openxmlformats.org/officeDocument/2006/relationships/tags" Target="../tags/tag261.xml"/><Relationship Id="rId36" Type="http://schemas.openxmlformats.org/officeDocument/2006/relationships/tags" Target="../tags/tag260.xml"/><Relationship Id="rId35" Type="http://schemas.openxmlformats.org/officeDocument/2006/relationships/tags" Target="../tags/tag259.xml"/><Relationship Id="rId34" Type="http://schemas.openxmlformats.org/officeDocument/2006/relationships/tags" Target="../tags/tag258.xml"/><Relationship Id="rId33" Type="http://schemas.openxmlformats.org/officeDocument/2006/relationships/tags" Target="../tags/tag257.xml"/><Relationship Id="rId32" Type="http://schemas.openxmlformats.org/officeDocument/2006/relationships/tags" Target="../tags/tag256.xml"/><Relationship Id="rId31" Type="http://schemas.openxmlformats.org/officeDocument/2006/relationships/tags" Target="../tags/tag255.xml"/><Relationship Id="rId30" Type="http://schemas.openxmlformats.org/officeDocument/2006/relationships/tags" Target="../tags/tag254.xml"/><Relationship Id="rId3" Type="http://schemas.openxmlformats.org/officeDocument/2006/relationships/image" Target="../media/image33.png"/><Relationship Id="rId29" Type="http://schemas.openxmlformats.org/officeDocument/2006/relationships/tags" Target="../tags/tag253.xml"/><Relationship Id="rId28" Type="http://schemas.openxmlformats.org/officeDocument/2006/relationships/tags" Target="../tags/tag252.xml"/><Relationship Id="rId27" Type="http://schemas.openxmlformats.org/officeDocument/2006/relationships/tags" Target="../tags/tag251.xml"/><Relationship Id="rId26" Type="http://schemas.openxmlformats.org/officeDocument/2006/relationships/tags" Target="../tags/tag250.xml"/><Relationship Id="rId25" Type="http://schemas.openxmlformats.org/officeDocument/2006/relationships/tags" Target="../tags/tag249.xml"/><Relationship Id="rId24" Type="http://schemas.openxmlformats.org/officeDocument/2006/relationships/tags" Target="../tags/tag248.xml"/><Relationship Id="rId23" Type="http://schemas.openxmlformats.org/officeDocument/2006/relationships/tags" Target="../tags/tag247.xml"/><Relationship Id="rId22" Type="http://schemas.openxmlformats.org/officeDocument/2006/relationships/tags" Target="../tags/tag246.xml"/><Relationship Id="rId21" Type="http://schemas.openxmlformats.org/officeDocument/2006/relationships/tags" Target="../tags/tag245.xml"/><Relationship Id="rId20" Type="http://schemas.openxmlformats.org/officeDocument/2006/relationships/tags" Target="../tags/tag244.xml"/><Relationship Id="rId2" Type="http://schemas.openxmlformats.org/officeDocument/2006/relationships/tags" Target="../tags/tag234.xml"/><Relationship Id="rId19" Type="http://schemas.openxmlformats.org/officeDocument/2006/relationships/tags" Target="../tags/tag243.xml"/><Relationship Id="rId18" Type="http://schemas.openxmlformats.org/officeDocument/2006/relationships/tags" Target="../tags/tag242.xml"/><Relationship Id="rId17" Type="http://schemas.openxmlformats.org/officeDocument/2006/relationships/tags" Target="../tags/tag241.xml"/><Relationship Id="rId16" Type="http://schemas.microsoft.com/office/2007/relationships/hdphoto" Target="../media/image40.wdp"/><Relationship Id="rId15" Type="http://schemas.openxmlformats.org/officeDocument/2006/relationships/image" Target="../media/image39.png"/><Relationship Id="rId14" Type="http://schemas.openxmlformats.org/officeDocument/2006/relationships/tags" Target="../tags/tag240.xml"/><Relationship Id="rId13" Type="http://schemas.openxmlformats.org/officeDocument/2006/relationships/tags" Target="../tags/tag239.xml"/><Relationship Id="rId12" Type="http://schemas.openxmlformats.org/officeDocument/2006/relationships/tags" Target="../tags/tag238.xml"/><Relationship Id="rId11" Type="http://schemas.microsoft.com/office/2007/relationships/hdphoto" Target="../media/image38.wdp"/><Relationship Id="rId10" Type="http://schemas.openxmlformats.org/officeDocument/2006/relationships/image" Target="../media/image37.png"/><Relationship Id="rId1" Type="http://schemas.openxmlformats.org/officeDocument/2006/relationships/tags" Target="../tags/tag23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81.xml"/><Relationship Id="rId4" Type="http://schemas.openxmlformats.org/officeDocument/2006/relationships/image" Target="../media/image51.png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93.xml"/><Relationship Id="rId8" Type="http://schemas.openxmlformats.org/officeDocument/2006/relationships/tags" Target="../tags/tag292.xml"/><Relationship Id="rId7" Type="http://schemas.openxmlformats.org/officeDocument/2006/relationships/tags" Target="../tags/tag291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4" Type="http://schemas.openxmlformats.org/officeDocument/2006/relationships/tags" Target="../tags/tag288.xml"/><Relationship Id="rId3" Type="http://schemas.openxmlformats.org/officeDocument/2006/relationships/tags" Target="../tags/tag287.xml"/><Relationship Id="rId27" Type="http://schemas.openxmlformats.org/officeDocument/2006/relationships/slideLayout" Target="../slideLayouts/slideLayout4.xml"/><Relationship Id="rId26" Type="http://schemas.openxmlformats.org/officeDocument/2006/relationships/image" Target="../media/image53.png"/><Relationship Id="rId25" Type="http://schemas.openxmlformats.org/officeDocument/2006/relationships/tags" Target="../tags/tag308.xml"/><Relationship Id="rId24" Type="http://schemas.openxmlformats.org/officeDocument/2006/relationships/image" Target="../media/image52.jpeg"/><Relationship Id="rId23" Type="http://schemas.openxmlformats.org/officeDocument/2006/relationships/tags" Target="../tags/tag307.xml"/><Relationship Id="rId22" Type="http://schemas.openxmlformats.org/officeDocument/2006/relationships/tags" Target="../tags/tag306.xml"/><Relationship Id="rId21" Type="http://schemas.openxmlformats.org/officeDocument/2006/relationships/tags" Target="../tags/tag305.xml"/><Relationship Id="rId20" Type="http://schemas.openxmlformats.org/officeDocument/2006/relationships/tags" Target="../tags/tag304.xml"/><Relationship Id="rId2" Type="http://schemas.openxmlformats.org/officeDocument/2006/relationships/tags" Target="../tags/tag286.xml"/><Relationship Id="rId19" Type="http://schemas.openxmlformats.org/officeDocument/2006/relationships/tags" Target="../tags/tag303.xml"/><Relationship Id="rId18" Type="http://schemas.openxmlformats.org/officeDocument/2006/relationships/tags" Target="../tags/tag302.xml"/><Relationship Id="rId17" Type="http://schemas.openxmlformats.org/officeDocument/2006/relationships/tags" Target="../tags/tag301.xml"/><Relationship Id="rId16" Type="http://schemas.openxmlformats.org/officeDocument/2006/relationships/tags" Target="../tags/tag300.xml"/><Relationship Id="rId15" Type="http://schemas.openxmlformats.org/officeDocument/2006/relationships/tags" Target="../tags/tag299.xml"/><Relationship Id="rId14" Type="http://schemas.openxmlformats.org/officeDocument/2006/relationships/tags" Target="../tags/tag298.xml"/><Relationship Id="rId13" Type="http://schemas.openxmlformats.org/officeDocument/2006/relationships/tags" Target="../tags/tag297.xml"/><Relationship Id="rId12" Type="http://schemas.openxmlformats.org/officeDocument/2006/relationships/tags" Target="../tags/tag296.xml"/><Relationship Id="rId11" Type="http://schemas.openxmlformats.org/officeDocument/2006/relationships/tags" Target="../tags/tag295.xml"/><Relationship Id="rId10" Type="http://schemas.openxmlformats.org/officeDocument/2006/relationships/tags" Target="../tags/tag294.xml"/><Relationship Id="rId1" Type="http://schemas.openxmlformats.org/officeDocument/2006/relationships/tags" Target="../tags/tag28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15.xml"/><Relationship Id="rId8" Type="http://schemas.openxmlformats.org/officeDocument/2006/relationships/tags" Target="../tags/tag314.xml"/><Relationship Id="rId7" Type="http://schemas.openxmlformats.org/officeDocument/2006/relationships/tags" Target="../tags/tag313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4" Type="http://schemas.openxmlformats.org/officeDocument/2006/relationships/tags" Target="../tags/tag310.xml"/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30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19.xml"/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28.xml"/><Relationship Id="rId8" Type="http://schemas.openxmlformats.org/officeDocument/2006/relationships/tags" Target="../tags/tag327.xml"/><Relationship Id="rId7" Type="http://schemas.openxmlformats.org/officeDocument/2006/relationships/tags" Target="../tags/tag326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" Type="http://schemas.openxmlformats.org/officeDocument/2006/relationships/tags" Target="../tags/tag323.xml"/><Relationship Id="rId3" Type="http://schemas.openxmlformats.org/officeDocument/2006/relationships/tags" Target="../tags/tag322.xml"/><Relationship Id="rId26" Type="http://schemas.openxmlformats.org/officeDocument/2006/relationships/slideLayout" Target="../slideLayouts/slideLayout5.xml"/><Relationship Id="rId25" Type="http://schemas.openxmlformats.org/officeDocument/2006/relationships/tags" Target="../tags/tag343.xml"/><Relationship Id="rId24" Type="http://schemas.openxmlformats.org/officeDocument/2006/relationships/tags" Target="../tags/tag342.xml"/><Relationship Id="rId23" Type="http://schemas.openxmlformats.org/officeDocument/2006/relationships/tags" Target="../tags/tag341.xml"/><Relationship Id="rId22" Type="http://schemas.openxmlformats.org/officeDocument/2006/relationships/tags" Target="../tags/tag340.xml"/><Relationship Id="rId21" Type="http://schemas.openxmlformats.org/officeDocument/2006/relationships/tags" Target="../tags/tag339.xml"/><Relationship Id="rId20" Type="http://schemas.openxmlformats.org/officeDocument/2006/relationships/tags" Target="../tags/tag338.xml"/><Relationship Id="rId2" Type="http://schemas.openxmlformats.org/officeDocument/2006/relationships/tags" Target="../tags/tag321.xml"/><Relationship Id="rId19" Type="http://schemas.openxmlformats.org/officeDocument/2006/relationships/image" Target="../media/image56.png"/><Relationship Id="rId18" Type="http://schemas.openxmlformats.org/officeDocument/2006/relationships/tags" Target="../tags/tag337.xml"/><Relationship Id="rId17" Type="http://schemas.openxmlformats.org/officeDocument/2006/relationships/tags" Target="../tags/tag336.xml"/><Relationship Id="rId16" Type="http://schemas.openxmlformats.org/officeDocument/2006/relationships/tags" Target="../tags/tag335.xml"/><Relationship Id="rId15" Type="http://schemas.openxmlformats.org/officeDocument/2006/relationships/tags" Target="../tags/tag334.xml"/><Relationship Id="rId14" Type="http://schemas.openxmlformats.org/officeDocument/2006/relationships/tags" Target="../tags/tag333.xml"/><Relationship Id="rId13" Type="http://schemas.openxmlformats.org/officeDocument/2006/relationships/tags" Target="../tags/tag332.xml"/><Relationship Id="rId12" Type="http://schemas.openxmlformats.org/officeDocument/2006/relationships/tags" Target="../tags/tag331.xml"/><Relationship Id="rId11" Type="http://schemas.openxmlformats.org/officeDocument/2006/relationships/tags" Target="../tags/tag330.xml"/><Relationship Id="rId10" Type="http://schemas.openxmlformats.org/officeDocument/2006/relationships/tags" Target="../tags/tag329.xml"/><Relationship Id="rId1" Type="http://schemas.openxmlformats.org/officeDocument/2006/relationships/tags" Target="../tags/tag3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37.xml"/><Relationship Id="rId6" Type="http://schemas.openxmlformats.org/officeDocument/2006/relationships/image" Target="../media/image13.jpeg"/><Relationship Id="rId5" Type="http://schemas.openxmlformats.org/officeDocument/2006/relationships/tags" Target="../tags/tag36.xml"/><Relationship Id="rId4" Type="http://schemas.openxmlformats.org/officeDocument/2006/relationships/image" Target="../media/image12.pn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4" Type="http://schemas.openxmlformats.org/officeDocument/2006/relationships/slideLayout" Target="../slideLayouts/slideLayout4.xml"/><Relationship Id="rId23" Type="http://schemas.openxmlformats.org/officeDocument/2006/relationships/tags" Target="../tags/tag60.xml"/><Relationship Id="rId22" Type="http://schemas.openxmlformats.org/officeDocument/2006/relationships/tags" Target="../tags/tag59.xml"/><Relationship Id="rId21" Type="http://schemas.openxmlformats.org/officeDocument/2006/relationships/tags" Target="../tags/tag58.xml"/><Relationship Id="rId20" Type="http://schemas.openxmlformats.org/officeDocument/2006/relationships/tags" Target="../tags/tag57.xml"/><Relationship Id="rId2" Type="http://schemas.openxmlformats.org/officeDocument/2006/relationships/tags" Target="../tags/tag39.xml"/><Relationship Id="rId19" Type="http://schemas.openxmlformats.org/officeDocument/2006/relationships/tags" Target="../tags/tag56.xml"/><Relationship Id="rId18" Type="http://schemas.openxmlformats.org/officeDocument/2006/relationships/tags" Target="../tags/tag55.xml"/><Relationship Id="rId17" Type="http://schemas.openxmlformats.org/officeDocument/2006/relationships/tags" Target="../tags/tag54.xml"/><Relationship Id="rId16" Type="http://schemas.openxmlformats.org/officeDocument/2006/relationships/tags" Target="../tags/tag53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hdphoto" Target="../media/image19.wdp"/><Relationship Id="rId8" Type="http://schemas.openxmlformats.org/officeDocument/2006/relationships/image" Target="../media/image18.png"/><Relationship Id="rId7" Type="http://schemas.openxmlformats.org/officeDocument/2006/relationships/tags" Target="../tags/tag63.xml"/><Relationship Id="rId6" Type="http://schemas.microsoft.com/office/2007/relationships/hdphoto" Target="../media/image17.wdp"/><Relationship Id="rId5" Type="http://schemas.openxmlformats.org/officeDocument/2006/relationships/image" Target="../media/image16.png"/><Relationship Id="rId4" Type="http://schemas.openxmlformats.org/officeDocument/2006/relationships/tags" Target="../tags/tag62.xml"/><Relationship Id="rId3" Type="http://schemas.microsoft.com/office/2007/relationships/hdphoto" Target="../media/image15.wdp"/><Relationship Id="rId23" Type="http://schemas.openxmlformats.org/officeDocument/2006/relationships/slideLayout" Target="../slideLayouts/slideLayout4.xml"/><Relationship Id="rId22" Type="http://schemas.openxmlformats.org/officeDocument/2006/relationships/tags" Target="../tags/tag74.xml"/><Relationship Id="rId21" Type="http://schemas.openxmlformats.org/officeDocument/2006/relationships/tags" Target="../tags/tag73.xml"/><Relationship Id="rId20" Type="http://schemas.openxmlformats.org/officeDocument/2006/relationships/tags" Target="../tags/tag72.xml"/><Relationship Id="rId2" Type="http://schemas.openxmlformats.org/officeDocument/2006/relationships/image" Target="../media/image14.png"/><Relationship Id="rId19" Type="http://schemas.openxmlformats.org/officeDocument/2006/relationships/tags" Target="../tags/tag71.xml"/><Relationship Id="rId18" Type="http://schemas.openxmlformats.org/officeDocument/2006/relationships/tags" Target="../tags/tag70.xml"/><Relationship Id="rId17" Type="http://schemas.openxmlformats.org/officeDocument/2006/relationships/tags" Target="../tags/tag69.xml"/><Relationship Id="rId16" Type="http://schemas.openxmlformats.org/officeDocument/2006/relationships/tags" Target="../tags/tag68.xml"/><Relationship Id="rId15" Type="http://schemas.openxmlformats.org/officeDocument/2006/relationships/tags" Target="../tags/tag67.xml"/><Relationship Id="rId14" Type="http://schemas.openxmlformats.org/officeDocument/2006/relationships/tags" Target="../tags/tag66.xml"/><Relationship Id="rId13" Type="http://schemas.openxmlformats.org/officeDocument/2006/relationships/tags" Target="../tags/tag65.xml"/><Relationship Id="rId12" Type="http://schemas.microsoft.com/office/2007/relationships/hdphoto" Target="../media/image21.wdp"/><Relationship Id="rId11" Type="http://schemas.openxmlformats.org/officeDocument/2006/relationships/image" Target="../media/image20.png"/><Relationship Id="rId10" Type="http://schemas.openxmlformats.org/officeDocument/2006/relationships/tags" Target="../tags/tag64.xml"/><Relationship Id="rId1" Type="http://schemas.openxmlformats.org/officeDocument/2006/relationships/tags" Target="../tags/tag6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microsoft.com/office/2007/relationships/hdphoto" Target="../media/image24.wdp"/><Relationship Id="rId6" Type="http://schemas.openxmlformats.org/officeDocument/2006/relationships/image" Target="../media/image23.png"/><Relationship Id="rId5" Type="http://schemas.openxmlformats.org/officeDocument/2006/relationships/tags" Target="../tags/tag78.xml"/><Relationship Id="rId41" Type="http://schemas.openxmlformats.org/officeDocument/2006/relationships/slideLayout" Target="../slideLayouts/slideLayout4.xml"/><Relationship Id="rId40" Type="http://schemas.openxmlformats.org/officeDocument/2006/relationships/tags" Target="../tags/tag97.xml"/><Relationship Id="rId4" Type="http://schemas.openxmlformats.org/officeDocument/2006/relationships/tags" Target="../tags/tag77.xml"/><Relationship Id="rId39" Type="http://schemas.openxmlformats.org/officeDocument/2006/relationships/tags" Target="../tags/tag96.xml"/><Relationship Id="rId38" Type="http://schemas.openxmlformats.org/officeDocument/2006/relationships/tags" Target="../tags/tag95.xml"/><Relationship Id="rId37" Type="http://schemas.openxmlformats.org/officeDocument/2006/relationships/tags" Target="../tags/tag94.xml"/><Relationship Id="rId36" Type="http://schemas.microsoft.com/office/2007/relationships/hdphoto" Target="../media/image30.wdp"/><Relationship Id="rId35" Type="http://schemas.openxmlformats.org/officeDocument/2006/relationships/image" Target="../media/image29.png"/><Relationship Id="rId34" Type="http://schemas.openxmlformats.org/officeDocument/2006/relationships/tags" Target="../tags/tag93.xml"/><Relationship Id="rId33" Type="http://schemas.microsoft.com/office/2007/relationships/hdphoto" Target="../media/image28.wdp"/><Relationship Id="rId32" Type="http://schemas.openxmlformats.org/officeDocument/2006/relationships/image" Target="../media/image27.png"/><Relationship Id="rId31" Type="http://schemas.openxmlformats.org/officeDocument/2006/relationships/tags" Target="../tags/tag92.xml"/><Relationship Id="rId30" Type="http://schemas.microsoft.com/office/2007/relationships/hdphoto" Target="../media/image26.wdp"/><Relationship Id="rId3" Type="http://schemas.openxmlformats.org/officeDocument/2006/relationships/image" Target="../media/image22.png"/><Relationship Id="rId29" Type="http://schemas.openxmlformats.org/officeDocument/2006/relationships/image" Target="../media/image25.png"/><Relationship Id="rId28" Type="http://schemas.openxmlformats.org/officeDocument/2006/relationships/tags" Target="../tags/tag91.xml"/><Relationship Id="rId27" Type="http://schemas.openxmlformats.org/officeDocument/2006/relationships/tags" Target="../tags/tag90.xml"/><Relationship Id="rId26" Type="http://schemas.openxmlformats.org/officeDocument/2006/relationships/tags" Target="../tags/tag89.xml"/><Relationship Id="rId25" Type="http://schemas.openxmlformats.org/officeDocument/2006/relationships/tags" Target="../tags/tag88.xml"/><Relationship Id="rId24" Type="http://schemas.openxmlformats.org/officeDocument/2006/relationships/tags" Target="../tags/tag87.xml"/><Relationship Id="rId23" Type="http://schemas.openxmlformats.org/officeDocument/2006/relationships/tags" Target="../tags/tag86.xml"/><Relationship Id="rId22" Type="http://schemas.openxmlformats.org/officeDocument/2006/relationships/tags" Target="../tags/tag85.xml"/><Relationship Id="rId21" Type="http://schemas.openxmlformats.org/officeDocument/2006/relationships/tags" Target="../tags/tag84.xml"/><Relationship Id="rId20" Type="http://schemas.microsoft.com/office/2007/relationships/hdphoto" Target="../media/image21.wdp"/><Relationship Id="rId2" Type="http://schemas.openxmlformats.org/officeDocument/2006/relationships/tags" Target="../tags/tag76.xml"/><Relationship Id="rId19" Type="http://schemas.openxmlformats.org/officeDocument/2006/relationships/image" Target="../media/image20.png"/><Relationship Id="rId18" Type="http://schemas.openxmlformats.org/officeDocument/2006/relationships/tags" Target="../tags/tag83.xml"/><Relationship Id="rId17" Type="http://schemas.microsoft.com/office/2007/relationships/hdphoto" Target="../media/image19.wdp"/><Relationship Id="rId16" Type="http://schemas.openxmlformats.org/officeDocument/2006/relationships/image" Target="../media/image18.png"/><Relationship Id="rId15" Type="http://schemas.openxmlformats.org/officeDocument/2006/relationships/tags" Target="../tags/tag82.xml"/><Relationship Id="rId14" Type="http://schemas.microsoft.com/office/2007/relationships/hdphoto" Target="../media/image17.wdp"/><Relationship Id="rId13" Type="http://schemas.openxmlformats.org/officeDocument/2006/relationships/image" Target="../media/image16.png"/><Relationship Id="rId12" Type="http://schemas.openxmlformats.org/officeDocument/2006/relationships/tags" Target="../tags/tag81.xml"/><Relationship Id="rId11" Type="http://schemas.microsoft.com/office/2007/relationships/hdphoto" Target="../media/image15.wdp"/><Relationship Id="rId10" Type="http://schemas.openxmlformats.org/officeDocument/2006/relationships/image" Target="../media/image14.png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10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0" Type="http://schemas.openxmlformats.org/officeDocument/2006/relationships/slideLayout" Target="../slideLayouts/slideLayout4.xml"/><Relationship Id="rId2" Type="http://schemas.openxmlformats.org/officeDocument/2006/relationships/tags" Target="../tags/tag104.xml"/><Relationship Id="rId19" Type="http://schemas.openxmlformats.org/officeDocument/2006/relationships/tags" Target="../tags/tag121.xml"/><Relationship Id="rId18" Type="http://schemas.openxmlformats.org/officeDocument/2006/relationships/tags" Target="../tags/tag120.xml"/><Relationship Id="rId17" Type="http://schemas.openxmlformats.org/officeDocument/2006/relationships/tags" Target="../tags/tag119.xml"/><Relationship Id="rId16" Type="http://schemas.openxmlformats.org/officeDocument/2006/relationships/tags" Target="../tags/tag118.xml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tags" Target="../tags/tag10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microsoft.com/office/2007/relationships/hdphoto" Target="../media/image36.wdp"/><Relationship Id="rId62" Type="http://schemas.openxmlformats.org/officeDocument/2006/relationships/notesSlide" Target="../notesSlides/notesSlide1.xml"/><Relationship Id="rId61" Type="http://schemas.openxmlformats.org/officeDocument/2006/relationships/slideLayout" Target="../slideLayouts/slideLayout4.xml"/><Relationship Id="rId60" Type="http://schemas.openxmlformats.org/officeDocument/2006/relationships/tags" Target="../tags/tag171.xml"/><Relationship Id="rId6" Type="http://schemas.openxmlformats.org/officeDocument/2006/relationships/image" Target="../media/image35.png"/><Relationship Id="rId59" Type="http://schemas.openxmlformats.org/officeDocument/2006/relationships/tags" Target="../tags/tag170.xml"/><Relationship Id="rId58" Type="http://schemas.openxmlformats.org/officeDocument/2006/relationships/tags" Target="../tags/tag169.xml"/><Relationship Id="rId57" Type="http://schemas.openxmlformats.org/officeDocument/2006/relationships/tags" Target="../tags/tag168.xml"/><Relationship Id="rId56" Type="http://schemas.openxmlformats.org/officeDocument/2006/relationships/tags" Target="../tags/tag167.xml"/><Relationship Id="rId55" Type="http://schemas.openxmlformats.org/officeDocument/2006/relationships/tags" Target="../tags/tag166.xml"/><Relationship Id="rId54" Type="http://schemas.openxmlformats.org/officeDocument/2006/relationships/tags" Target="../tags/tag165.xml"/><Relationship Id="rId53" Type="http://schemas.openxmlformats.org/officeDocument/2006/relationships/tags" Target="../tags/tag164.xml"/><Relationship Id="rId52" Type="http://schemas.openxmlformats.org/officeDocument/2006/relationships/tags" Target="../tags/tag163.xml"/><Relationship Id="rId51" Type="http://schemas.openxmlformats.org/officeDocument/2006/relationships/tags" Target="../tags/tag162.xml"/><Relationship Id="rId50" Type="http://schemas.openxmlformats.org/officeDocument/2006/relationships/tags" Target="../tags/tag161.xml"/><Relationship Id="rId5" Type="http://schemas.openxmlformats.org/officeDocument/2006/relationships/tags" Target="../tags/tag124.xml"/><Relationship Id="rId49" Type="http://schemas.openxmlformats.org/officeDocument/2006/relationships/tags" Target="../tags/tag160.xml"/><Relationship Id="rId48" Type="http://schemas.openxmlformats.org/officeDocument/2006/relationships/tags" Target="../tags/tag159.xml"/><Relationship Id="rId47" Type="http://schemas.openxmlformats.org/officeDocument/2006/relationships/tags" Target="../tags/tag158.xml"/><Relationship Id="rId46" Type="http://schemas.openxmlformats.org/officeDocument/2006/relationships/tags" Target="../tags/tag157.xml"/><Relationship Id="rId45" Type="http://schemas.openxmlformats.org/officeDocument/2006/relationships/tags" Target="../tags/tag156.xml"/><Relationship Id="rId44" Type="http://schemas.openxmlformats.org/officeDocument/2006/relationships/tags" Target="../tags/tag155.xml"/><Relationship Id="rId43" Type="http://schemas.openxmlformats.org/officeDocument/2006/relationships/tags" Target="../tags/tag154.xml"/><Relationship Id="rId42" Type="http://schemas.microsoft.com/office/2007/relationships/hdphoto" Target="../media/image42.wdp"/><Relationship Id="rId41" Type="http://schemas.openxmlformats.org/officeDocument/2006/relationships/image" Target="../media/image41.png"/><Relationship Id="rId40" Type="http://schemas.openxmlformats.org/officeDocument/2006/relationships/tags" Target="../tags/tag153.xml"/><Relationship Id="rId4" Type="http://schemas.microsoft.com/office/2007/relationships/hdphoto" Target="../media/image34.wdp"/><Relationship Id="rId39" Type="http://schemas.openxmlformats.org/officeDocument/2006/relationships/tags" Target="../tags/tag152.xml"/><Relationship Id="rId38" Type="http://schemas.openxmlformats.org/officeDocument/2006/relationships/tags" Target="../tags/tag151.xml"/><Relationship Id="rId37" Type="http://schemas.openxmlformats.org/officeDocument/2006/relationships/tags" Target="../tags/tag150.xml"/><Relationship Id="rId36" Type="http://schemas.openxmlformats.org/officeDocument/2006/relationships/tags" Target="../tags/tag149.xml"/><Relationship Id="rId35" Type="http://schemas.openxmlformats.org/officeDocument/2006/relationships/tags" Target="../tags/tag148.xml"/><Relationship Id="rId34" Type="http://schemas.openxmlformats.org/officeDocument/2006/relationships/tags" Target="../tags/tag147.xml"/><Relationship Id="rId33" Type="http://schemas.openxmlformats.org/officeDocument/2006/relationships/tags" Target="../tags/tag146.xml"/><Relationship Id="rId32" Type="http://schemas.openxmlformats.org/officeDocument/2006/relationships/tags" Target="../tags/tag145.xml"/><Relationship Id="rId31" Type="http://schemas.openxmlformats.org/officeDocument/2006/relationships/tags" Target="../tags/tag144.xml"/><Relationship Id="rId30" Type="http://schemas.openxmlformats.org/officeDocument/2006/relationships/tags" Target="../tags/tag143.xml"/><Relationship Id="rId3" Type="http://schemas.openxmlformats.org/officeDocument/2006/relationships/image" Target="../media/image33.png"/><Relationship Id="rId29" Type="http://schemas.openxmlformats.org/officeDocument/2006/relationships/tags" Target="../tags/tag142.xml"/><Relationship Id="rId28" Type="http://schemas.openxmlformats.org/officeDocument/2006/relationships/tags" Target="../tags/tag141.xml"/><Relationship Id="rId27" Type="http://schemas.openxmlformats.org/officeDocument/2006/relationships/tags" Target="../tags/tag140.xml"/><Relationship Id="rId26" Type="http://schemas.openxmlformats.org/officeDocument/2006/relationships/tags" Target="../tags/tag139.xml"/><Relationship Id="rId25" Type="http://schemas.openxmlformats.org/officeDocument/2006/relationships/tags" Target="../tags/tag138.xml"/><Relationship Id="rId24" Type="http://schemas.openxmlformats.org/officeDocument/2006/relationships/tags" Target="../tags/tag137.xml"/><Relationship Id="rId23" Type="http://schemas.openxmlformats.org/officeDocument/2006/relationships/tags" Target="../tags/tag136.xml"/><Relationship Id="rId22" Type="http://schemas.openxmlformats.org/officeDocument/2006/relationships/tags" Target="../tags/tag135.xml"/><Relationship Id="rId21" Type="http://schemas.openxmlformats.org/officeDocument/2006/relationships/tags" Target="../tags/tag134.xml"/><Relationship Id="rId20" Type="http://schemas.openxmlformats.org/officeDocument/2006/relationships/tags" Target="../tags/tag133.xml"/><Relationship Id="rId2" Type="http://schemas.openxmlformats.org/officeDocument/2006/relationships/tags" Target="../tags/tag123.xml"/><Relationship Id="rId19" Type="http://schemas.openxmlformats.org/officeDocument/2006/relationships/tags" Target="../tags/tag132.xml"/><Relationship Id="rId18" Type="http://schemas.openxmlformats.org/officeDocument/2006/relationships/tags" Target="../tags/tag131.xml"/><Relationship Id="rId17" Type="http://schemas.openxmlformats.org/officeDocument/2006/relationships/tags" Target="../tags/tag130.xml"/><Relationship Id="rId16" Type="http://schemas.microsoft.com/office/2007/relationships/hdphoto" Target="../media/image40.wdp"/><Relationship Id="rId15" Type="http://schemas.openxmlformats.org/officeDocument/2006/relationships/image" Target="../media/image39.png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microsoft.com/office/2007/relationships/hdphoto" Target="../media/image38.wdp"/><Relationship Id="rId10" Type="http://schemas.openxmlformats.org/officeDocument/2006/relationships/image" Target="../media/image37.png"/><Relationship Id="rId1" Type="http://schemas.openxmlformats.org/officeDocument/2006/relationships/tags" Target="../tags/tag12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tags" Target="../tags/tag178.xml"/><Relationship Id="rId70" Type="http://schemas.openxmlformats.org/officeDocument/2006/relationships/notesSlide" Target="../notesSlides/notesSlide2.xml"/><Relationship Id="rId7" Type="http://schemas.openxmlformats.org/officeDocument/2006/relationships/image" Target="../media/image46.jpeg"/><Relationship Id="rId69" Type="http://schemas.openxmlformats.org/officeDocument/2006/relationships/slideLayout" Target="../slideLayouts/slideLayout4.xml"/><Relationship Id="rId68" Type="http://schemas.openxmlformats.org/officeDocument/2006/relationships/image" Target="../media/image50.png"/><Relationship Id="rId67" Type="http://schemas.openxmlformats.org/officeDocument/2006/relationships/tags" Target="../tags/tag232.xml"/><Relationship Id="rId66" Type="http://schemas.microsoft.com/office/2007/relationships/media" Target="../media/media1.mp4"/><Relationship Id="rId65" Type="http://schemas.openxmlformats.org/officeDocument/2006/relationships/video" Target="../media/media1.mp4"/><Relationship Id="rId64" Type="http://schemas.openxmlformats.org/officeDocument/2006/relationships/tags" Target="../tags/tag231.xml"/><Relationship Id="rId63" Type="http://schemas.openxmlformats.org/officeDocument/2006/relationships/tags" Target="../tags/tag230.xml"/><Relationship Id="rId62" Type="http://schemas.openxmlformats.org/officeDocument/2006/relationships/tags" Target="../tags/tag229.xml"/><Relationship Id="rId61" Type="http://schemas.openxmlformats.org/officeDocument/2006/relationships/tags" Target="../tags/tag228.xml"/><Relationship Id="rId60" Type="http://schemas.openxmlformats.org/officeDocument/2006/relationships/tags" Target="../tags/tag227.xml"/><Relationship Id="rId6" Type="http://schemas.openxmlformats.org/officeDocument/2006/relationships/tags" Target="../tags/tag177.xml"/><Relationship Id="rId59" Type="http://schemas.openxmlformats.org/officeDocument/2006/relationships/tags" Target="../tags/tag226.xml"/><Relationship Id="rId58" Type="http://schemas.openxmlformats.org/officeDocument/2006/relationships/tags" Target="../tags/tag225.xml"/><Relationship Id="rId57" Type="http://schemas.openxmlformats.org/officeDocument/2006/relationships/tags" Target="../tags/tag224.xml"/><Relationship Id="rId56" Type="http://schemas.openxmlformats.org/officeDocument/2006/relationships/tags" Target="../tags/tag223.xml"/><Relationship Id="rId55" Type="http://schemas.openxmlformats.org/officeDocument/2006/relationships/tags" Target="../tags/tag222.xml"/><Relationship Id="rId54" Type="http://schemas.openxmlformats.org/officeDocument/2006/relationships/tags" Target="../tags/tag221.xml"/><Relationship Id="rId53" Type="http://schemas.openxmlformats.org/officeDocument/2006/relationships/tags" Target="../tags/tag220.xml"/><Relationship Id="rId52" Type="http://schemas.openxmlformats.org/officeDocument/2006/relationships/tags" Target="../tags/tag219.xml"/><Relationship Id="rId51" Type="http://schemas.openxmlformats.org/officeDocument/2006/relationships/tags" Target="../tags/tag218.xml"/><Relationship Id="rId50" Type="http://schemas.openxmlformats.org/officeDocument/2006/relationships/tags" Target="../tags/tag217.xml"/><Relationship Id="rId5" Type="http://schemas.microsoft.com/office/2007/relationships/hdphoto" Target="../media/image45.wdp"/><Relationship Id="rId49" Type="http://schemas.openxmlformats.org/officeDocument/2006/relationships/tags" Target="../tags/tag216.xml"/><Relationship Id="rId48" Type="http://schemas.openxmlformats.org/officeDocument/2006/relationships/tags" Target="../tags/tag215.xml"/><Relationship Id="rId47" Type="http://schemas.openxmlformats.org/officeDocument/2006/relationships/tags" Target="../tags/tag214.xml"/><Relationship Id="rId46" Type="http://schemas.openxmlformats.org/officeDocument/2006/relationships/tags" Target="../tags/tag213.xml"/><Relationship Id="rId45" Type="http://schemas.openxmlformats.org/officeDocument/2006/relationships/tags" Target="../tags/tag212.xml"/><Relationship Id="rId44" Type="http://schemas.openxmlformats.org/officeDocument/2006/relationships/tags" Target="../tags/tag211.xml"/><Relationship Id="rId43" Type="http://schemas.openxmlformats.org/officeDocument/2006/relationships/tags" Target="../tags/tag210.xml"/><Relationship Id="rId42" Type="http://schemas.openxmlformats.org/officeDocument/2006/relationships/tags" Target="../tags/tag209.xml"/><Relationship Id="rId41" Type="http://schemas.openxmlformats.org/officeDocument/2006/relationships/tags" Target="../tags/tag208.xml"/><Relationship Id="rId40" Type="http://schemas.openxmlformats.org/officeDocument/2006/relationships/tags" Target="../tags/tag207.xml"/><Relationship Id="rId4" Type="http://schemas.openxmlformats.org/officeDocument/2006/relationships/image" Target="../media/image44.png"/><Relationship Id="rId39" Type="http://schemas.openxmlformats.org/officeDocument/2006/relationships/tags" Target="../tags/tag206.xml"/><Relationship Id="rId38" Type="http://schemas.openxmlformats.org/officeDocument/2006/relationships/tags" Target="../tags/tag205.xml"/><Relationship Id="rId37" Type="http://schemas.openxmlformats.org/officeDocument/2006/relationships/tags" Target="../tags/tag204.xml"/><Relationship Id="rId36" Type="http://schemas.openxmlformats.org/officeDocument/2006/relationships/tags" Target="../tags/tag203.xml"/><Relationship Id="rId35" Type="http://schemas.openxmlformats.org/officeDocument/2006/relationships/tags" Target="../tags/tag202.xml"/><Relationship Id="rId34" Type="http://schemas.openxmlformats.org/officeDocument/2006/relationships/tags" Target="../tags/tag201.xml"/><Relationship Id="rId33" Type="http://schemas.openxmlformats.org/officeDocument/2006/relationships/tags" Target="../tags/tag200.xml"/><Relationship Id="rId32" Type="http://schemas.openxmlformats.org/officeDocument/2006/relationships/tags" Target="../tags/tag199.xml"/><Relationship Id="rId31" Type="http://schemas.openxmlformats.org/officeDocument/2006/relationships/tags" Target="../tags/tag198.xml"/><Relationship Id="rId30" Type="http://schemas.openxmlformats.org/officeDocument/2006/relationships/tags" Target="../tags/tag197.xml"/><Relationship Id="rId3" Type="http://schemas.openxmlformats.org/officeDocument/2006/relationships/tags" Target="../tags/tag176.xml"/><Relationship Id="rId29" Type="http://schemas.openxmlformats.org/officeDocument/2006/relationships/tags" Target="../tags/tag196.xml"/><Relationship Id="rId28" Type="http://schemas.openxmlformats.org/officeDocument/2006/relationships/tags" Target="../tags/tag195.xml"/><Relationship Id="rId27" Type="http://schemas.openxmlformats.org/officeDocument/2006/relationships/tags" Target="../tags/tag194.xml"/><Relationship Id="rId26" Type="http://schemas.openxmlformats.org/officeDocument/2006/relationships/tags" Target="../tags/tag193.xml"/><Relationship Id="rId25" Type="http://schemas.openxmlformats.org/officeDocument/2006/relationships/tags" Target="../tags/tag192.xml"/><Relationship Id="rId24" Type="http://schemas.openxmlformats.org/officeDocument/2006/relationships/tags" Target="../tags/tag191.xml"/><Relationship Id="rId23" Type="http://schemas.openxmlformats.org/officeDocument/2006/relationships/tags" Target="../tags/tag190.xml"/><Relationship Id="rId22" Type="http://schemas.openxmlformats.org/officeDocument/2006/relationships/tags" Target="../tags/tag189.xml"/><Relationship Id="rId21" Type="http://schemas.openxmlformats.org/officeDocument/2006/relationships/tags" Target="../tags/tag188.xml"/><Relationship Id="rId20" Type="http://schemas.openxmlformats.org/officeDocument/2006/relationships/tags" Target="../tags/tag187.xml"/><Relationship Id="rId2" Type="http://schemas.openxmlformats.org/officeDocument/2006/relationships/image" Target="../media/image43.jpeg"/><Relationship Id="rId19" Type="http://schemas.openxmlformats.org/officeDocument/2006/relationships/tags" Target="../tags/tag186.xml"/><Relationship Id="rId18" Type="http://schemas.openxmlformats.org/officeDocument/2006/relationships/tags" Target="../tags/tag185.xml"/><Relationship Id="rId17" Type="http://schemas.openxmlformats.org/officeDocument/2006/relationships/tags" Target="../tags/tag184.xml"/><Relationship Id="rId16" Type="http://schemas.openxmlformats.org/officeDocument/2006/relationships/tags" Target="../tags/tag183.xml"/><Relationship Id="rId15" Type="http://schemas.openxmlformats.org/officeDocument/2006/relationships/tags" Target="../tags/tag182.xml"/><Relationship Id="rId14" Type="http://schemas.openxmlformats.org/officeDocument/2006/relationships/image" Target="../media/image49.png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microsoft.com/office/2007/relationships/hdphoto" Target="../media/image48.wdp"/><Relationship Id="rId1" Type="http://schemas.openxmlformats.org/officeDocument/2006/relationships/tags" Target="../tags/tag1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453640" y="3255645"/>
            <a:ext cx="609600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4000" b="1">
                <a:solidFill>
                  <a:srgbClr val="AE763A"/>
                </a:solidFill>
                <a:latin typeface="华光中圆_CNKI" panose="02000500000000000000" charset="-122"/>
                <a:ea typeface="华光中圆_CNKI" panose="02000500000000000000" charset="-122"/>
                <a:cs typeface="华光中圆_CNKI" panose="02000500000000000000" charset="-122"/>
                <a:sym typeface="+mn-ea"/>
              </a:rPr>
              <a:t>二</a:t>
            </a:r>
            <a:r>
              <a:rPr lang="en-US" altLang="zh-CN" sz="4000" b="1">
                <a:solidFill>
                  <a:srgbClr val="AE763A"/>
                </a:solidFill>
                <a:latin typeface="华光中圆_CNKI" panose="02000500000000000000" charset="-122"/>
                <a:ea typeface="华光中圆_CNKI" panose="02000500000000000000" charset="-122"/>
                <a:cs typeface="华光中圆_CNKI" panose="02000500000000000000" charset="-122"/>
                <a:sym typeface="+mn-ea"/>
              </a:rPr>
              <a:t> </a:t>
            </a:r>
            <a:r>
              <a:rPr lang="zh-CN" altLang="en-US" sz="4000" b="1">
                <a:solidFill>
                  <a:srgbClr val="AE763A"/>
                </a:solidFill>
                <a:latin typeface="华光中圆_CNKI" panose="02000500000000000000" charset="-122"/>
                <a:ea typeface="华光中圆_CNKI" panose="02000500000000000000" charset="-122"/>
                <a:cs typeface="华光中圆_CNKI" panose="02000500000000000000" charset="-122"/>
                <a:sym typeface="+mn-ea"/>
              </a:rPr>
              <a:t>胚胎工程技术及其应用</a:t>
            </a:r>
            <a:endParaRPr lang="zh-CN" altLang="en-US" sz="4000" b="1">
              <a:solidFill>
                <a:srgbClr val="AE763A"/>
              </a:solidFill>
              <a:latin typeface="华光中圆_CNKI" panose="02000500000000000000" charset="-122"/>
              <a:ea typeface="华光中圆_CNKI" panose="02000500000000000000" charset="-122"/>
              <a:cs typeface="华光中圆_CNKI" panose="0200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02610" y="2268855"/>
            <a:ext cx="47980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4000" b="1" spc="300">
                <a:solidFill>
                  <a:srgbClr val="AE763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华光中圆_CNKI" panose="02000500000000000000" charset="-122"/>
                <a:ea typeface="华光中圆_CNKI" panose="02000500000000000000" charset="-122"/>
                <a:cs typeface="华光中圆_CNKI" panose="02000500000000000000" charset="-122"/>
                <a:sym typeface="+mn-ea"/>
              </a:rPr>
              <a:t>第3节 胚胎工程</a:t>
            </a:r>
            <a:endParaRPr lang="zh-CN" altLang="en-US" sz="4000" b="1" spc="300">
              <a:solidFill>
                <a:srgbClr val="AE763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华光中圆_CNKI" panose="02000500000000000000" charset="-122"/>
              <a:ea typeface="华光中圆_CNKI" panose="02000500000000000000" charset="-122"/>
              <a:cs typeface="华光中圆_CNKI" panose="02000500000000000000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>
            <p:custDataLst>
              <p:tags r:id="rId1"/>
            </p:custDataLst>
          </p:nvPr>
        </p:nvCxnSpPr>
        <p:spPr>
          <a:xfrm>
            <a:off x="7493535" y="742283"/>
            <a:ext cx="22583" cy="590588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3072" y="3846678"/>
            <a:ext cx="1153212" cy="117017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5" b="92228" l="3043" r="96087">
                        <a14:foregroundMark x1="19420" y1="44041" x2="32029" y2="21244"/>
                        <a14:foregroundMark x1="32029" y1="21244" x2="32029" y2="21244"/>
                        <a14:foregroundMark x1="21159" y1="62176" x2="34928" y2="34715"/>
                        <a14:foregroundMark x1="34928" y1="34715" x2="76812" y2="60622"/>
                        <a14:foregroundMark x1="76812" y1="60622" x2="89130" y2="75130"/>
                        <a14:foregroundMark x1="68551" y1="27461" x2="77536" y2="32642"/>
                        <a14:foregroundMark x1="67391" y1="29016" x2="76087" y2="23834"/>
                        <a14:foregroundMark x1="83333" y1="54404" x2="94203" y2="72539"/>
                        <a14:foregroundMark x1="83768" y1="56995" x2="96087" y2="68912"/>
                        <a14:foregroundMark x1="31304" y1="55959" x2="9565" y2="80311"/>
                        <a14:foregroundMark x1="19420" y1="61140" x2="9275" y2="67358"/>
                        <a14:foregroundMark x1="11449" y1="79275" x2="4493" y2="82902"/>
                        <a14:foregroundMark x1="8551" y1="82902" x2="4928" y2="82902"/>
                        <a14:foregroundMark x1="16522" y1="69948" x2="5652" y2="79275"/>
                        <a14:foregroundMark x1="37391" y1="74093" x2="67101" y2="68912"/>
                        <a14:foregroundMark x1="67101" y1="68912" x2="85507" y2="72539"/>
                        <a14:foregroundMark x1="85507" y1="72539" x2="92464" y2="82902"/>
                        <a14:foregroundMark x1="31304" y1="67358" x2="44348" y2="84456"/>
                        <a14:foregroundMark x1="37826" y1="37824" x2="26522" y2="27461"/>
                        <a14:foregroundMark x1="16087" y1="55959" x2="9565" y2="51813"/>
                        <a14:foregroundMark x1="15797" y1="75130" x2="7101" y2="75130"/>
                        <a14:foregroundMark x1="15072" y1="74093" x2="9275" y2="68912"/>
                        <a14:foregroundMark x1="9275" y1="76684" x2="5942" y2="82902"/>
                        <a14:foregroundMark x1="76812" y1="56995" x2="91739" y2="70466"/>
                        <a14:foregroundMark x1="91739" y1="70466" x2="96087" y2="63731"/>
                        <a14:foregroundMark x1="39275" y1="89637" x2="44638" y2="92228"/>
                        <a14:foregroundMark x1="32754" y1="74093" x2="35217" y2="79275"/>
                        <a14:foregroundMark x1="40000" y1="54404" x2="50870" y2="45596"/>
                        <a14:foregroundMark x1="19710" y1="62176" x2="9565" y2="68912"/>
                        <a14:foregroundMark x1="17971" y1="74093" x2="10725" y2="67358"/>
                        <a14:foregroundMark x1="13188" y1="80311" x2="4493" y2="88083"/>
                        <a14:foregroundMark x1="24058" y1="77720" x2="3043" y2="80311"/>
                        <a14:foregroundMark x1="89855" y1="62176" x2="95652" y2="595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2540" y="5411141"/>
            <a:ext cx="2559856" cy="716019"/>
          </a:xfrm>
          <a:prstGeom prst="rect">
            <a:avLst/>
          </a:prstGeom>
        </p:spPr>
      </p:pic>
      <p:grpSp>
        <p:nvGrpSpPr>
          <p:cNvPr id="68" name="组合 67"/>
          <p:cNvGrpSpPr/>
          <p:nvPr>
            <p:custDataLst>
              <p:tags r:id="rId8"/>
            </p:custDataLst>
          </p:nvPr>
        </p:nvGrpSpPr>
        <p:grpSpPr>
          <a:xfrm>
            <a:off x="1325494" y="1093799"/>
            <a:ext cx="2264204" cy="1087362"/>
            <a:chOff x="1555142" y="1111330"/>
            <a:chExt cx="2264204" cy="1087362"/>
          </a:xfrm>
        </p:grpSpPr>
        <p:pic>
          <p:nvPicPr>
            <p:cNvPr id="37" name="图片 3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28433" y="1111330"/>
              <a:ext cx="1517623" cy="871984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>
              <p:custDataLst>
                <p:tags r:id="rId12"/>
              </p:custDataLst>
            </p:nvPr>
          </p:nvSpPr>
          <p:spPr>
            <a:xfrm>
              <a:off x="1555142" y="1799912"/>
              <a:ext cx="2264204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</a:rPr>
                <a:t>优良供体母牛</a:t>
              </a: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endParaRPr>
            </a:p>
          </p:txBody>
        </p:sp>
      </p:grpSp>
      <p:grpSp>
        <p:nvGrpSpPr>
          <p:cNvPr id="69" name="组合 68"/>
          <p:cNvGrpSpPr/>
          <p:nvPr>
            <p:custDataLst>
              <p:tags r:id="rId13"/>
            </p:custDataLst>
          </p:nvPr>
        </p:nvGrpSpPr>
        <p:grpSpPr>
          <a:xfrm>
            <a:off x="4622724" y="1081785"/>
            <a:ext cx="2284615" cy="1109296"/>
            <a:chOff x="4852372" y="1099316"/>
            <a:chExt cx="2284615" cy="1109296"/>
          </a:xfrm>
        </p:grpSpPr>
        <p:pic>
          <p:nvPicPr>
            <p:cNvPr id="38" name="图片 3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52372" y="1099316"/>
              <a:ext cx="2111936" cy="829034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>
              <p:custDataLst>
                <p:tags r:id="rId17"/>
              </p:custDataLst>
            </p:nvPr>
          </p:nvSpPr>
          <p:spPr>
            <a:xfrm>
              <a:off x="5000542" y="1809832"/>
              <a:ext cx="2136445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</a:rPr>
                <a:t>受体母牛</a:t>
              </a: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endParaRPr>
            </a:p>
          </p:txBody>
        </p:sp>
      </p:grpSp>
      <p:cxnSp>
        <p:nvCxnSpPr>
          <p:cNvPr id="44" name="直接连接符 43"/>
          <p:cNvCxnSpPr/>
          <p:nvPr>
            <p:custDataLst>
              <p:tags r:id="rId18"/>
            </p:custDataLst>
          </p:nvPr>
        </p:nvCxnSpPr>
        <p:spPr>
          <a:xfrm flipV="1">
            <a:off x="912549" y="2424548"/>
            <a:ext cx="2306188" cy="19730"/>
          </a:xfrm>
          <a:prstGeom prst="line">
            <a:avLst/>
          </a:prstGeom>
          <a:noFill/>
          <a:ln w="28575" cap="flat" cmpd="sng" algn="ctr">
            <a:solidFill>
              <a:srgbClr val="56CA95"/>
            </a:solidFill>
            <a:prstDash val="dash"/>
            <a:miter lim="800000"/>
          </a:ln>
          <a:effectLst/>
        </p:spPr>
      </p:cxnSp>
      <p:sp>
        <p:nvSpPr>
          <p:cNvPr id="45" name="文本框 44"/>
          <p:cNvSpPr txBox="1"/>
          <p:nvPr>
            <p:custDataLst>
              <p:tags r:id="rId19"/>
            </p:custDataLst>
          </p:nvPr>
        </p:nvSpPr>
        <p:spPr>
          <a:xfrm>
            <a:off x="4974770" y="2861588"/>
            <a:ext cx="1932279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受体发情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46" name="箭头: 下 14"/>
          <p:cNvSpPr/>
          <p:nvPr>
            <p:custDataLst>
              <p:tags r:id="rId20"/>
            </p:custDataLst>
          </p:nvPr>
        </p:nvSpPr>
        <p:spPr>
          <a:xfrm>
            <a:off x="2393084" y="2218685"/>
            <a:ext cx="331925" cy="642151"/>
          </a:xfrm>
          <a:prstGeom prst="downArrow">
            <a:avLst>
              <a:gd name="adj1" fmla="val 30952"/>
              <a:gd name="adj2" fmla="val 50000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cxnSp>
        <p:nvCxnSpPr>
          <p:cNvPr id="47" name="直接连接符 46"/>
          <p:cNvCxnSpPr/>
          <p:nvPr>
            <p:custDataLst>
              <p:tags r:id="rId21"/>
            </p:custDataLst>
          </p:nvPr>
        </p:nvCxnSpPr>
        <p:spPr>
          <a:xfrm flipV="1">
            <a:off x="5364104" y="2432735"/>
            <a:ext cx="1803312" cy="11423"/>
          </a:xfrm>
          <a:prstGeom prst="line">
            <a:avLst/>
          </a:prstGeom>
          <a:noFill/>
          <a:ln w="28575" cap="flat" cmpd="sng" algn="ctr">
            <a:solidFill>
              <a:srgbClr val="56CA95"/>
            </a:solidFill>
            <a:prstDash val="dash"/>
            <a:miter lim="800000"/>
          </a:ln>
          <a:effectLst/>
        </p:spPr>
      </p:cxnSp>
      <p:sp>
        <p:nvSpPr>
          <p:cNvPr id="48" name="箭头: 下 22"/>
          <p:cNvSpPr/>
          <p:nvPr>
            <p:custDataLst>
              <p:tags r:id="rId22"/>
            </p:custDataLst>
          </p:nvPr>
        </p:nvSpPr>
        <p:spPr>
          <a:xfrm>
            <a:off x="5763210" y="2292968"/>
            <a:ext cx="331925" cy="608128"/>
          </a:xfrm>
          <a:prstGeom prst="downArrow">
            <a:avLst>
              <a:gd name="adj1" fmla="val 30952"/>
              <a:gd name="adj2" fmla="val 50000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49" name="文本框 48"/>
          <p:cNvSpPr txBox="1"/>
          <p:nvPr>
            <p:custDataLst>
              <p:tags r:id="rId23"/>
            </p:custDataLst>
          </p:nvPr>
        </p:nvSpPr>
        <p:spPr>
          <a:xfrm>
            <a:off x="3451225" y="2435860"/>
            <a:ext cx="1786255" cy="39878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同期发情处理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50" name="文本框 49"/>
          <p:cNvSpPr txBox="1"/>
          <p:nvPr>
            <p:custDataLst>
              <p:tags r:id="rId24"/>
            </p:custDataLst>
          </p:nvPr>
        </p:nvSpPr>
        <p:spPr>
          <a:xfrm>
            <a:off x="1522730" y="2861310"/>
            <a:ext cx="1819275" cy="39878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Arial" panose="020B0604020202020204"/>
              </a:defRPr>
            </a:lvl1pPr>
          </a:lstStyle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超数排卵处理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1" name="箭头: 下 33"/>
          <p:cNvSpPr/>
          <p:nvPr>
            <p:custDataLst>
              <p:tags r:id="rId25"/>
            </p:custDataLst>
          </p:nvPr>
        </p:nvSpPr>
        <p:spPr>
          <a:xfrm>
            <a:off x="2393084" y="3342056"/>
            <a:ext cx="331925" cy="348374"/>
          </a:xfrm>
          <a:prstGeom prst="downArrow">
            <a:avLst>
              <a:gd name="adj1" fmla="val 30952"/>
              <a:gd name="adj2" fmla="val 50000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52" name="文本框 51"/>
          <p:cNvSpPr txBox="1"/>
          <p:nvPr>
            <p:custDataLst>
              <p:tags r:id="rId26"/>
            </p:custDataLst>
          </p:nvPr>
        </p:nvSpPr>
        <p:spPr>
          <a:xfrm>
            <a:off x="1572249" y="3648916"/>
            <a:ext cx="1888871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发情配种</a:t>
            </a:r>
            <a:endParaRPr kumimoji="0" lang="en-US" altLang="zh-CN" sz="20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或人工受精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53" name="箭头: 下 35"/>
          <p:cNvSpPr/>
          <p:nvPr>
            <p:custDataLst>
              <p:tags r:id="rId27"/>
            </p:custDataLst>
          </p:nvPr>
        </p:nvSpPr>
        <p:spPr>
          <a:xfrm rot="16200000">
            <a:off x="1479302" y="3912542"/>
            <a:ext cx="310979" cy="394688"/>
          </a:xfrm>
          <a:prstGeom prst="downArrow">
            <a:avLst>
              <a:gd name="adj1" fmla="val 30952"/>
              <a:gd name="adj2" fmla="val 50000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54" name="箭头: 下 36"/>
          <p:cNvSpPr/>
          <p:nvPr>
            <p:custDataLst>
              <p:tags r:id="rId28"/>
            </p:custDataLst>
          </p:nvPr>
        </p:nvSpPr>
        <p:spPr>
          <a:xfrm>
            <a:off x="5782672" y="3351980"/>
            <a:ext cx="331925" cy="414781"/>
          </a:xfrm>
          <a:prstGeom prst="downArrow">
            <a:avLst>
              <a:gd name="adj1" fmla="val 30952"/>
              <a:gd name="adj2" fmla="val 50000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55" name="文本框 54"/>
          <p:cNvSpPr txBox="1"/>
          <p:nvPr>
            <p:custDataLst>
              <p:tags r:id="rId29"/>
            </p:custDataLst>
          </p:nvPr>
        </p:nvSpPr>
        <p:spPr>
          <a:xfrm>
            <a:off x="4947096" y="3806923"/>
            <a:ext cx="1932279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胚胎移植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57" name="文本框 56"/>
          <p:cNvSpPr txBox="1"/>
          <p:nvPr>
            <p:custDataLst>
              <p:tags r:id="rId30"/>
            </p:custDataLst>
          </p:nvPr>
        </p:nvSpPr>
        <p:spPr>
          <a:xfrm>
            <a:off x="1242394" y="4793975"/>
            <a:ext cx="2548582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收集胚胎并检查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58" name="箭头: 下 40"/>
          <p:cNvSpPr/>
          <p:nvPr>
            <p:custDataLst>
              <p:tags r:id="rId31"/>
            </p:custDataLst>
          </p:nvPr>
        </p:nvSpPr>
        <p:spPr>
          <a:xfrm>
            <a:off x="5782672" y="4265944"/>
            <a:ext cx="331925" cy="368219"/>
          </a:xfrm>
          <a:prstGeom prst="downArrow">
            <a:avLst>
              <a:gd name="adj1" fmla="val 30952"/>
              <a:gd name="adj2" fmla="val 50000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59" name="文本框 58"/>
          <p:cNvSpPr txBox="1"/>
          <p:nvPr>
            <p:custDataLst>
              <p:tags r:id="rId32"/>
            </p:custDataLst>
          </p:nvPr>
        </p:nvSpPr>
        <p:spPr>
          <a:xfrm>
            <a:off x="4385072" y="4642046"/>
            <a:ext cx="3174791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对受体进行妊娠检查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60" name="箭头: 下 45"/>
          <p:cNvSpPr/>
          <p:nvPr>
            <p:custDataLst>
              <p:tags r:id="rId33"/>
            </p:custDataLst>
          </p:nvPr>
        </p:nvSpPr>
        <p:spPr>
          <a:xfrm>
            <a:off x="5782672" y="5063395"/>
            <a:ext cx="331925" cy="347958"/>
          </a:xfrm>
          <a:prstGeom prst="downArrow">
            <a:avLst>
              <a:gd name="adj1" fmla="val 30952"/>
              <a:gd name="adj2" fmla="val 50000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61" name="文本框 60"/>
          <p:cNvSpPr txBox="1"/>
          <p:nvPr>
            <p:custDataLst>
              <p:tags r:id="rId34"/>
            </p:custDataLst>
          </p:nvPr>
        </p:nvSpPr>
        <p:spPr>
          <a:xfrm>
            <a:off x="4434886" y="6131945"/>
            <a:ext cx="3174791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具有优良性状的后代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62" name="箭头: 下 48"/>
          <p:cNvSpPr/>
          <p:nvPr>
            <p:custDataLst>
              <p:tags r:id="rId35"/>
            </p:custDataLst>
          </p:nvPr>
        </p:nvSpPr>
        <p:spPr>
          <a:xfrm>
            <a:off x="2395480" y="5268424"/>
            <a:ext cx="331925" cy="381538"/>
          </a:xfrm>
          <a:prstGeom prst="downArrow">
            <a:avLst>
              <a:gd name="adj1" fmla="val 30952"/>
              <a:gd name="adj2" fmla="val 50000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63" name="矩形: 圆角 44"/>
          <p:cNvSpPr/>
          <p:nvPr>
            <p:custDataLst>
              <p:tags r:id="rId36"/>
            </p:custDataLst>
          </p:nvPr>
        </p:nvSpPr>
        <p:spPr>
          <a:xfrm>
            <a:off x="1037693" y="5636027"/>
            <a:ext cx="3268366" cy="9853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正常繁殖或两三个月后进行另一次移植</a:t>
            </a: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64" name="箭头: 下 50"/>
          <p:cNvSpPr/>
          <p:nvPr>
            <p:custDataLst>
              <p:tags r:id="rId37"/>
            </p:custDataLst>
          </p:nvPr>
        </p:nvSpPr>
        <p:spPr>
          <a:xfrm rot="14827173">
            <a:off x="3524899" y="4774991"/>
            <a:ext cx="327508" cy="363509"/>
          </a:xfrm>
          <a:prstGeom prst="downArrow">
            <a:avLst>
              <a:gd name="adj1" fmla="val 30952"/>
              <a:gd name="adj2" fmla="val 55431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65" name="箭头: 下 51"/>
          <p:cNvSpPr/>
          <p:nvPr>
            <p:custDataLst>
              <p:tags r:id="rId38"/>
            </p:custDataLst>
          </p:nvPr>
        </p:nvSpPr>
        <p:spPr>
          <a:xfrm rot="16200000">
            <a:off x="4711678" y="3848177"/>
            <a:ext cx="358251" cy="403284"/>
          </a:xfrm>
          <a:prstGeom prst="downArrow">
            <a:avLst>
              <a:gd name="adj1" fmla="val 30952"/>
              <a:gd name="adj2" fmla="val 50000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grpSp>
        <p:nvGrpSpPr>
          <p:cNvPr id="67" name="组合 66"/>
          <p:cNvGrpSpPr/>
          <p:nvPr>
            <p:custDataLst>
              <p:tags r:id="rId39"/>
            </p:custDataLst>
          </p:nvPr>
        </p:nvGrpSpPr>
        <p:grpSpPr>
          <a:xfrm>
            <a:off x="142308" y="3604299"/>
            <a:ext cx="1775385" cy="1102661"/>
            <a:chOff x="-195808" y="3863596"/>
            <a:chExt cx="1775385" cy="1102661"/>
          </a:xfrm>
        </p:grpSpPr>
        <p:pic>
          <p:nvPicPr>
            <p:cNvPr id="39" name="图片 38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4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2">
                      <a14:imgEffect>
                        <a14:brightnessContrast bright="7000"/>
                      </a14:imgEffect>
                      <a14:imgEffect>
                        <a14:sharpenSoften amount="2000"/>
                      </a14:imgEffect>
                    </a14:imgLayer>
                  </a14:imgProps>
                </a:ext>
              </a:extLst>
            </a:blip>
            <a:srcRect b="19738"/>
            <a:stretch>
              <a:fillRect/>
            </a:stretch>
          </p:blipFill>
          <p:spPr>
            <a:xfrm>
              <a:off x="-195808" y="3863596"/>
              <a:ext cx="1493070" cy="826081"/>
            </a:xfrm>
            <a:prstGeom prst="rect">
              <a:avLst/>
            </a:prstGeom>
          </p:spPr>
        </p:pic>
        <p:sp>
          <p:nvSpPr>
            <p:cNvPr id="66" name="文本框 65"/>
            <p:cNvSpPr txBox="1"/>
            <p:nvPr>
              <p:custDataLst>
                <p:tags r:id="rId43"/>
              </p:custDataLst>
            </p:nvPr>
          </p:nvSpPr>
          <p:spPr>
            <a:xfrm>
              <a:off x="-150350" y="4567477"/>
              <a:ext cx="1729927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</a:rPr>
                <a:t>优良公牛</a:t>
              </a: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endParaRPr>
            </a:p>
          </p:txBody>
        </p:sp>
      </p:grpSp>
      <p:sp>
        <p:nvSpPr>
          <p:cNvPr id="70" name="文本框 69"/>
          <p:cNvSpPr txBox="1"/>
          <p:nvPr>
            <p:custDataLst>
              <p:tags r:id="rId44"/>
            </p:custDataLst>
          </p:nvPr>
        </p:nvSpPr>
        <p:spPr>
          <a:xfrm>
            <a:off x="7693946" y="967376"/>
            <a:ext cx="42490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注：</a:t>
            </a:r>
            <a:endParaRPr lang="en-US" altLang="zh-CN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两次使用激素：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4" name="文本框 73"/>
          <p:cNvSpPr txBox="1"/>
          <p:nvPr>
            <p:custDataLst>
              <p:tags r:id="rId45"/>
            </p:custDataLst>
          </p:nvPr>
        </p:nvSpPr>
        <p:spPr>
          <a:xfrm>
            <a:off x="7842250" y="3604260"/>
            <a:ext cx="28206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两次检查：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5" name="文本框 74"/>
          <p:cNvSpPr txBox="1"/>
          <p:nvPr>
            <p:custDataLst>
              <p:tags r:id="rId46"/>
            </p:custDataLst>
          </p:nvPr>
        </p:nvSpPr>
        <p:spPr>
          <a:xfrm>
            <a:off x="7693660" y="1782445"/>
            <a:ext cx="4427220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en-US" altLang="zh-CN" sz="2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2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对受、供体进行</a:t>
            </a:r>
            <a:r>
              <a:rPr lang="zh-CN" altLang="en-US" sz="22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同期发情处理</a:t>
            </a:r>
            <a:endParaRPr lang="zh-CN" altLang="en-US" sz="2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6" name="文本框 75"/>
          <p:cNvSpPr txBox="1"/>
          <p:nvPr>
            <p:custDataLst>
              <p:tags r:id="rId47"/>
            </p:custDataLst>
          </p:nvPr>
        </p:nvSpPr>
        <p:spPr>
          <a:xfrm>
            <a:off x="7842250" y="4205605"/>
            <a:ext cx="388874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just" fontAlgn="auto">
              <a:defRPr sz="2400" b="1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20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 冲卵后，</a:t>
            </a:r>
            <a:r>
              <a:rPr lang="zh-CN" altLang="en-US" sz="2200" b="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胚胎质量检查</a:t>
            </a:r>
            <a:endParaRPr lang="en-US" altLang="zh-CN" sz="2200" b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20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 移植后，</a:t>
            </a:r>
            <a:r>
              <a:rPr lang="zh-CN" altLang="en-US" sz="2200" b="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是否妊娠检查</a:t>
            </a:r>
            <a:endParaRPr lang="zh-CN" altLang="en-US" sz="2200" b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88" name="组合 87"/>
          <p:cNvGrpSpPr/>
          <p:nvPr>
            <p:custDataLst>
              <p:tags r:id="rId48"/>
            </p:custDataLst>
          </p:nvPr>
        </p:nvGrpSpPr>
        <p:grpSpPr>
          <a:xfrm>
            <a:off x="2388541" y="4335099"/>
            <a:ext cx="953506" cy="514178"/>
            <a:chOff x="2303864" y="4571705"/>
            <a:chExt cx="953506" cy="514178"/>
          </a:xfrm>
        </p:grpSpPr>
        <p:sp>
          <p:nvSpPr>
            <p:cNvPr id="56" name="箭头: 下 38"/>
            <p:cNvSpPr/>
            <p:nvPr>
              <p:custDataLst>
                <p:tags r:id="rId49"/>
              </p:custDataLst>
            </p:nvPr>
          </p:nvSpPr>
          <p:spPr>
            <a:xfrm>
              <a:off x="2303864" y="4645862"/>
              <a:ext cx="331925" cy="440021"/>
            </a:xfrm>
            <a:prstGeom prst="downArrow">
              <a:avLst>
                <a:gd name="adj1" fmla="val 30952"/>
                <a:gd name="adj2" fmla="val 50000"/>
              </a:avLst>
            </a:prstGeom>
            <a:solidFill>
              <a:srgbClr val="3F83BC"/>
            </a:solidFill>
            <a:ln w="12700" cap="flat" cmpd="sng" algn="ctr">
              <a:solidFill>
                <a:srgbClr val="3F83B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endParaRPr>
            </a:p>
          </p:txBody>
        </p:sp>
        <p:sp>
          <p:nvSpPr>
            <p:cNvPr id="87" name="Text Box 15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481946" y="4571705"/>
              <a:ext cx="775424" cy="3987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冲卵</a:t>
              </a:r>
              <a:endPara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51"/>
            </p:custDataLst>
          </p:nvPr>
        </p:nvSpPr>
        <p:spPr>
          <a:xfrm>
            <a:off x="7757160" y="2506980"/>
            <a:ext cx="40220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</a:t>
            </a:r>
            <a:r>
              <a:rPr lang="en-US" altLang="zh-CN" sz="22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2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用于供体的</a:t>
            </a:r>
            <a:r>
              <a:rPr lang="zh-CN" altLang="en-US" sz="22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超数排卵（</a:t>
            </a:r>
            <a:r>
              <a:rPr lang="zh-CN" altLang="en-US" sz="2200" kern="1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促性腺激素</a:t>
            </a:r>
            <a:r>
              <a:rPr lang="zh-CN" altLang="en-US" sz="22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endParaRPr lang="zh-CN" altLang="en-US" sz="2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2"/>
            </p:custDataLst>
          </p:nvPr>
        </p:nvSpPr>
        <p:spPr>
          <a:xfrm>
            <a:off x="3152122" y="330767"/>
            <a:ext cx="3088666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840"/>
              </a:lnSpc>
              <a:spcBef>
                <a:spcPct val="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sz="2400" b="1" kern="100">
                <a:solidFill>
                  <a:srgbClr val="E93899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2. </a:t>
            </a:r>
            <a:r>
              <a:rPr lang="zh-CN" altLang="en-US" sz="2400" b="1" kern="100">
                <a:solidFill>
                  <a:srgbClr val="E93899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胚胎移植</a:t>
            </a:r>
            <a:r>
              <a:rPr lang="zh-CN" altLang="en-US" sz="2400" b="1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过程</a:t>
            </a:r>
            <a:endParaRPr lang="zh-CN" altLang="en-US" sz="2400" b="1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4" grpId="0"/>
      <p:bldP spid="7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58850" y="1928495"/>
            <a:ext cx="9765665" cy="282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4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什么是胚胎分割？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需要什么设备？</a:t>
            </a:r>
            <a:endParaRPr lang="zh-CN" altLang="en-US" sz="2400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什么时期</a:t>
            </a:r>
            <a:r>
              <a:rPr lang="zh-CN" altLang="en-US" sz="24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的胚胎适合分割，分割时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需要注意什么？</a:t>
            </a:r>
            <a:endParaRPr lang="zh-CN" altLang="en-US" sz="2400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4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胚胎分割的理论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依据是什么？特点、对象？</a:t>
            </a:r>
            <a:r>
              <a:rPr lang="zh-CN" altLang="en-US" sz="24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胚胎分割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有什么应用？</a:t>
            </a:r>
            <a:endParaRPr lang="zh-CN" altLang="en-US" sz="2400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4.</a:t>
            </a:r>
            <a:r>
              <a:rPr lang="zh-CN" altLang="en-US" sz="24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胚胎分割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有哪些优点和不足？</a:t>
            </a:r>
            <a:endParaRPr lang="zh-CN" altLang="en-US" sz="2400" kern="0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914400" y="1391285"/>
            <a:ext cx="9860915" cy="5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 anchor="t">
            <a:noAutofit/>
          </a:bodyPr>
          <a:lstStyle/>
          <a:p>
            <a:pPr>
              <a:buClrTx/>
              <a:buFontTx/>
            </a:pP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请同学们自主阅读教材</a:t>
            </a:r>
            <a:r>
              <a:rPr lang="en-US" altLang="zh-CN" sz="24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P</a:t>
            </a:r>
            <a:r>
              <a:rPr lang="en-US" altLang="zh-CN" sz="2400" baseline="-250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62-63</a:t>
            </a: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，小组合作思考讨论完成问题。</a:t>
            </a:r>
            <a:r>
              <a:rPr lang="en-US" altLang="zh-CN" sz="24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kumimoji="1" lang="en-US" altLang="zh-CN" sz="2400">
              <a:ln>
                <a:noFill/>
              </a:ln>
              <a:solidFill>
                <a:schemeClr val="tx1"/>
              </a:solidFill>
              <a:effectLst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436485" y="3792220"/>
            <a:ext cx="3942080" cy="255206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81000" endA="300" endPos="8000" dir="5400000" sy="-100000" algn="bl" rotWithShape="0"/>
          </a:effectLst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4278630" y="702945"/>
            <a:ext cx="26028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微软雅黑" panose="020B0503020204020204" charset="-122"/>
              </a:rPr>
              <a:t> 三、胚胎分割</a:t>
            </a:r>
            <a:endParaRPr lang="zh-CN" altLang="en-US" sz="2600" b="1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35682" y="823734"/>
            <a:ext cx="3088666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840"/>
              </a:lnSpc>
              <a:spcBef>
                <a:spcPct val="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sz="2400" b="1" kern="100">
                <a:solidFill>
                  <a:srgbClr val="E93899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1. </a:t>
            </a:r>
            <a:r>
              <a:rPr lang="zh-CN" altLang="en-US" sz="2400" b="1" kern="100">
                <a:solidFill>
                  <a:srgbClr val="E93899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胚胎分割</a:t>
            </a:r>
            <a:r>
              <a:rPr lang="zh-CN" altLang="en-US" sz="2400" b="1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概念</a:t>
            </a:r>
            <a:endParaRPr lang="zh-CN" altLang="en-US" sz="2400" b="1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64343" y="1289767"/>
            <a:ext cx="11303726" cy="1050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胚胎分割是指采用机械方法将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早期胚胎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切割成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等份、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等份或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等份，经移植获得同卵双胞胎或多胎的技术。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753824" y="413845"/>
            <a:ext cx="234489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</a:rPr>
              <a:t>桑葚胚或囊胚</a:t>
            </a:r>
            <a:endParaRPr lang="zh-CN" altLang="en-US" sz="24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2" name="连接符: 曲线 11"/>
          <p:cNvCxnSpPr/>
          <p:nvPr>
            <p:custDataLst>
              <p:tags r:id="rId4"/>
            </p:custDataLst>
          </p:nvPr>
        </p:nvCxnSpPr>
        <p:spPr>
          <a:xfrm rot="5400000" flipH="1" flipV="1">
            <a:off x="5907353" y="844174"/>
            <a:ext cx="592206" cy="550659"/>
          </a:xfrm>
          <a:prstGeom prst="curvedConnector3">
            <a:avLst/>
          </a:prstGeom>
          <a:ln w="38100">
            <a:solidFill>
              <a:srgbClr val="E938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>
            <p:custDataLst>
              <p:tags r:id="rId5"/>
            </p:custDataLst>
          </p:nvPr>
        </p:nvGrpSpPr>
        <p:grpSpPr>
          <a:xfrm>
            <a:off x="607809" y="2370218"/>
            <a:ext cx="1945826" cy="2401065"/>
            <a:chOff x="4946574" y="1564395"/>
            <a:chExt cx="1945826" cy="2401065"/>
          </a:xfrm>
        </p:grpSpPr>
        <p:cxnSp>
          <p:nvCxnSpPr>
            <p:cNvPr id="14" name="直接连接符 13"/>
            <p:cNvCxnSpPr>
              <a:endCxn id="17" idx="2"/>
            </p:cNvCxnSpPr>
            <p:nvPr>
              <p:custDataLst>
                <p:tags r:id="rId6"/>
              </p:custDataLst>
            </p:nvPr>
          </p:nvCxnSpPr>
          <p:spPr>
            <a:xfrm>
              <a:off x="5397406" y="1611007"/>
              <a:ext cx="574" cy="23544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>
              <p:custDataLst>
                <p:tags r:id="rId7"/>
              </p:custDataLst>
            </p:nvPr>
          </p:nvSpPr>
          <p:spPr>
            <a:xfrm>
              <a:off x="4946574" y="1564395"/>
              <a:ext cx="1471529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C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8"/>
              </p:custDataLst>
            </p:nvPr>
          </p:nvSpPr>
          <p:spPr>
            <a:xfrm>
              <a:off x="4946574" y="2487976"/>
              <a:ext cx="902811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9"/>
              </p:custDataLst>
            </p:nvPr>
          </p:nvSpPr>
          <p:spPr>
            <a:xfrm>
              <a:off x="4946574" y="3442240"/>
              <a:ext cx="902811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10A0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18" name="直接连接符 17"/>
            <p:cNvCxnSpPr/>
            <p:nvPr>
              <p:custDataLst>
                <p:tags r:id="rId10"/>
              </p:custDataLst>
            </p:nvPr>
          </p:nvCxnSpPr>
          <p:spPr>
            <a:xfrm>
              <a:off x="6418103" y="1826005"/>
              <a:ext cx="474297" cy="0"/>
            </a:xfrm>
            <a:prstGeom prst="line">
              <a:avLst/>
            </a:prstGeom>
            <a:ln w="38100">
              <a:solidFill>
                <a:srgbClr val="EC66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1"/>
              </p:custDataLst>
            </p:nvPr>
          </p:nvCxnSpPr>
          <p:spPr>
            <a:xfrm>
              <a:off x="5858851" y="2749586"/>
              <a:ext cx="474297" cy="0"/>
            </a:xfrm>
            <a:prstGeom prst="line">
              <a:avLst/>
            </a:prstGeom>
            <a:ln w="38100">
              <a:solidFill>
                <a:srgbClr val="0070C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12"/>
              </p:custDataLst>
            </p:nvPr>
          </p:nvCxnSpPr>
          <p:spPr>
            <a:xfrm>
              <a:off x="5849385" y="3703850"/>
              <a:ext cx="474297" cy="0"/>
            </a:xfrm>
            <a:prstGeom prst="line">
              <a:avLst/>
            </a:prstGeom>
            <a:ln w="38100">
              <a:solidFill>
                <a:srgbClr val="10A01E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>
            <p:custDataLst>
              <p:tags r:id="rId13"/>
            </p:custDataLst>
          </p:nvPr>
        </p:nvSpPr>
        <p:spPr>
          <a:xfrm>
            <a:off x="630126" y="4274098"/>
            <a:ext cx="792480" cy="497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>
                <a:solidFill>
                  <a:srgbClr val="10A01E"/>
                </a:solidFill>
                <a:latin typeface="楷体" panose="02010609060101010101" charset="-122"/>
                <a:ea typeface="楷体" panose="02010609060101010101" charset="-122"/>
              </a:rPr>
              <a:t>对象</a:t>
            </a:r>
            <a:endParaRPr lang="zh-CN" altLang="en-US" sz="2400">
              <a:solidFill>
                <a:srgbClr val="10A01E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>
          <a:xfrm>
            <a:off x="627282" y="2366179"/>
            <a:ext cx="1402080" cy="497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EC6600"/>
                </a:solidFill>
                <a:latin typeface="楷体" panose="02010609060101010101" charset="-122"/>
                <a:ea typeface="楷体" panose="02010609060101010101" charset="-122"/>
              </a:rPr>
              <a:t>理论依据</a:t>
            </a:r>
            <a:endParaRPr lang="zh-CN" altLang="en-US" sz="2400">
              <a:solidFill>
                <a:srgbClr val="EC66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5"/>
            </p:custDataLst>
          </p:nvPr>
        </p:nvSpPr>
        <p:spPr>
          <a:xfrm>
            <a:off x="630127" y="3293799"/>
            <a:ext cx="792480" cy="497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特点</a:t>
            </a:r>
            <a:endParaRPr lang="zh-CN" altLang="en-US" sz="240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6"/>
            </p:custDataLst>
          </p:nvPr>
        </p:nvSpPr>
        <p:spPr>
          <a:xfrm>
            <a:off x="2152015" y="4327525"/>
            <a:ext cx="5566410" cy="43497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0" tIns="0" rIns="0" bIns="0" rtlCol="0" anchor="t" anchorCtr="0">
            <a:no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400" ker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发育良好的、形态正常的桑葚胚或囊胚。</a:t>
            </a:r>
            <a:endParaRPr lang="zh-CN" altLang="en-US" sz="2400" ker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7"/>
            </p:custDataLst>
          </p:nvPr>
        </p:nvSpPr>
        <p:spPr>
          <a:xfrm>
            <a:off x="2603407" y="2386451"/>
            <a:ext cx="9513188" cy="46037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400" ker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早期胚胎细胞具有很强的分裂能力，并保持着</a:t>
            </a:r>
            <a:r>
              <a:rPr lang="zh-CN" altLang="en-US" sz="2400" kern="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细胞全能性</a:t>
            </a:r>
            <a:r>
              <a:rPr lang="zh-CN" altLang="en-US" sz="2400" ker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400" ker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18"/>
            </p:custDataLst>
          </p:nvPr>
        </p:nvSpPr>
        <p:spPr>
          <a:xfrm>
            <a:off x="2079338" y="3021562"/>
            <a:ext cx="9758960" cy="105029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zh-CN" sz="2400" ker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后代具有相同的遗传物质，因此胚胎分割可以看做动物</a:t>
            </a:r>
            <a:r>
              <a:rPr lang="zh-CN" altLang="zh-CN" sz="2400" kern="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无性繁殖或克隆</a:t>
            </a:r>
            <a:r>
              <a:rPr lang="zh-CN" altLang="zh-CN" sz="2400" ker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的方法之一。</a:t>
            </a:r>
            <a:endParaRPr lang="zh-CN" altLang="zh-CN" sz="2400" kern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矩形 26"/>
          <p:cNvSpPr/>
          <p:nvPr>
            <p:custDataLst>
              <p:tags r:id="rId19"/>
            </p:custDataLst>
          </p:nvPr>
        </p:nvSpPr>
        <p:spPr>
          <a:xfrm>
            <a:off x="7330806" y="3929483"/>
            <a:ext cx="3669459" cy="931151"/>
          </a:xfrm>
          <a:prstGeom prst="rect">
            <a:avLst/>
          </a:prstGeom>
          <a:noFill/>
          <a:ln w="22225">
            <a:noFill/>
          </a:ln>
        </p:spPr>
        <p:txBody>
          <a:bodyPr wrap="square" lIns="91322" tIns="45661" rIns="91322" bIns="4566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分割囊胚时，</a:t>
            </a:r>
            <a:endParaRPr lang="en-US" altLang="zh-CN" sz="24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 algn="ctr" fontAlgn="auto">
              <a:lnSpc>
                <a:spcPct val="130000"/>
              </a:lnSpc>
            </a:pP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要</a:t>
            </a:r>
            <a:r>
              <a:rPr lang="zh-CN" altLang="en-US" sz="2400" kern="1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将内细胞团均等分割</a:t>
            </a:r>
            <a:endParaRPr lang="zh-CN" altLang="en-US" sz="2400" kern="1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20"/>
            </p:custDataLst>
          </p:nvPr>
        </p:nvSpPr>
        <p:spPr>
          <a:xfrm>
            <a:off x="435570" y="4931947"/>
            <a:ext cx="19501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840"/>
              </a:lnSpc>
              <a:spcBef>
                <a:spcPct val="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sz="2400" b="1" kern="100">
                <a:solidFill>
                  <a:srgbClr val="E93899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2. </a:t>
            </a:r>
            <a:r>
              <a:rPr lang="zh-CN" altLang="zh-CN" sz="2400" b="1" kern="0">
                <a:solidFill>
                  <a:srgbClr val="E93899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工具</a:t>
            </a:r>
            <a:endParaRPr lang="zh-CN" altLang="en-US" sz="2400" b="1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21"/>
            </p:custDataLst>
          </p:nvPr>
        </p:nvSpPr>
        <p:spPr>
          <a:xfrm>
            <a:off x="3254093" y="5961485"/>
            <a:ext cx="2625949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体视显微镜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2" name="文本框 41"/>
          <p:cNvSpPr txBox="1"/>
          <p:nvPr>
            <p:custDataLst>
              <p:tags r:id="rId22"/>
            </p:custDataLst>
          </p:nvPr>
        </p:nvSpPr>
        <p:spPr>
          <a:xfrm>
            <a:off x="8856916" y="6092930"/>
            <a:ext cx="2625949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显微操作仪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0190" y="4977765"/>
            <a:ext cx="1665605" cy="166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845" y="4931410"/>
            <a:ext cx="2513330" cy="180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形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875" y="2211705"/>
            <a:ext cx="6863080" cy="3528060"/>
          </a:xfrm>
          <a:prstGeom prst="rect">
            <a:avLst/>
          </a:prstGeom>
        </p:spPr>
      </p:pic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332730" y="2332355"/>
            <a:ext cx="1308100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</a:t>
            </a:r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</a:t>
            </a:r>
            <a:endParaRPr lang="en-US" altLang="zh-CN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鉴定性别</a:t>
            </a:r>
            <a:endParaRPr lang="zh-CN" altLang="en-US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7532370" y="2265045"/>
            <a:ext cx="4051300" cy="26301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zh-CN" sz="22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进行</a:t>
            </a:r>
            <a:r>
              <a:rPr lang="en-US" altLang="zh-CN" sz="22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DNA</a:t>
            </a:r>
            <a:r>
              <a:rPr lang="zh-CN" altLang="zh-CN" sz="22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分析的目的是</a:t>
            </a:r>
            <a:r>
              <a:rPr lang="zh-CN" altLang="zh-CN" sz="22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进行遗传病筛查，以防止产生的后代具有严重的遗传病</a:t>
            </a:r>
            <a:r>
              <a:rPr lang="zh-CN" altLang="zh-CN" sz="22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；进行性别鉴定，是</a:t>
            </a:r>
            <a:r>
              <a:rPr lang="zh-CN" altLang="zh-CN" sz="2200">
                <a:solidFill>
                  <a:schemeClr val="bg1"/>
                </a:solidFill>
                <a:highlight>
                  <a:srgbClr val="FF00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为了人工筛选后代动物的性别</a:t>
            </a:r>
            <a:r>
              <a:rPr lang="zh-CN" altLang="zh-CN" sz="22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5213985" y="819785"/>
            <a:ext cx="5865495" cy="970915"/>
          </a:xfrm>
          <a:prstGeom prst="rect">
            <a:avLst/>
          </a:prstGeom>
          <a:gradFill>
            <a:gsLst>
              <a:gs pos="48000">
                <a:srgbClr val="F9CE6E"/>
              </a:gs>
              <a:gs pos="22000">
                <a:srgbClr val="E0F4FB">
                  <a:lumMod val="88000"/>
                  <a:lumOff val="12000"/>
                </a:srgbClr>
              </a:gs>
              <a:gs pos="87000">
                <a:srgbClr val="C6E7A4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en-US" altLang="zh-CN" sz="22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200">
                <a:latin typeface="楷体" panose="02010609060101010101" charset="-122"/>
                <a:ea typeface="楷体" panose="02010609060101010101" charset="-122"/>
              </a:rPr>
              <a:t>滋养层细胞发育成胎盘和胎膜，不发育成胎儿的组织或器官，不会对胎儿产生影响。</a:t>
            </a:r>
            <a:endParaRPr lang="zh-CN" altLang="en-US" sz="220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49" name="曲线连接符 48"/>
          <p:cNvCxnSpPr/>
          <p:nvPr>
            <p:custDataLst>
              <p:tags r:id="rId7"/>
            </p:custDataLst>
          </p:nvPr>
        </p:nvCxnSpPr>
        <p:spPr>
          <a:xfrm flipV="1">
            <a:off x="3829050" y="1574165"/>
            <a:ext cx="1243965" cy="690880"/>
          </a:xfrm>
          <a:prstGeom prst="curvedConnector3">
            <a:avLst>
              <a:gd name="adj1" fmla="val 50026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351226" y="1063764"/>
            <a:ext cx="3558583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840"/>
              </a:lnSpc>
              <a:spcBef>
                <a:spcPct val="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sz="2400" b="1" kern="100">
                <a:solidFill>
                  <a:srgbClr val="E93899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3. </a:t>
            </a:r>
            <a:r>
              <a:rPr lang="zh-CN" altLang="en-US" sz="2400" b="1" kern="100">
                <a:solidFill>
                  <a:srgbClr val="E93899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胚胎分割</a:t>
            </a:r>
            <a:r>
              <a:rPr lang="zh-CN" altLang="en-US" sz="2400" b="1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操作程序</a:t>
            </a:r>
            <a:endParaRPr lang="zh-CN" altLang="en-US" sz="2400" b="1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cxnSp>
        <p:nvCxnSpPr>
          <p:cNvPr id="2" name="曲线连接符 1"/>
          <p:cNvCxnSpPr/>
          <p:nvPr>
            <p:custDataLst>
              <p:tags r:id="rId9"/>
            </p:custDataLst>
          </p:nvPr>
        </p:nvCxnSpPr>
        <p:spPr>
          <a:xfrm>
            <a:off x="6288405" y="2750820"/>
            <a:ext cx="1195070" cy="709930"/>
          </a:xfrm>
          <a:prstGeom prst="curvedConnector3">
            <a:avLst>
              <a:gd name="adj1" fmla="val 50053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"/>
          <p:cNvSpPr/>
          <p:nvPr>
            <p:custDataLst>
              <p:tags r:id="rId1"/>
            </p:custDataLst>
          </p:nvPr>
        </p:nvSpPr>
        <p:spPr>
          <a:xfrm>
            <a:off x="524511" y="1250951"/>
            <a:ext cx="11166475" cy="23069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63550" indent="-63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929005" indent="-1460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392555" indent="-209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857375" indent="-285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algn="l">
              <a:lnSpc>
                <a:spcPct val="150000"/>
              </a:lnSpc>
            </a:pPr>
            <a:r>
              <a:rPr sz="2400" b="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400" b="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sz="2400" b="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altLang="zh-CN" sz="2400" b="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可以</a:t>
            </a:r>
            <a:r>
              <a:rPr altLang="zh-CN" sz="2400" b="0" ker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促进</a:t>
            </a:r>
            <a:r>
              <a:rPr altLang="zh-CN" sz="2400" b="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优良动物品种的</a:t>
            </a:r>
            <a:r>
              <a:rPr altLang="zh-CN" sz="2400" b="0" ker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繁殖</a:t>
            </a:r>
            <a:r>
              <a:rPr sz="2400" b="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，产生的遗传性状</a:t>
            </a:r>
            <a:r>
              <a:rPr sz="2400" b="0" ker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相同</a:t>
            </a:r>
            <a:r>
              <a:rPr sz="2400" b="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的后代是进行</a:t>
            </a:r>
            <a:r>
              <a:rPr sz="2400" b="0" ker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遗传学</a:t>
            </a:r>
            <a:r>
              <a:rPr sz="2400" b="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研究的宝贵材料。</a:t>
            </a:r>
            <a:endParaRPr lang="en-US" sz="2400" b="0" kern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sz="2400" b="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400" b="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sz="2400" b="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）胚胎移植前，进行</a:t>
            </a:r>
            <a:r>
              <a:rPr sz="2400" b="0" ker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性别鉴定、遗传病筛查</a:t>
            </a:r>
            <a:r>
              <a:rPr sz="2400" b="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等，对于</a:t>
            </a:r>
            <a:r>
              <a:rPr sz="2400" b="0" ker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人工控制动物性别、动物繁育健康后代</a:t>
            </a:r>
            <a:r>
              <a:rPr sz="2400" b="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具有重要意义。</a:t>
            </a:r>
            <a:endParaRPr sz="2400" b="0" kern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4639945" y="560070"/>
            <a:ext cx="29114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840"/>
              </a:lnSpc>
              <a:spcBef>
                <a:spcPct val="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sz="2400" b="1" kern="100">
                <a:solidFill>
                  <a:srgbClr val="E93899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4.</a:t>
            </a:r>
            <a:r>
              <a:rPr lang="zh-CN" altLang="en-US" sz="2400" b="1" kern="100">
                <a:solidFill>
                  <a:srgbClr val="E93899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胚胎分割</a:t>
            </a:r>
            <a:r>
              <a:rPr lang="zh-CN" altLang="en-US" sz="2400" b="1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的优点</a:t>
            </a:r>
            <a:endParaRPr lang="zh-CN" altLang="en-US" sz="2400" b="1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258945" y="3557905"/>
            <a:ext cx="32924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840"/>
              </a:lnSpc>
              <a:spcBef>
                <a:spcPct val="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sz="2400" b="1" kern="100">
                <a:solidFill>
                  <a:srgbClr val="E93899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5.</a:t>
            </a:r>
            <a:r>
              <a:rPr lang="zh-CN" altLang="en-US" sz="2400" b="1" kern="100">
                <a:solidFill>
                  <a:srgbClr val="E93899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胚胎分割</a:t>
            </a:r>
            <a:r>
              <a:rPr lang="zh-CN" altLang="en-US" sz="2400" b="1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的局限性</a:t>
            </a:r>
            <a:endParaRPr lang="zh-CN" altLang="en-US" sz="2400" b="1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55955" y="4361815"/>
            <a:ext cx="109042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121729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采用胚胎分割技术产生</a:t>
            </a:r>
            <a:r>
              <a:rPr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同卵多胎</a:t>
            </a: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的可能性是有限的，</a:t>
            </a:r>
            <a:r>
              <a:rPr sz="2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分割次数越多，分割后胚胎成活的概率越小</a:t>
            </a: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，目前</a:t>
            </a:r>
            <a:r>
              <a:rPr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仍然以二分胚胎的分割和移植效率最高</a:t>
            </a: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defTabSz="1217295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另外，还存在</a:t>
            </a: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刚出生动物体重</a:t>
            </a:r>
            <a:r>
              <a:rPr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偏低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sz="2400">
                <a:solidFill>
                  <a:schemeClr val="accent6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毛色</a:t>
            </a: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sz="2400">
                <a:solidFill>
                  <a:schemeClr val="accent6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斑纹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可能</a:t>
            </a: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存在差异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等问题。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>
            <p:custDataLst>
              <p:tags r:id="rId1"/>
            </p:custDataLst>
          </p:nvPr>
        </p:nvSpPr>
        <p:spPr>
          <a:xfrm>
            <a:off x="392430" y="1866265"/>
            <a:ext cx="624840" cy="296354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胚胎工程技术及其应用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左大括号 3"/>
          <p:cNvSpPr/>
          <p:nvPr>
            <p:custDataLst>
              <p:tags r:id="rId2"/>
            </p:custDataLst>
          </p:nvPr>
        </p:nvSpPr>
        <p:spPr>
          <a:xfrm>
            <a:off x="1132205" y="1212215"/>
            <a:ext cx="325120" cy="4199890"/>
          </a:xfrm>
          <a:prstGeom prst="leftBrace">
            <a:avLst>
              <a:gd name="adj1" fmla="val 107352"/>
              <a:gd name="adj2" fmla="val 50000"/>
            </a:avLst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5" name="左大括号 4"/>
          <p:cNvSpPr/>
          <p:nvPr>
            <p:custDataLst>
              <p:tags r:id="rId3"/>
            </p:custDataLst>
          </p:nvPr>
        </p:nvSpPr>
        <p:spPr>
          <a:xfrm>
            <a:off x="2795270" y="639445"/>
            <a:ext cx="153035" cy="952500"/>
          </a:xfrm>
          <a:prstGeom prst="leftBrace">
            <a:avLst>
              <a:gd name="adj1" fmla="val 107352"/>
              <a:gd name="adj2" fmla="val 50000"/>
            </a:avLst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572260" y="774700"/>
            <a:ext cx="1040765" cy="7683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+mn-ea"/>
              </a:rPr>
              <a:t>体外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+mn-ea"/>
            </a:endParaRPr>
          </a:p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+mn-ea"/>
              </a:rPr>
              <a:t>受精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55750" y="4643755"/>
            <a:ext cx="1105535" cy="7683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+mn-ea"/>
              </a:rPr>
              <a:t>胚胎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+mn-ea"/>
            </a:endParaRPr>
          </a:p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+mn-ea"/>
              </a:rPr>
              <a:t>分割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3115310" y="560705"/>
            <a:ext cx="1021080" cy="429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+mn-ea"/>
              </a:rPr>
              <a:t>步骤：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+mn-ea"/>
            </a:endParaRPr>
          </a:p>
        </p:txBody>
      </p:sp>
      <p:sp>
        <p:nvSpPr>
          <p:cNvPr id="9" name="左大括号 8"/>
          <p:cNvSpPr/>
          <p:nvPr>
            <p:custDataLst>
              <p:tags r:id="rId7"/>
            </p:custDataLst>
          </p:nvPr>
        </p:nvSpPr>
        <p:spPr>
          <a:xfrm>
            <a:off x="2794635" y="4094480"/>
            <a:ext cx="214630" cy="1878330"/>
          </a:xfrm>
          <a:prstGeom prst="leftBrace">
            <a:avLst>
              <a:gd name="adj1" fmla="val 107352"/>
              <a:gd name="adj2" fmla="val 50000"/>
            </a:avLst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3080385" y="3897630"/>
            <a:ext cx="2418080" cy="429895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>
            <a:solidFill>
              <a:srgbClr val="4BACC6">
                <a:lumMod val="20000"/>
                <a:lumOff val="80000"/>
              </a:srgbClr>
            </a:solidFill>
          </a:ln>
        </p:spPr>
        <p:txBody>
          <a:bodyPr wrap="none" rtlCol="0" anchor="t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胚胎分割的概念：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3080385" y="4452620"/>
            <a:ext cx="2418080" cy="429895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>
            <a:solidFill>
              <a:srgbClr val="4BACC6">
                <a:lumMod val="20000"/>
                <a:lumOff val="80000"/>
              </a:srgbClr>
            </a:solidFill>
          </a:ln>
        </p:spPr>
        <p:txBody>
          <a:bodyPr wrap="none" rtlCol="0" anchor="t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胚胎分割的基础：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3080385" y="4968240"/>
            <a:ext cx="2418080" cy="429895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</p:spPr>
        <p:txBody>
          <a:bodyPr wrap="none" rtlCol="0" anchor="t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胚胎分割的步骤：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3021330" y="1275715"/>
            <a:ext cx="2880995" cy="429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体外受精技术的意义：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3080385" y="5561965"/>
            <a:ext cx="2138680" cy="429895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</p:spPr>
        <p:txBody>
          <a:bodyPr wrap="none" rtlCol="0" anchor="t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胚胎分割的意义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1598295" y="2545080"/>
            <a:ext cx="1010285" cy="7683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+mn-ea"/>
              </a:rPr>
              <a:t>胚胎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+mn-ea"/>
            </a:endParaRPr>
          </a:p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+mn-ea"/>
              </a:rPr>
              <a:t>移植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3080385" y="2630805"/>
            <a:ext cx="2138680" cy="429895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</p:spPr>
        <p:txBody>
          <a:bodyPr wrap="none" rtlCol="0" anchor="t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 pitchFamily="34" charset="0"/>
              </a:rPr>
              <a:t>胚胎移植的步骤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3102610" y="2026920"/>
            <a:ext cx="2418080" cy="429895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</p:spPr>
        <p:txBody>
          <a:bodyPr wrap="none" rtlCol="0" anchor="t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 pitchFamily="34" charset="0"/>
              </a:rPr>
              <a:t>胚胎移植的概念：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3113405" y="3323590"/>
            <a:ext cx="2418080" cy="429895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</p:spPr>
        <p:txBody>
          <a:bodyPr wrap="none" rtlCol="0" anchor="t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 pitchFamily="34" charset="0"/>
              </a:rPr>
              <a:t>胚胎移植的意义：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" name="左大括号 18"/>
          <p:cNvSpPr/>
          <p:nvPr>
            <p:custDataLst>
              <p:tags r:id="rId17"/>
            </p:custDataLst>
          </p:nvPr>
        </p:nvSpPr>
        <p:spPr>
          <a:xfrm>
            <a:off x="2865120" y="2097405"/>
            <a:ext cx="215265" cy="1656080"/>
          </a:xfrm>
          <a:prstGeom prst="leftBrace">
            <a:avLst>
              <a:gd name="adj1" fmla="val 107352"/>
              <a:gd name="adj2" fmla="val 50000"/>
            </a:avLst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424805" y="2456815"/>
            <a:ext cx="6179820" cy="79057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20"/>
            </p:custDataLst>
          </p:nvPr>
        </p:nvSpPr>
        <p:spPr>
          <a:xfrm>
            <a:off x="5218430" y="5387340"/>
            <a:ext cx="685546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 pitchFamily="34" charset="0"/>
              </a:rPr>
              <a:t>①促进优良动物品种的繁殖；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 pitchFamily="34" charset="0"/>
            </a:endParaRPr>
          </a:p>
          <a:p>
            <a:pPr defTabSz="1219200">
              <a:lnSpc>
                <a:spcPct val="130000"/>
              </a:lnSpc>
            </a:pP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 pitchFamily="34" charset="0"/>
              </a:rPr>
              <a:t>②产生遗传性状相同的后代是进行遗传学研究的宝贵材料；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 pitchFamily="34" charset="0"/>
            </a:endParaRPr>
          </a:p>
          <a:p>
            <a:pPr defTabSz="1219200">
              <a:lnSpc>
                <a:spcPct val="130000"/>
              </a:lnSpc>
            </a:pP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+mn-ea"/>
              </a:rPr>
              <a:t>③对于人工控制动物性别、动物繁育健康后代具有重要意义</a:t>
            </a:r>
            <a:endParaRPr lang="zh-CN" altLang="en-US" sz="200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2" name="文本框 1"/>
          <p:cNvSpPr txBox="1"/>
          <p:nvPr>
            <p:custDataLst>
              <p:tags r:id="rId21"/>
            </p:custDataLst>
          </p:nvPr>
        </p:nvSpPr>
        <p:spPr>
          <a:xfrm>
            <a:off x="4223385" y="541655"/>
            <a:ext cx="609600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200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+mn-ea"/>
              </a:rPr>
              <a:t>卵母细胞的采集、精子的获取、受精</a:t>
            </a:r>
            <a:endParaRPr lang="zh-CN" altLang="en-US" sz="2200" kern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2"/>
            </p:custDataLst>
          </p:nvPr>
        </p:nvSpPr>
        <p:spPr>
          <a:xfrm>
            <a:off x="5902960" y="1233170"/>
            <a:ext cx="549846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200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是提高动物繁殖能力的有效措施，还可以为胚胎移植提供可用的胚胎</a:t>
            </a:r>
            <a:endParaRPr lang="zh-CN" altLang="en-US" sz="2200" kern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23"/>
            </p:custDataLst>
          </p:nvPr>
        </p:nvSpPr>
        <p:spPr>
          <a:xfrm>
            <a:off x="5638800" y="3323590"/>
            <a:ext cx="4760595" cy="462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 pitchFamily="34" charset="0"/>
              </a:rPr>
              <a:t>充分发挥雌性优良个体的繁殖能力</a:t>
            </a:r>
            <a:endParaRPr lang="zh-CN" altLang="en-US" sz="2200" kern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24"/>
            </p:custDataLst>
          </p:nvPr>
        </p:nvSpPr>
        <p:spPr>
          <a:xfrm>
            <a:off x="5419725" y="4472940"/>
            <a:ext cx="66541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+mn-ea"/>
              </a:rPr>
              <a:t>细胞的全能性、每个细胞的细胞核内具有相同的遗传物质</a:t>
            </a:r>
            <a:endParaRPr lang="zh-CN" altLang="en-US" sz="2000" kern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25"/>
            </p:custDataLst>
          </p:nvPr>
        </p:nvSpPr>
        <p:spPr>
          <a:xfrm>
            <a:off x="5546725" y="4968240"/>
            <a:ext cx="433006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选择胚胎、分割胚胎、胚胎移植</a:t>
            </a:r>
            <a:endParaRPr lang="zh-CN" altLang="en-US" sz="2200" kern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/>
      <p:bldP spid="2" grpId="0"/>
      <p:bldP spid="22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587375" y="1147445"/>
            <a:ext cx="11440795" cy="5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wrap="square" rtlCol="0" anchor="t">
            <a:noAutofit/>
          </a:bodyPr>
          <a:lstStyle/>
          <a:p>
            <a:pPr>
              <a:buClrTx/>
              <a:buFontTx/>
            </a:pP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请同学们自主阅读教材</a:t>
            </a:r>
            <a:r>
              <a:rPr lang="zh-CN" altLang="en-US" sz="2400"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P</a:t>
            </a:r>
            <a:r>
              <a:rPr lang="zh-CN" altLang="en-US" sz="2400" baseline="-25000"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60</a:t>
            </a:r>
            <a:r>
              <a:rPr lang="zh-CN" altLang="en-US" sz="2400"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文字及图2-22</a:t>
            </a: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，思考并回答下列问题：</a:t>
            </a:r>
            <a:r>
              <a:rPr lang="en-US" altLang="zh-CN" sz="24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kumimoji="1" lang="en-US" altLang="zh-CN" sz="2400">
              <a:ln>
                <a:noFill/>
              </a:ln>
              <a:solidFill>
                <a:schemeClr val="tx1"/>
              </a:solidFill>
              <a:effectLst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754380" y="1633220"/>
            <a:ext cx="7025005" cy="28613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体外受精技术主要包括哪几个步骤？</a:t>
            </a:r>
            <a:endParaRPr lang="en-US" altLang="zh-CN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卵母细胞的培养的目的是什么？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离心的目的是什么？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精子与卵细胞如何完成体外受精？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受精卵如何培养？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8133715" y="1562100"/>
            <a:ext cx="3367405" cy="218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3715" y="3910965"/>
            <a:ext cx="3399155" cy="2632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4515485" y="476250"/>
            <a:ext cx="4064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微软雅黑" panose="020B0503020204020204" charset="-122"/>
              </a:rPr>
              <a:t>一 、体外受精</a:t>
            </a:r>
            <a:endParaRPr lang="zh-CN" altLang="en-US" sz="26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>
            <p:custDataLst>
              <p:tags r:id="rId1"/>
            </p:custDataLst>
          </p:nvPr>
        </p:nvGrpSpPr>
        <p:grpSpPr>
          <a:xfrm>
            <a:off x="5704840" y="385445"/>
            <a:ext cx="5521960" cy="6003924"/>
            <a:chOff x="4669327" y="465191"/>
            <a:chExt cx="5624830" cy="6096258"/>
          </a:xfrm>
        </p:grpSpPr>
        <p:sp>
          <p:nvSpPr>
            <p:cNvPr id="39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5529117" y="2768356"/>
              <a:ext cx="1800860" cy="5073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微软雅黑" panose="020B0503020204020204" charset="-122"/>
                </a:rPr>
                <a:t>卵母细胞</a:t>
              </a:r>
              <a:endPara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endParaRPr>
            </a:p>
          </p:txBody>
        </p:sp>
        <p:sp>
          <p:nvSpPr>
            <p:cNvPr id="41" name="文本框 12"/>
            <p:cNvSpPr txBox="1"/>
            <p:nvPr>
              <p:custDataLst>
                <p:tags r:id="rId3"/>
              </p:custDataLst>
            </p:nvPr>
          </p:nvSpPr>
          <p:spPr>
            <a:xfrm>
              <a:off x="5486572" y="3326501"/>
              <a:ext cx="1031240" cy="84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微软雅黑" panose="020B0503020204020204" charset="-122"/>
                </a:rPr>
                <a:t>成熟培养</a:t>
              </a:r>
              <a:endParaRPr kumimoji="0" lang="zh-CN" altLang="en-US" sz="2400" i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endParaRPr>
            </a:p>
          </p:txBody>
        </p:sp>
        <p:sp>
          <p:nvSpPr>
            <p:cNvPr id="42" name="文本框 16"/>
            <p:cNvSpPr txBox="1"/>
            <p:nvPr>
              <p:custDataLst>
                <p:tags r:id="rId4"/>
              </p:custDataLst>
            </p:nvPr>
          </p:nvSpPr>
          <p:spPr>
            <a:xfrm>
              <a:off x="5181772" y="4303786"/>
              <a:ext cx="2390775" cy="46745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微软雅黑" panose="020B0503020204020204" charset="-122"/>
                </a:rPr>
                <a:t>成熟卵母细胞</a:t>
              </a:r>
              <a:endPara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endParaRPr>
            </a:p>
          </p:txBody>
        </p:sp>
        <p:sp>
          <p:nvSpPr>
            <p:cNvPr id="43" name="文本框 18"/>
            <p:cNvSpPr txBox="1"/>
            <p:nvPr>
              <p:custDataLst>
                <p:tags r:id="rId5"/>
              </p:custDataLst>
            </p:nvPr>
          </p:nvSpPr>
          <p:spPr>
            <a:xfrm>
              <a:off x="8440932" y="2789228"/>
              <a:ext cx="1301842" cy="46745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微软雅黑" panose="020B0503020204020204" charset="-122"/>
                </a:rPr>
                <a:t>精子</a:t>
              </a:r>
              <a:endPara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endParaRPr>
            </a:p>
          </p:txBody>
        </p:sp>
        <p:sp>
          <p:nvSpPr>
            <p:cNvPr id="44" name="文本框 20"/>
            <p:cNvSpPr txBox="1"/>
            <p:nvPr>
              <p:custDataLst>
                <p:tags r:id="rId6"/>
              </p:custDataLst>
            </p:nvPr>
          </p:nvSpPr>
          <p:spPr>
            <a:xfrm>
              <a:off x="8975897" y="3376686"/>
              <a:ext cx="1148080" cy="84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微软雅黑" panose="020B0503020204020204" charset="-122"/>
                </a:rPr>
                <a:t>获能</a:t>
              </a:r>
              <a:endParaRPr kumimoji="0" lang="zh-CN" altLang="en-US" sz="2400" i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微软雅黑" panose="020B0503020204020204" charset="-122"/>
                </a:rPr>
                <a:t>处理</a:t>
              </a:r>
              <a:endParaRPr kumimoji="0" lang="zh-CN" altLang="en-US" sz="2400" i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endParaRPr>
            </a:p>
          </p:txBody>
        </p:sp>
        <p:sp>
          <p:nvSpPr>
            <p:cNvPr id="45" name="文本框 21"/>
            <p:cNvSpPr txBox="1"/>
            <p:nvPr>
              <p:custDataLst>
                <p:tags r:id="rId7"/>
              </p:custDataLst>
            </p:nvPr>
          </p:nvSpPr>
          <p:spPr>
            <a:xfrm>
              <a:off x="7966882" y="4304421"/>
              <a:ext cx="2157095" cy="46745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微软雅黑" panose="020B0503020204020204" charset="-122"/>
                </a:rPr>
                <a:t>获能的精子</a:t>
              </a:r>
              <a:endPara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endParaRPr>
            </a:p>
          </p:txBody>
        </p:sp>
        <p:sp>
          <p:nvSpPr>
            <p:cNvPr id="46" name="文本框 26"/>
            <p:cNvSpPr txBox="1"/>
            <p:nvPr>
              <p:custDataLst>
                <p:tags r:id="rId8"/>
              </p:custDataLst>
            </p:nvPr>
          </p:nvSpPr>
          <p:spPr>
            <a:xfrm>
              <a:off x="7562910" y="5346885"/>
              <a:ext cx="1904170" cy="467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微软雅黑" panose="020B0503020204020204" charset="-122"/>
                </a:rPr>
                <a:t>体外受精</a:t>
              </a:r>
              <a:endParaRPr kumimoji="0" lang="zh-CN" altLang="en-US" sz="2400" i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endParaRPr>
            </a:p>
          </p:txBody>
        </p:sp>
        <p:sp>
          <p:nvSpPr>
            <p:cNvPr id="47" name="文本框 27"/>
            <p:cNvSpPr txBox="1"/>
            <p:nvPr>
              <p:custDataLst>
                <p:tags r:id="rId9"/>
              </p:custDataLst>
            </p:nvPr>
          </p:nvSpPr>
          <p:spPr>
            <a:xfrm>
              <a:off x="6921683" y="6093994"/>
              <a:ext cx="1581837" cy="46745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微软雅黑" panose="020B0503020204020204" charset="-122"/>
                </a:rPr>
                <a:t>受精卵</a:t>
              </a:r>
              <a:endPara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endParaRPr>
            </a:p>
          </p:txBody>
        </p:sp>
        <p:sp>
          <p:nvSpPr>
            <p:cNvPr id="48" name="箭头: 下 48"/>
            <p:cNvSpPr/>
            <p:nvPr>
              <p:custDataLst>
                <p:tags r:id="rId10"/>
              </p:custDataLst>
            </p:nvPr>
          </p:nvSpPr>
          <p:spPr>
            <a:xfrm>
              <a:off x="6321150" y="3393872"/>
              <a:ext cx="216307" cy="875069"/>
            </a:xfrm>
            <a:prstGeom prst="downArrow">
              <a:avLst>
                <a:gd name="adj1" fmla="val 21499"/>
                <a:gd name="adj2" fmla="val 50000"/>
              </a:avLst>
            </a:prstGeom>
            <a:gradFill flip="none" rotWithShape="1"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0" scaled="0"/>
            </a:gradFill>
            <a:ln w="6350" cap="flat" cmpd="sng" algn="ctr">
              <a:solidFill>
                <a:srgbClr val="EC5F7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endParaRPr>
            </a:p>
          </p:txBody>
        </p:sp>
        <p:sp>
          <p:nvSpPr>
            <p:cNvPr id="49" name="箭头: 下 49"/>
            <p:cNvSpPr/>
            <p:nvPr>
              <p:custDataLst>
                <p:tags r:id="rId11"/>
              </p:custDataLst>
            </p:nvPr>
          </p:nvSpPr>
          <p:spPr>
            <a:xfrm>
              <a:off x="8928775" y="3393872"/>
              <a:ext cx="216307" cy="875069"/>
            </a:xfrm>
            <a:prstGeom prst="downArrow">
              <a:avLst>
                <a:gd name="adj1" fmla="val 21499"/>
                <a:gd name="adj2" fmla="val 50000"/>
              </a:avLst>
            </a:prstGeom>
            <a:gradFill flip="none" rotWithShape="1"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0" scaled="0"/>
            </a:gradFill>
            <a:ln w="6350" cap="flat" cmpd="sng" algn="ctr">
              <a:solidFill>
                <a:srgbClr val="EC5F7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endParaRPr>
            </a:p>
          </p:txBody>
        </p:sp>
        <p:sp>
          <p:nvSpPr>
            <p:cNvPr id="50" name="右中括号 49"/>
            <p:cNvSpPr/>
            <p:nvPr>
              <p:custDataLst>
                <p:tags r:id="rId12"/>
              </p:custDataLst>
            </p:nvPr>
          </p:nvSpPr>
          <p:spPr>
            <a:xfrm rot="5400000">
              <a:off x="7434079" y="3701275"/>
              <a:ext cx="358875" cy="2679287"/>
            </a:xfrm>
            <a:prstGeom prst="rightBracket">
              <a:avLst/>
            </a:prstGeom>
            <a:noFill/>
            <a:ln w="41275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endParaRPr>
            </a:p>
          </p:txBody>
        </p:sp>
        <p:sp>
          <p:nvSpPr>
            <p:cNvPr id="51" name="箭头: 下 50"/>
            <p:cNvSpPr/>
            <p:nvPr>
              <p:custDataLst>
                <p:tags r:id="rId13"/>
              </p:custDataLst>
            </p:nvPr>
          </p:nvSpPr>
          <p:spPr>
            <a:xfrm>
              <a:off x="7569458" y="5205608"/>
              <a:ext cx="216307" cy="875069"/>
            </a:xfrm>
            <a:prstGeom prst="downArrow">
              <a:avLst>
                <a:gd name="adj1" fmla="val 21499"/>
                <a:gd name="adj2" fmla="val 50000"/>
              </a:avLst>
            </a:prstGeom>
            <a:gradFill flip="none" rotWithShape="1"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0" scaled="0"/>
            </a:gradFill>
            <a:ln w="6350" cap="flat" cmpd="sng" algn="ctr">
              <a:solidFill>
                <a:srgbClr val="EC5F7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endParaRPr>
            </a:p>
          </p:txBody>
        </p:sp>
        <p:sp>
          <p:nvSpPr>
            <p:cNvPr id="52" name="文本框 9"/>
            <p:cNvSpPr txBox="1"/>
            <p:nvPr>
              <p:custDataLst>
                <p:tags r:id="rId14"/>
              </p:custDataLst>
            </p:nvPr>
          </p:nvSpPr>
          <p:spPr>
            <a:xfrm>
              <a:off x="5694576" y="468386"/>
              <a:ext cx="1476682" cy="84270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微软雅黑" panose="020B0503020204020204" charset="-122"/>
                </a:rPr>
                <a:t>雌性哺乳动物</a:t>
              </a:r>
              <a:endPara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endParaRPr>
            </a:p>
          </p:txBody>
        </p:sp>
        <p:sp>
          <p:nvSpPr>
            <p:cNvPr id="53" name="文本框 9"/>
            <p:cNvSpPr txBox="1"/>
            <p:nvPr>
              <p:custDataLst>
                <p:tags r:id="rId15"/>
              </p:custDataLst>
            </p:nvPr>
          </p:nvSpPr>
          <p:spPr>
            <a:xfrm>
              <a:off x="8353785" y="465191"/>
              <a:ext cx="1475656" cy="84270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微软雅黑" panose="020B0503020204020204" charset="-122"/>
                </a:rPr>
                <a:t>雄性哺乳动物</a:t>
              </a:r>
              <a:endPara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endParaRPr>
            </a:p>
          </p:txBody>
        </p:sp>
        <p:sp>
          <p:nvSpPr>
            <p:cNvPr id="54" name="箭头: 下 53"/>
            <p:cNvSpPr/>
            <p:nvPr>
              <p:custDataLst>
                <p:tags r:id="rId16"/>
              </p:custDataLst>
            </p:nvPr>
          </p:nvSpPr>
          <p:spPr>
            <a:xfrm>
              <a:off x="6321150" y="1499872"/>
              <a:ext cx="245803" cy="1189814"/>
            </a:xfrm>
            <a:prstGeom prst="downArrow">
              <a:avLst>
                <a:gd name="adj1" fmla="val 21499"/>
                <a:gd name="adj2" fmla="val 50000"/>
              </a:avLst>
            </a:prstGeom>
            <a:gradFill flip="none" rotWithShape="1"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0" scaled="0"/>
            </a:gradFill>
            <a:ln w="6350" cap="flat" cmpd="sng" algn="ctr">
              <a:solidFill>
                <a:srgbClr val="EC5F7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endParaRPr>
            </a:p>
          </p:txBody>
        </p:sp>
        <p:sp>
          <p:nvSpPr>
            <p:cNvPr id="55" name="文本框 12"/>
            <p:cNvSpPr txBox="1"/>
            <p:nvPr>
              <p:custDataLst>
                <p:tags r:id="rId17"/>
              </p:custDataLst>
            </p:nvPr>
          </p:nvSpPr>
          <p:spPr>
            <a:xfrm>
              <a:off x="4669327" y="1563001"/>
              <a:ext cx="1760620" cy="84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微软雅黑" panose="020B0503020204020204" charset="-122"/>
                </a:rPr>
                <a:t>卵母细胞的采集</a:t>
              </a:r>
              <a:endParaRPr kumimoji="0" lang="zh-CN" altLang="en-US" sz="2400" i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endParaRPr>
            </a:p>
          </p:txBody>
        </p:sp>
        <p:sp>
          <p:nvSpPr>
            <p:cNvPr id="56" name="箭头: 下 56"/>
            <p:cNvSpPr/>
            <p:nvPr>
              <p:custDataLst>
                <p:tags r:id="rId18"/>
              </p:custDataLst>
            </p:nvPr>
          </p:nvSpPr>
          <p:spPr>
            <a:xfrm>
              <a:off x="8957414" y="1499872"/>
              <a:ext cx="245803" cy="1189814"/>
            </a:xfrm>
            <a:prstGeom prst="downArrow">
              <a:avLst>
                <a:gd name="adj1" fmla="val 21499"/>
                <a:gd name="adj2" fmla="val 50000"/>
              </a:avLst>
            </a:prstGeom>
            <a:gradFill flip="none" rotWithShape="1"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0" scaled="0"/>
            </a:gradFill>
            <a:ln w="6350" cap="flat" cmpd="sng" algn="ctr">
              <a:solidFill>
                <a:srgbClr val="EC5F7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endParaRPr>
            </a:p>
          </p:txBody>
        </p:sp>
        <p:sp>
          <p:nvSpPr>
            <p:cNvPr id="57" name="文本框 12"/>
            <p:cNvSpPr txBox="1"/>
            <p:nvPr>
              <p:custDataLst>
                <p:tags r:id="rId19"/>
              </p:custDataLst>
            </p:nvPr>
          </p:nvSpPr>
          <p:spPr>
            <a:xfrm>
              <a:off x="9045747" y="1563106"/>
              <a:ext cx="1248410" cy="84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微软雅黑" panose="020B0503020204020204" charset="-122"/>
                </a:rPr>
                <a:t>精子的获取</a:t>
              </a:r>
              <a:endParaRPr kumimoji="0" lang="zh-CN" altLang="en-US" sz="2400" i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0"/>
            </p:custDataLst>
          </p:nvPr>
        </p:nvSpPr>
        <p:spPr>
          <a:xfrm>
            <a:off x="635172" y="1215175"/>
            <a:ext cx="3011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pitchFamily="49" charset="-122"/>
              </a:rPr>
              <a:t>1. 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pitchFamily="49" charset="-122"/>
              </a:rPr>
              <a:t>体外受精过程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6" name="矩形 5"/>
          <p:cNvSpPr/>
          <p:nvPr>
            <p:custDataLst>
              <p:tags r:id="rId21"/>
            </p:custDataLst>
          </p:nvPr>
        </p:nvSpPr>
        <p:spPr>
          <a:xfrm>
            <a:off x="1541719" y="3419107"/>
            <a:ext cx="2164080" cy="460375"/>
          </a:xfrm>
          <a:prstGeom prst="rect">
            <a:avLst/>
          </a:prstGeom>
          <a:solidFill>
            <a:srgbClr val="E93899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zh-CN" sz="2400" kern="1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02 </a:t>
            </a:r>
            <a:r>
              <a:rPr lang="zh-CN" altLang="en-US" sz="2400" kern="1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精子的获取</a:t>
            </a:r>
            <a:endParaRPr lang="zh-CN" altLang="en-US" sz="2400" kern="1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>
            <p:custDataLst>
              <p:tags r:id="rId22"/>
            </p:custDataLst>
          </p:nvPr>
        </p:nvSpPr>
        <p:spPr>
          <a:xfrm>
            <a:off x="1930881" y="4880437"/>
            <a:ext cx="1249680" cy="460375"/>
          </a:xfrm>
          <a:prstGeom prst="rect">
            <a:avLst/>
          </a:prstGeom>
          <a:solidFill>
            <a:srgbClr val="E93899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zh-CN" sz="2400" kern="1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03 </a:t>
            </a:r>
            <a:r>
              <a:rPr lang="zh-CN" altLang="en-US" sz="2400" kern="1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受精</a:t>
            </a:r>
            <a:endParaRPr lang="zh-CN" altLang="en-US" sz="2400" kern="1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5" name="矩形 4"/>
          <p:cNvSpPr/>
          <p:nvPr>
            <p:custDataLst>
              <p:tags r:id="rId23"/>
            </p:custDataLst>
          </p:nvPr>
        </p:nvSpPr>
        <p:spPr>
          <a:xfrm>
            <a:off x="1186119" y="2043084"/>
            <a:ext cx="2773680" cy="460375"/>
          </a:xfrm>
          <a:prstGeom prst="rect">
            <a:avLst/>
          </a:prstGeom>
          <a:solidFill>
            <a:srgbClr val="E93899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zh-CN" sz="2400" kern="1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01 </a:t>
            </a:r>
            <a:r>
              <a:rPr lang="zh-CN" altLang="en-US" sz="2400" kern="1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卵母细胞的采集</a:t>
            </a:r>
            <a:endParaRPr lang="zh-CN" altLang="en-US" sz="2400" kern="1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0587" y="1769372"/>
            <a:ext cx="424204" cy="232925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9728" y="2552390"/>
            <a:ext cx="1364956" cy="118723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1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3186" y="1798226"/>
            <a:ext cx="3408058" cy="146559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234" y="564692"/>
            <a:ext cx="352061" cy="1208645"/>
          </a:xfrm>
          <a:prstGeom prst="rect">
            <a:avLst/>
          </a:prstGeom>
        </p:spPr>
      </p:pic>
      <p:sp>
        <p:nvSpPr>
          <p:cNvPr id="54" name="文本框 53"/>
          <p:cNvSpPr txBox="1"/>
          <p:nvPr>
            <p:custDataLst>
              <p:tags r:id="rId13"/>
            </p:custDataLst>
          </p:nvPr>
        </p:nvSpPr>
        <p:spPr>
          <a:xfrm>
            <a:off x="7869512" y="734572"/>
            <a:ext cx="2648237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ker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新鲜或解冻的精液</a:t>
            </a:r>
            <a:endParaRPr lang="zh-CN" altLang="en-US" sz="2200" ker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5" name="文本框 54"/>
          <p:cNvSpPr txBox="1"/>
          <p:nvPr>
            <p:custDataLst>
              <p:tags r:id="rId14"/>
            </p:custDataLst>
          </p:nvPr>
        </p:nvSpPr>
        <p:spPr>
          <a:xfrm>
            <a:off x="7494110" y="3263824"/>
            <a:ext cx="2204999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ker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精子离心处理</a:t>
            </a:r>
            <a:endParaRPr lang="zh-CN" altLang="en-US" sz="2200" ker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6" name="文本框 55"/>
          <p:cNvSpPr txBox="1"/>
          <p:nvPr>
            <p:custDataLst>
              <p:tags r:id="rId15"/>
            </p:custDataLst>
          </p:nvPr>
        </p:nvSpPr>
        <p:spPr>
          <a:xfrm>
            <a:off x="4741345" y="4138567"/>
            <a:ext cx="1701274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ker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获能精子</a:t>
            </a:r>
            <a:endParaRPr lang="zh-CN" altLang="en-US" sz="2200" ker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16"/>
            </p:custDataLst>
          </p:nvPr>
        </p:nvSpPr>
        <p:spPr>
          <a:xfrm>
            <a:off x="954979" y="1185812"/>
            <a:ext cx="2494280" cy="491490"/>
          </a:xfrm>
          <a:prstGeom prst="rect">
            <a:avLst/>
          </a:prstGeom>
          <a:solidFill>
            <a:srgbClr val="E93899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zh-CN" sz="2600" kern="1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02  </a:t>
            </a:r>
            <a:r>
              <a:rPr lang="zh-CN" altLang="en-US" sz="2600" kern="1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精子的获取</a:t>
            </a:r>
            <a:endParaRPr lang="zh-CN" altLang="en-US" sz="2600" kern="1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2" name="箭头: 右 11"/>
          <p:cNvSpPr/>
          <p:nvPr>
            <p:custDataLst>
              <p:tags r:id="rId17"/>
            </p:custDataLst>
          </p:nvPr>
        </p:nvSpPr>
        <p:spPr>
          <a:xfrm rot="19288436" flipH="1">
            <a:off x="9596138" y="1409180"/>
            <a:ext cx="888774" cy="233072"/>
          </a:xfrm>
          <a:prstGeom prst="rightArrow">
            <a:avLst>
              <a:gd name="adj1" fmla="val 50000"/>
              <a:gd name="adj2" fmla="val 93668"/>
            </a:avLst>
          </a:prstGeom>
          <a:gradFill flip="none" rotWithShape="1">
            <a:gsLst>
              <a:gs pos="100000">
                <a:srgbClr val="E93899"/>
              </a:gs>
              <a:gs pos="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20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箭头: 右 12"/>
          <p:cNvSpPr/>
          <p:nvPr>
            <p:custDataLst>
              <p:tags r:id="rId18"/>
            </p:custDataLst>
          </p:nvPr>
        </p:nvSpPr>
        <p:spPr>
          <a:xfrm rot="19403860" flipH="1">
            <a:off x="6576532" y="3235885"/>
            <a:ext cx="888774" cy="233072"/>
          </a:xfrm>
          <a:prstGeom prst="rightArrow">
            <a:avLst>
              <a:gd name="adj1" fmla="val 50000"/>
              <a:gd name="adj2" fmla="val 93668"/>
            </a:avLst>
          </a:prstGeom>
          <a:gradFill flip="none" rotWithShape="1">
            <a:gsLst>
              <a:gs pos="100000">
                <a:srgbClr val="E93899"/>
              </a:gs>
              <a:gs pos="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20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6"/>
          <p:cNvSpPr txBox="1"/>
          <p:nvPr>
            <p:custDataLst>
              <p:tags r:id="rId19"/>
            </p:custDataLst>
          </p:nvPr>
        </p:nvSpPr>
        <p:spPr>
          <a:xfrm>
            <a:off x="6874847" y="4600799"/>
            <a:ext cx="4076643" cy="1308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ct val="120000"/>
              </a:lnSpc>
            </a:pPr>
            <a:r>
              <a:rPr lang="zh-CN" sz="22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去除精浆（含有抑制精子获能的物质）</a:t>
            </a:r>
            <a:r>
              <a:rPr lang="zh-CN" altLang="zh-CN" sz="22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，以利于精子获能 (提取纯度较高的精子)</a:t>
            </a:r>
            <a:endParaRPr lang="zh-CN" altLang="zh-CN" sz="22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Wingdings" panose="05000000000000000000" pitchFamily="2" charset="2"/>
            </a:endParaRPr>
          </a:p>
        </p:txBody>
      </p:sp>
      <p:cxnSp>
        <p:nvCxnSpPr>
          <p:cNvPr id="15" name="连接符: 曲线 14"/>
          <p:cNvCxnSpPr/>
          <p:nvPr>
            <p:custDataLst>
              <p:tags r:id="rId20"/>
            </p:custDataLst>
          </p:nvPr>
        </p:nvCxnSpPr>
        <p:spPr>
          <a:xfrm rot="16200000" flipH="1">
            <a:off x="8441050" y="3861454"/>
            <a:ext cx="944238" cy="533318"/>
          </a:xfrm>
          <a:prstGeom prst="curvedConnector3">
            <a:avLst/>
          </a:prstGeom>
          <a:ln w="38100">
            <a:solidFill>
              <a:srgbClr val="E938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连接符: 曲线 19"/>
          <p:cNvCxnSpPr/>
          <p:nvPr>
            <p:custDataLst>
              <p:tags r:id="rId21"/>
            </p:custDataLst>
          </p:nvPr>
        </p:nvCxnSpPr>
        <p:spPr>
          <a:xfrm rot="10800000" flipV="1">
            <a:off x="4191250" y="4550385"/>
            <a:ext cx="748938" cy="581028"/>
          </a:xfrm>
          <a:prstGeom prst="curvedConnector3">
            <a:avLst/>
          </a:prstGeom>
          <a:ln w="38100">
            <a:solidFill>
              <a:srgbClr val="E938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"/>
          <p:cNvSpPr txBox="1"/>
          <p:nvPr>
            <p:custDataLst>
              <p:tags r:id="rId22"/>
            </p:custDataLst>
          </p:nvPr>
        </p:nvSpPr>
        <p:spPr>
          <a:xfrm>
            <a:off x="1451610" y="5131435"/>
            <a:ext cx="4601845" cy="1187450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no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200" kern="1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将精子培养在人工配制的获能液（肝素、Ca</a:t>
            </a:r>
            <a:r>
              <a:rPr lang="zh-CN" altLang="en-US" sz="2200" kern="100" baseline="300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2＋</a:t>
            </a:r>
            <a:r>
              <a:rPr lang="zh-CN" altLang="en-US" sz="2200" kern="1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载体）中使其获能</a:t>
            </a:r>
            <a:endParaRPr lang="zh-CN" altLang="en-US" sz="2200" kern="1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7389495" y="3522980"/>
            <a:ext cx="4350385" cy="3004820"/>
            <a:chOff x="9694" y="5468"/>
            <a:chExt cx="6851" cy="4732"/>
          </a:xfrm>
        </p:grpSpPr>
        <p:pic>
          <p:nvPicPr>
            <p:cNvPr id="42" name="图片 4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4" y="5468"/>
              <a:ext cx="6851" cy="4732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>
              <p:custDataLst>
                <p:tags r:id="rId4"/>
              </p:custDataLst>
            </p:nvPr>
          </p:nvSpPr>
          <p:spPr>
            <a:xfrm>
              <a:off x="10244" y="6375"/>
              <a:ext cx="5721" cy="3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b="1" kern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2400" b="0">
                  <a:solidFill>
                    <a:schemeClr val="tx1"/>
                  </a:solidFill>
                  <a:latin typeface="楷体" panose="02010609060101010101" charset="-122"/>
                  <a:cs typeface="楷体" panose="02010609060101010101" charset="-122"/>
                </a:rPr>
                <a:t>    一般情况下，可以将获能的精子和培养成熟的卵子置于</a:t>
              </a:r>
              <a:r>
                <a:rPr lang="zh-CN" altLang="en-US" sz="2400" b="0">
                  <a:solidFill>
                    <a:srgbClr val="FF0000"/>
                  </a:solidFill>
                  <a:latin typeface="楷体" panose="02010609060101010101" charset="-122"/>
                  <a:cs typeface="楷体" panose="02010609060101010101" charset="-122"/>
                </a:rPr>
                <a:t>适当的培养液</a:t>
              </a:r>
              <a:r>
                <a:rPr lang="zh-CN" altLang="en-US" sz="2400" b="0">
                  <a:solidFill>
                    <a:schemeClr val="tx1"/>
                  </a:solidFill>
                  <a:latin typeface="楷体" panose="02010609060101010101" charset="-122"/>
                  <a:cs typeface="楷体" panose="02010609060101010101" charset="-122"/>
                </a:rPr>
                <a:t>中共同培养一段时间，来促使它们完成受精。</a:t>
              </a:r>
              <a:endParaRPr lang="zh-CN" altLang="en-US" sz="2400" b="0">
                <a:solidFill>
                  <a:schemeClr val="tx1"/>
                </a:solidFill>
                <a:latin typeface="楷体" panose="02010609060101010101" charset="-122"/>
                <a:cs typeface="楷体" panose="02010609060101010101" charset="-122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1615" y="1503045"/>
            <a:ext cx="1365250" cy="1125220"/>
          </a:xfrm>
          <a:prstGeom prst="rect">
            <a:avLst/>
          </a:prstGeom>
        </p:spPr>
      </p:pic>
      <p:sp>
        <p:nvSpPr>
          <p:cNvPr id="44" name="文本框 43"/>
          <p:cNvSpPr txBox="1"/>
          <p:nvPr>
            <p:custDataLst>
              <p:tags r:id="rId8"/>
            </p:custDataLst>
          </p:nvPr>
        </p:nvSpPr>
        <p:spPr>
          <a:xfrm>
            <a:off x="2449195" y="2553335"/>
            <a:ext cx="2392680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kern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MⅡ</a:t>
            </a:r>
            <a:r>
              <a:rPr lang="zh-CN" altLang="en-US" sz="2200" ker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期卵母细胞</a:t>
            </a:r>
            <a:endParaRPr lang="zh-CN" altLang="en-US" sz="2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5910" y="1426210"/>
            <a:ext cx="424180" cy="232918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5135" y="2209165"/>
            <a:ext cx="1365250" cy="11874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1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8500" y="1455420"/>
            <a:ext cx="3408045" cy="146558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1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3565" y="221615"/>
            <a:ext cx="351790" cy="1208405"/>
          </a:xfrm>
          <a:prstGeom prst="rect">
            <a:avLst/>
          </a:prstGeom>
        </p:spPr>
      </p:pic>
      <p:sp>
        <p:nvSpPr>
          <p:cNvPr id="49" name="文本框 48"/>
          <p:cNvSpPr txBox="1"/>
          <p:nvPr>
            <p:custDataLst>
              <p:tags r:id="rId21"/>
            </p:custDataLst>
          </p:nvPr>
        </p:nvSpPr>
        <p:spPr>
          <a:xfrm>
            <a:off x="8053070" y="391795"/>
            <a:ext cx="2647950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ker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新鲜或解冻的精液</a:t>
            </a:r>
            <a:endParaRPr lang="zh-CN" altLang="en-US" sz="2200" ker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0" name="文本框 49"/>
          <p:cNvSpPr txBox="1"/>
          <p:nvPr>
            <p:custDataLst>
              <p:tags r:id="rId22"/>
            </p:custDataLst>
          </p:nvPr>
        </p:nvSpPr>
        <p:spPr>
          <a:xfrm>
            <a:off x="7788910" y="2921000"/>
            <a:ext cx="2204720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ker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精子离心处理</a:t>
            </a:r>
            <a:endParaRPr lang="zh-CN" altLang="en-US" sz="2200" ker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/>
          <p:cNvSpPr txBox="1"/>
          <p:nvPr>
            <p:custDataLst>
              <p:tags r:id="rId23"/>
            </p:custDataLst>
          </p:nvPr>
        </p:nvSpPr>
        <p:spPr>
          <a:xfrm>
            <a:off x="5525135" y="3697605"/>
            <a:ext cx="1701165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ker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获能精子</a:t>
            </a:r>
            <a:endParaRPr lang="zh-CN" altLang="en-US" sz="2200" ker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2" name="箭头: 右 51"/>
          <p:cNvSpPr/>
          <p:nvPr>
            <p:custDataLst>
              <p:tags r:id="rId24"/>
            </p:custDataLst>
          </p:nvPr>
        </p:nvSpPr>
        <p:spPr>
          <a:xfrm rot="19288436" flipH="1">
            <a:off x="9891395" y="1066165"/>
            <a:ext cx="889000" cy="233045"/>
          </a:xfrm>
          <a:prstGeom prst="rightArrow">
            <a:avLst>
              <a:gd name="adj1" fmla="val 50000"/>
              <a:gd name="adj2" fmla="val 93668"/>
            </a:avLst>
          </a:prstGeom>
          <a:gradFill flip="none" rotWithShape="1">
            <a:gsLst>
              <a:gs pos="100000">
                <a:srgbClr val="E93899"/>
              </a:gs>
              <a:gs pos="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20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3" name="箭头: 右 52"/>
          <p:cNvSpPr/>
          <p:nvPr>
            <p:custDataLst>
              <p:tags r:id="rId25"/>
            </p:custDataLst>
          </p:nvPr>
        </p:nvSpPr>
        <p:spPr>
          <a:xfrm rot="19403860" flipH="1">
            <a:off x="6871335" y="2893060"/>
            <a:ext cx="889000" cy="233045"/>
          </a:xfrm>
          <a:prstGeom prst="rightArrow">
            <a:avLst>
              <a:gd name="adj1" fmla="val 50000"/>
              <a:gd name="adj2" fmla="val 93668"/>
            </a:avLst>
          </a:prstGeom>
          <a:gradFill flip="none" rotWithShape="1">
            <a:gsLst>
              <a:gs pos="100000">
                <a:srgbClr val="E93899"/>
              </a:gs>
              <a:gs pos="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20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4" name="箭头: 右 53"/>
          <p:cNvSpPr/>
          <p:nvPr>
            <p:custDataLst>
              <p:tags r:id="rId26"/>
            </p:custDataLst>
          </p:nvPr>
        </p:nvSpPr>
        <p:spPr>
          <a:xfrm rot="14167163" flipH="1">
            <a:off x="4205605" y="3957955"/>
            <a:ext cx="889000" cy="233045"/>
          </a:xfrm>
          <a:prstGeom prst="rightArrow">
            <a:avLst>
              <a:gd name="adj1" fmla="val 50000"/>
              <a:gd name="adj2" fmla="val 93668"/>
            </a:avLst>
          </a:prstGeom>
          <a:gradFill flip="none" rotWithShape="1">
            <a:gsLst>
              <a:gs pos="100000">
                <a:srgbClr val="E93899"/>
              </a:gs>
              <a:gs pos="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20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5" name="箭头: 右 54"/>
          <p:cNvSpPr/>
          <p:nvPr>
            <p:custDataLst>
              <p:tags r:id="rId27"/>
            </p:custDataLst>
          </p:nvPr>
        </p:nvSpPr>
        <p:spPr>
          <a:xfrm rot="18704400" flipH="1">
            <a:off x="4780280" y="3990340"/>
            <a:ext cx="889000" cy="233045"/>
          </a:xfrm>
          <a:prstGeom prst="rightArrow">
            <a:avLst>
              <a:gd name="adj1" fmla="val 50000"/>
              <a:gd name="adj2" fmla="val 93668"/>
            </a:avLst>
          </a:prstGeom>
          <a:gradFill flip="none" rotWithShape="1">
            <a:gsLst>
              <a:gs pos="100000">
                <a:srgbClr val="E93899"/>
              </a:gs>
              <a:gs pos="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20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56" name="图片 55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1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6620" y="4640580"/>
            <a:ext cx="1612265" cy="76962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1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0285" y="4159885"/>
            <a:ext cx="1444625" cy="1444625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1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0405" y="5825490"/>
            <a:ext cx="1612265" cy="769620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37"/>
            </p:custDataLst>
          </p:nvPr>
        </p:nvSpPr>
        <p:spPr>
          <a:xfrm>
            <a:off x="6198870" y="5975350"/>
            <a:ext cx="1190625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ker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受精卵</a:t>
            </a:r>
            <a:endParaRPr lang="zh-CN" altLang="en-US" sz="2200" kern="0"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38"/>
            </p:custDataLst>
          </p:nvPr>
        </p:nvSpPr>
        <p:spPr>
          <a:xfrm>
            <a:off x="651356" y="1090122"/>
            <a:ext cx="1402080" cy="460375"/>
          </a:xfrm>
          <a:prstGeom prst="rect">
            <a:avLst/>
          </a:prstGeom>
          <a:solidFill>
            <a:srgbClr val="E93899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zh-CN" sz="2400" kern="1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03  </a:t>
            </a:r>
            <a:r>
              <a:rPr lang="zh-CN" altLang="en-US" sz="2400" kern="1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受精</a:t>
            </a:r>
            <a:endParaRPr lang="zh-CN" altLang="en-US" sz="2400" kern="1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39"/>
            </p:custDataLst>
          </p:nvPr>
        </p:nvSpPr>
        <p:spPr>
          <a:xfrm>
            <a:off x="1634940" y="4020732"/>
            <a:ext cx="146875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accent6">
                    <a:lumMod val="75000"/>
                  </a:schemeClr>
                </a:solidFill>
                <a:highlight>
                  <a:srgbClr val="00FF00"/>
                </a:highlight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体外受精</a:t>
            </a:r>
            <a:endParaRPr lang="zh-CN" altLang="en-US" sz="2200">
              <a:solidFill>
                <a:schemeClr val="accent6">
                  <a:lumMod val="75000"/>
                </a:schemeClr>
              </a:solidFill>
              <a:highlight>
                <a:srgbClr val="00FF00"/>
              </a:highlight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3" name="文本框 2"/>
          <p:cNvSpPr txBox="1"/>
          <p:nvPr>
            <p:custDataLst>
              <p:tags r:id="rId40"/>
            </p:custDataLst>
          </p:nvPr>
        </p:nvSpPr>
        <p:spPr>
          <a:xfrm>
            <a:off x="715645" y="4764405"/>
            <a:ext cx="2920365" cy="183070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>
            <a:noAutofit/>
          </a:bodyPr>
          <a:p>
            <a:pPr>
              <a:tabLst>
                <a:tab pos="2340610" algn="l"/>
              </a:tabLst>
            </a:pPr>
            <a:r>
              <a:rPr lang="zh-CN" altLang="en-US" sz="2200" kern="1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胚胎早期培养的基本条件</a:t>
            </a:r>
            <a:r>
              <a:rPr lang="en-US" altLang="zh-CN" sz="2200" kern="1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r>
              <a:rPr lang="zh-CN" altLang="en-US" sz="2200" kern="1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营养条件、环境条件是无菌、无毒的环境、适宜的温度、</a:t>
            </a:r>
            <a:r>
              <a:rPr lang="en-US" altLang="zh-CN" sz="2200" kern="1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pH</a:t>
            </a:r>
            <a:r>
              <a:rPr lang="zh-CN" altLang="en-US" sz="2200" kern="1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和渗透压、适宜的气体环境</a:t>
            </a:r>
            <a:endParaRPr lang="zh-CN" altLang="en-US" sz="2200" kern="1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5" grpId="0" bldLvl="0" animBg="1"/>
      <p:bldP spid="59" grpId="0"/>
      <p:bldP spid="13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938530" y="2112645"/>
            <a:ext cx="9325610" cy="5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lumMod val="95000"/>
                  </a:schemeClr>
                </a:solidFill>
              </a14:hiddenFill>
            </a:ext>
          </a:extLst>
        </p:spPr>
        <p:txBody>
          <a:bodyPr wrap="square" rtlCol="0" anchor="t">
            <a:noAutofit/>
          </a:bodyPr>
          <a:lstStyle/>
          <a:p>
            <a:pPr>
              <a:buClrTx/>
              <a:buFontTx/>
            </a:pP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请同学们自主阅读教材</a:t>
            </a:r>
            <a:r>
              <a:rPr lang="en-US" altLang="zh-CN" sz="24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P</a:t>
            </a:r>
            <a:r>
              <a:rPr lang="en-US" altLang="zh-CN" sz="2400" baseline="-250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61-62</a:t>
            </a:r>
            <a:r>
              <a:rPr lang="zh-CN" altLang="en-US" sz="24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，小组合作思考讨论完成问题。</a:t>
            </a:r>
            <a:r>
              <a:rPr lang="en-US" altLang="zh-CN" sz="240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kumimoji="1" lang="en-US" altLang="zh-CN" sz="2400">
              <a:ln>
                <a:noFill/>
              </a:ln>
              <a:solidFill>
                <a:schemeClr val="tx1"/>
              </a:solidFill>
              <a:effectLst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1224280" y="2670175"/>
            <a:ext cx="8361680" cy="37382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pPr indent="0" algn="l" fontAlgn="auto">
              <a:lnSpc>
                <a:spcPct val="130000"/>
              </a:lnSpc>
              <a:spcBef>
                <a:spcPts val="1200"/>
              </a:spcBef>
              <a:buClrTx/>
              <a:buSzTx/>
              <a:buNone/>
            </a:pP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1.胚胎移植的概念、移植条件、实质、地位是什么？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 fontAlgn="auto">
              <a:lnSpc>
                <a:spcPct val="130000"/>
              </a:lnSpc>
              <a:spcBef>
                <a:spcPts val="1200"/>
              </a:spcBef>
              <a:buClrTx/>
              <a:buSzTx/>
              <a:buNone/>
            </a:pP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2.什么是供体和受体？供体和受体的选择标准是什么？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 fontAlgn="auto">
              <a:lnSpc>
                <a:spcPct val="130000"/>
              </a:lnSpc>
              <a:spcBef>
                <a:spcPts val="1200"/>
              </a:spcBef>
              <a:buClrTx/>
              <a:buSzTx/>
              <a:buNone/>
            </a:pP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3.请用文字和箭头表示出胚胎移植的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过程。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 fontAlgn="auto">
              <a:lnSpc>
                <a:spcPct val="130000"/>
              </a:lnSpc>
              <a:spcBef>
                <a:spcPts val="1200"/>
              </a:spcBef>
              <a:buClrTx/>
              <a:buSzTx/>
              <a:buNone/>
            </a:pP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4.在胚胎移植前应该对受体进行怎样的处理?目的是什么？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 fontAlgn="auto">
              <a:lnSpc>
                <a:spcPct val="130000"/>
              </a:lnSpc>
              <a:spcBef>
                <a:spcPts val="1200"/>
              </a:spcBef>
              <a:buClrTx/>
              <a:buSzTx/>
              <a:buNone/>
            </a:pP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如何进行超数排卵？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目的是什么？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 fontAlgn="auto">
              <a:lnSpc>
                <a:spcPct val="130000"/>
              </a:lnSpc>
              <a:spcBef>
                <a:spcPts val="1200"/>
              </a:spcBef>
              <a:buClrTx/>
              <a:buSzTx/>
              <a:buNone/>
            </a:pP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6.胚胎移植的意义。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1473835" y="1267460"/>
            <a:ext cx="879030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ts val="3360"/>
              </a:lnSpc>
              <a:buClrTx/>
              <a:buSzTx/>
              <a:buFontTx/>
            </a:pP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体外受精获得的受精卵可以在培养液中直接发育成犊牛吗?</a:t>
            </a:r>
            <a:endParaRPr lang="zh-CN" altLang="en-US" sz="24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7" name="图片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60000">
            <a:off x="815340" y="1100455"/>
            <a:ext cx="914400" cy="9144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319270" y="607060"/>
            <a:ext cx="24441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solidFill>
                  <a:schemeClr val="tx1">
                    <a:lumMod val="95000"/>
                    <a:lumOff val="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微软雅黑" panose="020B0503020204020204" charset="-122"/>
              </a:rPr>
              <a:t>二 、胚胎移植</a:t>
            </a:r>
            <a:endParaRPr lang="zh-CN" altLang="en-US" sz="2600" b="1">
              <a:solidFill>
                <a:schemeClr val="tx1">
                  <a:lumMod val="95000"/>
                  <a:lumOff val="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380437" y="791984"/>
            <a:ext cx="3088666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840"/>
              </a:lnSpc>
              <a:spcBef>
                <a:spcPct val="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sz="2400" b="1" kern="100">
                <a:solidFill>
                  <a:srgbClr val="E93899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1. </a:t>
            </a:r>
            <a:r>
              <a:rPr lang="zh-CN" altLang="en-US" sz="2400" b="1" kern="100">
                <a:solidFill>
                  <a:srgbClr val="E93899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胚胎移植</a:t>
            </a:r>
            <a:r>
              <a:rPr lang="zh-CN" altLang="en-US" sz="2400" b="1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概念</a:t>
            </a:r>
            <a:endParaRPr lang="zh-CN" altLang="en-US" sz="2400" b="1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574285" y="1481279"/>
            <a:ext cx="10901189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40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将通过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体外受精</a:t>
            </a:r>
            <a:r>
              <a:rPr lang="zh-CN" altLang="en-US" sz="240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及</a:t>
            </a:r>
            <a:r>
              <a:rPr lang="zh-CN" altLang="en-US" sz="2400">
                <a:solidFill>
                  <a:srgbClr val="E93899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其他方式</a:t>
            </a:r>
            <a:r>
              <a:rPr lang="zh-CN" altLang="en-US" sz="240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得到的胚胎，移植到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同种</a:t>
            </a:r>
            <a:r>
              <a:rPr lang="zh-CN" altLang="en-US" sz="240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的、</a:t>
            </a: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生理状态相同</a:t>
            </a:r>
            <a:r>
              <a:rPr lang="zh-CN" altLang="en-US" sz="2400">
                <a:solidFill>
                  <a:srgbClr val="0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的雌性动物的体内，使之继续发育为新个体的技术。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4872522" y="789523"/>
            <a:ext cx="6874527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zh-CN" altLang="en-US" sz="24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</a:rPr>
              <a:t>体内受精、转基因、核移植、胚胎分割等</a:t>
            </a:r>
            <a:endParaRPr lang="zh-CN" altLang="en-US" sz="24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8" name="连接符: 曲线 17"/>
          <p:cNvCxnSpPr/>
          <p:nvPr>
            <p:custDataLst>
              <p:tags r:id="rId4"/>
            </p:custDataLst>
          </p:nvPr>
        </p:nvCxnSpPr>
        <p:spPr>
          <a:xfrm flipV="1">
            <a:off x="3901852" y="1053698"/>
            <a:ext cx="970671" cy="598729"/>
          </a:xfrm>
          <a:prstGeom prst="curvedConnector3">
            <a:avLst/>
          </a:prstGeom>
          <a:ln w="38100">
            <a:solidFill>
              <a:srgbClr val="E938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>
          <a:xfrm>
            <a:off x="5181669" y="3873363"/>
            <a:ext cx="19379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840"/>
              </a:lnSpc>
              <a:spcBef>
                <a:spcPct val="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sz="2400" kern="1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6"/>
            </p:custDataLst>
          </p:nvPr>
        </p:nvGrpSpPr>
        <p:grpSpPr>
          <a:xfrm>
            <a:off x="915872" y="2900434"/>
            <a:ext cx="1945826" cy="2401065"/>
            <a:chOff x="4946574" y="1564395"/>
            <a:chExt cx="1945826" cy="2401065"/>
          </a:xfrm>
        </p:grpSpPr>
        <p:cxnSp>
          <p:nvCxnSpPr>
            <p:cNvPr id="5" name="直接连接符 4"/>
            <p:cNvCxnSpPr>
              <a:endCxn id="9" idx="2"/>
            </p:cNvCxnSpPr>
            <p:nvPr>
              <p:custDataLst>
                <p:tags r:id="rId7"/>
              </p:custDataLst>
            </p:nvPr>
          </p:nvCxnSpPr>
          <p:spPr>
            <a:xfrm>
              <a:off x="5397406" y="1611007"/>
              <a:ext cx="574" cy="23544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>
              <p:custDataLst>
                <p:tags r:id="rId8"/>
              </p:custDataLst>
            </p:nvPr>
          </p:nvSpPr>
          <p:spPr>
            <a:xfrm>
              <a:off x="4946574" y="1564395"/>
              <a:ext cx="1471529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C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9"/>
              </p:custDataLst>
            </p:nvPr>
          </p:nvSpPr>
          <p:spPr>
            <a:xfrm>
              <a:off x="4946574" y="2487976"/>
              <a:ext cx="902811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10"/>
              </p:custDataLst>
            </p:nvPr>
          </p:nvSpPr>
          <p:spPr>
            <a:xfrm>
              <a:off x="4946574" y="3442240"/>
              <a:ext cx="902811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10A0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2" name="直接连接符 1"/>
            <p:cNvCxnSpPr/>
            <p:nvPr>
              <p:custDataLst>
                <p:tags r:id="rId11"/>
              </p:custDataLst>
            </p:nvPr>
          </p:nvCxnSpPr>
          <p:spPr>
            <a:xfrm>
              <a:off x="6418103" y="1826005"/>
              <a:ext cx="474297" cy="0"/>
            </a:xfrm>
            <a:prstGeom prst="line">
              <a:avLst/>
            </a:prstGeom>
            <a:ln w="38100">
              <a:solidFill>
                <a:srgbClr val="EC66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12"/>
              </p:custDataLst>
            </p:nvPr>
          </p:nvCxnSpPr>
          <p:spPr>
            <a:xfrm>
              <a:off x="5858851" y="2749586"/>
              <a:ext cx="474297" cy="0"/>
            </a:xfrm>
            <a:prstGeom prst="line">
              <a:avLst/>
            </a:prstGeom>
            <a:ln w="38100">
              <a:solidFill>
                <a:srgbClr val="0070C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3"/>
              </p:custDataLst>
            </p:nvPr>
          </p:nvCxnSpPr>
          <p:spPr>
            <a:xfrm>
              <a:off x="5849385" y="3703850"/>
              <a:ext cx="474297" cy="0"/>
            </a:xfrm>
            <a:prstGeom prst="line">
              <a:avLst/>
            </a:prstGeom>
            <a:ln w="38100">
              <a:solidFill>
                <a:srgbClr val="10A01E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938189" y="4785899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10A01E"/>
                </a:solidFill>
                <a:latin typeface="楷体" panose="02010609060101010101" charset="-122"/>
                <a:ea typeface="楷体" panose="02010609060101010101" charset="-122"/>
              </a:rPr>
              <a:t>地位</a:t>
            </a:r>
            <a:endParaRPr lang="zh-CN" altLang="en-US" sz="2400">
              <a:solidFill>
                <a:srgbClr val="10A01E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934075" y="290592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EC6600"/>
                </a:solidFill>
                <a:latin typeface="楷体" panose="02010609060101010101" charset="-122"/>
                <a:ea typeface="楷体" panose="02010609060101010101" charset="-122"/>
              </a:rPr>
              <a:t>移植条件</a:t>
            </a:r>
            <a:endParaRPr lang="zh-CN" altLang="en-US" sz="2400">
              <a:solidFill>
                <a:srgbClr val="EC66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938190" y="382401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实质</a:t>
            </a:r>
            <a:endParaRPr lang="zh-CN" altLang="en-US" sz="240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7"/>
            </p:custDataLst>
          </p:nvPr>
        </p:nvSpPr>
        <p:spPr>
          <a:xfrm>
            <a:off x="2922488" y="2947018"/>
            <a:ext cx="5897732" cy="465153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0" tIns="0" rIns="0" bIns="0" rtlCol="0" anchor="t" anchorCtr="0">
            <a:normAutofit/>
          </a:bodyPr>
          <a:p>
            <a:pPr indent="0" fontAlgn="auto">
              <a:lnSpc>
                <a:spcPct val="110000"/>
              </a:lnSpc>
            </a:pPr>
            <a:r>
              <a:rPr lang="zh-CN" altLang="en-US" sz="2400" kern="1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供体与受体为</a:t>
            </a:r>
            <a:r>
              <a:rPr lang="zh-CN" altLang="zh-CN" sz="2400" kern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同种</a:t>
            </a:r>
            <a:r>
              <a:rPr lang="zh-CN" altLang="zh-CN" sz="2400" kern="1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400" kern="1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且</a:t>
            </a:r>
            <a:r>
              <a:rPr lang="zh-CN" altLang="zh-CN" sz="2400" kern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生理状态相同</a:t>
            </a:r>
            <a:endParaRPr lang="zh-CN" altLang="zh-CN" sz="2400" kern="1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8"/>
            </p:custDataLst>
          </p:nvPr>
        </p:nvSpPr>
        <p:spPr>
          <a:xfrm>
            <a:off x="2365070" y="3871942"/>
            <a:ext cx="8356716" cy="538608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0" tIns="0" rIns="0" bIns="0" rtlCol="0" anchor="t" anchorCtr="0">
            <a:noAutofit/>
          </a:bodyPr>
          <a:p>
            <a:pPr indent="0" fontAlgn="auto">
              <a:lnSpc>
                <a:spcPct val="120000"/>
              </a:lnSpc>
            </a:pPr>
            <a:r>
              <a:rPr lang="zh-CN" altLang="zh-CN" sz="2400" kern="1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早期胚胎在</a:t>
            </a:r>
            <a:r>
              <a:rPr lang="zh-CN" altLang="zh-CN" sz="2400" kern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相同生理环境</a:t>
            </a:r>
            <a:r>
              <a:rPr lang="zh-CN" altLang="zh-CN" sz="2400" kern="1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条件下</a:t>
            </a:r>
            <a:r>
              <a:rPr lang="zh-CN" altLang="zh-CN" sz="2400" kern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空间位置的转移</a:t>
            </a:r>
            <a:endParaRPr lang="zh-CN" altLang="zh-CN" sz="2400" kern="1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9"/>
            </p:custDataLst>
          </p:nvPr>
        </p:nvSpPr>
        <p:spPr>
          <a:xfrm>
            <a:off x="2482016" y="4785883"/>
            <a:ext cx="4826882" cy="538608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0" tIns="0" rIns="0" bIns="0" rtlCol="0" anchor="t" anchorCtr="0">
            <a:noAutofit/>
          </a:bodyPr>
          <a:p>
            <a:pPr indent="0" fontAlgn="auto">
              <a:lnSpc>
                <a:spcPct val="100000"/>
              </a:lnSpc>
            </a:pPr>
            <a:r>
              <a:rPr lang="zh-CN" altLang="zh-CN" sz="2400" kern="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胚胎工程的最后一道“工序”</a:t>
            </a:r>
            <a:endParaRPr lang="zh-CN" altLang="zh-CN" sz="2400" kern="1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8" grpId="0"/>
      <p:bldP spid="27" grpId="0"/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>
            <p:custDataLst>
              <p:tags r:id="rId1"/>
            </p:custDataLst>
          </p:nvPr>
        </p:nvCxnSpPr>
        <p:spPr>
          <a:xfrm>
            <a:off x="4093714" y="845638"/>
            <a:ext cx="22583" cy="590588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7120" y="3663477"/>
            <a:ext cx="1153212" cy="117017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5" b="92228" l="3043" r="96087">
                        <a14:foregroundMark x1="19420" y1="44041" x2="32029" y2="21244"/>
                        <a14:foregroundMark x1="32029" y1="21244" x2="32029" y2="21244"/>
                        <a14:foregroundMark x1="21159" y1="62176" x2="34928" y2="34715"/>
                        <a14:foregroundMark x1="34928" y1="34715" x2="76812" y2="60622"/>
                        <a14:foregroundMark x1="76812" y1="60622" x2="89130" y2="75130"/>
                        <a14:foregroundMark x1="68551" y1="27461" x2="77536" y2="32642"/>
                        <a14:foregroundMark x1="67391" y1="29016" x2="76087" y2="23834"/>
                        <a14:foregroundMark x1="83333" y1="54404" x2="94203" y2="72539"/>
                        <a14:foregroundMark x1="83768" y1="56995" x2="96087" y2="68912"/>
                        <a14:foregroundMark x1="31304" y1="55959" x2="9565" y2="80311"/>
                        <a14:foregroundMark x1="19420" y1="61140" x2="9275" y2="67358"/>
                        <a14:foregroundMark x1="11449" y1="79275" x2="4493" y2="82902"/>
                        <a14:foregroundMark x1="8551" y1="82902" x2="4928" y2="82902"/>
                        <a14:foregroundMark x1="16522" y1="69948" x2="5652" y2="79275"/>
                        <a14:foregroundMark x1="37391" y1="74093" x2="67101" y2="68912"/>
                        <a14:foregroundMark x1="67101" y1="68912" x2="85507" y2="72539"/>
                        <a14:foregroundMark x1="85507" y1="72539" x2="92464" y2="82902"/>
                        <a14:foregroundMark x1="31304" y1="67358" x2="44348" y2="84456"/>
                        <a14:foregroundMark x1="37826" y1="37824" x2="26522" y2="27461"/>
                        <a14:foregroundMark x1="16087" y1="55959" x2="9565" y2="51813"/>
                        <a14:foregroundMark x1="15797" y1="75130" x2="7101" y2="75130"/>
                        <a14:foregroundMark x1="15072" y1="74093" x2="9275" y2="68912"/>
                        <a14:foregroundMark x1="9275" y1="76684" x2="5942" y2="82902"/>
                        <a14:foregroundMark x1="76812" y1="56995" x2="91739" y2="70466"/>
                        <a14:foregroundMark x1="91739" y1="70466" x2="96087" y2="63731"/>
                        <a14:foregroundMark x1="39275" y1="89637" x2="44638" y2="92228"/>
                        <a14:foregroundMark x1="32754" y1="74093" x2="35217" y2="79275"/>
                        <a14:foregroundMark x1="40000" y1="54404" x2="50870" y2="45596"/>
                        <a14:foregroundMark x1="19710" y1="62176" x2="9565" y2="68912"/>
                        <a14:foregroundMark x1="17971" y1="74093" x2="10725" y2="67358"/>
                        <a14:foregroundMark x1="13188" y1="80311" x2="4493" y2="88083"/>
                        <a14:foregroundMark x1="24058" y1="77720" x2="3043" y2="80311"/>
                        <a14:foregroundMark x1="89855" y1="62176" x2="95652" y2="595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6588" y="5227940"/>
            <a:ext cx="2559856" cy="716019"/>
          </a:xfrm>
          <a:prstGeom prst="rect">
            <a:avLst/>
          </a:prstGeom>
        </p:spPr>
      </p:pic>
      <p:grpSp>
        <p:nvGrpSpPr>
          <p:cNvPr id="68" name="组合 67"/>
          <p:cNvGrpSpPr/>
          <p:nvPr>
            <p:custDataLst>
              <p:tags r:id="rId8"/>
            </p:custDataLst>
          </p:nvPr>
        </p:nvGrpSpPr>
        <p:grpSpPr>
          <a:xfrm>
            <a:off x="5482892" y="691523"/>
            <a:ext cx="2264204" cy="1118477"/>
            <a:chOff x="1555142" y="1111330"/>
            <a:chExt cx="2264204" cy="1118477"/>
          </a:xfrm>
        </p:grpSpPr>
        <p:pic>
          <p:nvPicPr>
            <p:cNvPr id="37" name="图片 3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28433" y="1111330"/>
              <a:ext cx="1517623" cy="871984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>
              <p:custDataLst>
                <p:tags r:id="rId12"/>
              </p:custDataLst>
            </p:nvPr>
          </p:nvSpPr>
          <p:spPr>
            <a:xfrm>
              <a:off x="1555142" y="1799912"/>
              <a:ext cx="2264204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</a:rPr>
                <a:t>优良供体母牛</a:t>
              </a:r>
              <a:endPara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endParaRPr>
            </a:p>
          </p:txBody>
        </p:sp>
      </p:grpSp>
      <p:grpSp>
        <p:nvGrpSpPr>
          <p:cNvPr id="69" name="组合 68"/>
          <p:cNvGrpSpPr/>
          <p:nvPr>
            <p:custDataLst>
              <p:tags r:id="rId13"/>
            </p:custDataLst>
          </p:nvPr>
        </p:nvGrpSpPr>
        <p:grpSpPr>
          <a:xfrm>
            <a:off x="8780122" y="679509"/>
            <a:ext cx="2284615" cy="1140411"/>
            <a:chOff x="4852372" y="1099316"/>
            <a:chExt cx="2284615" cy="1140411"/>
          </a:xfrm>
        </p:grpSpPr>
        <p:pic>
          <p:nvPicPr>
            <p:cNvPr id="38" name="图片 3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52372" y="1099316"/>
              <a:ext cx="2111936" cy="829034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>
              <p:custDataLst>
                <p:tags r:id="rId17"/>
              </p:custDataLst>
            </p:nvPr>
          </p:nvSpPr>
          <p:spPr>
            <a:xfrm>
              <a:off x="5000542" y="1809832"/>
              <a:ext cx="2136445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</a:rPr>
                <a:t>受体母牛</a:t>
              </a:r>
              <a:endPara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endParaRPr>
            </a:p>
          </p:txBody>
        </p:sp>
      </p:grpSp>
      <p:cxnSp>
        <p:nvCxnSpPr>
          <p:cNvPr id="44" name="直接连接符 43"/>
          <p:cNvCxnSpPr/>
          <p:nvPr>
            <p:custDataLst>
              <p:tags r:id="rId18"/>
            </p:custDataLst>
          </p:nvPr>
        </p:nvCxnSpPr>
        <p:spPr>
          <a:xfrm flipV="1">
            <a:off x="4936597" y="2241347"/>
            <a:ext cx="2306188" cy="19730"/>
          </a:xfrm>
          <a:prstGeom prst="line">
            <a:avLst/>
          </a:prstGeom>
          <a:noFill/>
          <a:ln w="28575" cap="flat" cmpd="sng" algn="ctr">
            <a:solidFill>
              <a:srgbClr val="56CA95"/>
            </a:solidFill>
            <a:prstDash val="dash"/>
            <a:miter lim="800000"/>
          </a:ln>
          <a:effectLst/>
        </p:spPr>
      </p:cxnSp>
      <p:sp>
        <p:nvSpPr>
          <p:cNvPr id="45" name="文本框 44"/>
          <p:cNvSpPr txBox="1"/>
          <p:nvPr>
            <p:custDataLst>
              <p:tags r:id="rId19"/>
            </p:custDataLst>
          </p:nvPr>
        </p:nvSpPr>
        <p:spPr>
          <a:xfrm>
            <a:off x="8998818" y="2678387"/>
            <a:ext cx="1932279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受体发情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46" name="箭头: 下 14"/>
          <p:cNvSpPr/>
          <p:nvPr>
            <p:custDataLst>
              <p:tags r:id="rId20"/>
            </p:custDataLst>
          </p:nvPr>
        </p:nvSpPr>
        <p:spPr>
          <a:xfrm>
            <a:off x="6417132" y="2035484"/>
            <a:ext cx="331925" cy="642151"/>
          </a:xfrm>
          <a:prstGeom prst="downArrow">
            <a:avLst>
              <a:gd name="adj1" fmla="val 30952"/>
              <a:gd name="adj2" fmla="val 50000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cxnSp>
        <p:nvCxnSpPr>
          <p:cNvPr id="47" name="直接连接符 46"/>
          <p:cNvCxnSpPr/>
          <p:nvPr>
            <p:custDataLst>
              <p:tags r:id="rId21"/>
            </p:custDataLst>
          </p:nvPr>
        </p:nvCxnSpPr>
        <p:spPr>
          <a:xfrm flipV="1">
            <a:off x="9388152" y="2249534"/>
            <a:ext cx="1803312" cy="11423"/>
          </a:xfrm>
          <a:prstGeom prst="line">
            <a:avLst/>
          </a:prstGeom>
          <a:noFill/>
          <a:ln w="28575" cap="flat" cmpd="sng" algn="ctr">
            <a:solidFill>
              <a:srgbClr val="56CA95"/>
            </a:solidFill>
            <a:prstDash val="dash"/>
            <a:miter lim="800000"/>
          </a:ln>
          <a:effectLst/>
        </p:spPr>
      </p:cxnSp>
      <p:sp>
        <p:nvSpPr>
          <p:cNvPr id="48" name="箭头: 下 22"/>
          <p:cNvSpPr/>
          <p:nvPr>
            <p:custDataLst>
              <p:tags r:id="rId22"/>
            </p:custDataLst>
          </p:nvPr>
        </p:nvSpPr>
        <p:spPr>
          <a:xfrm>
            <a:off x="9787258" y="2109767"/>
            <a:ext cx="331925" cy="608128"/>
          </a:xfrm>
          <a:prstGeom prst="downArrow">
            <a:avLst>
              <a:gd name="adj1" fmla="val 30952"/>
              <a:gd name="adj2" fmla="val 50000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49" name="文本框 48"/>
          <p:cNvSpPr txBox="1"/>
          <p:nvPr>
            <p:custDataLst>
              <p:tags r:id="rId23"/>
            </p:custDataLst>
          </p:nvPr>
        </p:nvSpPr>
        <p:spPr>
          <a:xfrm>
            <a:off x="7272062" y="2252833"/>
            <a:ext cx="2116090" cy="42989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同期发情处理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50" name="文本框 49"/>
          <p:cNvSpPr txBox="1"/>
          <p:nvPr>
            <p:custDataLst>
              <p:tags r:id="rId24"/>
            </p:custDataLst>
          </p:nvPr>
        </p:nvSpPr>
        <p:spPr>
          <a:xfrm>
            <a:off x="5547005" y="2678387"/>
            <a:ext cx="1992687" cy="42989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Arial" panose="020B0604020202020204"/>
              </a:defRPr>
            </a:lvl1pPr>
          </a:lstStyle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超数排卵处理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1" name="箭头: 下 33"/>
          <p:cNvSpPr/>
          <p:nvPr>
            <p:custDataLst>
              <p:tags r:id="rId25"/>
            </p:custDataLst>
          </p:nvPr>
        </p:nvSpPr>
        <p:spPr>
          <a:xfrm>
            <a:off x="6417132" y="3158855"/>
            <a:ext cx="331925" cy="348374"/>
          </a:xfrm>
          <a:prstGeom prst="downArrow">
            <a:avLst>
              <a:gd name="adj1" fmla="val 30952"/>
              <a:gd name="adj2" fmla="val 50000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52" name="文本框 51"/>
          <p:cNvSpPr txBox="1"/>
          <p:nvPr>
            <p:custDataLst>
              <p:tags r:id="rId26"/>
            </p:custDataLst>
          </p:nvPr>
        </p:nvSpPr>
        <p:spPr>
          <a:xfrm>
            <a:off x="5596297" y="3465715"/>
            <a:ext cx="1888871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发情配种</a:t>
            </a:r>
            <a:endParaRPr kumimoji="0" lang="en-US" altLang="zh-CN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或人工受精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53" name="箭头: 下 35"/>
          <p:cNvSpPr/>
          <p:nvPr>
            <p:custDataLst>
              <p:tags r:id="rId27"/>
            </p:custDataLst>
          </p:nvPr>
        </p:nvSpPr>
        <p:spPr>
          <a:xfrm rot="16200000">
            <a:off x="5503350" y="3729341"/>
            <a:ext cx="310979" cy="394688"/>
          </a:xfrm>
          <a:prstGeom prst="downArrow">
            <a:avLst>
              <a:gd name="adj1" fmla="val 30952"/>
              <a:gd name="adj2" fmla="val 50000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54" name="箭头: 下 36"/>
          <p:cNvSpPr/>
          <p:nvPr>
            <p:custDataLst>
              <p:tags r:id="rId28"/>
            </p:custDataLst>
          </p:nvPr>
        </p:nvSpPr>
        <p:spPr>
          <a:xfrm>
            <a:off x="9806720" y="3168779"/>
            <a:ext cx="331925" cy="414781"/>
          </a:xfrm>
          <a:prstGeom prst="downArrow">
            <a:avLst>
              <a:gd name="adj1" fmla="val 30952"/>
              <a:gd name="adj2" fmla="val 50000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55" name="文本框 54"/>
          <p:cNvSpPr txBox="1"/>
          <p:nvPr>
            <p:custDataLst>
              <p:tags r:id="rId29"/>
            </p:custDataLst>
          </p:nvPr>
        </p:nvSpPr>
        <p:spPr>
          <a:xfrm>
            <a:off x="8971144" y="3623722"/>
            <a:ext cx="1932279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胚胎移植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57" name="文本框 56"/>
          <p:cNvSpPr txBox="1"/>
          <p:nvPr>
            <p:custDataLst>
              <p:tags r:id="rId30"/>
            </p:custDataLst>
          </p:nvPr>
        </p:nvSpPr>
        <p:spPr>
          <a:xfrm>
            <a:off x="5266442" y="4610774"/>
            <a:ext cx="2548582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收集胚胎并检查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58" name="箭头: 下 40"/>
          <p:cNvSpPr/>
          <p:nvPr>
            <p:custDataLst>
              <p:tags r:id="rId31"/>
            </p:custDataLst>
          </p:nvPr>
        </p:nvSpPr>
        <p:spPr>
          <a:xfrm>
            <a:off x="9806720" y="4082743"/>
            <a:ext cx="331925" cy="368219"/>
          </a:xfrm>
          <a:prstGeom prst="downArrow">
            <a:avLst>
              <a:gd name="adj1" fmla="val 30952"/>
              <a:gd name="adj2" fmla="val 50000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59" name="文本框 58"/>
          <p:cNvSpPr txBox="1"/>
          <p:nvPr>
            <p:custDataLst>
              <p:tags r:id="rId32"/>
            </p:custDataLst>
          </p:nvPr>
        </p:nvSpPr>
        <p:spPr>
          <a:xfrm>
            <a:off x="8409120" y="4458845"/>
            <a:ext cx="3174791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对受体进行妊娠检查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60" name="箭头: 下 45"/>
          <p:cNvSpPr/>
          <p:nvPr>
            <p:custDataLst>
              <p:tags r:id="rId33"/>
            </p:custDataLst>
          </p:nvPr>
        </p:nvSpPr>
        <p:spPr>
          <a:xfrm>
            <a:off x="9806720" y="4880194"/>
            <a:ext cx="331925" cy="347958"/>
          </a:xfrm>
          <a:prstGeom prst="downArrow">
            <a:avLst>
              <a:gd name="adj1" fmla="val 30952"/>
              <a:gd name="adj2" fmla="val 50000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61" name="文本框 60"/>
          <p:cNvSpPr txBox="1"/>
          <p:nvPr>
            <p:custDataLst>
              <p:tags r:id="rId34"/>
            </p:custDataLst>
          </p:nvPr>
        </p:nvSpPr>
        <p:spPr>
          <a:xfrm>
            <a:off x="8458934" y="5948744"/>
            <a:ext cx="3174791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具有优良性状的后代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62" name="箭头: 下 48"/>
          <p:cNvSpPr/>
          <p:nvPr>
            <p:custDataLst>
              <p:tags r:id="rId35"/>
            </p:custDataLst>
          </p:nvPr>
        </p:nvSpPr>
        <p:spPr>
          <a:xfrm>
            <a:off x="6419528" y="5085223"/>
            <a:ext cx="331925" cy="381538"/>
          </a:xfrm>
          <a:prstGeom prst="downArrow">
            <a:avLst>
              <a:gd name="adj1" fmla="val 30952"/>
              <a:gd name="adj2" fmla="val 50000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63" name="矩形: 圆角 44"/>
          <p:cNvSpPr/>
          <p:nvPr>
            <p:custDataLst>
              <p:tags r:id="rId36"/>
            </p:custDataLst>
          </p:nvPr>
        </p:nvSpPr>
        <p:spPr>
          <a:xfrm>
            <a:off x="5061741" y="5452826"/>
            <a:ext cx="3268366" cy="9853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rPr>
              <a:t>正常繁殖或两三个月后进行另一次移植</a:t>
            </a: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64" name="箭头: 下 50"/>
          <p:cNvSpPr/>
          <p:nvPr>
            <p:custDataLst>
              <p:tags r:id="rId37"/>
            </p:custDataLst>
          </p:nvPr>
        </p:nvSpPr>
        <p:spPr>
          <a:xfrm rot="14827173">
            <a:off x="7548947" y="4591790"/>
            <a:ext cx="327508" cy="363509"/>
          </a:xfrm>
          <a:prstGeom prst="downArrow">
            <a:avLst>
              <a:gd name="adj1" fmla="val 30952"/>
              <a:gd name="adj2" fmla="val 55431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sp>
        <p:nvSpPr>
          <p:cNvPr id="65" name="箭头: 下 51"/>
          <p:cNvSpPr/>
          <p:nvPr>
            <p:custDataLst>
              <p:tags r:id="rId38"/>
            </p:custDataLst>
          </p:nvPr>
        </p:nvSpPr>
        <p:spPr>
          <a:xfrm rot="16200000">
            <a:off x="8735726" y="3664976"/>
            <a:ext cx="358251" cy="403284"/>
          </a:xfrm>
          <a:prstGeom prst="downArrow">
            <a:avLst>
              <a:gd name="adj1" fmla="val 30952"/>
              <a:gd name="adj2" fmla="val 50000"/>
            </a:avLst>
          </a:prstGeom>
          <a:solidFill>
            <a:srgbClr val="3F83BC"/>
          </a:solidFill>
          <a:ln w="12700" cap="flat" cmpd="sng" algn="ctr">
            <a:solidFill>
              <a:srgbClr val="3F83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0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/>
            </a:endParaRPr>
          </a:p>
        </p:txBody>
      </p:sp>
      <p:grpSp>
        <p:nvGrpSpPr>
          <p:cNvPr id="67" name="组合 66"/>
          <p:cNvGrpSpPr/>
          <p:nvPr>
            <p:custDataLst>
              <p:tags r:id="rId39"/>
            </p:custDataLst>
          </p:nvPr>
        </p:nvGrpSpPr>
        <p:grpSpPr>
          <a:xfrm>
            <a:off x="4116826" y="3558258"/>
            <a:ext cx="1775385" cy="1133776"/>
            <a:chOff x="-195808" y="3863596"/>
            <a:chExt cx="1775385" cy="1133776"/>
          </a:xfrm>
        </p:grpSpPr>
        <p:pic>
          <p:nvPicPr>
            <p:cNvPr id="39" name="图片 38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4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2">
                      <a14:imgEffect>
                        <a14:brightnessContrast bright="7000"/>
                      </a14:imgEffect>
                      <a14:imgEffect>
                        <a14:sharpenSoften amount="2000"/>
                      </a14:imgEffect>
                    </a14:imgLayer>
                  </a14:imgProps>
                </a:ext>
              </a:extLst>
            </a:blip>
            <a:srcRect b="19738"/>
            <a:stretch>
              <a:fillRect/>
            </a:stretch>
          </p:blipFill>
          <p:spPr>
            <a:xfrm>
              <a:off x="-195808" y="3863596"/>
              <a:ext cx="1493070" cy="826081"/>
            </a:xfrm>
            <a:prstGeom prst="rect">
              <a:avLst/>
            </a:prstGeom>
          </p:spPr>
        </p:pic>
        <p:sp>
          <p:nvSpPr>
            <p:cNvPr id="66" name="文本框 65"/>
            <p:cNvSpPr txBox="1"/>
            <p:nvPr>
              <p:custDataLst>
                <p:tags r:id="rId43"/>
              </p:custDataLst>
            </p:nvPr>
          </p:nvSpPr>
          <p:spPr>
            <a:xfrm>
              <a:off x="-150350" y="4567477"/>
              <a:ext cx="1729927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Arial" panose="020B0604020202020204"/>
                </a:rPr>
                <a:t>优良公牛</a:t>
              </a:r>
              <a:endPara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endParaRPr>
            </a:p>
          </p:txBody>
        </p:sp>
      </p:grpSp>
      <p:sp>
        <p:nvSpPr>
          <p:cNvPr id="71" name="文本框 70"/>
          <p:cNvSpPr txBox="1"/>
          <p:nvPr>
            <p:custDataLst>
              <p:tags r:id="rId44"/>
            </p:custDataLst>
          </p:nvPr>
        </p:nvSpPr>
        <p:spPr>
          <a:xfrm>
            <a:off x="4745469" y="1767327"/>
            <a:ext cx="3382010" cy="367030"/>
          </a:xfrm>
          <a:prstGeom prst="rect">
            <a:avLst/>
          </a:prstGeom>
          <a:noFill/>
        </p:spPr>
        <p:txBody>
          <a:bodyPr wrap="none" lIns="91322" tIns="45661" rIns="91322" bIns="45661" rtlCol="0" anchor="t">
            <a:spAutoFit/>
          </a:bodyPr>
          <a:lstStyle/>
          <a:p>
            <a:pPr defTabSz="913130"/>
            <a:r>
              <a:rPr lang="zh-CN" altLang="en-US" kern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（遗传性状优良，生产能力强）</a:t>
            </a:r>
            <a:endParaRPr lang="zh-CN" altLang="en-US" kern="1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2" name="文本框 71"/>
          <p:cNvSpPr txBox="1"/>
          <p:nvPr>
            <p:custDataLst>
              <p:tags r:id="rId45"/>
            </p:custDataLst>
          </p:nvPr>
        </p:nvSpPr>
        <p:spPr>
          <a:xfrm>
            <a:off x="8183993" y="1793937"/>
            <a:ext cx="3382010" cy="367030"/>
          </a:xfrm>
          <a:prstGeom prst="rect">
            <a:avLst/>
          </a:prstGeom>
          <a:noFill/>
        </p:spPr>
        <p:txBody>
          <a:bodyPr wrap="none" lIns="91322" tIns="45661" rIns="91322" bIns="45661" rtlCol="0" anchor="t">
            <a:spAutoFit/>
          </a:bodyPr>
          <a:lstStyle/>
          <a:p>
            <a:pPr defTabSz="913130"/>
            <a:r>
              <a:rPr lang="zh-CN" altLang="en-US" kern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（有健康体质和正常繁殖能力）</a:t>
            </a:r>
            <a:endParaRPr lang="zh-CN" altLang="en-US" sz="1600" kern="1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88" name="组合 87"/>
          <p:cNvGrpSpPr/>
          <p:nvPr>
            <p:custDataLst>
              <p:tags r:id="rId46"/>
            </p:custDataLst>
          </p:nvPr>
        </p:nvGrpSpPr>
        <p:grpSpPr>
          <a:xfrm>
            <a:off x="6412589" y="4151898"/>
            <a:ext cx="953506" cy="514178"/>
            <a:chOff x="2303864" y="4571705"/>
            <a:chExt cx="953506" cy="514178"/>
          </a:xfrm>
        </p:grpSpPr>
        <p:sp>
          <p:nvSpPr>
            <p:cNvPr id="56" name="箭头: 下 38"/>
            <p:cNvSpPr/>
            <p:nvPr>
              <p:custDataLst>
                <p:tags r:id="rId47"/>
              </p:custDataLst>
            </p:nvPr>
          </p:nvSpPr>
          <p:spPr>
            <a:xfrm>
              <a:off x="2303864" y="4645862"/>
              <a:ext cx="331925" cy="440021"/>
            </a:xfrm>
            <a:prstGeom prst="downArrow">
              <a:avLst>
                <a:gd name="adj1" fmla="val 30952"/>
                <a:gd name="adj2" fmla="val 50000"/>
              </a:avLst>
            </a:prstGeom>
            <a:solidFill>
              <a:srgbClr val="3F83BC"/>
            </a:solidFill>
            <a:ln w="12700" cap="flat" cmpd="sng" algn="ctr">
              <a:solidFill>
                <a:srgbClr val="3F83B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/>
              </a:endParaRPr>
            </a:p>
          </p:txBody>
        </p:sp>
        <p:sp>
          <p:nvSpPr>
            <p:cNvPr id="87" name="Text Box 15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481946" y="4571705"/>
              <a:ext cx="775424" cy="3987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冲卵</a:t>
              </a:r>
              <a:endPara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4" name="圆角矩形 3"/>
          <p:cNvSpPr/>
          <p:nvPr>
            <p:custDataLst>
              <p:tags r:id="rId49"/>
            </p:custDataLst>
          </p:nvPr>
        </p:nvSpPr>
        <p:spPr>
          <a:xfrm>
            <a:off x="800114" y="1411283"/>
            <a:ext cx="2354093" cy="732804"/>
          </a:xfrm>
          <a:prstGeom prst="roundRect">
            <a:avLst/>
          </a:prstGeom>
          <a:gradFill>
            <a:gsLst>
              <a:gs pos="0">
                <a:srgbClr val="FBEAC7"/>
              </a:gs>
              <a:gs pos="50000">
                <a:srgbClr val="FEE7F2"/>
              </a:gs>
              <a:gs pos="91000">
                <a:srgbClr val="FAC77D"/>
              </a:gs>
              <a:gs pos="100000">
                <a:srgbClr val="FBA97D"/>
              </a:gs>
              <a:gs pos="95000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供体、受体的选择和处理</a:t>
            </a:r>
            <a:endParaRPr lang="zh-CN" altLang="en-US" sz="2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8" name="圆角矩形 77"/>
          <p:cNvSpPr/>
          <p:nvPr>
            <p:custDataLst>
              <p:tags r:id="rId50"/>
            </p:custDataLst>
          </p:nvPr>
        </p:nvSpPr>
        <p:spPr>
          <a:xfrm>
            <a:off x="814704" y="2379194"/>
            <a:ext cx="2354093" cy="732804"/>
          </a:xfrm>
          <a:prstGeom prst="roundRect">
            <a:avLst/>
          </a:prstGeom>
          <a:gradFill>
            <a:gsLst>
              <a:gs pos="0">
                <a:srgbClr val="FBEAC7"/>
              </a:gs>
              <a:gs pos="50000">
                <a:srgbClr val="FEE7F2"/>
              </a:gs>
              <a:gs pos="91000">
                <a:srgbClr val="FAC77D"/>
              </a:gs>
              <a:gs pos="100000">
                <a:srgbClr val="FBA97D"/>
              </a:gs>
              <a:gs pos="95000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配种或进行</a:t>
            </a:r>
            <a:endParaRPr lang="en-US" altLang="zh-CN" sz="2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2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人工授精</a:t>
            </a:r>
            <a:endParaRPr lang="zh-CN" altLang="en-US" sz="2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9" name="圆角矩形 78"/>
          <p:cNvSpPr/>
          <p:nvPr>
            <p:custDataLst>
              <p:tags r:id="rId51"/>
            </p:custDataLst>
          </p:nvPr>
        </p:nvSpPr>
        <p:spPr>
          <a:xfrm>
            <a:off x="813304" y="3324207"/>
            <a:ext cx="2354093" cy="732804"/>
          </a:xfrm>
          <a:prstGeom prst="roundRect">
            <a:avLst/>
          </a:prstGeom>
          <a:gradFill>
            <a:gsLst>
              <a:gs pos="0">
                <a:srgbClr val="FBEAC7"/>
              </a:gs>
              <a:gs pos="50000">
                <a:srgbClr val="FEE7F2"/>
              </a:gs>
              <a:gs pos="91000">
                <a:srgbClr val="FAC77D"/>
              </a:gs>
              <a:gs pos="100000">
                <a:srgbClr val="FBA97D"/>
              </a:gs>
              <a:gs pos="95000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胚胎的收集</a:t>
            </a:r>
            <a:endParaRPr lang="zh-CN" altLang="en-US" sz="2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0" name="圆角矩形 79"/>
          <p:cNvSpPr/>
          <p:nvPr>
            <p:custDataLst>
              <p:tags r:id="rId52"/>
            </p:custDataLst>
          </p:nvPr>
        </p:nvSpPr>
        <p:spPr>
          <a:xfrm>
            <a:off x="787146" y="4253064"/>
            <a:ext cx="2354093" cy="732804"/>
          </a:xfrm>
          <a:prstGeom prst="roundRect">
            <a:avLst/>
          </a:prstGeom>
          <a:gradFill>
            <a:gsLst>
              <a:gs pos="0">
                <a:srgbClr val="FBEAC7"/>
              </a:gs>
              <a:gs pos="50000">
                <a:srgbClr val="FEE7F2"/>
              </a:gs>
              <a:gs pos="91000">
                <a:srgbClr val="FAC77D"/>
              </a:gs>
              <a:gs pos="100000">
                <a:srgbClr val="FBA97D"/>
              </a:gs>
              <a:gs pos="95000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胚胎的检查</a:t>
            </a:r>
            <a:endParaRPr lang="en-US" altLang="zh-CN" sz="2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2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培养或保存</a:t>
            </a:r>
            <a:endParaRPr lang="zh-CN" altLang="en-US" sz="2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1" name="圆角矩形 80"/>
          <p:cNvSpPr/>
          <p:nvPr>
            <p:custDataLst>
              <p:tags r:id="rId53"/>
            </p:custDataLst>
          </p:nvPr>
        </p:nvSpPr>
        <p:spPr>
          <a:xfrm>
            <a:off x="790386" y="5230209"/>
            <a:ext cx="2354093" cy="501476"/>
          </a:xfrm>
          <a:prstGeom prst="roundRect">
            <a:avLst/>
          </a:prstGeom>
          <a:gradFill>
            <a:gsLst>
              <a:gs pos="0">
                <a:srgbClr val="FBEAC7"/>
              </a:gs>
              <a:gs pos="50000">
                <a:srgbClr val="FEE7F2"/>
              </a:gs>
              <a:gs pos="91000">
                <a:srgbClr val="FAC77D"/>
              </a:gs>
              <a:gs pos="100000">
                <a:srgbClr val="FBA97D"/>
              </a:gs>
              <a:gs pos="95000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胚胎的移植</a:t>
            </a:r>
            <a:endParaRPr lang="zh-CN" altLang="en-US" sz="2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2" name="圆角矩形 81"/>
          <p:cNvSpPr/>
          <p:nvPr>
            <p:custDataLst>
              <p:tags r:id="rId54"/>
            </p:custDataLst>
          </p:nvPr>
        </p:nvSpPr>
        <p:spPr>
          <a:xfrm>
            <a:off x="790386" y="5948931"/>
            <a:ext cx="2354093" cy="549809"/>
          </a:xfrm>
          <a:prstGeom prst="roundRect">
            <a:avLst/>
          </a:prstGeom>
          <a:gradFill>
            <a:gsLst>
              <a:gs pos="0">
                <a:srgbClr val="FBEAC7"/>
              </a:gs>
              <a:gs pos="50000">
                <a:srgbClr val="FEE7F2"/>
              </a:gs>
              <a:gs pos="91000">
                <a:srgbClr val="FAC77D"/>
              </a:gs>
              <a:gs pos="100000">
                <a:srgbClr val="FBA97D"/>
              </a:gs>
              <a:gs pos="95000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移植后的检查</a:t>
            </a:r>
            <a:endParaRPr lang="zh-CN" altLang="en-US" sz="2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右弧形箭头 4"/>
          <p:cNvSpPr/>
          <p:nvPr>
            <p:custDataLst>
              <p:tags r:id="rId55"/>
            </p:custDataLst>
          </p:nvPr>
        </p:nvSpPr>
        <p:spPr>
          <a:xfrm>
            <a:off x="3321200" y="4655060"/>
            <a:ext cx="377756" cy="905288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1" name="右弧形箭头 90"/>
          <p:cNvSpPr/>
          <p:nvPr>
            <p:custDataLst>
              <p:tags r:id="rId56"/>
            </p:custDataLst>
          </p:nvPr>
        </p:nvSpPr>
        <p:spPr>
          <a:xfrm>
            <a:off x="3321200" y="2708002"/>
            <a:ext cx="377756" cy="905288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" name="右弧形箭头 91"/>
          <p:cNvSpPr/>
          <p:nvPr>
            <p:custDataLst>
              <p:tags r:id="rId57"/>
            </p:custDataLst>
          </p:nvPr>
        </p:nvSpPr>
        <p:spPr>
          <a:xfrm>
            <a:off x="3321200" y="3696031"/>
            <a:ext cx="377756" cy="905288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3" name="右弧形箭头 92"/>
          <p:cNvSpPr/>
          <p:nvPr>
            <p:custDataLst>
              <p:tags r:id="rId58"/>
            </p:custDataLst>
          </p:nvPr>
        </p:nvSpPr>
        <p:spPr>
          <a:xfrm>
            <a:off x="3321200" y="1704758"/>
            <a:ext cx="377756" cy="905288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4" name="右弧形箭头 93"/>
          <p:cNvSpPr/>
          <p:nvPr>
            <p:custDataLst>
              <p:tags r:id="rId59"/>
            </p:custDataLst>
          </p:nvPr>
        </p:nvSpPr>
        <p:spPr>
          <a:xfrm>
            <a:off x="3321200" y="5593452"/>
            <a:ext cx="377756" cy="766950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60"/>
            </p:custDataLst>
          </p:nvPr>
        </p:nvSpPr>
        <p:spPr>
          <a:xfrm>
            <a:off x="447657" y="796222"/>
            <a:ext cx="3088666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840"/>
              </a:lnSpc>
              <a:spcBef>
                <a:spcPct val="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sz="2400" b="1" kern="100">
                <a:solidFill>
                  <a:srgbClr val="E93899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2. </a:t>
            </a:r>
            <a:r>
              <a:rPr lang="zh-CN" altLang="en-US" sz="2400" b="1" kern="100">
                <a:solidFill>
                  <a:srgbClr val="E93899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胚胎移植</a:t>
            </a:r>
            <a:r>
              <a:rPr lang="zh-CN" altLang="en-US" sz="2400" b="1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过程</a:t>
            </a:r>
            <a:endParaRPr lang="zh-CN" altLang="en-US" sz="2400" b="1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5" grpId="0" animBg="1"/>
      <p:bldP spid="91" grpId="0" animBg="1"/>
      <p:bldP spid="92" grpId="0" animBg="1"/>
      <p:bldP spid="93" grpId="0" animBg="1"/>
      <p:bldP spid="9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81" y="513196"/>
            <a:ext cx="2005902" cy="11114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 contrast="10000"/>
                    </a14:imgEffect>
                    <a14:imgEffect>
                      <a14:sharpenSoften amoun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0" y="3316383"/>
            <a:ext cx="2017070" cy="10897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90" y="483795"/>
            <a:ext cx="3325997" cy="11953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3000" contrast="10000"/>
                    </a14:imgEffect>
                    <a14:imgEffect>
                      <a14:sharpenSoften amoun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77" y="5067142"/>
            <a:ext cx="3530271" cy="1089080"/>
          </a:xfrm>
          <a:prstGeom prst="rect">
            <a:avLst/>
          </a:prstGeom>
        </p:spPr>
      </p:pic>
      <p:grpSp>
        <p:nvGrpSpPr>
          <p:cNvPr id="17" name="组合 16"/>
          <p:cNvGrpSpPr/>
          <p:nvPr>
            <p:custDataLst>
              <p:tags r:id="rId11"/>
            </p:custDataLst>
          </p:nvPr>
        </p:nvGrpSpPr>
        <p:grpSpPr>
          <a:xfrm>
            <a:off x="6318104" y="3339403"/>
            <a:ext cx="1873571" cy="1779441"/>
            <a:chOff x="4165963" y="2440102"/>
            <a:chExt cx="2406925" cy="2286000"/>
          </a:xfrm>
        </p:grpSpPr>
        <p:sp>
          <p:nvSpPr>
            <p:cNvPr id="16" name="椭圆 15"/>
            <p:cNvSpPr/>
            <p:nvPr>
              <p:custDataLst>
                <p:tags r:id="rId12"/>
              </p:custDataLst>
            </p:nvPr>
          </p:nvSpPr>
          <p:spPr>
            <a:xfrm>
              <a:off x="4178104" y="2440102"/>
              <a:ext cx="2300068" cy="2286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0">
              <a:noFill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541" y="2750119"/>
              <a:ext cx="744471" cy="70087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144" y="2623198"/>
              <a:ext cx="744471" cy="70087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963" y="3613432"/>
              <a:ext cx="744471" cy="70087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417" y="3408239"/>
              <a:ext cx="744471" cy="70087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202" y="3550732"/>
              <a:ext cx="744471" cy="700873"/>
            </a:xfrm>
            <a:prstGeom prst="rect">
              <a:avLst/>
            </a:prstGeom>
          </p:spPr>
        </p:pic>
      </p:grpSp>
      <p:sp>
        <p:nvSpPr>
          <p:cNvPr id="25" name="文本框 24"/>
          <p:cNvSpPr txBox="1"/>
          <p:nvPr>
            <p:custDataLst>
              <p:tags r:id="rId19"/>
            </p:custDataLst>
          </p:nvPr>
        </p:nvSpPr>
        <p:spPr>
          <a:xfrm>
            <a:off x="2263105" y="1552732"/>
            <a:ext cx="3738880" cy="78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优良供体母牛</a:t>
            </a:r>
            <a:endParaRPr lang="en-US" altLang="zh-CN" sz="2000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ts val="27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（遗传性状优良、生产能力强）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20"/>
            </p:custDataLst>
          </p:nvPr>
        </p:nvSpPr>
        <p:spPr>
          <a:xfrm>
            <a:off x="7865634" y="1552732"/>
            <a:ext cx="3992880" cy="78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受体母牛</a:t>
            </a:r>
            <a:endParaRPr lang="en-US" altLang="zh-CN" sz="2000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ts val="27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（有健康的体质和正常繁殖能力）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21"/>
            </p:custDataLst>
          </p:nvPr>
        </p:nvSpPr>
        <p:spPr>
          <a:xfrm>
            <a:off x="3533104" y="2801174"/>
            <a:ext cx="1198880" cy="43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超数排卵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22"/>
            </p:custDataLst>
          </p:nvPr>
        </p:nvSpPr>
        <p:spPr>
          <a:xfrm>
            <a:off x="9328545" y="2801174"/>
            <a:ext cx="1198880" cy="43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受体发情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23"/>
            </p:custDataLst>
          </p:nvPr>
        </p:nvSpPr>
        <p:spPr>
          <a:xfrm>
            <a:off x="2888613" y="3604388"/>
            <a:ext cx="2468880" cy="43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发情配种或人工授精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24"/>
            </p:custDataLst>
          </p:nvPr>
        </p:nvSpPr>
        <p:spPr>
          <a:xfrm>
            <a:off x="9356571" y="3604388"/>
            <a:ext cx="1198880" cy="43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  <a:buClrTx/>
              <a:buSzTx/>
              <a:buFontTx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移植胚胎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25"/>
            </p:custDataLst>
          </p:nvPr>
        </p:nvSpPr>
        <p:spPr>
          <a:xfrm>
            <a:off x="3124563" y="4408568"/>
            <a:ext cx="1960880" cy="43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  <a:buClrTx/>
              <a:buSzTx/>
              <a:buFontTx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收集胚胎并检查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26"/>
            </p:custDataLst>
          </p:nvPr>
        </p:nvSpPr>
        <p:spPr>
          <a:xfrm>
            <a:off x="8728760" y="4408568"/>
            <a:ext cx="2468880" cy="43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  <a:buClrTx/>
              <a:buSzTx/>
              <a:buFontTx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对受体进行妊娠检查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3" name="矩形: 圆角 32"/>
          <p:cNvSpPr/>
          <p:nvPr>
            <p:custDataLst>
              <p:tags r:id="rId27"/>
            </p:custDataLst>
          </p:nvPr>
        </p:nvSpPr>
        <p:spPr>
          <a:xfrm>
            <a:off x="2764265" y="5348031"/>
            <a:ext cx="2662768" cy="766813"/>
          </a:xfrm>
          <a:prstGeom prst="roundRect">
            <a:avLst/>
          </a:prstGeom>
          <a:solidFill>
            <a:srgbClr val="D2F0E6"/>
          </a:solidFill>
          <a:ln w="63500">
            <a:noFill/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ts val="2700"/>
              </a:lnSpc>
              <a:buClrTx/>
              <a:buSzTx/>
              <a:buFontTx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正常繁殖或两三个月后进行另一次移植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28"/>
            </p:custDataLst>
          </p:nvPr>
        </p:nvSpPr>
        <p:spPr>
          <a:xfrm>
            <a:off x="8728524" y="6115071"/>
            <a:ext cx="2468880" cy="43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具有优良性状的后代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29"/>
            </p:custDataLst>
          </p:nvPr>
        </p:nvSpPr>
        <p:spPr>
          <a:xfrm>
            <a:off x="809777" y="4439026"/>
            <a:ext cx="1198880" cy="43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优良公牛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61" name="组合 60"/>
          <p:cNvGrpSpPr/>
          <p:nvPr>
            <p:custDataLst>
              <p:tags r:id="rId30"/>
            </p:custDataLst>
          </p:nvPr>
        </p:nvGrpSpPr>
        <p:grpSpPr>
          <a:xfrm>
            <a:off x="2857533" y="2314149"/>
            <a:ext cx="2578910" cy="108000"/>
            <a:chOff x="2500075" y="2784361"/>
            <a:chExt cx="2578910" cy="108000"/>
          </a:xfrm>
        </p:grpSpPr>
        <p:sp>
          <p:nvSpPr>
            <p:cNvPr id="38" name="椭圆 37"/>
            <p:cNvSpPr/>
            <p:nvPr>
              <p:custDataLst>
                <p:tags r:id="rId31"/>
              </p:custDataLst>
            </p:nvPr>
          </p:nvSpPr>
          <p:spPr>
            <a:xfrm>
              <a:off x="2500075" y="2784361"/>
              <a:ext cx="108000" cy="108000"/>
            </a:xfrm>
            <a:prstGeom prst="ellipse">
              <a:avLst/>
            </a:prstGeom>
            <a:solidFill>
              <a:srgbClr val="00B050"/>
            </a:solidFill>
            <a:ln w="63500">
              <a:noFill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32"/>
              </p:custDataLst>
            </p:nvPr>
          </p:nvSpPr>
          <p:spPr>
            <a:xfrm>
              <a:off x="2853062" y="2784361"/>
              <a:ext cx="108000" cy="108000"/>
            </a:xfrm>
            <a:prstGeom prst="ellipse">
              <a:avLst/>
            </a:prstGeom>
            <a:solidFill>
              <a:srgbClr val="00B050">
                <a:alpha val="95000"/>
              </a:srgbClr>
            </a:solidFill>
            <a:ln w="63500">
              <a:noFill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7" name="椭圆 46"/>
            <p:cNvSpPr/>
            <p:nvPr>
              <p:custDataLst>
                <p:tags r:id="rId33"/>
              </p:custDataLst>
            </p:nvPr>
          </p:nvSpPr>
          <p:spPr>
            <a:xfrm>
              <a:off x="3206049" y="2784361"/>
              <a:ext cx="108000" cy="108000"/>
            </a:xfrm>
            <a:prstGeom prst="ellipse">
              <a:avLst/>
            </a:prstGeom>
            <a:solidFill>
              <a:srgbClr val="00B050">
                <a:alpha val="90000"/>
              </a:srgbClr>
            </a:solidFill>
            <a:ln w="63500">
              <a:noFill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34"/>
              </p:custDataLst>
            </p:nvPr>
          </p:nvSpPr>
          <p:spPr>
            <a:xfrm>
              <a:off x="3559036" y="2784361"/>
              <a:ext cx="108000" cy="108000"/>
            </a:xfrm>
            <a:prstGeom prst="ellipse">
              <a:avLst/>
            </a:prstGeom>
            <a:solidFill>
              <a:srgbClr val="00B050">
                <a:alpha val="85000"/>
              </a:srgbClr>
            </a:solidFill>
            <a:ln w="63500">
              <a:noFill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3" name="椭圆 52"/>
            <p:cNvSpPr/>
            <p:nvPr>
              <p:custDataLst>
                <p:tags r:id="rId35"/>
              </p:custDataLst>
            </p:nvPr>
          </p:nvSpPr>
          <p:spPr>
            <a:xfrm>
              <a:off x="3912023" y="2784361"/>
              <a:ext cx="108000" cy="108000"/>
            </a:xfrm>
            <a:prstGeom prst="ellipse">
              <a:avLst/>
            </a:prstGeom>
            <a:solidFill>
              <a:srgbClr val="00B050">
                <a:alpha val="80000"/>
              </a:srgbClr>
            </a:solidFill>
            <a:ln w="63500">
              <a:noFill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4" name="椭圆 53"/>
            <p:cNvSpPr/>
            <p:nvPr>
              <p:custDataLst>
                <p:tags r:id="rId36"/>
              </p:custDataLst>
            </p:nvPr>
          </p:nvSpPr>
          <p:spPr>
            <a:xfrm>
              <a:off x="4617997" y="2784361"/>
              <a:ext cx="108000" cy="108000"/>
            </a:xfrm>
            <a:prstGeom prst="ellipse">
              <a:avLst/>
            </a:prstGeom>
            <a:solidFill>
              <a:srgbClr val="00B050">
                <a:alpha val="70000"/>
              </a:srgbClr>
            </a:solidFill>
            <a:ln w="63500">
              <a:noFill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8" name="椭圆 57"/>
            <p:cNvSpPr/>
            <p:nvPr>
              <p:custDataLst>
                <p:tags r:id="rId37"/>
              </p:custDataLst>
            </p:nvPr>
          </p:nvSpPr>
          <p:spPr>
            <a:xfrm>
              <a:off x="4970985" y="2784361"/>
              <a:ext cx="108000" cy="108000"/>
            </a:xfrm>
            <a:prstGeom prst="ellipse">
              <a:avLst/>
            </a:prstGeom>
            <a:solidFill>
              <a:srgbClr val="00B050">
                <a:alpha val="65000"/>
              </a:srgbClr>
            </a:solidFill>
            <a:ln w="63500">
              <a:noFill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0" name="椭圆 59"/>
            <p:cNvSpPr/>
            <p:nvPr>
              <p:custDataLst>
                <p:tags r:id="rId38"/>
              </p:custDataLst>
            </p:nvPr>
          </p:nvSpPr>
          <p:spPr>
            <a:xfrm>
              <a:off x="4265010" y="2784361"/>
              <a:ext cx="108000" cy="108000"/>
            </a:xfrm>
            <a:prstGeom prst="ellipse">
              <a:avLst/>
            </a:prstGeom>
            <a:solidFill>
              <a:srgbClr val="00B050">
                <a:alpha val="75000"/>
              </a:srgbClr>
            </a:solidFill>
            <a:ln w="63500">
              <a:noFill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62" name="组合 61"/>
          <p:cNvGrpSpPr/>
          <p:nvPr>
            <p:custDataLst>
              <p:tags r:id="rId39"/>
            </p:custDataLst>
          </p:nvPr>
        </p:nvGrpSpPr>
        <p:grpSpPr>
          <a:xfrm>
            <a:off x="8630785" y="2312522"/>
            <a:ext cx="2578910" cy="108000"/>
            <a:chOff x="2500075" y="2784361"/>
            <a:chExt cx="2578910" cy="108000"/>
          </a:xfrm>
        </p:grpSpPr>
        <p:sp>
          <p:nvSpPr>
            <p:cNvPr id="63" name="椭圆 62"/>
            <p:cNvSpPr/>
            <p:nvPr>
              <p:custDataLst>
                <p:tags r:id="rId40"/>
              </p:custDataLst>
            </p:nvPr>
          </p:nvSpPr>
          <p:spPr>
            <a:xfrm>
              <a:off x="2500075" y="2784361"/>
              <a:ext cx="108000" cy="108000"/>
            </a:xfrm>
            <a:prstGeom prst="ellipse">
              <a:avLst/>
            </a:prstGeom>
            <a:solidFill>
              <a:srgbClr val="00B050"/>
            </a:solidFill>
            <a:ln w="63500">
              <a:noFill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4" name="椭圆 63"/>
            <p:cNvSpPr/>
            <p:nvPr>
              <p:custDataLst>
                <p:tags r:id="rId41"/>
              </p:custDataLst>
            </p:nvPr>
          </p:nvSpPr>
          <p:spPr>
            <a:xfrm>
              <a:off x="2853062" y="2784361"/>
              <a:ext cx="108000" cy="108000"/>
            </a:xfrm>
            <a:prstGeom prst="ellipse">
              <a:avLst/>
            </a:prstGeom>
            <a:solidFill>
              <a:srgbClr val="00B050">
                <a:alpha val="95000"/>
              </a:srgbClr>
            </a:solidFill>
            <a:ln w="63500">
              <a:noFill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5" name="椭圆 64"/>
            <p:cNvSpPr/>
            <p:nvPr>
              <p:custDataLst>
                <p:tags r:id="rId42"/>
              </p:custDataLst>
            </p:nvPr>
          </p:nvSpPr>
          <p:spPr>
            <a:xfrm>
              <a:off x="3206049" y="2784361"/>
              <a:ext cx="108000" cy="108000"/>
            </a:xfrm>
            <a:prstGeom prst="ellipse">
              <a:avLst/>
            </a:prstGeom>
            <a:solidFill>
              <a:srgbClr val="00B050">
                <a:alpha val="90000"/>
              </a:srgbClr>
            </a:solidFill>
            <a:ln w="63500">
              <a:noFill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6" name="椭圆 65"/>
            <p:cNvSpPr/>
            <p:nvPr>
              <p:custDataLst>
                <p:tags r:id="rId43"/>
              </p:custDataLst>
            </p:nvPr>
          </p:nvSpPr>
          <p:spPr>
            <a:xfrm>
              <a:off x="3559036" y="2784361"/>
              <a:ext cx="108000" cy="108000"/>
            </a:xfrm>
            <a:prstGeom prst="ellipse">
              <a:avLst/>
            </a:prstGeom>
            <a:solidFill>
              <a:srgbClr val="00B050">
                <a:alpha val="85000"/>
              </a:srgbClr>
            </a:solidFill>
            <a:ln w="63500">
              <a:noFill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7" name="椭圆 66"/>
            <p:cNvSpPr/>
            <p:nvPr>
              <p:custDataLst>
                <p:tags r:id="rId44"/>
              </p:custDataLst>
            </p:nvPr>
          </p:nvSpPr>
          <p:spPr>
            <a:xfrm>
              <a:off x="3912023" y="2784361"/>
              <a:ext cx="108000" cy="108000"/>
            </a:xfrm>
            <a:prstGeom prst="ellipse">
              <a:avLst/>
            </a:prstGeom>
            <a:solidFill>
              <a:srgbClr val="00B050">
                <a:alpha val="80000"/>
              </a:srgbClr>
            </a:solidFill>
            <a:ln w="63500">
              <a:noFill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8" name="椭圆 67"/>
            <p:cNvSpPr/>
            <p:nvPr>
              <p:custDataLst>
                <p:tags r:id="rId45"/>
              </p:custDataLst>
            </p:nvPr>
          </p:nvSpPr>
          <p:spPr>
            <a:xfrm>
              <a:off x="4617997" y="2784361"/>
              <a:ext cx="108000" cy="108000"/>
            </a:xfrm>
            <a:prstGeom prst="ellipse">
              <a:avLst/>
            </a:prstGeom>
            <a:solidFill>
              <a:srgbClr val="00B050">
                <a:alpha val="70000"/>
              </a:srgbClr>
            </a:solidFill>
            <a:ln w="63500">
              <a:noFill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9" name="椭圆 68"/>
            <p:cNvSpPr/>
            <p:nvPr>
              <p:custDataLst>
                <p:tags r:id="rId46"/>
              </p:custDataLst>
            </p:nvPr>
          </p:nvSpPr>
          <p:spPr>
            <a:xfrm>
              <a:off x="4970985" y="2784361"/>
              <a:ext cx="108000" cy="108000"/>
            </a:xfrm>
            <a:prstGeom prst="ellipse">
              <a:avLst/>
            </a:prstGeom>
            <a:solidFill>
              <a:srgbClr val="00B050">
                <a:alpha val="65000"/>
              </a:srgbClr>
            </a:solidFill>
            <a:ln w="63500">
              <a:noFill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70" name="椭圆 69"/>
            <p:cNvSpPr/>
            <p:nvPr>
              <p:custDataLst>
                <p:tags r:id="rId47"/>
              </p:custDataLst>
            </p:nvPr>
          </p:nvSpPr>
          <p:spPr>
            <a:xfrm>
              <a:off x="4265010" y="2784361"/>
              <a:ext cx="108000" cy="108000"/>
            </a:xfrm>
            <a:prstGeom prst="ellipse">
              <a:avLst/>
            </a:prstGeom>
            <a:solidFill>
              <a:srgbClr val="00B050">
                <a:alpha val="75000"/>
              </a:srgbClr>
            </a:solidFill>
            <a:ln w="63500">
              <a:noFill/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cxnSp>
        <p:nvCxnSpPr>
          <p:cNvPr id="71" name="直接箭头连接符 70"/>
          <p:cNvCxnSpPr/>
          <p:nvPr>
            <p:custDataLst>
              <p:tags r:id="rId48"/>
            </p:custDataLst>
          </p:nvPr>
        </p:nvCxnSpPr>
        <p:spPr>
          <a:xfrm flipH="1">
            <a:off x="4132546" y="2408967"/>
            <a:ext cx="0" cy="420343"/>
          </a:xfrm>
          <a:prstGeom prst="straightConnector1">
            <a:avLst/>
          </a:prstGeom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>
            <p:custDataLst>
              <p:tags r:id="rId49"/>
            </p:custDataLst>
          </p:nvPr>
        </p:nvSpPr>
        <p:spPr>
          <a:xfrm>
            <a:off x="5949359" y="2151005"/>
            <a:ext cx="2214880" cy="43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进行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同期发情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处理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77" name="直接箭头连接符 76"/>
          <p:cNvCxnSpPr/>
          <p:nvPr>
            <p:custDataLst>
              <p:tags r:id="rId50"/>
            </p:custDataLst>
          </p:nvPr>
        </p:nvCxnSpPr>
        <p:spPr>
          <a:xfrm flipH="1">
            <a:off x="9924864" y="2438198"/>
            <a:ext cx="0" cy="420343"/>
          </a:xfrm>
          <a:prstGeom prst="straightConnector1">
            <a:avLst/>
          </a:prstGeom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/>
          <p:nvPr>
            <p:custDataLst>
              <p:tags r:id="rId51"/>
            </p:custDataLst>
          </p:nvPr>
        </p:nvCxnSpPr>
        <p:spPr>
          <a:xfrm flipH="1">
            <a:off x="4123053" y="3215879"/>
            <a:ext cx="0" cy="420343"/>
          </a:xfrm>
          <a:prstGeom prst="straightConnector1">
            <a:avLst/>
          </a:prstGeom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/>
          <p:nvPr>
            <p:custDataLst>
              <p:tags r:id="rId52"/>
            </p:custDataLst>
          </p:nvPr>
        </p:nvCxnSpPr>
        <p:spPr>
          <a:xfrm flipH="1">
            <a:off x="4099645" y="4018953"/>
            <a:ext cx="0" cy="420343"/>
          </a:xfrm>
          <a:prstGeom prst="straightConnector1">
            <a:avLst/>
          </a:prstGeom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/>
          <p:nvPr>
            <p:custDataLst>
              <p:tags r:id="rId53"/>
            </p:custDataLst>
          </p:nvPr>
        </p:nvCxnSpPr>
        <p:spPr>
          <a:xfrm flipH="1">
            <a:off x="9956011" y="3215879"/>
            <a:ext cx="0" cy="420343"/>
          </a:xfrm>
          <a:prstGeom prst="straightConnector1">
            <a:avLst/>
          </a:prstGeom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>
            <p:custDataLst>
              <p:tags r:id="rId54"/>
            </p:custDataLst>
          </p:nvPr>
        </p:nvCxnSpPr>
        <p:spPr>
          <a:xfrm flipH="1">
            <a:off x="9963045" y="4018953"/>
            <a:ext cx="0" cy="420343"/>
          </a:xfrm>
          <a:prstGeom prst="straightConnector1">
            <a:avLst/>
          </a:prstGeom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/>
          <p:nvPr>
            <p:custDataLst>
              <p:tags r:id="rId55"/>
            </p:custDataLst>
          </p:nvPr>
        </p:nvCxnSpPr>
        <p:spPr>
          <a:xfrm flipH="1">
            <a:off x="9963045" y="4813143"/>
            <a:ext cx="0" cy="420343"/>
          </a:xfrm>
          <a:prstGeom prst="straightConnector1">
            <a:avLst/>
          </a:prstGeom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>
            <p:custDataLst>
              <p:tags r:id="rId56"/>
            </p:custDataLst>
          </p:nvPr>
        </p:nvCxnSpPr>
        <p:spPr>
          <a:xfrm flipH="1">
            <a:off x="4099645" y="4813143"/>
            <a:ext cx="0" cy="420343"/>
          </a:xfrm>
          <a:prstGeom prst="straightConnector1">
            <a:avLst/>
          </a:prstGeom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>
            <p:custDataLst>
              <p:tags r:id="rId57"/>
            </p:custDataLst>
          </p:nvPr>
        </p:nvCxnSpPr>
        <p:spPr>
          <a:xfrm>
            <a:off x="2317533" y="3810074"/>
            <a:ext cx="540000" cy="0"/>
          </a:xfrm>
          <a:prstGeom prst="straightConnector1">
            <a:avLst/>
          </a:prstGeom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>
            <p:custDataLst>
              <p:tags r:id="rId58"/>
            </p:custDataLst>
          </p:nvPr>
        </p:nvCxnSpPr>
        <p:spPr>
          <a:xfrm>
            <a:off x="5100970" y="4637724"/>
            <a:ext cx="1152000" cy="0"/>
          </a:xfrm>
          <a:prstGeom prst="straightConnector1">
            <a:avLst/>
          </a:prstGeom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>
            <p:custDataLst>
              <p:tags r:id="rId59"/>
            </p:custDataLst>
          </p:nvPr>
        </p:nvCxnSpPr>
        <p:spPr>
          <a:xfrm>
            <a:off x="8174369" y="3841355"/>
            <a:ext cx="1152000" cy="0"/>
          </a:xfrm>
          <a:prstGeom prst="straightConnector1">
            <a:avLst/>
          </a:prstGeom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60"/>
            </p:custDataLst>
          </p:nvPr>
        </p:nvSpPr>
        <p:spPr>
          <a:xfrm>
            <a:off x="305435" y="859790"/>
            <a:ext cx="2108200" cy="230695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20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20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一般用激素处理使供体和受体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同期发情</a:t>
            </a:r>
            <a:r>
              <a:rPr lang="zh-CN" altLang="en-US" sz="20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，以便使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受体</a:t>
            </a:r>
            <a:r>
              <a:rPr lang="zh-CN" altLang="en-US" sz="20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适时处于可以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接受外源胚胎</a:t>
            </a:r>
            <a:r>
              <a:rPr lang="zh-CN" altLang="en-US" sz="20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的生理状态</a:t>
            </a:r>
            <a:endParaRPr lang="zh-CN" altLang="en-US" sz="200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61"/>
            </p:custDataLst>
          </p:nvPr>
        </p:nvSpPr>
        <p:spPr>
          <a:xfrm>
            <a:off x="4732020" y="2651760"/>
            <a:ext cx="4116070" cy="829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应用</a:t>
            </a:r>
            <a:r>
              <a:rPr lang="zh-CN" altLang="en-US" sz="20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外源促性腺激素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，诱发卵巢排出比自然情况下更多的成熟卵子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" name="Text Box 15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269746" y="4019183"/>
            <a:ext cx="775424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冲卵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TextBox 4"/>
          <p:cNvSpPr txBox="1"/>
          <p:nvPr>
            <p:custDataLst>
              <p:tags r:id="rId63"/>
            </p:custDataLst>
          </p:nvPr>
        </p:nvSpPr>
        <p:spPr>
          <a:xfrm>
            <a:off x="6327775" y="3688715"/>
            <a:ext cx="5127625" cy="977265"/>
          </a:xfrm>
          <a:prstGeom prst="rect">
            <a:avLst/>
          </a:prstGeom>
          <a:solidFill>
            <a:srgbClr val="FFFF00"/>
          </a:solidFill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zh-CN" altLang="en-US" sz="2400" kern="100">
                <a:solidFill>
                  <a:srgbClr val="E93899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从输卵管或子宫角排出早期胚胎（早期胚胎处于游离状态，容易收集）</a:t>
            </a:r>
            <a:endParaRPr lang="zh-CN" altLang="en-US" sz="2400" kern="100">
              <a:solidFill>
                <a:srgbClr val="E93899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cxnSp>
        <p:nvCxnSpPr>
          <p:cNvPr id="8" name="连接符: 曲线 54"/>
          <p:cNvCxnSpPr/>
          <p:nvPr>
            <p:custDataLst>
              <p:tags r:id="rId64"/>
            </p:custDataLst>
          </p:nvPr>
        </p:nvCxnSpPr>
        <p:spPr>
          <a:xfrm flipV="1">
            <a:off x="4865242" y="3924824"/>
            <a:ext cx="1499749" cy="346517"/>
          </a:xfrm>
          <a:prstGeom prst="curvedConnector3">
            <a:avLst/>
          </a:prstGeom>
          <a:solidFill>
            <a:srgbClr val="FFFF00"/>
          </a:solidFill>
          <a:ln w="38100">
            <a:solidFill>
              <a:srgbClr val="E938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Embryo Transfer Santa Monica Fertility">
            <a:hlinkClick r:id="" action="ppaction://media"/>
          </p:cNvPr>
          <p:cNvPicPr>
            <a:picLocks noChangeAspect="1"/>
          </p:cNvPicPr>
          <p:nvPr>
            <a:videoFile r:link="rId65"/>
            <p:extLst>
              <p:ext uri="{DAA4B4D4-6D71-4841-9C94-3DE7FCFB9230}">
                <p14:media xmlns:p14="http://schemas.microsoft.com/office/powerpoint/2010/main" r:embed="rId66"/>
              </p:ext>
            </p:extLst>
            <p:custDataLst>
              <p:tags r:id="rId67"/>
            </p:custDataLst>
          </p:nvPr>
        </p:nvPicPr>
        <p:blipFill>
          <a:blip r:embed="rId68"/>
          <a:stretch>
            <a:fillRect/>
          </a:stretch>
        </p:blipFill>
        <p:spPr>
          <a:xfrm>
            <a:off x="6002020" y="2063115"/>
            <a:ext cx="5852795" cy="39458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AS_UNIQUEID" val="12585"/>
</p:tagLst>
</file>

<file path=ppt/tags/tag10.xml><?xml version="1.0" encoding="utf-8"?>
<p:tagLst xmlns:p="http://schemas.openxmlformats.org/presentationml/2006/main">
  <p:tag name="AS_UNIQUEID" val="12595"/>
</p:tagLst>
</file>

<file path=ppt/tags/tag100.xml><?xml version="1.0" encoding="utf-8"?>
<p:tagLst xmlns:p="http://schemas.openxmlformats.org/presentationml/2006/main">
  <p:tag name="AS_UNIQUEID" val="11294"/>
</p:tagLst>
</file>

<file path=ppt/tags/tag101.xml><?xml version="1.0" encoding="utf-8"?>
<p:tagLst xmlns:p="http://schemas.openxmlformats.org/presentationml/2006/main">
  <p:tag name="AS_UNIQUEID" val="9603"/>
</p:tagLst>
</file>

<file path=ppt/tags/tag102.xml><?xml version="1.0" encoding="utf-8"?>
<p:tagLst xmlns:p="http://schemas.openxmlformats.org/presentationml/2006/main">
  <p:tag name="AS_UNIQUEID" val="12669"/>
</p:tagLst>
</file>

<file path=ppt/tags/tag103.xml><?xml version="1.0" encoding="utf-8"?>
<p:tagLst xmlns:p="http://schemas.openxmlformats.org/presentationml/2006/main">
  <p:tag name="AS_UNIQUEID" val="3656"/>
  <p:tag name="KSO_WM_BEAUTIFY_FLAG" val=""/>
</p:tagLst>
</file>

<file path=ppt/tags/tag104.xml><?xml version="1.0" encoding="utf-8"?>
<p:tagLst xmlns:p="http://schemas.openxmlformats.org/presentationml/2006/main">
  <p:tag name="AS_UNIQUEID" val="12431"/>
</p:tagLst>
</file>

<file path=ppt/tags/tag105.xml><?xml version="1.0" encoding="utf-8"?>
<p:tagLst xmlns:p="http://schemas.openxmlformats.org/presentationml/2006/main">
  <p:tag name="AS_UNIQUEID" val="12432"/>
</p:tagLst>
</file>

<file path=ppt/tags/tag106.xml><?xml version="1.0" encoding="utf-8"?>
<p:tagLst xmlns:p="http://schemas.openxmlformats.org/presentationml/2006/main">
  <p:tag name="AS_UNIQUEID" val="12433"/>
</p:tagLst>
</file>

<file path=ppt/tags/tag107.xml><?xml version="1.0" encoding="utf-8"?>
<p:tagLst xmlns:p="http://schemas.openxmlformats.org/presentationml/2006/main">
  <p:tag name="AS_UNIQUEID" val="3656"/>
  <p:tag name="KSO_WM_BEAUTIFY_FLAG" val=""/>
</p:tagLst>
</file>

<file path=ppt/tags/tag108.xml><?xml version="1.0" encoding="utf-8"?>
<p:tagLst xmlns:p="http://schemas.openxmlformats.org/presentationml/2006/main">
  <p:tag name="AS_UNIQUEID" val="12436"/>
  <p:tag name="KSO_WM_DIAGRAM_VIRTUALLY_FRAME" val="{&quot;height&quot;:368.6837007874015,&quot;left&quot;:33.855669291338565,&quot;top&quot;:46.460944881889766,&quot;width&quot;:879.5294488188977}"/>
</p:tagLst>
</file>

<file path=ppt/tags/tag109.xml><?xml version="1.0" encoding="utf-8"?>
<p:tagLst xmlns:p="http://schemas.openxmlformats.org/presentationml/2006/main">
  <p:tag name="AS_UNIQUEID" val="12437"/>
  <p:tag name="KSO_WM_DIAGRAM_VIRTUALLY_FRAME" val="{&quot;height&quot;:368.6837007874015,&quot;left&quot;:33.855669291338565,&quot;top&quot;:46.460944881889766,&quot;width&quot;:879.5294488188977}"/>
</p:tagLst>
</file>

<file path=ppt/tags/tag11.xml><?xml version="1.0" encoding="utf-8"?>
<p:tagLst xmlns:p="http://schemas.openxmlformats.org/presentationml/2006/main">
  <p:tag name="AS_UNIQUEID" val="12597"/>
</p:tagLst>
</file>

<file path=ppt/tags/tag110.xml><?xml version="1.0" encoding="utf-8"?>
<p:tagLst xmlns:p="http://schemas.openxmlformats.org/presentationml/2006/main">
  <p:tag name="AS_UNIQUEID" val="12438"/>
  <p:tag name="KSO_WM_DIAGRAM_VIRTUALLY_FRAME" val="{&quot;height&quot;:368.6837007874015,&quot;left&quot;:33.855669291338565,&quot;top&quot;:46.460944881889766,&quot;width&quot;:879.5294488188977}"/>
</p:tagLst>
</file>

<file path=ppt/tags/tag111.xml><?xml version="1.0" encoding="utf-8"?>
<p:tagLst xmlns:p="http://schemas.openxmlformats.org/presentationml/2006/main">
  <p:tag name="AS_UNIQUEID" val="12439"/>
  <p:tag name="KSO_WM_DIAGRAM_VIRTUALLY_FRAME" val="{&quot;height&quot;:368.6837007874015,&quot;left&quot;:33.855669291338565,&quot;top&quot;:46.460944881889766,&quot;width&quot;:879.5294488188977}"/>
</p:tagLst>
</file>

<file path=ppt/tags/tag112.xml><?xml version="1.0" encoding="utf-8"?>
<p:tagLst xmlns:p="http://schemas.openxmlformats.org/presentationml/2006/main">
  <p:tag name="AS_UNIQUEID" val="12440"/>
  <p:tag name="KSO_WM_DIAGRAM_VIRTUALLY_FRAME" val="{&quot;height&quot;:368.6837007874015,&quot;left&quot;:33.855669291338565,&quot;top&quot;:46.460944881889766,&quot;width&quot;:879.5294488188977}"/>
</p:tagLst>
</file>

<file path=ppt/tags/tag113.xml><?xml version="1.0" encoding="utf-8"?>
<p:tagLst xmlns:p="http://schemas.openxmlformats.org/presentationml/2006/main">
  <p:tag name="AS_UNIQUEID" val="12441"/>
  <p:tag name="KSO_WM_DIAGRAM_VIRTUALLY_FRAME" val="{&quot;height&quot;:368.6837007874015,&quot;left&quot;:33.855669291338565,&quot;top&quot;:46.460944881889766,&quot;width&quot;:879.5294488188977}"/>
</p:tagLst>
</file>

<file path=ppt/tags/tag114.xml><?xml version="1.0" encoding="utf-8"?>
<p:tagLst xmlns:p="http://schemas.openxmlformats.org/presentationml/2006/main">
  <p:tag name="AS_UNIQUEID" val="12442"/>
  <p:tag name="KSO_WM_DIAGRAM_VIRTUALLY_FRAME" val="{&quot;height&quot;:368.6837007874015,&quot;left&quot;:33.855669291338565,&quot;top&quot;:46.460944881889766,&quot;width&quot;:879.5294488188977}"/>
</p:tagLst>
</file>

<file path=ppt/tags/tag115.xml><?xml version="1.0" encoding="utf-8"?>
<p:tagLst xmlns:p="http://schemas.openxmlformats.org/presentationml/2006/main">
  <p:tag name="AS_UNIQUEID" val="12443"/>
  <p:tag name="KSO_WM_DIAGRAM_VIRTUALLY_FRAME" val="{&quot;height&quot;:368.6837007874015,&quot;left&quot;:33.855669291338565,&quot;top&quot;:46.460944881889766,&quot;width&quot;:879.5294488188977}"/>
</p:tagLst>
</file>

<file path=ppt/tags/tag116.xml><?xml version="1.0" encoding="utf-8"?>
<p:tagLst xmlns:p="http://schemas.openxmlformats.org/presentationml/2006/main">
  <p:tag name="AS_UNIQUEID" val="12444"/>
  <p:tag name="KSO_WM_DIAGRAM_VIRTUALLY_FRAME" val="{&quot;height&quot;:368.6837007874015,&quot;left&quot;:33.855669291338565,&quot;top&quot;:46.460944881889766,&quot;width&quot;:879.5294488188977}"/>
</p:tagLst>
</file>

<file path=ppt/tags/tag117.xml><?xml version="1.0" encoding="utf-8"?>
<p:tagLst xmlns:p="http://schemas.openxmlformats.org/presentationml/2006/main">
  <p:tag name="AS_UNIQUEID" val="12445"/>
  <p:tag name="KSO_WM_DIAGRAM_VIRTUALLY_FRAME" val="{&quot;height&quot;:368.6837007874015,&quot;left&quot;:33.855669291338565,&quot;top&quot;:46.460944881889766,&quot;width&quot;:879.5294488188977}"/>
</p:tagLst>
</file>

<file path=ppt/tags/tag118.xml><?xml version="1.0" encoding="utf-8"?>
<p:tagLst xmlns:p="http://schemas.openxmlformats.org/presentationml/2006/main">
  <p:tag name="AS_UNIQUEID" val="12446"/>
  <p:tag name="KSO_WM_DIAGRAM_VIRTUALLY_FRAME" val="{&quot;height&quot;:368.6837007874015,&quot;left&quot;:33.855669291338565,&quot;top&quot;:46.460944881889766,&quot;width&quot;:879.5294488188977}"/>
</p:tagLst>
</file>

<file path=ppt/tags/tag119.xml><?xml version="1.0" encoding="utf-8"?>
<p:tagLst xmlns:p="http://schemas.openxmlformats.org/presentationml/2006/main">
  <p:tag name="AS_UNIQUEID" val="11172"/>
  <p:tag name="KSO_WM_BEAUTIFY_FLAG" val=""/>
  <p:tag name="KSO_WM_DIAGRAM_GROUP_CODE" val="l1-1"/>
  <p:tag name="KSO_WM_DIAGRAM_VIRTUALLY_FRAME" val="{&quot;height&quot;:368.6837007874015,&quot;left&quot;:33.855669291338565,&quot;top&quot;:46.460944881889766,&quot;width&quot;:879.5294488188977}"/>
  <p:tag name="KSO_WM_TAG_VERSION" val="1.0"/>
  <p:tag name="KSO_WM_TEMPLATE_CATEGORY" val="diagram"/>
  <p:tag name="KSO_WM_TEMPLATE_INDEX" val="160266"/>
  <p:tag name="KSO_WM_UNIT_CLEAR" val="1"/>
  <p:tag name="KSO_WM_UNIT_COMPATIBLE" val="0"/>
  <p:tag name="KSO_WM_UNIT_HIGHLIGHT" val="0"/>
  <p:tag name="KSO_WM_UNIT_ID" val="diagram160266_3*l_h_f*1_1_1"/>
  <p:tag name="KSO_WM_UNIT_LAYERLEVEL" val="1_1_1"/>
  <p:tag name="KSO_WM_UNIT_PRESET_TEXT_INDEX" val="5"/>
  <p:tag name="KSO_WM_UNIT_PRESET_TEXT_LEN" val="80"/>
  <p:tag name="KSO_WM_UNIT_TEXT_FILL_FORE_SCHEMECOLOR_INDEX" val="13"/>
  <p:tag name="KSO_WM_UNIT_TEXT_FILL_TYPE" val="1"/>
  <p:tag name="KSO_WM_UNIT_VALUE" val="48"/>
</p:tagLst>
</file>

<file path=ppt/tags/tag12.xml><?xml version="1.0" encoding="utf-8"?>
<p:tagLst xmlns:p="http://schemas.openxmlformats.org/presentationml/2006/main">
  <p:tag name="AS_UNIQUEID" val="12598"/>
</p:tagLst>
</file>

<file path=ppt/tags/tag120.xml><?xml version="1.0" encoding="utf-8"?>
<p:tagLst xmlns:p="http://schemas.openxmlformats.org/presentationml/2006/main">
  <p:tag name="AS_UNIQUEID" val="11173"/>
  <p:tag name="KSO_WM_BEAUTIFY_FLAG" val=""/>
  <p:tag name="KSO_WM_DIAGRAM_GROUP_CODE" val="l1-1"/>
  <p:tag name="KSO_WM_DIAGRAM_VIRTUALLY_FRAME" val="{&quot;height&quot;:368.6837007874015,&quot;left&quot;:33.855669291338565,&quot;top&quot;:46.460944881889766,&quot;width&quot;:879.5294488188977}"/>
  <p:tag name="KSO_WM_TAG_VERSION" val="1.0"/>
  <p:tag name="KSO_WM_TEMPLATE_CATEGORY" val="diagram"/>
  <p:tag name="KSO_WM_TEMPLATE_INDEX" val="160266"/>
  <p:tag name="KSO_WM_UNIT_CLEAR" val="1"/>
  <p:tag name="KSO_WM_UNIT_COMPATIBLE" val="0"/>
  <p:tag name="KSO_WM_UNIT_HIGHLIGHT" val="0"/>
  <p:tag name="KSO_WM_UNIT_ID" val="diagram160266_3*l_h_f*1_2_1"/>
  <p:tag name="KSO_WM_UNIT_LAYERLEVEL" val="1_1_1"/>
  <p:tag name="KSO_WM_UNIT_PRESET_TEXT_INDEX" val="5"/>
  <p:tag name="KSO_WM_UNIT_PRESET_TEXT_LEN" val="80"/>
  <p:tag name="KSO_WM_UNIT_TEXT_FILL_FORE_SCHEMECOLOR_INDEX" val="13"/>
  <p:tag name="KSO_WM_UNIT_TEXT_FILL_TYPE" val="1"/>
  <p:tag name="KSO_WM_UNIT_VALUE" val="48"/>
</p:tagLst>
</file>

<file path=ppt/tags/tag121.xml><?xml version="1.0" encoding="utf-8"?>
<p:tagLst xmlns:p="http://schemas.openxmlformats.org/presentationml/2006/main">
  <p:tag name="AS_UNIQUEID" val="11174"/>
  <p:tag name="KSO_WM_BEAUTIFY_FLAG" val=""/>
  <p:tag name="KSO_WM_DIAGRAM_GROUP_CODE" val="l1-1"/>
  <p:tag name="KSO_WM_DIAGRAM_VIRTUALLY_FRAME" val="{&quot;height&quot;:368.6837007874015,&quot;left&quot;:33.855669291338565,&quot;top&quot;:46.460944881889766,&quot;width&quot;:879.5294488188977}"/>
  <p:tag name="KSO_WM_TAG_VERSION" val="1.0"/>
  <p:tag name="KSO_WM_TEMPLATE_CATEGORY" val="diagram"/>
  <p:tag name="KSO_WM_TEMPLATE_INDEX" val="160266"/>
  <p:tag name="KSO_WM_UNIT_CLEAR" val="1"/>
  <p:tag name="KSO_WM_UNIT_COMPATIBLE" val="0"/>
  <p:tag name="KSO_WM_UNIT_HIGHLIGHT" val="0"/>
  <p:tag name="KSO_WM_UNIT_ID" val="diagram160266_3*l_h_f*1_3_1"/>
  <p:tag name="KSO_WM_UNIT_LAYERLEVEL" val="1_1_1"/>
  <p:tag name="KSO_WM_UNIT_PRESET_TEXT_INDEX" val="5"/>
  <p:tag name="KSO_WM_UNIT_PRESET_TEXT_LEN" val="80"/>
  <p:tag name="KSO_WM_UNIT_TEXT_FILL_FORE_SCHEMECOLOR_INDEX" val="13"/>
  <p:tag name="KSO_WM_UNIT_TEXT_FILL_TYPE" val="1"/>
  <p:tag name="KSO_WM_UNIT_VALUE" val="48"/>
</p:tagLst>
</file>

<file path=ppt/tags/tag122.xml><?xml version="1.0" encoding="utf-8"?>
<p:tagLst xmlns:p="http://schemas.openxmlformats.org/presentationml/2006/main">
  <p:tag name="AS_UNIQUEID" val="5405"/>
</p:tagLst>
</file>

<file path=ppt/tags/tag123.xml><?xml version="1.0" encoding="utf-8"?>
<p:tagLst xmlns:p="http://schemas.openxmlformats.org/presentationml/2006/main">
  <p:tag name="AS_UNIQUEID" val="6441"/>
</p:tagLst>
</file>

<file path=ppt/tags/tag124.xml><?xml version="1.0" encoding="utf-8"?>
<p:tagLst xmlns:p="http://schemas.openxmlformats.org/presentationml/2006/main">
  <p:tag name="AS_UNIQUEID" val="6442"/>
</p:tagLst>
</file>

<file path=ppt/tags/tag125.xml><?xml version="1.0" encoding="utf-8"?>
<p:tagLst xmlns:p="http://schemas.openxmlformats.org/presentationml/2006/main">
  <p:tag name="AS_UNIQUEID" val="6443"/>
</p:tagLst>
</file>

<file path=ppt/tags/tag126.xml><?xml version="1.0" encoding="utf-8"?>
<p:tagLst xmlns:p="http://schemas.openxmlformats.org/presentationml/2006/main">
  <p:tag name="AS_UNIQUEID" val="6444"/>
</p:tagLst>
</file>

<file path=ppt/tags/tag127.xml><?xml version="1.0" encoding="utf-8"?>
<p:tagLst xmlns:p="http://schemas.openxmlformats.org/presentationml/2006/main">
  <p:tag name="AS_UNIQUEID" val="6445"/>
</p:tagLst>
</file>

<file path=ppt/tags/tag128.xml><?xml version="1.0" encoding="utf-8"?>
<p:tagLst xmlns:p="http://schemas.openxmlformats.org/presentationml/2006/main">
  <p:tag name="AS_UNIQUEID" val="6446"/>
</p:tagLst>
</file>

<file path=ppt/tags/tag129.xml><?xml version="1.0" encoding="utf-8"?>
<p:tagLst xmlns:p="http://schemas.openxmlformats.org/presentationml/2006/main">
  <p:tag name="AS_UNIQUEID" val="6447"/>
</p:tagLst>
</file>

<file path=ppt/tags/tag13.xml><?xml version="1.0" encoding="utf-8"?>
<p:tagLst xmlns:p="http://schemas.openxmlformats.org/presentationml/2006/main">
  <p:tag name="AS_UNIQUEID" val="12599"/>
</p:tagLst>
</file>

<file path=ppt/tags/tag130.xml><?xml version="1.0" encoding="utf-8"?>
<p:tagLst xmlns:p="http://schemas.openxmlformats.org/presentationml/2006/main">
  <p:tag name="AS_UNIQUEID" val="6448"/>
</p:tagLst>
</file>

<file path=ppt/tags/tag131.xml><?xml version="1.0" encoding="utf-8"?>
<p:tagLst xmlns:p="http://schemas.openxmlformats.org/presentationml/2006/main">
  <p:tag name="AS_UNIQUEID" val="6449"/>
</p:tagLst>
</file>

<file path=ppt/tags/tag132.xml><?xml version="1.0" encoding="utf-8"?>
<p:tagLst xmlns:p="http://schemas.openxmlformats.org/presentationml/2006/main">
  <p:tag name="AS_UNIQUEID" val="6450"/>
</p:tagLst>
</file>

<file path=ppt/tags/tag133.xml><?xml version="1.0" encoding="utf-8"?>
<p:tagLst xmlns:p="http://schemas.openxmlformats.org/presentationml/2006/main">
  <p:tag name="AS_UNIQUEID" val="6451"/>
</p:tagLst>
</file>

<file path=ppt/tags/tag134.xml><?xml version="1.0" encoding="utf-8"?>
<p:tagLst xmlns:p="http://schemas.openxmlformats.org/presentationml/2006/main">
  <p:tag name="AS_UNIQUEID" val="6452"/>
</p:tagLst>
</file>

<file path=ppt/tags/tag135.xml><?xml version="1.0" encoding="utf-8"?>
<p:tagLst xmlns:p="http://schemas.openxmlformats.org/presentationml/2006/main">
  <p:tag name="AS_UNIQUEID" val="6453"/>
</p:tagLst>
</file>

<file path=ppt/tags/tag136.xml><?xml version="1.0" encoding="utf-8"?>
<p:tagLst xmlns:p="http://schemas.openxmlformats.org/presentationml/2006/main">
  <p:tag name="AS_UNIQUEID" val="6454"/>
</p:tagLst>
</file>

<file path=ppt/tags/tag137.xml><?xml version="1.0" encoding="utf-8"?>
<p:tagLst xmlns:p="http://schemas.openxmlformats.org/presentationml/2006/main">
  <p:tag name="AS_UNIQUEID" val="6455"/>
</p:tagLst>
</file>

<file path=ppt/tags/tag138.xml><?xml version="1.0" encoding="utf-8"?>
<p:tagLst xmlns:p="http://schemas.openxmlformats.org/presentationml/2006/main">
  <p:tag name="AS_UNIQUEID" val="6456"/>
</p:tagLst>
</file>

<file path=ppt/tags/tag139.xml><?xml version="1.0" encoding="utf-8"?>
<p:tagLst xmlns:p="http://schemas.openxmlformats.org/presentationml/2006/main">
  <p:tag name="AS_UNIQUEID" val="6457"/>
</p:tagLst>
</file>

<file path=ppt/tags/tag14.xml><?xml version="1.0" encoding="utf-8"?>
<p:tagLst xmlns:p="http://schemas.openxmlformats.org/presentationml/2006/main">
  <p:tag name="AS_UNIQUEID" val="12600"/>
</p:tagLst>
</file>

<file path=ppt/tags/tag140.xml><?xml version="1.0" encoding="utf-8"?>
<p:tagLst xmlns:p="http://schemas.openxmlformats.org/presentationml/2006/main">
  <p:tag name="AS_UNIQUEID" val="6458"/>
</p:tagLst>
</file>

<file path=ppt/tags/tag141.xml><?xml version="1.0" encoding="utf-8"?>
<p:tagLst xmlns:p="http://schemas.openxmlformats.org/presentationml/2006/main">
  <p:tag name="AS_UNIQUEID" val="6459"/>
</p:tagLst>
</file>

<file path=ppt/tags/tag142.xml><?xml version="1.0" encoding="utf-8"?>
<p:tagLst xmlns:p="http://schemas.openxmlformats.org/presentationml/2006/main">
  <p:tag name="AS_UNIQUEID" val="6460"/>
</p:tagLst>
</file>

<file path=ppt/tags/tag143.xml><?xml version="1.0" encoding="utf-8"?>
<p:tagLst xmlns:p="http://schemas.openxmlformats.org/presentationml/2006/main">
  <p:tag name="AS_UNIQUEID" val="6461"/>
</p:tagLst>
</file>

<file path=ppt/tags/tag144.xml><?xml version="1.0" encoding="utf-8"?>
<p:tagLst xmlns:p="http://schemas.openxmlformats.org/presentationml/2006/main">
  <p:tag name="AS_UNIQUEID" val="6462"/>
</p:tagLst>
</file>

<file path=ppt/tags/tag145.xml><?xml version="1.0" encoding="utf-8"?>
<p:tagLst xmlns:p="http://schemas.openxmlformats.org/presentationml/2006/main">
  <p:tag name="AS_UNIQUEID" val="6463"/>
</p:tagLst>
</file>

<file path=ppt/tags/tag146.xml><?xml version="1.0" encoding="utf-8"?>
<p:tagLst xmlns:p="http://schemas.openxmlformats.org/presentationml/2006/main">
  <p:tag name="AS_UNIQUEID" val="6464"/>
</p:tagLst>
</file>

<file path=ppt/tags/tag147.xml><?xml version="1.0" encoding="utf-8"?>
<p:tagLst xmlns:p="http://schemas.openxmlformats.org/presentationml/2006/main">
  <p:tag name="AS_UNIQUEID" val="6465"/>
</p:tagLst>
</file>

<file path=ppt/tags/tag148.xml><?xml version="1.0" encoding="utf-8"?>
<p:tagLst xmlns:p="http://schemas.openxmlformats.org/presentationml/2006/main">
  <p:tag name="AS_UNIQUEID" val="6466"/>
</p:tagLst>
</file>

<file path=ppt/tags/tag149.xml><?xml version="1.0" encoding="utf-8"?>
<p:tagLst xmlns:p="http://schemas.openxmlformats.org/presentationml/2006/main">
  <p:tag name="AS_UNIQUEID" val="6467"/>
</p:tagLst>
</file>

<file path=ppt/tags/tag15.xml><?xml version="1.0" encoding="utf-8"?>
<p:tagLst xmlns:p="http://schemas.openxmlformats.org/presentationml/2006/main">
  <p:tag name="AS_UNIQUEID" val="12601"/>
</p:tagLst>
</file>

<file path=ppt/tags/tag150.xml><?xml version="1.0" encoding="utf-8"?>
<p:tagLst xmlns:p="http://schemas.openxmlformats.org/presentationml/2006/main">
  <p:tag name="AS_UNIQUEID" val="6468"/>
</p:tagLst>
</file>

<file path=ppt/tags/tag151.xml><?xml version="1.0" encoding="utf-8"?>
<p:tagLst xmlns:p="http://schemas.openxmlformats.org/presentationml/2006/main">
  <p:tag name="AS_UNIQUEID" val="6469"/>
</p:tagLst>
</file>

<file path=ppt/tags/tag152.xml><?xml version="1.0" encoding="utf-8"?>
<p:tagLst xmlns:p="http://schemas.openxmlformats.org/presentationml/2006/main">
  <p:tag name="AS_UNIQUEID" val="6470"/>
</p:tagLst>
</file>

<file path=ppt/tags/tag153.xml><?xml version="1.0" encoding="utf-8"?>
<p:tagLst xmlns:p="http://schemas.openxmlformats.org/presentationml/2006/main">
  <p:tag name="AS_UNIQUEID" val="6471"/>
</p:tagLst>
</file>

<file path=ppt/tags/tag154.xml><?xml version="1.0" encoding="utf-8"?>
<p:tagLst xmlns:p="http://schemas.openxmlformats.org/presentationml/2006/main">
  <p:tag name="AS_UNIQUEID" val="6472"/>
</p:tagLst>
</file>

<file path=ppt/tags/tag155.xml><?xml version="1.0" encoding="utf-8"?>
<p:tagLst xmlns:p="http://schemas.openxmlformats.org/presentationml/2006/main">
  <p:tag name="AS_UNIQUEID" val="2181"/>
</p:tagLst>
</file>

<file path=ppt/tags/tag156.xml><?xml version="1.0" encoding="utf-8"?>
<p:tagLst xmlns:p="http://schemas.openxmlformats.org/presentationml/2006/main">
  <p:tag name="AS_UNIQUEID" val="2185"/>
</p:tagLst>
</file>

<file path=ppt/tags/tag157.xml><?xml version="1.0" encoding="utf-8"?>
<p:tagLst xmlns:p="http://schemas.openxmlformats.org/presentationml/2006/main">
  <p:tag name="AS_UNIQUEID" val="6473"/>
</p:tagLst>
</file>

<file path=ppt/tags/tag158.xml><?xml version="1.0" encoding="utf-8"?>
<p:tagLst xmlns:p="http://schemas.openxmlformats.org/presentationml/2006/main">
  <p:tag name="AS_UNIQUEID" val="6474"/>
</p:tagLst>
</file>

<file path=ppt/tags/tag159.xml><?xml version="1.0" encoding="utf-8"?>
<p:tagLst xmlns:p="http://schemas.openxmlformats.org/presentationml/2006/main">
  <p:tag name="AS_UNIQUEID" val="612"/>
</p:tagLst>
</file>

<file path=ppt/tags/tag16.xml><?xml version="1.0" encoding="utf-8"?>
<p:tagLst xmlns:p="http://schemas.openxmlformats.org/presentationml/2006/main">
  <p:tag name="AS_UNIQUEID" val="12603"/>
</p:tagLst>
</file>

<file path=ppt/tags/tag160.xml><?xml version="1.0" encoding="utf-8"?>
<p:tagLst xmlns:p="http://schemas.openxmlformats.org/presentationml/2006/main">
  <p:tag name="AS_UNIQUEID" val="7774"/>
</p:tagLst>
</file>

<file path=ppt/tags/tag161.xml><?xml version="1.0" encoding="utf-8"?>
<p:tagLst xmlns:p="http://schemas.openxmlformats.org/presentationml/2006/main">
  <p:tag name="AS_UNIQUEID" val="7775"/>
</p:tagLst>
</file>

<file path=ppt/tags/tag162.xml><?xml version="1.0" encoding="utf-8"?>
<p:tagLst xmlns:p="http://schemas.openxmlformats.org/presentationml/2006/main">
  <p:tag name="AS_UNIQUEID" val="7776"/>
</p:tagLst>
</file>

<file path=ppt/tags/tag163.xml><?xml version="1.0" encoding="utf-8"?>
<p:tagLst xmlns:p="http://schemas.openxmlformats.org/presentationml/2006/main">
  <p:tag name="AS_UNIQUEID" val="7777"/>
</p:tagLst>
</file>

<file path=ppt/tags/tag164.xml><?xml version="1.0" encoding="utf-8"?>
<p:tagLst xmlns:p="http://schemas.openxmlformats.org/presentationml/2006/main">
  <p:tag name="AS_UNIQUEID" val="7778"/>
</p:tagLst>
</file>

<file path=ppt/tags/tag165.xml><?xml version="1.0" encoding="utf-8"?>
<p:tagLst xmlns:p="http://schemas.openxmlformats.org/presentationml/2006/main">
  <p:tag name="AS_UNIQUEID" val="7779"/>
</p:tagLst>
</file>

<file path=ppt/tags/tag166.xml><?xml version="1.0" encoding="utf-8"?>
<p:tagLst xmlns:p="http://schemas.openxmlformats.org/presentationml/2006/main">
  <p:tag name="AS_UNIQUEID" val="7780"/>
</p:tagLst>
</file>

<file path=ppt/tags/tag167.xml><?xml version="1.0" encoding="utf-8"?>
<p:tagLst xmlns:p="http://schemas.openxmlformats.org/presentationml/2006/main">
  <p:tag name="AS_UNIQUEID" val="7781"/>
</p:tagLst>
</file>

<file path=ppt/tags/tag168.xml><?xml version="1.0" encoding="utf-8"?>
<p:tagLst xmlns:p="http://schemas.openxmlformats.org/presentationml/2006/main">
  <p:tag name="AS_UNIQUEID" val="7782"/>
</p:tagLst>
</file>

<file path=ppt/tags/tag169.xml><?xml version="1.0" encoding="utf-8"?>
<p:tagLst xmlns:p="http://schemas.openxmlformats.org/presentationml/2006/main">
  <p:tag name="AS_UNIQUEID" val="7783"/>
</p:tagLst>
</file>

<file path=ppt/tags/tag17.xml><?xml version="1.0" encoding="utf-8"?>
<p:tagLst xmlns:p="http://schemas.openxmlformats.org/presentationml/2006/main">
  <p:tag name="AS_UNIQUEID" val="12604"/>
</p:tagLst>
</file>

<file path=ppt/tags/tag170.xml><?xml version="1.0" encoding="utf-8"?>
<p:tagLst xmlns:p="http://schemas.openxmlformats.org/presentationml/2006/main">
  <p:tag name="AS_UNIQUEID" val="7784"/>
</p:tagLst>
</file>

<file path=ppt/tags/tag171.xml><?xml version="1.0" encoding="utf-8"?>
<p:tagLst xmlns:p="http://schemas.openxmlformats.org/presentationml/2006/main">
  <p:tag name="AS_UNIQUEID" val="3656"/>
  <p:tag name="KSO_WM_BEAUTIFY_FLAG" val=""/>
</p:tagLst>
</file>

<file path=ppt/tags/tag172.xml><?xml version="1.0" encoding="utf-8"?>
<p:tagLst xmlns:p="http://schemas.openxmlformats.org/presentationml/2006/main">
  <p:tag name="AS_UNIQUEID" val="6437"/>
</p:tagLst>
</file>

<file path=ppt/tags/tag173.xml><?xml version="1.0" encoding="utf-8"?>
<p:tagLst xmlns:p="http://schemas.openxmlformats.org/presentationml/2006/main">
  <p:tag name="AS_UNIQUEID" val="6438"/>
</p:tagLst>
</file>

<file path=ppt/tags/tag174.xml><?xml version="1.0" encoding="utf-8"?>
<p:tagLst xmlns:p="http://schemas.openxmlformats.org/presentationml/2006/main">
  <p:tag name="AS_UNIQUEID" val="6439"/>
</p:tagLst>
</file>

<file path=ppt/tags/tag175.xml><?xml version="1.0" encoding="utf-8"?>
<p:tagLst xmlns:p="http://schemas.openxmlformats.org/presentationml/2006/main">
  <p:tag name="AS_UNIQUEID" val="5563"/>
</p:tagLst>
</file>

<file path=ppt/tags/tag176.xml><?xml version="1.0" encoding="utf-8"?>
<p:tagLst xmlns:p="http://schemas.openxmlformats.org/presentationml/2006/main">
  <p:tag name="AS_UNIQUEID" val="5564"/>
</p:tagLst>
</file>

<file path=ppt/tags/tag177.xml><?xml version="1.0" encoding="utf-8"?>
<p:tagLst xmlns:p="http://schemas.openxmlformats.org/presentationml/2006/main">
  <p:tag name="AS_UNIQUEID" val="5565"/>
</p:tagLst>
</file>

<file path=ppt/tags/tag178.xml><?xml version="1.0" encoding="utf-8"?>
<p:tagLst xmlns:p="http://schemas.openxmlformats.org/presentationml/2006/main">
  <p:tag name="AS_UNIQUEID" val="5566"/>
</p:tagLst>
</file>

<file path=ppt/tags/tag179.xml><?xml version="1.0" encoding="utf-8"?>
<p:tagLst xmlns:p="http://schemas.openxmlformats.org/presentationml/2006/main">
  <p:tag name="AS_UNIQUEID" val="5567"/>
</p:tagLst>
</file>

<file path=ppt/tags/tag18.xml><?xml version="1.0" encoding="utf-8"?>
<p:tagLst xmlns:p="http://schemas.openxmlformats.org/presentationml/2006/main">
  <p:tag name="AS_UNIQUEID" val="12605"/>
</p:tagLst>
</file>

<file path=ppt/tags/tag180.xml><?xml version="1.0" encoding="utf-8"?>
<p:tagLst xmlns:p="http://schemas.openxmlformats.org/presentationml/2006/main">
  <p:tag name="AS_UNIQUEID" val="5568"/>
</p:tagLst>
</file>

<file path=ppt/tags/tag181.xml><?xml version="1.0" encoding="utf-8"?>
<p:tagLst xmlns:p="http://schemas.openxmlformats.org/presentationml/2006/main">
  <p:tag name="AS_UNIQUEID" val="5569"/>
</p:tagLst>
</file>

<file path=ppt/tags/tag182.xml><?xml version="1.0" encoding="utf-8"?>
<p:tagLst xmlns:p="http://schemas.openxmlformats.org/presentationml/2006/main">
  <p:tag name="AS_UNIQUEID" val="5570"/>
</p:tagLst>
</file>

<file path=ppt/tags/tag183.xml><?xml version="1.0" encoding="utf-8"?>
<p:tagLst xmlns:p="http://schemas.openxmlformats.org/presentationml/2006/main">
  <p:tag name="AS_UNIQUEID" val="5571"/>
</p:tagLst>
</file>

<file path=ppt/tags/tag184.xml><?xml version="1.0" encoding="utf-8"?>
<p:tagLst xmlns:p="http://schemas.openxmlformats.org/presentationml/2006/main">
  <p:tag name="AS_UNIQUEID" val="5572"/>
</p:tagLst>
</file>

<file path=ppt/tags/tag185.xml><?xml version="1.0" encoding="utf-8"?>
<p:tagLst xmlns:p="http://schemas.openxmlformats.org/presentationml/2006/main">
  <p:tag name="AS_UNIQUEID" val="5573"/>
</p:tagLst>
</file>

<file path=ppt/tags/tag186.xml><?xml version="1.0" encoding="utf-8"?>
<p:tagLst xmlns:p="http://schemas.openxmlformats.org/presentationml/2006/main">
  <p:tag name="AS_UNIQUEID" val="5574"/>
</p:tagLst>
</file>

<file path=ppt/tags/tag187.xml><?xml version="1.0" encoding="utf-8"?>
<p:tagLst xmlns:p="http://schemas.openxmlformats.org/presentationml/2006/main">
  <p:tag name="AS_UNIQUEID" val="5575"/>
</p:tagLst>
</file>

<file path=ppt/tags/tag188.xml><?xml version="1.0" encoding="utf-8"?>
<p:tagLst xmlns:p="http://schemas.openxmlformats.org/presentationml/2006/main">
  <p:tag name="AS_UNIQUEID" val="5576"/>
</p:tagLst>
</file>

<file path=ppt/tags/tag189.xml><?xml version="1.0" encoding="utf-8"?>
<p:tagLst xmlns:p="http://schemas.openxmlformats.org/presentationml/2006/main">
  <p:tag name="AS_UNIQUEID" val="5577"/>
</p:tagLst>
</file>

<file path=ppt/tags/tag19.xml><?xml version="1.0" encoding="utf-8"?>
<p:tagLst xmlns:p="http://schemas.openxmlformats.org/presentationml/2006/main">
  <p:tag name="AS_UNIQUEID" val="12606"/>
</p:tagLst>
</file>

<file path=ppt/tags/tag190.xml><?xml version="1.0" encoding="utf-8"?>
<p:tagLst xmlns:p="http://schemas.openxmlformats.org/presentationml/2006/main">
  <p:tag name="AS_UNIQUEID" val="5578"/>
</p:tagLst>
</file>

<file path=ppt/tags/tag191.xml><?xml version="1.0" encoding="utf-8"?>
<p:tagLst xmlns:p="http://schemas.openxmlformats.org/presentationml/2006/main">
  <p:tag name="AS_UNIQUEID" val="5579"/>
</p:tagLst>
</file>

<file path=ppt/tags/tag192.xml><?xml version="1.0" encoding="utf-8"?>
<p:tagLst xmlns:p="http://schemas.openxmlformats.org/presentationml/2006/main">
  <p:tag name="AS_UNIQUEID" val="5580"/>
</p:tagLst>
</file>

<file path=ppt/tags/tag193.xml><?xml version="1.0" encoding="utf-8"?>
<p:tagLst xmlns:p="http://schemas.openxmlformats.org/presentationml/2006/main">
  <p:tag name="AS_UNIQUEID" val="5581"/>
</p:tagLst>
</file>

<file path=ppt/tags/tag194.xml><?xml version="1.0" encoding="utf-8"?>
<p:tagLst xmlns:p="http://schemas.openxmlformats.org/presentationml/2006/main">
  <p:tag name="AS_UNIQUEID" val="5582"/>
</p:tagLst>
</file>

<file path=ppt/tags/tag195.xml><?xml version="1.0" encoding="utf-8"?>
<p:tagLst xmlns:p="http://schemas.openxmlformats.org/presentationml/2006/main">
  <p:tag name="AS_UNIQUEID" val="5583"/>
</p:tagLst>
</file>

<file path=ppt/tags/tag196.xml><?xml version="1.0" encoding="utf-8"?>
<p:tagLst xmlns:p="http://schemas.openxmlformats.org/presentationml/2006/main">
  <p:tag name="AS_UNIQUEID" val="5584"/>
</p:tagLst>
</file>

<file path=ppt/tags/tag197.xml><?xml version="1.0" encoding="utf-8"?>
<p:tagLst xmlns:p="http://schemas.openxmlformats.org/presentationml/2006/main">
  <p:tag name="AS_UNIQUEID" val="5585"/>
</p:tagLst>
</file>

<file path=ppt/tags/tag198.xml><?xml version="1.0" encoding="utf-8"?>
<p:tagLst xmlns:p="http://schemas.openxmlformats.org/presentationml/2006/main">
  <p:tag name="AS_UNIQUEID" val="5586"/>
</p:tagLst>
</file>

<file path=ppt/tags/tag199.xml><?xml version="1.0" encoding="utf-8"?>
<p:tagLst xmlns:p="http://schemas.openxmlformats.org/presentationml/2006/main">
  <p:tag name="AS_UNIQUEID" val="5587"/>
</p:tagLst>
</file>

<file path=ppt/tags/tag2.xml><?xml version="1.0" encoding="utf-8"?>
<p:tagLst xmlns:p="http://schemas.openxmlformats.org/presentationml/2006/main">
  <p:tag name="AS_UNIQUEID" val="12586"/>
</p:tagLst>
</file>

<file path=ppt/tags/tag20.xml><?xml version="1.0" encoding="utf-8"?>
<p:tagLst xmlns:p="http://schemas.openxmlformats.org/presentationml/2006/main">
  <p:tag name="AS_UNIQUEID" val="12607"/>
  <p:tag name="KSO_WM_BEAUTIFY_FLAG" val=""/>
</p:tagLst>
</file>

<file path=ppt/tags/tag200.xml><?xml version="1.0" encoding="utf-8"?>
<p:tagLst xmlns:p="http://schemas.openxmlformats.org/presentationml/2006/main">
  <p:tag name="AS_UNIQUEID" val="5588"/>
</p:tagLst>
</file>

<file path=ppt/tags/tag201.xml><?xml version="1.0" encoding="utf-8"?>
<p:tagLst xmlns:p="http://schemas.openxmlformats.org/presentationml/2006/main">
  <p:tag name="AS_UNIQUEID" val="5589"/>
</p:tagLst>
</file>

<file path=ppt/tags/tag202.xml><?xml version="1.0" encoding="utf-8"?>
<p:tagLst xmlns:p="http://schemas.openxmlformats.org/presentationml/2006/main">
  <p:tag name="AS_UNIQUEID" val="5590"/>
</p:tagLst>
</file>

<file path=ppt/tags/tag203.xml><?xml version="1.0" encoding="utf-8"?>
<p:tagLst xmlns:p="http://schemas.openxmlformats.org/presentationml/2006/main">
  <p:tag name="AS_UNIQUEID" val="5591"/>
</p:tagLst>
</file>

<file path=ppt/tags/tag204.xml><?xml version="1.0" encoding="utf-8"?>
<p:tagLst xmlns:p="http://schemas.openxmlformats.org/presentationml/2006/main">
  <p:tag name="AS_UNIQUEID" val="5592"/>
</p:tagLst>
</file>

<file path=ppt/tags/tag205.xml><?xml version="1.0" encoding="utf-8"?>
<p:tagLst xmlns:p="http://schemas.openxmlformats.org/presentationml/2006/main">
  <p:tag name="AS_UNIQUEID" val="5593"/>
</p:tagLst>
</file>

<file path=ppt/tags/tag206.xml><?xml version="1.0" encoding="utf-8"?>
<p:tagLst xmlns:p="http://schemas.openxmlformats.org/presentationml/2006/main">
  <p:tag name="AS_UNIQUEID" val="5594"/>
</p:tagLst>
</file>

<file path=ppt/tags/tag207.xml><?xml version="1.0" encoding="utf-8"?>
<p:tagLst xmlns:p="http://schemas.openxmlformats.org/presentationml/2006/main">
  <p:tag name="AS_UNIQUEID" val="5595"/>
</p:tagLst>
</file>

<file path=ppt/tags/tag208.xml><?xml version="1.0" encoding="utf-8"?>
<p:tagLst xmlns:p="http://schemas.openxmlformats.org/presentationml/2006/main">
  <p:tag name="AS_UNIQUEID" val="5596"/>
</p:tagLst>
</file>

<file path=ppt/tags/tag209.xml><?xml version="1.0" encoding="utf-8"?>
<p:tagLst xmlns:p="http://schemas.openxmlformats.org/presentationml/2006/main">
  <p:tag name="AS_UNIQUEID" val="5597"/>
</p:tagLst>
</file>

<file path=ppt/tags/tag21.xml><?xml version="1.0" encoding="utf-8"?>
<p:tagLst xmlns:p="http://schemas.openxmlformats.org/presentationml/2006/main">
  <p:tag name="AS_UNIQUEID" val="12609"/>
</p:tagLst>
</file>

<file path=ppt/tags/tag210.xml><?xml version="1.0" encoding="utf-8"?>
<p:tagLst xmlns:p="http://schemas.openxmlformats.org/presentationml/2006/main">
  <p:tag name="AS_UNIQUEID" val="5598"/>
</p:tagLst>
</file>

<file path=ppt/tags/tag211.xml><?xml version="1.0" encoding="utf-8"?>
<p:tagLst xmlns:p="http://schemas.openxmlformats.org/presentationml/2006/main">
  <p:tag name="AS_UNIQUEID" val="5599"/>
</p:tagLst>
</file>

<file path=ppt/tags/tag212.xml><?xml version="1.0" encoding="utf-8"?>
<p:tagLst xmlns:p="http://schemas.openxmlformats.org/presentationml/2006/main">
  <p:tag name="AS_UNIQUEID" val="5600"/>
</p:tagLst>
</file>

<file path=ppt/tags/tag213.xml><?xml version="1.0" encoding="utf-8"?>
<p:tagLst xmlns:p="http://schemas.openxmlformats.org/presentationml/2006/main">
  <p:tag name="AS_UNIQUEID" val="5601"/>
</p:tagLst>
</file>

<file path=ppt/tags/tag214.xml><?xml version="1.0" encoding="utf-8"?>
<p:tagLst xmlns:p="http://schemas.openxmlformats.org/presentationml/2006/main">
  <p:tag name="AS_UNIQUEID" val="5602"/>
</p:tagLst>
</file>

<file path=ppt/tags/tag215.xml><?xml version="1.0" encoding="utf-8"?>
<p:tagLst xmlns:p="http://schemas.openxmlformats.org/presentationml/2006/main">
  <p:tag name="AS_UNIQUEID" val="5603"/>
</p:tagLst>
</file>

<file path=ppt/tags/tag216.xml><?xml version="1.0" encoding="utf-8"?>
<p:tagLst xmlns:p="http://schemas.openxmlformats.org/presentationml/2006/main">
  <p:tag name="AS_UNIQUEID" val="5604"/>
</p:tagLst>
</file>

<file path=ppt/tags/tag217.xml><?xml version="1.0" encoding="utf-8"?>
<p:tagLst xmlns:p="http://schemas.openxmlformats.org/presentationml/2006/main">
  <p:tag name="AS_UNIQUEID" val="5605"/>
</p:tagLst>
</file>

<file path=ppt/tags/tag218.xml><?xml version="1.0" encoding="utf-8"?>
<p:tagLst xmlns:p="http://schemas.openxmlformats.org/presentationml/2006/main">
  <p:tag name="AS_UNIQUEID" val="5606"/>
</p:tagLst>
</file>

<file path=ppt/tags/tag219.xml><?xml version="1.0" encoding="utf-8"?>
<p:tagLst xmlns:p="http://schemas.openxmlformats.org/presentationml/2006/main">
  <p:tag name="AS_UNIQUEID" val="5607"/>
</p:tagLst>
</file>

<file path=ppt/tags/tag22.xml><?xml version="1.0" encoding="utf-8"?>
<p:tagLst xmlns:p="http://schemas.openxmlformats.org/presentationml/2006/main">
  <p:tag name="AS_UNIQUEID" val="12610"/>
</p:tagLst>
</file>

<file path=ppt/tags/tag220.xml><?xml version="1.0" encoding="utf-8"?>
<p:tagLst xmlns:p="http://schemas.openxmlformats.org/presentationml/2006/main">
  <p:tag name="AS_UNIQUEID" val="5608"/>
</p:tagLst>
</file>

<file path=ppt/tags/tag221.xml><?xml version="1.0" encoding="utf-8"?>
<p:tagLst xmlns:p="http://schemas.openxmlformats.org/presentationml/2006/main">
  <p:tag name="AS_UNIQUEID" val="5609"/>
</p:tagLst>
</file>

<file path=ppt/tags/tag222.xml><?xml version="1.0" encoding="utf-8"?>
<p:tagLst xmlns:p="http://schemas.openxmlformats.org/presentationml/2006/main">
  <p:tag name="AS_UNIQUEID" val="5610"/>
</p:tagLst>
</file>

<file path=ppt/tags/tag223.xml><?xml version="1.0" encoding="utf-8"?>
<p:tagLst xmlns:p="http://schemas.openxmlformats.org/presentationml/2006/main">
  <p:tag name="AS_UNIQUEID" val="5611"/>
</p:tagLst>
</file>

<file path=ppt/tags/tag224.xml><?xml version="1.0" encoding="utf-8"?>
<p:tagLst xmlns:p="http://schemas.openxmlformats.org/presentationml/2006/main">
  <p:tag name="AS_UNIQUEID" val="5612"/>
</p:tagLst>
</file>

<file path=ppt/tags/tag225.xml><?xml version="1.0" encoding="utf-8"?>
<p:tagLst xmlns:p="http://schemas.openxmlformats.org/presentationml/2006/main">
  <p:tag name="AS_UNIQUEID" val="5613"/>
</p:tagLst>
</file>

<file path=ppt/tags/tag226.xml><?xml version="1.0" encoding="utf-8"?>
<p:tagLst xmlns:p="http://schemas.openxmlformats.org/presentationml/2006/main">
  <p:tag name="AS_UNIQUEID" val="5614"/>
</p:tagLst>
</file>

<file path=ppt/tags/tag227.xml><?xml version="1.0" encoding="utf-8"?>
<p:tagLst xmlns:p="http://schemas.openxmlformats.org/presentationml/2006/main">
  <p:tag name="AS_UNIQUEID" val="5821"/>
</p:tagLst>
</file>

<file path=ppt/tags/tag228.xml><?xml version="1.0" encoding="utf-8"?>
<p:tagLst xmlns:p="http://schemas.openxmlformats.org/presentationml/2006/main">
  <p:tag name="AS_UNIQUEID" val="5822"/>
</p:tagLst>
</file>

<file path=ppt/tags/tag229.xml><?xml version="1.0" encoding="utf-8"?>
<p:tagLst xmlns:p="http://schemas.openxmlformats.org/presentationml/2006/main">
  <p:tag name="AS_UNIQUEID" val="612"/>
</p:tagLst>
</file>

<file path=ppt/tags/tag23.xml><?xml version="1.0" encoding="utf-8"?>
<p:tagLst xmlns:p="http://schemas.openxmlformats.org/presentationml/2006/main">
  <p:tag name="AS_UNIQUEID" val="12611"/>
</p:tagLst>
</file>

<file path=ppt/tags/tag230.xml><?xml version="1.0" encoding="utf-8"?>
<p:tagLst xmlns:p="http://schemas.openxmlformats.org/presentationml/2006/main">
  <p:tag name="AS_UNIQUEID" val="6083"/>
</p:tagLst>
</file>

<file path=ppt/tags/tag231.xml><?xml version="1.0" encoding="utf-8"?>
<p:tagLst xmlns:p="http://schemas.openxmlformats.org/presentationml/2006/main">
  <p:tag name="AS_UNIQUEID" val="12470"/>
</p:tagLst>
</file>

<file path=ppt/tags/tag232.xml><?xml version="1.0" encoding="utf-8"?>
<p:tagLst xmlns:p="http://schemas.openxmlformats.org/presentationml/2006/main">
  <p:tag name="AS_UNIQUEID" val="12676"/>
</p:tagLst>
</file>

<file path=ppt/tags/tag233.xml><?xml version="1.0" encoding="utf-8"?>
<p:tagLst xmlns:p="http://schemas.openxmlformats.org/presentationml/2006/main">
  <p:tag name="AS_UNIQUEID" val="5405"/>
</p:tagLst>
</file>

<file path=ppt/tags/tag234.xml><?xml version="1.0" encoding="utf-8"?>
<p:tagLst xmlns:p="http://schemas.openxmlformats.org/presentationml/2006/main">
  <p:tag name="AS_UNIQUEID" val="6441"/>
</p:tagLst>
</file>

<file path=ppt/tags/tag235.xml><?xml version="1.0" encoding="utf-8"?>
<p:tagLst xmlns:p="http://schemas.openxmlformats.org/presentationml/2006/main">
  <p:tag name="AS_UNIQUEID" val="6442"/>
</p:tagLst>
</file>

<file path=ppt/tags/tag236.xml><?xml version="1.0" encoding="utf-8"?>
<p:tagLst xmlns:p="http://schemas.openxmlformats.org/presentationml/2006/main">
  <p:tag name="AS_UNIQUEID" val="6443"/>
</p:tagLst>
</file>

<file path=ppt/tags/tag237.xml><?xml version="1.0" encoding="utf-8"?>
<p:tagLst xmlns:p="http://schemas.openxmlformats.org/presentationml/2006/main">
  <p:tag name="AS_UNIQUEID" val="6444"/>
</p:tagLst>
</file>

<file path=ppt/tags/tag238.xml><?xml version="1.0" encoding="utf-8"?>
<p:tagLst xmlns:p="http://schemas.openxmlformats.org/presentationml/2006/main">
  <p:tag name="AS_UNIQUEID" val="6445"/>
</p:tagLst>
</file>

<file path=ppt/tags/tag239.xml><?xml version="1.0" encoding="utf-8"?>
<p:tagLst xmlns:p="http://schemas.openxmlformats.org/presentationml/2006/main">
  <p:tag name="AS_UNIQUEID" val="6446"/>
</p:tagLst>
</file>

<file path=ppt/tags/tag24.xml><?xml version="1.0" encoding="utf-8"?>
<p:tagLst xmlns:p="http://schemas.openxmlformats.org/presentationml/2006/main">
  <p:tag name="AS_UNIQUEID" val="12612"/>
</p:tagLst>
</file>

<file path=ppt/tags/tag240.xml><?xml version="1.0" encoding="utf-8"?>
<p:tagLst xmlns:p="http://schemas.openxmlformats.org/presentationml/2006/main">
  <p:tag name="AS_UNIQUEID" val="6447"/>
</p:tagLst>
</file>

<file path=ppt/tags/tag241.xml><?xml version="1.0" encoding="utf-8"?>
<p:tagLst xmlns:p="http://schemas.openxmlformats.org/presentationml/2006/main">
  <p:tag name="AS_UNIQUEID" val="6448"/>
</p:tagLst>
</file>

<file path=ppt/tags/tag242.xml><?xml version="1.0" encoding="utf-8"?>
<p:tagLst xmlns:p="http://schemas.openxmlformats.org/presentationml/2006/main">
  <p:tag name="AS_UNIQUEID" val="6449"/>
</p:tagLst>
</file>

<file path=ppt/tags/tag243.xml><?xml version="1.0" encoding="utf-8"?>
<p:tagLst xmlns:p="http://schemas.openxmlformats.org/presentationml/2006/main">
  <p:tag name="AS_UNIQUEID" val="6450"/>
</p:tagLst>
</file>

<file path=ppt/tags/tag244.xml><?xml version="1.0" encoding="utf-8"?>
<p:tagLst xmlns:p="http://schemas.openxmlformats.org/presentationml/2006/main">
  <p:tag name="AS_UNIQUEID" val="6451"/>
</p:tagLst>
</file>

<file path=ppt/tags/tag245.xml><?xml version="1.0" encoding="utf-8"?>
<p:tagLst xmlns:p="http://schemas.openxmlformats.org/presentationml/2006/main">
  <p:tag name="AS_UNIQUEID" val="6452"/>
</p:tagLst>
</file>

<file path=ppt/tags/tag246.xml><?xml version="1.0" encoding="utf-8"?>
<p:tagLst xmlns:p="http://schemas.openxmlformats.org/presentationml/2006/main">
  <p:tag name="AS_UNIQUEID" val="6453"/>
</p:tagLst>
</file>

<file path=ppt/tags/tag247.xml><?xml version="1.0" encoding="utf-8"?>
<p:tagLst xmlns:p="http://schemas.openxmlformats.org/presentationml/2006/main">
  <p:tag name="AS_UNIQUEID" val="6454"/>
</p:tagLst>
</file>

<file path=ppt/tags/tag248.xml><?xml version="1.0" encoding="utf-8"?>
<p:tagLst xmlns:p="http://schemas.openxmlformats.org/presentationml/2006/main">
  <p:tag name="AS_UNIQUEID" val="6455"/>
</p:tagLst>
</file>

<file path=ppt/tags/tag249.xml><?xml version="1.0" encoding="utf-8"?>
<p:tagLst xmlns:p="http://schemas.openxmlformats.org/presentationml/2006/main">
  <p:tag name="AS_UNIQUEID" val="6456"/>
</p:tagLst>
</file>

<file path=ppt/tags/tag25.xml><?xml version="1.0" encoding="utf-8"?>
<p:tagLst xmlns:p="http://schemas.openxmlformats.org/presentationml/2006/main">
  <p:tag name="AS_UNIQUEID" val="12613"/>
  <p:tag name="KSO_WM_BEAUTIFY_FLAG" val=""/>
</p:tagLst>
</file>

<file path=ppt/tags/tag250.xml><?xml version="1.0" encoding="utf-8"?>
<p:tagLst xmlns:p="http://schemas.openxmlformats.org/presentationml/2006/main">
  <p:tag name="AS_UNIQUEID" val="6457"/>
</p:tagLst>
</file>

<file path=ppt/tags/tag251.xml><?xml version="1.0" encoding="utf-8"?>
<p:tagLst xmlns:p="http://schemas.openxmlformats.org/presentationml/2006/main">
  <p:tag name="AS_UNIQUEID" val="6458"/>
</p:tagLst>
</file>

<file path=ppt/tags/tag252.xml><?xml version="1.0" encoding="utf-8"?>
<p:tagLst xmlns:p="http://schemas.openxmlformats.org/presentationml/2006/main">
  <p:tag name="AS_UNIQUEID" val="6459"/>
</p:tagLst>
</file>

<file path=ppt/tags/tag253.xml><?xml version="1.0" encoding="utf-8"?>
<p:tagLst xmlns:p="http://schemas.openxmlformats.org/presentationml/2006/main">
  <p:tag name="AS_UNIQUEID" val="6460"/>
</p:tagLst>
</file>

<file path=ppt/tags/tag254.xml><?xml version="1.0" encoding="utf-8"?>
<p:tagLst xmlns:p="http://schemas.openxmlformats.org/presentationml/2006/main">
  <p:tag name="AS_UNIQUEID" val="6461"/>
</p:tagLst>
</file>

<file path=ppt/tags/tag255.xml><?xml version="1.0" encoding="utf-8"?>
<p:tagLst xmlns:p="http://schemas.openxmlformats.org/presentationml/2006/main">
  <p:tag name="AS_UNIQUEID" val="6462"/>
</p:tagLst>
</file>

<file path=ppt/tags/tag256.xml><?xml version="1.0" encoding="utf-8"?>
<p:tagLst xmlns:p="http://schemas.openxmlformats.org/presentationml/2006/main">
  <p:tag name="AS_UNIQUEID" val="6463"/>
</p:tagLst>
</file>

<file path=ppt/tags/tag257.xml><?xml version="1.0" encoding="utf-8"?>
<p:tagLst xmlns:p="http://schemas.openxmlformats.org/presentationml/2006/main">
  <p:tag name="AS_UNIQUEID" val="6464"/>
</p:tagLst>
</file>

<file path=ppt/tags/tag258.xml><?xml version="1.0" encoding="utf-8"?>
<p:tagLst xmlns:p="http://schemas.openxmlformats.org/presentationml/2006/main">
  <p:tag name="AS_UNIQUEID" val="6465"/>
</p:tagLst>
</file>

<file path=ppt/tags/tag259.xml><?xml version="1.0" encoding="utf-8"?>
<p:tagLst xmlns:p="http://schemas.openxmlformats.org/presentationml/2006/main">
  <p:tag name="AS_UNIQUEID" val="6466"/>
</p:tagLst>
</file>

<file path=ppt/tags/tag26.xml><?xml version="1.0" encoding="utf-8"?>
<p:tagLst xmlns:p="http://schemas.openxmlformats.org/presentationml/2006/main">
  <p:tag name="AS_UNIQUEID" val="12615"/>
</p:tagLst>
</file>

<file path=ppt/tags/tag260.xml><?xml version="1.0" encoding="utf-8"?>
<p:tagLst xmlns:p="http://schemas.openxmlformats.org/presentationml/2006/main">
  <p:tag name="AS_UNIQUEID" val="6467"/>
</p:tagLst>
</file>

<file path=ppt/tags/tag261.xml><?xml version="1.0" encoding="utf-8"?>
<p:tagLst xmlns:p="http://schemas.openxmlformats.org/presentationml/2006/main">
  <p:tag name="AS_UNIQUEID" val="6468"/>
</p:tagLst>
</file>

<file path=ppt/tags/tag262.xml><?xml version="1.0" encoding="utf-8"?>
<p:tagLst xmlns:p="http://schemas.openxmlformats.org/presentationml/2006/main">
  <p:tag name="AS_UNIQUEID" val="6469"/>
</p:tagLst>
</file>

<file path=ppt/tags/tag263.xml><?xml version="1.0" encoding="utf-8"?>
<p:tagLst xmlns:p="http://schemas.openxmlformats.org/presentationml/2006/main">
  <p:tag name="AS_UNIQUEID" val="6470"/>
</p:tagLst>
</file>

<file path=ppt/tags/tag264.xml><?xml version="1.0" encoding="utf-8"?>
<p:tagLst xmlns:p="http://schemas.openxmlformats.org/presentationml/2006/main">
  <p:tag name="AS_UNIQUEID" val="6471"/>
</p:tagLst>
</file>

<file path=ppt/tags/tag265.xml><?xml version="1.0" encoding="utf-8"?>
<p:tagLst xmlns:p="http://schemas.openxmlformats.org/presentationml/2006/main">
  <p:tag name="AS_UNIQUEID" val="6472"/>
</p:tagLst>
</file>

<file path=ppt/tags/tag266.xml><?xml version="1.0" encoding="utf-8"?>
<p:tagLst xmlns:p="http://schemas.openxmlformats.org/presentationml/2006/main">
  <p:tag name="AS_UNIQUEID" val="3949"/>
</p:tagLst>
</file>

<file path=ppt/tags/tag267.xml><?xml version="1.0" encoding="utf-8"?>
<p:tagLst xmlns:p="http://schemas.openxmlformats.org/presentationml/2006/main">
  <p:tag name="AS_UNIQUEID" val="3951"/>
</p:tagLst>
</file>

<file path=ppt/tags/tag268.xml><?xml version="1.0" encoding="utf-8"?>
<p:tagLst xmlns:p="http://schemas.openxmlformats.org/presentationml/2006/main">
  <p:tag name="AS_UNIQUEID" val="3950"/>
</p:tagLst>
</file>

<file path=ppt/tags/tag269.xml><?xml version="1.0" encoding="utf-8"?>
<p:tagLst xmlns:p="http://schemas.openxmlformats.org/presentationml/2006/main">
  <p:tag name="AS_UNIQUEID" val="3952"/>
</p:tagLst>
</file>

<file path=ppt/tags/tag27.xml><?xml version="1.0" encoding="utf-8"?>
<p:tagLst xmlns:p="http://schemas.openxmlformats.org/presentationml/2006/main">
  <p:tag name="AS_UNIQUEID" val="12616"/>
</p:tagLst>
</file>

<file path=ppt/tags/tag270.xml><?xml version="1.0" encoding="utf-8"?>
<p:tagLst xmlns:p="http://schemas.openxmlformats.org/presentationml/2006/main">
  <p:tag name="AS_UNIQUEID" val="6473"/>
</p:tagLst>
</file>

<file path=ppt/tags/tag271.xml><?xml version="1.0" encoding="utf-8"?>
<p:tagLst xmlns:p="http://schemas.openxmlformats.org/presentationml/2006/main">
  <p:tag name="AS_UNIQUEID" val="6474"/>
</p:tagLst>
</file>

<file path=ppt/tags/tag272.xml><?xml version="1.0" encoding="utf-8"?>
<p:tagLst xmlns:p="http://schemas.openxmlformats.org/presentationml/2006/main">
  <p:tag name="AS_UNIQUEID" val="612"/>
</p:tagLst>
</file>

<file path=ppt/tags/tag273.xml><?xml version="1.0" encoding="utf-8"?>
<p:tagLst xmlns:p="http://schemas.openxmlformats.org/presentationml/2006/main">
  <p:tag name="AS_UNIQUEID" val="12679"/>
</p:tagLst>
</file>

<file path=ppt/tags/tag274.xml><?xml version="1.0" encoding="utf-8"?>
<p:tagLst xmlns:p="http://schemas.openxmlformats.org/presentationml/2006/main">
  <p:tag name="AS_UNIQUEID" val="3656"/>
  <p:tag name="KSO_WM_BEAUTIFY_FLAG" val=""/>
</p:tagLst>
</file>

<file path=ppt/tags/tag275.xml><?xml version="1.0" encoding="utf-8"?>
<p:tagLst xmlns:p="http://schemas.openxmlformats.org/presentationml/2006/main">
  <p:tag name="AS_UNIQUEID" val="6437"/>
</p:tagLst>
</file>

<file path=ppt/tags/tag276.xml><?xml version="1.0" encoding="utf-8"?>
<p:tagLst xmlns:p="http://schemas.openxmlformats.org/presentationml/2006/main">
  <p:tag name="AS_UNIQUEID" val="6438"/>
</p:tagLst>
</file>

<file path=ppt/tags/tag277.xml><?xml version="1.0" encoding="utf-8"?>
<p:tagLst xmlns:p="http://schemas.openxmlformats.org/presentationml/2006/main">
  <p:tag name="AS_UNIQUEID" val="6439"/>
</p:tagLst>
</file>

<file path=ppt/tags/tag278.xml><?xml version="1.0" encoding="utf-8"?>
<p:tagLst xmlns:p="http://schemas.openxmlformats.org/presentationml/2006/main">
  <p:tag name="AS_UNIQUEID" val="11124"/>
  <p:tag name="KSO_WM_DIAGRAM_VIRTUALLY_FRAME" val="{&quot;height&quot;:426.8,&quot;left&quot;:129.41511811023622,&quot;top&quot;:107.65,&quot;width&quot;:823.4848818897638}"/>
</p:tagLst>
</file>

<file path=ppt/tags/tag279.xml><?xml version="1.0" encoding="utf-8"?>
<p:tagLst xmlns:p="http://schemas.openxmlformats.org/presentationml/2006/main">
  <p:tag name="AS_UNIQUEID" val="10500"/>
  <p:tag name="KSO_WM_BEAUTIFY_FLAG" val=""/>
</p:tagLst>
</file>

<file path=ppt/tags/tag28.xml><?xml version="1.0" encoding="utf-8"?>
<p:tagLst xmlns:p="http://schemas.openxmlformats.org/presentationml/2006/main">
  <p:tag name="AS_UNIQUEID" val="12619"/>
</p:tagLst>
</file>

<file path=ppt/tags/tag280.xml><?xml version="1.0" encoding="utf-8"?>
<p:tagLst xmlns:p="http://schemas.openxmlformats.org/presentationml/2006/main">
  <p:tag name="AS_UNIQUEID" val="3689"/>
  <p:tag name="KSO_WM_BEAUTIFY_FLAG" val=""/>
</p:tagLst>
</file>

<file path=ppt/tags/tag281.xml><?xml version="1.0" encoding="utf-8"?>
<p:tagLst xmlns:p="http://schemas.openxmlformats.org/presentationml/2006/main">
  <p:tag name="AS_UNIQUEID" val="12691"/>
</p:tagLst>
</file>

<file path=ppt/tags/tag282.xml><?xml version="1.0" encoding="utf-8"?>
<p:tagLst xmlns:p="http://schemas.openxmlformats.org/presentationml/2006/main">
  <p:tag name="AS_UNIQUEID" val="11112"/>
</p:tagLst>
</file>

<file path=ppt/tags/tag283.xml><?xml version="1.0" encoding="utf-8"?>
<p:tagLst xmlns:p="http://schemas.openxmlformats.org/presentationml/2006/main">
  <p:tag name="AS_UNIQUEID" val="11113"/>
</p:tagLst>
</file>

<file path=ppt/tags/tag284.xml><?xml version="1.0" encoding="utf-8"?>
<p:tagLst xmlns:p="http://schemas.openxmlformats.org/presentationml/2006/main">
  <p:tag name="AS_UNIQUEID" val="11114"/>
</p:tagLst>
</file>

<file path=ppt/tags/tag285.xml><?xml version="1.0" encoding="utf-8"?>
<p:tagLst xmlns:p="http://schemas.openxmlformats.org/presentationml/2006/main">
  <p:tag name="AS_UNIQUEID" val="3656"/>
  <p:tag name="KSO_WM_BEAUTIFY_FLAG" val=""/>
</p:tagLst>
</file>

<file path=ppt/tags/tag286.xml><?xml version="1.0" encoding="utf-8"?>
<p:tagLst xmlns:p="http://schemas.openxmlformats.org/presentationml/2006/main">
  <p:tag name="AS_UNIQUEID" val="12564"/>
</p:tagLst>
</file>

<file path=ppt/tags/tag287.xml><?xml version="1.0" encoding="utf-8"?>
<p:tagLst xmlns:p="http://schemas.openxmlformats.org/presentationml/2006/main">
  <p:tag name="AS_UNIQUEID" val="12565"/>
</p:tagLst>
</file>

<file path=ppt/tags/tag288.xml><?xml version="1.0" encoding="utf-8"?>
<p:tagLst xmlns:p="http://schemas.openxmlformats.org/presentationml/2006/main">
  <p:tag name="AS_UNIQUEID" val="12566"/>
</p:tagLst>
</file>

<file path=ppt/tags/tag289.xml><?xml version="1.0" encoding="utf-8"?>
<p:tagLst xmlns:p="http://schemas.openxmlformats.org/presentationml/2006/main">
  <p:tag name="AS_UNIQUEID" val="12568"/>
</p:tagLst>
</file>

<file path=ppt/tags/tag29.xml><?xml version="1.0" encoding="utf-8"?>
<p:tagLst xmlns:p="http://schemas.openxmlformats.org/presentationml/2006/main">
  <p:tag name="AS_UNIQUEID" val="12620"/>
</p:tagLst>
</file>

<file path=ppt/tags/tag290.xml><?xml version="1.0" encoding="utf-8"?>
<p:tagLst xmlns:p="http://schemas.openxmlformats.org/presentationml/2006/main">
  <p:tag name="AS_UNIQUEID" val="12569"/>
</p:tagLst>
</file>

<file path=ppt/tags/tag291.xml><?xml version="1.0" encoding="utf-8"?>
<p:tagLst xmlns:p="http://schemas.openxmlformats.org/presentationml/2006/main">
  <p:tag name="AS_UNIQUEID" val="12570"/>
</p:tagLst>
</file>

<file path=ppt/tags/tag292.xml><?xml version="1.0" encoding="utf-8"?>
<p:tagLst xmlns:p="http://schemas.openxmlformats.org/presentationml/2006/main">
  <p:tag name="AS_UNIQUEID" val="12571"/>
</p:tagLst>
</file>

<file path=ppt/tags/tag293.xml><?xml version="1.0" encoding="utf-8"?>
<p:tagLst xmlns:p="http://schemas.openxmlformats.org/presentationml/2006/main">
  <p:tag name="AS_UNIQUEID" val="12572"/>
</p:tagLst>
</file>

<file path=ppt/tags/tag294.xml><?xml version="1.0" encoding="utf-8"?>
<p:tagLst xmlns:p="http://schemas.openxmlformats.org/presentationml/2006/main">
  <p:tag name="AS_UNIQUEID" val="12573"/>
</p:tagLst>
</file>

<file path=ppt/tags/tag295.xml><?xml version="1.0" encoding="utf-8"?>
<p:tagLst xmlns:p="http://schemas.openxmlformats.org/presentationml/2006/main">
  <p:tag name="AS_UNIQUEID" val="12574"/>
</p:tagLst>
</file>

<file path=ppt/tags/tag296.xml><?xml version="1.0" encoding="utf-8"?>
<p:tagLst xmlns:p="http://schemas.openxmlformats.org/presentationml/2006/main">
  <p:tag name="AS_UNIQUEID" val="12575"/>
</p:tagLst>
</file>

<file path=ppt/tags/tag297.xml><?xml version="1.0" encoding="utf-8"?>
<p:tagLst xmlns:p="http://schemas.openxmlformats.org/presentationml/2006/main">
  <p:tag name="AS_UNIQUEID" val="12576"/>
</p:tagLst>
</file>

<file path=ppt/tags/tag298.xml><?xml version="1.0" encoding="utf-8"?>
<p:tagLst xmlns:p="http://schemas.openxmlformats.org/presentationml/2006/main">
  <p:tag name="AS_UNIQUEID" val="12577"/>
</p:tagLst>
</file>

<file path=ppt/tags/tag299.xml><?xml version="1.0" encoding="utf-8"?>
<p:tagLst xmlns:p="http://schemas.openxmlformats.org/presentationml/2006/main">
  <p:tag name="AS_UNIQUEID" val="12578"/>
</p:tagLst>
</file>

<file path=ppt/tags/tag3.xml><?xml version="1.0" encoding="utf-8"?>
<p:tagLst xmlns:p="http://schemas.openxmlformats.org/presentationml/2006/main">
  <p:tag name="AS_UNIQUEID" val="12587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00.xml><?xml version="1.0" encoding="utf-8"?>
<p:tagLst xmlns:p="http://schemas.openxmlformats.org/presentationml/2006/main">
  <p:tag name="AS_UNIQUEID" val="11213"/>
  <p:tag name="KSO_WM_DIAGRAM_GROUP_CODE" val="l1-1"/>
  <p:tag name="KSO_WM_TAG_VERSION" val="1.0"/>
  <p:tag name="KSO_WM_TEMPLATE_CATEGORY" val="diagram"/>
  <p:tag name="KSO_WM_TEMPLATE_INDEX" val="160266"/>
  <p:tag name="KSO_WM_UNIT_CLEAR" val="1"/>
  <p:tag name="KSO_WM_UNIT_COMPATIBLE" val="0"/>
  <p:tag name="KSO_WM_UNIT_HIGHLIGHT" val="0"/>
  <p:tag name="KSO_WM_UNIT_ID" val="diagram160266_3*l_h_f*1_3_1"/>
  <p:tag name="KSO_WM_UNIT_LAYERLEVEL" val="1_1_1"/>
  <p:tag name="KSO_WM_UNIT_PRESET_TEXT_INDEX" val="5"/>
  <p:tag name="KSO_WM_UNIT_PRESET_TEXT_LEN" val="80"/>
  <p:tag name="KSO_WM_UNIT_TEXT_FILL_FORE_SCHEMECOLOR_INDEX" val="13"/>
  <p:tag name="KSO_WM_UNIT_TEXT_FILL_TYPE" val="1"/>
  <p:tag name="KSO_WM_UNIT_VALUE" val="48"/>
</p:tagLst>
</file>

<file path=ppt/tags/tag301.xml><?xml version="1.0" encoding="utf-8"?>
<p:tagLst xmlns:p="http://schemas.openxmlformats.org/presentationml/2006/main">
  <p:tag name="AS_UNIQUEID" val="11214"/>
</p:tagLst>
</file>

<file path=ppt/tags/tag302.xml><?xml version="1.0" encoding="utf-8"?>
<p:tagLst xmlns:p="http://schemas.openxmlformats.org/presentationml/2006/main">
  <p:tag name="AS_UNIQUEID" val="11215"/>
</p:tagLst>
</file>

<file path=ppt/tags/tag303.xml><?xml version="1.0" encoding="utf-8"?>
<p:tagLst xmlns:p="http://schemas.openxmlformats.org/presentationml/2006/main">
  <p:tag name="AS_UNIQUEID" val="582"/>
</p:tagLst>
</file>

<file path=ppt/tags/tag304.xml><?xml version="1.0" encoding="utf-8"?>
<p:tagLst xmlns:p="http://schemas.openxmlformats.org/presentationml/2006/main">
  <p:tag name="AS_UNIQUEID" val="3656"/>
  <p:tag name="KSO_WM_BEAUTIFY_FLAG" val=""/>
</p:tagLst>
</file>

<file path=ppt/tags/tag305.xml><?xml version="1.0" encoding="utf-8"?>
<p:tagLst xmlns:p="http://schemas.openxmlformats.org/presentationml/2006/main">
  <p:tag name="AS_UNIQUEID" val="12581"/>
</p:tagLst>
</file>

<file path=ppt/tags/tag306.xml><?xml version="1.0" encoding="utf-8"?>
<p:tagLst xmlns:p="http://schemas.openxmlformats.org/presentationml/2006/main">
  <p:tag name="AS_UNIQUEID" val="12582"/>
</p:tagLst>
</file>

<file path=ppt/tags/tag307.xml><?xml version="1.0" encoding="utf-8"?>
<p:tagLst xmlns:p="http://schemas.openxmlformats.org/presentationml/2006/main">
  <p:tag name="AS_UNIQUEID" val="12580"/>
</p:tagLst>
</file>

<file path=ppt/tags/tag308.xml><?xml version="1.0" encoding="utf-8"?>
<p:tagLst xmlns:p="http://schemas.openxmlformats.org/presentationml/2006/main">
  <p:tag name="AS_UNIQUEID" val="12579"/>
</p:tagLst>
</file>

<file path=ppt/tags/tag309.xml><?xml version="1.0" encoding="utf-8"?>
<p:tagLst xmlns:p="http://schemas.openxmlformats.org/presentationml/2006/main">
  <p:tag name="AS_UNIQUEID" val="4557"/>
</p:tagLst>
</file>

<file path=ppt/tags/tag31.xml><?xml version="1.0" encoding="utf-8"?>
<p:tagLst xmlns:p="http://schemas.openxmlformats.org/presentationml/2006/main">
  <p:tag name="AS_UNIQUEID" val="12629"/>
</p:tagLst>
</file>

<file path=ppt/tags/tag310.xml><?xml version="1.0" encoding="utf-8"?>
<p:tagLst xmlns:p="http://schemas.openxmlformats.org/presentationml/2006/main">
  <p:tag name="AS_UNIQUEID" val="4558"/>
</p:tagLst>
</file>

<file path=ppt/tags/tag311.xml><?xml version="1.0" encoding="utf-8"?>
<p:tagLst xmlns:p="http://schemas.openxmlformats.org/presentationml/2006/main">
  <p:tag name="AS_UNIQUEID" val="4559"/>
</p:tagLst>
</file>

<file path=ppt/tags/tag312.xml><?xml version="1.0" encoding="utf-8"?>
<p:tagLst xmlns:p="http://schemas.openxmlformats.org/presentationml/2006/main">
  <p:tag name="AS_UNIQUEID" val="502"/>
</p:tagLst>
</file>

<file path=ppt/tags/tag313.xml><?xml version="1.0" encoding="utf-8"?>
<p:tagLst xmlns:p="http://schemas.openxmlformats.org/presentationml/2006/main">
  <p:tag name="AS_UNIQUEID" val="503"/>
</p:tagLst>
</file>

<file path=ppt/tags/tag314.xml><?xml version="1.0" encoding="utf-8"?>
<p:tagLst xmlns:p="http://schemas.openxmlformats.org/presentationml/2006/main">
  <p:tag name="AS_UNIQUEID" val="3656"/>
  <p:tag name="KSO_WM_BEAUTIFY_FLAG" val=""/>
</p:tagLst>
</file>

<file path=ppt/tags/tag315.xml><?xml version="1.0" encoding="utf-8"?>
<p:tagLst xmlns:p="http://schemas.openxmlformats.org/presentationml/2006/main">
  <p:tag name="AS_UNIQUEID" val="503"/>
</p:tagLst>
</file>

<file path=ppt/tags/tag316.xml><?xml version="1.0" encoding="utf-8"?>
<p:tagLst xmlns:p="http://schemas.openxmlformats.org/presentationml/2006/main">
  <p:tag name="AS_UNIQUEID" val="6107"/>
</p:tagLst>
</file>

<file path=ppt/tags/tag317.xml><?xml version="1.0" encoding="utf-8"?>
<p:tagLst xmlns:p="http://schemas.openxmlformats.org/presentationml/2006/main">
  <p:tag name="AS_UNIQUEID" val="3656"/>
  <p:tag name="KSO_WM_BEAUTIFY_FLAG" val=""/>
</p:tagLst>
</file>

<file path=ppt/tags/tag318.xml><?xml version="1.0" encoding="utf-8"?>
<p:tagLst xmlns:p="http://schemas.openxmlformats.org/presentationml/2006/main">
  <p:tag name="AS_UNIQUEID" val="3656"/>
  <p:tag name="KSO_WM_BEAUTIFY_FLAG" val=""/>
</p:tagLst>
</file>

<file path=ppt/tags/tag319.xml><?xml version="1.0" encoding="utf-8"?>
<p:tagLst xmlns:p="http://schemas.openxmlformats.org/presentationml/2006/main">
  <p:tag name="AS_UNIQUEID" val="11149"/>
</p:tagLst>
</file>

<file path=ppt/tags/tag32.xml><?xml version="1.0" encoding="utf-8"?>
<p:tagLst xmlns:p="http://schemas.openxmlformats.org/presentationml/2006/main">
  <p:tag name="AS_UNIQUEID" val="12630"/>
</p:tagLst>
</file>

<file path=ppt/tags/tag320.xml><?xml version="1.0" encoding="utf-8"?>
<p:tagLst xmlns:p="http://schemas.openxmlformats.org/presentationml/2006/main">
  <p:tag name="AS_UNIQUEID" val="1038"/>
</p:tagLst>
</file>

<file path=ppt/tags/tag321.xml><?xml version="1.0" encoding="utf-8"?>
<p:tagLst xmlns:p="http://schemas.openxmlformats.org/presentationml/2006/main">
  <p:tag name="AS_UNIQUEID" val="1039"/>
</p:tagLst>
</file>

<file path=ppt/tags/tag322.xml><?xml version="1.0" encoding="utf-8"?>
<p:tagLst xmlns:p="http://schemas.openxmlformats.org/presentationml/2006/main">
  <p:tag name="AS_UNIQUEID" val="1040"/>
</p:tagLst>
</file>

<file path=ppt/tags/tag323.xml><?xml version="1.0" encoding="utf-8"?>
<p:tagLst xmlns:p="http://schemas.openxmlformats.org/presentationml/2006/main">
  <p:tag name="AS_UNIQUEID" val="1042"/>
</p:tagLst>
</file>

<file path=ppt/tags/tag324.xml><?xml version="1.0" encoding="utf-8"?>
<p:tagLst xmlns:p="http://schemas.openxmlformats.org/presentationml/2006/main">
  <p:tag name="AS_UNIQUEID" val="1043"/>
</p:tagLst>
</file>

<file path=ppt/tags/tag325.xml><?xml version="1.0" encoding="utf-8"?>
<p:tagLst xmlns:p="http://schemas.openxmlformats.org/presentationml/2006/main">
  <p:tag name="AS_UNIQUEID" val="1044"/>
</p:tagLst>
</file>

<file path=ppt/tags/tag326.xml><?xml version="1.0" encoding="utf-8"?>
<p:tagLst xmlns:p="http://schemas.openxmlformats.org/presentationml/2006/main">
  <p:tag name="AS_UNIQUEID" val="1045"/>
</p:tagLst>
</file>

<file path=ppt/tags/tag327.xml><?xml version="1.0" encoding="utf-8"?>
<p:tagLst xmlns:p="http://schemas.openxmlformats.org/presentationml/2006/main">
  <p:tag name="AS_UNIQUEID" val="1046"/>
</p:tagLst>
</file>

<file path=ppt/tags/tag328.xml><?xml version="1.0" encoding="utf-8"?>
<p:tagLst xmlns:p="http://schemas.openxmlformats.org/presentationml/2006/main">
  <p:tag name="AS_UNIQUEID" val="1047"/>
</p:tagLst>
</file>

<file path=ppt/tags/tag329.xml><?xml version="1.0" encoding="utf-8"?>
<p:tagLst xmlns:p="http://schemas.openxmlformats.org/presentationml/2006/main">
  <p:tag name="AS_UNIQUEID" val="1048"/>
</p:tagLst>
</file>

<file path=ppt/tags/tag33.xml><?xml version="1.0" encoding="utf-8"?>
<p:tagLst xmlns:p="http://schemas.openxmlformats.org/presentationml/2006/main">
  <p:tag name="AS_UNIQUEID" val="10500"/>
  <p:tag name="KSO_WM_BEAUTIFY_FLAG" val=""/>
</p:tagLst>
</file>

<file path=ppt/tags/tag330.xml><?xml version="1.0" encoding="utf-8"?>
<p:tagLst xmlns:p="http://schemas.openxmlformats.org/presentationml/2006/main">
  <p:tag name="AS_UNIQUEID" val="1049"/>
</p:tagLst>
</file>

<file path=ppt/tags/tag331.xml><?xml version="1.0" encoding="utf-8"?>
<p:tagLst xmlns:p="http://schemas.openxmlformats.org/presentationml/2006/main">
  <p:tag name="AS_UNIQUEID" val="1050"/>
</p:tagLst>
</file>

<file path=ppt/tags/tag332.xml><?xml version="1.0" encoding="utf-8"?>
<p:tagLst xmlns:p="http://schemas.openxmlformats.org/presentationml/2006/main">
  <p:tag name="AS_UNIQUEID" val="1051"/>
</p:tagLst>
</file>

<file path=ppt/tags/tag333.xml><?xml version="1.0" encoding="utf-8"?>
<p:tagLst xmlns:p="http://schemas.openxmlformats.org/presentationml/2006/main">
  <p:tag name="AS_UNIQUEID" val="1052"/>
</p:tagLst>
</file>

<file path=ppt/tags/tag334.xml><?xml version="1.0" encoding="utf-8"?>
<p:tagLst xmlns:p="http://schemas.openxmlformats.org/presentationml/2006/main">
  <p:tag name="AS_UNIQUEID" val="1053"/>
</p:tagLst>
</file>

<file path=ppt/tags/tag335.xml><?xml version="1.0" encoding="utf-8"?>
<p:tagLst xmlns:p="http://schemas.openxmlformats.org/presentationml/2006/main">
  <p:tag name="AS_UNIQUEID" val="1054"/>
</p:tagLst>
</file>

<file path=ppt/tags/tag336.xml><?xml version="1.0" encoding="utf-8"?>
<p:tagLst xmlns:p="http://schemas.openxmlformats.org/presentationml/2006/main">
  <p:tag name="AS_UNIQUEID" val="1055"/>
</p:tagLst>
</file>

<file path=ppt/tags/tag337.xml><?xml version="1.0" encoding="utf-8"?>
<p:tagLst xmlns:p="http://schemas.openxmlformats.org/presentationml/2006/main">
  <p:tag name="AS_UNIQUEID" val="1056"/>
  <p:tag name="KSO_WM_UNIT_PLACING_PICTURE_USER_VIEWPORT" val="{&quot;height&quot;:1245,&quot;width&quot;:9732}"/>
</p:tagLst>
</file>

<file path=ppt/tags/tag338.xml><?xml version="1.0" encoding="utf-8"?>
<p:tagLst xmlns:p="http://schemas.openxmlformats.org/presentationml/2006/main">
  <p:tag name="AS_UNIQUEID" val="1057"/>
</p:tagLst>
</file>

<file path=ppt/tags/tag339.xml><?xml version="1.0" encoding="utf-8"?>
<p:tagLst xmlns:p="http://schemas.openxmlformats.org/presentationml/2006/main">
  <p:tag name="AS_UNIQUEID" val="12700"/>
</p:tagLst>
</file>

<file path=ppt/tags/tag34.xml><?xml version="1.0" encoding="utf-8"?>
<p:tagLst xmlns:p="http://schemas.openxmlformats.org/presentationml/2006/main">
  <p:tag name="AS_UNIQUEID" val="6079"/>
</p:tagLst>
</file>

<file path=ppt/tags/tag340.xml><?xml version="1.0" encoding="utf-8"?>
<p:tagLst xmlns:p="http://schemas.openxmlformats.org/presentationml/2006/main">
  <p:tag name="AS_UNIQUEID" val="12701"/>
</p:tagLst>
</file>

<file path=ppt/tags/tag341.xml><?xml version="1.0" encoding="utf-8"?>
<p:tagLst xmlns:p="http://schemas.openxmlformats.org/presentationml/2006/main">
  <p:tag name="AS_UNIQUEID" val="12702"/>
</p:tagLst>
</file>

<file path=ppt/tags/tag342.xml><?xml version="1.0" encoding="utf-8"?>
<p:tagLst xmlns:p="http://schemas.openxmlformats.org/presentationml/2006/main">
  <p:tag name="AS_UNIQUEID" val="12703"/>
</p:tagLst>
</file>

<file path=ppt/tags/tag343.xml><?xml version="1.0" encoding="utf-8"?>
<p:tagLst xmlns:p="http://schemas.openxmlformats.org/presentationml/2006/main">
  <p:tag name="AS_UNIQUEID" val="12704"/>
</p:tagLst>
</file>

<file path=ppt/tags/tag344.xml><?xml version="1.0" encoding="utf-8"?>
<p:tagLst xmlns:p="http://schemas.openxmlformats.org/presentationml/2006/main">
  <p:tag name="AS_UNIQUEID" val="12622"/>
</p:tagLst>
</file>

<file path=ppt/tags/tag345.xml><?xml version="1.0" encoding="utf-8"?>
<p:tagLst xmlns:p="http://schemas.openxmlformats.org/presentationml/2006/main">
  <p:tag name="AS_UNIQUEID" val="12623"/>
</p:tagLst>
</file>

<file path=ppt/tags/tag346.xml><?xml version="1.0" encoding="utf-8"?>
<p:tagLst xmlns:p="http://schemas.openxmlformats.org/presentationml/2006/main">
  <p:tag name="AS_UNIQUEID" val="12624"/>
</p:tagLst>
</file>

<file path=ppt/tags/tag347.xml><?xml version="1.0" encoding="utf-8"?>
<p:tagLst xmlns:p="http://schemas.openxmlformats.org/presentationml/2006/main">
  <p:tag name="AS_UNIQUEID" val="12625"/>
</p:tagLst>
</file>

<file path=ppt/tags/tag348.xml><?xml version="1.0" encoding="utf-8"?>
<p:tagLst xmlns:p="http://schemas.openxmlformats.org/presentationml/2006/main">
  <p:tag name="AS_UNIQUEID" val="12626"/>
</p:tagLst>
</file>

<file path=ppt/tags/tag349.xml><?xml version="1.0" encoding="utf-8"?>
<p:tagLst xmlns:p="http://schemas.openxmlformats.org/presentationml/2006/main">
  <p:tag name="AS_UNIQUEID" val="12627"/>
</p:tagLst>
</file>

<file path=ppt/tags/tag35.xml><?xml version="1.0" encoding="utf-8"?>
<p:tagLst xmlns:p="http://schemas.openxmlformats.org/presentationml/2006/main">
  <p:tag name="AS_UNIQUEID" val="4105"/>
  <p:tag name="KSO_WM_BEAUTIFY_FLAG" val=""/>
</p:tagLst>
</file>

<file path=ppt/tags/tag350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36.xml><?xml version="1.0" encoding="utf-8"?>
<p:tagLst xmlns:p="http://schemas.openxmlformats.org/presentationml/2006/main">
  <p:tag name="AS_UNIQUEID" val="11249"/>
</p:tagLst>
</file>

<file path=ppt/tags/tag37.xml><?xml version="1.0" encoding="utf-8"?>
<p:tagLst xmlns:p="http://schemas.openxmlformats.org/presentationml/2006/main">
  <p:tag name="AS_UNIQUEID" val="12651"/>
</p:tagLst>
</file>

<file path=ppt/tags/tag38.xml><?xml version="1.0" encoding="utf-8"?>
<p:tagLst xmlns:p="http://schemas.openxmlformats.org/presentationml/2006/main">
  <p:tag name="AS_UNIQUEID" val="6382"/>
</p:tagLst>
</file>

<file path=ppt/tags/tag39.xml><?xml version="1.0" encoding="utf-8"?>
<p:tagLst xmlns:p="http://schemas.openxmlformats.org/presentationml/2006/main">
  <p:tag name="AS_UNIQUEID" val="6383"/>
  <p:tag name="KSO_WM_BEAUTIFY_FLAG" val=""/>
</p:tagLst>
</file>

<file path=ppt/tags/tag4.xml><?xml version="1.0" encoding="utf-8"?>
<p:tagLst xmlns:p="http://schemas.openxmlformats.org/presentationml/2006/main">
  <p:tag name="AS_UNIQUEID" val="12588"/>
</p:tagLst>
</file>

<file path=ppt/tags/tag40.xml><?xml version="1.0" encoding="utf-8"?>
<p:tagLst xmlns:p="http://schemas.openxmlformats.org/presentationml/2006/main">
  <p:tag name="AS_UNIQUEID" val="6384"/>
  <p:tag name="KSO_WM_BEAUTIFY_FLAG" val=""/>
</p:tagLst>
</file>

<file path=ppt/tags/tag41.xml><?xml version="1.0" encoding="utf-8"?>
<p:tagLst xmlns:p="http://schemas.openxmlformats.org/presentationml/2006/main">
  <p:tag name="AS_UNIQUEID" val="6385"/>
  <p:tag name="KSO_WM_BEAUTIFY_FLAG" val=""/>
</p:tagLst>
</file>

<file path=ppt/tags/tag42.xml><?xml version="1.0" encoding="utf-8"?>
<p:tagLst xmlns:p="http://schemas.openxmlformats.org/presentationml/2006/main">
  <p:tag name="AS_UNIQUEID" val="6386"/>
  <p:tag name="KSO_WM_BEAUTIFY_FLAG" val=""/>
</p:tagLst>
</file>

<file path=ppt/tags/tag43.xml><?xml version="1.0" encoding="utf-8"?>
<p:tagLst xmlns:p="http://schemas.openxmlformats.org/presentationml/2006/main">
  <p:tag name="AS_UNIQUEID" val="6387"/>
  <p:tag name="KSO_WM_BEAUTIFY_FLAG" val=""/>
</p:tagLst>
</file>

<file path=ppt/tags/tag44.xml><?xml version="1.0" encoding="utf-8"?>
<p:tagLst xmlns:p="http://schemas.openxmlformats.org/presentationml/2006/main">
  <p:tag name="AS_UNIQUEID" val="6388"/>
  <p:tag name="KSO_WM_BEAUTIFY_FLAG" val=""/>
</p:tagLst>
</file>

<file path=ppt/tags/tag45.xml><?xml version="1.0" encoding="utf-8"?>
<p:tagLst xmlns:p="http://schemas.openxmlformats.org/presentationml/2006/main">
  <p:tag name="AS_UNIQUEID" val="6389"/>
  <p:tag name="KSO_WM_BEAUTIFY_FLAG" val=""/>
</p:tagLst>
</file>

<file path=ppt/tags/tag46.xml><?xml version="1.0" encoding="utf-8"?>
<p:tagLst xmlns:p="http://schemas.openxmlformats.org/presentationml/2006/main">
  <p:tag name="AS_UNIQUEID" val="6390"/>
  <p:tag name="KSO_WM_BEAUTIFY_FLAG" val=""/>
</p:tagLst>
</file>

<file path=ppt/tags/tag47.xml><?xml version="1.0" encoding="utf-8"?>
<p:tagLst xmlns:p="http://schemas.openxmlformats.org/presentationml/2006/main">
  <p:tag name="AS_UNIQUEID" val="6391"/>
  <p:tag name="KSO_WM_BEAUTIFY_FLAG" val=""/>
</p:tagLst>
</file>

<file path=ppt/tags/tag48.xml><?xml version="1.0" encoding="utf-8"?>
<p:tagLst xmlns:p="http://schemas.openxmlformats.org/presentationml/2006/main">
  <p:tag name="AS_UNIQUEID" val="6392"/>
  <p:tag name="KSO_WM_BEAUTIFY_FLAG" val=""/>
</p:tagLst>
</file>

<file path=ppt/tags/tag49.xml><?xml version="1.0" encoding="utf-8"?>
<p:tagLst xmlns:p="http://schemas.openxmlformats.org/presentationml/2006/main">
  <p:tag name="AS_UNIQUEID" val="6393"/>
  <p:tag name="KSO_WM_BEAUTIFY_FLAG" val=""/>
</p:tagLst>
</file>

<file path=ppt/tags/tag5.xml><?xml version="1.0" encoding="utf-8"?>
<p:tagLst xmlns:p="http://schemas.openxmlformats.org/presentationml/2006/main">
  <p:tag name="AS_UNIQUEID" val="12589"/>
  <p:tag name="KSO_WM_BEAUTIFY_FLAG" val=""/>
</p:tagLst>
</file>

<file path=ppt/tags/tag50.xml><?xml version="1.0" encoding="utf-8"?>
<p:tagLst xmlns:p="http://schemas.openxmlformats.org/presentationml/2006/main">
  <p:tag name="AS_UNIQUEID" val="6394"/>
  <p:tag name="KSO_WM_BEAUTIFY_FLAG" val=""/>
</p:tagLst>
</file>

<file path=ppt/tags/tag51.xml><?xml version="1.0" encoding="utf-8"?>
<p:tagLst xmlns:p="http://schemas.openxmlformats.org/presentationml/2006/main">
  <p:tag name="AS_UNIQUEID" val="6395"/>
  <p:tag name="KSO_WM_BEAUTIFY_FLAG" val=""/>
</p:tagLst>
</file>

<file path=ppt/tags/tag52.xml><?xml version="1.0" encoding="utf-8"?>
<p:tagLst xmlns:p="http://schemas.openxmlformats.org/presentationml/2006/main">
  <p:tag name="AS_UNIQUEID" val="6396"/>
  <p:tag name="KSO_WM_BEAUTIFY_FLAG" val=""/>
</p:tagLst>
</file>

<file path=ppt/tags/tag53.xml><?xml version="1.0" encoding="utf-8"?>
<p:tagLst xmlns:p="http://schemas.openxmlformats.org/presentationml/2006/main">
  <p:tag name="AS_UNIQUEID" val="6397"/>
  <p:tag name="KSO_WM_BEAUTIFY_FLAG" val=""/>
</p:tagLst>
</file>

<file path=ppt/tags/tag54.xml><?xml version="1.0" encoding="utf-8"?>
<p:tagLst xmlns:p="http://schemas.openxmlformats.org/presentationml/2006/main">
  <p:tag name="AS_UNIQUEID" val="6398"/>
  <p:tag name="KSO_WM_BEAUTIFY_FLAG" val=""/>
</p:tagLst>
</file>

<file path=ppt/tags/tag55.xml><?xml version="1.0" encoding="utf-8"?>
<p:tagLst xmlns:p="http://schemas.openxmlformats.org/presentationml/2006/main">
  <p:tag name="AS_UNIQUEID" val="6399"/>
  <p:tag name="KSO_WM_BEAUTIFY_FLAG" val=""/>
</p:tagLst>
</file>

<file path=ppt/tags/tag56.xml><?xml version="1.0" encoding="utf-8"?>
<p:tagLst xmlns:p="http://schemas.openxmlformats.org/presentationml/2006/main">
  <p:tag name="AS_UNIQUEID" val="6400"/>
  <p:tag name="KSO_WM_BEAUTIFY_FLAG" val=""/>
</p:tagLst>
</file>

<file path=ppt/tags/tag57.xml><?xml version="1.0" encoding="utf-8"?>
<p:tagLst xmlns:p="http://schemas.openxmlformats.org/presentationml/2006/main">
  <p:tag name="AS_UNIQUEID" val="9464"/>
</p:tagLst>
</file>

<file path=ppt/tags/tag58.xml><?xml version="1.0" encoding="utf-8"?>
<p:tagLst xmlns:p="http://schemas.openxmlformats.org/presentationml/2006/main">
  <p:tag name="AS_UNIQUEID" val="478"/>
  <p:tag name="KSO_WM_BEAUTIFY_FLAG" val=""/>
</p:tagLst>
</file>

<file path=ppt/tags/tag59.xml><?xml version="1.0" encoding="utf-8"?>
<p:tagLst xmlns:p="http://schemas.openxmlformats.org/presentationml/2006/main">
  <p:tag name="AS_UNIQUEID" val="479"/>
  <p:tag name="KSO_WM_BEAUTIFY_FLAG" val=""/>
</p:tagLst>
</file>

<file path=ppt/tags/tag6.xml><?xml version="1.0" encoding="utf-8"?>
<p:tagLst xmlns:p="http://schemas.openxmlformats.org/presentationml/2006/main">
  <p:tag name="AS_UNIQUEID" val="12591"/>
</p:tagLst>
</file>

<file path=ppt/tags/tag60.xml><?xml version="1.0" encoding="utf-8"?>
<p:tagLst xmlns:p="http://schemas.openxmlformats.org/presentationml/2006/main">
  <p:tag name="AS_UNIQUEID" val="477"/>
  <p:tag name="KSO_WM_BEAUTIFY_FLAG" val=""/>
</p:tagLst>
</file>

<file path=ppt/tags/tag61.xml><?xml version="1.0" encoding="utf-8"?>
<p:tagLst xmlns:p="http://schemas.openxmlformats.org/presentationml/2006/main">
  <p:tag name="AS_UNIQUEID" val="12373"/>
</p:tagLst>
</file>

<file path=ppt/tags/tag62.xml><?xml version="1.0" encoding="utf-8"?>
<p:tagLst xmlns:p="http://schemas.openxmlformats.org/presentationml/2006/main">
  <p:tag name="AS_UNIQUEID" val="12374"/>
</p:tagLst>
</file>

<file path=ppt/tags/tag63.xml><?xml version="1.0" encoding="utf-8"?>
<p:tagLst xmlns:p="http://schemas.openxmlformats.org/presentationml/2006/main">
  <p:tag name="AS_UNIQUEID" val="12375"/>
</p:tagLst>
</file>

<file path=ppt/tags/tag64.xml><?xml version="1.0" encoding="utf-8"?>
<p:tagLst xmlns:p="http://schemas.openxmlformats.org/presentationml/2006/main">
  <p:tag name="AS_UNIQUEID" val="12376"/>
</p:tagLst>
</file>

<file path=ppt/tags/tag65.xml><?xml version="1.0" encoding="utf-8"?>
<p:tagLst xmlns:p="http://schemas.openxmlformats.org/presentationml/2006/main">
  <p:tag name="AS_UNIQUEID" val="12377"/>
</p:tagLst>
</file>

<file path=ppt/tags/tag66.xml><?xml version="1.0" encoding="utf-8"?>
<p:tagLst xmlns:p="http://schemas.openxmlformats.org/presentationml/2006/main">
  <p:tag name="AS_UNIQUEID" val="12378"/>
</p:tagLst>
</file>

<file path=ppt/tags/tag67.xml><?xml version="1.0" encoding="utf-8"?>
<p:tagLst xmlns:p="http://schemas.openxmlformats.org/presentationml/2006/main">
  <p:tag name="AS_UNIQUEID" val="12379"/>
</p:tagLst>
</file>

<file path=ppt/tags/tag68.xml><?xml version="1.0" encoding="utf-8"?>
<p:tagLst xmlns:p="http://schemas.openxmlformats.org/presentationml/2006/main">
  <p:tag name="AS_UNIQUEID" val="478"/>
  <p:tag name="KSO_WM_BEAUTIFY_FLAG" val=""/>
</p:tagLst>
</file>

<file path=ppt/tags/tag69.xml><?xml version="1.0" encoding="utf-8"?>
<p:tagLst xmlns:p="http://schemas.openxmlformats.org/presentationml/2006/main">
  <p:tag name="AS_UNIQUEID" val="12382"/>
</p:tagLst>
</file>

<file path=ppt/tags/tag7.xml><?xml version="1.0" encoding="utf-8"?>
<p:tagLst xmlns:p="http://schemas.openxmlformats.org/presentationml/2006/main">
  <p:tag name="AS_UNIQUEID" val="12592"/>
</p:tagLst>
</file>

<file path=ppt/tags/tag70.xml><?xml version="1.0" encoding="utf-8"?>
<p:tagLst xmlns:p="http://schemas.openxmlformats.org/presentationml/2006/main">
  <p:tag name="AS_UNIQUEID" val="12383"/>
</p:tagLst>
</file>

<file path=ppt/tags/tag71.xml><?xml version="1.0" encoding="utf-8"?>
<p:tagLst xmlns:p="http://schemas.openxmlformats.org/presentationml/2006/main">
  <p:tag name="AS_UNIQUEID" val="5527"/>
</p:tagLst>
</file>

<file path=ppt/tags/tag72.xml><?xml version="1.0" encoding="utf-8"?>
<p:tagLst xmlns:p="http://schemas.openxmlformats.org/presentationml/2006/main">
  <p:tag name="AS_UNIQUEID" val="12384"/>
</p:tagLst>
</file>

<file path=ppt/tags/tag73.xml><?xml version="1.0" encoding="utf-8"?>
<p:tagLst xmlns:p="http://schemas.openxmlformats.org/presentationml/2006/main">
  <p:tag name="AS_UNIQUEID" val="12385"/>
</p:tagLst>
</file>

<file path=ppt/tags/tag74.xml><?xml version="1.0" encoding="utf-8"?>
<p:tagLst xmlns:p="http://schemas.openxmlformats.org/presentationml/2006/main">
  <p:tag name="AS_UNIQUEID" val="6083"/>
</p:tagLst>
</file>

<file path=ppt/tags/tag75.xml><?xml version="1.0" encoding="utf-8"?>
<p:tagLst xmlns:p="http://schemas.openxmlformats.org/presentationml/2006/main">
  <p:tag name="AS_UNIQUEID" val="12659"/>
</p:tagLst>
</file>

<file path=ppt/tags/tag76.xml><?xml version="1.0" encoding="utf-8"?>
<p:tagLst xmlns:p="http://schemas.openxmlformats.org/presentationml/2006/main">
  <p:tag name="AS_UNIQUEID" val="12408"/>
</p:tagLst>
</file>

<file path=ppt/tags/tag77.xml><?xml version="1.0" encoding="utf-8"?>
<p:tagLst xmlns:p="http://schemas.openxmlformats.org/presentationml/2006/main">
  <p:tag name="AS_UNIQUEID" val="12409"/>
</p:tagLst>
</file>

<file path=ppt/tags/tag78.xml><?xml version="1.0" encoding="utf-8"?>
<p:tagLst xmlns:p="http://schemas.openxmlformats.org/presentationml/2006/main">
  <p:tag name="AS_UNIQUEID" val="12411"/>
</p:tagLst>
</file>

<file path=ppt/tags/tag79.xml><?xml version="1.0" encoding="utf-8"?>
<p:tagLst xmlns:p="http://schemas.openxmlformats.org/presentationml/2006/main">
  <p:tag name="AS_UNIQUEID" val="12412"/>
</p:tagLst>
</file>

<file path=ppt/tags/tag8.xml><?xml version="1.0" encoding="utf-8"?>
<p:tagLst xmlns:p="http://schemas.openxmlformats.org/presentationml/2006/main">
  <p:tag name="AS_UNIQUEID" val="12593"/>
</p:tagLst>
</file>

<file path=ppt/tags/tag80.xml><?xml version="1.0" encoding="utf-8"?>
<p:tagLst xmlns:p="http://schemas.openxmlformats.org/presentationml/2006/main">
  <p:tag name="AS_UNIQUEID" val="12413"/>
</p:tagLst>
</file>

<file path=ppt/tags/tag81.xml><?xml version="1.0" encoding="utf-8"?>
<p:tagLst xmlns:p="http://schemas.openxmlformats.org/presentationml/2006/main">
  <p:tag name="AS_UNIQUEID" val="12414"/>
</p:tagLst>
</file>

<file path=ppt/tags/tag82.xml><?xml version="1.0" encoding="utf-8"?>
<p:tagLst xmlns:p="http://schemas.openxmlformats.org/presentationml/2006/main">
  <p:tag name="AS_UNIQUEID" val="12415"/>
</p:tagLst>
</file>

<file path=ppt/tags/tag83.xml><?xml version="1.0" encoding="utf-8"?>
<p:tagLst xmlns:p="http://schemas.openxmlformats.org/presentationml/2006/main">
  <p:tag name="AS_UNIQUEID" val="12416"/>
</p:tagLst>
</file>

<file path=ppt/tags/tag84.xml><?xml version="1.0" encoding="utf-8"?>
<p:tagLst xmlns:p="http://schemas.openxmlformats.org/presentationml/2006/main">
  <p:tag name="AS_UNIQUEID" val="12417"/>
</p:tagLst>
</file>

<file path=ppt/tags/tag85.xml><?xml version="1.0" encoding="utf-8"?>
<p:tagLst xmlns:p="http://schemas.openxmlformats.org/presentationml/2006/main">
  <p:tag name="AS_UNIQUEID" val="12418"/>
</p:tagLst>
</file>

<file path=ppt/tags/tag86.xml><?xml version="1.0" encoding="utf-8"?>
<p:tagLst xmlns:p="http://schemas.openxmlformats.org/presentationml/2006/main">
  <p:tag name="AS_UNIQUEID" val="12419"/>
</p:tagLst>
</file>

<file path=ppt/tags/tag87.xml><?xml version="1.0" encoding="utf-8"?>
<p:tagLst xmlns:p="http://schemas.openxmlformats.org/presentationml/2006/main">
  <p:tag name="AS_UNIQUEID" val="12420"/>
</p:tagLst>
</file>

<file path=ppt/tags/tag88.xml><?xml version="1.0" encoding="utf-8"?>
<p:tagLst xmlns:p="http://schemas.openxmlformats.org/presentationml/2006/main">
  <p:tag name="AS_UNIQUEID" val="12421"/>
</p:tagLst>
</file>

<file path=ppt/tags/tag89.xml><?xml version="1.0" encoding="utf-8"?>
<p:tagLst xmlns:p="http://schemas.openxmlformats.org/presentationml/2006/main">
  <p:tag name="AS_UNIQUEID" val="12422"/>
</p:tagLst>
</file>

<file path=ppt/tags/tag9.xml><?xml version="1.0" encoding="utf-8"?>
<p:tagLst xmlns:p="http://schemas.openxmlformats.org/presentationml/2006/main">
  <p:tag name="AS_UNIQUEID" val="12594"/>
  <p:tag name="KSO_WM_BEAUTIFY_FLAG" val=""/>
</p:tagLst>
</file>

<file path=ppt/tags/tag90.xml><?xml version="1.0" encoding="utf-8"?>
<p:tagLst xmlns:p="http://schemas.openxmlformats.org/presentationml/2006/main">
  <p:tag name="AS_UNIQUEID" val="12423"/>
</p:tagLst>
</file>

<file path=ppt/tags/tag91.xml><?xml version="1.0" encoding="utf-8"?>
<p:tagLst xmlns:p="http://schemas.openxmlformats.org/presentationml/2006/main">
  <p:tag name="AS_UNIQUEID" val="12424"/>
</p:tagLst>
</file>

<file path=ppt/tags/tag92.xml><?xml version="1.0" encoding="utf-8"?>
<p:tagLst xmlns:p="http://schemas.openxmlformats.org/presentationml/2006/main">
  <p:tag name="AS_UNIQUEID" val="12425"/>
</p:tagLst>
</file>

<file path=ppt/tags/tag93.xml><?xml version="1.0" encoding="utf-8"?>
<p:tagLst xmlns:p="http://schemas.openxmlformats.org/presentationml/2006/main">
  <p:tag name="AS_UNIQUEID" val="12426"/>
</p:tagLst>
</file>

<file path=ppt/tags/tag94.xml><?xml version="1.0" encoding="utf-8"?>
<p:tagLst xmlns:p="http://schemas.openxmlformats.org/presentationml/2006/main">
  <p:tag name="AS_UNIQUEID" val="12427"/>
</p:tagLst>
</file>

<file path=ppt/tags/tag95.xml><?xml version="1.0" encoding="utf-8"?>
<p:tagLst xmlns:p="http://schemas.openxmlformats.org/presentationml/2006/main">
  <p:tag name="AS_UNIQUEID" val="479"/>
</p:tagLst>
</file>

<file path=ppt/tags/tag96.xml><?xml version="1.0" encoding="utf-8"?>
<p:tagLst xmlns:p="http://schemas.openxmlformats.org/presentationml/2006/main">
  <p:tag name="AS_UNIQUEID" val="3911"/>
</p:tagLst>
</file>

<file path=ppt/tags/tag97.xml><?xml version="1.0" encoding="utf-8"?>
<p:tagLst xmlns:p="http://schemas.openxmlformats.org/presentationml/2006/main">
  <p:tag name="AS_UNIQUEID" val="6411"/>
</p:tagLst>
</file>

<file path=ppt/tags/tag98.xml><?xml version="1.0" encoding="utf-8"?>
<p:tagLst xmlns:p="http://schemas.openxmlformats.org/presentationml/2006/main">
  <p:tag name="AS_UNIQUEID" val="10500"/>
</p:tagLst>
</file>

<file path=ppt/tags/tag99.xml><?xml version="1.0" encoding="utf-8"?>
<p:tagLst xmlns:p="http://schemas.openxmlformats.org/presentationml/2006/main">
  <p:tag name="AS_UNIQUEID" val="6079"/>
  <p:tag name="KSO_WM_BEAUTIFY_FLAG" val=""/>
</p:tagLst>
</file>

<file path=ppt/theme/theme1.xml><?xml version="1.0" encoding="utf-8"?>
<a:theme xmlns:a="http://schemas.openxmlformats.org/drawingml/2006/main" name="2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2239</Words>
  <Application>WPS 演示</Application>
  <PresentationFormat/>
  <Paragraphs>330</Paragraphs>
  <Slides>15</Slides>
  <Notes>8</Notes>
  <HiddenSlides>0</HiddenSlides>
  <MMClips>5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8" baseType="lpstr">
      <vt:lpstr>Arial</vt:lpstr>
      <vt:lpstr>宋体</vt:lpstr>
      <vt:lpstr>Wingdings</vt:lpstr>
      <vt:lpstr>Wingdings</vt:lpstr>
      <vt:lpstr>微软雅黑</vt:lpstr>
      <vt:lpstr>华文楷体</vt:lpstr>
      <vt:lpstr>华光中圆_CNKI</vt:lpstr>
      <vt:lpstr>楷体</vt:lpstr>
      <vt:lpstr>华文中宋</vt:lpstr>
      <vt:lpstr>黑体</vt:lpstr>
      <vt:lpstr>等线</vt:lpstr>
      <vt:lpstr>Arial</vt:lpstr>
      <vt:lpstr>Calibri</vt:lpstr>
      <vt:lpstr>Open Sans</vt:lpstr>
      <vt:lpstr>Times New Roman</vt:lpstr>
      <vt:lpstr>Arial Unicode MS</vt:lpstr>
      <vt:lpstr>仿宋</vt:lpstr>
      <vt:lpstr>华光行楷_CNKI</vt:lpstr>
      <vt:lpstr>Courier New</vt:lpstr>
      <vt:lpstr>Amelia BT</vt:lpstr>
      <vt:lpstr>Segoe Print</vt:lpstr>
      <vt:lpstr>华文细黑</vt:lpstr>
      <vt:lpstr>2_WPS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Administrator</cp:lastModifiedBy>
  <cp:revision>2</cp:revision>
  <cp:lastPrinted>2025-02-09T14:44:00Z</cp:lastPrinted>
  <dcterms:created xsi:type="dcterms:W3CDTF">2025-02-09T14:44:00Z</dcterms:created>
  <dcterms:modified xsi:type="dcterms:W3CDTF">2025-02-13T08:31:37Z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15FC30826EF24140A51A9D96E2FC7222_12</vt:lpwstr>
  </property>
  <property fmtid="{D5CDD505-2E9C-101B-9397-08002B2CF9AE}" pid="7" name="KSOProductBuildVer">
    <vt:lpwstr>2052-12.1.0.19770</vt:lpwstr>
  </property>
</Properties>
</file>