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wdp" ContentType="image/vnd.ms-photo"/>
  <Default Extension="svg" ContentType="image/sv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removePersonalInfoOnSave="1">
  <p:sldMasterIdLst>
    <p:sldMasterId id="2147483648" r:id="rId2"/>
  </p:sldMasterIdLst>
  <p:notesMasterIdLst>
    <p:notesMasterId r:id="rId3"/>
  </p:notesMasterIdLst>
  <p:handoutMasterIdLst>
    <p:handoutMasterId r:id="rId4"/>
  </p:handoutMasterIdLst>
  <p:sldIdLst>
    <p:sldId id="1100" r:id="rId5"/>
    <p:sldId id="1101" r:id="rId6"/>
    <p:sldId id="548" r:id="rId7"/>
    <p:sldId id="1027" r:id="rId8"/>
    <p:sldId id="1076" r:id="rId9"/>
    <p:sldId id="920" r:id="rId10"/>
    <p:sldId id="1077" r:id="rId11"/>
    <p:sldId id="1078" r:id="rId12"/>
    <p:sldId id="1087" r:id="rId13"/>
    <p:sldId id="1080" r:id="rId14"/>
    <p:sldId id="1081" r:id="rId15"/>
    <p:sldId id="937" r:id="rId16"/>
    <p:sldId id="1053" r:id="rId17"/>
    <p:sldId id="1059" r:id="rId18"/>
    <p:sldId id="1102" r:id="rId19"/>
    <p:sldId id="1103" r:id="rId20"/>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0" userDrawn="1">
          <p15:clr>
            <a:srgbClr val="A4A3A4"/>
          </p15:clr>
        </p15:guide>
        <p15:guide id="2" pos="3864" userDrawn="1">
          <p15:clr>
            <a:srgbClr val="A4A3A4"/>
          </p15:clr>
        </p15:guide>
      </p15:sldGuideLst>
    </p:ext>
  </p:extLst>
</p:presentation>
</file>

<file path=ppt/commentAuthors.xml><?xml version="1.0" encoding="utf-8"?>
<p:cmAuthorLst xmlns:p="http://schemas.openxmlformats.org/presentationml/2006/main">
  <p:cmAuthor id="2" name="作者" initials="A" lastIdx="0" clrIdx="1"/>
  <p:cmAuthor id="1" name="lenovo" initials="l" lastIdx="0" clrIdx="0"/>
  <p:cmAuthor id="0" name="未知用户1" initials="未知用户1" lastIdx="0" clrIdx="2"/>
  <p:cmAuthor id="7" name="1206988966@qq.com" initials="1" lastIdx="0" clrIdx="2"/>
  <p:cmAuthor id="8" name="姜伟光" initials="姜" lastIdx="0" clrIdx="0"/>
  <p:cmAuthor id="3" name="靳曼" initials="靳" lastIdx="0" clrIdx="2"/>
  <p:cmAuthor id="10" name="HUAWEI" initials="H" lastIdx="0" clrIdx="9"/>
  <p:cmAuthor id="4" name="Lenovo" initials="L" lastIdx="0" clrIdx="2"/>
  <p:cmAuthor id="5" name="宋洁然" initials="宋" lastIdx="0" clrIdx="1"/>
  <p:cmAuthor id="6" name="ming qiu" initials="m" lastIdx="0" clrIdx="1"/>
  <p:cmAuthor id="11" name="wucj" initials="w" lastIdx="0" clrIdx="0"/>
  <p:cmAuthor id="12" name="SkyUser" initials="S" lastIdx="0" clrIdx="0"/>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varScale="1">
        <p:scale>
          <a:sx n="115" d="100"/>
          <a:sy n="115" d="100"/>
        </p:scale>
        <p:origin x="372" y="114"/>
      </p:cViewPr>
      <p:guideLst>
        <p:guide orient="horz" pos="2250"/>
        <p:guide pos="3864"/>
      </p:guideLst>
    </p:cSldViewPr>
  </p:slideViewPr>
  <p:notesTextViewPr>
    <p:cViewPr>
      <p:scale>
        <a:sx n="1" d="1"/>
        <a:sy n="1" d="1"/>
      </p:scale>
      <p:origin x="0" y="0"/>
    </p:cViewPr>
  </p:notesTextViewPr>
  <p:sorterViewPr>
    <p:cViewPr varScale="1">
      <p:scale>
        <a:sx n="1" d="1"/>
        <a:sy n="1" d="1"/>
      </p:scale>
      <p:origin x="0" y="0"/>
    </p:cViewPr>
  </p:sorterViewPr>
  <p:notesViewPr>
    <p:cSldViewPr>
      <p:cViewPr>
        <p:scale>
          <a:sx n="66" d="100"/>
          <a:sy n="66"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tags" Target="tags/tag377.xml" /><Relationship Id="rId22" Type="http://schemas.openxmlformats.org/officeDocument/2006/relationships/presProps" Target="presProps.xml" /><Relationship Id="rId23" Type="http://schemas.openxmlformats.org/officeDocument/2006/relationships/viewProps" Target="viewProps.xml" /><Relationship Id="rId24" Type="http://schemas.openxmlformats.org/officeDocument/2006/relationships/theme" Target="theme/theme1.xml" /><Relationship Id="rId25" Type="http://schemas.openxmlformats.org/officeDocument/2006/relationships/tableStyles" Target="tableStyles.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92.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tags" Target="../tags/tag96.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85.xml" /><Relationship Id="rId2" Type="http://schemas.openxmlformats.org/officeDocument/2006/relationships/tags" Target="../tags/tag86.xml" /><Relationship Id="rId3" Type="http://schemas.openxmlformats.org/officeDocument/2006/relationships/tags" Target="../tags/tag87.xml" /><Relationship Id="rId4" Type="http://schemas.openxmlformats.org/officeDocument/2006/relationships/tags" Target="../tags/tag88.xml" /><Relationship Id="rId5" Type="http://schemas.openxmlformats.org/officeDocument/2006/relationships/tags" Target="../tags/tag89.xml" /><Relationship Id="rId6" Type="http://schemas.openxmlformats.org/officeDocument/2006/relationships/tags" Target="../tags/tag90.xml" /><Relationship Id="rId7" Type="http://schemas.openxmlformats.org/officeDocument/2006/relationships/tags" Target="../tags/tag91.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97.xml" /><Relationship Id="rId4" Type="http://schemas.openxmlformats.org/officeDocument/2006/relationships/tags" Target="../tags/tag98.xml" /><Relationship Id="rId5" Type="http://schemas.openxmlformats.org/officeDocument/2006/relationships/tags" Target="../tags/tag99.xml" /><Relationship Id="rId6" Type="http://schemas.openxmlformats.org/officeDocument/2006/relationships/tags" Target="../tags/tag100.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6146" name="幻灯片图像占位符 1"/>
          <p:cNvSpPr>
            <a:spLocks noGrp="1" noRot="1" noChangeAspect="1" noTextEdit="1"/>
          </p:cNvSpPr>
          <p:nvPr>
            <p:ph type="sldImg"/>
            <p:custDataLst>
              <p:tags r:id="rId4"/>
            </p:custDataLst>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6148"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a:ea typeface="宋体" panose="02010600030101010101" pitchFamily="2" charset="-122"/>
              </a:rPr>
              <a:t>1</a:t>
            </a:fld>
            <a:endParaRPr lang="zh-CN" altLang="en-US" smtClean="0">
              <a:solidFill>
                <a:prstClr val="black"/>
              </a:solidFill>
              <a:latin typeface="Calibri"/>
              <a:ea typeface="宋体" panose="02010600030101010101" pitchFamily="2"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7.xml" /><Relationship Id="rId2" Type="http://schemas.openxmlformats.org/officeDocument/2006/relationships/tags" Target="../tags/tag58.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68.xml" /><Relationship Id="rId2" Type="http://schemas.openxmlformats.org/officeDocument/2006/relationships/tags" Target="../tags/tag69.xml" /><Relationship Id="rId3" Type="http://schemas.openxmlformats.org/officeDocument/2006/relationships/tags" Target="../tags/tag70.xml" /><Relationship Id="rId4" Type="http://schemas.openxmlformats.org/officeDocument/2006/relationships/tags" Target="../tags/tag71.xml" /><Relationship Id="rId5" Type="http://schemas.openxmlformats.org/officeDocument/2006/relationships/tags" Target="../tags/tag72.xml" /><Relationship Id="rId6"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73.xml" /><Relationship Id="rId2" Type="http://schemas.openxmlformats.org/officeDocument/2006/relationships/tags" Target="../tags/tag74.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5"/>
            </p:custDataLst>
          </p:nvPr>
        </p:nvSpPr>
        <p:spPr>
          <a:xfrm>
            <a:off x="608400" y="774000"/>
            <a:ext cx="10972800" cy="5482800"/>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hasCustomPrompt="1"/>
            <p:custDataLst>
              <p:tags r:id="rId2"/>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a:prstGeom prst="rect">
            <a:avLst/>
          </a:prstGeo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a:prstGeom prst="rect">
            <a:avLst/>
          </a:prstGeo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a:prstGeom prst="rect">
            <a:avLst/>
          </a:prstGeo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sp>
        <p:nvSpPr>
          <p:cNvPr id="3" name="图片占位符 2"/>
          <p:cNvSpPr>
            <a:spLocks noGrp="1"/>
          </p:cNvSpPr>
          <p:nvPr>
            <p:ph type="pic" idx="1"/>
            <p:custDataLst>
              <p:tags r:id="rId2"/>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7"/>
            </p:custDataLst>
          </p:nvPr>
        </p:nvSpPr>
        <p:spPr>
          <a:xfrm>
            <a:off x="608400" y="608400"/>
            <a:ext cx="10969200" cy="705600"/>
          </a:xfrm>
          <a:prstGeom prst="rect">
            <a:avLst/>
          </a:prstGeo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hasCustomPrompt="1"/>
            <p:custDataLst>
              <p:tags r:id="rId2"/>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tags" Target="../tags/tag78.xml" /><Relationship Id="rId15" Type="http://schemas.openxmlformats.org/officeDocument/2006/relationships/tags" Target="../tags/tag79.xml" /><Relationship Id="rId16" Type="http://schemas.openxmlformats.org/officeDocument/2006/relationships/tags" Target="../tags/tag80.xml" /><Relationship Id="rId17" Type="http://schemas.openxmlformats.org/officeDocument/2006/relationships/tags" Target="../tags/tag81.xml" /><Relationship Id="rId18" Type="http://schemas.openxmlformats.org/officeDocument/2006/relationships/tags" Target="../tags/tag82.xml" /><Relationship Id="rId19" Type="http://schemas.openxmlformats.org/officeDocument/2006/relationships/image" Target="file:///D:\qq&#25991;&#20214;\712321467\Image\C2C\Image2\%7b75232B38-A165-1FB7-499C-2E1C792CACB5%7d.png" TargetMode="External" /><Relationship Id="rId2" Type="http://schemas.openxmlformats.org/officeDocument/2006/relationships/slideLayout" Target="../slideLayouts/slideLayout2.xml" /><Relationship Id="rId20" Type="http://schemas.openxmlformats.org/officeDocument/2006/relationships/image" Target="../media/image1.png" /><Relationship Id="rId21" Type="http://schemas.openxmlformats.org/officeDocument/2006/relationships/tags" Target="../tags/tag83.xml" /><Relationship Id="rId22" Type="http://schemas.openxmlformats.org/officeDocument/2006/relationships/image" Target="../media/image2.png" /><Relationship Id="rId23" Type="http://schemas.openxmlformats.org/officeDocument/2006/relationships/tags" Target="../tags/tag84.xml" /><Relationship Id="rId24"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rotWithShape="1">
          <a:blip r:embed="rId22"/>
          <a:stretch>
            <a:fillRect/>
          </a:stretch>
        </a:blipFill>
        <a:effectLst/>
      </p:bgPr>
    </p:bg>
    <p:spTree>
      <p:nvGrpSpPr>
        <p:cNvPr id="1" name=""/>
        <p:cNvGrpSpPr/>
        <p:nvPr>
          <p:custDataLst>
            <p:tags r:id="rId14"/>
          </p:custDataLst>
        </p:nvPr>
      </p:nvGrpSpPr>
      <p:grpSpPr>
        <a:xfrm>
          <a:off x="0" y="0"/>
          <a:ext cx="0" cy="0"/>
        </a:xfrm>
      </p:grpSpPr>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0</a:t>
            </a:fld>
            <a:endParaRPr lang="zh-CN" altLang="en-US"/>
          </a:p>
        </p:txBody>
      </p:sp>
      <p:sp>
        <p:nvSpPr>
          <p:cNvPr id="7" name="文本框 6"/>
          <p:cNvSpPr txBox="1"/>
          <p:nvPr userDrawn="1">
            <p:custDataLst>
              <p:tags r:id="rId18"/>
            </p:custDataLst>
          </p:nvPr>
        </p:nvSpPr>
        <p:spPr>
          <a:xfrm>
            <a:off x="0" y="0"/>
            <a:ext cx="12216765" cy="6858000"/>
          </a:xfrm>
          <a:prstGeom prst="rect">
            <a:avLst/>
          </a:prstGeom>
          <a:solidFill>
            <a:schemeClr val="bg1">
              <a:alpha val="75000"/>
            </a:schemeClr>
          </a:solidFill>
        </p:spPr>
        <p:txBody>
          <a:bodyPr wrap="square" rtlCol="0">
            <a:noAutofit/>
          </a:bodyPr>
          <a:lstStyle/>
          <a:p>
            <a:endParaRPr lang="zh-CN" altLang="en-US"/>
          </a:p>
        </p:txBody>
      </p:sp>
      <p:pic>
        <p:nvPicPr>
          <p:cNvPr id="8" name="图片 1073743875" descr="学科网 zxxk.com" title=""/>
          <p:cNvPicPr>
            <a:picLocks noChangeAspect="1"/>
          </p:cNvPicPr>
          <p:nvPr>
            <p:custDataLst>
              <p:tags r:id="rId21"/>
            </p:custDataLst>
          </p:nvPr>
        </p:nvPicPr>
        <p:blipFill>
          <a:blip r:embed="rId20" r:link="rId19"/>
          <a:stretch>
            <a:fillRect/>
          </a:stretch>
        </p:blipFill>
        <p:spPr>
          <a:xfrm>
            <a:off x="838200" y="365125"/>
            <a:ext cx="9525" cy="9525"/>
          </a:xfrm>
          <a:prstGeom prst="rect">
            <a:avLst/>
          </a:prstGeom>
          <a:noFill/>
          <a:ln>
            <a:noFill/>
            <a:miter lim="800000"/>
          </a:ln>
        </p:spPr>
      </p:pic>
    </p:spTree>
    <p:custDataLst>
      <p:tags r:id="rId2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06.xml" /><Relationship Id="rId11" Type="http://schemas.openxmlformats.org/officeDocument/2006/relationships/image" Target="../media/image5.png" /><Relationship Id="rId12" Type="http://schemas.openxmlformats.org/officeDocument/2006/relationships/tags" Target="../tags/tag107.xml" /><Relationship Id="rId13" Type="http://schemas.openxmlformats.org/officeDocument/2006/relationships/tags" Target="../tags/tag108.xml" /><Relationship Id="rId2" Type="http://schemas.openxmlformats.org/officeDocument/2006/relationships/notesSlide" Target="../notesSlides/notesSlide1.xml" /><Relationship Id="rId3" Type="http://schemas.openxmlformats.org/officeDocument/2006/relationships/tags" Target="../tags/tag101.xml" /><Relationship Id="rId4" Type="http://schemas.openxmlformats.org/officeDocument/2006/relationships/tags" Target="../tags/tag102.xml" /><Relationship Id="rId5" Type="http://schemas.openxmlformats.org/officeDocument/2006/relationships/tags" Target="../tags/tag103.xml" /><Relationship Id="rId6" Type="http://schemas.openxmlformats.org/officeDocument/2006/relationships/tags" Target="../tags/tag104.xml" /><Relationship Id="rId7" Type="http://schemas.openxmlformats.org/officeDocument/2006/relationships/image" Target="../media/image3.jpeg" /><Relationship Id="rId8" Type="http://schemas.openxmlformats.org/officeDocument/2006/relationships/tags" Target="../tags/tag105.xml" /><Relationship Id="rId9" Type="http://schemas.openxmlformats.org/officeDocument/2006/relationships/image" Target="../media/image4.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png" /><Relationship Id="rId2" Type="http://schemas.openxmlformats.org/officeDocument/2006/relationships/tags" Target="../tags/tag193.xml" /><Relationship Id="rId3" Type="http://schemas.openxmlformats.org/officeDocument/2006/relationships/image" Target="../media/image27.png" /><Relationship Id="rId4" Type="http://schemas.openxmlformats.org/officeDocument/2006/relationships/tags" Target="../tags/tag194.xml" /><Relationship Id="rId5" Type="http://schemas.openxmlformats.org/officeDocument/2006/relationships/tags" Target="../tags/tag195.xml" /><Relationship Id="rId6" Type="http://schemas.openxmlformats.org/officeDocument/2006/relationships/tags" Target="../tags/tag196.xml" /><Relationship Id="rId7" Type="http://schemas.openxmlformats.org/officeDocument/2006/relationships/tags" Target="../tags/tag197.xml" /><Relationship Id="rId8" Type="http://schemas.openxmlformats.org/officeDocument/2006/relationships/tags" Target="../tags/tag198.xml" /><Relationship Id="rId9" Type="http://schemas.openxmlformats.org/officeDocument/2006/relationships/tags" Target="../tags/tag199.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06.xml" /><Relationship Id="rId100" Type="http://schemas.openxmlformats.org/officeDocument/2006/relationships/tags" Target="../tags/tag293.xml" /><Relationship Id="rId101" Type="http://schemas.openxmlformats.org/officeDocument/2006/relationships/tags" Target="../tags/tag294.xml" /><Relationship Id="rId102" Type="http://schemas.openxmlformats.org/officeDocument/2006/relationships/tags" Target="../tags/tag295.xml" /><Relationship Id="rId103" Type="http://schemas.openxmlformats.org/officeDocument/2006/relationships/tags" Target="../tags/tag296.xml" /><Relationship Id="rId104" Type="http://schemas.openxmlformats.org/officeDocument/2006/relationships/tags" Target="../tags/tag297.xml" /><Relationship Id="rId105" Type="http://schemas.openxmlformats.org/officeDocument/2006/relationships/tags" Target="../tags/tag298.xml" /><Relationship Id="rId106" Type="http://schemas.openxmlformats.org/officeDocument/2006/relationships/tags" Target="../tags/tag299.xml" /><Relationship Id="rId107" Type="http://schemas.openxmlformats.org/officeDocument/2006/relationships/tags" Target="../tags/tag300.xml" /><Relationship Id="rId108" Type="http://schemas.openxmlformats.org/officeDocument/2006/relationships/tags" Target="../tags/tag301.xml" /><Relationship Id="rId109" Type="http://schemas.openxmlformats.org/officeDocument/2006/relationships/tags" Target="../tags/tag302.xml" /><Relationship Id="rId11" Type="http://schemas.openxmlformats.org/officeDocument/2006/relationships/tags" Target="../tags/tag207.xml" /><Relationship Id="rId110" Type="http://schemas.openxmlformats.org/officeDocument/2006/relationships/tags" Target="../tags/tag303.xml" /><Relationship Id="rId111" Type="http://schemas.openxmlformats.org/officeDocument/2006/relationships/tags" Target="../tags/tag304.xml" /><Relationship Id="rId112" Type="http://schemas.openxmlformats.org/officeDocument/2006/relationships/tags" Target="../tags/tag305.xml" /><Relationship Id="rId113" Type="http://schemas.openxmlformats.org/officeDocument/2006/relationships/tags" Target="../tags/tag306.xml" /><Relationship Id="rId114" Type="http://schemas.openxmlformats.org/officeDocument/2006/relationships/tags" Target="../tags/tag307.xml" /><Relationship Id="rId115" Type="http://schemas.openxmlformats.org/officeDocument/2006/relationships/tags" Target="../tags/tag308.xml" /><Relationship Id="rId116" Type="http://schemas.openxmlformats.org/officeDocument/2006/relationships/tags" Target="../tags/tag309.xml" /><Relationship Id="rId117" Type="http://schemas.openxmlformats.org/officeDocument/2006/relationships/tags" Target="../tags/tag310.xml" /><Relationship Id="rId118" Type="http://schemas.openxmlformats.org/officeDocument/2006/relationships/tags" Target="../tags/tag311.xml" /><Relationship Id="rId119" Type="http://schemas.openxmlformats.org/officeDocument/2006/relationships/tags" Target="../tags/tag312.xml" /><Relationship Id="rId12" Type="http://schemas.openxmlformats.org/officeDocument/2006/relationships/tags" Target="../tags/tag208.xml" /><Relationship Id="rId120" Type="http://schemas.openxmlformats.org/officeDocument/2006/relationships/tags" Target="../tags/tag313.xml" /><Relationship Id="rId121" Type="http://schemas.openxmlformats.org/officeDocument/2006/relationships/tags" Target="../tags/tag314.xml" /><Relationship Id="rId122" Type="http://schemas.openxmlformats.org/officeDocument/2006/relationships/tags" Target="../tags/tag315.xml" /><Relationship Id="rId123" Type="http://schemas.openxmlformats.org/officeDocument/2006/relationships/tags" Target="../tags/tag316.xml" /><Relationship Id="rId124" Type="http://schemas.openxmlformats.org/officeDocument/2006/relationships/tags" Target="../tags/tag317.xml" /><Relationship Id="rId125" Type="http://schemas.openxmlformats.org/officeDocument/2006/relationships/tags" Target="../tags/tag318.xml" /><Relationship Id="rId126" Type="http://schemas.openxmlformats.org/officeDocument/2006/relationships/tags" Target="../tags/tag319.xml" /><Relationship Id="rId127" Type="http://schemas.openxmlformats.org/officeDocument/2006/relationships/tags" Target="../tags/tag320.xml" /><Relationship Id="rId128" Type="http://schemas.openxmlformats.org/officeDocument/2006/relationships/image" Target="../media/image2.png" /><Relationship Id="rId13" Type="http://schemas.openxmlformats.org/officeDocument/2006/relationships/tags" Target="../tags/tag209.xml" /><Relationship Id="rId14" Type="http://schemas.openxmlformats.org/officeDocument/2006/relationships/tags" Target="../tags/tag210.xml" /><Relationship Id="rId15" Type="http://schemas.openxmlformats.org/officeDocument/2006/relationships/tags" Target="../tags/tag211.xml" /><Relationship Id="rId16" Type="http://schemas.openxmlformats.org/officeDocument/2006/relationships/tags" Target="../tags/tag212.xml" /><Relationship Id="rId17" Type="http://schemas.openxmlformats.org/officeDocument/2006/relationships/tags" Target="../tags/tag213.xml" /><Relationship Id="rId18" Type="http://schemas.openxmlformats.org/officeDocument/2006/relationships/tags" Target="../tags/tag214.xml" /><Relationship Id="rId19" Type="http://schemas.openxmlformats.org/officeDocument/2006/relationships/tags" Target="../tags/tag215.xml" /><Relationship Id="rId2" Type="http://schemas.openxmlformats.org/officeDocument/2006/relationships/tags" Target="../tags/tag200.xml" /><Relationship Id="rId20" Type="http://schemas.openxmlformats.org/officeDocument/2006/relationships/tags" Target="../tags/tag216.xml" /><Relationship Id="rId21" Type="http://schemas.openxmlformats.org/officeDocument/2006/relationships/tags" Target="../tags/tag217.xml" /><Relationship Id="rId22" Type="http://schemas.openxmlformats.org/officeDocument/2006/relationships/image" Target="../media/image30.png" /><Relationship Id="rId23" Type="http://schemas.openxmlformats.org/officeDocument/2006/relationships/image" Target="../media/image31.svg" /><Relationship Id="rId24" Type="http://schemas.openxmlformats.org/officeDocument/2006/relationships/tags" Target="../tags/tag218.xml" /><Relationship Id="rId25" Type="http://schemas.openxmlformats.org/officeDocument/2006/relationships/tags" Target="../tags/tag219.xml" /><Relationship Id="rId26" Type="http://schemas.openxmlformats.org/officeDocument/2006/relationships/tags" Target="../tags/tag220.xml" /><Relationship Id="rId27" Type="http://schemas.openxmlformats.org/officeDocument/2006/relationships/tags" Target="../tags/tag221.xml" /><Relationship Id="rId28" Type="http://schemas.openxmlformats.org/officeDocument/2006/relationships/tags" Target="../tags/tag222.xml" /><Relationship Id="rId29" Type="http://schemas.openxmlformats.org/officeDocument/2006/relationships/image" Target="../media/image32.png" /><Relationship Id="rId3" Type="http://schemas.openxmlformats.org/officeDocument/2006/relationships/tags" Target="../tags/tag201.xml" /><Relationship Id="rId30" Type="http://schemas.openxmlformats.org/officeDocument/2006/relationships/tags" Target="../tags/tag223.xml" /><Relationship Id="rId31" Type="http://schemas.openxmlformats.org/officeDocument/2006/relationships/tags" Target="../tags/tag224.xml" /><Relationship Id="rId32" Type="http://schemas.openxmlformats.org/officeDocument/2006/relationships/tags" Target="../tags/tag225.xml" /><Relationship Id="rId33" Type="http://schemas.openxmlformats.org/officeDocument/2006/relationships/tags" Target="../tags/tag226.xml" /><Relationship Id="rId34" Type="http://schemas.openxmlformats.org/officeDocument/2006/relationships/tags" Target="../tags/tag227.xml" /><Relationship Id="rId35" Type="http://schemas.openxmlformats.org/officeDocument/2006/relationships/tags" Target="../tags/tag228.xml" /><Relationship Id="rId36" Type="http://schemas.openxmlformats.org/officeDocument/2006/relationships/tags" Target="../tags/tag229.xml" /><Relationship Id="rId37" Type="http://schemas.openxmlformats.org/officeDocument/2006/relationships/tags" Target="../tags/tag230.xml" /><Relationship Id="rId38" Type="http://schemas.openxmlformats.org/officeDocument/2006/relationships/tags" Target="../tags/tag231.xml" /><Relationship Id="rId39" Type="http://schemas.openxmlformats.org/officeDocument/2006/relationships/tags" Target="../tags/tag232.xml" /><Relationship Id="rId4" Type="http://schemas.openxmlformats.org/officeDocument/2006/relationships/tags" Target="../tags/tag202.xml" /><Relationship Id="rId40" Type="http://schemas.openxmlformats.org/officeDocument/2006/relationships/tags" Target="../tags/tag233.xml" /><Relationship Id="rId41" Type="http://schemas.openxmlformats.org/officeDocument/2006/relationships/tags" Target="../tags/tag234.xml" /><Relationship Id="rId42" Type="http://schemas.openxmlformats.org/officeDocument/2006/relationships/tags" Target="../tags/tag235.xml" /><Relationship Id="rId43" Type="http://schemas.openxmlformats.org/officeDocument/2006/relationships/tags" Target="../tags/tag236.xml" /><Relationship Id="rId44" Type="http://schemas.openxmlformats.org/officeDocument/2006/relationships/tags" Target="../tags/tag237.xml" /><Relationship Id="rId45" Type="http://schemas.openxmlformats.org/officeDocument/2006/relationships/tags" Target="../tags/tag238.xml" /><Relationship Id="rId46" Type="http://schemas.openxmlformats.org/officeDocument/2006/relationships/tags" Target="../tags/tag239.xml" /><Relationship Id="rId47" Type="http://schemas.openxmlformats.org/officeDocument/2006/relationships/tags" Target="../tags/tag240.xml" /><Relationship Id="rId48" Type="http://schemas.openxmlformats.org/officeDocument/2006/relationships/tags" Target="../tags/tag241.xml" /><Relationship Id="rId49" Type="http://schemas.openxmlformats.org/officeDocument/2006/relationships/tags" Target="../tags/tag242.xml" /><Relationship Id="rId5" Type="http://schemas.openxmlformats.org/officeDocument/2006/relationships/tags" Target="../tags/tag203.xml" /><Relationship Id="rId50" Type="http://schemas.openxmlformats.org/officeDocument/2006/relationships/tags" Target="../tags/tag243.xml" /><Relationship Id="rId51" Type="http://schemas.openxmlformats.org/officeDocument/2006/relationships/tags" Target="../tags/tag244.xml" /><Relationship Id="rId52" Type="http://schemas.openxmlformats.org/officeDocument/2006/relationships/tags" Target="../tags/tag245.xml" /><Relationship Id="rId53" Type="http://schemas.openxmlformats.org/officeDocument/2006/relationships/tags" Target="../tags/tag246.xml" /><Relationship Id="rId54" Type="http://schemas.openxmlformats.org/officeDocument/2006/relationships/tags" Target="../tags/tag247.xml" /><Relationship Id="rId55" Type="http://schemas.openxmlformats.org/officeDocument/2006/relationships/tags" Target="../tags/tag248.xml" /><Relationship Id="rId56" Type="http://schemas.openxmlformats.org/officeDocument/2006/relationships/tags" Target="../tags/tag249.xml" /><Relationship Id="rId57" Type="http://schemas.openxmlformats.org/officeDocument/2006/relationships/tags" Target="../tags/tag250.xml" /><Relationship Id="rId58" Type="http://schemas.openxmlformats.org/officeDocument/2006/relationships/tags" Target="../tags/tag251.xml" /><Relationship Id="rId59" Type="http://schemas.openxmlformats.org/officeDocument/2006/relationships/tags" Target="../tags/tag252.xml" /><Relationship Id="rId6" Type="http://schemas.openxmlformats.org/officeDocument/2006/relationships/tags" Target="../tags/tag204.xml" /><Relationship Id="rId60" Type="http://schemas.openxmlformats.org/officeDocument/2006/relationships/tags" Target="../tags/tag253.xml" /><Relationship Id="rId61" Type="http://schemas.openxmlformats.org/officeDocument/2006/relationships/tags" Target="../tags/tag254.xml" /><Relationship Id="rId62" Type="http://schemas.openxmlformats.org/officeDocument/2006/relationships/tags" Target="../tags/tag255.xml" /><Relationship Id="rId63" Type="http://schemas.openxmlformats.org/officeDocument/2006/relationships/tags" Target="../tags/tag256.xml" /><Relationship Id="rId64" Type="http://schemas.openxmlformats.org/officeDocument/2006/relationships/tags" Target="../tags/tag257.xml" /><Relationship Id="rId65" Type="http://schemas.openxmlformats.org/officeDocument/2006/relationships/tags" Target="../tags/tag258.xml" /><Relationship Id="rId66" Type="http://schemas.openxmlformats.org/officeDocument/2006/relationships/tags" Target="../tags/tag259.xml" /><Relationship Id="rId67" Type="http://schemas.openxmlformats.org/officeDocument/2006/relationships/tags" Target="../tags/tag260.xml" /><Relationship Id="rId68" Type="http://schemas.openxmlformats.org/officeDocument/2006/relationships/tags" Target="../tags/tag261.xml" /><Relationship Id="rId69" Type="http://schemas.openxmlformats.org/officeDocument/2006/relationships/tags" Target="../tags/tag262.xml" /><Relationship Id="rId7" Type="http://schemas.openxmlformats.org/officeDocument/2006/relationships/tags" Target="../tags/tag205.xml" /><Relationship Id="rId70" Type="http://schemas.openxmlformats.org/officeDocument/2006/relationships/tags" Target="../tags/tag263.xml" /><Relationship Id="rId71" Type="http://schemas.openxmlformats.org/officeDocument/2006/relationships/tags" Target="../tags/tag264.xml" /><Relationship Id="rId72" Type="http://schemas.openxmlformats.org/officeDocument/2006/relationships/tags" Target="../tags/tag265.xml" /><Relationship Id="rId73" Type="http://schemas.openxmlformats.org/officeDocument/2006/relationships/tags" Target="../tags/tag266.xml" /><Relationship Id="rId74" Type="http://schemas.openxmlformats.org/officeDocument/2006/relationships/tags" Target="../tags/tag267.xml" /><Relationship Id="rId75" Type="http://schemas.openxmlformats.org/officeDocument/2006/relationships/tags" Target="../tags/tag268.xml" /><Relationship Id="rId76" Type="http://schemas.openxmlformats.org/officeDocument/2006/relationships/tags" Target="../tags/tag269.xml" /><Relationship Id="rId77" Type="http://schemas.openxmlformats.org/officeDocument/2006/relationships/tags" Target="../tags/tag270.xml" /><Relationship Id="rId78" Type="http://schemas.openxmlformats.org/officeDocument/2006/relationships/tags" Target="../tags/tag271.xml" /><Relationship Id="rId79" Type="http://schemas.openxmlformats.org/officeDocument/2006/relationships/tags" Target="../tags/tag272.xml" /><Relationship Id="rId8" Type="http://schemas.openxmlformats.org/officeDocument/2006/relationships/image" Target="../media/image28.png" /><Relationship Id="rId80" Type="http://schemas.openxmlformats.org/officeDocument/2006/relationships/tags" Target="../tags/tag273.xml" /><Relationship Id="rId81" Type="http://schemas.openxmlformats.org/officeDocument/2006/relationships/tags" Target="../tags/tag274.xml" /><Relationship Id="rId82" Type="http://schemas.openxmlformats.org/officeDocument/2006/relationships/tags" Target="../tags/tag275.xml" /><Relationship Id="rId83" Type="http://schemas.openxmlformats.org/officeDocument/2006/relationships/tags" Target="../tags/tag276.xml" /><Relationship Id="rId84" Type="http://schemas.openxmlformats.org/officeDocument/2006/relationships/tags" Target="../tags/tag277.xml" /><Relationship Id="rId85" Type="http://schemas.openxmlformats.org/officeDocument/2006/relationships/tags" Target="../tags/tag278.xml" /><Relationship Id="rId86" Type="http://schemas.openxmlformats.org/officeDocument/2006/relationships/tags" Target="../tags/tag279.xml" /><Relationship Id="rId87" Type="http://schemas.openxmlformats.org/officeDocument/2006/relationships/tags" Target="../tags/tag280.xml" /><Relationship Id="rId88" Type="http://schemas.openxmlformats.org/officeDocument/2006/relationships/tags" Target="../tags/tag281.xml" /><Relationship Id="rId89" Type="http://schemas.openxmlformats.org/officeDocument/2006/relationships/tags" Target="../tags/tag282.xml" /><Relationship Id="rId9" Type="http://schemas.openxmlformats.org/officeDocument/2006/relationships/image" Target="../media/image29.svg" /><Relationship Id="rId90" Type="http://schemas.openxmlformats.org/officeDocument/2006/relationships/tags" Target="../tags/tag283.xml" /><Relationship Id="rId91" Type="http://schemas.openxmlformats.org/officeDocument/2006/relationships/tags" Target="../tags/tag284.xml" /><Relationship Id="rId92" Type="http://schemas.openxmlformats.org/officeDocument/2006/relationships/tags" Target="../tags/tag285.xml" /><Relationship Id="rId93" Type="http://schemas.openxmlformats.org/officeDocument/2006/relationships/tags" Target="../tags/tag286.xml" /><Relationship Id="rId94" Type="http://schemas.openxmlformats.org/officeDocument/2006/relationships/tags" Target="../tags/tag287.xml" /><Relationship Id="rId95" Type="http://schemas.openxmlformats.org/officeDocument/2006/relationships/tags" Target="../tags/tag288.xml" /><Relationship Id="rId96" Type="http://schemas.openxmlformats.org/officeDocument/2006/relationships/tags" Target="../tags/tag289.xml" /><Relationship Id="rId97" Type="http://schemas.openxmlformats.org/officeDocument/2006/relationships/tags" Target="../tags/tag290.xml" /><Relationship Id="rId98" Type="http://schemas.openxmlformats.org/officeDocument/2006/relationships/tags" Target="../tags/tag291.xml" /><Relationship Id="rId99" Type="http://schemas.openxmlformats.org/officeDocument/2006/relationships/tags" Target="../tags/tag29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27.xml" /><Relationship Id="rId11" Type="http://schemas.openxmlformats.org/officeDocument/2006/relationships/tags" Target="../tags/tag328.xml" /><Relationship Id="rId12" Type="http://schemas.openxmlformats.org/officeDocument/2006/relationships/tags" Target="../tags/tag329.xml" /><Relationship Id="rId13" Type="http://schemas.openxmlformats.org/officeDocument/2006/relationships/tags" Target="../tags/tag330.xml" /><Relationship Id="rId14" Type="http://schemas.openxmlformats.org/officeDocument/2006/relationships/tags" Target="../tags/tag331.xml" /><Relationship Id="rId15" Type="http://schemas.openxmlformats.org/officeDocument/2006/relationships/image" Target="../media/image2.png" /><Relationship Id="rId2" Type="http://schemas.openxmlformats.org/officeDocument/2006/relationships/tags" Target="../tags/tag321.xml" /><Relationship Id="rId3" Type="http://schemas.openxmlformats.org/officeDocument/2006/relationships/tags" Target="../tags/tag322.xml" /><Relationship Id="rId4" Type="http://schemas.openxmlformats.org/officeDocument/2006/relationships/tags" Target="../tags/tag323.xml" /><Relationship Id="rId5" Type="http://schemas.openxmlformats.org/officeDocument/2006/relationships/image" Target="../media/image33.png" /><Relationship Id="rId6" Type="http://schemas.microsoft.com/office/2007/relationships/hdphoto" Target="../media/image34.wdp" /><Relationship Id="rId7" Type="http://schemas.openxmlformats.org/officeDocument/2006/relationships/tags" Target="../tags/tag324.xml" /><Relationship Id="rId8" Type="http://schemas.openxmlformats.org/officeDocument/2006/relationships/tags" Target="../tags/tag325.xml" /><Relationship Id="rId9" Type="http://schemas.openxmlformats.org/officeDocument/2006/relationships/tags" Target="../tags/tag326.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39.xml" /><Relationship Id="rId11" Type="http://schemas.openxmlformats.org/officeDocument/2006/relationships/tags" Target="../tags/tag340.xml" /><Relationship Id="rId12" Type="http://schemas.openxmlformats.org/officeDocument/2006/relationships/tags" Target="../tags/tag341.xml" /><Relationship Id="rId13" Type="http://schemas.openxmlformats.org/officeDocument/2006/relationships/tags" Target="../tags/tag342.xml" /><Relationship Id="rId14" Type="http://schemas.openxmlformats.org/officeDocument/2006/relationships/tags" Target="../tags/tag343.xml" /><Relationship Id="rId15" Type="http://schemas.openxmlformats.org/officeDocument/2006/relationships/tags" Target="../tags/tag344.xml" /><Relationship Id="rId16" Type="http://schemas.openxmlformats.org/officeDocument/2006/relationships/tags" Target="../tags/tag345.xml" /><Relationship Id="rId17" Type="http://schemas.openxmlformats.org/officeDocument/2006/relationships/tags" Target="../tags/tag346.xml" /><Relationship Id="rId18" Type="http://schemas.openxmlformats.org/officeDocument/2006/relationships/tags" Target="../tags/tag347.xml" /><Relationship Id="rId19" Type="http://schemas.openxmlformats.org/officeDocument/2006/relationships/tags" Target="../tags/tag348.xml" /><Relationship Id="rId2" Type="http://schemas.openxmlformats.org/officeDocument/2006/relationships/tags" Target="../tags/tag332.xml" /><Relationship Id="rId20" Type="http://schemas.openxmlformats.org/officeDocument/2006/relationships/image" Target="../media/image2.png" /><Relationship Id="rId3" Type="http://schemas.openxmlformats.org/officeDocument/2006/relationships/tags" Target="../tags/tag333.xml" /><Relationship Id="rId4" Type="http://schemas.openxmlformats.org/officeDocument/2006/relationships/tags" Target="../tags/tag334.xml" /><Relationship Id="rId5" Type="http://schemas.openxmlformats.org/officeDocument/2006/relationships/image" Target="../media/image35.png" /><Relationship Id="rId6" Type="http://schemas.openxmlformats.org/officeDocument/2006/relationships/tags" Target="../tags/tag335.xml" /><Relationship Id="rId7" Type="http://schemas.openxmlformats.org/officeDocument/2006/relationships/tags" Target="../tags/tag336.xml" /><Relationship Id="rId8" Type="http://schemas.openxmlformats.org/officeDocument/2006/relationships/tags" Target="../tags/tag337.xml" /><Relationship Id="rId9" Type="http://schemas.openxmlformats.org/officeDocument/2006/relationships/tags" Target="../tags/tag338.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49.xml" /><Relationship Id="rId3" Type="http://schemas.openxmlformats.org/officeDocument/2006/relationships/tags" Target="../tags/tag350.xml" /><Relationship Id="rId4" Type="http://schemas.openxmlformats.org/officeDocument/2006/relationships/tags" Target="../tags/tag351.xml" /><Relationship Id="rId5" Type="http://schemas.openxmlformats.org/officeDocument/2006/relationships/tags" Target="../tags/tag352.xml" /><Relationship Id="rId6" Type="http://schemas.openxmlformats.org/officeDocument/2006/relationships/tags" Target="../tags/tag353.xml" /><Relationship Id="rId7" Type="http://schemas.openxmlformats.org/officeDocument/2006/relationships/tags" Target="../tags/tag35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63.xml" /><Relationship Id="rId11" Type="http://schemas.openxmlformats.org/officeDocument/2006/relationships/tags" Target="../tags/tag364.xml" /><Relationship Id="rId2" Type="http://schemas.openxmlformats.org/officeDocument/2006/relationships/tags" Target="../tags/tag355.xml" /><Relationship Id="rId3" Type="http://schemas.openxmlformats.org/officeDocument/2006/relationships/tags" Target="../tags/tag356.xml" /><Relationship Id="rId4" Type="http://schemas.openxmlformats.org/officeDocument/2006/relationships/tags" Target="../tags/tag357.xml" /><Relationship Id="rId5" Type="http://schemas.openxmlformats.org/officeDocument/2006/relationships/tags" Target="../tags/tag358.xml" /><Relationship Id="rId6" Type="http://schemas.openxmlformats.org/officeDocument/2006/relationships/tags" Target="../tags/tag359.xml" /><Relationship Id="rId7" Type="http://schemas.openxmlformats.org/officeDocument/2006/relationships/tags" Target="../tags/tag360.xml" /><Relationship Id="rId8" Type="http://schemas.openxmlformats.org/officeDocument/2006/relationships/tags" Target="../tags/tag361.xml" /><Relationship Id="rId9" Type="http://schemas.openxmlformats.org/officeDocument/2006/relationships/tags" Target="../tags/tag36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73.xml" /><Relationship Id="rId11" Type="http://schemas.openxmlformats.org/officeDocument/2006/relationships/tags" Target="../tags/tag374.xml" /><Relationship Id="rId12" Type="http://schemas.openxmlformats.org/officeDocument/2006/relationships/tags" Target="../tags/tag375.xml" /><Relationship Id="rId13" Type="http://schemas.openxmlformats.org/officeDocument/2006/relationships/tags" Target="../tags/tag376.xml" /><Relationship Id="rId2" Type="http://schemas.openxmlformats.org/officeDocument/2006/relationships/tags" Target="../tags/tag365.xml" /><Relationship Id="rId3" Type="http://schemas.openxmlformats.org/officeDocument/2006/relationships/tags" Target="../tags/tag366.xml" /><Relationship Id="rId4" Type="http://schemas.openxmlformats.org/officeDocument/2006/relationships/tags" Target="../tags/tag367.xml" /><Relationship Id="rId5" Type="http://schemas.openxmlformats.org/officeDocument/2006/relationships/tags" Target="../tags/tag368.xml" /><Relationship Id="rId6" Type="http://schemas.openxmlformats.org/officeDocument/2006/relationships/tags" Target="../tags/tag369.xml" /><Relationship Id="rId7" Type="http://schemas.openxmlformats.org/officeDocument/2006/relationships/tags" Target="../tags/tag370.xml" /><Relationship Id="rId8" Type="http://schemas.openxmlformats.org/officeDocument/2006/relationships/tags" Target="../tags/tag371.xml" /><Relationship Id="rId9" Type="http://schemas.openxmlformats.org/officeDocument/2006/relationships/tags" Target="../tags/tag37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17.xml" /><Relationship Id="rId11" Type="http://schemas.openxmlformats.org/officeDocument/2006/relationships/tags" Target="../tags/tag118.xml" /><Relationship Id="rId12" Type="http://schemas.openxmlformats.org/officeDocument/2006/relationships/tags" Target="../tags/tag119.xml" /><Relationship Id="rId13" Type="http://schemas.openxmlformats.org/officeDocument/2006/relationships/tags" Target="../tags/tag120.xml" /><Relationship Id="rId14" Type="http://schemas.openxmlformats.org/officeDocument/2006/relationships/tags" Target="../tags/tag121.xml" /><Relationship Id="rId2" Type="http://schemas.openxmlformats.org/officeDocument/2006/relationships/tags" Target="../tags/tag109.xml" /><Relationship Id="rId3" Type="http://schemas.openxmlformats.org/officeDocument/2006/relationships/tags" Target="../tags/tag110.xml" /><Relationship Id="rId4" Type="http://schemas.openxmlformats.org/officeDocument/2006/relationships/tags" Target="../tags/tag111.xml" /><Relationship Id="rId5" Type="http://schemas.openxmlformats.org/officeDocument/2006/relationships/tags" Target="../tags/tag112.xml" /><Relationship Id="rId6" Type="http://schemas.openxmlformats.org/officeDocument/2006/relationships/tags" Target="../tags/tag113.xml" /><Relationship Id="rId7" Type="http://schemas.openxmlformats.org/officeDocument/2006/relationships/tags" Target="../tags/tag114.xml" /><Relationship Id="rId8" Type="http://schemas.openxmlformats.org/officeDocument/2006/relationships/tags" Target="../tags/tag115.xml" /><Relationship Id="rId9" Type="http://schemas.openxmlformats.org/officeDocument/2006/relationships/tags" Target="../tags/tag11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28.xml" /><Relationship Id="rId11" Type="http://schemas.openxmlformats.org/officeDocument/2006/relationships/tags" Target="../tags/tag129.xml" /><Relationship Id="rId2" Type="http://schemas.openxmlformats.org/officeDocument/2006/relationships/tags" Target="../tags/tag122.xml" /><Relationship Id="rId3" Type="http://schemas.openxmlformats.org/officeDocument/2006/relationships/tags" Target="../tags/tag123.xml" /><Relationship Id="rId4" Type="http://schemas.openxmlformats.org/officeDocument/2006/relationships/image" Target="../media/image6.jpeg" /><Relationship Id="rId5" Type="http://schemas.openxmlformats.org/officeDocument/2006/relationships/tags" Target="../tags/tag124.xml" /><Relationship Id="rId6" Type="http://schemas.openxmlformats.org/officeDocument/2006/relationships/tags" Target="../tags/tag125.xml" /><Relationship Id="rId7" Type="http://schemas.openxmlformats.org/officeDocument/2006/relationships/tags" Target="../tags/tag126.xml" /><Relationship Id="rId8" Type="http://schemas.openxmlformats.org/officeDocument/2006/relationships/tags" Target="../tags/tag127.xml" /><Relationship Id="rId9" Type="http://schemas.openxmlformats.org/officeDocument/2006/relationships/image" Target="../media/image7.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36.xml" /><Relationship Id="rId11" Type="http://schemas.openxmlformats.org/officeDocument/2006/relationships/tags" Target="../tags/tag137.xml" /><Relationship Id="rId12" Type="http://schemas.openxmlformats.org/officeDocument/2006/relationships/tags" Target="../tags/tag138.xml" /><Relationship Id="rId13" Type="http://schemas.openxmlformats.org/officeDocument/2006/relationships/tags" Target="../tags/tag139.xml" /><Relationship Id="rId2" Type="http://schemas.openxmlformats.org/officeDocument/2006/relationships/tags" Target="../tags/tag130.xml" /><Relationship Id="rId3" Type="http://schemas.openxmlformats.org/officeDocument/2006/relationships/tags" Target="../tags/tag131.xml" /><Relationship Id="rId4" Type="http://schemas.openxmlformats.org/officeDocument/2006/relationships/tags" Target="../tags/tag132.xml" /><Relationship Id="rId5" Type="http://schemas.openxmlformats.org/officeDocument/2006/relationships/image" Target="../media/image8.png" /><Relationship Id="rId6" Type="http://schemas.openxmlformats.org/officeDocument/2006/relationships/tags" Target="../tags/tag133.xml" /><Relationship Id="rId7" Type="http://schemas.openxmlformats.org/officeDocument/2006/relationships/tags" Target="../tags/tag134.xml" /><Relationship Id="rId8" Type="http://schemas.openxmlformats.org/officeDocument/2006/relationships/image" Target="../media/image9.png" /><Relationship Id="rId9" Type="http://schemas.openxmlformats.org/officeDocument/2006/relationships/tags" Target="../tags/tag13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3.png" /><Relationship Id="rId11" Type="http://schemas.openxmlformats.org/officeDocument/2006/relationships/tags" Target="../tags/tag145.xml" /><Relationship Id="rId12" Type="http://schemas.openxmlformats.org/officeDocument/2006/relationships/tags" Target="../tags/tag146.xml" /><Relationship Id="rId13" Type="http://schemas.openxmlformats.org/officeDocument/2006/relationships/tags" Target="../tags/tag147.xml" /><Relationship Id="rId14" Type="http://schemas.openxmlformats.org/officeDocument/2006/relationships/tags" Target="../tags/tag148.xml" /><Relationship Id="rId15" Type="http://schemas.openxmlformats.org/officeDocument/2006/relationships/tags" Target="../tags/tag149.xml" /><Relationship Id="rId16" Type="http://schemas.openxmlformats.org/officeDocument/2006/relationships/image" Target="../media/image2.png" /><Relationship Id="rId2" Type="http://schemas.openxmlformats.org/officeDocument/2006/relationships/tags" Target="../tags/tag140.xml" /><Relationship Id="rId3" Type="http://schemas.openxmlformats.org/officeDocument/2006/relationships/tags" Target="../tags/tag141.xml" /><Relationship Id="rId4" Type="http://schemas.openxmlformats.org/officeDocument/2006/relationships/image" Target="../media/image10.png" /><Relationship Id="rId5" Type="http://schemas.openxmlformats.org/officeDocument/2006/relationships/tags" Target="../tags/tag142.xml" /><Relationship Id="rId6" Type="http://schemas.openxmlformats.org/officeDocument/2006/relationships/image" Target="../media/image11.png" /><Relationship Id="rId7" Type="http://schemas.openxmlformats.org/officeDocument/2006/relationships/tags" Target="../tags/tag143.xml" /><Relationship Id="rId8" Type="http://schemas.openxmlformats.org/officeDocument/2006/relationships/image" Target="../media/image12.png" /><Relationship Id="rId9" Type="http://schemas.openxmlformats.org/officeDocument/2006/relationships/tags" Target="../tags/tag144.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6.png" /><Relationship Id="rId11" Type="http://schemas.openxmlformats.org/officeDocument/2006/relationships/tags" Target="../tags/tag156.xml" /><Relationship Id="rId12" Type="http://schemas.openxmlformats.org/officeDocument/2006/relationships/tags" Target="../tags/tag157.xml" /><Relationship Id="rId13" Type="http://schemas.openxmlformats.org/officeDocument/2006/relationships/tags" Target="../tags/tag158.xml" /><Relationship Id="rId14" Type="http://schemas.openxmlformats.org/officeDocument/2006/relationships/image" Target="../media/image17.png" /><Relationship Id="rId15" Type="http://schemas.openxmlformats.org/officeDocument/2006/relationships/tags" Target="../tags/tag159.xml" /><Relationship Id="rId16" Type="http://schemas.openxmlformats.org/officeDocument/2006/relationships/image" Target="../media/image2.png" /><Relationship Id="rId2" Type="http://schemas.openxmlformats.org/officeDocument/2006/relationships/tags" Target="../tags/tag150.xml" /><Relationship Id="rId3" Type="http://schemas.openxmlformats.org/officeDocument/2006/relationships/tags" Target="../tags/tag151.xml" /><Relationship Id="rId4" Type="http://schemas.openxmlformats.org/officeDocument/2006/relationships/tags" Target="../tags/tag152.xml" /><Relationship Id="rId5" Type="http://schemas.openxmlformats.org/officeDocument/2006/relationships/tags" Target="../tags/tag153.xml" /><Relationship Id="rId6" Type="http://schemas.openxmlformats.org/officeDocument/2006/relationships/image" Target="../media/image14.png" /><Relationship Id="rId7" Type="http://schemas.openxmlformats.org/officeDocument/2006/relationships/tags" Target="../tags/tag154.xml" /><Relationship Id="rId8" Type="http://schemas.openxmlformats.org/officeDocument/2006/relationships/image" Target="../media/image15.png" /><Relationship Id="rId9" Type="http://schemas.openxmlformats.org/officeDocument/2006/relationships/tags" Target="../tags/tag15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66.xml" /><Relationship Id="rId11" Type="http://schemas.openxmlformats.org/officeDocument/2006/relationships/image" Target="../media/image20.png" /><Relationship Id="rId12" Type="http://schemas.openxmlformats.org/officeDocument/2006/relationships/tags" Target="../tags/tag167.xml" /><Relationship Id="rId13" Type="http://schemas.openxmlformats.org/officeDocument/2006/relationships/image" Target="../media/image21.png" /><Relationship Id="rId14" Type="http://schemas.openxmlformats.org/officeDocument/2006/relationships/tags" Target="../tags/tag168.xml" /><Relationship Id="rId15" Type="http://schemas.openxmlformats.org/officeDocument/2006/relationships/tags" Target="../tags/tag169.xml" /><Relationship Id="rId16" Type="http://schemas.openxmlformats.org/officeDocument/2006/relationships/tags" Target="../tags/tag170.xml" /><Relationship Id="rId17" Type="http://schemas.openxmlformats.org/officeDocument/2006/relationships/image" Target="../media/image22.png" /><Relationship Id="rId18" Type="http://schemas.openxmlformats.org/officeDocument/2006/relationships/tags" Target="../tags/tag171.xml" /><Relationship Id="rId19" Type="http://schemas.openxmlformats.org/officeDocument/2006/relationships/tags" Target="../tags/tag172.xml" /><Relationship Id="rId2" Type="http://schemas.openxmlformats.org/officeDocument/2006/relationships/tags" Target="../tags/tag160.xml" /><Relationship Id="rId20" Type="http://schemas.openxmlformats.org/officeDocument/2006/relationships/tags" Target="../tags/tag173.xml" /><Relationship Id="rId21" Type="http://schemas.openxmlformats.org/officeDocument/2006/relationships/image" Target="../media/image23.png" /><Relationship Id="rId22" Type="http://schemas.microsoft.com/office/2007/relationships/hdphoto" Target="../media/image24.wdp" /><Relationship Id="rId23" Type="http://schemas.openxmlformats.org/officeDocument/2006/relationships/tags" Target="../tags/tag174.xml" /><Relationship Id="rId24" Type="http://schemas.openxmlformats.org/officeDocument/2006/relationships/tags" Target="../tags/tag175.xml" /><Relationship Id="rId25" Type="http://schemas.openxmlformats.org/officeDocument/2006/relationships/tags" Target="../tags/tag176.xml" /><Relationship Id="rId26" Type="http://schemas.openxmlformats.org/officeDocument/2006/relationships/tags" Target="../tags/tag177.xml" /><Relationship Id="rId27" Type="http://schemas.openxmlformats.org/officeDocument/2006/relationships/image" Target="../media/image2.png" /><Relationship Id="rId3" Type="http://schemas.openxmlformats.org/officeDocument/2006/relationships/tags" Target="../tags/tag161.xml" /><Relationship Id="rId4" Type="http://schemas.openxmlformats.org/officeDocument/2006/relationships/tags" Target="../tags/tag162.xml" /><Relationship Id="rId5" Type="http://schemas.openxmlformats.org/officeDocument/2006/relationships/image" Target="../media/image18.png" /><Relationship Id="rId6" Type="http://schemas.openxmlformats.org/officeDocument/2006/relationships/tags" Target="../tags/tag163.xml" /><Relationship Id="rId7" Type="http://schemas.openxmlformats.org/officeDocument/2006/relationships/tags" Target="../tags/tag164.xml" /><Relationship Id="rId8" Type="http://schemas.openxmlformats.org/officeDocument/2006/relationships/tags" Target="../tags/tag165.xml" /><Relationship Id="rId9" Type="http://schemas.openxmlformats.org/officeDocument/2006/relationships/image" Target="../media/image19.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85.xml" /><Relationship Id="rId11" Type="http://schemas.openxmlformats.org/officeDocument/2006/relationships/tags" Target="../tags/tag186.xml" /><Relationship Id="rId12" Type="http://schemas.openxmlformats.org/officeDocument/2006/relationships/tags" Target="../tags/tag187.xml" /><Relationship Id="rId13" Type="http://schemas.openxmlformats.org/officeDocument/2006/relationships/image" Target="../media/image2.png" /><Relationship Id="rId2" Type="http://schemas.openxmlformats.org/officeDocument/2006/relationships/tags" Target="../tags/tag178.xml" /><Relationship Id="rId3" Type="http://schemas.openxmlformats.org/officeDocument/2006/relationships/tags" Target="../tags/tag179.xml" /><Relationship Id="rId4" Type="http://schemas.openxmlformats.org/officeDocument/2006/relationships/image" Target="../media/image25.png" /><Relationship Id="rId5" Type="http://schemas.openxmlformats.org/officeDocument/2006/relationships/tags" Target="../tags/tag180.xml" /><Relationship Id="rId6" Type="http://schemas.openxmlformats.org/officeDocument/2006/relationships/tags" Target="../tags/tag181.xml" /><Relationship Id="rId7" Type="http://schemas.openxmlformats.org/officeDocument/2006/relationships/tags" Target="../tags/tag182.xml" /><Relationship Id="rId8" Type="http://schemas.openxmlformats.org/officeDocument/2006/relationships/tags" Target="../tags/tag183.xml" /><Relationship Id="rId9" Type="http://schemas.openxmlformats.org/officeDocument/2006/relationships/tags" Target="../tags/tag184.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188.xml" /><Relationship Id="rId3" Type="http://schemas.openxmlformats.org/officeDocument/2006/relationships/tags" Target="../tags/tag189.xml" /><Relationship Id="rId4" Type="http://schemas.openxmlformats.org/officeDocument/2006/relationships/image" Target="../media/image26.jpeg" /><Relationship Id="rId5" Type="http://schemas.openxmlformats.org/officeDocument/2006/relationships/tags" Target="../tags/tag190.xml" /><Relationship Id="rId6" Type="http://schemas.openxmlformats.org/officeDocument/2006/relationships/tags" Target="../tags/tag191.xml" /><Relationship Id="rId7" Type="http://schemas.openxmlformats.org/officeDocument/2006/relationships/tags" Target="../tags/tag192.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11" name="文本框 10" title=""/>
          <p:cNvSpPr txBox="1"/>
          <p:nvPr>
            <p:custDataLst>
              <p:tags r:id="rId4"/>
            </p:custDataLst>
          </p:nvPr>
        </p:nvSpPr>
        <p:spPr>
          <a:xfrm>
            <a:off x="6311900" y="4509135"/>
            <a:ext cx="5839460" cy="2277110"/>
          </a:xfrm>
          <a:prstGeom prst="rect">
            <a:avLst/>
          </a:prstGeom>
          <a:solidFill>
            <a:schemeClr val="bg1">
              <a:alpha val="60000"/>
            </a:schemeClr>
          </a:solidFill>
          <a:effectLst/>
        </p:spPr>
        <p:txBody>
          <a:bodyPr wrap="square" rtlCol="0" anchor="t">
            <a:noAutofit/>
          </a:bodyPr>
          <a:lstStyle/>
          <a:p>
            <a:r>
              <a:rPr lang="zh-CN" altLang="en-US" sz="2400" b="1">
                <a:solidFill>
                  <a:srgbClr val="7030A0"/>
                </a:solidFill>
              </a:rPr>
              <a:t>基因工程</a:t>
            </a:r>
            <a:r>
              <a:rPr lang="zh-CN" altLang="en-US" sz="2400">
                <a:solidFill>
                  <a:srgbClr val="7030A0"/>
                </a:solidFill>
              </a:rPr>
              <a:t>是指按照人们的愿望，通过转基因等技术，赋予生物新的遗传特性，创造出更符合人们需要的新的生物类型和生物产品。从技术操作层面看，由于基因工程是在</a:t>
            </a:r>
            <a:r>
              <a:rPr lang="en-US" altLang="zh-CN" sz="2400">
                <a:solidFill>
                  <a:srgbClr val="7030A0"/>
                </a:solidFill>
              </a:rPr>
              <a:t>DNA</a:t>
            </a:r>
            <a:r>
              <a:rPr lang="zh-CN" altLang="en-US" sz="2400">
                <a:solidFill>
                  <a:srgbClr val="7030A0"/>
                </a:solidFill>
              </a:rPr>
              <a:t>分子水平上进行设计和施工的，因此又叫做重组</a:t>
            </a:r>
            <a:r>
              <a:rPr lang="en-US" altLang="zh-CN" sz="2400">
                <a:solidFill>
                  <a:srgbClr val="7030A0"/>
                </a:solidFill>
              </a:rPr>
              <a:t>DNA</a:t>
            </a:r>
            <a:r>
              <a:rPr lang="zh-CN" altLang="en-US" sz="2400">
                <a:solidFill>
                  <a:srgbClr val="7030A0"/>
                </a:solidFill>
              </a:rPr>
              <a:t>技术。</a:t>
            </a:r>
            <a:endParaRPr lang="zh-CN" altLang="en-US" sz="2400">
              <a:solidFill>
                <a:srgbClr val="7030A0"/>
              </a:solidFill>
            </a:endParaRPr>
          </a:p>
        </p:txBody>
      </p:sp>
      <p:sp>
        <p:nvSpPr>
          <p:cNvPr id="12" name="标题 1" title=""/>
          <p:cNvSpPr>
            <a:spLocks noGrp="1"/>
          </p:cNvSpPr>
          <p:nvPr>
            <p:custDataLst>
              <p:tags r:id="rId5"/>
            </p:custDataLst>
          </p:nvPr>
        </p:nvSpPr>
        <p:spPr>
          <a:xfrm>
            <a:off x="3028950" y="2708910"/>
            <a:ext cx="5429885" cy="965200"/>
          </a:xfrm>
          <a:prstGeom prst="rect">
            <a:avLst/>
          </a:prstGeom>
          <a:solidFill>
            <a:srgbClr val="ABCA9E">
              <a:alpha val="90000"/>
            </a:srgbClr>
          </a:solidFill>
        </p:spPr>
        <p:txBody>
          <a:bodyPr vert="horz" lIns="67500" tIns="35100" rIns="67500" bIns="35100" rtlCol="0" anchor="b">
            <a:noAutofit/>
            <a:scene3d>
              <a:camera prst="obliqueBottomLeft"/>
              <a:lightRig rig="contrasting" dir="t"/>
            </a:scene3d>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pPr marL="0" lvl="0" indent="0" algn="l">
              <a:lnSpc>
                <a:spcPct val="120000"/>
              </a:lnSpc>
              <a:spcBef>
                <a:spcPct val="0"/>
              </a:spcBef>
              <a:spcAft>
                <a:spcPct val="0"/>
              </a:spcAft>
              <a:buSzTx/>
              <a:buNone/>
            </a:pPr>
            <a:r>
              <a:rPr lang="zh-CN" altLang="en-US"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第</a:t>
            </a:r>
            <a:r>
              <a:rPr lang="en-US" altLang="zh-CN"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3</a:t>
            </a:r>
            <a:r>
              <a:rPr lang="zh-CN" altLang="en-US"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章  基因工程</a:t>
            </a:r>
            <a:endParaRPr lang="en-US" altLang="zh-CN"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endParaRPr>
          </a:p>
        </p:txBody>
      </p:sp>
      <p:sp>
        <p:nvSpPr>
          <p:cNvPr id="13" name="副标题 2" title=""/>
          <p:cNvSpPr>
            <a:spLocks noGrp="1"/>
          </p:cNvSpPr>
          <p:nvPr>
            <p:custDataLst>
              <p:tags r:id="rId6"/>
            </p:custDataLst>
          </p:nvPr>
        </p:nvSpPr>
        <p:spPr>
          <a:xfrm>
            <a:off x="179705" y="692150"/>
            <a:ext cx="5231765" cy="584200"/>
          </a:xfrm>
          <a:prstGeom prst="rect">
            <a:avLst/>
          </a:prstGeom>
          <a:solidFill>
            <a:schemeClr val="bg1"/>
          </a:solidFill>
          <a:effectLst>
            <a:outerShdw blurRad="50800" dist="38100" dir="2700000" algn="tl" rotWithShape="0">
              <a:prstClr val="black">
                <a:alpha val="40000"/>
              </a:prstClr>
            </a:outerShdw>
          </a:effectLst>
        </p:spPr>
        <p:txBody>
          <a:bodyPr vert="horz" lIns="67500" tIns="35100" rIns="67500" bIns="3510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a:lnSpc>
                <a:spcPct val="120000"/>
              </a:lnSpc>
              <a:spcBef>
                <a:spcPct val="0"/>
              </a:spcBef>
              <a:spcAft>
                <a:spcPct val="0"/>
              </a:spcAft>
              <a:buSzTx/>
              <a:buNone/>
            </a:pPr>
            <a:r>
              <a:rPr lang="zh-CN" altLang="en-US" sz="2800">
                <a:solidFill>
                  <a:schemeClr val="dk1">
                    <a:lumMod val="85000"/>
                    <a:lumOff val="15000"/>
                  </a:schemeClr>
                </a:solidFill>
              </a:rPr>
              <a:t>选择性必修三   生物技术与工程</a:t>
            </a:r>
            <a:endParaRPr lang="zh-CN" altLang="en-US" sz="2800">
              <a:solidFill>
                <a:schemeClr val="dk1">
                  <a:lumMod val="85000"/>
                  <a:lumOff val="15000"/>
                </a:schemeClr>
              </a:solidFill>
            </a:endParaRPr>
          </a:p>
        </p:txBody>
      </p:sp>
      <p:pic>
        <p:nvPicPr>
          <p:cNvPr id="2" name="https://photo-static-api.fotomore.com/creative/vcg/400/version23/VCG41482400718.jpg?uid=386&amp;timestamp=1703939100&amp;sign=4e41ff1512bac1addd37669e821180f5" title=""/>
          <p:cNvPicPr>
            <a:picLocks noChangeAspect="1"/>
          </p:cNvPicPr>
          <p:nvPr>
            <p:custDataLst>
              <p:tags r:id="rId8"/>
            </p:custDataLst>
          </p:nvPr>
        </p:nvPicPr>
        <p:blipFill>
          <a:blip r:embed="rId7"/>
          <a:srcRect t="16520" b="16520"/>
          <a:stretch>
            <a:fillRect/>
          </a:stretch>
        </p:blipFill>
        <p:spPr>
          <a:xfrm>
            <a:off x="46990" y="3859530"/>
            <a:ext cx="4410710" cy="2940050"/>
          </a:xfrm>
          <a:prstGeom prst="rect">
            <a:avLst/>
          </a:prstGeom>
        </p:spPr>
      </p:pic>
      <p:pic>
        <p:nvPicPr>
          <p:cNvPr id="3" name="https://photo-static-api.fotomore.com/creative/vcg/veer/400/new/VCG41N501336401.jpg?uid=386&amp;timestamp=1703939009&amp;sign=747dc77d2a9bb422b27fca2498e82b48" title=""/>
          <p:cNvPicPr>
            <a:picLocks noChangeAspect="1"/>
          </p:cNvPicPr>
          <p:nvPr>
            <p:custDataLst>
              <p:tags r:id="rId10"/>
            </p:custDataLst>
          </p:nvPr>
        </p:nvPicPr>
        <p:blipFill>
          <a:blip r:embed="rId9"/>
          <a:stretch>
            <a:fillRect/>
          </a:stretch>
        </p:blipFill>
        <p:spPr>
          <a:xfrm>
            <a:off x="8400415" y="44450"/>
            <a:ext cx="3656330" cy="2437130"/>
          </a:xfrm>
          <a:prstGeom prst="rect">
            <a:avLst/>
          </a:prstGeom>
        </p:spPr>
      </p:pic>
      <p:pic>
        <p:nvPicPr>
          <p:cNvPr id="100" name="图片 99" title=""/>
          <p:cNvPicPr/>
          <p:nvPr>
            <p:custDataLst>
              <p:tags r:id="rId12"/>
            </p:custDataLst>
          </p:nvPr>
        </p:nvPicPr>
        <p:blipFill>
          <a:blip r:embed="rId11"/>
          <a:stretch>
            <a:fillRect/>
          </a:stretch>
        </p:blipFill>
        <p:spPr>
          <a:xfrm>
            <a:off x="85725" y="-5715"/>
            <a:ext cx="2264410" cy="648970"/>
          </a:xfrm>
          <a:prstGeom prst="rect">
            <a:avLst/>
          </a:prstGeom>
          <a:noFill/>
          <a:ln w="9525">
            <a:noFill/>
          </a:ln>
        </p:spPr>
      </p:pic>
    </p:spTree>
    <p:custDataLst>
      <p:tags r:id="rId13"/>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0"/>
          <a:stretch>
            <a:fillRect/>
          </a:stretch>
        </a:blipFill>
        <a:effectLst/>
      </p:bgPr>
    </p:bg>
    <p:spTree>
      <p:nvGrpSpPr>
        <p:cNvPr id="1" name=""/>
        <p:cNvGrpSpPr/>
        <p:nvPr>
          <p:custDataLst>
            <p:tags r:id="rId2"/>
          </p:custDataLst>
        </p:nvPr>
      </p:nvGrpSpPr>
      <p:grpSpPr>
        <a:xfrm>
          <a:off x="0" y="0"/>
          <a:ext cx="0" cy="0"/>
        </a:xfrm>
      </p:grpSpPr>
      <p:pic>
        <p:nvPicPr>
          <p:cNvPr id="2" name="图片 1" title=""/>
          <p:cNvPicPr>
            <a:picLocks noChangeAspect="1"/>
          </p:cNvPicPr>
          <p:nvPr>
            <p:custDataLst>
              <p:tags r:id="rId4"/>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055" t="50655" r="13307" b="26086"/>
          <a:stretch>
            <a:fillRect/>
          </a:stretch>
        </p:blipFill>
        <p:spPr>
          <a:xfrm>
            <a:off x="1775520" y="4954059"/>
            <a:ext cx="4022970" cy="1946945"/>
          </a:xfrm>
          <a:prstGeom prst="rect">
            <a:avLst/>
          </a:prstGeom>
        </p:spPr>
      </p:pic>
      <p:pic>
        <p:nvPicPr>
          <p:cNvPr id="6" name="图片 5" title=""/>
          <p:cNvPicPr>
            <a:picLocks noChangeAspect="1"/>
          </p:cNvPicPr>
          <p:nvPr>
            <p:custDataLst>
              <p:tags r:id="rId5"/>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055" t="73978" r="13307" b="2056"/>
          <a:stretch>
            <a:fillRect/>
          </a:stretch>
        </p:blipFill>
        <p:spPr>
          <a:xfrm>
            <a:off x="6528048" y="4940521"/>
            <a:ext cx="4022971" cy="2006106"/>
          </a:xfrm>
          <a:prstGeom prst="rect">
            <a:avLst/>
          </a:prstGeom>
        </p:spPr>
      </p:pic>
      <p:pic>
        <p:nvPicPr>
          <p:cNvPr id="3" name="图片 2" title=""/>
          <p:cNvPicPr>
            <a:picLocks noChangeAspect="1"/>
          </p:cNvPicPr>
          <p:nvPr>
            <p:custDataLst>
              <p:tags r:id="rId6"/>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6" t="8685" r="59342" b="62244"/>
          <a:stretch>
            <a:fillRect/>
          </a:stretch>
        </p:blipFill>
        <p:spPr>
          <a:xfrm>
            <a:off x="351046" y="1628806"/>
            <a:ext cx="2679796" cy="2761322"/>
          </a:xfrm>
          <a:prstGeom prst="rect">
            <a:avLst/>
          </a:prstGeom>
        </p:spPr>
      </p:pic>
      <p:sp>
        <p:nvSpPr>
          <p:cNvPr id="8" name="文本框 7" title=""/>
          <p:cNvSpPr txBox="1"/>
          <p:nvPr>
            <p:custDataLst>
              <p:tags r:id="rId7"/>
            </p:custDataLst>
          </p:nvPr>
        </p:nvSpPr>
        <p:spPr>
          <a:xfrm>
            <a:off x="3006109" y="1628806"/>
            <a:ext cx="8568952" cy="3093154"/>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nSpc>
                <a:spcPts val="3800"/>
              </a:lnSpc>
              <a:spcBef>
                <a:spcPts val="600"/>
              </a:spcBef>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抗体恒定区（</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区）在不同物种中存在差异，因此鼠源单抗会被人体免疫系统识别为抗原。科学家设法将鼠源抗体的</a:t>
            </a: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恒定区</a:t>
            </a:r>
            <a:endParaRPr lang="en-US" altLang="zh-CN" sz="240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ts val="3800"/>
              </a:lnSpc>
              <a:spcBef>
                <a:spcPts val="600"/>
              </a:spcBef>
            </a:pP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区）替换成人的，或者只保留鼠源抗体中对抗原识别起决定性作用的部分（</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CDRs</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）。这两类的抗体都可以通过设计嵌合基因通过基因工程来实现工业化生产。不过，最安全的还是全人源化抗体。</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1" title=""/>
          <p:cNvSpPr/>
          <p:nvPr>
            <p:custDataLst>
              <p:tags r:id="rId8"/>
            </p:custDataLst>
          </p:nvPr>
        </p:nvSpPr>
        <p:spPr bwMode="auto">
          <a:xfrm>
            <a:off x="119380" y="44450"/>
            <a:ext cx="61207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二、基因工程在医药卫生领域的应用</a:t>
            </a:r>
            <a:endParaRPr lang="zh-CN" altLang="en-US" sz="2800" b="1">
              <a:solidFill>
                <a:schemeClr val="lt1"/>
              </a:solidFill>
              <a:latin typeface="黑体" panose="02010609060101010101" charset="-122"/>
              <a:ea typeface="黑体" panose="02010609060101010101" charset="-122"/>
              <a:sym typeface="+mn-ea"/>
            </a:endParaRPr>
          </a:p>
        </p:txBody>
      </p:sp>
      <p:sp>
        <p:nvSpPr>
          <p:cNvPr id="4" name="文本框 3" title=""/>
          <p:cNvSpPr txBox="1"/>
          <p:nvPr>
            <p:custDataLst>
              <p:tags r:id="rId9"/>
            </p:custDataLst>
          </p:nvPr>
        </p:nvSpPr>
        <p:spPr>
          <a:xfrm>
            <a:off x="623570" y="728345"/>
            <a:ext cx="10465435" cy="73787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0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【任务二】阅读课本90页和91页第1段，明确基因工程在医药卫生领域的应用有哪些方面？</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8"/>
          <a:stretch>
            <a:fillRect/>
          </a:stretch>
        </a:blipFill>
        <a:effectLst/>
      </p:bgPr>
    </p:bg>
    <p:spTree>
      <p:nvGrpSpPr>
        <p:cNvPr id="1" name=""/>
        <p:cNvGrpSpPr/>
        <p:nvPr>
          <p:custDataLst>
            <p:tags r:id="rId2"/>
          </p:custDataLst>
        </p:nvPr>
      </p:nvGrpSpPr>
      <p:grpSpPr>
        <a:xfrm>
          <a:off x="0" y="0"/>
          <a:ext cx="0" cy="0"/>
        </a:xfrm>
      </p:grpSpPr>
      <p:grpSp>
        <p:nvGrpSpPr>
          <p:cNvPr id="50" name="组合 49" title=""/>
          <p:cNvGrpSpPr/>
          <p:nvPr>
            <p:custDataLst>
              <p:tags r:id="rId3"/>
            </p:custDataLst>
          </p:nvPr>
        </p:nvGrpSpPr>
        <p:grpSpPr>
          <a:xfrm>
            <a:off x="509856" y="1405889"/>
            <a:ext cx="5259620" cy="840049"/>
            <a:chOff x="755739" y="191311"/>
            <a:chExt cx="5259620" cy="840049"/>
          </a:xfrm>
        </p:grpSpPr>
        <p:grpSp>
          <p:nvGrpSpPr>
            <p:cNvPr id="38" name="组合 37"/>
            <p:cNvGrpSpPr/>
            <p:nvPr>
              <p:custDataLst>
                <p:tags r:id="rId4"/>
              </p:custDataLst>
            </p:nvPr>
          </p:nvGrpSpPr>
          <p:grpSpPr>
            <a:xfrm>
              <a:off x="3676260" y="290937"/>
              <a:ext cx="704811" cy="640796"/>
              <a:chOff x="3563536" y="1859031"/>
              <a:chExt cx="704811" cy="640796"/>
            </a:xfrm>
          </p:grpSpPr>
          <p:sp>
            <p:nvSpPr>
              <p:cNvPr id="35" name="任意多边形: 形状 34"/>
              <p:cNvSpPr/>
              <p:nvPr>
                <p:custDataLst>
                  <p:tags r:id="rId5"/>
                </p:custDataLst>
              </p:nvPr>
            </p:nvSpPr>
            <p:spPr>
              <a:xfrm>
                <a:off x="3563536" y="1859031"/>
                <a:ext cx="704811" cy="640796"/>
              </a:xfrm>
              <a:custGeom>
                <a:gdLst>
                  <a:gd name="connsiteX0" fmla="*/ 67449 w 699826"/>
                  <a:gd name="connsiteY0" fmla="*/ 86366 h 635715"/>
                  <a:gd name="connsiteX1" fmla="*/ 240047 w 699826"/>
                  <a:gd name="connsiteY1" fmla="*/ 5576 h 635715"/>
                  <a:gd name="connsiteX2" fmla="*/ 445695 w 699826"/>
                  <a:gd name="connsiteY2" fmla="*/ 16593 h 635715"/>
                  <a:gd name="connsiteX3" fmla="*/ 592587 w 699826"/>
                  <a:gd name="connsiteY3" fmla="*/ 93711 h 635715"/>
                  <a:gd name="connsiteX4" fmla="*/ 621965 w 699826"/>
                  <a:gd name="connsiteY4" fmla="*/ 258964 h 635715"/>
                  <a:gd name="connsiteX5" fmla="*/ 699083 w 699826"/>
                  <a:gd name="connsiteY5" fmla="*/ 471956 h 635715"/>
                  <a:gd name="connsiteX6" fmla="*/ 570553 w 699826"/>
                  <a:gd name="connsiteY6" fmla="*/ 457267 h 635715"/>
                  <a:gd name="connsiteX7" fmla="*/ 460384 w 699826"/>
                  <a:gd name="connsiteY7" fmla="*/ 578453 h 635715"/>
                  <a:gd name="connsiteX8" fmla="*/ 401628 w 699826"/>
                  <a:gd name="connsiteY8" fmla="*/ 633537 h 635715"/>
                  <a:gd name="connsiteX9" fmla="*/ 56433 w 699826"/>
                  <a:gd name="connsiteY9" fmla="*/ 508679 h 635715"/>
                  <a:gd name="connsiteX10" fmla="*/ 34399 w 699826"/>
                  <a:gd name="connsiteY10" fmla="*/ 493990 h 635715"/>
                  <a:gd name="connsiteX11" fmla="*/ 12365 w 699826"/>
                  <a:gd name="connsiteY11" fmla="*/ 336082 h 635715"/>
                  <a:gd name="connsiteX12" fmla="*/ 5021 w 699826"/>
                  <a:gd name="connsiteY12" fmla="*/ 218569 h 635715"/>
                  <a:gd name="connsiteX13" fmla="*/ 67449 w 699826"/>
                  <a:gd name="connsiteY13" fmla="*/ 86366 h 635715"/>
                  <a:gd name="connsiteX0-1" fmla="*/ 67449 w 699826"/>
                  <a:gd name="connsiteY0-2" fmla="*/ 86366 h 635154"/>
                  <a:gd name="connsiteX1-3" fmla="*/ 240047 w 699826"/>
                  <a:gd name="connsiteY1-4" fmla="*/ 5576 h 635154"/>
                  <a:gd name="connsiteX2-5" fmla="*/ 445695 w 699826"/>
                  <a:gd name="connsiteY2-6" fmla="*/ 16593 h 635154"/>
                  <a:gd name="connsiteX3-7" fmla="*/ 592587 w 699826"/>
                  <a:gd name="connsiteY3-8" fmla="*/ 93711 h 635154"/>
                  <a:gd name="connsiteX4-9" fmla="*/ 621965 w 699826"/>
                  <a:gd name="connsiteY4-10" fmla="*/ 258964 h 635154"/>
                  <a:gd name="connsiteX5-11" fmla="*/ 699083 w 699826"/>
                  <a:gd name="connsiteY5-12" fmla="*/ 471956 h 635154"/>
                  <a:gd name="connsiteX6-13" fmla="*/ 570553 w 699826"/>
                  <a:gd name="connsiteY6-14" fmla="*/ 560091 h 635154"/>
                  <a:gd name="connsiteX7-15" fmla="*/ 460384 w 699826"/>
                  <a:gd name="connsiteY7-16" fmla="*/ 578453 h 635154"/>
                  <a:gd name="connsiteX8-17" fmla="*/ 401628 w 699826"/>
                  <a:gd name="connsiteY8-18" fmla="*/ 633537 h 635154"/>
                  <a:gd name="connsiteX9-19" fmla="*/ 56433 w 699826"/>
                  <a:gd name="connsiteY9-20" fmla="*/ 508679 h 635154"/>
                  <a:gd name="connsiteX10-21" fmla="*/ 34399 w 699826"/>
                  <a:gd name="connsiteY10-22" fmla="*/ 493990 h 635154"/>
                  <a:gd name="connsiteX11-23" fmla="*/ 12365 w 699826"/>
                  <a:gd name="connsiteY11-24" fmla="*/ 336082 h 635154"/>
                  <a:gd name="connsiteX12-25" fmla="*/ 5021 w 699826"/>
                  <a:gd name="connsiteY12-26" fmla="*/ 218569 h 635154"/>
                  <a:gd name="connsiteX13-27" fmla="*/ 67449 w 699826"/>
                  <a:gd name="connsiteY13-28" fmla="*/ 86366 h 635154"/>
                  <a:gd name="connsiteX0-29" fmla="*/ 67449 w 699826"/>
                  <a:gd name="connsiteY0-30" fmla="*/ 86366 h 635154"/>
                  <a:gd name="connsiteX1-31" fmla="*/ 240047 w 699826"/>
                  <a:gd name="connsiteY1-32" fmla="*/ 5576 h 635154"/>
                  <a:gd name="connsiteX2-33" fmla="*/ 445695 w 699826"/>
                  <a:gd name="connsiteY2-34" fmla="*/ 16593 h 635154"/>
                  <a:gd name="connsiteX3-35" fmla="*/ 592587 w 699826"/>
                  <a:gd name="connsiteY3-36" fmla="*/ 93711 h 635154"/>
                  <a:gd name="connsiteX4-37" fmla="*/ 621965 w 699826"/>
                  <a:gd name="connsiteY4-38" fmla="*/ 258964 h 635154"/>
                  <a:gd name="connsiteX5-39" fmla="*/ 699083 w 699826"/>
                  <a:gd name="connsiteY5-40" fmla="*/ 471956 h 635154"/>
                  <a:gd name="connsiteX6-41" fmla="*/ 570553 w 699826"/>
                  <a:gd name="connsiteY6-42" fmla="*/ 560091 h 635154"/>
                  <a:gd name="connsiteX7-43" fmla="*/ 460384 w 699826"/>
                  <a:gd name="connsiteY7-44" fmla="*/ 578453 h 635154"/>
                  <a:gd name="connsiteX8-45" fmla="*/ 276771 w 699826"/>
                  <a:gd name="connsiteY8-46" fmla="*/ 633537 h 635154"/>
                  <a:gd name="connsiteX9-47" fmla="*/ 56433 w 699826"/>
                  <a:gd name="connsiteY9-48" fmla="*/ 508679 h 635154"/>
                  <a:gd name="connsiteX10-49" fmla="*/ 34399 w 699826"/>
                  <a:gd name="connsiteY10-50" fmla="*/ 493990 h 635154"/>
                  <a:gd name="connsiteX11-51" fmla="*/ 12365 w 699826"/>
                  <a:gd name="connsiteY11-52" fmla="*/ 336082 h 635154"/>
                  <a:gd name="connsiteX12-53" fmla="*/ 5021 w 699826"/>
                  <a:gd name="connsiteY12-54" fmla="*/ 218569 h 635154"/>
                  <a:gd name="connsiteX13-55" fmla="*/ 67449 w 699826"/>
                  <a:gd name="connsiteY13-56" fmla="*/ 86366 h 635154"/>
                  <a:gd name="connsiteX0-57" fmla="*/ 67449 w 699826"/>
                  <a:gd name="connsiteY0-58" fmla="*/ 86366 h 635154"/>
                  <a:gd name="connsiteX1-59" fmla="*/ 240047 w 699826"/>
                  <a:gd name="connsiteY1-60" fmla="*/ 5576 h 635154"/>
                  <a:gd name="connsiteX2-61" fmla="*/ 445695 w 699826"/>
                  <a:gd name="connsiteY2-62" fmla="*/ 16593 h 635154"/>
                  <a:gd name="connsiteX3-63" fmla="*/ 592587 w 699826"/>
                  <a:gd name="connsiteY3-64" fmla="*/ 93711 h 635154"/>
                  <a:gd name="connsiteX4-65" fmla="*/ 621965 w 699826"/>
                  <a:gd name="connsiteY4-66" fmla="*/ 258964 h 635154"/>
                  <a:gd name="connsiteX5-67" fmla="*/ 699083 w 699826"/>
                  <a:gd name="connsiteY5-68" fmla="*/ 471956 h 635154"/>
                  <a:gd name="connsiteX6-69" fmla="*/ 570553 w 699826"/>
                  <a:gd name="connsiteY6-70" fmla="*/ 560091 h 635154"/>
                  <a:gd name="connsiteX7-71" fmla="*/ 467729 w 699826"/>
                  <a:gd name="connsiteY7-72" fmla="*/ 578453 h 635154"/>
                  <a:gd name="connsiteX8-73" fmla="*/ 276771 w 699826"/>
                  <a:gd name="connsiteY8-74" fmla="*/ 633537 h 635154"/>
                  <a:gd name="connsiteX9-75" fmla="*/ 56433 w 699826"/>
                  <a:gd name="connsiteY9-76" fmla="*/ 508679 h 635154"/>
                  <a:gd name="connsiteX10-77" fmla="*/ 34399 w 699826"/>
                  <a:gd name="connsiteY10-78" fmla="*/ 493990 h 635154"/>
                  <a:gd name="connsiteX11-79" fmla="*/ 12365 w 699826"/>
                  <a:gd name="connsiteY11-80" fmla="*/ 336082 h 635154"/>
                  <a:gd name="connsiteX12-81" fmla="*/ 5021 w 699826"/>
                  <a:gd name="connsiteY12-82" fmla="*/ 218569 h 635154"/>
                  <a:gd name="connsiteX13-83" fmla="*/ 67449 w 699826"/>
                  <a:gd name="connsiteY13-84" fmla="*/ 86366 h 635154"/>
                  <a:gd name="connsiteX0-85" fmla="*/ 67449 w 704811"/>
                  <a:gd name="connsiteY0-86" fmla="*/ 86366 h 635154"/>
                  <a:gd name="connsiteX1-87" fmla="*/ 240047 w 704811"/>
                  <a:gd name="connsiteY1-88" fmla="*/ 5576 h 635154"/>
                  <a:gd name="connsiteX2-89" fmla="*/ 445695 w 704811"/>
                  <a:gd name="connsiteY2-90" fmla="*/ 16593 h 635154"/>
                  <a:gd name="connsiteX3-91" fmla="*/ 592587 w 704811"/>
                  <a:gd name="connsiteY3-92" fmla="*/ 93711 h 635154"/>
                  <a:gd name="connsiteX4-93" fmla="*/ 673377 w 704811"/>
                  <a:gd name="connsiteY4-94" fmla="*/ 240603 h 635154"/>
                  <a:gd name="connsiteX5-95" fmla="*/ 699083 w 704811"/>
                  <a:gd name="connsiteY5-96" fmla="*/ 471956 h 635154"/>
                  <a:gd name="connsiteX6-97" fmla="*/ 570553 w 704811"/>
                  <a:gd name="connsiteY6-98" fmla="*/ 560091 h 635154"/>
                  <a:gd name="connsiteX7-99" fmla="*/ 467729 w 704811"/>
                  <a:gd name="connsiteY7-100" fmla="*/ 578453 h 635154"/>
                  <a:gd name="connsiteX8-101" fmla="*/ 276771 w 704811"/>
                  <a:gd name="connsiteY8-102" fmla="*/ 633537 h 635154"/>
                  <a:gd name="connsiteX9-103" fmla="*/ 56433 w 704811"/>
                  <a:gd name="connsiteY9-104" fmla="*/ 508679 h 635154"/>
                  <a:gd name="connsiteX10-105" fmla="*/ 34399 w 704811"/>
                  <a:gd name="connsiteY10-106" fmla="*/ 493990 h 635154"/>
                  <a:gd name="connsiteX11-107" fmla="*/ 12365 w 704811"/>
                  <a:gd name="connsiteY11-108" fmla="*/ 336082 h 635154"/>
                  <a:gd name="connsiteX12-109" fmla="*/ 5021 w 704811"/>
                  <a:gd name="connsiteY12-110" fmla="*/ 218569 h 635154"/>
                  <a:gd name="connsiteX13-111" fmla="*/ 67449 w 704811"/>
                  <a:gd name="connsiteY13-112" fmla="*/ 86366 h 635154"/>
                  <a:gd name="connsiteX0-113" fmla="*/ 67449 w 704811"/>
                  <a:gd name="connsiteY0-114" fmla="*/ 86366 h 640796"/>
                  <a:gd name="connsiteX1-115" fmla="*/ 240047 w 704811"/>
                  <a:gd name="connsiteY1-116" fmla="*/ 5576 h 640796"/>
                  <a:gd name="connsiteX2-117" fmla="*/ 445695 w 704811"/>
                  <a:gd name="connsiteY2-118" fmla="*/ 16593 h 640796"/>
                  <a:gd name="connsiteX3-119" fmla="*/ 592587 w 704811"/>
                  <a:gd name="connsiteY3-120" fmla="*/ 93711 h 640796"/>
                  <a:gd name="connsiteX4-121" fmla="*/ 673377 w 704811"/>
                  <a:gd name="connsiteY4-122" fmla="*/ 240603 h 640796"/>
                  <a:gd name="connsiteX5-123" fmla="*/ 699083 w 704811"/>
                  <a:gd name="connsiteY5-124" fmla="*/ 471956 h 640796"/>
                  <a:gd name="connsiteX6-125" fmla="*/ 570553 w 704811"/>
                  <a:gd name="connsiteY6-126" fmla="*/ 560091 h 640796"/>
                  <a:gd name="connsiteX7-127" fmla="*/ 471401 w 704811"/>
                  <a:gd name="connsiteY7-128" fmla="*/ 618848 h 640796"/>
                  <a:gd name="connsiteX8-129" fmla="*/ 276771 w 704811"/>
                  <a:gd name="connsiteY8-130" fmla="*/ 633537 h 640796"/>
                  <a:gd name="connsiteX9-131" fmla="*/ 56433 w 704811"/>
                  <a:gd name="connsiteY9-132" fmla="*/ 508679 h 640796"/>
                  <a:gd name="connsiteX10-133" fmla="*/ 34399 w 704811"/>
                  <a:gd name="connsiteY10-134" fmla="*/ 493990 h 640796"/>
                  <a:gd name="connsiteX11-135" fmla="*/ 12365 w 704811"/>
                  <a:gd name="connsiteY11-136" fmla="*/ 336082 h 640796"/>
                  <a:gd name="connsiteX12-137" fmla="*/ 5021 w 704811"/>
                  <a:gd name="connsiteY12-138" fmla="*/ 218569 h 640796"/>
                  <a:gd name="connsiteX13-139" fmla="*/ 67449 w 704811"/>
                  <a:gd name="connsiteY13-140" fmla="*/ 86366 h 640796"/>
                  <a:gd name="connsiteX0-141" fmla="*/ 67449 w 704811"/>
                  <a:gd name="connsiteY0-142" fmla="*/ 86366 h 640796"/>
                  <a:gd name="connsiteX1-143" fmla="*/ 240047 w 704811"/>
                  <a:gd name="connsiteY1-144" fmla="*/ 5576 h 640796"/>
                  <a:gd name="connsiteX2-145" fmla="*/ 445695 w 704811"/>
                  <a:gd name="connsiteY2-146" fmla="*/ 16593 h 640796"/>
                  <a:gd name="connsiteX3-147" fmla="*/ 592587 w 704811"/>
                  <a:gd name="connsiteY3-148" fmla="*/ 93711 h 640796"/>
                  <a:gd name="connsiteX4-149" fmla="*/ 673377 w 704811"/>
                  <a:gd name="connsiteY4-150" fmla="*/ 240603 h 640796"/>
                  <a:gd name="connsiteX5-151" fmla="*/ 699083 w 704811"/>
                  <a:gd name="connsiteY5-152" fmla="*/ 471956 h 640796"/>
                  <a:gd name="connsiteX6-153" fmla="*/ 570553 w 704811"/>
                  <a:gd name="connsiteY6-154" fmla="*/ 560091 h 640796"/>
                  <a:gd name="connsiteX7-155" fmla="*/ 471401 w 704811"/>
                  <a:gd name="connsiteY7-156" fmla="*/ 618848 h 640796"/>
                  <a:gd name="connsiteX8-157" fmla="*/ 276771 w 704811"/>
                  <a:gd name="connsiteY8-158" fmla="*/ 633537 h 640796"/>
                  <a:gd name="connsiteX9-159" fmla="*/ 56433 w 704811"/>
                  <a:gd name="connsiteY9-160" fmla="*/ 508679 h 640796"/>
                  <a:gd name="connsiteX10-161" fmla="*/ 38071 w 704811"/>
                  <a:gd name="connsiteY10-162" fmla="*/ 442578 h 640796"/>
                  <a:gd name="connsiteX11-163" fmla="*/ 12365 w 704811"/>
                  <a:gd name="connsiteY11-164" fmla="*/ 336082 h 640796"/>
                  <a:gd name="connsiteX12-165" fmla="*/ 5021 w 704811"/>
                  <a:gd name="connsiteY12-166" fmla="*/ 218569 h 640796"/>
                  <a:gd name="connsiteX13-167" fmla="*/ 67449 w 704811"/>
                  <a:gd name="connsiteY13-168" fmla="*/ 86366 h 640796"/>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704811" h="640796">
                    <a:moveTo>
                      <a:pt x="67449" y="86366"/>
                    </a:moveTo>
                    <a:cubicBezTo>
                      <a:pt x="106620" y="50867"/>
                      <a:pt x="177006" y="17205"/>
                      <a:pt x="240047" y="5576"/>
                    </a:cubicBezTo>
                    <a:cubicBezTo>
                      <a:pt x="303088" y="-6053"/>
                      <a:pt x="386938" y="1904"/>
                      <a:pt x="445695" y="16593"/>
                    </a:cubicBezTo>
                    <a:cubicBezTo>
                      <a:pt x="504452" y="31282"/>
                      <a:pt x="554640" y="56376"/>
                      <a:pt x="592587" y="93711"/>
                    </a:cubicBezTo>
                    <a:cubicBezTo>
                      <a:pt x="630534" y="131046"/>
                      <a:pt x="655628" y="177562"/>
                      <a:pt x="673377" y="240603"/>
                    </a:cubicBezTo>
                    <a:cubicBezTo>
                      <a:pt x="691126" y="303644"/>
                      <a:pt x="716220" y="418708"/>
                      <a:pt x="699083" y="471956"/>
                    </a:cubicBezTo>
                    <a:cubicBezTo>
                      <a:pt x="681946" y="525204"/>
                      <a:pt x="608500" y="535609"/>
                      <a:pt x="570553" y="560091"/>
                    </a:cubicBezTo>
                    <a:cubicBezTo>
                      <a:pt x="532606" y="584573"/>
                      <a:pt x="520365" y="606607"/>
                      <a:pt x="471401" y="618848"/>
                    </a:cubicBezTo>
                    <a:cubicBezTo>
                      <a:pt x="422437" y="631089"/>
                      <a:pt x="345932" y="651898"/>
                      <a:pt x="276771" y="633537"/>
                    </a:cubicBezTo>
                    <a:cubicBezTo>
                      <a:pt x="207610" y="615176"/>
                      <a:pt x="96216" y="540505"/>
                      <a:pt x="56433" y="508679"/>
                    </a:cubicBezTo>
                    <a:cubicBezTo>
                      <a:pt x="16650" y="476853"/>
                      <a:pt x="45416" y="471344"/>
                      <a:pt x="38071" y="442578"/>
                    </a:cubicBezTo>
                    <a:cubicBezTo>
                      <a:pt x="30726" y="413812"/>
                      <a:pt x="17261" y="381986"/>
                      <a:pt x="12365" y="336082"/>
                    </a:cubicBezTo>
                    <a:cubicBezTo>
                      <a:pt x="7469" y="290179"/>
                      <a:pt x="-7832" y="261412"/>
                      <a:pt x="5021" y="218569"/>
                    </a:cubicBezTo>
                    <a:cubicBezTo>
                      <a:pt x="17874" y="175726"/>
                      <a:pt x="28278" y="121865"/>
                      <a:pt x="67449" y="86366"/>
                    </a:cubicBezTo>
                    <a:close/>
                  </a:path>
                </a:pathLst>
              </a:custGeom>
              <a:solidFill>
                <a:schemeClr val="bg1">
                  <a:lumMod val="85000"/>
                </a:schemeClr>
              </a:solidFill>
              <a:ln w="1905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36" name="椭圆 35"/>
              <p:cNvSpPr/>
              <p:nvPr>
                <p:custDataLst>
                  <p:tags r:id="rId6"/>
                </p:custDataLst>
              </p:nvPr>
            </p:nvSpPr>
            <p:spPr>
              <a:xfrm>
                <a:off x="3733102" y="2020992"/>
                <a:ext cx="293783" cy="269635"/>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2" name="组合 1"/>
            <p:cNvGrpSpPr/>
            <p:nvPr>
              <p:custDataLst>
                <p:tags r:id="rId7"/>
              </p:custDataLst>
            </p:nvPr>
          </p:nvGrpSpPr>
          <p:grpSpPr>
            <a:xfrm>
              <a:off x="755739" y="191311"/>
              <a:ext cx="5259620" cy="840049"/>
              <a:chOff x="755739" y="191311"/>
              <a:chExt cx="5259620" cy="840049"/>
            </a:xfrm>
          </p:grpSpPr>
          <p:pic>
            <p:nvPicPr>
              <p:cNvPr id="3" name="图形 4"/>
              <p:cNvPicPr>
                <a:picLocks noChangeAspect="1"/>
              </p:cNvPicPr>
              <p:nvPr>
                <p:custDataLst>
                  <p:tags r:id="rId10"/>
                </p:custDataLst>
              </p:nvPr>
            </p:nvPicPr>
            <p:blipFill>
              <a:blip r:embed="rId8">
                <a:extLst>
                  <a:ext uri="{96DAC541-7B7A-43D3-8B79-37D633B846F1}">
                    <asvg:svgBlip xmlns:asvg="http://schemas.microsoft.com/office/drawing/2016/SVG/main" r:embed="rId9"/>
                  </a:ext>
                  <a:ext uri="{28A0092B-C50C-407E-A947-70E740481C1C}">
                    <a14:useLocalDpi xmlns:a14="http://schemas.microsoft.com/office/drawing/2010/main" val="0"/>
                  </a:ext>
                </a:extLst>
              </a:blip>
              <a:srcRect t="24341" b="22084"/>
              <a:stretch>
                <a:fillRect/>
              </a:stretch>
            </p:blipFill>
            <p:spPr>
              <a:xfrm>
                <a:off x="755739" y="191311"/>
                <a:ext cx="1567991" cy="840049"/>
              </a:xfrm>
              <a:prstGeom prst="rect">
                <a:avLst/>
              </a:prstGeom>
            </p:spPr>
          </p:pic>
          <p:cxnSp>
            <p:nvCxnSpPr>
              <p:cNvPr id="40" name="直接连接符 39"/>
              <p:cNvCxnSpPr/>
              <p:nvPr>
                <p:custDataLst>
                  <p:tags r:id="rId11"/>
                </p:custDataLst>
              </p:nvPr>
            </p:nvCxnSpPr>
            <p:spPr>
              <a:xfrm>
                <a:off x="2562790" y="611335"/>
                <a:ext cx="934746" cy="0"/>
              </a:xfrm>
              <a:prstGeom prst="line">
                <a:avLst/>
              </a:prstGeom>
              <a:ln w="19050">
                <a:solidFill>
                  <a:schemeClr val="tx1"/>
                </a:solidFill>
                <a:tailEnd type="stealth" w="lg" len="lg"/>
              </a:ln>
            </p:spPr>
            <p:style>
              <a:lnRef idx="1">
                <a:schemeClr val="dk1"/>
              </a:lnRef>
              <a:fillRef idx="0">
                <a:schemeClr val="dk1"/>
              </a:fillRef>
              <a:effectRef idx="0">
                <a:schemeClr val="dk1"/>
              </a:effectRef>
              <a:fontRef idx="minor">
                <a:schemeClr val="tx1"/>
              </a:fontRef>
            </p:style>
          </p:cxnSp>
          <p:sp>
            <p:nvSpPr>
              <p:cNvPr id="41" name="文本框 40"/>
              <p:cNvSpPr txBox="1"/>
              <p:nvPr>
                <p:custDataLst>
                  <p:tags r:id="rId12"/>
                </p:custDataLst>
              </p:nvPr>
            </p:nvSpPr>
            <p:spPr>
              <a:xfrm>
                <a:off x="4312316" y="377433"/>
                <a:ext cx="1703043" cy="438582"/>
              </a:xfrm>
              <a:prstGeom prst="rect">
                <a:avLst/>
              </a:prstGeom>
              <a:noFill/>
            </p:spPr>
            <p:txBody>
              <a:bodyPr wrap="square" rtlCol="0">
                <a:spAutoFit/>
              </a:bodyPr>
              <a:lstStyle/>
              <a:p>
                <a:pPr algn="ctr">
                  <a:lnSpc>
                    <a:spcPts val="2700"/>
                  </a:lnSpc>
                </a:pPr>
                <a:r>
                  <a:rPr lang="zh-CN" altLang="en-US" sz="2000">
                    <a:latin typeface="楷体" panose="02010609060101010101" pitchFamily="49" charset="-122"/>
                    <a:ea typeface="楷体" panose="02010609060101010101" pitchFamily="49" charset="-122"/>
                  </a:rPr>
                  <a:t>胚胎干细胞</a:t>
                </a:r>
                <a:endParaRPr lang="zh-CN" altLang="en-US" sz="2000">
                  <a:latin typeface="楷体" panose="02010609060101010101" pitchFamily="49" charset="-122"/>
                  <a:ea typeface="楷体" panose="02010609060101010101" pitchFamily="49" charset="-122"/>
                </a:endParaRPr>
              </a:p>
            </p:txBody>
          </p:sp>
        </p:grpSp>
      </p:grpSp>
      <p:grpSp>
        <p:nvGrpSpPr>
          <p:cNvPr id="18" name="组合 17" title=""/>
          <p:cNvGrpSpPr/>
          <p:nvPr>
            <p:custDataLst>
              <p:tags r:id="rId13"/>
            </p:custDataLst>
          </p:nvPr>
        </p:nvGrpSpPr>
        <p:grpSpPr>
          <a:xfrm>
            <a:off x="2075430" y="2103263"/>
            <a:ext cx="1883043" cy="783590"/>
            <a:chOff x="2330203" y="980125"/>
            <a:chExt cx="1883043" cy="783590"/>
          </a:xfrm>
        </p:grpSpPr>
        <p:sp>
          <p:nvSpPr>
            <p:cNvPr id="37" name="文本框 36"/>
            <p:cNvSpPr txBox="1"/>
            <p:nvPr>
              <p:custDataLst>
                <p:tags r:id="rId14"/>
              </p:custDataLst>
            </p:nvPr>
          </p:nvSpPr>
          <p:spPr>
            <a:xfrm>
              <a:off x="2330203" y="980125"/>
              <a:ext cx="1883043" cy="783590"/>
            </a:xfrm>
            <a:prstGeom prst="rect">
              <a:avLst/>
            </a:prstGeom>
            <a:noFill/>
          </p:spPr>
          <p:txBody>
            <a:bodyPr wrap="square" rtlCol="0">
              <a:spAutoFit/>
            </a:bodyPr>
            <a:lstStyle/>
            <a:p>
              <a:pPr>
                <a:lnSpc>
                  <a:spcPts val="2700"/>
                </a:lnSpc>
              </a:pPr>
              <a:r>
                <a:rPr lang="zh-CN" altLang="en-US" sz="2000">
                  <a:latin typeface="楷体" panose="02010609060101010101" pitchFamily="49" charset="-122"/>
                  <a:ea typeface="楷体" panose="02010609060101010101" pitchFamily="49" charset="-122"/>
                </a:rPr>
                <a:t>基因编辑敲除抗体生成基因</a:t>
              </a:r>
              <a:endParaRPr lang="zh-CN" altLang="en-US" sz="2000">
                <a:latin typeface="楷体" panose="02010609060101010101" pitchFamily="49" charset="-122"/>
                <a:ea typeface="楷体" panose="02010609060101010101" pitchFamily="49" charset="-122"/>
              </a:endParaRPr>
            </a:p>
          </p:txBody>
        </p:sp>
        <p:cxnSp>
          <p:nvCxnSpPr>
            <p:cNvPr id="45" name="直接连接符 44"/>
            <p:cNvCxnSpPr/>
            <p:nvPr>
              <p:custDataLst>
                <p:tags r:id="rId15"/>
              </p:custDataLst>
            </p:nvPr>
          </p:nvCxnSpPr>
          <p:spPr>
            <a:xfrm flipH="1">
              <a:off x="4077979" y="1049923"/>
              <a:ext cx="1" cy="684000"/>
            </a:xfrm>
            <a:prstGeom prst="line">
              <a:avLst/>
            </a:prstGeom>
            <a:ln w="19050">
              <a:solidFill>
                <a:schemeClr val="tx1"/>
              </a:solidFill>
              <a:headEnd type="none" w="lg" len="lg"/>
              <a:tailEnd type="stealth" w="lg" len="lg"/>
            </a:ln>
          </p:spPr>
          <p:style>
            <a:lnRef idx="1">
              <a:schemeClr val="dk1"/>
            </a:lnRef>
            <a:fillRef idx="0">
              <a:schemeClr val="dk1"/>
            </a:fillRef>
            <a:effectRef idx="0">
              <a:schemeClr val="dk1"/>
            </a:effectRef>
            <a:fontRef idx="minor">
              <a:schemeClr val="tx1"/>
            </a:fontRef>
          </p:style>
        </p:cxnSp>
      </p:grpSp>
      <p:grpSp>
        <p:nvGrpSpPr>
          <p:cNvPr id="46" name="组合 45" title=""/>
          <p:cNvGrpSpPr/>
          <p:nvPr>
            <p:custDataLst>
              <p:tags r:id="rId16"/>
            </p:custDataLst>
          </p:nvPr>
        </p:nvGrpSpPr>
        <p:grpSpPr>
          <a:xfrm>
            <a:off x="3476826" y="2862769"/>
            <a:ext cx="704811" cy="640796"/>
            <a:chOff x="3563536" y="1859031"/>
            <a:chExt cx="704811" cy="640796"/>
          </a:xfrm>
        </p:grpSpPr>
        <p:sp>
          <p:nvSpPr>
            <p:cNvPr id="47" name="任意多边形: 形状 46"/>
            <p:cNvSpPr/>
            <p:nvPr>
              <p:custDataLst>
                <p:tags r:id="rId17"/>
              </p:custDataLst>
            </p:nvPr>
          </p:nvSpPr>
          <p:spPr>
            <a:xfrm>
              <a:off x="3563536" y="1859031"/>
              <a:ext cx="704811" cy="640796"/>
            </a:xfrm>
            <a:custGeom>
              <a:gdLst>
                <a:gd name="connsiteX0" fmla="*/ 67449 w 699826"/>
                <a:gd name="connsiteY0" fmla="*/ 86366 h 635715"/>
                <a:gd name="connsiteX1" fmla="*/ 240047 w 699826"/>
                <a:gd name="connsiteY1" fmla="*/ 5576 h 635715"/>
                <a:gd name="connsiteX2" fmla="*/ 445695 w 699826"/>
                <a:gd name="connsiteY2" fmla="*/ 16593 h 635715"/>
                <a:gd name="connsiteX3" fmla="*/ 592587 w 699826"/>
                <a:gd name="connsiteY3" fmla="*/ 93711 h 635715"/>
                <a:gd name="connsiteX4" fmla="*/ 621965 w 699826"/>
                <a:gd name="connsiteY4" fmla="*/ 258964 h 635715"/>
                <a:gd name="connsiteX5" fmla="*/ 699083 w 699826"/>
                <a:gd name="connsiteY5" fmla="*/ 471956 h 635715"/>
                <a:gd name="connsiteX6" fmla="*/ 570553 w 699826"/>
                <a:gd name="connsiteY6" fmla="*/ 457267 h 635715"/>
                <a:gd name="connsiteX7" fmla="*/ 460384 w 699826"/>
                <a:gd name="connsiteY7" fmla="*/ 578453 h 635715"/>
                <a:gd name="connsiteX8" fmla="*/ 401628 w 699826"/>
                <a:gd name="connsiteY8" fmla="*/ 633537 h 635715"/>
                <a:gd name="connsiteX9" fmla="*/ 56433 w 699826"/>
                <a:gd name="connsiteY9" fmla="*/ 508679 h 635715"/>
                <a:gd name="connsiteX10" fmla="*/ 34399 w 699826"/>
                <a:gd name="connsiteY10" fmla="*/ 493990 h 635715"/>
                <a:gd name="connsiteX11" fmla="*/ 12365 w 699826"/>
                <a:gd name="connsiteY11" fmla="*/ 336082 h 635715"/>
                <a:gd name="connsiteX12" fmla="*/ 5021 w 699826"/>
                <a:gd name="connsiteY12" fmla="*/ 218569 h 635715"/>
                <a:gd name="connsiteX13" fmla="*/ 67449 w 699826"/>
                <a:gd name="connsiteY13" fmla="*/ 86366 h 635715"/>
                <a:gd name="connsiteX0-1" fmla="*/ 67449 w 699826"/>
                <a:gd name="connsiteY0-2" fmla="*/ 86366 h 635154"/>
                <a:gd name="connsiteX1-3" fmla="*/ 240047 w 699826"/>
                <a:gd name="connsiteY1-4" fmla="*/ 5576 h 635154"/>
                <a:gd name="connsiteX2-5" fmla="*/ 445695 w 699826"/>
                <a:gd name="connsiteY2-6" fmla="*/ 16593 h 635154"/>
                <a:gd name="connsiteX3-7" fmla="*/ 592587 w 699826"/>
                <a:gd name="connsiteY3-8" fmla="*/ 93711 h 635154"/>
                <a:gd name="connsiteX4-9" fmla="*/ 621965 w 699826"/>
                <a:gd name="connsiteY4-10" fmla="*/ 258964 h 635154"/>
                <a:gd name="connsiteX5-11" fmla="*/ 699083 w 699826"/>
                <a:gd name="connsiteY5-12" fmla="*/ 471956 h 635154"/>
                <a:gd name="connsiteX6-13" fmla="*/ 570553 w 699826"/>
                <a:gd name="connsiteY6-14" fmla="*/ 560091 h 635154"/>
                <a:gd name="connsiteX7-15" fmla="*/ 460384 w 699826"/>
                <a:gd name="connsiteY7-16" fmla="*/ 578453 h 635154"/>
                <a:gd name="connsiteX8-17" fmla="*/ 401628 w 699826"/>
                <a:gd name="connsiteY8-18" fmla="*/ 633537 h 635154"/>
                <a:gd name="connsiteX9-19" fmla="*/ 56433 w 699826"/>
                <a:gd name="connsiteY9-20" fmla="*/ 508679 h 635154"/>
                <a:gd name="connsiteX10-21" fmla="*/ 34399 w 699826"/>
                <a:gd name="connsiteY10-22" fmla="*/ 493990 h 635154"/>
                <a:gd name="connsiteX11-23" fmla="*/ 12365 w 699826"/>
                <a:gd name="connsiteY11-24" fmla="*/ 336082 h 635154"/>
                <a:gd name="connsiteX12-25" fmla="*/ 5021 w 699826"/>
                <a:gd name="connsiteY12-26" fmla="*/ 218569 h 635154"/>
                <a:gd name="connsiteX13-27" fmla="*/ 67449 w 699826"/>
                <a:gd name="connsiteY13-28" fmla="*/ 86366 h 635154"/>
                <a:gd name="connsiteX0-29" fmla="*/ 67449 w 699826"/>
                <a:gd name="connsiteY0-30" fmla="*/ 86366 h 635154"/>
                <a:gd name="connsiteX1-31" fmla="*/ 240047 w 699826"/>
                <a:gd name="connsiteY1-32" fmla="*/ 5576 h 635154"/>
                <a:gd name="connsiteX2-33" fmla="*/ 445695 w 699826"/>
                <a:gd name="connsiteY2-34" fmla="*/ 16593 h 635154"/>
                <a:gd name="connsiteX3-35" fmla="*/ 592587 w 699826"/>
                <a:gd name="connsiteY3-36" fmla="*/ 93711 h 635154"/>
                <a:gd name="connsiteX4-37" fmla="*/ 621965 w 699826"/>
                <a:gd name="connsiteY4-38" fmla="*/ 258964 h 635154"/>
                <a:gd name="connsiteX5-39" fmla="*/ 699083 w 699826"/>
                <a:gd name="connsiteY5-40" fmla="*/ 471956 h 635154"/>
                <a:gd name="connsiteX6-41" fmla="*/ 570553 w 699826"/>
                <a:gd name="connsiteY6-42" fmla="*/ 560091 h 635154"/>
                <a:gd name="connsiteX7-43" fmla="*/ 460384 w 699826"/>
                <a:gd name="connsiteY7-44" fmla="*/ 578453 h 635154"/>
                <a:gd name="connsiteX8-45" fmla="*/ 276771 w 699826"/>
                <a:gd name="connsiteY8-46" fmla="*/ 633537 h 635154"/>
                <a:gd name="connsiteX9-47" fmla="*/ 56433 w 699826"/>
                <a:gd name="connsiteY9-48" fmla="*/ 508679 h 635154"/>
                <a:gd name="connsiteX10-49" fmla="*/ 34399 w 699826"/>
                <a:gd name="connsiteY10-50" fmla="*/ 493990 h 635154"/>
                <a:gd name="connsiteX11-51" fmla="*/ 12365 w 699826"/>
                <a:gd name="connsiteY11-52" fmla="*/ 336082 h 635154"/>
                <a:gd name="connsiteX12-53" fmla="*/ 5021 w 699826"/>
                <a:gd name="connsiteY12-54" fmla="*/ 218569 h 635154"/>
                <a:gd name="connsiteX13-55" fmla="*/ 67449 w 699826"/>
                <a:gd name="connsiteY13-56" fmla="*/ 86366 h 635154"/>
                <a:gd name="connsiteX0-57" fmla="*/ 67449 w 699826"/>
                <a:gd name="connsiteY0-58" fmla="*/ 86366 h 635154"/>
                <a:gd name="connsiteX1-59" fmla="*/ 240047 w 699826"/>
                <a:gd name="connsiteY1-60" fmla="*/ 5576 h 635154"/>
                <a:gd name="connsiteX2-61" fmla="*/ 445695 w 699826"/>
                <a:gd name="connsiteY2-62" fmla="*/ 16593 h 635154"/>
                <a:gd name="connsiteX3-63" fmla="*/ 592587 w 699826"/>
                <a:gd name="connsiteY3-64" fmla="*/ 93711 h 635154"/>
                <a:gd name="connsiteX4-65" fmla="*/ 621965 w 699826"/>
                <a:gd name="connsiteY4-66" fmla="*/ 258964 h 635154"/>
                <a:gd name="connsiteX5-67" fmla="*/ 699083 w 699826"/>
                <a:gd name="connsiteY5-68" fmla="*/ 471956 h 635154"/>
                <a:gd name="connsiteX6-69" fmla="*/ 570553 w 699826"/>
                <a:gd name="connsiteY6-70" fmla="*/ 560091 h 635154"/>
                <a:gd name="connsiteX7-71" fmla="*/ 467729 w 699826"/>
                <a:gd name="connsiteY7-72" fmla="*/ 578453 h 635154"/>
                <a:gd name="connsiteX8-73" fmla="*/ 276771 w 699826"/>
                <a:gd name="connsiteY8-74" fmla="*/ 633537 h 635154"/>
                <a:gd name="connsiteX9-75" fmla="*/ 56433 w 699826"/>
                <a:gd name="connsiteY9-76" fmla="*/ 508679 h 635154"/>
                <a:gd name="connsiteX10-77" fmla="*/ 34399 w 699826"/>
                <a:gd name="connsiteY10-78" fmla="*/ 493990 h 635154"/>
                <a:gd name="connsiteX11-79" fmla="*/ 12365 w 699826"/>
                <a:gd name="connsiteY11-80" fmla="*/ 336082 h 635154"/>
                <a:gd name="connsiteX12-81" fmla="*/ 5021 w 699826"/>
                <a:gd name="connsiteY12-82" fmla="*/ 218569 h 635154"/>
                <a:gd name="connsiteX13-83" fmla="*/ 67449 w 699826"/>
                <a:gd name="connsiteY13-84" fmla="*/ 86366 h 635154"/>
                <a:gd name="connsiteX0-85" fmla="*/ 67449 w 704811"/>
                <a:gd name="connsiteY0-86" fmla="*/ 86366 h 635154"/>
                <a:gd name="connsiteX1-87" fmla="*/ 240047 w 704811"/>
                <a:gd name="connsiteY1-88" fmla="*/ 5576 h 635154"/>
                <a:gd name="connsiteX2-89" fmla="*/ 445695 w 704811"/>
                <a:gd name="connsiteY2-90" fmla="*/ 16593 h 635154"/>
                <a:gd name="connsiteX3-91" fmla="*/ 592587 w 704811"/>
                <a:gd name="connsiteY3-92" fmla="*/ 93711 h 635154"/>
                <a:gd name="connsiteX4-93" fmla="*/ 673377 w 704811"/>
                <a:gd name="connsiteY4-94" fmla="*/ 240603 h 635154"/>
                <a:gd name="connsiteX5-95" fmla="*/ 699083 w 704811"/>
                <a:gd name="connsiteY5-96" fmla="*/ 471956 h 635154"/>
                <a:gd name="connsiteX6-97" fmla="*/ 570553 w 704811"/>
                <a:gd name="connsiteY6-98" fmla="*/ 560091 h 635154"/>
                <a:gd name="connsiteX7-99" fmla="*/ 467729 w 704811"/>
                <a:gd name="connsiteY7-100" fmla="*/ 578453 h 635154"/>
                <a:gd name="connsiteX8-101" fmla="*/ 276771 w 704811"/>
                <a:gd name="connsiteY8-102" fmla="*/ 633537 h 635154"/>
                <a:gd name="connsiteX9-103" fmla="*/ 56433 w 704811"/>
                <a:gd name="connsiteY9-104" fmla="*/ 508679 h 635154"/>
                <a:gd name="connsiteX10-105" fmla="*/ 34399 w 704811"/>
                <a:gd name="connsiteY10-106" fmla="*/ 493990 h 635154"/>
                <a:gd name="connsiteX11-107" fmla="*/ 12365 w 704811"/>
                <a:gd name="connsiteY11-108" fmla="*/ 336082 h 635154"/>
                <a:gd name="connsiteX12-109" fmla="*/ 5021 w 704811"/>
                <a:gd name="connsiteY12-110" fmla="*/ 218569 h 635154"/>
                <a:gd name="connsiteX13-111" fmla="*/ 67449 w 704811"/>
                <a:gd name="connsiteY13-112" fmla="*/ 86366 h 635154"/>
                <a:gd name="connsiteX0-113" fmla="*/ 67449 w 704811"/>
                <a:gd name="connsiteY0-114" fmla="*/ 86366 h 640796"/>
                <a:gd name="connsiteX1-115" fmla="*/ 240047 w 704811"/>
                <a:gd name="connsiteY1-116" fmla="*/ 5576 h 640796"/>
                <a:gd name="connsiteX2-117" fmla="*/ 445695 w 704811"/>
                <a:gd name="connsiteY2-118" fmla="*/ 16593 h 640796"/>
                <a:gd name="connsiteX3-119" fmla="*/ 592587 w 704811"/>
                <a:gd name="connsiteY3-120" fmla="*/ 93711 h 640796"/>
                <a:gd name="connsiteX4-121" fmla="*/ 673377 w 704811"/>
                <a:gd name="connsiteY4-122" fmla="*/ 240603 h 640796"/>
                <a:gd name="connsiteX5-123" fmla="*/ 699083 w 704811"/>
                <a:gd name="connsiteY5-124" fmla="*/ 471956 h 640796"/>
                <a:gd name="connsiteX6-125" fmla="*/ 570553 w 704811"/>
                <a:gd name="connsiteY6-126" fmla="*/ 560091 h 640796"/>
                <a:gd name="connsiteX7-127" fmla="*/ 471401 w 704811"/>
                <a:gd name="connsiteY7-128" fmla="*/ 618848 h 640796"/>
                <a:gd name="connsiteX8-129" fmla="*/ 276771 w 704811"/>
                <a:gd name="connsiteY8-130" fmla="*/ 633537 h 640796"/>
                <a:gd name="connsiteX9-131" fmla="*/ 56433 w 704811"/>
                <a:gd name="connsiteY9-132" fmla="*/ 508679 h 640796"/>
                <a:gd name="connsiteX10-133" fmla="*/ 34399 w 704811"/>
                <a:gd name="connsiteY10-134" fmla="*/ 493990 h 640796"/>
                <a:gd name="connsiteX11-135" fmla="*/ 12365 w 704811"/>
                <a:gd name="connsiteY11-136" fmla="*/ 336082 h 640796"/>
                <a:gd name="connsiteX12-137" fmla="*/ 5021 w 704811"/>
                <a:gd name="connsiteY12-138" fmla="*/ 218569 h 640796"/>
                <a:gd name="connsiteX13-139" fmla="*/ 67449 w 704811"/>
                <a:gd name="connsiteY13-140" fmla="*/ 86366 h 640796"/>
                <a:gd name="connsiteX0-141" fmla="*/ 67449 w 704811"/>
                <a:gd name="connsiteY0-142" fmla="*/ 86366 h 640796"/>
                <a:gd name="connsiteX1-143" fmla="*/ 240047 w 704811"/>
                <a:gd name="connsiteY1-144" fmla="*/ 5576 h 640796"/>
                <a:gd name="connsiteX2-145" fmla="*/ 445695 w 704811"/>
                <a:gd name="connsiteY2-146" fmla="*/ 16593 h 640796"/>
                <a:gd name="connsiteX3-147" fmla="*/ 592587 w 704811"/>
                <a:gd name="connsiteY3-148" fmla="*/ 93711 h 640796"/>
                <a:gd name="connsiteX4-149" fmla="*/ 673377 w 704811"/>
                <a:gd name="connsiteY4-150" fmla="*/ 240603 h 640796"/>
                <a:gd name="connsiteX5-151" fmla="*/ 699083 w 704811"/>
                <a:gd name="connsiteY5-152" fmla="*/ 471956 h 640796"/>
                <a:gd name="connsiteX6-153" fmla="*/ 570553 w 704811"/>
                <a:gd name="connsiteY6-154" fmla="*/ 560091 h 640796"/>
                <a:gd name="connsiteX7-155" fmla="*/ 471401 w 704811"/>
                <a:gd name="connsiteY7-156" fmla="*/ 618848 h 640796"/>
                <a:gd name="connsiteX8-157" fmla="*/ 276771 w 704811"/>
                <a:gd name="connsiteY8-158" fmla="*/ 633537 h 640796"/>
                <a:gd name="connsiteX9-159" fmla="*/ 56433 w 704811"/>
                <a:gd name="connsiteY9-160" fmla="*/ 508679 h 640796"/>
                <a:gd name="connsiteX10-161" fmla="*/ 38071 w 704811"/>
                <a:gd name="connsiteY10-162" fmla="*/ 442578 h 640796"/>
                <a:gd name="connsiteX11-163" fmla="*/ 12365 w 704811"/>
                <a:gd name="connsiteY11-164" fmla="*/ 336082 h 640796"/>
                <a:gd name="connsiteX12-165" fmla="*/ 5021 w 704811"/>
                <a:gd name="connsiteY12-166" fmla="*/ 218569 h 640796"/>
                <a:gd name="connsiteX13-167" fmla="*/ 67449 w 704811"/>
                <a:gd name="connsiteY13-168" fmla="*/ 86366 h 640796"/>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704811" h="640796">
                  <a:moveTo>
                    <a:pt x="67449" y="86366"/>
                  </a:moveTo>
                  <a:cubicBezTo>
                    <a:pt x="106620" y="50867"/>
                    <a:pt x="177006" y="17205"/>
                    <a:pt x="240047" y="5576"/>
                  </a:cubicBezTo>
                  <a:cubicBezTo>
                    <a:pt x="303088" y="-6053"/>
                    <a:pt x="386938" y="1904"/>
                    <a:pt x="445695" y="16593"/>
                  </a:cubicBezTo>
                  <a:cubicBezTo>
                    <a:pt x="504452" y="31282"/>
                    <a:pt x="554640" y="56376"/>
                    <a:pt x="592587" y="93711"/>
                  </a:cubicBezTo>
                  <a:cubicBezTo>
                    <a:pt x="630534" y="131046"/>
                    <a:pt x="655628" y="177562"/>
                    <a:pt x="673377" y="240603"/>
                  </a:cubicBezTo>
                  <a:cubicBezTo>
                    <a:pt x="691126" y="303644"/>
                    <a:pt x="716220" y="418708"/>
                    <a:pt x="699083" y="471956"/>
                  </a:cubicBezTo>
                  <a:cubicBezTo>
                    <a:pt x="681946" y="525204"/>
                    <a:pt x="608500" y="535609"/>
                    <a:pt x="570553" y="560091"/>
                  </a:cubicBezTo>
                  <a:cubicBezTo>
                    <a:pt x="532606" y="584573"/>
                    <a:pt x="520365" y="606607"/>
                    <a:pt x="471401" y="618848"/>
                  </a:cubicBezTo>
                  <a:cubicBezTo>
                    <a:pt x="422437" y="631089"/>
                    <a:pt x="345932" y="651898"/>
                    <a:pt x="276771" y="633537"/>
                  </a:cubicBezTo>
                  <a:cubicBezTo>
                    <a:pt x="207610" y="615176"/>
                    <a:pt x="96216" y="540505"/>
                    <a:pt x="56433" y="508679"/>
                  </a:cubicBezTo>
                  <a:cubicBezTo>
                    <a:pt x="16650" y="476853"/>
                    <a:pt x="45416" y="471344"/>
                    <a:pt x="38071" y="442578"/>
                  </a:cubicBezTo>
                  <a:cubicBezTo>
                    <a:pt x="30726" y="413812"/>
                    <a:pt x="17261" y="381986"/>
                    <a:pt x="12365" y="336082"/>
                  </a:cubicBezTo>
                  <a:cubicBezTo>
                    <a:pt x="7469" y="290179"/>
                    <a:pt x="-7832" y="261412"/>
                    <a:pt x="5021" y="218569"/>
                  </a:cubicBezTo>
                  <a:cubicBezTo>
                    <a:pt x="17874" y="175726"/>
                    <a:pt x="28278" y="121865"/>
                    <a:pt x="67449" y="86366"/>
                  </a:cubicBezTo>
                  <a:close/>
                </a:path>
              </a:pathLst>
            </a:custGeom>
            <a:solidFill>
              <a:schemeClr val="bg1">
                <a:lumMod val="85000"/>
              </a:schemeClr>
            </a:solidFill>
            <a:ln w="1905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48" name="椭圆 47"/>
            <p:cNvSpPr/>
            <p:nvPr>
              <p:custDataLst>
                <p:tags r:id="rId18"/>
              </p:custDataLst>
            </p:nvPr>
          </p:nvSpPr>
          <p:spPr>
            <a:xfrm>
              <a:off x="3733102" y="2020992"/>
              <a:ext cx="293783" cy="269635"/>
            </a:xfrm>
            <a:prstGeom prst="ellipse">
              <a:avLst/>
            </a:prstGeom>
            <a:solidFill>
              <a:srgbClr val="0070C0"/>
            </a:solidFill>
            <a:ln w="1905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20" name="组合 19" title=""/>
          <p:cNvGrpSpPr/>
          <p:nvPr>
            <p:custDataLst>
              <p:tags r:id="rId19"/>
            </p:custDataLst>
          </p:nvPr>
        </p:nvGrpSpPr>
        <p:grpSpPr>
          <a:xfrm>
            <a:off x="3973836" y="2329094"/>
            <a:ext cx="2750813" cy="1270048"/>
            <a:chOff x="4354021" y="1456885"/>
            <a:chExt cx="2750813" cy="1270048"/>
          </a:xfrm>
        </p:grpSpPr>
        <p:cxnSp>
          <p:nvCxnSpPr>
            <p:cNvPr id="49" name="直接连接符 48"/>
            <p:cNvCxnSpPr/>
            <p:nvPr>
              <p:custDataLst>
                <p:tags r:id="rId20"/>
              </p:custDataLst>
            </p:nvPr>
          </p:nvCxnSpPr>
          <p:spPr>
            <a:xfrm flipH="1">
              <a:off x="4780457" y="2335298"/>
              <a:ext cx="1074432" cy="0"/>
            </a:xfrm>
            <a:prstGeom prst="line">
              <a:avLst/>
            </a:prstGeom>
            <a:ln w="19050">
              <a:solidFill>
                <a:schemeClr val="tx1"/>
              </a:solidFill>
              <a:tailEnd type="stealth" w="lg" len="lg"/>
            </a:ln>
          </p:spPr>
          <p:style>
            <a:lnRef idx="1">
              <a:schemeClr val="dk1"/>
            </a:lnRef>
            <a:fillRef idx="0">
              <a:schemeClr val="dk1"/>
            </a:fillRef>
            <a:effectRef idx="0">
              <a:schemeClr val="dk1"/>
            </a:effectRef>
            <a:fontRef idx="minor">
              <a:schemeClr val="tx1"/>
            </a:fontRef>
          </p:style>
        </p:cxnSp>
        <p:sp>
          <p:nvSpPr>
            <p:cNvPr id="53" name="文本框 52"/>
            <p:cNvSpPr txBox="1"/>
            <p:nvPr>
              <p:custDataLst>
                <p:tags r:id="rId21"/>
              </p:custDataLst>
            </p:nvPr>
          </p:nvSpPr>
          <p:spPr>
            <a:xfrm>
              <a:off x="5807939" y="1943343"/>
              <a:ext cx="1296895" cy="783590"/>
            </a:xfrm>
            <a:prstGeom prst="rect">
              <a:avLst/>
            </a:prstGeom>
            <a:noFill/>
          </p:spPr>
          <p:txBody>
            <a:bodyPr wrap="square" rtlCol="0">
              <a:spAutoFit/>
            </a:bodyPr>
            <a:lstStyle/>
            <a:p>
              <a:pPr>
                <a:lnSpc>
                  <a:spcPts val="2700"/>
                </a:lnSpc>
              </a:pPr>
              <a:r>
                <a:rPr lang="zh-CN" altLang="en-US" sz="2000">
                  <a:solidFill>
                    <a:srgbClr val="0070C0"/>
                  </a:solidFill>
                  <a:latin typeface="楷体" panose="02010609060101010101" pitchFamily="49" charset="-122"/>
                  <a:ea typeface="楷体" panose="02010609060101010101" pitchFamily="49" charset="-122"/>
                </a:rPr>
                <a:t>人的抗体</a:t>
              </a:r>
              <a:endParaRPr lang="en-US" altLang="zh-CN" sz="2000">
                <a:solidFill>
                  <a:srgbClr val="0070C0"/>
                </a:solidFill>
                <a:latin typeface="楷体" panose="02010609060101010101" pitchFamily="49" charset="-122"/>
                <a:ea typeface="楷体" panose="02010609060101010101" pitchFamily="49" charset="-122"/>
              </a:endParaRPr>
            </a:p>
            <a:p>
              <a:pPr>
                <a:lnSpc>
                  <a:spcPts val="2700"/>
                </a:lnSpc>
              </a:pPr>
              <a:r>
                <a:rPr lang="zh-CN" altLang="en-US" sz="2000">
                  <a:solidFill>
                    <a:srgbClr val="0070C0"/>
                  </a:solidFill>
                  <a:latin typeface="楷体" panose="02010609060101010101" pitchFamily="49" charset="-122"/>
                  <a:ea typeface="楷体" panose="02010609060101010101" pitchFamily="49" charset="-122"/>
                </a:rPr>
                <a:t>生成基因</a:t>
              </a:r>
              <a:endParaRPr lang="zh-CN" altLang="en-US" sz="2000">
                <a:solidFill>
                  <a:srgbClr val="0070C0"/>
                </a:solidFill>
                <a:latin typeface="楷体" panose="02010609060101010101" pitchFamily="49" charset="-122"/>
                <a:ea typeface="楷体" panose="02010609060101010101" pitchFamily="49" charset="-122"/>
              </a:endParaRPr>
            </a:p>
          </p:txBody>
        </p:sp>
        <p:pic>
          <p:nvPicPr>
            <p:cNvPr id="43" name="图形 42" descr="针 轮廓"/>
            <p:cNvPicPr>
              <a:picLocks noChangeAspect="1"/>
            </p:cNvPicPr>
            <p:nvPr>
              <p:custDataLst>
                <p:tags r:id="rId24"/>
              </p:custDataLst>
            </p:nvPr>
          </p:nvPicPr>
          <p:blipFill>
            <a:blip r:embed="rId22">
              <a:extLst>
                <a:ext uri="{96DAC541-7B7A-43D3-8B79-37D633B846F1}">
                  <asvg:svgBlip xmlns:asvg="http://schemas.microsoft.com/office/drawing/2016/SVG/main" r:embed="rId23"/>
                </a:ext>
                <a:ext uri="{28A0092B-C50C-407E-A947-70E740481C1C}">
                  <a14:useLocalDpi xmlns:a14="http://schemas.microsoft.com/office/drawing/2010/main" val="0"/>
                </a:ext>
              </a:extLst>
            </a:blip>
            <a:stretch>
              <a:fillRect/>
            </a:stretch>
          </p:blipFill>
          <p:spPr>
            <a:xfrm>
              <a:off x="4354021" y="1456885"/>
              <a:ext cx="914400" cy="914400"/>
            </a:xfrm>
            <a:prstGeom prst="rect">
              <a:avLst/>
            </a:prstGeom>
          </p:spPr>
        </p:pic>
      </p:grpSp>
      <p:grpSp>
        <p:nvGrpSpPr>
          <p:cNvPr id="30" name="组合 29" title=""/>
          <p:cNvGrpSpPr/>
          <p:nvPr>
            <p:custDataLst>
              <p:tags r:id="rId25"/>
            </p:custDataLst>
          </p:nvPr>
        </p:nvGrpSpPr>
        <p:grpSpPr>
          <a:xfrm>
            <a:off x="2346920" y="3410961"/>
            <a:ext cx="1611915" cy="556292"/>
            <a:chOff x="2592803" y="2694223"/>
            <a:chExt cx="1611915" cy="556292"/>
          </a:xfrm>
        </p:grpSpPr>
        <p:cxnSp>
          <p:nvCxnSpPr>
            <p:cNvPr id="55" name="直接连接符 54"/>
            <p:cNvCxnSpPr/>
            <p:nvPr>
              <p:custDataLst>
                <p:tags r:id="rId26"/>
              </p:custDataLst>
            </p:nvPr>
          </p:nvCxnSpPr>
          <p:spPr>
            <a:xfrm flipH="1">
              <a:off x="4077979" y="2746515"/>
              <a:ext cx="0" cy="504000"/>
            </a:xfrm>
            <a:prstGeom prst="line">
              <a:avLst/>
            </a:prstGeom>
            <a:ln w="19050">
              <a:solidFill>
                <a:schemeClr val="tx1"/>
              </a:solidFill>
              <a:headEnd type="none" w="lg" len="lg"/>
              <a:tailEnd type="stealth" w="lg" len="lg"/>
            </a:ln>
          </p:spPr>
          <p:style>
            <a:lnRef idx="1">
              <a:schemeClr val="dk1"/>
            </a:lnRef>
            <a:fillRef idx="0">
              <a:schemeClr val="dk1"/>
            </a:fillRef>
            <a:effectRef idx="0">
              <a:schemeClr val="dk1"/>
            </a:effectRef>
            <a:fontRef idx="minor">
              <a:schemeClr val="tx1"/>
            </a:fontRef>
          </p:style>
        </p:cxnSp>
        <p:sp>
          <p:nvSpPr>
            <p:cNvPr id="57" name="文本框 56"/>
            <p:cNvSpPr txBox="1"/>
            <p:nvPr>
              <p:custDataLst>
                <p:tags r:id="rId27"/>
              </p:custDataLst>
            </p:nvPr>
          </p:nvSpPr>
          <p:spPr>
            <a:xfrm>
              <a:off x="2592803" y="2694223"/>
              <a:ext cx="1611915" cy="437515"/>
            </a:xfrm>
            <a:prstGeom prst="rect">
              <a:avLst/>
            </a:prstGeom>
            <a:noFill/>
          </p:spPr>
          <p:txBody>
            <a:bodyPr wrap="square" rtlCol="0">
              <a:spAutoFit/>
            </a:bodyPr>
            <a:lstStyle/>
            <a:p>
              <a:pPr>
                <a:lnSpc>
                  <a:spcPts val="2700"/>
                </a:lnSpc>
              </a:pPr>
              <a:r>
                <a:rPr lang="zh-CN" altLang="en-US" sz="2000">
                  <a:latin typeface="楷体" panose="02010609060101010101" pitchFamily="49" charset="-122"/>
                  <a:ea typeface="楷体" panose="02010609060101010101" pitchFamily="49" charset="-122"/>
                </a:rPr>
                <a:t>植入囊胚腔</a:t>
              </a:r>
              <a:endParaRPr lang="zh-CN" altLang="en-US" sz="2000">
                <a:latin typeface="楷体" panose="02010609060101010101" pitchFamily="49" charset="-122"/>
                <a:ea typeface="楷体" panose="02010609060101010101" pitchFamily="49" charset="-122"/>
              </a:endParaRPr>
            </a:p>
          </p:txBody>
        </p:sp>
      </p:grpSp>
      <p:pic>
        <p:nvPicPr>
          <p:cNvPr id="73" name="图形 72" title=""/>
          <p:cNvPicPr>
            <a:picLocks noChangeAspect="1"/>
          </p:cNvPicPr>
          <p:nvPr>
            <p:custDataLst>
              <p:tags r:id="rId28"/>
            </p:custDataLst>
          </p:nvPr>
        </p:nvPicPr>
        <p:blipFill>
          <a:blip r:embed="rId8">
            <a:extLst>
              <a:ext uri="{96DAC541-7B7A-43D3-8B79-37D633B846F1}">
                <asvg:svgBlip xmlns:asvg="http://schemas.microsoft.com/office/drawing/2016/SVG/main" r:embed="rId9"/>
              </a:ext>
              <a:ext uri="{28A0092B-C50C-407E-A947-70E740481C1C}">
                <a14:useLocalDpi xmlns:a14="http://schemas.microsoft.com/office/drawing/2010/main" val="0"/>
              </a:ext>
            </a:extLst>
          </a:blip>
          <a:srcRect t="24341" b="22084"/>
          <a:stretch>
            <a:fillRect/>
          </a:stretch>
        </p:blipFill>
        <p:spPr>
          <a:xfrm>
            <a:off x="5089890" y="5416989"/>
            <a:ext cx="1567991" cy="840049"/>
          </a:xfrm>
          <a:prstGeom prst="rect">
            <a:avLst/>
          </a:prstGeom>
        </p:spPr>
      </p:pic>
      <p:pic>
        <p:nvPicPr>
          <p:cNvPr id="74" name="图片 73" title=""/>
          <p:cNvPicPr>
            <a:picLocks noChangeAspect="1"/>
          </p:cNvPicPr>
          <p:nvPr>
            <p:custDataLst>
              <p:tags r:id="rId30"/>
            </p:custDataLst>
          </p:nvPr>
        </p:nvPicPr>
        <p:blipFill>
          <a:blip r:embed="rId29">
            <a:extLst>
              <a:ext uri="{28A0092B-C50C-407E-A947-70E740481C1C}">
                <a14:useLocalDpi xmlns:a14="http://schemas.microsoft.com/office/drawing/2010/main" val="0"/>
              </a:ext>
            </a:extLst>
          </a:blip>
          <a:stretch>
            <a:fillRect/>
          </a:stretch>
        </p:blipFill>
        <p:spPr>
          <a:xfrm>
            <a:off x="7413635" y="5456202"/>
            <a:ext cx="1452281" cy="941714"/>
          </a:xfrm>
          <a:prstGeom prst="rect">
            <a:avLst/>
          </a:prstGeom>
          <a:noFill/>
        </p:spPr>
      </p:pic>
      <p:grpSp>
        <p:nvGrpSpPr>
          <p:cNvPr id="44" name="组合 43" title=""/>
          <p:cNvGrpSpPr/>
          <p:nvPr>
            <p:custDataLst>
              <p:tags r:id="rId31"/>
            </p:custDataLst>
          </p:nvPr>
        </p:nvGrpSpPr>
        <p:grpSpPr>
          <a:xfrm>
            <a:off x="6048508" y="5991565"/>
            <a:ext cx="790702" cy="807663"/>
            <a:chOff x="6012948" y="5715975"/>
            <a:chExt cx="790702" cy="807663"/>
          </a:xfrm>
        </p:grpSpPr>
        <p:grpSp>
          <p:nvGrpSpPr>
            <p:cNvPr id="84" name="组合 83"/>
            <p:cNvGrpSpPr/>
            <p:nvPr>
              <p:custDataLst>
                <p:tags r:id="rId32"/>
              </p:custDataLst>
            </p:nvPr>
          </p:nvGrpSpPr>
          <p:grpSpPr>
            <a:xfrm>
              <a:off x="6215485" y="6225619"/>
              <a:ext cx="177099" cy="235280"/>
              <a:chOff x="5536407" y="3234821"/>
              <a:chExt cx="225027" cy="298954"/>
            </a:xfrm>
          </p:grpSpPr>
          <p:cxnSp>
            <p:nvCxnSpPr>
              <p:cNvPr id="76" name="直接连接符 75"/>
              <p:cNvCxnSpPr/>
              <p:nvPr>
                <p:custDataLst>
                  <p:tags r:id="rId33"/>
                </p:custDataLst>
              </p:nvPr>
            </p:nvCxnSpPr>
            <p:spPr>
              <a:xfrm>
                <a:off x="5554266" y="3259931"/>
                <a:ext cx="101203" cy="89297"/>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77" name="直接连接符 76"/>
              <p:cNvCxnSpPr/>
              <p:nvPr>
                <p:custDataLst>
                  <p:tags r:id="rId34"/>
                </p:custDataLst>
              </p:nvPr>
            </p:nvCxnSpPr>
            <p:spPr>
              <a:xfrm>
                <a:off x="5536407" y="3280245"/>
                <a:ext cx="101203" cy="89297"/>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78" name="直接连接符 77"/>
              <p:cNvCxnSpPr/>
              <p:nvPr>
                <p:custDataLst>
                  <p:tags r:id="rId35"/>
                </p:custDataLst>
              </p:nvPr>
            </p:nvCxnSpPr>
            <p:spPr>
              <a:xfrm flipH="1">
                <a:off x="5672137" y="3234821"/>
                <a:ext cx="71438" cy="115490"/>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80" name="直接连接符 79"/>
              <p:cNvCxnSpPr/>
              <p:nvPr>
                <p:custDataLst>
                  <p:tags r:id="rId36"/>
                </p:custDataLst>
              </p:nvPr>
            </p:nvCxnSpPr>
            <p:spPr>
              <a:xfrm flipH="1">
                <a:off x="5689996" y="3254052"/>
                <a:ext cx="71438" cy="115490"/>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82" name="直接连接符 81"/>
              <p:cNvCxnSpPr/>
              <p:nvPr>
                <p:custDataLst>
                  <p:tags r:id="rId37"/>
                </p:custDataLst>
              </p:nvPr>
            </p:nvCxnSpPr>
            <p:spPr>
              <a:xfrm>
                <a:off x="5650061" y="3369542"/>
                <a:ext cx="8335" cy="164233"/>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83" name="直接连接符 82"/>
              <p:cNvCxnSpPr/>
              <p:nvPr>
                <p:custDataLst>
                  <p:tags r:id="rId38"/>
                </p:custDataLst>
              </p:nvPr>
            </p:nvCxnSpPr>
            <p:spPr>
              <a:xfrm>
                <a:off x="5680471" y="3369541"/>
                <a:ext cx="8335" cy="164233"/>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85" name="组合 84"/>
            <p:cNvGrpSpPr/>
            <p:nvPr>
              <p:custDataLst>
                <p:tags r:id="rId39"/>
              </p:custDataLst>
            </p:nvPr>
          </p:nvGrpSpPr>
          <p:grpSpPr>
            <a:xfrm>
              <a:off x="6449452" y="6069381"/>
              <a:ext cx="177099" cy="235280"/>
              <a:chOff x="5536407" y="3234821"/>
              <a:chExt cx="225027" cy="298954"/>
            </a:xfrm>
          </p:grpSpPr>
          <p:cxnSp>
            <p:nvCxnSpPr>
              <p:cNvPr id="86" name="直接连接符 85"/>
              <p:cNvCxnSpPr/>
              <p:nvPr>
                <p:custDataLst>
                  <p:tags r:id="rId40"/>
                </p:custDataLst>
              </p:nvPr>
            </p:nvCxnSpPr>
            <p:spPr>
              <a:xfrm>
                <a:off x="5554266" y="3259931"/>
                <a:ext cx="101203" cy="89297"/>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87" name="直接连接符 86"/>
              <p:cNvCxnSpPr/>
              <p:nvPr>
                <p:custDataLst>
                  <p:tags r:id="rId41"/>
                </p:custDataLst>
              </p:nvPr>
            </p:nvCxnSpPr>
            <p:spPr>
              <a:xfrm>
                <a:off x="5536407" y="3280245"/>
                <a:ext cx="101203" cy="89297"/>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88" name="直接连接符 87"/>
              <p:cNvCxnSpPr/>
              <p:nvPr>
                <p:custDataLst>
                  <p:tags r:id="rId42"/>
                </p:custDataLst>
              </p:nvPr>
            </p:nvCxnSpPr>
            <p:spPr>
              <a:xfrm flipH="1">
                <a:off x="5672137" y="3234821"/>
                <a:ext cx="71438" cy="115490"/>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89" name="直接连接符 88"/>
              <p:cNvCxnSpPr/>
              <p:nvPr>
                <p:custDataLst>
                  <p:tags r:id="rId43"/>
                </p:custDataLst>
              </p:nvPr>
            </p:nvCxnSpPr>
            <p:spPr>
              <a:xfrm flipH="1">
                <a:off x="5689996" y="3254052"/>
                <a:ext cx="71438" cy="115490"/>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90" name="直接连接符 89"/>
              <p:cNvCxnSpPr/>
              <p:nvPr>
                <p:custDataLst>
                  <p:tags r:id="rId44"/>
                </p:custDataLst>
              </p:nvPr>
            </p:nvCxnSpPr>
            <p:spPr>
              <a:xfrm>
                <a:off x="5650061" y="3369542"/>
                <a:ext cx="8335" cy="164233"/>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91" name="直接连接符 90"/>
              <p:cNvCxnSpPr/>
              <p:nvPr>
                <p:custDataLst>
                  <p:tags r:id="rId45"/>
                </p:custDataLst>
              </p:nvPr>
            </p:nvCxnSpPr>
            <p:spPr>
              <a:xfrm>
                <a:off x="5680471" y="3369541"/>
                <a:ext cx="8335" cy="164233"/>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92" name="组合 91"/>
            <p:cNvGrpSpPr/>
            <p:nvPr>
              <p:custDataLst>
                <p:tags r:id="rId46"/>
              </p:custDataLst>
            </p:nvPr>
          </p:nvGrpSpPr>
          <p:grpSpPr>
            <a:xfrm>
              <a:off x="6012948" y="6094150"/>
              <a:ext cx="177099" cy="235280"/>
              <a:chOff x="5536407" y="3234821"/>
              <a:chExt cx="225027" cy="298954"/>
            </a:xfrm>
          </p:grpSpPr>
          <p:cxnSp>
            <p:nvCxnSpPr>
              <p:cNvPr id="93" name="直接连接符 92"/>
              <p:cNvCxnSpPr/>
              <p:nvPr>
                <p:custDataLst>
                  <p:tags r:id="rId47"/>
                </p:custDataLst>
              </p:nvPr>
            </p:nvCxnSpPr>
            <p:spPr>
              <a:xfrm>
                <a:off x="5554266" y="3259931"/>
                <a:ext cx="101203" cy="89297"/>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94" name="直接连接符 93"/>
              <p:cNvCxnSpPr/>
              <p:nvPr>
                <p:custDataLst>
                  <p:tags r:id="rId48"/>
                </p:custDataLst>
              </p:nvPr>
            </p:nvCxnSpPr>
            <p:spPr>
              <a:xfrm>
                <a:off x="5536407" y="3280245"/>
                <a:ext cx="101203" cy="89297"/>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95" name="直接连接符 94"/>
              <p:cNvCxnSpPr/>
              <p:nvPr>
                <p:custDataLst>
                  <p:tags r:id="rId49"/>
                </p:custDataLst>
              </p:nvPr>
            </p:nvCxnSpPr>
            <p:spPr>
              <a:xfrm flipH="1">
                <a:off x="5672137" y="3234821"/>
                <a:ext cx="71438" cy="115490"/>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96" name="直接连接符 95"/>
              <p:cNvCxnSpPr/>
              <p:nvPr>
                <p:custDataLst>
                  <p:tags r:id="rId50"/>
                </p:custDataLst>
              </p:nvPr>
            </p:nvCxnSpPr>
            <p:spPr>
              <a:xfrm flipH="1">
                <a:off x="5689996" y="3254052"/>
                <a:ext cx="71438" cy="115490"/>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97" name="直接连接符 96"/>
              <p:cNvCxnSpPr/>
              <p:nvPr>
                <p:custDataLst>
                  <p:tags r:id="rId51"/>
                </p:custDataLst>
              </p:nvPr>
            </p:nvCxnSpPr>
            <p:spPr>
              <a:xfrm>
                <a:off x="5650061" y="3369542"/>
                <a:ext cx="8335" cy="164233"/>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98" name="直接连接符 97"/>
              <p:cNvCxnSpPr/>
              <p:nvPr>
                <p:custDataLst>
                  <p:tags r:id="rId52"/>
                </p:custDataLst>
              </p:nvPr>
            </p:nvCxnSpPr>
            <p:spPr>
              <a:xfrm>
                <a:off x="5680471" y="3369541"/>
                <a:ext cx="8335" cy="164233"/>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grpSp>
        <p:grpSp>
          <p:nvGrpSpPr>
            <p:cNvPr id="99" name="组合 98"/>
            <p:cNvGrpSpPr/>
            <p:nvPr>
              <p:custDataLst>
                <p:tags r:id="rId53"/>
              </p:custDataLst>
            </p:nvPr>
          </p:nvGrpSpPr>
          <p:grpSpPr>
            <a:xfrm>
              <a:off x="6626551" y="6288358"/>
              <a:ext cx="177099" cy="235280"/>
              <a:chOff x="5536407" y="3234821"/>
              <a:chExt cx="225027" cy="298954"/>
            </a:xfrm>
          </p:grpSpPr>
          <p:cxnSp>
            <p:nvCxnSpPr>
              <p:cNvPr id="100" name="直接连接符 99"/>
              <p:cNvCxnSpPr/>
              <p:nvPr>
                <p:custDataLst>
                  <p:tags r:id="rId54"/>
                </p:custDataLst>
              </p:nvPr>
            </p:nvCxnSpPr>
            <p:spPr>
              <a:xfrm>
                <a:off x="5554266" y="3259931"/>
                <a:ext cx="101203" cy="89297"/>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101" name="直接连接符 100"/>
              <p:cNvCxnSpPr/>
              <p:nvPr>
                <p:custDataLst>
                  <p:tags r:id="rId55"/>
                </p:custDataLst>
              </p:nvPr>
            </p:nvCxnSpPr>
            <p:spPr>
              <a:xfrm>
                <a:off x="5536407" y="3280245"/>
                <a:ext cx="101203" cy="89297"/>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102" name="直接连接符 101"/>
              <p:cNvCxnSpPr/>
              <p:nvPr>
                <p:custDataLst>
                  <p:tags r:id="rId56"/>
                </p:custDataLst>
              </p:nvPr>
            </p:nvCxnSpPr>
            <p:spPr>
              <a:xfrm flipH="1">
                <a:off x="5672137" y="3234821"/>
                <a:ext cx="71438" cy="115490"/>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103" name="直接连接符 102"/>
              <p:cNvCxnSpPr/>
              <p:nvPr>
                <p:custDataLst>
                  <p:tags r:id="rId57"/>
                </p:custDataLst>
              </p:nvPr>
            </p:nvCxnSpPr>
            <p:spPr>
              <a:xfrm flipH="1">
                <a:off x="5689996" y="3254052"/>
                <a:ext cx="71438" cy="115490"/>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104" name="直接连接符 103"/>
              <p:cNvCxnSpPr/>
              <p:nvPr>
                <p:custDataLst>
                  <p:tags r:id="rId58"/>
                </p:custDataLst>
              </p:nvPr>
            </p:nvCxnSpPr>
            <p:spPr>
              <a:xfrm>
                <a:off x="5650061" y="3369542"/>
                <a:ext cx="8335" cy="164233"/>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cxnSp>
            <p:nvCxnSpPr>
              <p:cNvPr id="105" name="直接连接符 104"/>
              <p:cNvCxnSpPr/>
              <p:nvPr>
                <p:custDataLst>
                  <p:tags r:id="rId59"/>
                </p:custDataLst>
              </p:nvPr>
            </p:nvCxnSpPr>
            <p:spPr>
              <a:xfrm>
                <a:off x="5680471" y="3369541"/>
                <a:ext cx="8335" cy="164233"/>
              </a:xfrm>
              <a:prstGeom prst="line">
                <a:avLst/>
              </a:prstGeom>
              <a:ln w="9525">
                <a:solidFill>
                  <a:schemeClr val="accent1"/>
                </a:solidFill>
                <a:tailEnd type="none"/>
              </a:ln>
            </p:spPr>
            <p:style>
              <a:lnRef idx="1">
                <a:schemeClr val="dk1"/>
              </a:lnRef>
              <a:fillRef idx="0">
                <a:schemeClr val="dk1"/>
              </a:fillRef>
              <a:effectRef idx="0">
                <a:schemeClr val="dk1"/>
              </a:effectRef>
              <a:fontRef idx="minor">
                <a:schemeClr val="tx1"/>
              </a:fontRef>
            </p:style>
          </p:cxnSp>
        </p:grpSp>
        <p:cxnSp>
          <p:nvCxnSpPr>
            <p:cNvPr id="106" name="直接连接符 105"/>
            <p:cNvCxnSpPr/>
            <p:nvPr>
              <p:custDataLst>
                <p:tags r:id="rId60"/>
              </p:custDataLst>
            </p:nvPr>
          </p:nvCxnSpPr>
          <p:spPr>
            <a:xfrm flipH="1">
              <a:off x="6307442" y="5715975"/>
              <a:ext cx="0" cy="378175"/>
            </a:xfrm>
            <a:prstGeom prst="line">
              <a:avLst/>
            </a:prstGeom>
            <a:ln w="19050">
              <a:solidFill>
                <a:schemeClr val="tx1"/>
              </a:solidFill>
              <a:headEnd type="none" w="lg" len="lg"/>
              <a:tailEnd type="stealth" w="lg" len="lg"/>
            </a:ln>
          </p:spPr>
          <p:style>
            <a:lnRef idx="1">
              <a:schemeClr val="dk1"/>
            </a:lnRef>
            <a:fillRef idx="0">
              <a:schemeClr val="dk1"/>
            </a:fillRef>
            <a:effectRef idx="0">
              <a:schemeClr val="dk1"/>
            </a:effectRef>
            <a:fontRef idx="minor">
              <a:schemeClr val="tx1"/>
            </a:fontRef>
          </p:style>
        </p:cxnSp>
      </p:grpSp>
      <p:sp>
        <p:nvSpPr>
          <p:cNvPr id="108" name="文本框 107" title=""/>
          <p:cNvSpPr txBox="1"/>
          <p:nvPr>
            <p:custDataLst>
              <p:tags r:id="rId61"/>
            </p:custDataLst>
          </p:nvPr>
        </p:nvSpPr>
        <p:spPr>
          <a:xfrm>
            <a:off x="7320365" y="1593199"/>
            <a:ext cx="4270370" cy="2862322"/>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dist">
              <a:lnSpc>
                <a:spcPct val="125000"/>
              </a:lnSpc>
              <a:spcBef>
                <a:spcPts val="600"/>
              </a:spcBef>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免疫系统的</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“自我”</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识别是胚胎发育阶段发展出来的。在小鼠免疫系统发展出自我识别之前替换成人的抗体生成基因，就可以产生出全人源化抗体（并被小鼠识别为自我）。</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1" name="组合 30" title=""/>
          <p:cNvGrpSpPr/>
          <p:nvPr>
            <p:custDataLst>
              <p:tags r:id="rId62"/>
            </p:custDataLst>
          </p:nvPr>
        </p:nvGrpSpPr>
        <p:grpSpPr>
          <a:xfrm>
            <a:off x="2047736" y="4077648"/>
            <a:ext cx="2532770" cy="1473523"/>
            <a:chOff x="2293619" y="3360910"/>
            <a:chExt cx="2532770" cy="1473523"/>
          </a:xfrm>
        </p:grpSpPr>
        <p:sp>
          <p:nvSpPr>
            <p:cNvPr id="6" name="椭圆 5"/>
            <p:cNvSpPr/>
            <p:nvPr>
              <p:custDataLst>
                <p:tags r:id="rId63"/>
              </p:custDataLst>
            </p:nvPr>
          </p:nvSpPr>
          <p:spPr>
            <a:xfrm>
              <a:off x="3329569" y="3360910"/>
              <a:ext cx="1496820" cy="1473523"/>
            </a:xfrm>
            <a:prstGeom prst="ellipse">
              <a:avLst/>
            </a:prstGeom>
            <a:noFill/>
            <a:ln w="127000">
              <a:solidFill>
                <a:srgbClr val="FF00FF"/>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nvGrpSpPr>
            <p:cNvPr id="9" name="组合 8"/>
            <p:cNvGrpSpPr/>
            <p:nvPr>
              <p:custDataLst>
                <p:tags r:id="rId64"/>
              </p:custDataLst>
            </p:nvPr>
          </p:nvGrpSpPr>
          <p:grpSpPr>
            <a:xfrm>
              <a:off x="4496347" y="4272503"/>
              <a:ext cx="180000" cy="180000"/>
              <a:chOff x="6992503" y="3639238"/>
              <a:chExt cx="180000" cy="180000"/>
            </a:xfrm>
          </p:grpSpPr>
          <p:sp>
            <p:nvSpPr>
              <p:cNvPr id="4" name="椭圆 3"/>
              <p:cNvSpPr/>
              <p:nvPr>
                <p:custDataLst>
                  <p:tags r:id="rId65"/>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8" name="椭圆 7"/>
              <p:cNvSpPr/>
              <p:nvPr>
                <p:custDataLst>
                  <p:tags r:id="rId66"/>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0" name="组合 9"/>
            <p:cNvGrpSpPr/>
            <p:nvPr>
              <p:custDataLst>
                <p:tags r:id="rId67"/>
              </p:custDataLst>
            </p:nvPr>
          </p:nvGrpSpPr>
          <p:grpSpPr>
            <a:xfrm>
              <a:off x="4200872" y="4525989"/>
              <a:ext cx="180000" cy="180000"/>
              <a:chOff x="6992503" y="3639238"/>
              <a:chExt cx="180000" cy="180000"/>
            </a:xfrm>
          </p:grpSpPr>
          <p:sp>
            <p:nvSpPr>
              <p:cNvPr id="11" name="椭圆 10"/>
              <p:cNvSpPr/>
              <p:nvPr>
                <p:custDataLst>
                  <p:tags r:id="rId68"/>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2" name="椭圆 11"/>
              <p:cNvSpPr/>
              <p:nvPr>
                <p:custDataLst>
                  <p:tags r:id="rId69"/>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3" name="组合 12"/>
            <p:cNvGrpSpPr/>
            <p:nvPr>
              <p:custDataLst>
                <p:tags r:id="rId70"/>
              </p:custDataLst>
            </p:nvPr>
          </p:nvGrpSpPr>
          <p:grpSpPr>
            <a:xfrm>
              <a:off x="4384313" y="4415722"/>
              <a:ext cx="180000" cy="180000"/>
              <a:chOff x="6992503" y="3639238"/>
              <a:chExt cx="180000" cy="180000"/>
            </a:xfrm>
          </p:grpSpPr>
          <p:sp>
            <p:nvSpPr>
              <p:cNvPr id="14" name="椭圆 13"/>
              <p:cNvSpPr/>
              <p:nvPr>
                <p:custDataLst>
                  <p:tags r:id="rId71"/>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5" name="椭圆 14"/>
              <p:cNvSpPr/>
              <p:nvPr>
                <p:custDataLst>
                  <p:tags r:id="rId72"/>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cxnSp>
          <p:nvCxnSpPr>
            <p:cNvPr id="17" name="直接连接符 16"/>
            <p:cNvCxnSpPr/>
            <p:nvPr>
              <p:custDataLst>
                <p:tags r:id="rId73"/>
              </p:custDataLst>
            </p:nvPr>
          </p:nvCxnSpPr>
          <p:spPr>
            <a:xfrm>
              <a:off x="2321184" y="3869858"/>
              <a:ext cx="1933544" cy="281084"/>
            </a:xfrm>
            <a:prstGeom prst="line">
              <a:avLst/>
            </a:prstGeom>
            <a:ln w="19050">
              <a:solidFill>
                <a:schemeClr val="tx2">
                  <a:lumMod val="60000"/>
                  <a:lumOff val="40000"/>
                </a:schemeClr>
              </a:solidFill>
              <a:tailEnd type="none"/>
            </a:ln>
          </p:spPr>
          <p:style>
            <a:lnRef idx="1">
              <a:schemeClr val="dk1"/>
            </a:lnRef>
            <a:fillRef idx="0">
              <a:schemeClr val="dk1"/>
            </a:fillRef>
            <a:effectRef idx="0">
              <a:schemeClr val="dk1"/>
            </a:effectRef>
            <a:fontRef idx="minor">
              <a:schemeClr val="tx1"/>
            </a:fontRef>
          </p:style>
        </p:cxnSp>
        <p:cxnSp>
          <p:nvCxnSpPr>
            <p:cNvPr id="19" name="直接连接符 18"/>
            <p:cNvCxnSpPr/>
            <p:nvPr>
              <p:custDataLst>
                <p:tags r:id="rId74"/>
              </p:custDataLst>
            </p:nvPr>
          </p:nvCxnSpPr>
          <p:spPr>
            <a:xfrm flipV="1">
              <a:off x="2293619" y="4308308"/>
              <a:ext cx="1961109" cy="6289"/>
            </a:xfrm>
            <a:prstGeom prst="line">
              <a:avLst/>
            </a:prstGeom>
            <a:ln w="19050">
              <a:solidFill>
                <a:schemeClr val="accent1">
                  <a:lumMod val="60000"/>
                  <a:lumOff val="40000"/>
                </a:schemeClr>
              </a:solidFill>
              <a:tailEnd type="none"/>
            </a:ln>
          </p:spPr>
          <p:style>
            <a:lnRef idx="1">
              <a:schemeClr val="dk1"/>
            </a:lnRef>
            <a:fillRef idx="0">
              <a:schemeClr val="dk1"/>
            </a:fillRef>
            <a:effectRef idx="0">
              <a:schemeClr val="dk1"/>
            </a:effectRef>
            <a:fontRef idx="minor">
              <a:schemeClr val="tx1"/>
            </a:fontRef>
          </p:style>
        </p:cxnSp>
        <p:grpSp>
          <p:nvGrpSpPr>
            <p:cNvPr id="21" name="组合 20"/>
            <p:cNvGrpSpPr/>
            <p:nvPr>
              <p:custDataLst>
                <p:tags r:id="rId75"/>
              </p:custDataLst>
            </p:nvPr>
          </p:nvGrpSpPr>
          <p:grpSpPr>
            <a:xfrm>
              <a:off x="3510338" y="4092503"/>
              <a:ext cx="180000" cy="180000"/>
              <a:chOff x="6992503" y="3639238"/>
              <a:chExt cx="180000" cy="180000"/>
            </a:xfrm>
          </p:grpSpPr>
          <p:sp>
            <p:nvSpPr>
              <p:cNvPr id="22" name="椭圆 21"/>
              <p:cNvSpPr/>
              <p:nvPr>
                <p:custDataLst>
                  <p:tags r:id="rId76"/>
                </p:custDataLst>
              </p:nvPr>
            </p:nvSpPr>
            <p:spPr>
              <a:xfrm>
                <a:off x="6992503" y="3639238"/>
                <a:ext cx="180000" cy="180000"/>
              </a:xfrm>
              <a:prstGeom prst="ellipse">
                <a:avLst/>
              </a:prstGeom>
              <a:ln w="1905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3" name="椭圆 22"/>
              <p:cNvSpPr/>
              <p:nvPr>
                <p:custDataLst>
                  <p:tags r:id="rId77"/>
                </p:custDataLst>
              </p:nvPr>
            </p:nvSpPr>
            <p:spPr>
              <a:xfrm>
                <a:off x="7046503" y="3693238"/>
                <a:ext cx="72000" cy="72000"/>
              </a:xfrm>
              <a:prstGeom prst="ellipse">
                <a:avLst/>
              </a:prstGeom>
              <a:solidFill>
                <a:srgbClr val="0070C0"/>
              </a:solidFill>
              <a:ln w="1905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07" name="组合 106"/>
            <p:cNvGrpSpPr/>
            <p:nvPr>
              <p:custDataLst>
                <p:tags r:id="rId78"/>
              </p:custDataLst>
            </p:nvPr>
          </p:nvGrpSpPr>
          <p:grpSpPr>
            <a:xfrm>
              <a:off x="3979149" y="4541722"/>
              <a:ext cx="180000" cy="180000"/>
              <a:chOff x="6992503" y="3639238"/>
              <a:chExt cx="180000" cy="180000"/>
            </a:xfrm>
          </p:grpSpPr>
          <p:sp>
            <p:nvSpPr>
              <p:cNvPr id="109" name="椭圆 108"/>
              <p:cNvSpPr/>
              <p:nvPr>
                <p:custDataLst>
                  <p:tags r:id="rId79"/>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0" name="椭圆 109"/>
              <p:cNvSpPr/>
              <p:nvPr>
                <p:custDataLst>
                  <p:tags r:id="rId80"/>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11" name="组合 110"/>
            <p:cNvGrpSpPr/>
            <p:nvPr>
              <p:custDataLst>
                <p:tags r:id="rId81"/>
              </p:custDataLst>
            </p:nvPr>
          </p:nvGrpSpPr>
          <p:grpSpPr>
            <a:xfrm>
              <a:off x="4327328" y="4215635"/>
              <a:ext cx="180000" cy="180000"/>
              <a:chOff x="6992503" y="3639238"/>
              <a:chExt cx="180000" cy="180000"/>
            </a:xfrm>
          </p:grpSpPr>
          <p:sp>
            <p:nvSpPr>
              <p:cNvPr id="112" name="椭圆 111"/>
              <p:cNvSpPr/>
              <p:nvPr>
                <p:custDataLst>
                  <p:tags r:id="rId82"/>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3" name="椭圆 112"/>
              <p:cNvSpPr/>
              <p:nvPr>
                <p:custDataLst>
                  <p:tags r:id="rId83"/>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14" name="组合 113"/>
            <p:cNvGrpSpPr/>
            <p:nvPr>
              <p:custDataLst>
                <p:tags r:id="rId84"/>
              </p:custDataLst>
            </p:nvPr>
          </p:nvGrpSpPr>
          <p:grpSpPr>
            <a:xfrm>
              <a:off x="4516694" y="4097671"/>
              <a:ext cx="180000" cy="180000"/>
              <a:chOff x="6992503" y="3639238"/>
              <a:chExt cx="180000" cy="180000"/>
            </a:xfrm>
          </p:grpSpPr>
          <p:sp>
            <p:nvSpPr>
              <p:cNvPr id="115" name="椭圆 114"/>
              <p:cNvSpPr/>
              <p:nvPr>
                <p:custDataLst>
                  <p:tags r:id="rId85"/>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6" name="椭圆 115"/>
              <p:cNvSpPr/>
              <p:nvPr>
                <p:custDataLst>
                  <p:tags r:id="rId86"/>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17" name="组合 116"/>
            <p:cNvGrpSpPr/>
            <p:nvPr>
              <p:custDataLst>
                <p:tags r:id="rId87"/>
              </p:custDataLst>
            </p:nvPr>
          </p:nvGrpSpPr>
          <p:grpSpPr>
            <a:xfrm>
              <a:off x="4207216" y="4356050"/>
              <a:ext cx="180000" cy="180000"/>
              <a:chOff x="6992503" y="3639238"/>
              <a:chExt cx="180000" cy="180000"/>
            </a:xfrm>
          </p:grpSpPr>
          <p:sp>
            <p:nvSpPr>
              <p:cNvPr id="118" name="椭圆 117"/>
              <p:cNvSpPr/>
              <p:nvPr>
                <p:custDataLst>
                  <p:tags r:id="rId88"/>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9" name="椭圆 118"/>
              <p:cNvSpPr/>
              <p:nvPr>
                <p:custDataLst>
                  <p:tags r:id="rId89"/>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20" name="组合 119"/>
            <p:cNvGrpSpPr/>
            <p:nvPr>
              <p:custDataLst>
                <p:tags r:id="rId90"/>
              </p:custDataLst>
            </p:nvPr>
          </p:nvGrpSpPr>
          <p:grpSpPr>
            <a:xfrm>
              <a:off x="3805156" y="4497026"/>
              <a:ext cx="180000" cy="180000"/>
              <a:chOff x="6992503" y="3639238"/>
              <a:chExt cx="180000" cy="180000"/>
            </a:xfrm>
          </p:grpSpPr>
          <p:sp>
            <p:nvSpPr>
              <p:cNvPr id="121" name="椭圆 120"/>
              <p:cNvSpPr/>
              <p:nvPr>
                <p:custDataLst>
                  <p:tags r:id="rId91"/>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22" name="椭圆 121"/>
              <p:cNvSpPr/>
              <p:nvPr>
                <p:custDataLst>
                  <p:tags r:id="rId92"/>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23" name="组合 122"/>
            <p:cNvGrpSpPr/>
            <p:nvPr>
              <p:custDataLst>
                <p:tags r:id="rId93"/>
              </p:custDataLst>
            </p:nvPr>
          </p:nvGrpSpPr>
          <p:grpSpPr>
            <a:xfrm>
              <a:off x="4020728" y="4354811"/>
              <a:ext cx="180000" cy="180000"/>
              <a:chOff x="6992503" y="3639238"/>
              <a:chExt cx="180000" cy="180000"/>
            </a:xfrm>
          </p:grpSpPr>
          <p:sp>
            <p:nvSpPr>
              <p:cNvPr id="124" name="椭圆 123"/>
              <p:cNvSpPr/>
              <p:nvPr>
                <p:custDataLst>
                  <p:tags r:id="rId94"/>
                </p:custDataLst>
              </p:nvPr>
            </p:nvSpPr>
            <p:spPr>
              <a:xfrm>
                <a:off x="6992503" y="3639238"/>
                <a:ext cx="180000" cy="180000"/>
              </a:xfrm>
              <a:prstGeom prst="ellipse">
                <a:avLst/>
              </a:prstGeom>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25" name="椭圆 124"/>
              <p:cNvSpPr/>
              <p:nvPr>
                <p:custDataLst>
                  <p:tags r:id="rId95"/>
                </p:custDataLst>
              </p:nvPr>
            </p:nvSpPr>
            <p:spPr>
              <a:xfrm>
                <a:off x="7046503" y="3693238"/>
                <a:ext cx="72000" cy="72000"/>
              </a:xfrm>
              <a:prstGeom prst="ellipse">
                <a:avLst/>
              </a:prstGeom>
              <a:solidFill>
                <a:schemeClr val="tx1"/>
              </a:solidFill>
              <a:ln w="19050">
                <a:solidFill>
                  <a:schemeClr val="tx1"/>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29" name="组合 128"/>
            <p:cNvGrpSpPr/>
            <p:nvPr>
              <p:custDataLst>
                <p:tags r:id="rId96"/>
              </p:custDataLst>
            </p:nvPr>
          </p:nvGrpSpPr>
          <p:grpSpPr>
            <a:xfrm>
              <a:off x="3062721" y="4092503"/>
              <a:ext cx="180000" cy="180000"/>
              <a:chOff x="6992503" y="3639238"/>
              <a:chExt cx="180000" cy="180000"/>
            </a:xfrm>
          </p:grpSpPr>
          <p:sp>
            <p:nvSpPr>
              <p:cNvPr id="130" name="椭圆 129"/>
              <p:cNvSpPr/>
              <p:nvPr>
                <p:custDataLst>
                  <p:tags r:id="rId97"/>
                </p:custDataLst>
              </p:nvPr>
            </p:nvSpPr>
            <p:spPr>
              <a:xfrm>
                <a:off x="6992503" y="3639238"/>
                <a:ext cx="180000" cy="180000"/>
              </a:xfrm>
              <a:prstGeom prst="ellipse">
                <a:avLst/>
              </a:prstGeom>
              <a:ln w="1905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31" name="椭圆 130"/>
              <p:cNvSpPr/>
              <p:nvPr>
                <p:custDataLst>
                  <p:tags r:id="rId98"/>
                </p:custDataLst>
              </p:nvPr>
            </p:nvSpPr>
            <p:spPr>
              <a:xfrm>
                <a:off x="7046503" y="3693238"/>
                <a:ext cx="72000" cy="72000"/>
              </a:xfrm>
              <a:prstGeom prst="ellipse">
                <a:avLst/>
              </a:prstGeom>
              <a:solidFill>
                <a:srgbClr val="0070C0"/>
              </a:solidFill>
              <a:ln w="1905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32" name="组合 131"/>
            <p:cNvGrpSpPr/>
            <p:nvPr>
              <p:custDataLst>
                <p:tags r:id="rId99"/>
              </p:custDataLst>
            </p:nvPr>
          </p:nvGrpSpPr>
          <p:grpSpPr>
            <a:xfrm>
              <a:off x="2860552" y="3978219"/>
              <a:ext cx="180000" cy="180000"/>
              <a:chOff x="6992503" y="3639238"/>
              <a:chExt cx="180000" cy="180000"/>
            </a:xfrm>
          </p:grpSpPr>
          <p:sp>
            <p:nvSpPr>
              <p:cNvPr id="133" name="椭圆 132"/>
              <p:cNvSpPr/>
              <p:nvPr>
                <p:custDataLst>
                  <p:tags r:id="rId100"/>
                </p:custDataLst>
              </p:nvPr>
            </p:nvSpPr>
            <p:spPr>
              <a:xfrm>
                <a:off x="6992503" y="3639238"/>
                <a:ext cx="180000" cy="180000"/>
              </a:xfrm>
              <a:prstGeom prst="ellipse">
                <a:avLst/>
              </a:prstGeom>
              <a:ln w="1905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34" name="椭圆 133"/>
              <p:cNvSpPr/>
              <p:nvPr>
                <p:custDataLst>
                  <p:tags r:id="rId101"/>
                </p:custDataLst>
              </p:nvPr>
            </p:nvSpPr>
            <p:spPr>
              <a:xfrm>
                <a:off x="7046503" y="3693238"/>
                <a:ext cx="72000" cy="72000"/>
              </a:xfrm>
              <a:prstGeom prst="ellipse">
                <a:avLst/>
              </a:prstGeom>
              <a:solidFill>
                <a:srgbClr val="0070C0"/>
              </a:solidFill>
              <a:ln w="1905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35" name="组合 134"/>
            <p:cNvGrpSpPr/>
            <p:nvPr>
              <p:custDataLst>
                <p:tags r:id="rId102"/>
              </p:custDataLst>
            </p:nvPr>
          </p:nvGrpSpPr>
          <p:grpSpPr>
            <a:xfrm>
              <a:off x="2710014" y="4115480"/>
              <a:ext cx="180000" cy="180000"/>
              <a:chOff x="6992503" y="3639238"/>
              <a:chExt cx="180000" cy="180000"/>
            </a:xfrm>
          </p:grpSpPr>
          <p:sp>
            <p:nvSpPr>
              <p:cNvPr id="136" name="椭圆 135"/>
              <p:cNvSpPr/>
              <p:nvPr>
                <p:custDataLst>
                  <p:tags r:id="rId103"/>
                </p:custDataLst>
              </p:nvPr>
            </p:nvSpPr>
            <p:spPr>
              <a:xfrm>
                <a:off x="6992503" y="3639238"/>
                <a:ext cx="180000" cy="180000"/>
              </a:xfrm>
              <a:prstGeom prst="ellipse">
                <a:avLst/>
              </a:prstGeom>
              <a:ln w="1905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37" name="椭圆 136"/>
              <p:cNvSpPr/>
              <p:nvPr>
                <p:custDataLst>
                  <p:tags r:id="rId104"/>
                </p:custDataLst>
              </p:nvPr>
            </p:nvSpPr>
            <p:spPr>
              <a:xfrm>
                <a:off x="7046503" y="3693238"/>
                <a:ext cx="72000" cy="72000"/>
              </a:xfrm>
              <a:prstGeom prst="ellipse">
                <a:avLst/>
              </a:prstGeom>
              <a:solidFill>
                <a:srgbClr val="0070C0"/>
              </a:solidFill>
              <a:ln w="1905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38" name="组合 137"/>
            <p:cNvGrpSpPr/>
            <p:nvPr>
              <p:custDataLst>
                <p:tags r:id="rId105"/>
              </p:custDataLst>
            </p:nvPr>
          </p:nvGrpSpPr>
          <p:grpSpPr>
            <a:xfrm>
              <a:off x="2572639" y="3948736"/>
              <a:ext cx="180000" cy="180000"/>
              <a:chOff x="6992503" y="3639238"/>
              <a:chExt cx="180000" cy="180000"/>
            </a:xfrm>
          </p:grpSpPr>
          <p:sp>
            <p:nvSpPr>
              <p:cNvPr id="139" name="椭圆 138"/>
              <p:cNvSpPr/>
              <p:nvPr>
                <p:custDataLst>
                  <p:tags r:id="rId106"/>
                </p:custDataLst>
              </p:nvPr>
            </p:nvSpPr>
            <p:spPr>
              <a:xfrm>
                <a:off x="6992503" y="3639238"/>
                <a:ext cx="180000" cy="180000"/>
              </a:xfrm>
              <a:prstGeom prst="ellipse">
                <a:avLst/>
              </a:prstGeom>
              <a:ln w="1905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40" name="椭圆 139"/>
              <p:cNvSpPr/>
              <p:nvPr>
                <p:custDataLst>
                  <p:tags r:id="rId107"/>
                </p:custDataLst>
              </p:nvPr>
            </p:nvSpPr>
            <p:spPr>
              <a:xfrm>
                <a:off x="7046503" y="3693238"/>
                <a:ext cx="72000" cy="72000"/>
              </a:xfrm>
              <a:prstGeom prst="ellipse">
                <a:avLst/>
              </a:prstGeom>
              <a:solidFill>
                <a:srgbClr val="0070C0"/>
              </a:solidFill>
              <a:ln w="1905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nvGrpSpPr>
            <p:cNvPr id="141" name="组合 140"/>
            <p:cNvGrpSpPr/>
            <p:nvPr>
              <p:custDataLst>
                <p:tags r:id="rId108"/>
              </p:custDataLst>
            </p:nvPr>
          </p:nvGrpSpPr>
          <p:grpSpPr>
            <a:xfrm>
              <a:off x="2473460" y="4111381"/>
              <a:ext cx="180000" cy="180000"/>
              <a:chOff x="6992503" y="3639238"/>
              <a:chExt cx="180000" cy="180000"/>
            </a:xfrm>
          </p:grpSpPr>
          <p:sp>
            <p:nvSpPr>
              <p:cNvPr id="142" name="椭圆 141"/>
              <p:cNvSpPr/>
              <p:nvPr>
                <p:custDataLst>
                  <p:tags r:id="rId109"/>
                </p:custDataLst>
              </p:nvPr>
            </p:nvSpPr>
            <p:spPr>
              <a:xfrm>
                <a:off x="6992503" y="3639238"/>
                <a:ext cx="180000" cy="180000"/>
              </a:xfrm>
              <a:prstGeom prst="ellipse">
                <a:avLst/>
              </a:prstGeom>
              <a:ln w="19050">
                <a:solidFill>
                  <a:srgbClr val="00B05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43" name="椭圆 142"/>
              <p:cNvSpPr/>
              <p:nvPr>
                <p:custDataLst>
                  <p:tags r:id="rId110"/>
                </p:custDataLst>
              </p:nvPr>
            </p:nvSpPr>
            <p:spPr>
              <a:xfrm>
                <a:off x="7046503" y="3693238"/>
                <a:ext cx="72000" cy="72000"/>
              </a:xfrm>
              <a:prstGeom prst="ellipse">
                <a:avLst/>
              </a:prstGeom>
              <a:solidFill>
                <a:srgbClr val="0070C0"/>
              </a:solidFill>
              <a:ln w="19050">
                <a:solidFill>
                  <a:srgbClr val="0070C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grpSp>
      </p:grpSp>
      <p:grpSp>
        <p:nvGrpSpPr>
          <p:cNvPr id="39" name="组合 38" title=""/>
          <p:cNvGrpSpPr/>
          <p:nvPr>
            <p:custDataLst>
              <p:tags r:id="rId111"/>
            </p:custDataLst>
          </p:nvPr>
        </p:nvGrpSpPr>
        <p:grpSpPr>
          <a:xfrm>
            <a:off x="4786882" y="4280769"/>
            <a:ext cx="2913530" cy="941714"/>
            <a:chOff x="5032765" y="3564031"/>
            <a:chExt cx="2913530" cy="941714"/>
          </a:xfrm>
          <a:noFill/>
        </p:grpSpPr>
        <p:pic>
          <p:nvPicPr>
            <p:cNvPr id="24" name="图片 23" descr="形状  中度可信度描述已自动生成"/>
            <p:cNvPicPr>
              <a:picLocks noChangeAspect="1"/>
            </p:cNvPicPr>
            <p:nvPr>
              <p:custDataLst>
                <p:tags r:id="rId112"/>
              </p:custDataLst>
            </p:nvPr>
          </p:nvPicPr>
          <p:blipFill>
            <a:blip r:embed="rId29">
              <a:extLst>
                <a:ext uri="{28A0092B-C50C-407E-A947-70E740481C1C}">
                  <a14:useLocalDpi xmlns:a14="http://schemas.microsoft.com/office/drawing/2010/main" val="0"/>
                </a:ext>
              </a:extLst>
            </a:blip>
            <a:stretch>
              <a:fillRect/>
            </a:stretch>
          </p:blipFill>
          <p:spPr>
            <a:xfrm>
              <a:off x="6494014" y="3564031"/>
              <a:ext cx="1452281" cy="941714"/>
            </a:xfrm>
            <a:prstGeom prst="rect">
              <a:avLst/>
            </a:prstGeom>
            <a:grpFill/>
          </p:spPr>
        </p:pic>
        <p:cxnSp>
          <p:nvCxnSpPr>
            <p:cNvPr id="58" name="直接连接符 57"/>
            <p:cNvCxnSpPr/>
            <p:nvPr>
              <p:custDataLst>
                <p:tags r:id="rId113"/>
              </p:custDataLst>
            </p:nvPr>
          </p:nvCxnSpPr>
          <p:spPr>
            <a:xfrm flipV="1">
              <a:off x="5032765" y="4110406"/>
              <a:ext cx="1329765" cy="0"/>
            </a:xfrm>
            <a:prstGeom prst="line">
              <a:avLst/>
            </a:prstGeom>
            <a:grpFill/>
            <a:ln w="19050">
              <a:solidFill>
                <a:schemeClr val="tx1"/>
              </a:solidFill>
              <a:tailEnd type="stealth" w="lg" len="lg"/>
            </a:ln>
          </p:spPr>
          <p:style>
            <a:lnRef idx="1">
              <a:schemeClr val="dk1"/>
            </a:lnRef>
            <a:fillRef idx="0">
              <a:schemeClr val="dk1"/>
            </a:fillRef>
            <a:effectRef idx="0">
              <a:schemeClr val="dk1"/>
            </a:effectRef>
            <a:fontRef idx="minor">
              <a:schemeClr val="tx1"/>
            </a:fontRef>
          </p:style>
        </p:cxnSp>
        <p:sp>
          <p:nvSpPr>
            <p:cNvPr id="61" name="任意多边形: 形状 60"/>
            <p:cNvSpPr/>
            <p:nvPr>
              <p:custDataLst>
                <p:tags r:id="rId114"/>
              </p:custDataLst>
            </p:nvPr>
          </p:nvSpPr>
          <p:spPr>
            <a:xfrm>
              <a:off x="7354096" y="3763208"/>
              <a:ext cx="99273" cy="90674"/>
            </a:xfrm>
            <a:custGeom>
              <a:gdLst>
                <a:gd name="connsiteX0" fmla="*/ 36779 w 99273"/>
                <a:gd name="connsiteY0" fmla="*/ 222 h 90674"/>
                <a:gd name="connsiteX1" fmla="*/ 99208 w 99273"/>
                <a:gd name="connsiteY1" fmla="*/ 73668 h 90674"/>
                <a:gd name="connsiteX2" fmla="*/ 47796 w 99273"/>
                <a:gd name="connsiteY2" fmla="*/ 88357 h 90674"/>
                <a:gd name="connsiteX3" fmla="*/ 3729 w 99273"/>
                <a:gd name="connsiteY3" fmla="*/ 88357 h 90674"/>
                <a:gd name="connsiteX4" fmla="*/ 18418 w 99273"/>
                <a:gd name="connsiteY4" fmla="*/ 66323 h 90674"/>
                <a:gd name="connsiteX5" fmla="*/ 56 w 99273"/>
                <a:gd name="connsiteY5" fmla="*/ 51634 h 90674"/>
                <a:gd name="connsiteX6" fmla="*/ 36779 w 99273"/>
                <a:gd name="connsiteY6" fmla="*/ 222 h 9067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73" h="90674">
                  <a:moveTo>
                    <a:pt x="36779" y="222"/>
                  </a:moveTo>
                  <a:cubicBezTo>
                    <a:pt x="53304" y="3894"/>
                    <a:pt x="97372" y="58979"/>
                    <a:pt x="99208" y="73668"/>
                  </a:cubicBezTo>
                  <a:cubicBezTo>
                    <a:pt x="101044" y="88357"/>
                    <a:pt x="63709" y="85909"/>
                    <a:pt x="47796" y="88357"/>
                  </a:cubicBezTo>
                  <a:cubicBezTo>
                    <a:pt x="31883" y="90805"/>
                    <a:pt x="8625" y="92029"/>
                    <a:pt x="3729" y="88357"/>
                  </a:cubicBezTo>
                  <a:cubicBezTo>
                    <a:pt x="-1167" y="84685"/>
                    <a:pt x="19030" y="72444"/>
                    <a:pt x="18418" y="66323"/>
                  </a:cubicBezTo>
                  <a:cubicBezTo>
                    <a:pt x="17806" y="60202"/>
                    <a:pt x="-1168" y="63875"/>
                    <a:pt x="56" y="51634"/>
                  </a:cubicBezTo>
                  <a:cubicBezTo>
                    <a:pt x="1280" y="39393"/>
                    <a:pt x="20254" y="-3450"/>
                    <a:pt x="36779" y="222"/>
                  </a:cubicBezTo>
                  <a:close/>
                </a:path>
              </a:pathLst>
            </a:custGeom>
            <a:grp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62" name="任意多边形: 形状 61"/>
            <p:cNvSpPr/>
            <p:nvPr>
              <p:custDataLst>
                <p:tags r:id="rId115"/>
              </p:custDataLst>
            </p:nvPr>
          </p:nvSpPr>
          <p:spPr>
            <a:xfrm>
              <a:off x="7506372" y="3844925"/>
              <a:ext cx="124031" cy="114741"/>
            </a:xfrm>
            <a:custGeom>
              <a:gdLst>
                <a:gd name="connsiteX0" fmla="*/ 36779 w 99273"/>
                <a:gd name="connsiteY0" fmla="*/ 222 h 90674"/>
                <a:gd name="connsiteX1" fmla="*/ 99208 w 99273"/>
                <a:gd name="connsiteY1" fmla="*/ 73668 h 90674"/>
                <a:gd name="connsiteX2" fmla="*/ 47796 w 99273"/>
                <a:gd name="connsiteY2" fmla="*/ 88357 h 90674"/>
                <a:gd name="connsiteX3" fmla="*/ 3729 w 99273"/>
                <a:gd name="connsiteY3" fmla="*/ 88357 h 90674"/>
                <a:gd name="connsiteX4" fmla="*/ 18418 w 99273"/>
                <a:gd name="connsiteY4" fmla="*/ 66323 h 90674"/>
                <a:gd name="connsiteX5" fmla="*/ 56 w 99273"/>
                <a:gd name="connsiteY5" fmla="*/ 51634 h 90674"/>
                <a:gd name="connsiteX6" fmla="*/ 36779 w 99273"/>
                <a:gd name="connsiteY6" fmla="*/ 222 h 90674"/>
                <a:gd name="connsiteX0-1" fmla="*/ 61241 w 123735"/>
                <a:gd name="connsiteY0-2" fmla="*/ 223 h 90132"/>
                <a:gd name="connsiteX1-3" fmla="*/ 123670 w 123735"/>
                <a:gd name="connsiteY1-4" fmla="*/ 73669 h 90132"/>
                <a:gd name="connsiteX2-5" fmla="*/ 72258 w 123735"/>
                <a:gd name="connsiteY2-6" fmla="*/ 88358 h 90132"/>
                <a:gd name="connsiteX3-7" fmla="*/ 28191 w 123735"/>
                <a:gd name="connsiteY3-8" fmla="*/ 88358 h 90132"/>
                <a:gd name="connsiteX4-9" fmla="*/ 18 w 123735"/>
                <a:gd name="connsiteY4-10" fmla="*/ 74658 h 90132"/>
                <a:gd name="connsiteX5-11" fmla="*/ 24518 w 123735"/>
                <a:gd name="connsiteY5-12" fmla="*/ 51635 h 90132"/>
                <a:gd name="connsiteX6-13" fmla="*/ 61241 w 123735"/>
                <a:gd name="connsiteY6-14" fmla="*/ 223 h 90132"/>
                <a:gd name="connsiteX0-15" fmla="*/ 61241 w 124031"/>
                <a:gd name="connsiteY0-16" fmla="*/ 223 h 114741"/>
                <a:gd name="connsiteX1-17" fmla="*/ 123670 w 124031"/>
                <a:gd name="connsiteY1-18" fmla="*/ 73669 h 114741"/>
                <a:gd name="connsiteX2-19" fmla="*/ 84165 w 124031"/>
                <a:gd name="connsiteY2-20" fmla="*/ 114552 h 114741"/>
                <a:gd name="connsiteX3-21" fmla="*/ 28191 w 124031"/>
                <a:gd name="connsiteY3-22" fmla="*/ 88358 h 114741"/>
                <a:gd name="connsiteX4-23" fmla="*/ 18 w 124031"/>
                <a:gd name="connsiteY4-24" fmla="*/ 74658 h 114741"/>
                <a:gd name="connsiteX5-25" fmla="*/ 24518 w 124031"/>
                <a:gd name="connsiteY5-26" fmla="*/ 51635 h 114741"/>
                <a:gd name="connsiteX6-27" fmla="*/ 61241 w 124031"/>
                <a:gd name="connsiteY6-28" fmla="*/ 223 h 114741"/>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031" h="114741">
                  <a:moveTo>
                    <a:pt x="61241" y="223"/>
                  </a:moveTo>
                  <a:cubicBezTo>
                    <a:pt x="77766" y="3895"/>
                    <a:pt x="119849" y="54614"/>
                    <a:pt x="123670" y="73669"/>
                  </a:cubicBezTo>
                  <a:cubicBezTo>
                    <a:pt x="127491" y="92724"/>
                    <a:pt x="100078" y="112104"/>
                    <a:pt x="84165" y="114552"/>
                  </a:cubicBezTo>
                  <a:cubicBezTo>
                    <a:pt x="68252" y="117000"/>
                    <a:pt x="42215" y="95007"/>
                    <a:pt x="28191" y="88358"/>
                  </a:cubicBezTo>
                  <a:cubicBezTo>
                    <a:pt x="14167" y="81709"/>
                    <a:pt x="630" y="80779"/>
                    <a:pt x="18" y="74658"/>
                  </a:cubicBezTo>
                  <a:cubicBezTo>
                    <a:pt x="-594" y="68537"/>
                    <a:pt x="14314" y="64041"/>
                    <a:pt x="24518" y="51635"/>
                  </a:cubicBezTo>
                  <a:cubicBezTo>
                    <a:pt x="34722" y="39229"/>
                    <a:pt x="44716" y="-3449"/>
                    <a:pt x="61241" y="223"/>
                  </a:cubicBezTo>
                  <a:close/>
                </a:path>
              </a:pathLst>
            </a:custGeom>
            <a:grp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63" name="任意多边形: 形状 62"/>
            <p:cNvSpPr/>
            <p:nvPr>
              <p:custDataLst>
                <p:tags r:id="rId116"/>
              </p:custDataLst>
            </p:nvPr>
          </p:nvSpPr>
          <p:spPr>
            <a:xfrm>
              <a:off x="7061378" y="3895081"/>
              <a:ext cx="101001" cy="114967"/>
            </a:xfrm>
            <a:custGeom>
              <a:gdLst>
                <a:gd name="connsiteX0" fmla="*/ 36779 w 99273"/>
                <a:gd name="connsiteY0" fmla="*/ 222 h 90674"/>
                <a:gd name="connsiteX1" fmla="*/ 99208 w 99273"/>
                <a:gd name="connsiteY1" fmla="*/ 73668 h 90674"/>
                <a:gd name="connsiteX2" fmla="*/ 47796 w 99273"/>
                <a:gd name="connsiteY2" fmla="*/ 88357 h 90674"/>
                <a:gd name="connsiteX3" fmla="*/ 3729 w 99273"/>
                <a:gd name="connsiteY3" fmla="*/ 88357 h 90674"/>
                <a:gd name="connsiteX4" fmla="*/ 18418 w 99273"/>
                <a:gd name="connsiteY4" fmla="*/ 66323 h 90674"/>
                <a:gd name="connsiteX5" fmla="*/ 56 w 99273"/>
                <a:gd name="connsiteY5" fmla="*/ 51634 h 90674"/>
                <a:gd name="connsiteX6" fmla="*/ 36779 w 99273"/>
                <a:gd name="connsiteY6" fmla="*/ 222 h 90674"/>
                <a:gd name="connsiteX0-1" fmla="*/ 61241 w 123735"/>
                <a:gd name="connsiteY0-2" fmla="*/ 223 h 90132"/>
                <a:gd name="connsiteX1-3" fmla="*/ 123670 w 123735"/>
                <a:gd name="connsiteY1-4" fmla="*/ 73669 h 90132"/>
                <a:gd name="connsiteX2-5" fmla="*/ 72258 w 123735"/>
                <a:gd name="connsiteY2-6" fmla="*/ 88358 h 90132"/>
                <a:gd name="connsiteX3-7" fmla="*/ 28191 w 123735"/>
                <a:gd name="connsiteY3-8" fmla="*/ 88358 h 90132"/>
                <a:gd name="connsiteX4-9" fmla="*/ 18 w 123735"/>
                <a:gd name="connsiteY4-10" fmla="*/ 74658 h 90132"/>
                <a:gd name="connsiteX5-11" fmla="*/ 24518 w 123735"/>
                <a:gd name="connsiteY5-12" fmla="*/ 51635 h 90132"/>
                <a:gd name="connsiteX6-13" fmla="*/ 61241 w 123735"/>
                <a:gd name="connsiteY6-14" fmla="*/ 223 h 90132"/>
                <a:gd name="connsiteX0-15" fmla="*/ 61241 w 124031"/>
                <a:gd name="connsiteY0-16" fmla="*/ 223 h 114741"/>
                <a:gd name="connsiteX1-17" fmla="*/ 123670 w 124031"/>
                <a:gd name="connsiteY1-18" fmla="*/ 73669 h 114741"/>
                <a:gd name="connsiteX2-19" fmla="*/ 84165 w 124031"/>
                <a:gd name="connsiteY2-20" fmla="*/ 114552 h 114741"/>
                <a:gd name="connsiteX3-21" fmla="*/ 28191 w 124031"/>
                <a:gd name="connsiteY3-22" fmla="*/ 88358 h 114741"/>
                <a:gd name="connsiteX4-23" fmla="*/ 18 w 124031"/>
                <a:gd name="connsiteY4-24" fmla="*/ 74658 h 114741"/>
                <a:gd name="connsiteX5-25" fmla="*/ 24518 w 124031"/>
                <a:gd name="connsiteY5-26" fmla="*/ 51635 h 114741"/>
                <a:gd name="connsiteX6-27" fmla="*/ 61241 w 124031"/>
                <a:gd name="connsiteY6-28" fmla="*/ 223 h 114741"/>
                <a:gd name="connsiteX0-29" fmla="*/ 61387 w 124177"/>
                <a:gd name="connsiteY0-30" fmla="*/ 252 h 114770"/>
                <a:gd name="connsiteX1-31" fmla="*/ 123816 w 124177"/>
                <a:gd name="connsiteY1-32" fmla="*/ 73698 h 114770"/>
                <a:gd name="connsiteX2-33" fmla="*/ 84311 w 124177"/>
                <a:gd name="connsiteY2-34" fmla="*/ 114581 h 114770"/>
                <a:gd name="connsiteX3-35" fmla="*/ 28337 w 124177"/>
                <a:gd name="connsiteY3-36" fmla="*/ 88387 h 114770"/>
                <a:gd name="connsiteX4-37" fmla="*/ 164 w 124177"/>
                <a:gd name="connsiteY4-38" fmla="*/ 74687 h 114770"/>
                <a:gd name="connsiteX5-39" fmla="*/ 10377 w 124177"/>
                <a:gd name="connsiteY5-40" fmla="*/ 50474 h 114770"/>
                <a:gd name="connsiteX6-41" fmla="*/ 61387 w 124177"/>
                <a:gd name="connsiteY6-42" fmla="*/ 252 h 114770"/>
                <a:gd name="connsiteX0-43" fmla="*/ 61387 w 101001"/>
                <a:gd name="connsiteY0-44" fmla="*/ 53 h 114967"/>
                <a:gd name="connsiteX1-45" fmla="*/ 100004 w 101001"/>
                <a:gd name="connsiteY1-46" fmla="*/ 60403 h 114967"/>
                <a:gd name="connsiteX2-47" fmla="*/ 84311 w 101001"/>
                <a:gd name="connsiteY2-48" fmla="*/ 114382 h 114967"/>
                <a:gd name="connsiteX3-49" fmla="*/ 28337 w 101001"/>
                <a:gd name="connsiteY3-50" fmla="*/ 88188 h 114967"/>
                <a:gd name="connsiteX4-51" fmla="*/ 164 w 101001"/>
                <a:gd name="connsiteY4-52" fmla="*/ 74488 h 114967"/>
                <a:gd name="connsiteX5-53" fmla="*/ 10377 w 101001"/>
                <a:gd name="connsiteY5-54" fmla="*/ 50275 h 114967"/>
                <a:gd name="connsiteX6-55" fmla="*/ 61387 w 101001"/>
                <a:gd name="connsiteY6-56" fmla="*/ 53 h 114967"/>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1001" h="114965">
                  <a:moveTo>
                    <a:pt x="61387" y="53"/>
                  </a:moveTo>
                  <a:cubicBezTo>
                    <a:pt x="76325" y="1741"/>
                    <a:pt x="96183" y="41348"/>
                    <a:pt x="100004" y="60403"/>
                  </a:cubicBezTo>
                  <a:cubicBezTo>
                    <a:pt x="103825" y="79458"/>
                    <a:pt x="96255" y="109751"/>
                    <a:pt x="84311" y="114382"/>
                  </a:cubicBezTo>
                  <a:cubicBezTo>
                    <a:pt x="72367" y="119013"/>
                    <a:pt x="42361" y="94837"/>
                    <a:pt x="28337" y="88188"/>
                  </a:cubicBezTo>
                  <a:cubicBezTo>
                    <a:pt x="14313" y="81539"/>
                    <a:pt x="776" y="80609"/>
                    <a:pt x="164" y="74488"/>
                  </a:cubicBezTo>
                  <a:cubicBezTo>
                    <a:pt x="-448" y="68367"/>
                    <a:pt x="173" y="62681"/>
                    <a:pt x="10377" y="50275"/>
                  </a:cubicBezTo>
                  <a:cubicBezTo>
                    <a:pt x="20581" y="37869"/>
                    <a:pt x="46449" y="-1635"/>
                    <a:pt x="61387" y="53"/>
                  </a:cubicBezTo>
                  <a:close/>
                </a:path>
              </a:pathLst>
            </a:custGeom>
            <a:grp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64" name="任意多边形: 形状 63"/>
            <p:cNvSpPr/>
            <p:nvPr>
              <p:custDataLst>
                <p:tags r:id="rId117"/>
              </p:custDataLst>
            </p:nvPr>
          </p:nvSpPr>
          <p:spPr>
            <a:xfrm>
              <a:off x="7089479" y="3738915"/>
              <a:ext cx="101001" cy="114967"/>
            </a:xfrm>
            <a:custGeom>
              <a:gdLst>
                <a:gd name="connsiteX0" fmla="*/ 36779 w 99273"/>
                <a:gd name="connsiteY0" fmla="*/ 222 h 90674"/>
                <a:gd name="connsiteX1" fmla="*/ 99208 w 99273"/>
                <a:gd name="connsiteY1" fmla="*/ 73668 h 90674"/>
                <a:gd name="connsiteX2" fmla="*/ 47796 w 99273"/>
                <a:gd name="connsiteY2" fmla="*/ 88357 h 90674"/>
                <a:gd name="connsiteX3" fmla="*/ 3729 w 99273"/>
                <a:gd name="connsiteY3" fmla="*/ 88357 h 90674"/>
                <a:gd name="connsiteX4" fmla="*/ 18418 w 99273"/>
                <a:gd name="connsiteY4" fmla="*/ 66323 h 90674"/>
                <a:gd name="connsiteX5" fmla="*/ 56 w 99273"/>
                <a:gd name="connsiteY5" fmla="*/ 51634 h 90674"/>
                <a:gd name="connsiteX6" fmla="*/ 36779 w 99273"/>
                <a:gd name="connsiteY6" fmla="*/ 222 h 90674"/>
                <a:gd name="connsiteX0-1" fmla="*/ 61241 w 123735"/>
                <a:gd name="connsiteY0-2" fmla="*/ 223 h 90132"/>
                <a:gd name="connsiteX1-3" fmla="*/ 123670 w 123735"/>
                <a:gd name="connsiteY1-4" fmla="*/ 73669 h 90132"/>
                <a:gd name="connsiteX2-5" fmla="*/ 72258 w 123735"/>
                <a:gd name="connsiteY2-6" fmla="*/ 88358 h 90132"/>
                <a:gd name="connsiteX3-7" fmla="*/ 28191 w 123735"/>
                <a:gd name="connsiteY3-8" fmla="*/ 88358 h 90132"/>
                <a:gd name="connsiteX4-9" fmla="*/ 18 w 123735"/>
                <a:gd name="connsiteY4-10" fmla="*/ 74658 h 90132"/>
                <a:gd name="connsiteX5-11" fmla="*/ 24518 w 123735"/>
                <a:gd name="connsiteY5-12" fmla="*/ 51635 h 90132"/>
                <a:gd name="connsiteX6-13" fmla="*/ 61241 w 123735"/>
                <a:gd name="connsiteY6-14" fmla="*/ 223 h 90132"/>
                <a:gd name="connsiteX0-15" fmla="*/ 61241 w 124031"/>
                <a:gd name="connsiteY0-16" fmla="*/ 223 h 114741"/>
                <a:gd name="connsiteX1-17" fmla="*/ 123670 w 124031"/>
                <a:gd name="connsiteY1-18" fmla="*/ 73669 h 114741"/>
                <a:gd name="connsiteX2-19" fmla="*/ 84165 w 124031"/>
                <a:gd name="connsiteY2-20" fmla="*/ 114552 h 114741"/>
                <a:gd name="connsiteX3-21" fmla="*/ 28191 w 124031"/>
                <a:gd name="connsiteY3-22" fmla="*/ 88358 h 114741"/>
                <a:gd name="connsiteX4-23" fmla="*/ 18 w 124031"/>
                <a:gd name="connsiteY4-24" fmla="*/ 74658 h 114741"/>
                <a:gd name="connsiteX5-25" fmla="*/ 24518 w 124031"/>
                <a:gd name="connsiteY5-26" fmla="*/ 51635 h 114741"/>
                <a:gd name="connsiteX6-27" fmla="*/ 61241 w 124031"/>
                <a:gd name="connsiteY6-28" fmla="*/ 223 h 114741"/>
                <a:gd name="connsiteX0-29" fmla="*/ 61387 w 124177"/>
                <a:gd name="connsiteY0-30" fmla="*/ 252 h 114770"/>
                <a:gd name="connsiteX1-31" fmla="*/ 123816 w 124177"/>
                <a:gd name="connsiteY1-32" fmla="*/ 73698 h 114770"/>
                <a:gd name="connsiteX2-33" fmla="*/ 84311 w 124177"/>
                <a:gd name="connsiteY2-34" fmla="*/ 114581 h 114770"/>
                <a:gd name="connsiteX3-35" fmla="*/ 28337 w 124177"/>
                <a:gd name="connsiteY3-36" fmla="*/ 88387 h 114770"/>
                <a:gd name="connsiteX4-37" fmla="*/ 164 w 124177"/>
                <a:gd name="connsiteY4-38" fmla="*/ 74687 h 114770"/>
                <a:gd name="connsiteX5-39" fmla="*/ 10377 w 124177"/>
                <a:gd name="connsiteY5-40" fmla="*/ 50474 h 114770"/>
                <a:gd name="connsiteX6-41" fmla="*/ 61387 w 124177"/>
                <a:gd name="connsiteY6-42" fmla="*/ 252 h 114770"/>
                <a:gd name="connsiteX0-43" fmla="*/ 61387 w 101001"/>
                <a:gd name="connsiteY0-44" fmla="*/ 53 h 114967"/>
                <a:gd name="connsiteX1-45" fmla="*/ 100004 w 101001"/>
                <a:gd name="connsiteY1-46" fmla="*/ 60403 h 114967"/>
                <a:gd name="connsiteX2-47" fmla="*/ 84311 w 101001"/>
                <a:gd name="connsiteY2-48" fmla="*/ 114382 h 114967"/>
                <a:gd name="connsiteX3-49" fmla="*/ 28337 w 101001"/>
                <a:gd name="connsiteY3-50" fmla="*/ 88188 h 114967"/>
                <a:gd name="connsiteX4-51" fmla="*/ 164 w 101001"/>
                <a:gd name="connsiteY4-52" fmla="*/ 74488 h 114967"/>
                <a:gd name="connsiteX5-53" fmla="*/ 10377 w 101001"/>
                <a:gd name="connsiteY5-54" fmla="*/ 50275 h 114967"/>
                <a:gd name="connsiteX6-55" fmla="*/ 61387 w 101001"/>
                <a:gd name="connsiteY6-56" fmla="*/ 53 h 114967"/>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1001" h="114965">
                  <a:moveTo>
                    <a:pt x="61387" y="53"/>
                  </a:moveTo>
                  <a:cubicBezTo>
                    <a:pt x="76325" y="1741"/>
                    <a:pt x="96183" y="41348"/>
                    <a:pt x="100004" y="60403"/>
                  </a:cubicBezTo>
                  <a:cubicBezTo>
                    <a:pt x="103825" y="79458"/>
                    <a:pt x="96255" y="109751"/>
                    <a:pt x="84311" y="114382"/>
                  </a:cubicBezTo>
                  <a:cubicBezTo>
                    <a:pt x="72367" y="119013"/>
                    <a:pt x="42361" y="94837"/>
                    <a:pt x="28337" y="88188"/>
                  </a:cubicBezTo>
                  <a:cubicBezTo>
                    <a:pt x="14313" y="81539"/>
                    <a:pt x="776" y="80609"/>
                    <a:pt x="164" y="74488"/>
                  </a:cubicBezTo>
                  <a:cubicBezTo>
                    <a:pt x="-448" y="68367"/>
                    <a:pt x="173" y="62681"/>
                    <a:pt x="10377" y="50275"/>
                  </a:cubicBezTo>
                  <a:cubicBezTo>
                    <a:pt x="20581" y="37869"/>
                    <a:pt x="46449" y="-1635"/>
                    <a:pt x="61387" y="53"/>
                  </a:cubicBezTo>
                  <a:close/>
                </a:path>
              </a:pathLst>
            </a:custGeom>
            <a:grp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65" name="任意多边形: 形状 64"/>
            <p:cNvSpPr/>
            <p:nvPr>
              <p:custDataLst>
                <p:tags r:id="rId118"/>
              </p:custDataLst>
            </p:nvPr>
          </p:nvSpPr>
          <p:spPr>
            <a:xfrm>
              <a:off x="7221651" y="3844971"/>
              <a:ext cx="132445" cy="115451"/>
            </a:xfrm>
            <a:custGeom>
              <a:gdLst>
                <a:gd name="connsiteX0" fmla="*/ 36779 w 99273"/>
                <a:gd name="connsiteY0" fmla="*/ 222 h 90674"/>
                <a:gd name="connsiteX1" fmla="*/ 99208 w 99273"/>
                <a:gd name="connsiteY1" fmla="*/ 73668 h 90674"/>
                <a:gd name="connsiteX2" fmla="*/ 47796 w 99273"/>
                <a:gd name="connsiteY2" fmla="*/ 88357 h 90674"/>
                <a:gd name="connsiteX3" fmla="*/ 3729 w 99273"/>
                <a:gd name="connsiteY3" fmla="*/ 88357 h 90674"/>
                <a:gd name="connsiteX4" fmla="*/ 18418 w 99273"/>
                <a:gd name="connsiteY4" fmla="*/ 66323 h 90674"/>
                <a:gd name="connsiteX5" fmla="*/ 56 w 99273"/>
                <a:gd name="connsiteY5" fmla="*/ 51634 h 90674"/>
                <a:gd name="connsiteX6" fmla="*/ 36779 w 99273"/>
                <a:gd name="connsiteY6" fmla="*/ 222 h 90674"/>
                <a:gd name="connsiteX0-1" fmla="*/ 61241 w 123735"/>
                <a:gd name="connsiteY0-2" fmla="*/ 223 h 90132"/>
                <a:gd name="connsiteX1-3" fmla="*/ 123670 w 123735"/>
                <a:gd name="connsiteY1-4" fmla="*/ 73669 h 90132"/>
                <a:gd name="connsiteX2-5" fmla="*/ 72258 w 123735"/>
                <a:gd name="connsiteY2-6" fmla="*/ 88358 h 90132"/>
                <a:gd name="connsiteX3-7" fmla="*/ 28191 w 123735"/>
                <a:gd name="connsiteY3-8" fmla="*/ 88358 h 90132"/>
                <a:gd name="connsiteX4-9" fmla="*/ 18 w 123735"/>
                <a:gd name="connsiteY4-10" fmla="*/ 74658 h 90132"/>
                <a:gd name="connsiteX5-11" fmla="*/ 24518 w 123735"/>
                <a:gd name="connsiteY5-12" fmla="*/ 51635 h 90132"/>
                <a:gd name="connsiteX6-13" fmla="*/ 61241 w 123735"/>
                <a:gd name="connsiteY6-14" fmla="*/ 223 h 90132"/>
                <a:gd name="connsiteX0-15" fmla="*/ 61241 w 124031"/>
                <a:gd name="connsiteY0-16" fmla="*/ 223 h 114741"/>
                <a:gd name="connsiteX1-17" fmla="*/ 123670 w 124031"/>
                <a:gd name="connsiteY1-18" fmla="*/ 73669 h 114741"/>
                <a:gd name="connsiteX2-19" fmla="*/ 84165 w 124031"/>
                <a:gd name="connsiteY2-20" fmla="*/ 114552 h 114741"/>
                <a:gd name="connsiteX3-21" fmla="*/ 28191 w 124031"/>
                <a:gd name="connsiteY3-22" fmla="*/ 88358 h 114741"/>
                <a:gd name="connsiteX4-23" fmla="*/ 18 w 124031"/>
                <a:gd name="connsiteY4-24" fmla="*/ 74658 h 114741"/>
                <a:gd name="connsiteX5-25" fmla="*/ 24518 w 124031"/>
                <a:gd name="connsiteY5-26" fmla="*/ 51635 h 114741"/>
                <a:gd name="connsiteX6-27" fmla="*/ 61241 w 124031"/>
                <a:gd name="connsiteY6-28" fmla="*/ 223 h 114741"/>
                <a:gd name="connsiteX0-29" fmla="*/ 61387 w 124177"/>
                <a:gd name="connsiteY0-30" fmla="*/ 252 h 114770"/>
                <a:gd name="connsiteX1-31" fmla="*/ 123816 w 124177"/>
                <a:gd name="connsiteY1-32" fmla="*/ 73698 h 114770"/>
                <a:gd name="connsiteX2-33" fmla="*/ 84311 w 124177"/>
                <a:gd name="connsiteY2-34" fmla="*/ 114581 h 114770"/>
                <a:gd name="connsiteX3-35" fmla="*/ 28337 w 124177"/>
                <a:gd name="connsiteY3-36" fmla="*/ 88387 h 114770"/>
                <a:gd name="connsiteX4-37" fmla="*/ 164 w 124177"/>
                <a:gd name="connsiteY4-38" fmla="*/ 74687 h 114770"/>
                <a:gd name="connsiteX5-39" fmla="*/ 10377 w 124177"/>
                <a:gd name="connsiteY5-40" fmla="*/ 50474 h 114770"/>
                <a:gd name="connsiteX6-41" fmla="*/ 61387 w 124177"/>
                <a:gd name="connsiteY6-42" fmla="*/ 252 h 114770"/>
                <a:gd name="connsiteX0-43" fmla="*/ 61387 w 101001"/>
                <a:gd name="connsiteY0-44" fmla="*/ 53 h 114967"/>
                <a:gd name="connsiteX1-45" fmla="*/ 100004 w 101001"/>
                <a:gd name="connsiteY1-46" fmla="*/ 60403 h 114967"/>
                <a:gd name="connsiteX2-47" fmla="*/ 84311 w 101001"/>
                <a:gd name="connsiteY2-48" fmla="*/ 114382 h 114967"/>
                <a:gd name="connsiteX3-49" fmla="*/ 28337 w 101001"/>
                <a:gd name="connsiteY3-50" fmla="*/ 88188 h 114967"/>
                <a:gd name="connsiteX4-51" fmla="*/ 164 w 101001"/>
                <a:gd name="connsiteY4-52" fmla="*/ 74488 h 114967"/>
                <a:gd name="connsiteX5-53" fmla="*/ 10377 w 101001"/>
                <a:gd name="connsiteY5-54" fmla="*/ 50275 h 114967"/>
                <a:gd name="connsiteX6-55" fmla="*/ 61387 w 101001"/>
                <a:gd name="connsiteY6-56" fmla="*/ 53 h 114967"/>
                <a:gd name="connsiteX0-57" fmla="*/ 61387 w 132445"/>
                <a:gd name="connsiteY0-58" fmla="*/ 7 h 115451"/>
                <a:gd name="connsiteX1-59" fmla="*/ 132151 w 132445"/>
                <a:gd name="connsiteY1-60" fmla="*/ 47260 h 115451"/>
                <a:gd name="connsiteX2-61" fmla="*/ 84311 w 132445"/>
                <a:gd name="connsiteY2-62" fmla="*/ 114336 h 115451"/>
                <a:gd name="connsiteX3-63" fmla="*/ 28337 w 132445"/>
                <a:gd name="connsiteY3-64" fmla="*/ 88142 h 115451"/>
                <a:gd name="connsiteX4-65" fmla="*/ 164 w 132445"/>
                <a:gd name="connsiteY4-66" fmla="*/ 74442 h 115451"/>
                <a:gd name="connsiteX5-67" fmla="*/ 10377 w 132445"/>
                <a:gd name="connsiteY5-68" fmla="*/ 50229 h 115451"/>
                <a:gd name="connsiteX6-69" fmla="*/ 61387 w 132445"/>
                <a:gd name="connsiteY6-70" fmla="*/ 7 h 115451"/>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2445" h="115451">
                  <a:moveTo>
                    <a:pt x="61387" y="7"/>
                  </a:moveTo>
                  <a:cubicBezTo>
                    <a:pt x="81683" y="-488"/>
                    <a:pt x="128330" y="28205"/>
                    <a:pt x="132151" y="47260"/>
                  </a:cubicBezTo>
                  <a:cubicBezTo>
                    <a:pt x="135972" y="66315"/>
                    <a:pt x="101613" y="107522"/>
                    <a:pt x="84311" y="114336"/>
                  </a:cubicBezTo>
                  <a:cubicBezTo>
                    <a:pt x="67009" y="121150"/>
                    <a:pt x="42361" y="94791"/>
                    <a:pt x="28337" y="88142"/>
                  </a:cubicBezTo>
                  <a:cubicBezTo>
                    <a:pt x="14313" y="81493"/>
                    <a:pt x="776" y="80563"/>
                    <a:pt x="164" y="74442"/>
                  </a:cubicBezTo>
                  <a:cubicBezTo>
                    <a:pt x="-448" y="68321"/>
                    <a:pt x="173" y="62635"/>
                    <a:pt x="10377" y="50229"/>
                  </a:cubicBezTo>
                  <a:cubicBezTo>
                    <a:pt x="20581" y="37823"/>
                    <a:pt x="41091" y="502"/>
                    <a:pt x="61387" y="7"/>
                  </a:cubicBezTo>
                  <a:close/>
                </a:path>
              </a:pathLst>
            </a:custGeom>
            <a:grp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66" name="任意多边形: 形状 65"/>
            <p:cNvSpPr/>
            <p:nvPr>
              <p:custDataLst>
                <p:tags r:id="rId119"/>
              </p:custDataLst>
            </p:nvPr>
          </p:nvSpPr>
          <p:spPr>
            <a:xfrm>
              <a:off x="7162379" y="3640232"/>
              <a:ext cx="124031" cy="114741"/>
            </a:xfrm>
            <a:custGeom>
              <a:gdLst>
                <a:gd name="connsiteX0" fmla="*/ 36779 w 99273"/>
                <a:gd name="connsiteY0" fmla="*/ 222 h 90674"/>
                <a:gd name="connsiteX1" fmla="*/ 99208 w 99273"/>
                <a:gd name="connsiteY1" fmla="*/ 73668 h 90674"/>
                <a:gd name="connsiteX2" fmla="*/ 47796 w 99273"/>
                <a:gd name="connsiteY2" fmla="*/ 88357 h 90674"/>
                <a:gd name="connsiteX3" fmla="*/ 3729 w 99273"/>
                <a:gd name="connsiteY3" fmla="*/ 88357 h 90674"/>
                <a:gd name="connsiteX4" fmla="*/ 18418 w 99273"/>
                <a:gd name="connsiteY4" fmla="*/ 66323 h 90674"/>
                <a:gd name="connsiteX5" fmla="*/ 56 w 99273"/>
                <a:gd name="connsiteY5" fmla="*/ 51634 h 90674"/>
                <a:gd name="connsiteX6" fmla="*/ 36779 w 99273"/>
                <a:gd name="connsiteY6" fmla="*/ 222 h 90674"/>
                <a:gd name="connsiteX0-1" fmla="*/ 61241 w 123735"/>
                <a:gd name="connsiteY0-2" fmla="*/ 223 h 90132"/>
                <a:gd name="connsiteX1-3" fmla="*/ 123670 w 123735"/>
                <a:gd name="connsiteY1-4" fmla="*/ 73669 h 90132"/>
                <a:gd name="connsiteX2-5" fmla="*/ 72258 w 123735"/>
                <a:gd name="connsiteY2-6" fmla="*/ 88358 h 90132"/>
                <a:gd name="connsiteX3-7" fmla="*/ 28191 w 123735"/>
                <a:gd name="connsiteY3-8" fmla="*/ 88358 h 90132"/>
                <a:gd name="connsiteX4-9" fmla="*/ 18 w 123735"/>
                <a:gd name="connsiteY4-10" fmla="*/ 74658 h 90132"/>
                <a:gd name="connsiteX5-11" fmla="*/ 24518 w 123735"/>
                <a:gd name="connsiteY5-12" fmla="*/ 51635 h 90132"/>
                <a:gd name="connsiteX6-13" fmla="*/ 61241 w 123735"/>
                <a:gd name="connsiteY6-14" fmla="*/ 223 h 90132"/>
                <a:gd name="connsiteX0-15" fmla="*/ 61241 w 124031"/>
                <a:gd name="connsiteY0-16" fmla="*/ 223 h 114741"/>
                <a:gd name="connsiteX1-17" fmla="*/ 123670 w 124031"/>
                <a:gd name="connsiteY1-18" fmla="*/ 73669 h 114741"/>
                <a:gd name="connsiteX2-19" fmla="*/ 84165 w 124031"/>
                <a:gd name="connsiteY2-20" fmla="*/ 114552 h 114741"/>
                <a:gd name="connsiteX3-21" fmla="*/ 28191 w 124031"/>
                <a:gd name="connsiteY3-22" fmla="*/ 88358 h 114741"/>
                <a:gd name="connsiteX4-23" fmla="*/ 18 w 124031"/>
                <a:gd name="connsiteY4-24" fmla="*/ 74658 h 114741"/>
                <a:gd name="connsiteX5-25" fmla="*/ 24518 w 124031"/>
                <a:gd name="connsiteY5-26" fmla="*/ 51635 h 114741"/>
                <a:gd name="connsiteX6-27" fmla="*/ 61241 w 124031"/>
                <a:gd name="connsiteY6-28" fmla="*/ 223 h 114741"/>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031" h="114741">
                  <a:moveTo>
                    <a:pt x="61241" y="223"/>
                  </a:moveTo>
                  <a:cubicBezTo>
                    <a:pt x="77766" y="3895"/>
                    <a:pt x="119849" y="54614"/>
                    <a:pt x="123670" y="73669"/>
                  </a:cubicBezTo>
                  <a:cubicBezTo>
                    <a:pt x="127491" y="92724"/>
                    <a:pt x="100078" y="112104"/>
                    <a:pt x="84165" y="114552"/>
                  </a:cubicBezTo>
                  <a:cubicBezTo>
                    <a:pt x="68252" y="117000"/>
                    <a:pt x="42215" y="95007"/>
                    <a:pt x="28191" y="88358"/>
                  </a:cubicBezTo>
                  <a:cubicBezTo>
                    <a:pt x="14167" y="81709"/>
                    <a:pt x="630" y="80779"/>
                    <a:pt x="18" y="74658"/>
                  </a:cubicBezTo>
                  <a:cubicBezTo>
                    <a:pt x="-594" y="68537"/>
                    <a:pt x="14314" y="64041"/>
                    <a:pt x="24518" y="51635"/>
                  </a:cubicBezTo>
                  <a:cubicBezTo>
                    <a:pt x="34722" y="39229"/>
                    <a:pt x="44716" y="-3449"/>
                    <a:pt x="61241" y="223"/>
                  </a:cubicBezTo>
                  <a:close/>
                </a:path>
              </a:pathLst>
            </a:custGeom>
            <a:grp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67" name="任意多边形: 形状 66"/>
            <p:cNvSpPr/>
            <p:nvPr>
              <p:custDataLst>
                <p:tags r:id="rId120"/>
              </p:custDataLst>
            </p:nvPr>
          </p:nvSpPr>
          <p:spPr>
            <a:xfrm>
              <a:off x="7473684" y="3995665"/>
              <a:ext cx="124031" cy="114741"/>
            </a:xfrm>
            <a:custGeom>
              <a:gdLst>
                <a:gd name="connsiteX0" fmla="*/ 36779 w 99273"/>
                <a:gd name="connsiteY0" fmla="*/ 222 h 90674"/>
                <a:gd name="connsiteX1" fmla="*/ 99208 w 99273"/>
                <a:gd name="connsiteY1" fmla="*/ 73668 h 90674"/>
                <a:gd name="connsiteX2" fmla="*/ 47796 w 99273"/>
                <a:gd name="connsiteY2" fmla="*/ 88357 h 90674"/>
                <a:gd name="connsiteX3" fmla="*/ 3729 w 99273"/>
                <a:gd name="connsiteY3" fmla="*/ 88357 h 90674"/>
                <a:gd name="connsiteX4" fmla="*/ 18418 w 99273"/>
                <a:gd name="connsiteY4" fmla="*/ 66323 h 90674"/>
                <a:gd name="connsiteX5" fmla="*/ 56 w 99273"/>
                <a:gd name="connsiteY5" fmla="*/ 51634 h 90674"/>
                <a:gd name="connsiteX6" fmla="*/ 36779 w 99273"/>
                <a:gd name="connsiteY6" fmla="*/ 222 h 90674"/>
                <a:gd name="connsiteX0-1" fmla="*/ 61241 w 123735"/>
                <a:gd name="connsiteY0-2" fmla="*/ 223 h 90132"/>
                <a:gd name="connsiteX1-3" fmla="*/ 123670 w 123735"/>
                <a:gd name="connsiteY1-4" fmla="*/ 73669 h 90132"/>
                <a:gd name="connsiteX2-5" fmla="*/ 72258 w 123735"/>
                <a:gd name="connsiteY2-6" fmla="*/ 88358 h 90132"/>
                <a:gd name="connsiteX3-7" fmla="*/ 28191 w 123735"/>
                <a:gd name="connsiteY3-8" fmla="*/ 88358 h 90132"/>
                <a:gd name="connsiteX4-9" fmla="*/ 18 w 123735"/>
                <a:gd name="connsiteY4-10" fmla="*/ 74658 h 90132"/>
                <a:gd name="connsiteX5-11" fmla="*/ 24518 w 123735"/>
                <a:gd name="connsiteY5-12" fmla="*/ 51635 h 90132"/>
                <a:gd name="connsiteX6-13" fmla="*/ 61241 w 123735"/>
                <a:gd name="connsiteY6-14" fmla="*/ 223 h 90132"/>
                <a:gd name="connsiteX0-15" fmla="*/ 61241 w 124031"/>
                <a:gd name="connsiteY0-16" fmla="*/ 223 h 114741"/>
                <a:gd name="connsiteX1-17" fmla="*/ 123670 w 124031"/>
                <a:gd name="connsiteY1-18" fmla="*/ 73669 h 114741"/>
                <a:gd name="connsiteX2-19" fmla="*/ 84165 w 124031"/>
                <a:gd name="connsiteY2-20" fmla="*/ 114552 h 114741"/>
                <a:gd name="connsiteX3-21" fmla="*/ 28191 w 124031"/>
                <a:gd name="connsiteY3-22" fmla="*/ 88358 h 114741"/>
                <a:gd name="connsiteX4-23" fmla="*/ 18 w 124031"/>
                <a:gd name="connsiteY4-24" fmla="*/ 74658 h 114741"/>
                <a:gd name="connsiteX5-25" fmla="*/ 24518 w 124031"/>
                <a:gd name="connsiteY5-26" fmla="*/ 51635 h 114741"/>
                <a:gd name="connsiteX6-27" fmla="*/ 61241 w 124031"/>
                <a:gd name="connsiteY6-28" fmla="*/ 223 h 114741"/>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031" h="114741">
                  <a:moveTo>
                    <a:pt x="61241" y="223"/>
                  </a:moveTo>
                  <a:cubicBezTo>
                    <a:pt x="77766" y="3895"/>
                    <a:pt x="119849" y="54614"/>
                    <a:pt x="123670" y="73669"/>
                  </a:cubicBezTo>
                  <a:cubicBezTo>
                    <a:pt x="127491" y="92724"/>
                    <a:pt x="100078" y="112104"/>
                    <a:pt x="84165" y="114552"/>
                  </a:cubicBezTo>
                  <a:cubicBezTo>
                    <a:pt x="68252" y="117000"/>
                    <a:pt x="42215" y="95007"/>
                    <a:pt x="28191" y="88358"/>
                  </a:cubicBezTo>
                  <a:cubicBezTo>
                    <a:pt x="14167" y="81709"/>
                    <a:pt x="630" y="80779"/>
                    <a:pt x="18" y="74658"/>
                  </a:cubicBezTo>
                  <a:cubicBezTo>
                    <a:pt x="-594" y="68537"/>
                    <a:pt x="14314" y="64041"/>
                    <a:pt x="24518" y="51635"/>
                  </a:cubicBezTo>
                  <a:cubicBezTo>
                    <a:pt x="34722" y="39229"/>
                    <a:pt x="44716" y="-3449"/>
                    <a:pt x="61241" y="223"/>
                  </a:cubicBezTo>
                  <a:close/>
                </a:path>
              </a:pathLst>
            </a:custGeom>
            <a:grp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68" name="任意多边形: 形状 67"/>
            <p:cNvSpPr/>
            <p:nvPr>
              <p:custDataLst>
                <p:tags r:id="rId121"/>
              </p:custDataLst>
            </p:nvPr>
          </p:nvSpPr>
          <p:spPr>
            <a:xfrm>
              <a:off x="7442217" y="3652841"/>
              <a:ext cx="124031" cy="114741"/>
            </a:xfrm>
            <a:custGeom>
              <a:gdLst>
                <a:gd name="connsiteX0" fmla="*/ 36779 w 99273"/>
                <a:gd name="connsiteY0" fmla="*/ 222 h 90674"/>
                <a:gd name="connsiteX1" fmla="*/ 99208 w 99273"/>
                <a:gd name="connsiteY1" fmla="*/ 73668 h 90674"/>
                <a:gd name="connsiteX2" fmla="*/ 47796 w 99273"/>
                <a:gd name="connsiteY2" fmla="*/ 88357 h 90674"/>
                <a:gd name="connsiteX3" fmla="*/ 3729 w 99273"/>
                <a:gd name="connsiteY3" fmla="*/ 88357 h 90674"/>
                <a:gd name="connsiteX4" fmla="*/ 18418 w 99273"/>
                <a:gd name="connsiteY4" fmla="*/ 66323 h 90674"/>
                <a:gd name="connsiteX5" fmla="*/ 56 w 99273"/>
                <a:gd name="connsiteY5" fmla="*/ 51634 h 90674"/>
                <a:gd name="connsiteX6" fmla="*/ 36779 w 99273"/>
                <a:gd name="connsiteY6" fmla="*/ 222 h 90674"/>
                <a:gd name="connsiteX0-1" fmla="*/ 61241 w 123735"/>
                <a:gd name="connsiteY0-2" fmla="*/ 223 h 90132"/>
                <a:gd name="connsiteX1-3" fmla="*/ 123670 w 123735"/>
                <a:gd name="connsiteY1-4" fmla="*/ 73669 h 90132"/>
                <a:gd name="connsiteX2-5" fmla="*/ 72258 w 123735"/>
                <a:gd name="connsiteY2-6" fmla="*/ 88358 h 90132"/>
                <a:gd name="connsiteX3-7" fmla="*/ 28191 w 123735"/>
                <a:gd name="connsiteY3-8" fmla="*/ 88358 h 90132"/>
                <a:gd name="connsiteX4-9" fmla="*/ 18 w 123735"/>
                <a:gd name="connsiteY4-10" fmla="*/ 74658 h 90132"/>
                <a:gd name="connsiteX5-11" fmla="*/ 24518 w 123735"/>
                <a:gd name="connsiteY5-12" fmla="*/ 51635 h 90132"/>
                <a:gd name="connsiteX6-13" fmla="*/ 61241 w 123735"/>
                <a:gd name="connsiteY6-14" fmla="*/ 223 h 90132"/>
                <a:gd name="connsiteX0-15" fmla="*/ 61241 w 124031"/>
                <a:gd name="connsiteY0-16" fmla="*/ 223 h 114741"/>
                <a:gd name="connsiteX1-17" fmla="*/ 123670 w 124031"/>
                <a:gd name="connsiteY1-18" fmla="*/ 73669 h 114741"/>
                <a:gd name="connsiteX2-19" fmla="*/ 84165 w 124031"/>
                <a:gd name="connsiteY2-20" fmla="*/ 114552 h 114741"/>
                <a:gd name="connsiteX3-21" fmla="*/ 28191 w 124031"/>
                <a:gd name="connsiteY3-22" fmla="*/ 88358 h 114741"/>
                <a:gd name="connsiteX4-23" fmla="*/ 18 w 124031"/>
                <a:gd name="connsiteY4-24" fmla="*/ 74658 h 114741"/>
                <a:gd name="connsiteX5-25" fmla="*/ 24518 w 124031"/>
                <a:gd name="connsiteY5-26" fmla="*/ 51635 h 114741"/>
                <a:gd name="connsiteX6-27" fmla="*/ 61241 w 124031"/>
                <a:gd name="connsiteY6-28" fmla="*/ 223 h 114741"/>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4031" h="114741">
                  <a:moveTo>
                    <a:pt x="61241" y="223"/>
                  </a:moveTo>
                  <a:cubicBezTo>
                    <a:pt x="77766" y="3895"/>
                    <a:pt x="119849" y="54614"/>
                    <a:pt x="123670" y="73669"/>
                  </a:cubicBezTo>
                  <a:cubicBezTo>
                    <a:pt x="127491" y="92724"/>
                    <a:pt x="100078" y="112104"/>
                    <a:pt x="84165" y="114552"/>
                  </a:cubicBezTo>
                  <a:cubicBezTo>
                    <a:pt x="68252" y="117000"/>
                    <a:pt x="42215" y="95007"/>
                    <a:pt x="28191" y="88358"/>
                  </a:cubicBezTo>
                  <a:cubicBezTo>
                    <a:pt x="14167" y="81709"/>
                    <a:pt x="630" y="80779"/>
                    <a:pt x="18" y="74658"/>
                  </a:cubicBezTo>
                  <a:cubicBezTo>
                    <a:pt x="-594" y="68537"/>
                    <a:pt x="14314" y="64041"/>
                    <a:pt x="24518" y="51635"/>
                  </a:cubicBezTo>
                  <a:cubicBezTo>
                    <a:pt x="34722" y="39229"/>
                    <a:pt x="44716" y="-3449"/>
                    <a:pt x="61241" y="223"/>
                  </a:cubicBezTo>
                  <a:close/>
                </a:path>
              </a:pathLst>
            </a:custGeom>
            <a:grp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44" name="文本框 143"/>
            <p:cNvSpPr txBox="1"/>
            <p:nvPr>
              <p:custDataLst>
                <p:tags r:id="rId122"/>
              </p:custDataLst>
            </p:nvPr>
          </p:nvSpPr>
          <p:spPr>
            <a:xfrm>
              <a:off x="5211351" y="3710211"/>
              <a:ext cx="988289" cy="437515"/>
            </a:xfrm>
            <a:prstGeom prst="rect">
              <a:avLst/>
            </a:prstGeom>
            <a:grpFill/>
          </p:spPr>
          <p:txBody>
            <a:bodyPr wrap="square" rtlCol="0">
              <a:spAutoFit/>
            </a:bodyPr>
            <a:lstStyle/>
            <a:p>
              <a:pPr algn="ctr">
                <a:lnSpc>
                  <a:spcPts val="2700"/>
                </a:lnSpc>
              </a:pPr>
              <a:r>
                <a:rPr lang="zh-CN" altLang="en-US" sz="2000">
                  <a:latin typeface="楷体" panose="02010609060101010101" pitchFamily="49" charset="-122"/>
                  <a:ea typeface="楷体" panose="02010609060101010101" pitchFamily="49" charset="-122"/>
                </a:rPr>
                <a:t>发育</a:t>
              </a:r>
              <a:endParaRPr lang="zh-CN" altLang="en-US" sz="2000">
                <a:latin typeface="楷体" panose="02010609060101010101" pitchFamily="49" charset="-122"/>
                <a:ea typeface="楷体" panose="02010609060101010101" pitchFamily="49" charset="-122"/>
              </a:endParaRPr>
            </a:p>
          </p:txBody>
        </p:sp>
      </p:grpSp>
      <p:grpSp>
        <p:nvGrpSpPr>
          <p:cNvPr id="42" name="组合 41" title=""/>
          <p:cNvGrpSpPr/>
          <p:nvPr>
            <p:custDataLst>
              <p:tags r:id="rId123"/>
            </p:custDataLst>
          </p:nvPr>
        </p:nvGrpSpPr>
        <p:grpSpPr>
          <a:xfrm>
            <a:off x="6916496" y="5132460"/>
            <a:ext cx="822814" cy="598319"/>
            <a:chOff x="7162379" y="4415722"/>
            <a:chExt cx="822814" cy="598319"/>
          </a:xfrm>
        </p:grpSpPr>
        <p:cxnSp>
          <p:nvCxnSpPr>
            <p:cNvPr id="71" name="直接连接符 70"/>
            <p:cNvCxnSpPr/>
            <p:nvPr>
              <p:custDataLst>
                <p:tags r:id="rId124"/>
              </p:custDataLst>
            </p:nvPr>
          </p:nvCxnSpPr>
          <p:spPr>
            <a:xfrm flipH="1">
              <a:off x="7184262" y="4415722"/>
              <a:ext cx="0" cy="598319"/>
            </a:xfrm>
            <a:prstGeom prst="line">
              <a:avLst/>
            </a:prstGeom>
            <a:ln w="19050">
              <a:solidFill>
                <a:schemeClr val="tx1"/>
              </a:solidFill>
              <a:headEnd type="none" w="lg" len="lg"/>
              <a:tailEnd type="stealth" w="lg" len="lg"/>
            </a:ln>
          </p:spPr>
          <p:style>
            <a:lnRef idx="1">
              <a:schemeClr val="dk1"/>
            </a:lnRef>
            <a:fillRef idx="0">
              <a:schemeClr val="dk1"/>
            </a:fillRef>
            <a:effectRef idx="0">
              <a:schemeClr val="dk1"/>
            </a:effectRef>
            <a:fontRef idx="minor">
              <a:schemeClr val="tx1"/>
            </a:fontRef>
          </p:style>
        </p:cxnSp>
        <p:sp>
          <p:nvSpPr>
            <p:cNvPr id="145" name="文本框 144"/>
            <p:cNvSpPr txBox="1"/>
            <p:nvPr>
              <p:custDataLst>
                <p:tags r:id="rId125"/>
              </p:custDataLst>
            </p:nvPr>
          </p:nvSpPr>
          <p:spPr>
            <a:xfrm>
              <a:off x="7162379" y="4532260"/>
              <a:ext cx="822814" cy="437515"/>
            </a:xfrm>
            <a:prstGeom prst="rect">
              <a:avLst/>
            </a:prstGeom>
            <a:noFill/>
          </p:spPr>
          <p:txBody>
            <a:bodyPr wrap="square" rtlCol="0">
              <a:spAutoFit/>
            </a:bodyPr>
            <a:lstStyle/>
            <a:p>
              <a:pPr algn="ctr">
                <a:lnSpc>
                  <a:spcPts val="2700"/>
                </a:lnSpc>
              </a:pPr>
              <a:r>
                <a:rPr lang="zh-CN" altLang="en-US" sz="2000">
                  <a:latin typeface="楷体" panose="02010609060101010101" pitchFamily="49" charset="-122"/>
                  <a:ea typeface="楷体" panose="02010609060101010101" pitchFamily="49" charset="-122"/>
                </a:rPr>
                <a:t>互交</a:t>
              </a:r>
              <a:endParaRPr lang="zh-CN" altLang="en-US" sz="2000">
                <a:latin typeface="楷体" panose="02010609060101010101" pitchFamily="49" charset="-122"/>
                <a:ea typeface="楷体" panose="02010609060101010101" pitchFamily="49" charset="-122"/>
              </a:endParaRPr>
            </a:p>
          </p:txBody>
        </p:sp>
      </p:grpSp>
      <p:sp>
        <p:nvSpPr>
          <p:cNvPr id="26" name="文本框 1" title=""/>
          <p:cNvSpPr/>
          <p:nvPr>
            <p:custDataLst>
              <p:tags r:id="rId126"/>
            </p:custDataLst>
          </p:nvPr>
        </p:nvSpPr>
        <p:spPr bwMode="auto">
          <a:xfrm>
            <a:off x="119380" y="44450"/>
            <a:ext cx="61207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二、基因工程在医药卫生领域的应用</a:t>
            </a:r>
            <a:endParaRPr lang="zh-CN" altLang="en-US" sz="2800" b="1">
              <a:solidFill>
                <a:schemeClr val="lt1"/>
              </a:solidFill>
              <a:latin typeface="黑体" panose="02010609060101010101" charset="-122"/>
              <a:ea typeface="黑体" panose="02010609060101010101" charset="-122"/>
              <a:sym typeface="+mn-ea"/>
            </a:endParaRPr>
          </a:p>
        </p:txBody>
      </p:sp>
      <p:sp>
        <p:nvSpPr>
          <p:cNvPr id="5" name="文本框 4" title=""/>
          <p:cNvSpPr txBox="1"/>
          <p:nvPr>
            <p:custDataLst>
              <p:tags r:id="rId127"/>
            </p:custDataLst>
          </p:nvPr>
        </p:nvSpPr>
        <p:spPr>
          <a:xfrm>
            <a:off x="623570" y="620395"/>
            <a:ext cx="10465435" cy="73787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0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【任务二】阅读课本90页和91页第1段，明确基因工程在医药卫生领域的应用有哪些方面？</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5"/>
          <a:stretch>
            <a:fillRect/>
          </a:stretch>
        </a:blipFill>
        <a:effectLst/>
      </p:bgPr>
    </p:bg>
    <p:spTree>
      <p:nvGrpSpPr>
        <p:cNvPr id="1" name=""/>
        <p:cNvGrpSpPr/>
        <p:nvPr>
          <p:custDataLst>
            <p:tags r:id="rId2"/>
          </p:custDataLst>
        </p:nvPr>
      </p:nvGrpSpPr>
      <p:grpSpPr>
        <a:xfrm>
          <a:off x="0" y="0"/>
          <a:ext cx="0" cy="0"/>
        </a:xfrm>
      </p:grpSpPr>
      <p:sp>
        <p:nvSpPr>
          <p:cNvPr id="6" name="内容占位符 1" title=""/>
          <p:cNvSpPr>
            <a:spLocks noGrp="1"/>
          </p:cNvSpPr>
          <p:nvPr>
            <p:custDataLst>
              <p:tags r:id="rId3"/>
            </p:custDataLst>
          </p:nvPr>
        </p:nvSpPr>
        <p:spPr>
          <a:xfrm>
            <a:off x="407035" y="1628775"/>
            <a:ext cx="3137535" cy="47625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Autofit/>
          </a:bodyPr>
          <a:lstStyle/>
          <a:p>
            <a:pPr indent="0">
              <a:spcBef>
                <a:spcPts val="600"/>
              </a:spcBef>
              <a:spcAft>
                <a:spcPts val="600"/>
              </a:spcAft>
              <a:buFont typeface="+mj-lt"/>
              <a:buNone/>
            </a:pPr>
            <a:r>
              <a:rPr lang="en-US" altLang="zh-CN" sz="2400" b="1">
                <a:solidFill>
                  <a:srgbClr val="5B9BD5"/>
                </a:solidFill>
                <a:latin typeface="微软雅黑" panose="020b0503020204020204" pitchFamily="34" charset="-122"/>
                <a:ea typeface="微软雅黑" panose="020b0503020204020204" pitchFamily="34" charset="-122"/>
              </a:rPr>
              <a:t>Ⅲ.</a:t>
            </a:r>
            <a:r>
              <a:rPr lang="zh-CN" altLang="en-US" sz="2400" b="1">
                <a:solidFill>
                  <a:srgbClr val="5B9BD5"/>
                </a:solidFill>
                <a:latin typeface="微软雅黑" panose="020b0503020204020204" pitchFamily="34" charset="-122"/>
                <a:ea typeface="微软雅黑" panose="020b0503020204020204" pitchFamily="34" charset="-122"/>
              </a:rPr>
              <a:t>建立移植器官工厂</a:t>
            </a:r>
            <a:endParaRPr lang="zh-CN" altLang="en-US" sz="2400" b="1">
              <a:solidFill>
                <a:srgbClr val="5B9BD5"/>
              </a:solidFill>
              <a:latin typeface="微软雅黑" panose="020b0503020204020204" pitchFamily="34" charset="-122"/>
              <a:ea typeface="微软雅黑" panose="020b0503020204020204" pitchFamily="34" charset="-122"/>
            </a:endParaRPr>
          </a:p>
        </p:txBody>
      </p:sp>
      <p:sp>
        <p:nvSpPr>
          <p:cNvPr id="9" name="文本框 8" title=""/>
          <p:cNvSpPr txBox="1"/>
          <p:nvPr>
            <p:custDataLst>
              <p:tags r:id="rId4"/>
            </p:custDataLst>
          </p:nvPr>
        </p:nvSpPr>
        <p:spPr>
          <a:xfrm>
            <a:off x="150495" y="2205355"/>
            <a:ext cx="4541520" cy="419989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oAutofit/>
          </a:bodyPr>
          <a:lstStyle/>
          <a:p>
            <a:pPr>
              <a:lnSpc>
                <a:spcPct val="125000"/>
              </a:lnSpc>
            </a:pPr>
            <a:r>
              <a:rPr lang="en-US" alt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年底在美国纽约，科学家通过</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基因编辑</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敲除</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了猪体内会</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导致人体免疫反应的基因</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，然后将基因编辑猪的肾脏移植入人体（已脑死亡并发肾衰竭，家属知情同意），病人的肾脏又继续工作了</a:t>
            </a:r>
            <a:r>
              <a:rPr lang="en-US" alt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个月</a:t>
            </a:r>
            <a:r>
              <a:rPr lang="zh-CN" altLang="en-US"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5000"/>
              </a:lnSpc>
            </a:pPr>
            <a:r>
              <a:rPr lang="zh-CN" altLang="en-US" sz="2400" smtClean="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注：人类胚胎的基因编辑仍不属于法律许可范畴）</a:t>
            </a:r>
            <a:endPar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9" name="图片 38" title=""/>
          <p:cNvPicPr>
            <a:picLocks noChangeAspect="1"/>
          </p:cNvPicPr>
          <p:nvPr>
            <p:custDataLst>
              <p:tags r:id="rId7"/>
            </p:custDataLst>
          </p:nvPr>
        </p:nvPicPr>
        <p:blipFill>
          <a:blip r:embed="rId5">
            <a:extLst>
              <a:ext uri="{BEBA8EAE-BF5A-486C-A8C5-ECC9F3942E4B}">
                <a14:imgProps xmlns:a14="http://schemas.microsoft.com/office/drawing/2010/main">
                  <a14:imgLayer r:embed="rId6">
                    <a14:imgEffect>
                      <a14:brightnessContrast bright="15000" contrast="-10000"/>
                    </a14:imgEffect>
                    <a14:imgEffect>
                      <a14:sharpenSoften amount="5000"/>
                    </a14:imgEffect>
                  </a14:imgLayer>
                </a14:imgProps>
              </a:ext>
              <a:ext uri="{28A0092B-C50C-407E-A947-70E740481C1C}">
                <a14:useLocalDpi xmlns:a14="http://schemas.microsoft.com/office/drawing/2010/main" val="0"/>
              </a:ext>
            </a:extLst>
          </a:blip>
          <a:srcRect t="7604"/>
          <a:stretch>
            <a:fillRect/>
          </a:stretch>
        </p:blipFill>
        <p:spPr>
          <a:xfrm>
            <a:off x="4799856" y="2205355"/>
            <a:ext cx="7047113" cy="4198987"/>
          </a:xfrm>
          <a:prstGeom prst="rect">
            <a:avLst/>
          </a:prstGeom>
        </p:spPr>
      </p:pic>
      <p:sp>
        <p:nvSpPr>
          <p:cNvPr id="40" name="文本框 39" title=""/>
          <p:cNvSpPr txBox="1"/>
          <p:nvPr>
            <p:custDataLst>
              <p:tags r:id="rId8"/>
            </p:custDataLst>
          </p:nvPr>
        </p:nvSpPr>
        <p:spPr>
          <a:xfrm>
            <a:off x="6999061" y="2205355"/>
            <a:ext cx="928688" cy="645160"/>
          </a:xfrm>
          <a:prstGeom prst="rect">
            <a:avLst/>
          </a:prstGeom>
          <a:noFill/>
        </p:spPr>
        <p:txBody>
          <a:bodyPr wrap="square" rtlCol="0">
            <a:spAutoFit/>
          </a:bodyPr>
          <a:lstStyle/>
          <a:p>
            <a:r>
              <a:rPr lang="zh-CN" altLang="en-US">
                <a:latin typeface="楷体" panose="02010609060101010101" pitchFamily="49" charset="-122"/>
                <a:ea typeface="楷体" panose="02010609060101010101" pitchFamily="49" charset="-122"/>
              </a:rPr>
              <a:t>基因编辑胚胎</a:t>
            </a:r>
            <a:endParaRPr lang="zh-CN" altLang="en-US">
              <a:latin typeface="楷体" panose="02010609060101010101" pitchFamily="49" charset="-122"/>
              <a:ea typeface="楷体" panose="02010609060101010101" pitchFamily="49" charset="-122"/>
            </a:endParaRPr>
          </a:p>
        </p:txBody>
      </p:sp>
      <p:sp>
        <p:nvSpPr>
          <p:cNvPr id="41" name="文本框 40" title=""/>
          <p:cNvSpPr txBox="1"/>
          <p:nvPr>
            <p:custDataLst>
              <p:tags r:id="rId9"/>
            </p:custDataLst>
          </p:nvPr>
        </p:nvSpPr>
        <p:spPr>
          <a:xfrm>
            <a:off x="5264957" y="3492574"/>
            <a:ext cx="1176338" cy="368300"/>
          </a:xfrm>
          <a:prstGeom prst="rect">
            <a:avLst/>
          </a:prstGeom>
          <a:noFill/>
        </p:spPr>
        <p:txBody>
          <a:bodyPr wrap="square" rtlCol="0">
            <a:spAutoFit/>
          </a:bodyPr>
          <a:lstStyle/>
          <a:p>
            <a:r>
              <a:rPr lang="zh-CN" altLang="en-US">
                <a:latin typeface="楷体" panose="02010609060101010101" pitchFamily="49" charset="-122"/>
                <a:ea typeface="楷体" panose="02010609060101010101" pitchFamily="49" charset="-122"/>
              </a:rPr>
              <a:t>代孕母猪</a:t>
            </a:r>
            <a:endParaRPr lang="zh-CN" altLang="en-US">
              <a:latin typeface="楷体" panose="02010609060101010101" pitchFamily="49" charset="-122"/>
              <a:ea typeface="楷体" panose="02010609060101010101" pitchFamily="49" charset="-122"/>
            </a:endParaRPr>
          </a:p>
        </p:txBody>
      </p:sp>
      <p:sp>
        <p:nvSpPr>
          <p:cNvPr id="42" name="文本框 41" title=""/>
          <p:cNvSpPr txBox="1"/>
          <p:nvPr>
            <p:custDataLst>
              <p:tags r:id="rId10"/>
            </p:custDataLst>
          </p:nvPr>
        </p:nvSpPr>
        <p:spPr>
          <a:xfrm>
            <a:off x="5129226" y="5952405"/>
            <a:ext cx="1447800" cy="368300"/>
          </a:xfrm>
          <a:prstGeom prst="rect">
            <a:avLst/>
          </a:prstGeom>
          <a:noFill/>
        </p:spPr>
        <p:txBody>
          <a:bodyPr wrap="square" rtlCol="0">
            <a:spAutoFit/>
          </a:bodyPr>
          <a:lstStyle/>
          <a:p>
            <a:r>
              <a:rPr lang="zh-CN" altLang="en-US">
                <a:latin typeface="楷体" panose="02010609060101010101" pitchFamily="49" charset="-122"/>
                <a:ea typeface="楷体" panose="02010609060101010101" pitchFamily="49" charset="-122"/>
              </a:rPr>
              <a:t>基因编辑猪</a:t>
            </a:r>
            <a:endParaRPr lang="zh-CN" altLang="en-US">
              <a:latin typeface="楷体" panose="02010609060101010101" pitchFamily="49" charset="-122"/>
              <a:ea typeface="楷体" panose="02010609060101010101" pitchFamily="49" charset="-122"/>
            </a:endParaRPr>
          </a:p>
        </p:txBody>
      </p:sp>
      <p:sp>
        <p:nvSpPr>
          <p:cNvPr id="43" name="文本框 42" title=""/>
          <p:cNvSpPr txBox="1"/>
          <p:nvPr>
            <p:custDataLst>
              <p:tags r:id="rId11"/>
            </p:custDataLst>
          </p:nvPr>
        </p:nvSpPr>
        <p:spPr>
          <a:xfrm>
            <a:off x="10350827" y="5284792"/>
            <a:ext cx="655325" cy="368300"/>
          </a:xfrm>
          <a:prstGeom prst="rect">
            <a:avLst/>
          </a:prstGeom>
          <a:noFill/>
        </p:spPr>
        <p:txBody>
          <a:bodyPr wrap="square" rtlCol="0">
            <a:spAutoFit/>
          </a:bodyPr>
          <a:lstStyle/>
          <a:p>
            <a:r>
              <a:rPr lang="zh-CN" altLang="en-US">
                <a:latin typeface="楷体" panose="02010609060101010101" pitchFamily="49" charset="-122"/>
                <a:ea typeface="楷体" panose="02010609060101010101" pitchFamily="49" charset="-122"/>
              </a:rPr>
              <a:t>胸腺</a:t>
            </a:r>
            <a:endParaRPr lang="zh-CN" altLang="en-US">
              <a:latin typeface="楷体" panose="02010609060101010101" pitchFamily="49" charset="-122"/>
              <a:ea typeface="楷体" panose="02010609060101010101" pitchFamily="49" charset="-122"/>
            </a:endParaRPr>
          </a:p>
        </p:txBody>
      </p:sp>
      <p:sp>
        <p:nvSpPr>
          <p:cNvPr id="44" name="文本框 43" title=""/>
          <p:cNvSpPr txBox="1"/>
          <p:nvPr>
            <p:custDataLst>
              <p:tags r:id="rId12"/>
            </p:custDataLst>
          </p:nvPr>
        </p:nvSpPr>
        <p:spPr>
          <a:xfrm>
            <a:off x="11191423" y="5685730"/>
            <a:ext cx="655325" cy="368300"/>
          </a:xfrm>
          <a:prstGeom prst="rect">
            <a:avLst/>
          </a:prstGeom>
          <a:noFill/>
        </p:spPr>
        <p:txBody>
          <a:bodyPr wrap="square" rtlCol="0">
            <a:spAutoFit/>
          </a:bodyPr>
          <a:lstStyle/>
          <a:p>
            <a:r>
              <a:rPr lang="zh-CN" altLang="en-US">
                <a:latin typeface="楷体" panose="02010609060101010101" pitchFamily="49" charset="-122"/>
                <a:ea typeface="楷体" panose="02010609060101010101" pitchFamily="49" charset="-122"/>
              </a:rPr>
              <a:t>肾脏</a:t>
            </a:r>
            <a:endParaRPr lang="zh-CN" altLang="en-US">
              <a:latin typeface="楷体" panose="02010609060101010101" pitchFamily="49" charset="-122"/>
              <a:ea typeface="楷体" panose="02010609060101010101" pitchFamily="49" charset="-122"/>
            </a:endParaRPr>
          </a:p>
        </p:txBody>
      </p:sp>
      <p:sp>
        <p:nvSpPr>
          <p:cNvPr id="26" name="文本框 1" title=""/>
          <p:cNvSpPr/>
          <p:nvPr>
            <p:custDataLst>
              <p:tags r:id="rId13"/>
            </p:custDataLst>
          </p:nvPr>
        </p:nvSpPr>
        <p:spPr bwMode="auto">
          <a:xfrm>
            <a:off x="119380" y="44450"/>
            <a:ext cx="61207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二、基因工程在医药卫生领域的应用</a:t>
            </a:r>
            <a:endParaRPr lang="zh-CN" altLang="en-US" sz="2800" b="1">
              <a:solidFill>
                <a:schemeClr val="lt1"/>
              </a:solidFill>
              <a:latin typeface="黑体" panose="02010609060101010101" charset="-122"/>
              <a:ea typeface="黑体" panose="02010609060101010101" charset="-122"/>
              <a:sym typeface="+mn-ea"/>
            </a:endParaRPr>
          </a:p>
        </p:txBody>
      </p:sp>
      <p:sp>
        <p:nvSpPr>
          <p:cNvPr id="5" name="文本框 4" title=""/>
          <p:cNvSpPr txBox="1"/>
          <p:nvPr>
            <p:custDataLst>
              <p:tags r:id="rId14"/>
            </p:custDataLst>
          </p:nvPr>
        </p:nvSpPr>
        <p:spPr>
          <a:xfrm>
            <a:off x="623570" y="728980"/>
            <a:ext cx="10465435" cy="73787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0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【任务二】阅读课本90页和91页第1段，明确基因工程在医药卫生领域的应用有哪些方面？</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0" grpId="0"/>
      <p:bldP spid="41" grpId="0"/>
      <p:bldP spid="42" grpId="0"/>
      <p:bldP spid="43" grpId="0"/>
      <p:bldP spid="44"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20"/>
          <a:stretch>
            <a:fillRect/>
          </a:stretch>
        </a:blipFill>
        <a:effectLst/>
      </p:bgPr>
    </p:bg>
    <p:spTree>
      <p:nvGrpSpPr>
        <p:cNvPr id="1" name=""/>
        <p:cNvGrpSpPr/>
        <p:nvPr>
          <p:custDataLst>
            <p:tags r:id="rId2"/>
          </p:custDataLst>
        </p:nvPr>
      </p:nvGrpSpPr>
      <p:grpSpPr>
        <a:xfrm>
          <a:off x="0" y="0"/>
          <a:ext cx="0" cy="0"/>
        </a:xfrm>
      </p:grpSpPr>
      <p:sp>
        <p:nvSpPr>
          <p:cNvPr id="15" name="内容占位符 1" title=""/>
          <p:cNvSpPr>
            <a:spLocks noGrp="1"/>
          </p:cNvSpPr>
          <p:nvPr>
            <p:custDataLst>
              <p:tags r:id="rId3"/>
            </p:custDataLst>
          </p:nvPr>
        </p:nvSpPr>
        <p:spPr>
          <a:xfrm>
            <a:off x="5231765" y="1988820"/>
            <a:ext cx="6852920" cy="455612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利用基因工程菌生产</a:t>
            </a:r>
            <a:r>
              <a:rPr lang="zh-CN" altLang="en-US" sz="2400">
                <a:solidFill>
                  <a:srgbClr val="0000FA"/>
                </a:solidFill>
                <a:latin typeface="微软雅黑" panose="020b0503020204020204" pitchFamily="34" charset="-122"/>
                <a:ea typeface="微软雅黑" panose="020b0503020204020204" pitchFamily="34" charset="-122"/>
              </a:rPr>
              <a:t>酶</a:t>
            </a: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400">
                <a:solidFill>
                  <a:srgbClr val="0000FA"/>
                </a:solidFill>
                <a:latin typeface="微软雅黑" panose="020b0503020204020204" pitchFamily="34" charset="-122"/>
                <a:ea typeface="微软雅黑" panose="020b0503020204020204" pitchFamily="34" charset="-122"/>
              </a:rPr>
              <a:t>氨基酸</a:t>
            </a: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和</a:t>
            </a:r>
            <a:r>
              <a:rPr lang="zh-CN" altLang="en-US" sz="2400">
                <a:solidFill>
                  <a:srgbClr val="0000FA"/>
                </a:solidFill>
                <a:latin typeface="微软雅黑" panose="020b0503020204020204" pitchFamily="34" charset="-122"/>
                <a:ea typeface="微软雅黑" panose="020b0503020204020204" pitchFamily="34" charset="-122"/>
              </a:rPr>
              <a:t>维生素</a:t>
            </a: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等，应用于食品工业</a:t>
            </a:r>
            <a:endParaRPr lang="en-US" altLang="zh-CN" sz="2400">
              <a:solidFill>
                <a:schemeClr val="tx1">
                  <a:lumMod val="95000"/>
                  <a:lumOff val="5000"/>
                </a:schemeClr>
              </a:solidFill>
              <a:latin typeface="微软雅黑" panose="020b0503020204020204" pitchFamily="34" charset="-122"/>
              <a:ea typeface="微软雅黑" panose="020b0503020204020204" pitchFamily="34" charset="-122"/>
            </a:endParaRPr>
          </a:p>
          <a:p>
            <a:pPr lvl="1">
              <a:lnSpc>
                <a:spcPct val="125000"/>
              </a:lnSpc>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氨基酸用作甜味剂</a:t>
            </a:r>
            <a:endParaRPr lang="en-US" altLang="zh-CN" sz="2400">
              <a:solidFill>
                <a:schemeClr val="tx1">
                  <a:lumMod val="95000"/>
                  <a:lumOff val="5000"/>
                </a:schemeClr>
              </a:solidFill>
              <a:latin typeface="微软雅黑" panose="020b0503020204020204" pitchFamily="34" charset="-122"/>
              <a:ea typeface="微软雅黑" panose="020b0503020204020204" pitchFamily="34" charset="-122"/>
            </a:endParaRPr>
          </a:p>
          <a:p>
            <a:pPr lvl="2">
              <a:lnSpc>
                <a:spcPct val="125000"/>
              </a:lnSpc>
              <a:buFont typeface="Wingdings" panose="05000000000000000000" charset="0"/>
              <a:buChar char="Ø"/>
            </a:pPr>
            <a:r>
              <a:rPr lang="zh-CN" altLang="en-US" sz="2400">
                <a:solidFill>
                  <a:srgbClr val="0000FA"/>
                </a:solidFill>
                <a:latin typeface="微软雅黑" panose="020b0503020204020204" pitchFamily="34" charset="-122"/>
                <a:ea typeface="微软雅黑" panose="020b0503020204020204" pitchFamily="34" charset="-122"/>
              </a:rPr>
              <a:t>阿斯巴甜</a:t>
            </a: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主要由天冬氨酸和苯丙氨酸形成</a:t>
            </a:r>
            <a:endParaRPr lang="en-US" altLang="zh-CN" sz="2400">
              <a:solidFill>
                <a:schemeClr val="tx1">
                  <a:lumMod val="95000"/>
                  <a:lumOff val="5000"/>
                </a:schemeClr>
              </a:solidFill>
              <a:latin typeface="微软雅黑" panose="020b0503020204020204" pitchFamily="34" charset="-122"/>
              <a:ea typeface="微软雅黑" panose="020b0503020204020204" pitchFamily="34" charset="-122"/>
            </a:endParaRPr>
          </a:p>
          <a:p>
            <a:pPr lvl="1">
              <a:lnSpc>
                <a:spcPct val="125000"/>
              </a:lnSpc>
            </a:pPr>
            <a:r>
              <a:rPr lang="zh-CN" altLang="en-US" sz="2400">
                <a:solidFill>
                  <a:srgbClr val="0000FA"/>
                </a:solidFill>
                <a:latin typeface="微软雅黑" panose="020b0503020204020204" pitchFamily="34" charset="-122"/>
                <a:ea typeface="微软雅黑" panose="020b0503020204020204" pitchFamily="34" charset="-122"/>
              </a:rPr>
              <a:t>凝乳酶</a:t>
            </a: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用于奶酪生产；淀粉酶用于糖浆生产；酯酶；脂酶等用于烘培食品</a:t>
            </a:r>
            <a:endParaRPr lang="en-US" altLang="zh-CN" sz="240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5000"/>
              </a:lnSpc>
            </a:pPr>
            <a:r>
              <a:rPr lang="zh-CN" altLang="en-US" sz="2400">
                <a:solidFill>
                  <a:schemeClr val="tx1">
                    <a:lumMod val="95000"/>
                    <a:lumOff val="5000"/>
                  </a:schemeClr>
                </a:solidFill>
                <a:latin typeface="微软雅黑" panose="020b0503020204020204" pitchFamily="34" charset="-122"/>
                <a:ea typeface="微软雅黑" panose="020b0503020204020204" pitchFamily="34" charset="-122"/>
              </a:rPr>
              <a:t>基因工程技术获得的工业用酶纯度高，成本低，生产效率更高</a:t>
            </a:r>
            <a:endParaRPr lang="zh-CN" altLang="en-US" sz="240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7" name="组合 16" title=""/>
          <p:cNvGrpSpPr/>
          <p:nvPr>
            <p:custDataLst>
              <p:tags r:id="rId4"/>
            </p:custDataLst>
          </p:nvPr>
        </p:nvGrpSpPr>
        <p:grpSpPr>
          <a:xfrm>
            <a:off x="815398" y="1736876"/>
            <a:ext cx="3102516" cy="1834199"/>
            <a:chOff x="617366" y="1010035"/>
            <a:chExt cx="3603759" cy="2893942"/>
          </a:xfrm>
        </p:grpSpPr>
        <p:pic>
          <p:nvPicPr>
            <p:cNvPr id="18" name="图片 17"/>
            <p:cNvPicPr>
              <a:picLocks noChangeAspect="1"/>
            </p:cNvPicPr>
            <p:nvPr>
              <p:custDataLst>
                <p:tags r:id="rId6"/>
              </p:custDataLst>
            </p:nvPr>
          </p:nvPicPr>
          <p:blipFill>
            <a:blip r:embed="rId5"/>
            <a:stretch>
              <a:fillRect/>
            </a:stretch>
          </p:blipFill>
          <p:spPr>
            <a:xfrm>
              <a:off x="763869" y="1459079"/>
              <a:ext cx="3422783" cy="1962320"/>
            </a:xfrm>
            <a:prstGeom prst="rect">
              <a:avLst/>
            </a:prstGeom>
          </p:spPr>
        </p:pic>
        <p:sp>
          <p:nvSpPr>
            <p:cNvPr id="19" name="矩形 18"/>
            <p:cNvSpPr/>
            <p:nvPr>
              <p:custDataLst>
                <p:tags r:id="rId7"/>
              </p:custDataLst>
            </p:nvPr>
          </p:nvSpPr>
          <p:spPr>
            <a:xfrm>
              <a:off x="617366" y="1010035"/>
              <a:ext cx="1702616" cy="2348745"/>
            </a:xfrm>
            <a:prstGeom prst="rect">
              <a:avLst/>
            </a:prstGeom>
            <a:solidFill>
              <a:schemeClr val="accent6">
                <a:lumMod val="50000"/>
                <a:alpha val="20000"/>
              </a:schemeClr>
            </a:solid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600">
                <a:latin typeface="楷体" panose="02010609060101010101" pitchFamily="49" charset="-122"/>
                <a:ea typeface="楷体" panose="02010609060101010101" pitchFamily="49" charset="-122"/>
              </a:endParaRPr>
            </a:p>
          </p:txBody>
        </p:sp>
        <p:sp>
          <p:nvSpPr>
            <p:cNvPr id="20" name="矩形 19"/>
            <p:cNvSpPr/>
            <p:nvPr>
              <p:custDataLst>
                <p:tags r:id="rId8"/>
              </p:custDataLst>
            </p:nvPr>
          </p:nvSpPr>
          <p:spPr>
            <a:xfrm>
              <a:off x="2344136" y="1010035"/>
              <a:ext cx="1852223" cy="2348745"/>
            </a:xfrm>
            <a:prstGeom prst="rect">
              <a:avLst/>
            </a:prstGeom>
            <a:solidFill>
              <a:srgbClr val="FF0000">
                <a:alpha val="20000"/>
              </a:srgbClr>
            </a:solidFill>
            <a:ln w="19050">
              <a:no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600">
                <a:latin typeface="楷体" panose="02010609060101010101" pitchFamily="49" charset="-122"/>
                <a:ea typeface="楷体" panose="02010609060101010101" pitchFamily="49" charset="-122"/>
              </a:endParaRPr>
            </a:p>
          </p:txBody>
        </p:sp>
        <p:sp>
          <p:nvSpPr>
            <p:cNvPr id="21" name="文本框 20"/>
            <p:cNvSpPr txBox="1"/>
            <p:nvPr>
              <p:custDataLst>
                <p:tags r:id="rId9"/>
              </p:custDataLst>
            </p:nvPr>
          </p:nvSpPr>
          <p:spPr>
            <a:xfrm>
              <a:off x="1790255" y="3369817"/>
              <a:ext cx="1242106" cy="534160"/>
            </a:xfrm>
            <a:prstGeom prst="rect">
              <a:avLst/>
            </a:prstGeom>
            <a:noFill/>
          </p:spPr>
          <p:txBody>
            <a:bodyPr wrap="square" rtlCol="0">
              <a:spAutoFit/>
            </a:bodyPr>
            <a:lstStyle/>
            <a:p>
              <a:r>
                <a:rPr lang="zh-CN" altLang="en-US" sz="1600">
                  <a:solidFill>
                    <a:srgbClr val="00B050"/>
                  </a:solidFill>
                  <a:latin typeface="楷体" panose="02010609060101010101" pitchFamily="49" charset="-122"/>
                  <a:ea typeface="楷体" panose="02010609060101010101" pitchFamily="49" charset="-122"/>
                </a:rPr>
                <a:t>阿斯巴甜</a:t>
              </a:r>
              <a:endParaRPr lang="zh-CN" altLang="en-US" sz="1600">
                <a:solidFill>
                  <a:srgbClr val="00B050"/>
                </a:solidFill>
                <a:latin typeface="楷体" panose="02010609060101010101" pitchFamily="49" charset="-122"/>
                <a:ea typeface="楷体" panose="02010609060101010101" pitchFamily="49" charset="-122"/>
              </a:endParaRPr>
            </a:p>
          </p:txBody>
        </p:sp>
        <p:sp>
          <p:nvSpPr>
            <p:cNvPr id="22" name="文本框 21"/>
            <p:cNvSpPr txBox="1"/>
            <p:nvPr>
              <p:custDataLst>
                <p:tags r:id="rId10"/>
              </p:custDataLst>
            </p:nvPr>
          </p:nvSpPr>
          <p:spPr>
            <a:xfrm>
              <a:off x="679598" y="1021272"/>
              <a:ext cx="1635186" cy="534160"/>
            </a:xfrm>
            <a:prstGeom prst="rect">
              <a:avLst/>
            </a:prstGeom>
            <a:noFill/>
          </p:spPr>
          <p:txBody>
            <a:bodyPr wrap="square" rtlCol="0">
              <a:spAutoFit/>
            </a:bodyPr>
            <a:lstStyle/>
            <a:p>
              <a:r>
                <a:rPr lang="zh-CN" altLang="en-US" sz="1600">
                  <a:latin typeface="楷体" panose="02010609060101010101" pitchFamily="49" charset="-122"/>
                  <a:ea typeface="楷体" panose="02010609060101010101" pitchFamily="49" charset="-122"/>
                </a:rPr>
                <a:t>苯丙氨酸残基</a:t>
              </a:r>
              <a:endParaRPr lang="zh-CN" altLang="en-US" sz="1600">
                <a:latin typeface="楷体" panose="02010609060101010101" pitchFamily="49" charset="-122"/>
                <a:ea typeface="楷体" panose="02010609060101010101" pitchFamily="49" charset="-122"/>
              </a:endParaRPr>
            </a:p>
          </p:txBody>
        </p:sp>
        <p:sp>
          <p:nvSpPr>
            <p:cNvPr id="23" name="文本框 22"/>
            <p:cNvSpPr txBox="1"/>
            <p:nvPr>
              <p:custDataLst>
                <p:tags r:id="rId11"/>
              </p:custDataLst>
            </p:nvPr>
          </p:nvSpPr>
          <p:spPr>
            <a:xfrm>
              <a:off x="2588479" y="1035153"/>
              <a:ext cx="1632646" cy="534160"/>
            </a:xfrm>
            <a:prstGeom prst="rect">
              <a:avLst/>
            </a:prstGeom>
            <a:noFill/>
          </p:spPr>
          <p:txBody>
            <a:bodyPr wrap="square" rtlCol="0">
              <a:spAutoFit/>
            </a:bodyPr>
            <a:lstStyle/>
            <a:p>
              <a:r>
                <a:rPr lang="zh-CN" altLang="en-US" sz="1600">
                  <a:latin typeface="楷体" panose="02010609060101010101" pitchFamily="49" charset="-122"/>
                  <a:ea typeface="楷体" panose="02010609060101010101" pitchFamily="49" charset="-122"/>
                </a:rPr>
                <a:t>天冬氨酸残基</a:t>
              </a:r>
              <a:endParaRPr lang="zh-CN" altLang="en-US" sz="1600">
                <a:latin typeface="楷体" panose="02010609060101010101" pitchFamily="49" charset="-122"/>
                <a:ea typeface="楷体" panose="02010609060101010101" pitchFamily="49" charset="-122"/>
              </a:endParaRPr>
            </a:p>
          </p:txBody>
        </p:sp>
      </p:grpSp>
      <p:sp>
        <p:nvSpPr>
          <p:cNvPr id="25" name="文本框 1" title=""/>
          <p:cNvSpPr/>
          <p:nvPr>
            <p:custDataLst>
              <p:tags r:id="rId12"/>
            </p:custDataLst>
          </p:nvPr>
        </p:nvSpPr>
        <p:spPr bwMode="auto">
          <a:xfrm>
            <a:off x="119380" y="116840"/>
            <a:ext cx="602043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三、基因工程在食品工业方面的应用</a:t>
            </a:r>
            <a:endParaRPr lang="zh-CN" altLang="en-US" sz="2800" b="1">
              <a:solidFill>
                <a:schemeClr val="lt1"/>
              </a:solidFill>
              <a:latin typeface="黑体" panose="02010609060101010101" charset="-122"/>
              <a:ea typeface="黑体" panose="02010609060101010101" charset="-122"/>
              <a:sym typeface="+mn-ea"/>
            </a:endParaRPr>
          </a:p>
        </p:txBody>
      </p:sp>
      <p:grpSp>
        <p:nvGrpSpPr>
          <p:cNvPr id="2" name="组合 1" title=""/>
          <p:cNvGrpSpPr/>
          <p:nvPr>
            <p:custDataLst>
              <p:tags r:id="rId13"/>
            </p:custDataLst>
          </p:nvPr>
        </p:nvGrpSpPr>
        <p:grpSpPr>
          <a:xfrm>
            <a:off x="670609" y="3719537"/>
            <a:ext cx="4447770" cy="3062046"/>
            <a:chOff x="666799" y="3235667"/>
            <a:chExt cx="4447770" cy="3062046"/>
          </a:xfrm>
        </p:grpSpPr>
        <p:sp>
          <p:nvSpPr>
            <p:cNvPr id="31" name="圆角矩形 30"/>
            <p:cNvSpPr/>
            <p:nvPr>
              <p:custDataLst>
                <p:tags r:id="rId14"/>
              </p:custDataLst>
            </p:nvPr>
          </p:nvSpPr>
          <p:spPr>
            <a:xfrm>
              <a:off x="666799" y="3235667"/>
              <a:ext cx="4447770" cy="3062046"/>
            </a:xfrm>
            <a:prstGeom prst="roundRect">
              <a:avLst>
                <a:gd name="adj" fmla="val 4909"/>
              </a:avLst>
            </a:prstGeom>
            <a:solidFill>
              <a:schemeClr val="bg1"/>
            </a:solid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15"/>
              </p:custDataLst>
            </p:nvPr>
          </p:nvSpPr>
          <p:spPr>
            <a:xfrm>
              <a:off x="732786" y="4576643"/>
              <a:ext cx="2093608" cy="430182"/>
            </a:xfrm>
            <a:prstGeom prst="rect">
              <a:avLst/>
            </a:prstGeom>
            <a:noFill/>
          </p:spPr>
          <p:txBody>
            <a:bodyPr wrap="square" rtlCol="0">
              <a:spAutoFit/>
            </a:bodyPr>
            <a:lstStyle/>
            <a:p>
              <a:pPr>
                <a:lnSpc>
                  <a:spcPct val="120000"/>
                </a:lnSpc>
              </a:pPr>
              <a:r>
                <a:rPr sz="2000" b="1" err="1">
                  <a:solidFill>
                    <a:schemeClr val="tx1">
                      <a:lumMod val="95000"/>
                      <a:lumOff val="5000"/>
                    </a:schemeClr>
                  </a:solidFill>
                  <a:latin typeface="Times New Roman" panose="02020603050405020304" pitchFamily="18" charset="0"/>
                  <a:ea typeface="微软雅黑" panose="020b0503020204020204" pitchFamily="34" charset="-122"/>
                </a:rPr>
                <a:t>基因工程技术：</a:t>
              </a:r>
              <a:endParaRPr lang="zh-CN" altLang="en-US" sz="2000" b="1">
                <a:solidFill>
                  <a:schemeClr val="tx1">
                    <a:lumMod val="95000"/>
                    <a:lumOff val="5000"/>
                  </a:schemeClr>
                </a:solidFill>
                <a:latin typeface="Times New Roman" panose="02020603050405020304" pitchFamily="18" charset="0"/>
                <a:ea typeface="微软雅黑" panose="020b0503020204020204" pitchFamily="34" charset="-122"/>
                <a:cs typeface="楷体" panose="02010609060101010101" pitchFamily="49" charset="-122"/>
              </a:endParaRPr>
            </a:p>
          </p:txBody>
        </p:sp>
        <p:sp>
          <p:nvSpPr>
            <p:cNvPr id="28" name="文本框 27"/>
            <p:cNvSpPr txBox="1"/>
            <p:nvPr>
              <p:custDataLst>
                <p:tags r:id="rId16"/>
              </p:custDataLst>
            </p:nvPr>
          </p:nvSpPr>
          <p:spPr>
            <a:xfrm>
              <a:off x="750189" y="3294832"/>
              <a:ext cx="2046572" cy="400110"/>
            </a:xfrm>
            <a:prstGeom prst="rect">
              <a:avLst/>
            </a:prstGeom>
            <a:noFill/>
          </p:spPr>
          <p:txBody>
            <a:bodyPr wrap="square" rtlCol="0" anchor="t">
              <a:spAutoFit/>
            </a:bodyPr>
            <a:lstStyle/>
            <a:p>
              <a:r>
                <a:rPr sz="2000" b="1" err="1">
                  <a:solidFill>
                    <a:schemeClr val="tx1">
                      <a:lumMod val="95000"/>
                      <a:lumOff val="5000"/>
                    </a:schemeClr>
                  </a:solidFill>
                  <a:latin typeface="Times New Roman" panose="02020603050405020304" pitchFamily="18" charset="0"/>
                  <a:ea typeface="微软雅黑" panose="020b0503020204020204" pitchFamily="34" charset="-122"/>
                  <a:sym typeface="+mn-ea"/>
                </a:rPr>
                <a:t>传统制备方法：</a:t>
              </a:r>
              <a:endParaRPr lang="zh-CN" altLang="en-US" sz="2000" b="1">
                <a:solidFill>
                  <a:schemeClr val="tx1">
                    <a:lumMod val="95000"/>
                    <a:lumOff val="5000"/>
                  </a:schemeClr>
                </a:solidFill>
                <a:latin typeface="Times New Roman" panose="02020603050405020304" pitchFamily="18" charset="0"/>
                <a:ea typeface="微软雅黑" panose="020b0503020204020204" pitchFamily="34" charset="-122"/>
              </a:endParaRPr>
            </a:p>
          </p:txBody>
        </p:sp>
        <p:sp>
          <p:nvSpPr>
            <p:cNvPr id="29" name="文本框 28"/>
            <p:cNvSpPr txBox="1"/>
            <p:nvPr>
              <p:custDataLst>
                <p:tags r:id="rId17"/>
              </p:custDataLst>
            </p:nvPr>
          </p:nvSpPr>
          <p:spPr>
            <a:xfrm>
              <a:off x="786149" y="3721122"/>
              <a:ext cx="4122224" cy="707886"/>
            </a:xfrm>
            <a:prstGeom prst="rect">
              <a:avLst/>
            </a:prstGeom>
            <a:noFill/>
          </p:spPr>
          <p:txBody>
            <a:bodyPr wrap="square">
              <a:spAutoFit/>
            </a:bodyPr>
            <a:lstStyle/>
            <a:p>
              <a:r>
                <a:rPr lang="zh-CN" altLang="en-US" sz="2000">
                  <a:solidFill>
                    <a:schemeClr val="tx1">
                      <a:lumMod val="95000"/>
                      <a:lumOff val="5000"/>
                    </a:schemeClr>
                  </a:solidFill>
                  <a:latin typeface="楷体" panose="02010609060101010101" pitchFamily="49" charset="-122"/>
                  <a:ea typeface="楷体" panose="02010609060101010101" pitchFamily="49" charset="-122"/>
                  <a:cs typeface="楷体" panose="02010609060101010101" pitchFamily="49" charset="-122"/>
                  <a:sym typeface="+mn-ea"/>
                </a:rPr>
                <a:t>杀死未断奶的小牛，将其第四胃的黏膜取出来提取。</a:t>
              </a:r>
              <a:endParaRPr lang="zh-CN" altLang="en-US" sz="2000">
                <a:solidFill>
                  <a:schemeClr val="tx1">
                    <a:lumMod val="95000"/>
                    <a:lumOff val="5000"/>
                  </a:schemeClr>
                </a:solidFill>
                <a:latin typeface="楷体" panose="02010609060101010101" pitchFamily="49" charset="-122"/>
                <a:ea typeface="楷体" panose="02010609060101010101" pitchFamily="49" charset="-122"/>
              </a:endParaRPr>
            </a:p>
          </p:txBody>
        </p:sp>
        <p:sp>
          <p:nvSpPr>
            <p:cNvPr id="30" name="文本框 29"/>
            <p:cNvSpPr txBox="1"/>
            <p:nvPr>
              <p:custDataLst>
                <p:tags r:id="rId18"/>
              </p:custDataLst>
            </p:nvPr>
          </p:nvSpPr>
          <p:spPr>
            <a:xfrm>
              <a:off x="702097" y="5014843"/>
              <a:ext cx="4359225" cy="1200329"/>
            </a:xfrm>
            <a:prstGeom prst="rect">
              <a:avLst/>
            </a:prstGeom>
            <a:noFill/>
          </p:spPr>
          <p:txBody>
            <a:bodyPr wrap="square">
              <a:spAutoFit/>
            </a:bodyPr>
            <a:lstStyle/>
            <a:p>
              <a:pPr>
                <a:lnSpc>
                  <a:spcPct val="120000"/>
                </a:lnSpc>
              </a:pPr>
              <a:r>
                <a:rPr lang="zh-CN" altLang="en-US" sz="2000" smtClean="0">
                  <a:solidFill>
                    <a:schemeClr val="tx1">
                      <a:lumMod val="95000"/>
                      <a:lumOff val="5000"/>
                    </a:schemeClr>
                  </a:solidFill>
                  <a:latin typeface="楷体" panose="02010609060101010101" pitchFamily="49" charset="-122"/>
                  <a:ea typeface="楷体" panose="02010609060101010101" pitchFamily="49" charset="-122"/>
                  <a:cs typeface="楷体" panose="02010609060101010101" pitchFamily="49" charset="-122"/>
                </a:rPr>
                <a:t>将</a:t>
              </a:r>
              <a:r>
                <a:rPr lang="zh-CN" altLang="en-US" sz="2000">
                  <a:solidFill>
                    <a:srgbClr val="C00000"/>
                  </a:solidFill>
                  <a:latin typeface="楷体" panose="02010609060101010101" pitchFamily="49" charset="-122"/>
                  <a:ea typeface="楷体" panose="02010609060101010101" pitchFamily="49" charset="-122"/>
                  <a:cs typeface="楷体" panose="02010609060101010101" pitchFamily="49" charset="-122"/>
                </a:rPr>
                <a:t>编码牛凝乳酶的基因</a:t>
              </a:r>
              <a:r>
                <a:rPr lang="zh-CN" altLang="en-US" sz="2000">
                  <a:solidFill>
                    <a:schemeClr val="tx1">
                      <a:lumMod val="95000"/>
                      <a:lumOff val="5000"/>
                    </a:schemeClr>
                  </a:solidFill>
                  <a:latin typeface="楷体" panose="02010609060101010101" pitchFamily="49" charset="-122"/>
                  <a:ea typeface="楷体" panose="02010609060101010101" pitchFamily="49" charset="-122"/>
                  <a:cs typeface="楷体" panose="02010609060101010101" pitchFamily="49" charset="-122"/>
                </a:rPr>
                <a:t>导入大肠杆菌、黑曲霉、酵母菌的基因组中，再通过工业发酵</a:t>
              </a:r>
              <a:r>
                <a:rPr lang="zh-CN" altLang="en-US" sz="2000">
                  <a:solidFill>
                    <a:srgbClr val="C00000"/>
                  </a:solidFill>
                  <a:latin typeface="楷体" panose="02010609060101010101" pitchFamily="49" charset="-122"/>
                  <a:ea typeface="楷体" panose="02010609060101010101" pitchFamily="49" charset="-122"/>
                  <a:cs typeface="楷体" panose="02010609060101010101" pitchFamily="49" charset="-122"/>
                </a:rPr>
                <a:t>批量生产凝乳酶</a:t>
              </a:r>
              <a:r>
                <a:rPr lang="zh-CN" altLang="en-US" sz="2000">
                  <a:solidFill>
                    <a:schemeClr val="tx1">
                      <a:lumMod val="95000"/>
                      <a:lumOff val="5000"/>
                    </a:schemeClr>
                  </a:solidFill>
                  <a:latin typeface="楷体" panose="02010609060101010101" pitchFamily="49" charset="-122"/>
                  <a:ea typeface="楷体" panose="02010609060101010101" pitchFamily="49" charset="-122"/>
                  <a:cs typeface="楷体" panose="02010609060101010101" pitchFamily="49" charset="-122"/>
                </a:rPr>
                <a:t>。</a:t>
              </a:r>
              <a:endParaRPr lang="zh-CN" altLang="en-US" sz="2000">
                <a:solidFill>
                  <a:schemeClr val="tx1">
                    <a:lumMod val="95000"/>
                    <a:lumOff val="5000"/>
                  </a:schemeClr>
                </a:solidFill>
                <a:latin typeface="楷体" panose="02010609060101010101" pitchFamily="49" charset="-122"/>
                <a:ea typeface="楷体" panose="02010609060101010101" pitchFamily="49" charset="-122"/>
              </a:endParaRPr>
            </a:p>
          </p:txBody>
        </p:sp>
      </p:grpSp>
      <p:sp>
        <p:nvSpPr>
          <p:cNvPr id="3" name="文本框 2" title=""/>
          <p:cNvSpPr txBox="1"/>
          <p:nvPr>
            <p:custDataLst>
              <p:tags r:id="rId19"/>
            </p:custDataLst>
          </p:nvPr>
        </p:nvSpPr>
        <p:spPr>
          <a:xfrm>
            <a:off x="479425" y="765175"/>
            <a:ext cx="10092055" cy="78994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【任务三】阅读课本91页第2--5段，明确基因工程可以在食品工业方面有哪些应用？优点有哪些？</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内容占位符 4" title=""/>
          <p:cNvSpPr>
            <a:spLocks noGrp="1"/>
          </p:cNvSpPr>
          <p:nvPr>
            <p:custDataLst>
              <p:tags r:id="rId3"/>
            </p:custDataLst>
          </p:nvPr>
        </p:nvSpPr>
        <p:spPr>
          <a:xfrm>
            <a:off x="564994" y="899600"/>
            <a:ext cx="10854055" cy="100901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25000"/>
              </a:lnSpc>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转基因技术自诞生以来，发展迅速，研发对象已涵盖至少</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科、</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200</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多种的植物，涉及大豆、玉米和棉花等重要作物，以及牧草、花卉和林木等。请调查：</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marL="0" indent="0" algn="l">
              <a:lnSpc>
                <a:spcPct val="125000"/>
              </a:lnSpc>
              <a:buNone/>
            </a:pPr>
            <a:endParaRPr lang="zh-CN" altLang="en-US" sz="240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0" name="文本框 99" title=""/>
          <p:cNvSpPr txBox="1"/>
          <p:nvPr>
            <p:custDataLst>
              <p:tags r:id="rId4"/>
            </p:custDataLst>
          </p:nvPr>
        </p:nvSpPr>
        <p:spPr>
          <a:xfrm>
            <a:off x="519430" y="2056130"/>
            <a:ext cx="11210290" cy="4658995"/>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noAutofit/>
          </a:bodyPr>
          <a:lstStyle/>
          <a:p>
            <a:pPr indent="0"/>
            <a:r>
              <a:rPr lang="zh-CN"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1. 目前我国批准发放了哪些转基因作物的生产应用安全证书和进口安全证书？</a:t>
            </a:r>
            <a:endParaRPr lang="zh-CN"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 你或你的亲朋好友在日常生活中使用的生物产品，哪些在生产过程中用到了转基因技术</a:t>
            </a:r>
            <a:r>
              <a:rPr lang="zh-CN" sz="2400" smtClean="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24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1" title=""/>
          <p:cNvSpPr/>
          <p:nvPr>
            <p:custDataLst>
              <p:tags r:id="rId5"/>
            </p:custDataLst>
          </p:nvPr>
        </p:nvSpPr>
        <p:spPr bwMode="auto">
          <a:xfrm>
            <a:off x="191135" y="188595"/>
            <a:ext cx="2209800"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到社会中去</a:t>
            </a:r>
            <a:endParaRPr lang="zh-CN" altLang="en-US" sz="2800" b="1">
              <a:solidFill>
                <a:schemeClr val="lt1"/>
              </a:solidFill>
              <a:latin typeface="黑体" panose="02010609060101010101" charset="-122"/>
              <a:ea typeface="黑体" panose="02010609060101010101" charset="-122"/>
              <a:sym typeface="+mn-ea"/>
            </a:endParaRPr>
          </a:p>
        </p:txBody>
      </p:sp>
      <p:sp>
        <p:nvSpPr>
          <p:cNvPr id="8" name="矩形 7" title=""/>
          <p:cNvSpPr/>
          <p:nvPr>
            <p:custDataLst>
              <p:tags r:id="rId6"/>
            </p:custDataLst>
          </p:nvPr>
        </p:nvSpPr>
        <p:spPr>
          <a:xfrm>
            <a:off x="546801" y="2492896"/>
            <a:ext cx="11110252" cy="2746906"/>
          </a:xfrm>
          <a:prstGeom prst="rect">
            <a:avLst/>
          </a:prstGeom>
        </p:spPr>
        <p:txBody>
          <a:bodyPr wrap="square">
            <a:spAutoFit/>
          </a:bodyPr>
          <a:lstStyle/>
          <a:p>
            <a:pPr indent="0">
              <a:lnSpc>
                <a:spcPct val="125000"/>
              </a:lnSpc>
            </a:pPr>
            <a:r>
              <a:rPr lang="zh-CN" altLang="zh-CN" sz="23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截至</a:t>
            </a:r>
            <a:r>
              <a:rPr lang="zh-CN" altLang="zh-CN" sz="2300">
                <a:solidFill>
                  <a:srgbClr val="FF0000"/>
                </a:solidFill>
                <a:latin typeface="楷体" panose="02010609060101010101" pitchFamily="49" charset="-122"/>
                <a:ea typeface="楷体" panose="02010609060101010101" pitchFamily="49" charset="-122"/>
                <a:cs typeface="微软雅黑" panose="020b0503020204020204" pitchFamily="34" charset="-122"/>
              </a:rPr>
              <a:t>2019年年底，我国批准发放过转基因耐储藏番茄、转基因抗虫棉、改变花色的转基因矮牵牛、转基因抗病辣椒、转基因抗病番木瓜、转基因抗虫水稻、转植酸酶基因玉米以及转基因耐除草剂大豆的生产应用安全证书；批准了转基因棉花、大豆、玉米、油菜、甜菜和番木瓜的进口安全证书，但我国进口的基本上是转基因棉花的纤维，其他进口转基因作物的用途仅限于用作加工原料；我国没有批准任何一种转基因粮食作物种子进口到我国境内商业化种植。</a:t>
            </a:r>
            <a:endParaRPr lang="zh-CN" altLang="zh-CN" sz="2300">
              <a:solidFill>
                <a:srgbClr val="FF0000"/>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9" name="矩形 8" title=""/>
          <p:cNvSpPr/>
          <p:nvPr>
            <p:custDataLst>
              <p:tags r:id="rId7"/>
            </p:custDataLst>
          </p:nvPr>
        </p:nvSpPr>
        <p:spPr>
          <a:xfrm>
            <a:off x="600947" y="6122205"/>
            <a:ext cx="3429144" cy="473912"/>
          </a:xfrm>
          <a:prstGeom prst="rect">
            <a:avLst/>
          </a:prstGeom>
        </p:spPr>
        <p:txBody>
          <a:bodyPr wrap="none">
            <a:spAutoFit/>
          </a:bodyPr>
          <a:lstStyle/>
          <a:p>
            <a:pPr>
              <a:lnSpc>
                <a:spcPct val="125000"/>
              </a:lnSpc>
            </a:pPr>
            <a:r>
              <a:rPr lang="zh-CN" altLang="en-US" sz="23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提示：</a:t>
            </a:r>
            <a:r>
              <a:rPr lang="zh-CN" altLang="zh-CN" sz="2300" smtClean="0">
                <a:solidFill>
                  <a:srgbClr val="FF0000"/>
                </a:solidFill>
                <a:latin typeface="楷体" panose="02010609060101010101" pitchFamily="49" charset="-122"/>
                <a:ea typeface="楷体" panose="02010609060101010101" pitchFamily="49" charset="-122"/>
                <a:cs typeface="微软雅黑" panose="020b0503020204020204" pitchFamily="34" charset="-122"/>
              </a:rPr>
              <a:t>根据</a:t>
            </a:r>
            <a:r>
              <a:rPr lang="zh-CN" altLang="zh-CN" sz="2300">
                <a:solidFill>
                  <a:srgbClr val="FF0000"/>
                </a:solidFill>
                <a:latin typeface="楷体" panose="02010609060101010101" pitchFamily="49" charset="-122"/>
                <a:ea typeface="楷体" panose="02010609060101010101" pitchFamily="49" charset="-122"/>
                <a:cs typeface="微软雅黑" panose="020b0503020204020204" pitchFamily="34" charset="-122"/>
              </a:rPr>
              <a:t>实际情况回答</a:t>
            </a:r>
            <a:endParaRPr lang="zh-CN" altLang="en-US" sz="230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1" title=""/>
          <p:cNvSpPr/>
          <p:nvPr>
            <p:custDataLst>
              <p:tags r:id="rId3"/>
            </p:custDataLst>
          </p:nvPr>
        </p:nvSpPr>
        <p:spPr bwMode="auto">
          <a:xfrm>
            <a:off x="191135" y="260985"/>
            <a:ext cx="2209800" cy="521970"/>
          </a:xfrm>
          <a:prstGeom prst="rect">
            <a:avLst/>
          </a:prstGeom>
          <a:ln w="28575" cmpd="sng">
            <a:solidFill>
              <a:schemeClr val="bg1"/>
            </a:solidFill>
            <a:prstDash val="solid"/>
          </a:ln>
        </p:spPr>
        <p:style>
          <a:lnRef idx="2">
            <a:schemeClr val="lt1"/>
          </a:lnRef>
          <a:fillRef idx="1">
            <a:schemeClr val="accent1"/>
          </a:fillRef>
          <a:effectRef idx="1">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课堂练习</a:t>
            </a:r>
            <a:endParaRPr lang="zh-CN" altLang="en-US" sz="2800" b="1">
              <a:solidFill>
                <a:schemeClr val="lt1"/>
              </a:solidFill>
              <a:latin typeface="黑体" panose="02010609060101010101" charset="-122"/>
              <a:ea typeface="黑体" panose="02010609060101010101" charset="-122"/>
              <a:sym typeface="+mn-ea"/>
            </a:endParaRPr>
          </a:p>
        </p:txBody>
      </p:sp>
      <p:sp>
        <p:nvSpPr>
          <p:cNvPr id="3" name="文本框 2" title=""/>
          <p:cNvSpPr txBox="1"/>
          <p:nvPr>
            <p:custDataLst>
              <p:tags r:id="rId4"/>
            </p:custDataLst>
          </p:nvPr>
        </p:nvSpPr>
        <p:spPr>
          <a:xfrm>
            <a:off x="407035" y="908685"/>
            <a:ext cx="11010900" cy="32080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40000"/>
              </a:lnSpc>
              <a:buClrTx/>
              <a:buSzTx/>
              <a:buFontTx/>
            </a:pPr>
            <a:r>
              <a:rPr lang="en-US" altLang="zh-CN">
                <a:sym typeface="+mn-ea"/>
              </a:rPr>
              <a:t>1.(2023·广东卷)水蛭素（EH）具有较好的抗凝血活性，临床上被用作抗血栓药物。利用酵母菌工业化生产EH时，生产周期长、目标蛋白表达效率较低；利用大肠杆菌进行生产时，基因的转录和翻译都正常，但多肽链错误折叠，产生的无活性的EH会聚集形成水不溶性的包涵体。研究人员通过改造EH基因，以期获得能在大肠杆菌中表达的可溶性EH。下列有关叙述，</a:t>
            </a:r>
            <a:r>
              <a:rPr lang="en-US" altLang="zh-CN" u="sng">
                <a:sym typeface="+mn-ea"/>
              </a:rPr>
              <a:t>错误</a:t>
            </a:r>
            <a:r>
              <a:rPr lang="en-US" altLang="zh-CN">
                <a:sym typeface="+mn-ea"/>
              </a:rPr>
              <a:t>的是（          ）</a:t>
            </a:r>
            <a:endParaRPr lang="en-US" altLang="zh-CN">
              <a:sym typeface="+mn-ea"/>
            </a:endParaRPr>
          </a:p>
          <a:p>
            <a:pPr lvl="0" algn="l">
              <a:lnSpc>
                <a:spcPct val="140000"/>
              </a:lnSpc>
              <a:buClrTx/>
              <a:buSzTx/>
              <a:buFontTx/>
            </a:pPr>
            <a:r>
              <a:rPr lang="en-US" altLang="zh-CN">
                <a:sym typeface="+mn-ea"/>
              </a:rPr>
              <a:t>A. 大肠杆菌在细胞增殖和代谢速率上较快，可用来改进酵母菌生产EH时的缺点</a:t>
            </a:r>
            <a:endParaRPr lang="en-US" altLang="zh-CN">
              <a:sym typeface="+mn-ea"/>
            </a:endParaRPr>
          </a:p>
          <a:p>
            <a:pPr lvl="0" algn="l">
              <a:lnSpc>
                <a:spcPct val="140000"/>
              </a:lnSpc>
              <a:buClrTx/>
              <a:buSzTx/>
              <a:buFontTx/>
            </a:pPr>
            <a:r>
              <a:rPr lang="en-US" altLang="zh-CN">
                <a:sym typeface="+mn-ea"/>
              </a:rPr>
              <a:t>B. 包涵体中错误折叠的EH与酵母菌生产的EH在氨基酸序列上有较大差异</a:t>
            </a:r>
            <a:endParaRPr lang="en-US" altLang="zh-CN">
              <a:sym typeface="+mn-ea"/>
            </a:endParaRPr>
          </a:p>
          <a:p>
            <a:pPr lvl="0" algn="l">
              <a:lnSpc>
                <a:spcPct val="140000"/>
              </a:lnSpc>
              <a:buClrTx/>
              <a:buSzTx/>
              <a:buFontTx/>
            </a:pPr>
            <a:r>
              <a:rPr lang="en-US" altLang="zh-CN">
                <a:sym typeface="+mn-ea"/>
              </a:rPr>
              <a:t>C. 要得到能表达可溶性EH的大肠杆菌，需要用Ca</a:t>
            </a:r>
            <a:r>
              <a:rPr lang="en-US" altLang="zh-CN" baseline="30000">
                <a:sym typeface="+mn-ea"/>
              </a:rPr>
              <a:t>2+</a:t>
            </a:r>
            <a:r>
              <a:rPr lang="en-US" altLang="zh-CN">
                <a:sym typeface="+mn-ea"/>
              </a:rPr>
              <a:t>处理大肠杆菌</a:t>
            </a:r>
            <a:endParaRPr lang="en-US" altLang="zh-CN">
              <a:sym typeface="+mn-ea"/>
            </a:endParaRPr>
          </a:p>
          <a:p>
            <a:pPr lvl="0" algn="l">
              <a:lnSpc>
                <a:spcPct val="140000"/>
              </a:lnSpc>
              <a:buClrTx/>
              <a:buSzTx/>
              <a:buFontTx/>
            </a:pPr>
            <a:r>
              <a:rPr lang="en-US" altLang="zh-CN">
                <a:sym typeface="+mn-ea"/>
              </a:rPr>
              <a:t>D. 判断转基因大肠杆菌是否成功，需要对可溶性EH的抗凝血活性进行测定</a:t>
            </a:r>
            <a:endParaRPr lang="en-US" altLang="zh-CN">
              <a:sym typeface="+mn-ea"/>
            </a:endParaRPr>
          </a:p>
        </p:txBody>
      </p:sp>
      <p:sp>
        <p:nvSpPr>
          <p:cNvPr id="4" name="文本框 3" title=""/>
          <p:cNvSpPr txBox="1"/>
          <p:nvPr>
            <p:custDataLst>
              <p:tags r:id="rId5"/>
            </p:custDataLst>
          </p:nvPr>
        </p:nvSpPr>
        <p:spPr>
          <a:xfrm>
            <a:off x="8688070" y="2348865"/>
            <a:ext cx="3286125" cy="1476375"/>
          </a:xfrm>
          <a:prstGeom prst="rect">
            <a:avLst/>
          </a:prstGeom>
          <a:solidFill>
            <a:schemeClr val="bg1"/>
          </a:solidFill>
          <a:ln>
            <a:solidFill>
              <a:schemeClr val="accent1"/>
            </a:solidFill>
          </a:ln>
        </p:spPr>
        <p:txBody>
          <a:bodyPr wrap="square" rtlCol="0" anchor="t">
            <a:spAutoFit/>
          </a:bodyPr>
          <a:lstStyle/>
          <a:p>
            <a:pPr lvl="0" algn="l">
              <a:buClrTx/>
              <a:buSzTx/>
              <a:buFontTx/>
            </a:pPr>
            <a:r>
              <a:rPr lang="zh-CN" altLang="en-US">
                <a:solidFill>
                  <a:srgbClr val="FF0000"/>
                </a:solidFill>
                <a:sym typeface="+mn-ea"/>
              </a:rPr>
              <a:t>利用大肠杆菌进行生产时，基因的转录和翻译都正常，说明在核糖体上合成的多肽正常，与酵母菌生产的EH在氨基酸序列上应该相同</a:t>
            </a:r>
            <a:endParaRPr lang="zh-CN" altLang="en-US">
              <a:solidFill>
                <a:srgbClr val="FF0000"/>
              </a:solidFill>
              <a:sym typeface="+mn-ea"/>
            </a:endParaRPr>
          </a:p>
        </p:txBody>
      </p:sp>
      <p:cxnSp>
        <p:nvCxnSpPr>
          <p:cNvPr id="5" name="直接箭头连接符 4" title=""/>
          <p:cNvCxnSpPr>
            <a:endCxn id="4" idx="1"/>
          </p:cNvCxnSpPr>
          <p:nvPr>
            <p:custDataLst>
              <p:tags r:id="rId6"/>
            </p:custDataLst>
          </p:nvPr>
        </p:nvCxnSpPr>
        <p:spPr>
          <a:xfrm flipV="1">
            <a:off x="7907655" y="3087370"/>
            <a:ext cx="780415" cy="114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6" name="文本框 5" title=""/>
          <p:cNvSpPr txBox="1"/>
          <p:nvPr>
            <p:custDataLst>
              <p:tags r:id="rId7"/>
            </p:custDataLst>
          </p:nvPr>
        </p:nvSpPr>
        <p:spPr>
          <a:xfrm>
            <a:off x="6600190" y="2061210"/>
            <a:ext cx="4064000" cy="460375"/>
          </a:xfrm>
          <a:prstGeom prst="rect">
            <a:avLst/>
          </a:prstGeom>
          <a:noFill/>
        </p:spPr>
        <p:txBody>
          <a:bodyPr wrap="square" rtlCol="0">
            <a:spAutoFit/>
          </a:bodyPr>
          <a:lstStyle/>
          <a:p>
            <a:r>
              <a:rPr lang="en-US" altLang="zh-CN" sz="2400">
                <a:solidFill>
                  <a:srgbClr val="FF0000"/>
                </a:solidFill>
              </a:rPr>
              <a:t>B</a:t>
            </a:r>
            <a:endParaRPr lang="en-US" altLang="zh-CN" sz="2400">
              <a:solidFill>
                <a:srgbClr val="FF0000"/>
              </a:solidFill>
            </a:endParaRPr>
          </a:p>
        </p:txBody>
      </p:sp>
      <p:sp>
        <p:nvSpPr>
          <p:cNvPr id="8" name="文本框 7" title=""/>
          <p:cNvSpPr txBox="1"/>
          <p:nvPr>
            <p:custDataLst>
              <p:tags r:id="rId8"/>
            </p:custDataLst>
          </p:nvPr>
        </p:nvSpPr>
        <p:spPr>
          <a:xfrm>
            <a:off x="407035" y="4149090"/>
            <a:ext cx="11010265" cy="240474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40000"/>
              </a:lnSpc>
              <a:buClrTx/>
              <a:buSzTx/>
              <a:buFontTx/>
            </a:pPr>
            <a:r>
              <a:rPr lang="en-US" altLang="zh-CN">
                <a:sym typeface="+mn-ea"/>
              </a:rPr>
              <a:t>2.(2023·广西</a:t>
            </a:r>
            <a:r>
              <a:rPr lang="zh-CN" altLang="en-US">
                <a:sym typeface="+mn-ea"/>
              </a:rPr>
              <a:t>卷</a:t>
            </a:r>
            <a:r>
              <a:rPr lang="en-US" altLang="zh-CN">
                <a:sym typeface="+mn-ea"/>
              </a:rPr>
              <a:t>)在天花病毒的第四代疫苗研究中，可利用天花病毒蛋白的亚单位（在感染和致病过程中起重要作用的成分）制作疫苗。注射该疫苗可诱导机体产生识别天花病毒的抗体。下列分析</a:t>
            </a:r>
            <a:r>
              <a:rPr lang="en-US" altLang="zh-CN" u="sng">
                <a:sym typeface="+mn-ea"/>
              </a:rPr>
              <a:t>错误</a:t>
            </a:r>
            <a:r>
              <a:rPr lang="en-US" altLang="zh-CN">
                <a:sym typeface="+mn-ea"/>
              </a:rPr>
              <a:t>的是（      ）</a:t>
            </a:r>
            <a:endParaRPr lang="en-US" altLang="zh-CN">
              <a:sym typeface="+mn-ea"/>
            </a:endParaRPr>
          </a:p>
          <a:p>
            <a:pPr lvl="0" algn="l">
              <a:lnSpc>
                <a:spcPct val="140000"/>
              </a:lnSpc>
              <a:buClrTx/>
              <a:buSzTx/>
              <a:buFontTx/>
            </a:pPr>
            <a:r>
              <a:rPr lang="en-US" altLang="zh-CN">
                <a:sym typeface="+mn-ea"/>
              </a:rPr>
              <a:t>A. 可通过基因工程途径生产这种疫苗</a:t>
            </a:r>
            <a:endParaRPr lang="en-US" altLang="zh-CN">
              <a:sym typeface="+mn-ea"/>
            </a:endParaRPr>
          </a:p>
          <a:p>
            <a:pPr lvl="0" algn="l">
              <a:lnSpc>
                <a:spcPct val="140000"/>
              </a:lnSpc>
              <a:buClrTx/>
              <a:buSzTx/>
              <a:buFontTx/>
            </a:pPr>
            <a:r>
              <a:rPr lang="en-US" altLang="zh-CN">
                <a:sym typeface="+mn-ea"/>
              </a:rPr>
              <a:t>B. 天花病毒蛋白的亚单位是该病毒的遗传物质</a:t>
            </a:r>
            <a:endParaRPr lang="en-US" altLang="zh-CN">
              <a:sym typeface="+mn-ea"/>
            </a:endParaRPr>
          </a:p>
          <a:p>
            <a:pPr lvl="0" algn="l">
              <a:lnSpc>
                <a:spcPct val="140000"/>
              </a:lnSpc>
              <a:buClrTx/>
              <a:buSzTx/>
              <a:buFontTx/>
            </a:pPr>
            <a:r>
              <a:rPr lang="en-US" altLang="zh-CN">
                <a:sym typeface="+mn-ea"/>
              </a:rPr>
              <a:t>C. 该方法制备的疫苗不会在机体内增殖</a:t>
            </a:r>
            <a:endParaRPr lang="en-US" altLang="zh-CN">
              <a:sym typeface="+mn-ea"/>
            </a:endParaRPr>
          </a:p>
          <a:p>
            <a:pPr lvl="0" algn="l">
              <a:lnSpc>
                <a:spcPct val="140000"/>
              </a:lnSpc>
              <a:buClrTx/>
              <a:buSzTx/>
              <a:buFontTx/>
            </a:pPr>
            <a:r>
              <a:rPr lang="en-US" altLang="zh-CN">
                <a:sym typeface="+mn-ea"/>
              </a:rPr>
              <a:t>D. 天花病毒蛋白的亚单位是疫苗中的抗原物质</a:t>
            </a:r>
            <a:endParaRPr lang="en-US" altLang="zh-CN">
              <a:sym typeface="+mn-ea"/>
            </a:endParaRPr>
          </a:p>
        </p:txBody>
      </p:sp>
      <p:sp>
        <p:nvSpPr>
          <p:cNvPr id="9" name="文本框 8" title=""/>
          <p:cNvSpPr txBox="1"/>
          <p:nvPr>
            <p:custDataLst>
              <p:tags r:id="rId9"/>
            </p:custDataLst>
          </p:nvPr>
        </p:nvSpPr>
        <p:spPr>
          <a:xfrm>
            <a:off x="6240145" y="5157470"/>
            <a:ext cx="3863340" cy="922020"/>
          </a:xfrm>
          <a:prstGeom prst="rect">
            <a:avLst/>
          </a:prstGeom>
          <a:solidFill>
            <a:schemeClr val="bg1"/>
          </a:solidFill>
          <a:ln>
            <a:solidFill>
              <a:schemeClr val="accent1"/>
            </a:solidFill>
          </a:ln>
        </p:spPr>
        <p:txBody>
          <a:bodyPr wrap="square" rtlCol="0" anchor="t">
            <a:spAutoFit/>
          </a:bodyPr>
          <a:lstStyle/>
          <a:p>
            <a:pPr lvl="0" algn="l">
              <a:buClrTx/>
              <a:buSzTx/>
              <a:buFontTx/>
            </a:pPr>
            <a:r>
              <a:rPr lang="zh-CN" altLang="en-US">
                <a:solidFill>
                  <a:srgbClr val="FF0000"/>
                </a:solidFill>
                <a:sym typeface="+mn-ea"/>
              </a:rPr>
              <a:t>天花病毒蛋白的亚单位是蛋白质组成的一部分，并不是该病毒的遗传物质，该病毒的遗传物质是DNA</a:t>
            </a:r>
            <a:endParaRPr lang="zh-CN" altLang="en-US">
              <a:solidFill>
                <a:srgbClr val="FF0000"/>
              </a:solidFill>
              <a:sym typeface="+mn-ea"/>
            </a:endParaRPr>
          </a:p>
        </p:txBody>
      </p:sp>
      <p:cxnSp>
        <p:nvCxnSpPr>
          <p:cNvPr id="10" name="直接箭头连接符 9" title=""/>
          <p:cNvCxnSpPr>
            <a:endCxn id="9" idx="1"/>
          </p:cNvCxnSpPr>
          <p:nvPr>
            <p:custDataLst>
              <p:tags r:id="rId10"/>
            </p:custDataLst>
          </p:nvPr>
        </p:nvCxnSpPr>
        <p:spPr>
          <a:xfrm>
            <a:off x="5231765" y="5600700"/>
            <a:ext cx="1008380" cy="177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1" name="文本框 10" title=""/>
          <p:cNvSpPr txBox="1"/>
          <p:nvPr>
            <p:custDataLst>
              <p:tags r:id="rId11"/>
            </p:custDataLst>
          </p:nvPr>
        </p:nvSpPr>
        <p:spPr>
          <a:xfrm>
            <a:off x="10344150" y="4581525"/>
            <a:ext cx="4064000" cy="460375"/>
          </a:xfrm>
          <a:prstGeom prst="rect">
            <a:avLst/>
          </a:prstGeom>
          <a:noFill/>
        </p:spPr>
        <p:txBody>
          <a:bodyPr wrap="square" rtlCol="0">
            <a:spAutoFit/>
          </a:bodyPr>
          <a:lstStyle/>
          <a:p>
            <a:r>
              <a:rPr lang="en-US" altLang="zh-CN" sz="2400">
                <a:solidFill>
                  <a:srgbClr val="FF0000"/>
                </a:solidFill>
              </a:rPr>
              <a:t>B</a:t>
            </a:r>
            <a:endParaRPr lang="en-US" altLang="zh-CN" sz="24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1"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1" title=""/>
          <p:cNvSpPr/>
          <p:nvPr>
            <p:custDataLst>
              <p:tags r:id="rId3"/>
            </p:custDataLst>
          </p:nvPr>
        </p:nvSpPr>
        <p:spPr bwMode="auto">
          <a:xfrm>
            <a:off x="191135" y="260985"/>
            <a:ext cx="2209800" cy="521970"/>
          </a:xfrm>
          <a:prstGeom prst="rect">
            <a:avLst/>
          </a:prstGeom>
          <a:ln w="28575" cmpd="sng">
            <a:solidFill>
              <a:schemeClr val="bg1"/>
            </a:solidFill>
            <a:prstDash val="solid"/>
          </a:ln>
        </p:spPr>
        <p:style>
          <a:lnRef idx="2">
            <a:schemeClr val="lt1"/>
          </a:lnRef>
          <a:fillRef idx="1">
            <a:schemeClr val="accent1"/>
          </a:fillRef>
          <a:effectRef idx="1">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课堂练习</a:t>
            </a:r>
            <a:endParaRPr lang="zh-CN" altLang="en-US" sz="2800" b="1">
              <a:solidFill>
                <a:schemeClr val="lt1"/>
              </a:solidFill>
              <a:latin typeface="黑体" panose="02010609060101010101" charset="-122"/>
              <a:ea typeface="黑体" panose="02010609060101010101" charset="-122"/>
              <a:sym typeface="+mn-ea"/>
            </a:endParaRPr>
          </a:p>
        </p:txBody>
      </p:sp>
      <p:sp>
        <p:nvSpPr>
          <p:cNvPr id="2" name="文本框 1" title=""/>
          <p:cNvSpPr txBox="1"/>
          <p:nvPr>
            <p:custDataLst>
              <p:tags r:id="rId4"/>
            </p:custDataLst>
          </p:nvPr>
        </p:nvSpPr>
        <p:spPr>
          <a:xfrm>
            <a:off x="119380" y="1052830"/>
            <a:ext cx="11870690" cy="205867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40000"/>
              </a:lnSpc>
              <a:buClrTx/>
              <a:buSzTx/>
              <a:buFontTx/>
            </a:pPr>
            <a:r>
              <a:rPr lang="en-US" altLang="zh-CN">
                <a:sym typeface="+mn-ea"/>
              </a:rPr>
              <a:t>3.(2023·山东卷)下列是通过基因工程对生物体遗传物质进行改造的实例，其中子代不会遗传获得该性状的是（       ）</a:t>
            </a:r>
            <a:endParaRPr lang="en-US" altLang="zh-CN">
              <a:sym typeface="+mn-ea"/>
            </a:endParaRPr>
          </a:p>
          <a:p>
            <a:pPr lvl="0" algn="l">
              <a:lnSpc>
                <a:spcPct val="140000"/>
              </a:lnSpc>
              <a:buClrTx/>
              <a:buSzTx/>
              <a:buFontTx/>
            </a:pPr>
            <a:r>
              <a:rPr lang="en-US" altLang="zh-CN">
                <a:sym typeface="+mn-ea"/>
              </a:rPr>
              <a:t>A. 将干扰素基因表达载体导入酵母菌，筛选获得的干扰素工程菌</a:t>
            </a:r>
            <a:endParaRPr lang="en-US" altLang="zh-CN">
              <a:sym typeface="+mn-ea"/>
            </a:endParaRPr>
          </a:p>
          <a:p>
            <a:pPr lvl="0" algn="l">
              <a:lnSpc>
                <a:spcPct val="140000"/>
              </a:lnSpc>
              <a:buClrTx/>
              <a:buSzTx/>
              <a:buFontTx/>
            </a:pPr>
            <a:r>
              <a:rPr lang="en-US" altLang="zh-CN">
                <a:sym typeface="+mn-ea"/>
              </a:rPr>
              <a:t>B. 将烟草花叶病毒外壳蛋白基因导入烟草体细胞，最终获得的转基因烟草</a:t>
            </a:r>
            <a:endParaRPr lang="en-US" altLang="zh-CN">
              <a:sym typeface="+mn-ea"/>
            </a:endParaRPr>
          </a:p>
          <a:p>
            <a:pPr lvl="0" algn="l">
              <a:lnSpc>
                <a:spcPct val="140000"/>
              </a:lnSpc>
              <a:buClrTx/>
              <a:buSzTx/>
              <a:buFontTx/>
            </a:pPr>
            <a:r>
              <a:rPr lang="en-US" altLang="zh-CN">
                <a:sym typeface="+mn-ea"/>
              </a:rPr>
              <a:t>C. 将抗凝血酶基因导入羊受精卵，培育出作乳腺生物反应器的奶羊</a:t>
            </a:r>
            <a:endParaRPr lang="en-US" altLang="zh-CN">
              <a:sym typeface="+mn-ea"/>
            </a:endParaRPr>
          </a:p>
          <a:p>
            <a:pPr lvl="0" algn="l">
              <a:lnSpc>
                <a:spcPct val="140000"/>
              </a:lnSpc>
              <a:buClrTx/>
              <a:buSzTx/>
              <a:buFontTx/>
            </a:pPr>
            <a:r>
              <a:rPr lang="en-US" altLang="zh-CN">
                <a:sym typeface="+mn-ea"/>
              </a:rPr>
              <a:t>D. 以修饰的腺病毒为载体，将治疗囊性纤维化病的正常基因导入患者肺组织中</a:t>
            </a:r>
            <a:endParaRPr lang="en-US" altLang="zh-CN">
              <a:sym typeface="+mn-ea"/>
            </a:endParaRPr>
          </a:p>
        </p:txBody>
      </p:sp>
      <p:sp>
        <p:nvSpPr>
          <p:cNvPr id="3" name="文本框 2" title=""/>
          <p:cNvSpPr txBox="1"/>
          <p:nvPr>
            <p:custDataLst>
              <p:tags r:id="rId5"/>
            </p:custDataLst>
          </p:nvPr>
        </p:nvSpPr>
        <p:spPr>
          <a:xfrm>
            <a:off x="6527800" y="1557020"/>
            <a:ext cx="6096000" cy="337185"/>
          </a:xfrm>
          <a:prstGeom prst="rect">
            <a:avLst/>
          </a:prstGeom>
          <a:noFill/>
        </p:spPr>
        <p:txBody>
          <a:bodyPr wrap="square" rtlCol="0" anchor="t">
            <a:spAutoFit/>
          </a:bodyPr>
          <a:lstStyle/>
          <a:p>
            <a:pPr lvl="0" algn="l">
              <a:buClrTx/>
              <a:buSzTx/>
              <a:buFontTx/>
            </a:pPr>
            <a:r>
              <a:rPr lang="en-US" altLang="zh-CN" sz="1600">
                <a:solidFill>
                  <a:srgbClr val="FF0000"/>
                </a:solidFill>
                <a:sym typeface="+mn-ea"/>
              </a:rPr>
              <a:t>干扰素工程菌由于遗传物质发生改变，子代能遗传获得该性状</a:t>
            </a:r>
            <a:endParaRPr lang="en-US" altLang="zh-CN" sz="1600">
              <a:solidFill>
                <a:srgbClr val="FF0000"/>
              </a:solidFill>
              <a:sym typeface="+mn-ea"/>
            </a:endParaRPr>
          </a:p>
        </p:txBody>
      </p:sp>
      <p:sp>
        <p:nvSpPr>
          <p:cNvPr id="4" name="文本框 3" title=""/>
          <p:cNvSpPr txBox="1"/>
          <p:nvPr>
            <p:custDataLst>
              <p:tags r:id="rId6"/>
            </p:custDataLst>
          </p:nvPr>
        </p:nvSpPr>
        <p:spPr>
          <a:xfrm>
            <a:off x="7607935" y="1917065"/>
            <a:ext cx="6096000" cy="368300"/>
          </a:xfrm>
          <a:prstGeom prst="rect">
            <a:avLst/>
          </a:prstGeom>
          <a:noFill/>
        </p:spPr>
        <p:txBody>
          <a:bodyPr wrap="square" rtlCol="0" anchor="t">
            <a:spAutoFit/>
          </a:bodyPr>
          <a:lstStyle/>
          <a:p>
            <a:pPr lvl="0" algn="l">
              <a:buClrTx/>
              <a:buSzTx/>
              <a:buFontTx/>
            </a:pPr>
            <a:r>
              <a:rPr lang="en-US" altLang="zh-CN" sz="1600">
                <a:solidFill>
                  <a:srgbClr val="FF0000"/>
                </a:solidFill>
                <a:sym typeface="+mn-ea"/>
              </a:rPr>
              <a:t>由于遗传物质发生改变，子代能遗传获得该性状</a:t>
            </a:r>
            <a:endParaRPr lang="en-US" altLang="zh-CN" sz="1600">
              <a:solidFill>
                <a:srgbClr val="FF0000"/>
              </a:solidFill>
              <a:sym typeface="+mn-ea"/>
            </a:endParaRPr>
          </a:p>
        </p:txBody>
      </p:sp>
      <p:sp>
        <p:nvSpPr>
          <p:cNvPr id="5" name="文本框 4" title=""/>
          <p:cNvSpPr txBox="1"/>
          <p:nvPr>
            <p:custDataLst>
              <p:tags r:id="rId7"/>
            </p:custDataLst>
          </p:nvPr>
        </p:nvSpPr>
        <p:spPr>
          <a:xfrm>
            <a:off x="7031990" y="2308225"/>
            <a:ext cx="6096000" cy="368300"/>
          </a:xfrm>
          <a:prstGeom prst="rect">
            <a:avLst/>
          </a:prstGeom>
          <a:noFill/>
        </p:spPr>
        <p:txBody>
          <a:bodyPr wrap="square" rtlCol="0" anchor="t">
            <a:spAutoFit/>
          </a:bodyPr>
          <a:lstStyle/>
          <a:p>
            <a:pPr lvl="0" algn="l">
              <a:buClrTx/>
              <a:buSzTx/>
              <a:buFontTx/>
            </a:pPr>
            <a:r>
              <a:rPr lang="en-US" altLang="zh-CN" sz="1600">
                <a:solidFill>
                  <a:srgbClr val="FF0000"/>
                </a:solidFill>
                <a:sym typeface="+mn-ea"/>
              </a:rPr>
              <a:t>受精卵中的遗传物质发生改变，故可以遗传给后代</a:t>
            </a:r>
            <a:endParaRPr lang="en-US" altLang="zh-CN" sz="1600">
              <a:solidFill>
                <a:srgbClr val="FF0000"/>
              </a:solidFill>
              <a:sym typeface="+mn-ea"/>
            </a:endParaRPr>
          </a:p>
        </p:txBody>
      </p:sp>
      <p:sp>
        <p:nvSpPr>
          <p:cNvPr id="6" name="文本框 5" title=""/>
          <p:cNvSpPr txBox="1"/>
          <p:nvPr>
            <p:custDataLst>
              <p:tags r:id="rId8"/>
            </p:custDataLst>
          </p:nvPr>
        </p:nvSpPr>
        <p:spPr>
          <a:xfrm>
            <a:off x="8112125" y="2708910"/>
            <a:ext cx="4088765" cy="337185"/>
          </a:xfrm>
          <a:prstGeom prst="rect">
            <a:avLst/>
          </a:prstGeom>
          <a:noFill/>
        </p:spPr>
        <p:txBody>
          <a:bodyPr wrap="square" rtlCol="0" anchor="t">
            <a:spAutoFit/>
          </a:bodyPr>
          <a:lstStyle/>
          <a:p>
            <a:pPr lvl="0" algn="l">
              <a:buClrTx/>
              <a:buSzTx/>
              <a:buFontTx/>
            </a:pPr>
            <a:r>
              <a:rPr lang="en-US" altLang="zh-CN" sz="1600">
                <a:solidFill>
                  <a:srgbClr val="FF0000"/>
                </a:solidFill>
                <a:sym typeface="+mn-ea"/>
              </a:rPr>
              <a:t>由于导入的是体细胞，不能遗传给子代，</a:t>
            </a:r>
            <a:endParaRPr lang="en-US" altLang="zh-CN" sz="1600">
              <a:solidFill>
                <a:srgbClr val="FF0000"/>
              </a:solidFill>
              <a:sym typeface="+mn-ea"/>
            </a:endParaRPr>
          </a:p>
        </p:txBody>
      </p:sp>
      <p:sp>
        <p:nvSpPr>
          <p:cNvPr id="8" name="文本框 7" title=""/>
          <p:cNvSpPr txBox="1"/>
          <p:nvPr>
            <p:custDataLst>
              <p:tags r:id="rId9"/>
            </p:custDataLst>
          </p:nvPr>
        </p:nvSpPr>
        <p:spPr>
          <a:xfrm>
            <a:off x="11136630" y="1092835"/>
            <a:ext cx="678815" cy="460375"/>
          </a:xfrm>
          <a:prstGeom prst="rect">
            <a:avLst/>
          </a:prstGeom>
          <a:noFill/>
        </p:spPr>
        <p:txBody>
          <a:bodyPr wrap="square" rtlCol="0">
            <a:spAutoFit/>
          </a:bodyPr>
          <a:lstStyle/>
          <a:p>
            <a:r>
              <a:rPr lang="en-US" altLang="zh-CN" sz="2400">
                <a:solidFill>
                  <a:srgbClr val="FF0000"/>
                </a:solidFill>
              </a:rPr>
              <a:t>D</a:t>
            </a:r>
            <a:endParaRPr lang="en-US" altLang="zh-CN" sz="2400">
              <a:solidFill>
                <a:srgbClr val="FF0000"/>
              </a:solidFill>
            </a:endParaRPr>
          </a:p>
        </p:txBody>
      </p:sp>
      <p:sp>
        <p:nvSpPr>
          <p:cNvPr id="9" name="文本框 8" title=""/>
          <p:cNvSpPr txBox="1"/>
          <p:nvPr>
            <p:custDataLst>
              <p:tags r:id="rId10"/>
            </p:custDataLst>
          </p:nvPr>
        </p:nvSpPr>
        <p:spPr>
          <a:xfrm>
            <a:off x="119380" y="3469640"/>
            <a:ext cx="11870690" cy="211963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noAutofit/>
          </a:bodyPr>
          <a:lstStyle/>
          <a:p>
            <a:pPr lvl="0" algn="l">
              <a:lnSpc>
                <a:spcPct val="140000"/>
              </a:lnSpc>
              <a:buClrTx/>
              <a:buSzTx/>
              <a:buFontTx/>
            </a:pPr>
            <a:r>
              <a:rPr lang="en-US" altLang="zh-CN">
                <a:sym typeface="+mn-ea"/>
              </a:rPr>
              <a:t>4.(2023·广东</a:t>
            </a:r>
            <a:r>
              <a:rPr lang="zh-CN" altLang="en-US">
                <a:sym typeface="+mn-ea"/>
              </a:rPr>
              <a:t>卷</a:t>
            </a:r>
            <a:r>
              <a:rPr lang="en-US" altLang="zh-CN">
                <a:sym typeface="+mn-ea"/>
              </a:rPr>
              <a:t>)下列关于基因工程及其应用的叙述，错误的是（         ）</a:t>
            </a:r>
            <a:endParaRPr lang="en-US" altLang="zh-CN">
              <a:sym typeface="+mn-ea"/>
            </a:endParaRPr>
          </a:p>
          <a:p>
            <a:pPr lvl="0" algn="l">
              <a:lnSpc>
                <a:spcPct val="140000"/>
              </a:lnSpc>
              <a:buClrTx/>
              <a:buSzTx/>
              <a:buFontTx/>
            </a:pPr>
            <a:r>
              <a:rPr lang="en-US" altLang="zh-CN">
                <a:sym typeface="+mn-ea"/>
              </a:rPr>
              <a:t>A. 花粉管通道法可以用微量注射器将含有目的基因的DNA溶液直接注入子房中</a:t>
            </a:r>
            <a:endParaRPr lang="en-US" altLang="zh-CN">
              <a:sym typeface="+mn-ea"/>
            </a:endParaRPr>
          </a:p>
          <a:p>
            <a:pPr lvl="0" algn="l">
              <a:lnSpc>
                <a:spcPct val="140000"/>
              </a:lnSpc>
              <a:buClrTx/>
              <a:buSzTx/>
              <a:buFontTx/>
            </a:pPr>
            <a:r>
              <a:rPr lang="en-US" altLang="zh-CN">
                <a:sym typeface="+mn-ea"/>
              </a:rPr>
              <a:t>B. 只要从转基因棉花中检测到Bt抗虫蛋白，就代表转基因抗虫棉培育成功</a:t>
            </a:r>
            <a:endParaRPr lang="en-US" altLang="zh-CN">
              <a:sym typeface="+mn-ea"/>
            </a:endParaRPr>
          </a:p>
          <a:p>
            <a:pPr lvl="0" algn="l">
              <a:lnSpc>
                <a:spcPct val="140000"/>
              </a:lnSpc>
              <a:buClrTx/>
              <a:buSzTx/>
              <a:buFontTx/>
            </a:pPr>
            <a:r>
              <a:rPr lang="en-US" altLang="zh-CN">
                <a:sym typeface="+mn-ea"/>
              </a:rPr>
              <a:t>C. Bt抗虫蛋白被分解为多肽后与害虫肠上皮细胞的特异性受体结合，导致细胞膜穿孔</a:t>
            </a:r>
            <a:endParaRPr lang="en-US" altLang="zh-CN">
              <a:sym typeface="+mn-ea"/>
            </a:endParaRPr>
          </a:p>
          <a:p>
            <a:pPr lvl="0" algn="l">
              <a:lnSpc>
                <a:spcPct val="140000"/>
              </a:lnSpc>
              <a:buClrTx/>
              <a:buSzTx/>
              <a:buFontTx/>
            </a:pPr>
            <a:r>
              <a:rPr lang="en-US" altLang="zh-CN">
                <a:sym typeface="+mn-ea"/>
              </a:rPr>
              <a:t>D. 干扰素是一种糖蛋白，科学家用基因工程方法从大肠杆菌细胞内获得了干扰素</a:t>
            </a:r>
            <a:endParaRPr lang="en-US" altLang="zh-CN">
              <a:sym typeface="+mn-ea"/>
            </a:endParaRPr>
          </a:p>
        </p:txBody>
      </p:sp>
      <p:sp>
        <p:nvSpPr>
          <p:cNvPr id="10" name="文本框 9" title=""/>
          <p:cNvSpPr txBox="1"/>
          <p:nvPr>
            <p:custDataLst>
              <p:tags r:id="rId11"/>
            </p:custDataLst>
          </p:nvPr>
        </p:nvSpPr>
        <p:spPr>
          <a:xfrm>
            <a:off x="9133205" y="4201795"/>
            <a:ext cx="2682240" cy="860425"/>
          </a:xfrm>
          <a:prstGeom prst="rect">
            <a:avLst/>
          </a:prstGeom>
          <a:noFill/>
          <a:ln>
            <a:solidFill>
              <a:schemeClr val="accent1"/>
            </a:solidFill>
          </a:ln>
        </p:spPr>
        <p:txBody>
          <a:bodyPr wrap="square" rtlCol="0" anchor="t">
            <a:noAutofit/>
          </a:bodyPr>
          <a:lstStyle/>
          <a:p>
            <a:pPr lvl="0" algn="l">
              <a:buClrTx/>
              <a:buSzTx/>
              <a:buFontTx/>
            </a:pPr>
            <a:r>
              <a:rPr lang="en-US" altLang="zh-CN" sz="1600">
                <a:solidFill>
                  <a:srgbClr val="FF0000"/>
                </a:solidFill>
                <a:sym typeface="+mn-ea"/>
              </a:rPr>
              <a:t>还需要进行个体生物学鉴定才能说明转基因抗虫棉是否培育成功</a:t>
            </a:r>
            <a:endParaRPr lang="en-US" altLang="zh-CN" sz="1600">
              <a:solidFill>
                <a:srgbClr val="FF0000"/>
              </a:solidFill>
              <a:sym typeface="+mn-ea"/>
            </a:endParaRPr>
          </a:p>
        </p:txBody>
      </p:sp>
      <p:cxnSp>
        <p:nvCxnSpPr>
          <p:cNvPr id="11" name="直接箭头连接符 10" title=""/>
          <p:cNvCxnSpPr/>
          <p:nvPr>
            <p:custDataLst>
              <p:tags r:id="rId12"/>
            </p:custDataLst>
          </p:nvPr>
        </p:nvCxnSpPr>
        <p:spPr>
          <a:xfrm flipV="1">
            <a:off x="7691120" y="4509135"/>
            <a:ext cx="1429385" cy="952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2" name="文本框 11" title=""/>
          <p:cNvSpPr txBox="1"/>
          <p:nvPr>
            <p:custDataLst>
              <p:tags r:id="rId13"/>
            </p:custDataLst>
          </p:nvPr>
        </p:nvSpPr>
        <p:spPr>
          <a:xfrm>
            <a:off x="6671945" y="3547745"/>
            <a:ext cx="4064000" cy="460375"/>
          </a:xfrm>
          <a:prstGeom prst="rect">
            <a:avLst/>
          </a:prstGeom>
          <a:noFill/>
        </p:spPr>
        <p:txBody>
          <a:bodyPr wrap="square" rtlCol="0">
            <a:spAutoFit/>
          </a:bodyPr>
          <a:lstStyle/>
          <a:p>
            <a:r>
              <a:rPr lang="en-US" altLang="zh-CN" sz="2400">
                <a:solidFill>
                  <a:srgbClr val="FF0000"/>
                </a:solidFill>
              </a:rPr>
              <a:t>B</a:t>
            </a:r>
            <a:endParaRPr lang="en-US" altLang="zh-CN" sz="24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0" grpId="0" animBg="1"/>
      <p:bldP spid="12"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矩形 2" title=""/>
          <p:cNvSpPr/>
          <p:nvPr>
            <p:custDataLst>
              <p:tags r:id="rId3"/>
            </p:custDataLst>
          </p:nvPr>
        </p:nvSpPr>
        <p:spPr bwMode="auto">
          <a:xfrm>
            <a:off x="2105220" y="1978747"/>
            <a:ext cx="2088232" cy="4140460"/>
          </a:xfrm>
          <a:prstGeom prst="rect">
            <a:avLst/>
          </a:prstGeom>
          <a:noFill/>
          <a:ln w="76200">
            <a:solidFill>
              <a:srgbClr val="778495"/>
            </a:solidFill>
            <a:round/>
          </a:ln>
        </p:spPr>
        <p:txBody>
          <a:bodyPr anchor="ctr"/>
          <a:lstStyle/>
          <a:p>
            <a:pPr algn="ctr"/>
          </a:p>
        </p:txBody>
      </p:sp>
      <p:sp>
        <p:nvSpPr>
          <p:cNvPr id="4" name="矩形 3" title=""/>
          <p:cNvSpPr/>
          <p:nvPr>
            <p:custDataLst>
              <p:tags r:id="rId4"/>
            </p:custDataLst>
          </p:nvPr>
        </p:nvSpPr>
        <p:spPr>
          <a:xfrm>
            <a:off x="3369306" y="3022863"/>
            <a:ext cx="1648291" cy="1044116"/>
          </a:xfrm>
          <a:prstGeom prst="rect">
            <a:avLst/>
          </a:prstGeom>
          <a:solidFill>
            <a:srgbClr val="FFFFFF"/>
          </a:solidFill>
        </p:spPr>
        <p:txBody>
          <a:bodyPr wrap="square">
            <a:normAutofit/>
          </a:bodyPr>
          <a:lstStyle/>
          <a:p>
            <a:pPr algn="r"/>
            <a:r>
              <a:rPr lang="zh-CN" altLang="en-US" sz="5400" b="1" spc="300">
                <a:solidFill>
                  <a:srgbClr val="778495"/>
                </a:solidFill>
                <a:latin typeface="Arial" panose="020b0604020202020204" pitchFamily="34" charset="0"/>
                <a:ea typeface="微软雅黑" panose="020b0503020204020204" pitchFamily="34" charset="-122"/>
                <a:cs typeface="+mn-ea"/>
              </a:rPr>
              <a:t>目录</a:t>
            </a:r>
            <a:endParaRPr lang="zh-CN" altLang="en-US" sz="5400" b="1" spc="300">
              <a:solidFill>
                <a:srgbClr val="778495"/>
              </a:solidFill>
              <a:latin typeface="Arial" panose="020b0604020202020204" pitchFamily="34" charset="0"/>
              <a:ea typeface="微软雅黑" panose="020b0503020204020204" pitchFamily="34" charset="-122"/>
              <a:cs typeface="+mn-ea"/>
            </a:endParaRPr>
          </a:p>
        </p:txBody>
      </p:sp>
      <p:sp>
        <p:nvSpPr>
          <p:cNvPr id="5" name="矩形 4" title=""/>
          <p:cNvSpPr/>
          <p:nvPr>
            <p:custDataLst>
              <p:tags r:id="rId5"/>
            </p:custDataLst>
          </p:nvPr>
        </p:nvSpPr>
        <p:spPr>
          <a:xfrm>
            <a:off x="1257071" y="2338787"/>
            <a:ext cx="1696298" cy="400110"/>
          </a:xfrm>
          <a:prstGeom prst="rect">
            <a:avLst/>
          </a:prstGeom>
          <a:solidFill>
            <a:srgbClr val="FFFFFF"/>
          </a:solidFill>
        </p:spPr>
        <p:txBody>
          <a:bodyPr wrap="none">
            <a:normAutofit/>
          </a:bodyPr>
          <a:lstStyle/>
          <a:p>
            <a:r>
              <a:rPr lang="en-US" altLang="zh-CN" sz="2000" b="1" spc="300">
                <a:solidFill>
                  <a:srgbClr val="778495"/>
                </a:solidFill>
                <a:latin typeface="Arial" panose="020b0604020202020204" pitchFamily="34" charset="0"/>
                <a:ea typeface="微软雅黑" panose="020b0503020204020204" pitchFamily="34" charset="-122"/>
                <a:cs typeface="+mn-ea"/>
              </a:rPr>
              <a:t>CONTENT</a:t>
            </a:r>
            <a:endParaRPr lang="en-US" altLang="zh-CN" sz="2000" b="1" spc="300">
              <a:solidFill>
                <a:srgbClr val="778495"/>
              </a:solidFill>
              <a:latin typeface="Arial" panose="020b0604020202020204" pitchFamily="34" charset="0"/>
              <a:ea typeface="微软雅黑" panose="020b0503020204020204" pitchFamily="34" charset="-122"/>
              <a:cs typeface="+mn-ea"/>
            </a:endParaRPr>
          </a:p>
        </p:txBody>
      </p:sp>
      <p:sp>
        <p:nvSpPr>
          <p:cNvPr id="6" name="矩形 5" title=""/>
          <p:cNvSpPr/>
          <p:nvPr>
            <p:custDataLst>
              <p:tags r:id="rId6"/>
            </p:custDataLst>
          </p:nvPr>
        </p:nvSpPr>
        <p:spPr bwMode="auto">
          <a:xfrm>
            <a:off x="3851413" y="3994971"/>
            <a:ext cx="684076" cy="72008"/>
          </a:xfrm>
          <a:prstGeom prst="rect">
            <a:avLst/>
          </a:prstGeom>
          <a:solidFill>
            <a:srgbClr val="778495"/>
          </a:solidFill>
          <a:ln w="19050">
            <a:noFill/>
            <a:round/>
          </a:ln>
        </p:spPr>
        <p:txBody>
          <a:bodyPr anchor="ctr"/>
          <a:lstStyle/>
          <a:p>
            <a:pPr algn="ctr"/>
          </a:p>
        </p:txBody>
      </p:sp>
      <p:sp>
        <p:nvSpPr>
          <p:cNvPr id="23" name="文本框 22" title=""/>
          <p:cNvSpPr txBox="1"/>
          <p:nvPr>
            <p:custDataLst>
              <p:tags r:id="rId7"/>
            </p:custDataLst>
          </p:nvPr>
        </p:nvSpPr>
        <p:spPr>
          <a:xfrm>
            <a:off x="5427949" y="2502515"/>
            <a:ext cx="655949" cy="707886"/>
          </a:xfrm>
          <a:prstGeom prst="rect">
            <a:avLst/>
          </a:prstGeom>
          <a:noFill/>
        </p:spPr>
        <p:txBody>
          <a:bodyPr wrap="none" anchor="ctr">
            <a:normAutofit/>
          </a:bodyPr>
          <a:lstStyle/>
          <a:p>
            <a:r>
              <a:rPr lang="en-US" altLang="zh-CN" sz="4000" b="1">
                <a:solidFill>
                  <a:srgbClr val="778495"/>
                </a:solidFill>
              </a:rPr>
              <a:t>01</a:t>
            </a:r>
            <a:endParaRPr lang="en-US" altLang="zh-CN" sz="4000" b="1">
              <a:solidFill>
                <a:srgbClr val="778495"/>
              </a:solidFill>
            </a:endParaRPr>
          </a:p>
        </p:txBody>
      </p:sp>
      <p:sp>
        <p:nvSpPr>
          <p:cNvPr id="25" name="文本框 24" title=""/>
          <p:cNvSpPr txBox="1"/>
          <p:nvPr>
            <p:custDataLst>
              <p:tags r:id="rId8"/>
            </p:custDataLst>
          </p:nvPr>
        </p:nvSpPr>
        <p:spPr>
          <a:xfrm>
            <a:off x="6196965" y="2613660"/>
            <a:ext cx="3962400" cy="444500"/>
          </a:xfrm>
          <a:prstGeom prst="rect">
            <a:avLst/>
          </a:prstGeom>
          <a:noFill/>
        </p:spPr>
        <p:txBody>
          <a:bodyPr wrap="none" lIns="360000" tIns="0" rIns="0" bIns="0" anchor="b" anchorCtr="0">
            <a:noAutofit/>
          </a:bodyPr>
          <a:lstStyle/>
          <a:p>
            <a:r>
              <a:rPr lang="zh-CN" altLang="en-US" sz="2700" b="1">
                <a:solidFill>
                  <a:srgbClr val="778495"/>
                </a:solidFill>
                <a:latin typeface="Arial" panose="020b0604020202020204" pitchFamily="34" charset="0"/>
                <a:ea typeface="微软雅黑" panose="020b0503020204020204" pitchFamily="34" charset="-122"/>
                <a:cs typeface="+mn-ea"/>
              </a:rPr>
              <a:t>新课导入</a:t>
            </a:r>
            <a:endParaRPr lang="zh-CN" altLang="en-US" sz="2700" b="1">
              <a:solidFill>
                <a:srgbClr val="778495"/>
              </a:solidFill>
              <a:latin typeface="Arial" panose="020b0604020202020204" pitchFamily="34" charset="0"/>
              <a:ea typeface="微软雅黑" panose="020b0503020204020204" pitchFamily="34" charset="-122"/>
              <a:cs typeface="+mn-ea"/>
            </a:endParaRPr>
          </a:p>
        </p:txBody>
      </p:sp>
      <p:sp>
        <p:nvSpPr>
          <p:cNvPr id="19" name="文本框 18" title=""/>
          <p:cNvSpPr txBox="1"/>
          <p:nvPr>
            <p:custDataLst>
              <p:tags r:id="rId9"/>
            </p:custDataLst>
          </p:nvPr>
        </p:nvSpPr>
        <p:spPr>
          <a:xfrm>
            <a:off x="5413344" y="3359334"/>
            <a:ext cx="718466" cy="707886"/>
          </a:xfrm>
          <a:prstGeom prst="rect">
            <a:avLst/>
          </a:prstGeom>
          <a:noFill/>
        </p:spPr>
        <p:txBody>
          <a:bodyPr wrap="none" anchor="ctr">
            <a:normAutofit/>
          </a:bodyPr>
          <a:lstStyle/>
          <a:p>
            <a:r>
              <a:rPr lang="en-US" altLang="zh-CN" sz="4000" b="1">
                <a:solidFill>
                  <a:srgbClr val="778495"/>
                </a:solidFill>
              </a:rPr>
              <a:t>02</a:t>
            </a:r>
            <a:endParaRPr lang="en-US" altLang="zh-CN" sz="4000" b="1">
              <a:solidFill>
                <a:srgbClr val="778495"/>
              </a:solidFill>
            </a:endParaRPr>
          </a:p>
        </p:txBody>
      </p:sp>
      <p:sp>
        <p:nvSpPr>
          <p:cNvPr id="21" name="文本框 20" title=""/>
          <p:cNvSpPr txBox="1"/>
          <p:nvPr>
            <p:custDataLst>
              <p:tags r:id="rId10"/>
            </p:custDataLst>
          </p:nvPr>
        </p:nvSpPr>
        <p:spPr>
          <a:xfrm>
            <a:off x="6196965" y="3432810"/>
            <a:ext cx="3962400" cy="489585"/>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任务探究</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
        <p:nvSpPr>
          <p:cNvPr id="15" name="文本框 14" title=""/>
          <p:cNvSpPr txBox="1"/>
          <p:nvPr>
            <p:custDataLst>
              <p:tags r:id="rId11"/>
            </p:custDataLst>
          </p:nvPr>
        </p:nvSpPr>
        <p:spPr>
          <a:xfrm>
            <a:off x="5447634" y="4290448"/>
            <a:ext cx="732893" cy="707886"/>
          </a:xfrm>
          <a:prstGeom prst="rect">
            <a:avLst/>
          </a:prstGeom>
          <a:noFill/>
        </p:spPr>
        <p:txBody>
          <a:bodyPr wrap="none" anchor="ctr">
            <a:normAutofit/>
          </a:bodyPr>
          <a:lstStyle/>
          <a:p>
            <a:r>
              <a:rPr lang="en-US" altLang="zh-CN" sz="4000" b="1">
                <a:solidFill>
                  <a:srgbClr val="778495"/>
                </a:solidFill>
              </a:rPr>
              <a:t>03</a:t>
            </a:r>
            <a:endParaRPr lang="en-US" altLang="zh-CN" sz="4000" b="1">
              <a:solidFill>
                <a:srgbClr val="778495"/>
              </a:solidFill>
            </a:endParaRPr>
          </a:p>
        </p:txBody>
      </p:sp>
      <p:sp>
        <p:nvSpPr>
          <p:cNvPr id="9" name="文本框 8" title=""/>
          <p:cNvSpPr txBox="1">
            <a:spLocks noChangeArrowheads="1"/>
          </p:cNvSpPr>
          <p:nvPr>
            <p:custDataLst>
              <p:tags r:id="rId12"/>
            </p:custDataLst>
          </p:nvPr>
        </p:nvSpPr>
        <p:spPr bwMode="auto">
          <a:xfrm>
            <a:off x="324485" y="299085"/>
            <a:ext cx="1079119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等线" panose="02010600030101010101" pitchFamily="2" charset="-122"/>
                <a:ea typeface="等线" panose="02010600030101010101" pitchFamily="2" charset="-122"/>
              </a:defRPr>
            </a:lvl1pPr>
            <a:lvl2pPr marL="742950" indent="-285750">
              <a:defRPr>
                <a:solidFill>
                  <a:srgbClr val="000000"/>
                </a:solidFill>
                <a:latin typeface="等线" panose="02010600030101010101" pitchFamily="2" charset="-122"/>
                <a:ea typeface="等线" panose="02010600030101010101" pitchFamily="2" charset="-122"/>
              </a:defRPr>
            </a:lvl2pPr>
            <a:lvl3pPr marL="1143000" indent="-228600">
              <a:defRPr>
                <a:solidFill>
                  <a:srgbClr val="000000"/>
                </a:solidFill>
                <a:latin typeface="等线" panose="02010600030101010101" pitchFamily="2" charset="-122"/>
                <a:ea typeface="等线" panose="02010600030101010101" pitchFamily="2" charset="-122"/>
              </a:defRPr>
            </a:lvl3pPr>
            <a:lvl4pPr marL="1600200" indent="-228600">
              <a:defRPr>
                <a:solidFill>
                  <a:srgbClr val="000000"/>
                </a:solidFill>
                <a:latin typeface="等线" panose="02010600030101010101" pitchFamily="2" charset="-122"/>
                <a:ea typeface="等线" panose="02010600030101010101" pitchFamily="2" charset="-122"/>
              </a:defRPr>
            </a:lvl4pPr>
            <a:lvl5pPr marL="2057400" indent="-228600">
              <a:defRPr>
                <a:solidFill>
                  <a:srgbClr val="000000"/>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defRPr>
            </a:lvl9pPr>
          </a:lstStyle>
          <a:p>
            <a:pPr algn="ctr">
              <a:spcBef>
                <a:spcPct val="50000"/>
              </a:spcBef>
            </a:pP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第</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3</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节</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 </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基因工程的应用</a:t>
            </a:r>
            <a:endParaRPr lang="zh-CN" altLang="en-US" sz="24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endParaRPr>
          </a:p>
        </p:txBody>
      </p:sp>
      <p:sp>
        <p:nvSpPr>
          <p:cNvPr id="7" name="文本框 6" title=""/>
          <p:cNvSpPr txBox="1"/>
          <p:nvPr>
            <p:custDataLst>
              <p:tags r:id="rId13"/>
            </p:custDataLst>
          </p:nvPr>
        </p:nvSpPr>
        <p:spPr>
          <a:xfrm>
            <a:off x="6180455" y="4486275"/>
            <a:ext cx="3962400" cy="345440"/>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课堂练习</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 name="文本框 8" title=""/>
          <p:cNvSpPr txBox="1"/>
          <p:nvPr>
            <p:custDataLst>
              <p:tags r:id="rId3"/>
            </p:custDataLst>
          </p:nvPr>
        </p:nvSpPr>
        <p:spPr>
          <a:xfrm>
            <a:off x="695325" y="1267460"/>
            <a:ext cx="7200900" cy="2680970"/>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noAutofit/>
          </a:bodyPr>
          <a:lstStyle/>
          <a:p>
            <a:pPr lvl="0" indent="457200" algn="l">
              <a:lnSpc>
                <a:spcPct val="110000"/>
              </a:lnSpc>
              <a:spcBef>
                <a:spcPct val="0"/>
              </a:spcBef>
              <a:spcAft>
                <a:spcPct val="0"/>
              </a:spcAft>
              <a:buClrTx/>
              <a:buSzTx/>
              <a:buFontTx/>
            </a:pPr>
            <a:r>
              <a:rPr lang="zh-CN" sz="2200" b="1">
                <a:latin typeface="仿宋" panose="02010609060101010101" pitchFamily="49" charset="-122"/>
                <a:ea typeface="仿宋" panose="02010609060101010101" pitchFamily="49" charset="-122"/>
                <a:cs typeface="仿宋" panose="02010609060101010101" pitchFamily="49" charset="-122"/>
                <a:sym typeface="+mn-ea"/>
              </a:rPr>
              <a:t>    胰岛素是治疗糖尿病的特效药物。传统生产胰岛素的方法是从猪、牛等动物的胰腺中提取，曾经生产供一位糖尿病病人使用一年的胰岛素，需要上千头牛，生产的成本非常高。1978年，科学家将编码人胰岛素的基因导入大肠杆菌细胞中，使大肠杆菌表达重组人胰岛素；我国拥有自主知识产权的基因工程药物——重组人胰岛素已经研制成功并得到广泛应用。</a:t>
            </a:r>
            <a:endParaRPr lang="zh-CN" sz="2200" b="1">
              <a:latin typeface="仿宋" panose="02010609060101010101" pitchFamily="49" charset="-122"/>
              <a:ea typeface="仿宋" panose="02010609060101010101" pitchFamily="49" charset="-122"/>
              <a:cs typeface="仿宋" panose="02010609060101010101" pitchFamily="49" charset="-122"/>
              <a:sym typeface="+mn-ea"/>
            </a:endParaRPr>
          </a:p>
        </p:txBody>
      </p:sp>
      <p:pic>
        <p:nvPicPr>
          <p:cNvPr id="8"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396193" y="1268770"/>
            <a:ext cx="3255554" cy="2211429"/>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title=""/>
          <p:cNvSpPr txBox="1"/>
          <p:nvPr>
            <p:custDataLst>
              <p:tags r:id="rId6"/>
            </p:custDataLst>
          </p:nvPr>
        </p:nvSpPr>
        <p:spPr>
          <a:xfrm>
            <a:off x="767080" y="5013325"/>
            <a:ext cx="7560945" cy="808355"/>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txBody>
          <a:bodyPr wrap="square">
            <a:noAutofit/>
          </a:bodyPr>
          <a:lstStyle/>
          <a:p>
            <a:pPr lvl="0" algn="l">
              <a:lnSpc>
                <a:spcPct val="110000"/>
              </a:lnSpc>
              <a:spcBef>
                <a:spcPct val="0"/>
              </a:spcBef>
              <a:spcAft>
                <a:spcPct val="0"/>
              </a:spcAft>
              <a:buClrTx/>
              <a:buSzTx/>
              <a:buFontTx/>
            </a:pPr>
            <a:r>
              <a:rPr lang="zh-CN" sz="2200" smtClean="0">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可以让学生结合学过的知识和自己的生活经历，如使用过用转基因技术生产的产品来进行分类说明。</a:t>
            </a:r>
            <a:endParaRPr lang="zh-CN" sz="2200" smtClean="0">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
        <p:nvSpPr>
          <p:cNvPr id="10" name="文本框 1" title=""/>
          <p:cNvSpPr/>
          <p:nvPr>
            <p:custDataLst>
              <p:tags r:id="rId7"/>
            </p:custDataLst>
          </p:nvPr>
        </p:nvSpPr>
        <p:spPr bwMode="auto">
          <a:xfrm>
            <a:off x="0" y="228600"/>
            <a:ext cx="273240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从社会中来</a:t>
            </a:r>
            <a:endParaRPr lang="zh-CN" altLang="en-US" sz="2800" b="1">
              <a:solidFill>
                <a:schemeClr val="lt1"/>
              </a:solidFill>
              <a:latin typeface="黑体" panose="02010609060101010101" charset="-122"/>
              <a:ea typeface="黑体" panose="02010609060101010101" charset="-122"/>
              <a:sym typeface="+mn-ea"/>
            </a:endParaRPr>
          </a:p>
        </p:txBody>
      </p:sp>
      <p:sp>
        <p:nvSpPr>
          <p:cNvPr id="6" name="矩形 5" title=""/>
          <p:cNvSpPr/>
          <p:nvPr>
            <p:custDataLst>
              <p:tags r:id="rId8"/>
            </p:custDataLst>
          </p:nvPr>
        </p:nvSpPr>
        <p:spPr>
          <a:xfrm>
            <a:off x="839416" y="4292949"/>
            <a:ext cx="6340197" cy="46166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a:spAutoFit/>
          </a:bodyPr>
          <a:lstStyle/>
          <a:p>
            <a:r>
              <a:rPr lang="zh-CN" altLang="zh-CN" sz="2400">
                <a:latin typeface="微软雅黑" panose="020b0503020204020204" pitchFamily="34" charset="-122"/>
                <a:ea typeface="微软雅黑" panose="020b0503020204020204" pitchFamily="34" charset="-122"/>
                <a:cs typeface="微软雅黑" panose="020b0503020204020204" pitchFamily="34" charset="-122"/>
              </a:rPr>
              <a:t>除了生产胰岛素，基因工程还有哪些应用呢？</a:t>
            </a:r>
            <a:endParaRPr lang="zh-CN" altLang="en-US" sz="2400"/>
          </a:p>
        </p:txBody>
      </p:sp>
      <p:pic>
        <p:nvPicPr>
          <p:cNvPr id="3" name="图片 2" title=""/>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7968208" y="3573279"/>
            <a:ext cx="4111689" cy="1754411"/>
          </a:xfrm>
          <a:prstGeom prst="rect">
            <a:avLst/>
          </a:prstGeom>
        </p:spPr>
      </p:pic>
      <p:sp>
        <p:nvSpPr>
          <p:cNvPr id="4" name="矩形 3" title=""/>
          <p:cNvSpPr/>
          <p:nvPr>
            <p:custDataLst>
              <p:tags r:id="rId11"/>
            </p:custDataLst>
          </p:nvPr>
        </p:nvSpPr>
        <p:spPr>
          <a:xfrm>
            <a:off x="9988550" y="62230"/>
            <a:ext cx="1193165" cy="791845"/>
          </a:xfrm>
          <a:prstGeom prst="rect">
            <a:avLst/>
          </a:prstGeom>
          <a:noFill/>
          <a:ln>
            <a:noFill/>
          </a:ln>
        </p:spPr>
        <p:txBody>
          <a:bodyPr wrap="none" rtlCol="0" anchor="t">
            <a:noAutofit/>
          </a:bodyPr>
          <a:lstStyle/>
          <a:p>
            <a:pPr algn="ctr"/>
            <a:r>
              <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charset="-122"/>
                <a:sym typeface="OPPOSans B" panose="00020600040101010101" pitchFamily="18" charset="-122"/>
              </a:rPr>
              <a:t>新课导入</a:t>
            </a:r>
            <a:endPar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charset="-122"/>
              <a:sym typeface="OPPOSans B" panose="00020600040101010101" pitchFamily="18"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内容占位符 2" title=""/>
          <p:cNvSpPr>
            <a:spLocks noGrp="1"/>
          </p:cNvSpPr>
          <p:nvPr>
            <p:custDataLst>
              <p:tags r:id="rId3"/>
            </p:custDataLst>
          </p:nvPr>
        </p:nvSpPr>
        <p:spPr>
          <a:xfrm>
            <a:off x="4445000" y="2297430"/>
            <a:ext cx="7376160" cy="263144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30000"/>
              </a:lnSpc>
              <a:buFont typeface="Wingdings" panose="05000000000000000000" charset="0"/>
              <a:buChar char="Ø"/>
            </a:pP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美国</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是</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转基因作物</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种植面积最大的国家，转基因</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棉花、大豆、玉米的种植面积占相关作物种植面积的比例超过</a:t>
            </a:r>
            <a:r>
              <a:rPr lang="en-US" alt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90%</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30000"/>
              </a:lnSpc>
              <a:buFont typeface="Wingdings" panose="05000000000000000000" charset="0"/>
              <a:buChar char="Ø"/>
            </a:pPr>
            <a:r>
              <a:rPr lang="en-US" alt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2017</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年，</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我国</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rPr>
              <a:t>转基因作物</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的种植面积位居世界第八位，商业化种植的转基因作物有棉花和番木瓜。</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title=""/>
          <p:cNvSpPr txBox="1"/>
          <p:nvPr>
            <p:custDataLst>
              <p:tags r:id="rId4"/>
            </p:custDataLst>
          </p:nvPr>
        </p:nvSpPr>
        <p:spPr>
          <a:xfrm>
            <a:off x="4439998" y="5157713"/>
            <a:ext cx="7440721" cy="1052596"/>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marL="457200" indent="-457200">
              <a:lnSpc>
                <a:spcPct val="130000"/>
              </a:lnSpc>
              <a:buFont typeface="Wingdings" panose="05000000000000000000" charset="0"/>
              <a:buChar char="Ø"/>
            </a:pPr>
            <a:r>
              <a:rPr lang="en-US" alt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2015</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第一种用于食用的</a:t>
            </a:r>
            <a:r>
              <a:rPr lang="zh-CN" altLang="en-US" sz="2400">
                <a:solidFill>
                  <a:srgbClr val="0000FA"/>
                </a:solidFill>
                <a:latin typeface="微软雅黑" panose="020b0503020204020204" pitchFamily="34" charset="-122"/>
                <a:ea typeface="微软雅黑" panose="020b0503020204020204" pitchFamily="34" charset="-122"/>
                <a:cs typeface="微软雅黑" panose="020b0503020204020204" pitchFamily="34" charset="-122"/>
                <a:sym typeface="+mn-ea"/>
              </a:rPr>
              <a:t>转基因动物</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大西洋鲑</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（俗称</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三文鱼</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）在美国获得批准上市。</a:t>
            </a:r>
            <a:endParaRPr lang="zh-CN" altLang="en-US" sz="2400"/>
          </a:p>
        </p:txBody>
      </p:sp>
      <p:pic>
        <p:nvPicPr>
          <p:cNvPr id="16" name="图片 15" title=""/>
          <p:cNvPicPr>
            <a:picLocks noChangeAspect="1"/>
          </p:cNvPicPr>
          <p:nvPr>
            <p:custDataLst>
              <p:tags r:id="rId6"/>
            </p:custDataLst>
          </p:nvPr>
        </p:nvPicPr>
        <p:blipFill>
          <a:blip r:embed="rId5"/>
          <a:stretch>
            <a:fillRect/>
          </a:stretch>
        </p:blipFill>
        <p:spPr>
          <a:xfrm>
            <a:off x="767314" y="2872264"/>
            <a:ext cx="2937305" cy="1656184"/>
          </a:xfrm>
          <a:prstGeom prst="rect">
            <a:avLst/>
          </a:prstGeom>
        </p:spPr>
      </p:pic>
      <p:grpSp>
        <p:nvGrpSpPr>
          <p:cNvPr id="19" name="组合 18" title=""/>
          <p:cNvGrpSpPr/>
          <p:nvPr>
            <p:custDataLst>
              <p:tags r:id="rId7"/>
            </p:custDataLst>
          </p:nvPr>
        </p:nvGrpSpPr>
        <p:grpSpPr>
          <a:xfrm>
            <a:off x="767234" y="4220845"/>
            <a:ext cx="3347085" cy="2433955"/>
            <a:chOff x="528" y="5483"/>
            <a:chExt cx="5271" cy="3833"/>
          </a:xfrm>
        </p:grpSpPr>
        <p:pic>
          <p:nvPicPr>
            <p:cNvPr id="17" name="图片 16"/>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528" y="5483"/>
              <a:ext cx="5271" cy="3517"/>
            </a:xfrm>
            <a:prstGeom prst="rect">
              <a:avLst/>
            </a:prstGeom>
          </p:spPr>
        </p:pic>
        <p:sp>
          <p:nvSpPr>
            <p:cNvPr id="18" name="文本框 17"/>
            <p:cNvSpPr txBox="1"/>
            <p:nvPr>
              <p:custDataLst>
                <p:tags r:id="rId10"/>
              </p:custDataLst>
            </p:nvPr>
          </p:nvSpPr>
          <p:spPr>
            <a:xfrm>
              <a:off x="2002" y="8589"/>
              <a:ext cx="2230" cy="727"/>
            </a:xfrm>
            <a:prstGeom prst="rect">
              <a:avLst/>
            </a:prstGeom>
            <a:noFill/>
          </p:spPr>
          <p:txBody>
            <a:bodyPr wrap="none" rtlCol="0" anchor="t">
              <a:spAutoFit/>
            </a:bodyPr>
            <a:lstStyle/>
            <a:p>
              <a:r>
                <a:rPr lang="zh-CN" altLang="en-US" sz="2400">
                  <a:solidFill>
                    <a:schemeClr val="tx1">
                      <a:lumMod val="85000"/>
                      <a:lumOff val="15000"/>
                    </a:schemeClr>
                  </a:solidFill>
                  <a:latin typeface="楷体" panose="02010609060101010101" pitchFamily="49" charset="-122"/>
                  <a:ea typeface="楷体" panose="02010609060101010101" pitchFamily="49" charset="-122"/>
                  <a:cs typeface="微软雅黑" panose="020b0503020204020204" pitchFamily="34" charset="-122"/>
                  <a:sym typeface="+mn-ea"/>
                </a:rPr>
                <a:t>大西洋鲑</a:t>
              </a:r>
              <a:endParaRPr lang="zh-CN" altLang="en-US" sz="2400">
                <a:solidFill>
                  <a:schemeClr val="tx1">
                    <a:lumMod val="85000"/>
                    <a:lumOff val="15000"/>
                  </a:schemeClr>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grpSp>
      <p:sp>
        <p:nvSpPr>
          <p:cNvPr id="10" name="文本框 1" title=""/>
          <p:cNvSpPr/>
          <p:nvPr>
            <p:custDataLst>
              <p:tags r:id="rId11"/>
            </p:custDataLst>
          </p:nvPr>
        </p:nvSpPr>
        <p:spPr bwMode="auto">
          <a:xfrm>
            <a:off x="191135" y="228600"/>
            <a:ext cx="5760720" cy="5657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 一、基因工程在农牧业方面的应用</a:t>
            </a:r>
            <a:endParaRPr lang="zh-CN" altLang="en-US" sz="2800" b="1">
              <a:solidFill>
                <a:schemeClr val="lt1"/>
              </a:solidFill>
              <a:latin typeface="黑体" panose="02010609060101010101" charset="-122"/>
              <a:ea typeface="黑体" panose="02010609060101010101" charset="-122"/>
              <a:sym typeface="+mn-ea"/>
            </a:endParaRPr>
          </a:p>
        </p:txBody>
      </p:sp>
      <p:sp>
        <p:nvSpPr>
          <p:cNvPr id="2" name="文本框 1" title=""/>
          <p:cNvSpPr txBox="1"/>
          <p:nvPr>
            <p:custDataLst>
              <p:tags r:id="rId12"/>
            </p:custDataLst>
          </p:nvPr>
        </p:nvSpPr>
        <p:spPr>
          <a:xfrm>
            <a:off x="983615" y="1125220"/>
            <a:ext cx="9922510" cy="101600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【任务一】阅读课本87、88和89页，了解基因工程在农牧业方面应用的规模，明确基因工程在农牧业上的具体应用有哪些？</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矩形 3" title=""/>
          <p:cNvSpPr/>
          <p:nvPr>
            <p:custDataLst>
              <p:tags r:id="rId13"/>
            </p:custDataLst>
          </p:nvPr>
        </p:nvSpPr>
        <p:spPr>
          <a:xfrm>
            <a:off x="9988550" y="62230"/>
            <a:ext cx="1193165" cy="791845"/>
          </a:xfrm>
          <a:prstGeom prst="rect">
            <a:avLst/>
          </a:prstGeom>
          <a:noFill/>
          <a:ln>
            <a:noFill/>
          </a:ln>
        </p:spPr>
        <p:txBody>
          <a:bodyPr wrap="none" rtlCol="0" anchor="t">
            <a:noAutofit/>
          </a:bodyPr>
          <a:lstStyle/>
          <a:p>
            <a:pPr algn="ctr"/>
            <a:r>
              <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charset="-122"/>
                <a:sym typeface="OPPOSans B" panose="00020600040101010101" pitchFamily="18" charset="-122"/>
              </a:rPr>
              <a:t>任务探究</a:t>
            </a:r>
            <a:endPar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charset="-122"/>
              <a:sym typeface="OPPOSans B" panose="00020600040101010101" pitchFamily="18"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6"/>
          <a:stretch>
            <a:fillRect/>
          </a:stretch>
        </a:blipFill>
        <a:effectLst/>
      </p:bgPr>
    </p:bg>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767080" y="836930"/>
            <a:ext cx="9922510" cy="101600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【任务一】阅读课本87、88和89页，了解基因工程在农牧业方面应用的规模，明确基因工程在农牧业上的具体应用有哪些？</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2" name="图片 11" title=""/>
          <p:cNvPicPr>
            <a:picLocks noChangeAspect="1"/>
          </p:cNvPicPr>
          <p:nvPr>
            <p:custDataLst>
              <p:tags r:id="rId5"/>
            </p:custDataLst>
          </p:nvPr>
        </p:nvPicPr>
        <p:blipFill>
          <a:blip r:embed="rId4"/>
          <a:srcRect t="42234"/>
          <a:stretch>
            <a:fillRect/>
          </a:stretch>
        </p:blipFill>
        <p:spPr>
          <a:xfrm>
            <a:off x="47144" y="6453281"/>
            <a:ext cx="12192000" cy="1073373"/>
          </a:xfrm>
          <a:prstGeom prst="rect">
            <a:avLst/>
          </a:prstGeom>
        </p:spPr>
      </p:pic>
      <p:pic>
        <p:nvPicPr>
          <p:cNvPr id="4" name="图片 3" title=""/>
          <p:cNvPicPr>
            <a:picLocks noChangeAspect="1"/>
          </p:cNvPicPr>
          <p:nvPr>
            <p:custDataLst>
              <p:tags r:id="rId7"/>
            </p:custDataLst>
          </p:nvPr>
        </p:nvPicPr>
        <p:blipFill>
          <a:blip r:embed="rId6"/>
          <a:srcRect l="27867" r="16742"/>
          <a:stretch>
            <a:fillRect/>
          </a:stretch>
        </p:blipFill>
        <p:spPr>
          <a:xfrm>
            <a:off x="1015182" y="1785398"/>
            <a:ext cx="2560320" cy="1944216"/>
          </a:xfrm>
          <a:prstGeom prst="ellipse">
            <a:avLst/>
          </a:prstGeom>
        </p:spPr>
      </p:pic>
      <p:pic>
        <p:nvPicPr>
          <p:cNvPr id="5" name="图片 4" title=""/>
          <p:cNvPicPr>
            <a:picLocks noChangeAspect="1"/>
          </p:cNvPicPr>
          <p:nvPr>
            <p:custDataLst>
              <p:tags r:id="rId9"/>
            </p:custDataLst>
          </p:nvPr>
        </p:nvPicPr>
        <p:blipFill>
          <a:blip r:embed="rId8"/>
          <a:stretch>
            <a:fillRect/>
          </a:stretch>
        </p:blipFill>
        <p:spPr>
          <a:xfrm>
            <a:off x="4746442" y="1785398"/>
            <a:ext cx="2656840" cy="1944216"/>
          </a:xfrm>
          <a:prstGeom prst="ellipse">
            <a:avLst/>
          </a:prstGeom>
        </p:spPr>
      </p:pic>
      <p:pic>
        <p:nvPicPr>
          <p:cNvPr id="6" name="图片 5" title=""/>
          <p:cNvPicPr>
            <a:picLocks noChangeAspect="1"/>
          </p:cNvPicPr>
          <p:nvPr>
            <p:custDataLst>
              <p:tags r:id="rId11"/>
            </p:custDataLst>
          </p:nvPr>
        </p:nvPicPr>
        <p:blipFill>
          <a:blip r:embed="rId10"/>
          <a:srcRect r="6795" b="9562"/>
          <a:stretch>
            <a:fillRect/>
          </a:stretch>
        </p:blipFill>
        <p:spPr>
          <a:xfrm>
            <a:off x="8573587" y="1785398"/>
            <a:ext cx="2560320" cy="1944216"/>
          </a:xfrm>
          <a:prstGeom prst="ellipse">
            <a:avLst/>
          </a:prstGeom>
        </p:spPr>
      </p:pic>
      <p:sp>
        <p:nvSpPr>
          <p:cNvPr id="2" name="文本框 1" title=""/>
          <p:cNvSpPr txBox="1"/>
          <p:nvPr>
            <p:custDataLst>
              <p:tags r:id="rId12"/>
            </p:custDataLst>
          </p:nvPr>
        </p:nvSpPr>
        <p:spPr>
          <a:xfrm>
            <a:off x="623570" y="3881755"/>
            <a:ext cx="3512820" cy="24765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lnSpc>
                <a:spcPts val="3000"/>
              </a:lnSpc>
              <a:spcBef>
                <a:spcPts val="600"/>
              </a:spcBef>
            </a:pPr>
            <a:r>
              <a:rPr lang="zh-CN" altLang="en-US" sz="2000" b="1">
                <a:solidFill>
                  <a:srgbClr val="FF0000"/>
                </a:solidFill>
                <a:latin typeface="微软雅黑" panose="020b0503020204020204" pitchFamily="34" charset="-122"/>
                <a:ea typeface="微软雅黑" panose="020b0503020204020204" pitchFamily="34" charset="-122"/>
              </a:rPr>
              <a:t>转基因抗虫植物</a:t>
            </a:r>
            <a:r>
              <a:rPr lang="zh-CN" altLang="en-US" sz="2000" b="1">
                <a:solidFill>
                  <a:srgbClr val="00B050"/>
                </a:solidFill>
                <a:latin typeface="微软雅黑" panose="020b0503020204020204" pitchFamily="34" charset="-122"/>
                <a:ea typeface="微软雅黑" panose="020b0503020204020204" pitchFamily="34" charset="-122"/>
              </a:rPr>
              <a:t>（水稻）</a:t>
            </a:r>
            <a:endParaRPr lang="en-US" altLang="zh-CN" sz="2000" b="1">
              <a:solidFill>
                <a:srgbClr val="FF0000"/>
              </a:solidFill>
              <a:latin typeface="微软雅黑" panose="020b0503020204020204" pitchFamily="34" charset="-122"/>
              <a:ea typeface="微软雅黑" panose="020b0503020204020204" pitchFamily="34" charset="-122"/>
            </a:endParaRPr>
          </a:p>
          <a:p>
            <a:pPr>
              <a:lnSpc>
                <a:spcPts val="3000"/>
              </a:lnSpc>
              <a:spcBef>
                <a:spcPts val="600"/>
              </a:spcBef>
            </a:pPr>
            <a:r>
              <a:rPr lang="zh-CN" altLang="en-US" sz="2000">
                <a:solidFill>
                  <a:schemeClr val="tx1">
                    <a:lumMod val="95000"/>
                    <a:lumOff val="5000"/>
                  </a:schemeClr>
                </a:solidFill>
                <a:latin typeface="仿宋" panose="02010609060101010101" pitchFamily="49" charset="-122"/>
                <a:ea typeface="仿宋" panose="02010609060101010101" pitchFamily="49" charset="-122"/>
              </a:rPr>
              <a:t>从某些生物中分离出具有抗虫功能的基因，将它导入作物中培育出具有抗虫性的作物，我国已批准的商业化品种有转基因抗虫棉（水稻未获审批）。</a:t>
            </a:r>
            <a:endParaRPr lang="zh-CN" altLang="en-US" sz="2000">
              <a:solidFill>
                <a:schemeClr val="tx1">
                  <a:lumMod val="95000"/>
                  <a:lumOff val="5000"/>
                </a:schemeClr>
              </a:solidFill>
              <a:latin typeface="仿宋" panose="02010609060101010101" pitchFamily="49" charset="-122"/>
              <a:ea typeface="仿宋" panose="02010609060101010101" pitchFamily="49" charset="-122"/>
            </a:endParaRPr>
          </a:p>
        </p:txBody>
      </p:sp>
      <p:sp>
        <p:nvSpPr>
          <p:cNvPr id="10" name="文本框 9" title=""/>
          <p:cNvSpPr txBox="1"/>
          <p:nvPr>
            <p:custDataLst>
              <p:tags r:id="rId13"/>
            </p:custDataLst>
          </p:nvPr>
        </p:nvSpPr>
        <p:spPr>
          <a:xfrm>
            <a:off x="4434840" y="3870325"/>
            <a:ext cx="3534410" cy="24765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lnSpc>
                <a:spcPts val="3000"/>
              </a:lnSpc>
              <a:spcBef>
                <a:spcPts val="600"/>
              </a:spcBef>
            </a:pPr>
            <a:r>
              <a:rPr lang="zh-CN" altLang="en-US" sz="2000" b="1">
                <a:solidFill>
                  <a:srgbClr val="FF0000"/>
                </a:solidFill>
                <a:latin typeface="微软雅黑" panose="020b0503020204020204" pitchFamily="34" charset="-122"/>
                <a:ea typeface="微软雅黑" panose="020b0503020204020204" pitchFamily="34" charset="-122"/>
              </a:rPr>
              <a:t>转基因抗病毒植物</a:t>
            </a:r>
            <a:r>
              <a:rPr lang="zh-CN" altLang="en-US" sz="2000" b="1">
                <a:solidFill>
                  <a:srgbClr val="00B050"/>
                </a:solidFill>
                <a:latin typeface="微软雅黑" panose="020b0503020204020204" pitchFamily="34" charset="-122"/>
                <a:ea typeface="微软雅黑" panose="020b0503020204020204" pitchFamily="34" charset="-122"/>
              </a:rPr>
              <a:t>（番木瓜）</a:t>
            </a:r>
            <a:endParaRPr lang="en-US" altLang="zh-CN" sz="2000" b="1">
              <a:solidFill>
                <a:srgbClr val="FF0000"/>
              </a:solidFill>
              <a:latin typeface="微软雅黑" panose="020b0503020204020204" pitchFamily="34" charset="-122"/>
              <a:ea typeface="微软雅黑" panose="020b0503020204020204" pitchFamily="34" charset="-122"/>
            </a:endParaRPr>
          </a:p>
          <a:p>
            <a:pPr>
              <a:lnSpc>
                <a:spcPts val="3000"/>
              </a:lnSpc>
              <a:spcBef>
                <a:spcPts val="600"/>
              </a:spcBef>
            </a:pPr>
            <a:r>
              <a:rPr lang="zh-CN" altLang="en-US" sz="2000">
                <a:solidFill>
                  <a:schemeClr val="tx1">
                    <a:lumMod val="95000"/>
                    <a:lumOff val="5000"/>
                  </a:schemeClr>
                </a:solidFill>
                <a:latin typeface="仿宋" panose="02010609060101010101" pitchFamily="49" charset="-122"/>
                <a:ea typeface="仿宋" panose="02010609060101010101" pitchFamily="49" charset="-122"/>
              </a:rPr>
              <a:t>将来源于某些病毒、真菌等的抗病基因导入植物，培育出转基因抗病毒植物，我国已批准的商业化品种有转基因抗病毒番木瓜、辣椒。</a:t>
            </a:r>
            <a:endParaRPr lang="zh-CN" altLang="en-US" sz="2000">
              <a:solidFill>
                <a:schemeClr val="tx1">
                  <a:lumMod val="95000"/>
                  <a:lumOff val="5000"/>
                </a:schemeClr>
              </a:solidFill>
              <a:latin typeface="仿宋" panose="02010609060101010101" pitchFamily="49" charset="-122"/>
              <a:ea typeface="仿宋" panose="02010609060101010101" pitchFamily="49" charset="-122"/>
            </a:endParaRPr>
          </a:p>
        </p:txBody>
      </p:sp>
      <p:sp>
        <p:nvSpPr>
          <p:cNvPr id="11" name="文本框 10" title=""/>
          <p:cNvSpPr txBox="1"/>
          <p:nvPr>
            <p:custDataLst>
              <p:tags r:id="rId14"/>
            </p:custDataLst>
          </p:nvPr>
        </p:nvSpPr>
        <p:spPr>
          <a:xfrm>
            <a:off x="8256087" y="3896772"/>
            <a:ext cx="3363605" cy="24765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lnSpc>
                <a:spcPts val="3000"/>
              </a:lnSpc>
              <a:spcBef>
                <a:spcPts val="600"/>
              </a:spcBef>
            </a:pP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转基因抗除草剂植物</a:t>
            </a:r>
            <a:r>
              <a:rPr lang="zh-CN" altLang="en-US" sz="20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（玉米）</a:t>
            </a:r>
            <a:endPar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3000"/>
              </a:lnSpc>
              <a:spcBef>
                <a:spcPts val="600"/>
              </a:spcBef>
            </a:pPr>
            <a:r>
              <a:rPr lang="zh-CN" altLang="en-US" sz="2000">
                <a:solidFill>
                  <a:schemeClr val="tx1">
                    <a:lumMod val="95000"/>
                    <a:lumOff val="5000"/>
                  </a:schemeClr>
                </a:solidFill>
                <a:latin typeface="仿宋" panose="02010609060101010101" pitchFamily="49" charset="-122"/>
                <a:ea typeface="仿宋" panose="02010609060101010101" pitchFamily="49" charset="-122"/>
                <a:cs typeface="微软雅黑" panose="020b0503020204020204" pitchFamily="34" charset="-122"/>
              </a:rPr>
              <a:t>将降解或抵抗某种除草剂的基因导入作物，可以培育出抗除草剂的品种。我国的抗除草剂大豆品种已于</a:t>
            </a:r>
            <a:r>
              <a:rPr lang="en-US" altLang="zh-CN" sz="2000">
                <a:solidFill>
                  <a:schemeClr val="tx1">
                    <a:lumMod val="95000"/>
                    <a:lumOff val="5000"/>
                  </a:schemeClr>
                </a:solidFill>
                <a:latin typeface="仿宋" panose="02010609060101010101" pitchFamily="49" charset="-122"/>
                <a:ea typeface="仿宋" panose="02010609060101010101" pitchFamily="49" charset="-122"/>
                <a:cs typeface="微软雅黑" panose="020b0503020204020204" pitchFamily="34" charset="-122"/>
              </a:rPr>
              <a:t>2019</a:t>
            </a:r>
            <a:r>
              <a:rPr lang="zh-CN" altLang="en-US" sz="2000">
                <a:solidFill>
                  <a:schemeClr val="tx1">
                    <a:lumMod val="95000"/>
                    <a:lumOff val="5000"/>
                  </a:schemeClr>
                </a:solidFill>
                <a:latin typeface="仿宋" panose="02010609060101010101" pitchFamily="49" charset="-122"/>
                <a:ea typeface="仿宋" panose="02010609060101010101" pitchFamily="49" charset="-122"/>
                <a:cs typeface="微软雅黑" panose="020b0503020204020204" pitchFamily="34" charset="-122"/>
              </a:rPr>
              <a:t>年打开了阿根廷市场。</a:t>
            </a:r>
            <a:endParaRPr lang="zh-CN" altLang="en-US" sz="2000">
              <a:solidFill>
                <a:schemeClr val="tx1">
                  <a:lumMod val="95000"/>
                  <a:lumOff val="5000"/>
                </a:schemeClr>
              </a:solidFill>
              <a:latin typeface="仿宋" panose="02010609060101010101" pitchFamily="49" charset="-122"/>
              <a:ea typeface="仿宋" panose="02010609060101010101" pitchFamily="49" charset="-122"/>
              <a:cs typeface="微软雅黑" panose="020b0503020204020204" pitchFamily="34" charset="-122"/>
            </a:endParaRPr>
          </a:p>
        </p:txBody>
      </p:sp>
      <p:sp>
        <p:nvSpPr>
          <p:cNvPr id="7" name="文本框 1" title=""/>
          <p:cNvSpPr/>
          <p:nvPr>
            <p:custDataLst>
              <p:tags r:id="rId15"/>
            </p:custDataLst>
          </p:nvPr>
        </p:nvSpPr>
        <p:spPr bwMode="auto">
          <a:xfrm>
            <a:off x="191135" y="116840"/>
            <a:ext cx="5760720" cy="5657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 一、基因工程在农牧业方面的应用</a:t>
            </a:r>
            <a:endParaRPr lang="zh-CN" altLang="en-US" sz="2800" b="1">
              <a:solidFill>
                <a:schemeClr val="lt1"/>
              </a:solidFill>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5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6"/>
          <a:stretch>
            <a:fillRect/>
          </a:stretch>
        </a:blipFill>
        <a:effectLst/>
      </p:bgPr>
    </p:bg>
    <p:spTree>
      <p:nvGrpSpPr>
        <p:cNvPr id="1" name=""/>
        <p:cNvGrpSpPr/>
        <p:nvPr>
          <p:custDataLst>
            <p:tags r:id="rId2"/>
          </p:custDataLst>
        </p:nvPr>
      </p:nvGrpSpPr>
      <p:grpSpPr>
        <a:xfrm>
          <a:off x="0" y="0"/>
          <a:ext cx="0" cy="0"/>
        </a:xfrm>
      </p:grpSpPr>
      <p:sp>
        <p:nvSpPr>
          <p:cNvPr id="27" name="文本框 26" title=""/>
          <p:cNvSpPr txBox="1"/>
          <p:nvPr>
            <p:custDataLst>
              <p:tags r:id="rId3"/>
            </p:custDataLst>
          </p:nvPr>
        </p:nvSpPr>
        <p:spPr>
          <a:xfrm>
            <a:off x="623392" y="2405837"/>
            <a:ext cx="10378142" cy="1092607"/>
          </a:xfrm>
          <a:prstGeom prst="rect">
            <a:avLst/>
          </a:prstGeom>
          <a:solidFill>
            <a:schemeClr val="bg1"/>
          </a:solidFill>
          <a:ln w="12700" cmpd="sng">
            <a:solidFill>
              <a:schemeClr val="accent1">
                <a:shade val="50000"/>
              </a:schemeClr>
            </a:solidFill>
            <a:prstDash val="solid"/>
          </a:ln>
          <a:effectLst>
            <a:outerShdw blurRad="50800" dist="38100" dir="2700000" algn="tl" rotWithShape="0">
              <a:prstClr val="black">
                <a:alpha val="40000"/>
              </a:prstClr>
            </a:outerShdw>
          </a:effectLst>
        </p:spPr>
        <p:txBody>
          <a:bodyPr wrap="square" rtlCol="0">
            <a:spAutoFit/>
          </a:bodyPr>
          <a:lstStyle/>
          <a:p>
            <a:pPr algn="ctr">
              <a:lnSpc>
                <a:spcPct val="100000"/>
              </a:lnSpc>
              <a:spcBef>
                <a:spcPts val="600"/>
              </a:spcBef>
            </a:pP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改良植物的品质</a:t>
            </a:r>
            <a:endPar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ts val="600"/>
              </a:spcBef>
            </a:pPr>
            <a:r>
              <a:rPr lang="zh-CN" altLang="en-US" sz="2000">
                <a:solidFill>
                  <a:schemeClr val="tx1"/>
                </a:solidFill>
                <a:latin typeface="仿宋" panose="02010609060101010101" pitchFamily="49" charset="-122"/>
                <a:ea typeface="仿宋" panose="02010609060101010101" pitchFamily="49" charset="-122"/>
                <a:cs typeface="微软雅黑" panose="020b0503020204020204" pitchFamily="34" charset="-122"/>
              </a:rPr>
              <a:t>转基因玉米、水稻（提高赖氨酸等必需氨基酸的含量）</a:t>
            </a:r>
            <a:r>
              <a:rPr lang="zh-CN" altLang="en-US" sz="2000" smtClean="0">
                <a:solidFill>
                  <a:schemeClr val="tx1"/>
                </a:solidFill>
                <a:latin typeface="仿宋" panose="02010609060101010101" pitchFamily="49" charset="-122"/>
                <a:ea typeface="仿宋" panose="02010609060101010101" pitchFamily="49" charset="-122"/>
                <a:cs typeface="微软雅黑" panose="020b0503020204020204" pitchFamily="34" charset="-122"/>
              </a:rPr>
              <a:t>。</a:t>
            </a:r>
            <a:r>
              <a:rPr lang="zh-CN" altLang="en-US" sz="2000" smtClean="0">
                <a:solidFill>
                  <a:srgbClr val="0000FA"/>
                </a:solidFill>
                <a:latin typeface="仿宋" panose="02010609060101010101" pitchFamily="49" charset="-122"/>
                <a:ea typeface="仿宋" panose="02010609060101010101" pitchFamily="49" charset="-122"/>
                <a:cs typeface="微软雅黑" panose="020b0503020204020204" pitchFamily="34" charset="-122"/>
              </a:rPr>
              <a:t>变色</a:t>
            </a:r>
            <a:r>
              <a:rPr lang="zh-CN" altLang="en-US" sz="2000">
                <a:solidFill>
                  <a:srgbClr val="0000FA"/>
                </a:solidFill>
                <a:latin typeface="仿宋" panose="02010609060101010101" pitchFamily="49" charset="-122"/>
                <a:ea typeface="仿宋" panose="02010609060101010101" pitchFamily="49" charset="-122"/>
                <a:cs typeface="微软雅黑" panose="020b0503020204020204" pitchFamily="34" charset="-122"/>
              </a:rPr>
              <a:t>矮牵牛</a:t>
            </a:r>
            <a:r>
              <a:rPr lang="zh-CN" altLang="en-US" sz="2000">
                <a:solidFill>
                  <a:schemeClr val="tx1"/>
                </a:solidFill>
                <a:latin typeface="仿宋" panose="02010609060101010101" pitchFamily="49" charset="-122"/>
                <a:ea typeface="仿宋" panose="02010609060101010101" pitchFamily="49" charset="-122"/>
                <a:cs typeface="微软雅黑" panose="020b0503020204020204" pitchFamily="34" charset="-122"/>
              </a:rPr>
              <a:t>，科学家最早希望通过转入花青素基因获得花色更深的矮牵牛，却因为</a:t>
            </a:r>
            <a:r>
              <a:rPr lang="en-US" altLang="zh-CN" sz="2000">
                <a:solidFill>
                  <a:schemeClr val="tx1"/>
                </a:solidFill>
                <a:latin typeface="仿宋" panose="02010609060101010101" pitchFamily="49" charset="-122"/>
                <a:ea typeface="仿宋" panose="02010609060101010101" pitchFamily="49" charset="-122"/>
                <a:cs typeface="微软雅黑" panose="020b0503020204020204" pitchFamily="34" charset="-122"/>
              </a:rPr>
              <a:t>RNA</a:t>
            </a:r>
            <a:r>
              <a:rPr lang="zh-CN" altLang="en-US" sz="2000">
                <a:solidFill>
                  <a:schemeClr val="tx1"/>
                </a:solidFill>
                <a:latin typeface="仿宋" panose="02010609060101010101" pitchFamily="49" charset="-122"/>
                <a:ea typeface="仿宋" panose="02010609060101010101" pitchFamily="49" charset="-122"/>
                <a:cs typeface="微软雅黑" panose="020b0503020204020204" pitchFamily="34" charset="-122"/>
              </a:rPr>
              <a:t>干扰，获得了许多变色矮牵牛。</a:t>
            </a:r>
            <a:endParaRPr lang="zh-CN" altLang="en-US" sz="2000">
              <a:solidFill>
                <a:schemeClr val="tx1"/>
              </a:solidFill>
              <a:latin typeface="仿宋" panose="02010609060101010101" pitchFamily="49" charset="-122"/>
              <a:ea typeface="仿宋" panose="02010609060101010101" pitchFamily="49" charset="-122"/>
              <a:cs typeface="微软雅黑" panose="020b0503020204020204" pitchFamily="34" charset="-122"/>
            </a:endParaRPr>
          </a:p>
        </p:txBody>
      </p:sp>
      <p:sp>
        <p:nvSpPr>
          <p:cNvPr id="28" name="文本框 27" title=""/>
          <p:cNvSpPr txBox="1"/>
          <p:nvPr>
            <p:custDataLst>
              <p:tags r:id="rId4"/>
            </p:custDataLst>
          </p:nvPr>
        </p:nvSpPr>
        <p:spPr>
          <a:xfrm>
            <a:off x="532130" y="5141595"/>
            <a:ext cx="5105400" cy="1706880"/>
          </a:xfrm>
          <a:prstGeom prst="rect">
            <a:avLst/>
          </a:prstGeom>
          <a:solidFill>
            <a:schemeClr val="bg1"/>
          </a:solidFill>
          <a:ln w="12700" cmpd="sng">
            <a:solidFill>
              <a:schemeClr val="accent1">
                <a:shade val="50000"/>
              </a:schemeClr>
            </a:solidFill>
            <a:prstDash val="solid"/>
          </a:ln>
          <a:effectLst>
            <a:outerShdw blurRad="50800" dist="38100" dir="2700000" algn="tl" rotWithShape="0">
              <a:prstClr val="black">
                <a:alpha val="40000"/>
              </a:prstClr>
            </a:outerShdw>
          </a:effectLst>
        </p:spPr>
        <p:txBody>
          <a:bodyPr wrap="square" rtlCol="0">
            <a:spAutoFit/>
          </a:bodyPr>
          <a:lstStyle/>
          <a:p>
            <a:pPr indent="628650">
              <a:lnSpc>
                <a:spcPct val="125000"/>
              </a:lnSpc>
              <a:spcBef>
                <a:spcPts val="600"/>
              </a:spcBef>
            </a:pPr>
            <a:r>
              <a:rPr lang="zh-CN" altLang="en-US" sz="2000" b="1" smtClean="0">
                <a:solidFill>
                  <a:srgbClr val="FF0000"/>
                </a:solidFill>
                <a:latin typeface="微软雅黑" panose="020b0503020204020204" pitchFamily="34" charset="-122"/>
                <a:ea typeface="微软雅黑" panose="020b0503020204020204" pitchFamily="34" charset="-122"/>
              </a:rPr>
              <a:t>      提高</a:t>
            </a:r>
            <a:r>
              <a:rPr lang="zh-CN" altLang="en-US" sz="2000" b="1">
                <a:solidFill>
                  <a:srgbClr val="FF0000"/>
                </a:solidFill>
                <a:latin typeface="微软雅黑" panose="020b0503020204020204" pitchFamily="34" charset="-122"/>
                <a:ea typeface="微软雅黑" panose="020b0503020204020204" pitchFamily="34" charset="-122"/>
              </a:rPr>
              <a:t>动物的生长速率</a:t>
            </a:r>
            <a:endParaRPr lang="en-US" altLang="zh-CN" sz="2000" b="1">
              <a:solidFill>
                <a:srgbClr val="FF0000"/>
              </a:solidFill>
              <a:latin typeface="微软雅黑" panose="020b0503020204020204" pitchFamily="34" charset="-122"/>
              <a:ea typeface="微软雅黑" panose="020b0503020204020204" pitchFamily="34" charset="-122"/>
            </a:endParaRPr>
          </a:p>
          <a:p>
            <a:pPr>
              <a:lnSpc>
                <a:spcPct val="125000"/>
              </a:lnSpc>
              <a:spcBef>
                <a:spcPts val="600"/>
              </a:spcBef>
            </a:pPr>
            <a:r>
              <a:rPr lang="zh-CN" altLang="en-US" sz="2000">
                <a:solidFill>
                  <a:schemeClr val="tx1"/>
                </a:solidFill>
                <a:latin typeface="仿宋" panose="02010609060101010101" pitchFamily="49" charset="-122"/>
                <a:ea typeface="仿宋" panose="02010609060101010101" pitchFamily="49" charset="-122"/>
              </a:rPr>
              <a:t>科学家将生长素基因导入动物体内，以提高动物的生长速率，如朱作言等育成了转基因鲤鱼</a:t>
            </a:r>
            <a:r>
              <a:rPr lang="zh-CN" altLang="en-US" sz="2000">
                <a:solidFill>
                  <a:srgbClr val="0000FA"/>
                </a:solidFill>
                <a:latin typeface="仿宋" panose="02010609060101010101" pitchFamily="49" charset="-122"/>
                <a:ea typeface="仿宋" panose="02010609060101010101" pitchFamily="49" charset="-122"/>
              </a:rPr>
              <a:t>（冠鲤）</a:t>
            </a:r>
            <a:r>
              <a:rPr lang="zh-CN" altLang="en-US" sz="2000">
                <a:solidFill>
                  <a:schemeClr val="tx1"/>
                </a:solidFill>
                <a:latin typeface="仿宋" panose="02010609060101010101" pitchFamily="49" charset="-122"/>
                <a:ea typeface="仿宋" panose="02010609060101010101" pitchFamily="49" charset="-122"/>
              </a:rPr>
              <a:t>。但冠鲤至今并未获得审批。</a:t>
            </a:r>
            <a:endParaRPr lang="zh-CN" altLang="en-US" sz="2000">
              <a:solidFill>
                <a:schemeClr val="tx1"/>
              </a:solidFill>
              <a:latin typeface="仿宋" panose="02010609060101010101" pitchFamily="49" charset="-122"/>
              <a:ea typeface="仿宋" panose="02010609060101010101" pitchFamily="49" charset="-122"/>
            </a:endParaRPr>
          </a:p>
        </p:txBody>
      </p:sp>
      <p:sp>
        <p:nvSpPr>
          <p:cNvPr id="31" name="文本框 30" title=""/>
          <p:cNvSpPr txBox="1"/>
          <p:nvPr>
            <p:custDataLst>
              <p:tags r:id="rId5"/>
            </p:custDataLst>
          </p:nvPr>
        </p:nvSpPr>
        <p:spPr>
          <a:xfrm>
            <a:off x="6312024" y="5105650"/>
            <a:ext cx="5184576" cy="1631216"/>
          </a:xfrm>
          <a:prstGeom prst="rect">
            <a:avLst/>
          </a:prstGeom>
          <a:solidFill>
            <a:schemeClr val="bg1"/>
          </a:solidFill>
          <a:ln w="12700" cmpd="sng">
            <a:solidFill>
              <a:schemeClr val="accent1">
                <a:shade val="50000"/>
              </a:schemeClr>
            </a:solidFill>
            <a:prstDash val="solid"/>
          </a:ln>
          <a:effectLst>
            <a:outerShdw blurRad="50800" dist="38100" dir="2700000" algn="tl" rotWithShape="0">
              <a:prstClr val="black">
                <a:alpha val="40000"/>
              </a:prstClr>
            </a:outerShdw>
          </a:effectLst>
        </p:spPr>
        <p:txBody>
          <a:bodyPr wrap="square" rtlCol="0">
            <a:spAutoFit/>
          </a:bodyPr>
          <a:lstStyle/>
          <a:p>
            <a:pPr algn="ctr">
              <a:lnSpc>
                <a:spcPct val="100000"/>
              </a:lnSpc>
              <a:spcBef>
                <a:spcPts val="600"/>
              </a:spcBef>
            </a:pPr>
            <a:r>
              <a:rPr lang="zh-CN" altLang="en-US" sz="2000" b="1">
                <a:solidFill>
                  <a:srgbClr val="FF0000"/>
                </a:solidFill>
                <a:latin typeface="微软雅黑" panose="020b0503020204020204" pitchFamily="34" charset="-122"/>
                <a:ea typeface="微软雅黑" panose="020b0503020204020204" pitchFamily="34" charset="-122"/>
              </a:rPr>
              <a:t>改良畜产品的品质</a:t>
            </a:r>
            <a:endParaRPr lang="en-US" altLang="zh-CN" sz="2000" b="1">
              <a:solidFill>
                <a:srgbClr val="FF0000"/>
              </a:solidFill>
              <a:latin typeface="微软雅黑" panose="020b0503020204020204" pitchFamily="34" charset="-122"/>
              <a:ea typeface="微软雅黑" panose="020b0503020204020204" pitchFamily="34" charset="-122"/>
            </a:endParaRPr>
          </a:p>
          <a:p>
            <a:pPr>
              <a:lnSpc>
                <a:spcPct val="125000"/>
              </a:lnSpc>
              <a:spcBef>
                <a:spcPts val="600"/>
              </a:spcBef>
            </a:pPr>
            <a:r>
              <a:rPr lang="zh-CN" altLang="en-US" sz="2000">
                <a:solidFill>
                  <a:schemeClr val="tx1"/>
                </a:solidFill>
                <a:latin typeface="仿宋" panose="02010609060101010101" pitchFamily="49" charset="-122"/>
                <a:ea typeface="仿宋" panose="02010609060101010101" pitchFamily="49" charset="-122"/>
              </a:rPr>
              <a:t>内蒙古农业大学育成了世界上第一例</a:t>
            </a:r>
            <a:r>
              <a:rPr lang="zh-CN" altLang="en-US" sz="2000">
                <a:solidFill>
                  <a:srgbClr val="0000FA"/>
                </a:solidFill>
                <a:latin typeface="仿宋" panose="02010609060101010101" pitchFamily="49" charset="-122"/>
                <a:ea typeface="仿宋" panose="02010609060101010101" pitchFamily="49" charset="-122"/>
              </a:rPr>
              <a:t>转基因低乳糖牛</a:t>
            </a:r>
            <a:r>
              <a:rPr lang="zh-CN" altLang="en-US" sz="2000">
                <a:solidFill>
                  <a:schemeClr val="tx1"/>
                </a:solidFill>
                <a:latin typeface="仿宋" panose="02010609060101010101" pitchFamily="49" charset="-122"/>
                <a:ea typeface="仿宋" panose="02010609060101010101" pitchFamily="49" charset="-122"/>
              </a:rPr>
              <a:t>，其所产牛奶中乳糖含量低，是众多乳糖不耐受患者的福音。</a:t>
            </a:r>
            <a:endParaRPr lang="zh-CN" altLang="en-US" sz="2000">
              <a:solidFill>
                <a:schemeClr val="tx1"/>
              </a:solidFill>
              <a:latin typeface="仿宋" panose="02010609060101010101" pitchFamily="49" charset="-122"/>
              <a:ea typeface="仿宋" panose="02010609060101010101" pitchFamily="49" charset="-122"/>
            </a:endParaRPr>
          </a:p>
        </p:txBody>
      </p:sp>
      <p:pic>
        <p:nvPicPr>
          <p:cNvPr id="22" name="图片 21" title=""/>
          <p:cNvPicPr>
            <a:picLocks noChangeAspect="1"/>
          </p:cNvPicPr>
          <p:nvPr>
            <p:custDataLst>
              <p:tags r:id="rId7"/>
            </p:custDataLst>
          </p:nvPr>
        </p:nvPicPr>
        <p:blipFill>
          <a:blip r:embed="rId6"/>
          <a:srcRect b="8705"/>
          <a:stretch>
            <a:fillRect/>
          </a:stretch>
        </p:blipFill>
        <p:spPr>
          <a:xfrm>
            <a:off x="1559496" y="3596312"/>
            <a:ext cx="2411584" cy="1545228"/>
          </a:xfrm>
          <a:prstGeom prst="rect">
            <a:avLst/>
          </a:prstGeom>
        </p:spPr>
      </p:pic>
      <p:pic>
        <p:nvPicPr>
          <p:cNvPr id="25" name="图片 24" title=""/>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3071664" y="1105335"/>
            <a:ext cx="5256584" cy="1300502"/>
          </a:xfrm>
          <a:prstGeom prst="rect">
            <a:avLst/>
          </a:prstGeom>
        </p:spPr>
      </p:pic>
      <p:pic>
        <p:nvPicPr>
          <p:cNvPr id="30" name="图片 29" title=""/>
          <p:cNvPicPr>
            <a:picLocks noChangeAspect="1"/>
          </p:cNvPicPr>
          <p:nvPr>
            <p:custDataLst>
              <p:tags r:id="rId11"/>
            </p:custDataLst>
          </p:nvPr>
        </p:nvPicPr>
        <p:blipFill>
          <a:blip r:embed="rId10"/>
          <a:stretch>
            <a:fillRect/>
          </a:stretch>
        </p:blipFill>
        <p:spPr>
          <a:xfrm>
            <a:off x="7546388" y="3617958"/>
            <a:ext cx="2505373" cy="1548044"/>
          </a:xfrm>
          <a:prstGeom prst="rect">
            <a:avLst/>
          </a:prstGeom>
        </p:spPr>
      </p:pic>
      <p:sp>
        <p:nvSpPr>
          <p:cNvPr id="3" name="文本框 2" title=""/>
          <p:cNvSpPr txBox="1"/>
          <p:nvPr>
            <p:custDataLst>
              <p:tags r:id="rId12"/>
            </p:custDataLst>
          </p:nvPr>
        </p:nvSpPr>
        <p:spPr>
          <a:xfrm>
            <a:off x="8472170" y="116840"/>
            <a:ext cx="3597910" cy="1410335"/>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20000"/>
              </a:lnSpc>
              <a:buClrTx/>
              <a:buSzTx/>
              <a:buFontTx/>
            </a:pPr>
            <a:r>
              <a:rPr lang="zh-CN" altLang="en-US">
                <a:latin typeface="楷体" panose="02010609060101010101" pitchFamily="49" charset="-122"/>
                <a:ea typeface="楷体" panose="02010609060101010101" pitchFamily="49" charset="-122"/>
                <a:cs typeface="楷体" panose="02010609060101010101" pitchFamily="49" charset="-122"/>
                <a:sym typeface="+mn-ea"/>
              </a:rPr>
              <a:t>【任务一】阅读课本87、88和89页，了解基因工程在农牧业方面应用的规模，明确基因工程在农牧业上的具体应用有哪些？</a:t>
            </a:r>
            <a:endParaRPr lang="zh-CN" altLang="en-US">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7" name="文本框 1" title=""/>
          <p:cNvSpPr/>
          <p:nvPr>
            <p:custDataLst>
              <p:tags r:id="rId13"/>
            </p:custDataLst>
          </p:nvPr>
        </p:nvSpPr>
        <p:spPr bwMode="auto">
          <a:xfrm>
            <a:off x="191135" y="116840"/>
            <a:ext cx="5760720" cy="5657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 一、基因工程在农牧业方面的应用</a:t>
            </a:r>
            <a:endParaRPr lang="zh-CN" altLang="en-US" sz="2800" b="1">
              <a:solidFill>
                <a:schemeClr val="lt1"/>
              </a:solidFill>
              <a:latin typeface="黑体" panose="02010609060101010101" charset="-122"/>
              <a:ea typeface="黑体" panose="02010609060101010101" charset="-122"/>
              <a:sym typeface="+mn-ea"/>
            </a:endParaRPr>
          </a:p>
        </p:txBody>
      </p:sp>
      <p:pic>
        <p:nvPicPr>
          <p:cNvPr id="2" name="Picture 2"/>
          <p:cNvPicPr>
            <a:picLocks noChangeAspect="1"/>
          </p:cNvPicPr>
          <p:nvPr>
            <p:custDataLst>
              <p:tags r:id="rId15"/>
            </p:custDataLst>
          </p:nvPr>
        </p:nvPicPr>
        <p:blipFill>
          <a:blip r:embed="rId14"/>
          <a:stretch>
            <a:fillRect/>
          </a:stretch>
        </p:blipFill>
        <p:spPr>
          <a:xfrm flipH="1">
            <a:off x="10477500" y="12420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27"/>
          <a:stretch>
            <a:fillRect/>
          </a:stretch>
        </a:blipFill>
        <a:effectLst/>
      </p:bgPr>
    </p:bg>
    <p:spTree>
      <p:nvGrpSpPr>
        <p:cNvPr id="1" name=""/>
        <p:cNvGrpSpPr/>
        <p:nvPr>
          <p:custDataLst>
            <p:tags r:id="rId2"/>
          </p:custDataLst>
        </p:nvPr>
      </p:nvGrpSpPr>
      <p:grpSpPr>
        <a:xfrm>
          <a:off x="0" y="0"/>
          <a:ext cx="0" cy="0"/>
        </a:xfrm>
      </p:grpSpPr>
      <p:sp>
        <p:nvSpPr>
          <p:cNvPr id="15" name="内容占位符 14" title=""/>
          <p:cNvSpPr>
            <a:spLocks noGrp="1"/>
          </p:cNvSpPr>
          <p:nvPr>
            <p:custDataLst>
              <p:tags r:id="rId3"/>
            </p:custDataLst>
          </p:nvPr>
        </p:nvSpPr>
        <p:spPr>
          <a:xfrm>
            <a:off x="306723" y="1732511"/>
            <a:ext cx="4752528" cy="502816"/>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400" b="1">
                <a:solidFill>
                  <a:srgbClr val="5B9BD5"/>
                </a:solidFill>
                <a:latin typeface="微软雅黑" panose="020b0503020204020204" pitchFamily="34" charset="-122"/>
                <a:ea typeface="微软雅黑" panose="020b0503020204020204" pitchFamily="34" charset="-122"/>
              </a:rPr>
              <a:t>利用微生物或动植物生产药物</a:t>
            </a:r>
            <a:endParaRPr lang="zh-CN" altLang="en-US" sz="2400" b="1">
              <a:solidFill>
                <a:srgbClr val="5B9BD5"/>
              </a:solidFill>
              <a:latin typeface="微软雅黑" panose="020b0503020204020204" pitchFamily="34" charset="-122"/>
              <a:ea typeface="微软雅黑" panose="020b0503020204020204" pitchFamily="34" charset="-122"/>
            </a:endParaRPr>
          </a:p>
        </p:txBody>
      </p:sp>
      <p:grpSp>
        <p:nvGrpSpPr>
          <p:cNvPr id="19" name="组合 18" title=""/>
          <p:cNvGrpSpPr/>
          <p:nvPr>
            <p:custDataLst>
              <p:tags r:id="rId4"/>
            </p:custDataLst>
          </p:nvPr>
        </p:nvGrpSpPr>
        <p:grpSpPr>
          <a:xfrm>
            <a:off x="918210" y="2550943"/>
            <a:ext cx="3734346" cy="1178411"/>
            <a:chOff x="525" y="2271"/>
            <a:chExt cx="6839" cy="2490"/>
          </a:xfrm>
        </p:grpSpPr>
        <p:pic>
          <p:nvPicPr>
            <p:cNvPr id="9" name="图片 8"/>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525" y="2271"/>
              <a:ext cx="6839" cy="2490"/>
            </a:xfrm>
            <a:prstGeom prst="rect">
              <a:avLst/>
            </a:prstGeom>
          </p:spPr>
        </p:pic>
        <p:sp>
          <p:nvSpPr>
            <p:cNvPr id="10" name="文本框 9"/>
            <p:cNvSpPr txBox="1"/>
            <p:nvPr>
              <p:custDataLst>
                <p:tags r:id="rId7"/>
              </p:custDataLst>
            </p:nvPr>
          </p:nvSpPr>
          <p:spPr>
            <a:xfrm>
              <a:off x="5159" y="2430"/>
              <a:ext cx="1278" cy="845"/>
            </a:xfrm>
            <a:prstGeom prst="rect">
              <a:avLst/>
            </a:prstGeom>
            <a:noFill/>
          </p:spPr>
          <p:txBody>
            <a:bodyPr wrap="none" rtlCol="0">
              <a:spAutoFit/>
            </a:bodyPr>
            <a:lstStyle/>
            <a:p>
              <a:r>
                <a:rPr lang="zh-CN" altLang="en-US" sz="2000">
                  <a:solidFill>
                    <a:schemeClr val="tx1">
                      <a:lumMod val="95000"/>
                      <a:lumOff val="5000"/>
                    </a:schemeClr>
                  </a:solidFill>
                  <a:latin typeface="楷体" panose="02010609060101010101" pitchFamily="49" charset="-122"/>
                  <a:ea typeface="楷体" panose="02010609060101010101" pitchFamily="49" charset="-122"/>
                </a:rPr>
                <a:t>激素</a:t>
              </a:r>
              <a:endParaRPr lang="zh-CN" altLang="en-US" sz="2000">
                <a:solidFill>
                  <a:schemeClr val="tx1">
                    <a:lumMod val="95000"/>
                    <a:lumOff val="5000"/>
                  </a:schemeClr>
                </a:solidFill>
                <a:latin typeface="楷体" panose="02010609060101010101" pitchFamily="49" charset="-122"/>
                <a:ea typeface="楷体" panose="02010609060101010101" pitchFamily="49" charset="-122"/>
              </a:endParaRPr>
            </a:p>
          </p:txBody>
        </p:sp>
      </p:grpSp>
      <p:grpSp>
        <p:nvGrpSpPr>
          <p:cNvPr id="12" name="组合 11" title=""/>
          <p:cNvGrpSpPr/>
          <p:nvPr>
            <p:custDataLst>
              <p:tags r:id="rId8"/>
            </p:custDataLst>
          </p:nvPr>
        </p:nvGrpSpPr>
        <p:grpSpPr>
          <a:xfrm>
            <a:off x="5736218" y="2493030"/>
            <a:ext cx="5269865" cy="4140835"/>
            <a:chOff x="9042" y="3516"/>
            <a:chExt cx="8299" cy="6521"/>
          </a:xfrm>
        </p:grpSpPr>
        <p:pic>
          <p:nvPicPr>
            <p:cNvPr id="3" name="图片 2"/>
            <p:cNvPicPr>
              <a:picLocks noChangeAspect="1"/>
            </p:cNvPicPr>
            <p:nvPr>
              <p:custDataLst>
                <p:tags r:id="rId10"/>
              </p:custDataLst>
            </p:nvPr>
          </p:nvPicPr>
          <p:blipFill>
            <a:blip r:embed="rId9">
              <a:clrChange>
                <a:clrFrom>
                  <a:srgbClr val="FFFFFF"/>
                </a:clrFrom>
                <a:clrTo>
                  <a:srgbClr val="FFFFFF">
                    <a:alpha val="0"/>
                  </a:srgbClr>
                </a:clrTo>
              </a:clrChange>
            </a:blip>
            <a:srcRect l="6424" t="23229" r="6909" b="25521"/>
            <a:stretch>
              <a:fillRect/>
            </a:stretch>
          </p:blipFill>
          <p:spPr>
            <a:xfrm>
              <a:off x="9042" y="7710"/>
              <a:ext cx="3699" cy="2187"/>
            </a:xfrm>
            <a:prstGeom prst="rect">
              <a:avLst/>
            </a:prstGeom>
          </p:spPr>
        </p:pic>
        <p:pic>
          <p:nvPicPr>
            <p:cNvPr id="4" name="图片 3"/>
            <p:cNvPicPr>
              <a:picLocks noChangeAspect="1"/>
            </p:cNvPicPr>
            <p:nvPr>
              <p:custDataLst>
                <p:tags r:id="rId12"/>
              </p:custDataLst>
            </p:nvPr>
          </p:nvPicPr>
          <p:blipFill>
            <a:blip r:embed="rId11">
              <a:clrChange>
                <a:clrFrom>
                  <a:srgbClr val="FFFFFF"/>
                </a:clrFrom>
                <a:clrTo>
                  <a:srgbClr val="FFFFFF">
                    <a:alpha val="0"/>
                  </a:srgbClr>
                </a:clrTo>
              </a:clrChange>
            </a:blip>
            <a:srcRect l="13897" t="22812" r="12287" b="9896"/>
            <a:stretch>
              <a:fillRect/>
            </a:stretch>
          </p:blipFill>
          <p:spPr>
            <a:xfrm>
              <a:off x="14209" y="7753"/>
              <a:ext cx="3132" cy="2284"/>
            </a:xfrm>
            <a:prstGeom prst="rect">
              <a:avLst/>
            </a:prstGeom>
          </p:spPr>
        </p:pic>
        <p:pic>
          <p:nvPicPr>
            <p:cNvPr id="6" name="图片 5"/>
            <p:cNvPicPr>
              <a:picLocks noChangeAspect="1"/>
            </p:cNvPicPr>
            <p:nvPr>
              <p:custDataLst>
                <p:tags r:id="rId14"/>
              </p:custDataLst>
            </p:nvPr>
          </p:nvPicPr>
          <p:blipFill>
            <a:blip r:embed="rId13">
              <a:clrChange>
                <a:clrFrom>
                  <a:srgbClr val="FFFFFF"/>
                </a:clrFrom>
                <a:clrTo>
                  <a:srgbClr val="FFFFFF">
                    <a:alpha val="0"/>
                  </a:srgbClr>
                </a:clrTo>
              </a:clrChange>
            </a:blip>
            <a:srcRect l="14956" t="34668" r="23141" b="25202"/>
            <a:stretch>
              <a:fillRect/>
            </a:stretch>
          </p:blipFill>
          <p:spPr>
            <a:xfrm>
              <a:off x="10137" y="3516"/>
              <a:ext cx="6795" cy="3153"/>
            </a:xfrm>
            <a:prstGeom prst="rect">
              <a:avLst/>
            </a:prstGeom>
          </p:spPr>
        </p:pic>
        <p:sp>
          <p:nvSpPr>
            <p:cNvPr id="11" name="文本框 10"/>
            <p:cNvSpPr txBox="1"/>
            <p:nvPr>
              <p:custDataLst>
                <p:tags r:id="rId15"/>
              </p:custDataLst>
            </p:nvPr>
          </p:nvSpPr>
          <p:spPr>
            <a:xfrm>
              <a:off x="12741" y="7040"/>
              <a:ext cx="1906" cy="630"/>
            </a:xfrm>
            <a:prstGeom prst="rect">
              <a:avLst/>
            </a:prstGeom>
            <a:noFill/>
          </p:spPr>
          <p:txBody>
            <a:bodyPr wrap="none" rtlCol="0">
              <a:spAutoFit/>
            </a:bodyPr>
            <a:lstStyle/>
            <a:p>
              <a:r>
                <a:rPr lang="zh-CN" altLang="en-US" sz="2000">
                  <a:solidFill>
                    <a:schemeClr val="tx1">
                      <a:lumMod val="95000"/>
                      <a:lumOff val="5000"/>
                    </a:schemeClr>
                  </a:solidFill>
                  <a:latin typeface="楷体" panose="02010609060101010101" pitchFamily="49" charset="-122"/>
                  <a:ea typeface="楷体" panose="02010609060101010101" pitchFamily="49" charset="-122"/>
                </a:rPr>
                <a:t>细胞因子</a:t>
              </a:r>
              <a:endParaRPr lang="zh-CN" altLang="en-US" sz="2000">
                <a:solidFill>
                  <a:schemeClr val="tx1">
                    <a:lumMod val="95000"/>
                    <a:lumOff val="5000"/>
                  </a:schemeClr>
                </a:solidFill>
                <a:latin typeface="楷体" panose="02010609060101010101" pitchFamily="49" charset="-122"/>
                <a:ea typeface="楷体" panose="02010609060101010101" pitchFamily="49" charset="-122"/>
              </a:endParaRPr>
            </a:p>
          </p:txBody>
        </p:sp>
      </p:grpSp>
      <p:grpSp>
        <p:nvGrpSpPr>
          <p:cNvPr id="18" name="组合 17" title=""/>
          <p:cNvGrpSpPr/>
          <p:nvPr>
            <p:custDataLst>
              <p:tags r:id="rId16"/>
            </p:custDataLst>
          </p:nvPr>
        </p:nvGrpSpPr>
        <p:grpSpPr>
          <a:xfrm>
            <a:off x="788035" y="4422775"/>
            <a:ext cx="1924050" cy="2417445"/>
            <a:chOff x="483" y="6168"/>
            <a:chExt cx="3030" cy="3807"/>
          </a:xfrm>
        </p:grpSpPr>
        <p:pic>
          <p:nvPicPr>
            <p:cNvPr id="8" name="图片 7"/>
            <p:cNvPicPr>
              <a:picLocks noChangeAspect="1"/>
            </p:cNvPicPr>
            <p:nvPr>
              <p:custDataLst>
                <p:tags r:id="rId18"/>
              </p:custDataLst>
            </p:nvPr>
          </p:nvPicPr>
          <p:blipFill>
            <a:blip r:embed="rId17">
              <a:clrChange>
                <a:clrFrom>
                  <a:srgbClr val="FFFFFF"/>
                </a:clrFrom>
                <a:clrTo>
                  <a:srgbClr val="FFFFFF">
                    <a:alpha val="0"/>
                  </a:srgbClr>
                </a:clrTo>
              </a:clrChange>
            </a:blip>
            <a:srcRect l="20185" t="29894" r="17765" b="31968"/>
            <a:stretch>
              <a:fillRect/>
            </a:stretch>
          </p:blipFill>
          <p:spPr>
            <a:xfrm>
              <a:off x="483" y="6168"/>
              <a:ext cx="3030" cy="3004"/>
            </a:xfrm>
            <a:prstGeom prst="rect">
              <a:avLst/>
            </a:prstGeom>
          </p:spPr>
        </p:pic>
        <p:sp>
          <p:nvSpPr>
            <p:cNvPr id="13" name="文本框 12"/>
            <p:cNvSpPr txBox="1"/>
            <p:nvPr>
              <p:custDataLst>
                <p:tags r:id="rId19"/>
              </p:custDataLst>
            </p:nvPr>
          </p:nvSpPr>
          <p:spPr>
            <a:xfrm>
              <a:off x="1430" y="9345"/>
              <a:ext cx="1099" cy="630"/>
            </a:xfrm>
            <a:prstGeom prst="rect">
              <a:avLst/>
            </a:prstGeom>
            <a:noFill/>
          </p:spPr>
          <p:txBody>
            <a:bodyPr wrap="none" rtlCol="0">
              <a:spAutoFit/>
            </a:bodyPr>
            <a:lstStyle/>
            <a:p>
              <a:r>
                <a:rPr lang="zh-CN" altLang="en-US" sz="2000">
                  <a:solidFill>
                    <a:schemeClr val="tx1">
                      <a:lumMod val="95000"/>
                      <a:lumOff val="5000"/>
                    </a:schemeClr>
                  </a:solidFill>
                  <a:latin typeface="楷体" panose="02010609060101010101" pitchFamily="49" charset="-122"/>
                  <a:ea typeface="楷体" panose="02010609060101010101" pitchFamily="49" charset="-122"/>
                </a:rPr>
                <a:t>抗体</a:t>
              </a:r>
              <a:endParaRPr lang="zh-CN" altLang="en-US" sz="2000">
                <a:solidFill>
                  <a:schemeClr val="tx1">
                    <a:lumMod val="95000"/>
                    <a:lumOff val="5000"/>
                  </a:schemeClr>
                </a:solidFill>
                <a:latin typeface="楷体" panose="02010609060101010101" pitchFamily="49" charset="-122"/>
                <a:ea typeface="楷体" panose="02010609060101010101" pitchFamily="49" charset="-122"/>
              </a:endParaRPr>
            </a:p>
          </p:txBody>
        </p:sp>
      </p:grpSp>
      <p:grpSp>
        <p:nvGrpSpPr>
          <p:cNvPr id="17" name="组合 16" title=""/>
          <p:cNvGrpSpPr/>
          <p:nvPr>
            <p:custDataLst>
              <p:tags r:id="rId20"/>
            </p:custDataLst>
          </p:nvPr>
        </p:nvGrpSpPr>
        <p:grpSpPr>
          <a:xfrm>
            <a:off x="3038937" y="4149725"/>
            <a:ext cx="1727835" cy="2690495"/>
            <a:chOff x="4372" y="5354"/>
            <a:chExt cx="2721" cy="4237"/>
          </a:xfrm>
        </p:grpSpPr>
        <p:pic>
          <p:nvPicPr>
            <p:cNvPr id="2" name="图片 1"/>
            <p:cNvPicPr>
              <a:picLocks noChangeAspect="1"/>
            </p:cNvPicPr>
            <p:nvPr>
              <p:custDataLst>
                <p:tags r:id="rId23"/>
              </p:custDataLst>
            </p:nvPr>
          </p:nvPicPr>
          <p:blipFill>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rightnessContrast bright="5000" contrast="5000"/>
                      </a14:imgEffect>
                      <a14:imgEffect>
                        <a14:sharpenSoften amount="5000"/>
                      </a14:imgEffect>
                    </a14:imgLayer>
                  </a14:imgProps>
                </a:ext>
              </a:extLst>
            </a:blip>
            <a:srcRect l="29063" t="13646" r="30895" b="5937"/>
            <a:stretch>
              <a:fillRect/>
            </a:stretch>
          </p:blipFill>
          <p:spPr>
            <a:xfrm>
              <a:off x="4372" y="5354"/>
              <a:ext cx="2721" cy="3472"/>
            </a:xfrm>
            <a:prstGeom prst="rect">
              <a:avLst/>
            </a:prstGeom>
          </p:spPr>
        </p:pic>
        <p:sp>
          <p:nvSpPr>
            <p:cNvPr id="14" name="文本框 13"/>
            <p:cNvSpPr txBox="1"/>
            <p:nvPr>
              <p:custDataLst>
                <p:tags r:id="rId24"/>
              </p:custDataLst>
            </p:nvPr>
          </p:nvSpPr>
          <p:spPr>
            <a:xfrm>
              <a:off x="5183" y="8961"/>
              <a:ext cx="1099" cy="630"/>
            </a:xfrm>
            <a:prstGeom prst="rect">
              <a:avLst/>
            </a:prstGeom>
            <a:noFill/>
          </p:spPr>
          <p:txBody>
            <a:bodyPr wrap="none" rtlCol="0">
              <a:spAutoFit/>
            </a:bodyPr>
            <a:lstStyle/>
            <a:p>
              <a:r>
                <a:rPr lang="zh-CN" altLang="en-US" sz="2000">
                  <a:solidFill>
                    <a:schemeClr val="tx1">
                      <a:lumMod val="95000"/>
                      <a:lumOff val="5000"/>
                    </a:schemeClr>
                  </a:solidFill>
                  <a:latin typeface="楷体" panose="02010609060101010101" pitchFamily="49" charset="-122"/>
                  <a:ea typeface="楷体" panose="02010609060101010101" pitchFamily="49" charset="-122"/>
                </a:rPr>
                <a:t>疫苗</a:t>
              </a:r>
              <a:endParaRPr lang="zh-CN" altLang="en-US" sz="2000">
                <a:solidFill>
                  <a:schemeClr val="tx1">
                    <a:lumMod val="95000"/>
                    <a:lumOff val="5000"/>
                  </a:schemeClr>
                </a:solidFill>
                <a:latin typeface="楷体" panose="02010609060101010101" pitchFamily="49" charset="-122"/>
                <a:ea typeface="楷体" panose="02010609060101010101" pitchFamily="49" charset="-122"/>
              </a:endParaRPr>
            </a:p>
          </p:txBody>
        </p:sp>
      </p:grpSp>
      <p:sp>
        <p:nvSpPr>
          <p:cNvPr id="26" name="文本框 1" title=""/>
          <p:cNvSpPr/>
          <p:nvPr>
            <p:custDataLst>
              <p:tags r:id="rId25"/>
            </p:custDataLst>
          </p:nvPr>
        </p:nvSpPr>
        <p:spPr bwMode="auto">
          <a:xfrm>
            <a:off x="119380" y="188595"/>
            <a:ext cx="61207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二、基因工程在医药卫生领域的应用</a:t>
            </a:r>
            <a:endParaRPr lang="zh-CN" altLang="en-US" sz="2800" b="1">
              <a:solidFill>
                <a:schemeClr val="lt1"/>
              </a:solidFill>
              <a:latin typeface="黑体" panose="02010609060101010101" charset="-122"/>
              <a:ea typeface="黑体" panose="02010609060101010101" charset="-122"/>
              <a:sym typeface="+mn-ea"/>
            </a:endParaRPr>
          </a:p>
        </p:txBody>
      </p:sp>
      <p:sp>
        <p:nvSpPr>
          <p:cNvPr id="5" name="文本框 4" title=""/>
          <p:cNvSpPr txBox="1"/>
          <p:nvPr>
            <p:custDataLst>
              <p:tags r:id="rId26"/>
            </p:custDataLst>
          </p:nvPr>
        </p:nvSpPr>
        <p:spPr>
          <a:xfrm>
            <a:off x="623570" y="852805"/>
            <a:ext cx="10465435" cy="73787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0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【任务二】阅读课本90页和91页第1段，明确基因工程在医药卫生领域的应用有哪些方面？</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nodeType="afterGroup">
                            <p:stCondLst>
                              <p:cond delay="1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3"/>
          <a:stretch>
            <a:fillRect/>
          </a:stretch>
        </a:blipFill>
        <a:effectLst/>
      </p:bgPr>
    </p:bg>
    <p:spTree>
      <p:nvGrpSpPr>
        <p:cNvPr id="1" name=""/>
        <p:cNvGrpSpPr/>
        <p:nvPr>
          <p:custDataLst>
            <p:tags r:id="rId2"/>
          </p:custDataLst>
        </p:nvPr>
      </p:nvGrpSpPr>
      <p:grpSpPr>
        <a:xfrm>
          <a:off x="0" y="0"/>
          <a:ext cx="0" cy="0"/>
        </a:xfrm>
      </p:grpSpPr>
      <p:grpSp>
        <p:nvGrpSpPr>
          <p:cNvPr id="9" name="组合 8" title=""/>
          <p:cNvGrpSpPr/>
          <p:nvPr>
            <p:custDataLst>
              <p:tags r:id="rId3"/>
            </p:custDataLst>
          </p:nvPr>
        </p:nvGrpSpPr>
        <p:grpSpPr>
          <a:xfrm>
            <a:off x="7968208" y="1845340"/>
            <a:ext cx="3996445" cy="4110846"/>
            <a:chOff x="7968208" y="1268760"/>
            <a:chExt cx="3996445" cy="4110846"/>
          </a:xfrm>
        </p:grpSpPr>
        <p:pic>
          <p:nvPicPr>
            <p:cNvPr id="14" name="图片 13"/>
            <p:cNvPicPr>
              <a:picLocks noChangeAspect="1"/>
            </p:cNvPicPr>
            <p:nvPr>
              <p:custDataLst>
                <p:tags r:id="rId5"/>
              </p:custDataLst>
            </p:nvPr>
          </p:nvPicPr>
          <p:blipFill>
            <a:blip r:embed="rId4"/>
            <a:stretch>
              <a:fillRect/>
            </a:stretch>
          </p:blipFill>
          <p:spPr>
            <a:xfrm>
              <a:off x="8112224" y="1268760"/>
              <a:ext cx="3358187" cy="2520280"/>
            </a:xfrm>
            <a:prstGeom prst="rect">
              <a:avLst/>
            </a:prstGeom>
          </p:spPr>
        </p:pic>
        <p:sp>
          <p:nvSpPr>
            <p:cNvPr id="3" name="文本框 2"/>
            <p:cNvSpPr txBox="1"/>
            <p:nvPr>
              <p:custDataLst>
                <p:tags r:id="rId6"/>
              </p:custDataLst>
            </p:nvPr>
          </p:nvSpPr>
          <p:spPr>
            <a:xfrm>
              <a:off x="7968208" y="3933056"/>
              <a:ext cx="3996445" cy="1446550"/>
            </a:xfrm>
            <a:prstGeom prst="rect">
              <a:avLst/>
            </a:prstGeom>
            <a:solidFill>
              <a:schemeClr val="bg1"/>
            </a:solidFill>
          </p:spPr>
          <p:txBody>
            <a:bodyPr wrap="square" rtlCol="0">
              <a:spAutoFit/>
            </a:bodyPr>
            <a:lstStyle/>
            <a:p>
              <a:pPr>
                <a:lnSpc>
                  <a:spcPct val="100000"/>
                </a:lnSpc>
                <a:spcBef>
                  <a:spcPts val="600"/>
                </a:spcBef>
              </a:pPr>
              <a:r>
                <a:rPr lang="zh-CN" altLang="en-US" sz="2200" b="1">
                  <a:solidFill>
                    <a:schemeClr val="tx1">
                      <a:lumMod val="95000"/>
                      <a:lumOff val="5000"/>
                    </a:schemeClr>
                  </a:solidFill>
                  <a:latin typeface="楷体" panose="02010609060101010101" pitchFamily="49" charset="-122"/>
                  <a:ea typeface="楷体" panose="02010609060101010101" pitchFamily="49" charset="-122"/>
                  <a:cs typeface="微软雅黑" panose="020b0503020204020204" pitchFamily="34" charset="-122"/>
                </a:rPr>
                <a:t>侯云</a:t>
              </a:r>
              <a:r>
                <a:rPr lang="zh-CN" altLang="en-US" sz="2200" b="1" smtClean="0">
                  <a:solidFill>
                    <a:schemeClr val="tx1">
                      <a:lumMod val="95000"/>
                      <a:lumOff val="5000"/>
                    </a:schemeClr>
                  </a:solidFill>
                  <a:latin typeface="楷体" panose="02010609060101010101" pitchFamily="49" charset="-122"/>
                  <a:ea typeface="楷体" panose="02010609060101010101" pitchFamily="49" charset="-122"/>
                  <a:cs typeface="微软雅黑" panose="020b0503020204020204" pitchFamily="34" charset="-122"/>
                </a:rPr>
                <a:t>德</a:t>
              </a:r>
              <a:r>
                <a:rPr lang="zh-CN" altLang="en-US" sz="2200" smtClean="0">
                  <a:latin typeface="楷体" panose="02010609060101010101" pitchFamily="49" charset="-122"/>
                  <a:ea typeface="楷体" panose="02010609060101010101" pitchFamily="49" charset="-122"/>
                  <a:cs typeface="微软雅黑" panose="020b0503020204020204" pitchFamily="34" charset="-122"/>
                </a:rPr>
                <a:t>（</a:t>
              </a:r>
              <a:r>
                <a:rPr lang="en-US" altLang="zh-CN" sz="2200">
                  <a:latin typeface="楷体" panose="02010609060101010101" pitchFamily="49" charset="-122"/>
                  <a:ea typeface="楷体" panose="02010609060101010101" pitchFamily="49" charset="-122"/>
                  <a:cs typeface="微软雅黑" panose="020b0503020204020204" pitchFamily="34" charset="-122"/>
                </a:rPr>
                <a:t>2017</a:t>
              </a:r>
              <a:r>
                <a:rPr lang="zh-CN" altLang="en-US" sz="2200">
                  <a:latin typeface="楷体" panose="02010609060101010101" pitchFamily="49" charset="-122"/>
                  <a:ea typeface="楷体" panose="02010609060101010101" pitchFamily="49" charset="-122"/>
                  <a:cs typeface="微软雅黑" panose="020b0503020204020204" pitchFamily="34" charset="-122"/>
                </a:rPr>
                <a:t>年全国最高科学技术成就奖获得者）等成功研制了我国第一个基因工程药物</a:t>
              </a:r>
              <a:r>
                <a:rPr lang="en-US" altLang="zh-CN" sz="2200">
                  <a:latin typeface="楷体" panose="02010609060101010101" pitchFamily="49" charset="-122"/>
                  <a:ea typeface="楷体" panose="02010609060101010101" pitchFamily="49" charset="-122"/>
                  <a:cs typeface="微软雅黑" panose="020b0503020204020204" pitchFamily="34" charset="-122"/>
                </a:rPr>
                <a:t>——</a:t>
              </a:r>
              <a:r>
                <a:rPr lang="zh-CN" altLang="en-US" sz="2200">
                  <a:latin typeface="楷体" panose="02010609060101010101" pitchFamily="49" charset="-122"/>
                  <a:ea typeface="楷体" panose="02010609060101010101" pitchFamily="49" charset="-122"/>
                  <a:cs typeface="微软雅黑" panose="020b0503020204020204" pitchFamily="34" charset="-122"/>
                </a:rPr>
                <a:t>重组人干扰素</a:t>
              </a:r>
              <a:r>
                <a:rPr lang="en-US" altLang="zh-CN" sz="2200">
                  <a:latin typeface="楷体" panose="02010609060101010101" pitchFamily="49" charset="-122"/>
                  <a:ea typeface="楷体" panose="02010609060101010101" pitchFamily="49" charset="-122"/>
                  <a:cs typeface="微软雅黑" panose="020b0503020204020204" pitchFamily="34" charset="-122"/>
                </a:rPr>
                <a:t>α-1b</a:t>
              </a:r>
              <a:endParaRPr lang="en-US" altLang="zh-CN" sz="2200">
                <a:latin typeface="楷体" panose="02010609060101010101" pitchFamily="49" charset="-122"/>
                <a:ea typeface="楷体" panose="02010609060101010101" pitchFamily="49" charset="-122"/>
                <a:cs typeface="微软雅黑" panose="020b0503020204020204" pitchFamily="34" charset="-122"/>
              </a:endParaRPr>
            </a:p>
          </p:txBody>
        </p:sp>
      </p:grpSp>
      <p:grpSp>
        <p:nvGrpSpPr>
          <p:cNvPr id="8" name="组合 7" title=""/>
          <p:cNvGrpSpPr/>
          <p:nvPr>
            <p:custDataLst>
              <p:tags r:id="rId7"/>
            </p:custDataLst>
          </p:nvPr>
        </p:nvGrpSpPr>
        <p:grpSpPr>
          <a:xfrm>
            <a:off x="423316" y="1657690"/>
            <a:ext cx="7256860" cy="5156202"/>
            <a:chOff x="423316" y="1081110"/>
            <a:chExt cx="7256860" cy="5156202"/>
          </a:xfrm>
        </p:grpSpPr>
        <p:sp>
          <p:nvSpPr>
            <p:cNvPr id="6" name="圆角矩形 5"/>
            <p:cNvSpPr/>
            <p:nvPr>
              <p:custDataLst>
                <p:tags r:id="rId8"/>
              </p:custDataLst>
            </p:nvPr>
          </p:nvSpPr>
          <p:spPr>
            <a:xfrm>
              <a:off x="423316" y="1268760"/>
              <a:ext cx="7256860" cy="4968552"/>
            </a:xfrm>
            <a:prstGeom prst="roundRect">
              <a:avLst>
                <a:gd name="adj" fmla="val 8510"/>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9"/>
              </p:custDataLst>
            </p:nvPr>
          </p:nvSpPr>
          <p:spPr>
            <a:xfrm>
              <a:off x="514819" y="1534776"/>
              <a:ext cx="6912768" cy="4561249"/>
            </a:xfrm>
            <a:prstGeom prst="rect">
              <a:avLst/>
            </a:prstGeom>
            <a:noFill/>
          </p:spPr>
          <p:txBody>
            <a:bodyPr wrap="square" rtlCol="0">
              <a:spAutoFit/>
            </a:bodyPr>
            <a:lstStyle/>
            <a:p>
              <a:pPr indent="628650">
                <a:lnSpc>
                  <a:spcPct val="110000"/>
                </a:lnSpc>
                <a:spcBef>
                  <a:spcPts val="600"/>
                </a:spcBef>
                <a:spcAft>
                  <a:spcPct val="0"/>
                </a:spcAft>
              </a:pPr>
              <a:r>
                <a:rPr lang="zh-CN" altLang="en-US" sz="2400">
                  <a:latin typeface="仿宋" panose="02010609060101010101" pitchFamily="49" charset="-122"/>
                  <a:ea typeface="仿宋" panose="02010609060101010101" pitchFamily="49" charset="-122"/>
                  <a:cs typeface="微软雅黑" panose="020b0503020204020204" pitchFamily="34" charset="-122"/>
                </a:rPr>
                <a:t>干扰素是一种具有干扰病毒复制作用的糖蛋白，在临床上被广泛用于治疗病毒感染性疾病。此外，感染素对治疗乳腺癌、淋巴癌、多发骨髓瘤和某些白血病等也有一定的疗效。传统产生干扰素的方法是从人血液中的白细胞内提取，每</a:t>
              </a:r>
              <a:r>
                <a:rPr lang="en-US" altLang="zh-CN" sz="2400">
                  <a:latin typeface="仿宋" panose="02010609060101010101" pitchFamily="49" charset="-122"/>
                  <a:ea typeface="仿宋" panose="02010609060101010101" pitchFamily="49" charset="-122"/>
                  <a:cs typeface="微软雅黑" panose="020b0503020204020204" pitchFamily="34" charset="-122"/>
                </a:rPr>
                <a:t>300mL</a:t>
              </a:r>
              <a:r>
                <a:rPr lang="zh-CN" altLang="en-US" sz="2400">
                  <a:latin typeface="仿宋" panose="02010609060101010101" pitchFamily="49" charset="-122"/>
                  <a:ea typeface="仿宋" panose="02010609060101010101" pitchFamily="49" charset="-122"/>
                  <a:cs typeface="微软雅黑" panose="020b0503020204020204" pitchFamily="34" charset="-122"/>
                </a:rPr>
                <a:t>血液只能提取出</a:t>
              </a:r>
              <a:r>
                <a:rPr lang="en-US" altLang="zh-CN" sz="2400">
                  <a:latin typeface="仿宋" panose="02010609060101010101" pitchFamily="49" charset="-122"/>
                  <a:ea typeface="仿宋" panose="02010609060101010101" pitchFamily="49" charset="-122"/>
                  <a:cs typeface="微软雅黑" panose="020b0503020204020204" pitchFamily="34" charset="-122"/>
                </a:rPr>
                <a:t>1mg</a:t>
              </a:r>
              <a:r>
                <a:rPr lang="zh-CN" altLang="en-US" sz="2400">
                  <a:latin typeface="仿宋" panose="02010609060101010101" pitchFamily="49" charset="-122"/>
                  <a:ea typeface="仿宋" panose="02010609060101010101" pitchFamily="49" charset="-122"/>
                  <a:cs typeface="微软雅黑" panose="020b0503020204020204" pitchFamily="34" charset="-122"/>
                </a:rPr>
                <a:t>干扰素。</a:t>
              </a:r>
              <a:r>
                <a:rPr lang="en-US" altLang="zh-CN" sz="2400">
                  <a:latin typeface="仿宋" panose="02010609060101010101" pitchFamily="49" charset="-122"/>
                  <a:ea typeface="仿宋" panose="02010609060101010101" pitchFamily="49" charset="-122"/>
                  <a:cs typeface="微软雅黑" panose="020b0503020204020204" pitchFamily="34" charset="-122"/>
                </a:rPr>
                <a:t>1980</a:t>
              </a:r>
              <a:r>
                <a:rPr lang="zh-CN" altLang="en-US" sz="2400">
                  <a:latin typeface="仿宋" panose="02010609060101010101" pitchFamily="49" charset="-122"/>
                  <a:ea typeface="仿宋" panose="02010609060101010101" pitchFamily="49" charset="-122"/>
                  <a:cs typeface="微软雅黑" panose="020b0503020204020204" pitchFamily="34" charset="-122"/>
                </a:rPr>
                <a:t>～</a:t>
              </a:r>
              <a:r>
                <a:rPr lang="en-US" altLang="zh-CN" sz="2400">
                  <a:latin typeface="仿宋" panose="02010609060101010101" pitchFamily="49" charset="-122"/>
                  <a:ea typeface="仿宋" panose="02010609060101010101" pitchFamily="49" charset="-122"/>
                  <a:cs typeface="微软雅黑" panose="020b0503020204020204" pitchFamily="34" charset="-122"/>
                </a:rPr>
                <a:t>1982</a:t>
              </a:r>
              <a:r>
                <a:rPr lang="zh-CN" altLang="en-US" sz="2400">
                  <a:latin typeface="仿宋" panose="02010609060101010101" pitchFamily="49" charset="-122"/>
                  <a:ea typeface="仿宋" panose="02010609060101010101" pitchFamily="49" charset="-122"/>
                  <a:cs typeface="微软雅黑" panose="020b0503020204020204" pitchFamily="34" charset="-122"/>
                </a:rPr>
                <a:t>年，科学家用基因工程方法从打大肠杆菌及酵母菌细胞内获得了干扰素，从</a:t>
              </a:r>
              <a:r>
                <a:rPr lang="en-US" altLang="zh-CN" sz="2400">
                  <a:latin typeface="仿宋" panose="02010609060101010101" pitchFamily="49" charset="-122"/>
                  <a:ea typeface="仿宋" panose="02010609060101010101" pitchFamily="49" charset="-122"/>
                  <a:cs typeface="微软雅黑" panose="020b0503020204020204" pitchFamily="34" charset="-122"/>
                </a:rPr>
                <a:t>1kg</a:t>
              </a:r>
              <a:r>
                <a:rPr lang="zh-CN" altLang="en-US" sz="2400">
                  <a:latin typeface="仿宋" panose="02010609060101010101" pitchFamily="49" charset="-122"/>
                  <a:ea typeface="仿宋" panose="02010609060101010101" pitchFamily="49" charset="-122"/>
                  <a:cs typeface="微软雅黑" panose="020b0503020204020204" pitchFamily="34" charset="-122"/>
                </a:rPr>
                <a:t>培养物中可以得到</a:t>
              </a:r>
              <a:r>
                <a:rPr lang="en-US" altLang="zh-CN" sz="2400">
                  <a:latin typeface="仿宋" panose="02010609060101010101" pitchFamily="49" charset="-122"/>
                  <a:ea typeface="仿宋" panose="02010609060101010101" pitchFamily="49" charset="-122"/>
                  <a:cs typeface="微软雅黑" panose="020b0503020204020204" pitchFamily="34" charset="-122"/>
                </a:rPr>
                <a:t>20</a:t>
              </a:r>
              <a:r>
                <a:rPr lang="zh-CN" altLang="en-US" sz="2400">
                  <a:latin typeface="仿宋" panose="02010609060101010101" pitchFamily="49" charset="-122"/>
                  <a:ea typeface="仿宋" panose="02010609060101010101" pitchFamily="49" charset="-122"/>
                  <a:cs typeface="微软雅黑" panose="020b0503020204020204" pitchFamily="34" charset="-122"/>
                </a:rPr>
                <a:t>～</a:t>
              </a:r>
              <a:r>
                <a:rPr lang="en-US" altLang="zh-CN" sz="2400">
                  <a:latin typeface="仿宋" panose="02010609060101010101" pitchFamily="49" charset="-122"/>
                  <a:ea typeface="仿宋" panose="02010609060101010101" pitchFamily="49" charset="-122"/>
                  <a:cs typeface="微软雅黑" panose="020b0503020204020204" pitchFamily="34" charset="-122"/>
                </a:rPr>
                <a:t>40mg</a:t>
              </a:r>
              <a:r>
                <a:rPr lang="zh-CN" altLang="en-US" sz="2400">
                  <a:latin typeface="仿宋" panose="02010609060101010101" pitchFamily="49" charset="-122"/>
                  <a:ea typeface="仿宋" panose="02010609060101010101" pitchFamily="49" charset="-122"/>
                  <a:cs typeface="微软雅黑" panose="020b0503020204020204" pitchFamily="34" charset="-122"/>
                </a:rPr>
                <a:t>干扰素。</a:t>
              </a:r>
              <a:r>
                <a:rPr lang="en-US" altLang="zh-CN" sz="2400">
                  <a:latin typeface="仿宋" panose="02010609060101010101" pitchFamily="49" charset="-122"/>
                  <a:ea typeface="仿宋" panose="02010609060101010101" pitchFamily="49" charset="-122"/>
                  <a:cs typeface="微软雅黑" panose="020b0503020204020204" pitchFamily="34" charset="-122"/>
                </a:rPr>
                <a:t>1993</a:t>
              </a:r>
              <a:r>
                <a:rPr lang="zh-CN" altLang="en-US" sz="2400">
                  <a:latin typeface="仿宋" panose="02010609060101010101" pitchFamily="49" charset="-122"/>
                  <a:ea typeface="仿宋" panose="02010609060101010101" pitchFamily="49" charset="-122"/>
                  <a:cs typeface="微软雅黑" panose="020b0503020204020204" pitchFamily="34" charset="-122"/>
                </a:rPr>
                <a:t>年，我国批准生产重组让你干扰素</a:t>
              </a:r>
              <a:r>
                <a:rPr lang="en-US" altLang="zh-CN" sz="2400">
                  <a:latin typeface="仿宋" panose="02010609060101010101" pitchFamily="49" charset="-122"/>
                  <a:ea typeface="仿宋" panose="02010609060101010101" pitchFamily="49" charset="-122"/>
                  <a:cs typeface="微软雅黑" panose="020b0503020204020204" pitchFamily="34" charset="-122"/>
                </a:rPr>
                <a:t>α-1b</a:t>
              </a:r>
              <a:r>
                <a:rPr lang="zh-CN" altLang="en-US" sz="2400">
                  <a:latin typeface="仿宋" panose="02010609060101010101" pitchFamily="49" charset="-122"/>
                  <a:ea typeface="仿宋" panose="02010609060101010101" pitchFamily="49" charset="-122"/>
                  <a:cs typeface="微软雅黑" panose="020b0503020204020204" pitchFamily="34" charset="-122"/>
                </a:rPr>
                <a:t>，它是我国批</a:t>
              </a:r>
              <a:r>
                <a:rPr lang="zh-CN" altLang="en-US" sz="2400">
                  <a:latin typeface="仿宋" panose="02010609060101010101" pitchFamily="49" charset="-122"/>
                  <a:ea typeface="仿宋" panose="02010609060101010101" pitchFamily="49" charset="-122"/>
                  <a:sym typeface="+mn-ea"/>
                </a:rPr>
                <a:t>准的第一个基因工程药物，目前主要用于治疗慢性乙型肝炎、慢性丙型肝炎等。</a:t>
              </a:r>
              <a:endParaRPr lang="en-US" altLang="zh-CN" sz="2400">
                <a:latin typeface="仿宋" panose="02010609060101010101" pitchFamily="49" charset="-122"/>
                <a:ea typeface="仿宋" panose="02010609060101010101" pitchFamily="49" charset="-122"/>
                <a:cs typeface="微软雅黑" panose="020b0503020204020204" pitchFamily="34" charset="-122"/>
              </a:endParaRPr>
            </a:p>
          </p:txBody>
        </p:sp>
        <p:sp>
          <p:nvSpPr>
            <p:cNvPr id="4" name="平行四边形 3"/>
            <p:cNvSpPr/>
            <p:nvPr>
              <p:custDataLst>
                <p:tags r:id="rId10"/>
              </p:custDataLst>
            </p:nvPr>
          </p:nvSpPr>
          <p:spPr>
            <a:xfrm>
              <a:off x="3215680" y="1081110"/>
              <a:ext cx="1656184" cy="386170"/>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pitchFamily="34" charset="-122"/>
                  <a:ea typeface="微软雅黑" panose="020b0503020204020204" pitchFamily="34" charset="-122"/>
                </a:rPr>
                <a:t>资料卡</a:t>
              </a:r>
              <a:endParaRPr lang="zh-CN" altLang="en-US" sz="2400" b="1">
                <a:latin typeface="微软雅黑" panose="020b0503020204020204" pitchFamily="34" charset="-122"/>
                <a:ea typeface="微软雅黑" panose="020b0503020204020204" pitchFamily="34" charset="-122"/>
              </a:endParaRPr>
            </a:p>
          </p:txBody>
        </p:sp>
      </p:grpSp>
      <p:sp>
        <p:nvSpPr>
          <p:cNvPr id="26" name="文本框 1" title=""/>
          <p:cNvSpPr/>
          <p:nvPr>
            <p:custDataLst>
              <p:tags r:id="rId11"/>
            </p:custDataLst>
          </p:nvPr>
        </p:nvSpPr>
        <p:spPr bwMode="auto">
          <a:xfrm>
            <a:off x="119380" y="188595"/>
            <a:ext cx="61207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二、基因工程在医药卫生领域的应用</a:t>
            </a:r>
            <a:endParaRPr lang="zh-CN" altLang="en-US" sz="2800" b="1">
              <a:solidFill>
                <a:schemeClr val="lt1"/>
              </a:solidFill>
              <a:latin typeface="黑体" panose="02010609060101010101" charset="-122"/>
              <a:ea typeface="黑体" panose="02010609060101010101" charset="-122"/>
              <a:sym typeface="+mn-ea"/>
            </a:endParaRPr>
          </a:p>
        </p:txBody>
      </p:sp>
      <p:sp>
        <p:nvSpPr>
          <p:cNvPr id="5" name="文本框 4" title=""/>
          <p:cNvSpPr txBox="1"/>
          <p:nvPr>
            <p:custDataLst>
              <p:tags r:id="rId12"/>
            </p:custDataLst>
          </p:nvPr>
        </p:nvSpPr>
        <p:spPr>
          <a:xfrm>
            <a:off x="623570" y="852805"/>
            <a:ext cx="10465435" cy="73787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0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【任务二】阅读课本90页和91页第1段，明确基因工程在医药卫生领域的应用有哪些方面？</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内容占位符 2" title=""/>
          <p:cNvSpPr>
            <a:spLocks noGrp="1"/>
          </p:cNvSpPr>
          <p:nvPr>
            <p:custDataLst>
              <p:tags r:id="rId3"/>
            </p:custDataLst>
          </p:nvPr>
        </p:nvSpPr>
        <p:spPr>
          <a:xfrm>
            <a:off x="623570" y="1426210"/>
            <a:ext cx="3750945" cy="47371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vert="horz" lIns="91440" tIns="45720" rIns="91440" bIns="45720" rtlCol="0">
            <a:normAutofit fontScale="90000"/>
          </a:bodyPr>
          <a:lstStyle>
            <a:lvl1pPr marL="449580" marR="0" indent="-449580" algn="l" defTabSz="914400" rtl="0" eaLnBrk="1" fontAlgn="auto" latinLnBrk="0" hangingPunct="1">
              <a:lnSpc>
                <a:spcPts val="4500"/>
              </a:lnSpc>
              <a:spcBef>
                <a:spcPts val="600"/>
              </a:spcBef>
              <a:spcAft>
                <a:spcPts val="600"/>
              </a:spcAft>
              <a:buClrTx/>
              <a:buSzTx/>
              <a:buFont typeface="+mj-lt"/>
              <a:buAutoNum type="romanUcPeriod"/>
              <a:defRPr sz="3000" kern="1200" baseline="0">
                <a:solidFill>
                  <a:schemeClr val="tx1"/>
                </a:solidFill>
                <a:latin typeface="Times New Roman" panose="02020603050405020304" pitchFamily="18" charset="0"/>
                <a:ea typeface="等线" panose="02010600030101010101" pitchFamily="2" charset="-122"/>
                <a:cs typeface="+mn-cs"/>
              </a:defRPr>
            </a:lvl1pPr>
            <a:lvl2pPr marL="808355" indent="-358775" algn="l" defTabSz="914400" rtl="0" eaLnBrk="1" latinLnBrk="0" hangingPunct="1">
              <a:lnSpc>
                <a:spcPts val="4000"/>
              </a:lnSpc>
              <a:spcBef>
                <a:spcPts val="600"/>
              </a:spcBef>
              <a:spcAft>
                <a:spcPts val="600"/>
              </a:spcAft>
              <a:buFont typeface="+mj-lt"/>
              <a:buAutoNum type="arabicPeriod"/>
              <a:defRPr lang="en-US" altLang="zh-CN" sz="2500" kern="1200" baseline="0" smtClean="0">
                <a:solidFill>
                  <a:schemeClr val="tx1"/>
                </a:solidFill>
                <a:latin typeface="Times New Roman" panose="02020603050405020304" pitchFamily="18" charset="0"/>
                <a:ea typeface="等线" panose="02010600030101010101" pitchFamily="2" charset="-122"/>
                <a:cs typeface="+mn-cs"/>
              </a:defRPr>
            </a:lvl2pPr>
            <a:lvl3pPr marL="800100" marR="0" indent="-342900" algn="l" defTabSz="914400" rtl="0" eaLnBrk="1" fontAlgn="auto" latinLnBrk="0" hangingPunct="1">
              <a:lnSpc>
                <a:spcPts val="4000"/>
              </a:lnSpc>
              <a:spcBef>
                <a:spcPts val="600"/>
              </a:spcBef>
              <a:spcAft>
                <a:spcPts val="600"/>
              </a:spcAft>
              <a:buClrTx/>
              <a:buSzTx/>
              <a:buFont typeface="Wingdings" panose="05000000000000000000" pitchFamily="2" charset="2"/>
              <a:buChar char="ü"/>
              <a:defRPr lang="zh-CN" altLang="en-US" sz="2500" kern="1200" baseline="0">
                <a:solidFill>
                  <a:schemeClr val="tx1"/>
                </a:solidFill>
                <a:latin typeface="Times New Roman" panose="02020603050405020304" pitchFamily="18" charset="0"/>
                <a:ea typeface="等线 Light"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00000"/>
              </a:lnSpc>
              <a:buNone/>
            </a:pPr>
            <a:r>
              <a:rPr lang="en-US" altLang="zh-CN" sz="2400" b="1">
                <a:solidFill>
                  <a:srgbClr val="5B9BD5"/>
                </a:solidFill>
                <a:latin typeface="微软雅黑" panose="020b0503020204020204" pitchFamily="34" charset="-122"/>
                <a:ea typeface="微软雅黑" panose="020b0503020204020204" pitchFamily="34" charset="-122"/>
                <a:sym typeface="+mn-ea"/>
              </a:rPr>
              <a:t>Ⅱ.</a:t>
            </a:r>
            <a:r>
              <a:rPr lang="zh-CN" altLang="en-US" sz="2400" b="1">
                <a:solidFill>
                  <a:srgbClr val="5B9BD5"/>
                </a:solidFill>
                <a:latin typeface="微软雅黑" panose="020b0503020204020204" pitchFamily="34" charset="-122"/>
                <a:ea typeface="微软雅黑" panose="020b0503020204020204" pitchFamily="34" charset="-122"/>
                <a:sym typeface="+mn-ea"/>
              </a:rPr>
              <a:t>利用哺乳动物生产药物</a:t>
            </a:r>
            <a:endParaRPr lang="zh-CN" altLang="en-US" sz="2400" b="1">
              <a:solidFill>
                <a:srgbClr val="5B9BD5"/>
              </a:solidFill>
              <a:latin typeface="微软雅黑" panose="020b0503020204020204" pitchFamily="34" charset="-122"/>
              <a:ea typeface="微软雅黑" panose="020b0503020204020204" pitchFamily="34" charset="-122"/>
              <a:sym typeface="+mn-ea"/>
            </a:endParaRPr>
          </a:p>
        </p:txBody>
      </p:sp>
      <p:pic>
        <p:nvPicPr>
          <p:cNvPr id="4" name="图片 3" title=""/>
          <p:cNvPicPr>
            <a:picLocks noChangeAspect="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2099" y="1845573"/>
            <a:ext cx="9491472" cy="5114544"/>
          </a:xfrm>
          <a:prstGeom prst="rect">
            <a:avLst/>
          </a:prstGeom>
        </p:spPr>
      </p:pic>
      <p:sp>
        <p:nvSpPr>
          <p:cNvPr id="26" name="文本框 1" title=""/>
          <p:cNvSpPr/>
          <p:nvPr>
            <p:custDataLst>
              <p:tags r:id="rId6"/>
            </p:custDataLst>
          </p:nvPr>
        </p:nvSpPr>
        <p:spPr bwMode="auto">
          <a:xfrm>
            <a:off x="119380" y="44450"/>
            <a:ext cx="6120765"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800" b="1">
                <a:solidFill>
                  <a:schemeClr val="lt1"/>
                </a:solidFill>
                <a:latin typeface="黑体" panose="02010609060101010101" charset="-122"/>
                <a:ea typeface="黑体" panose="02010609060101010101" charset="-122"/>
                <a:sym typeface="+mn-ea"/>
              </a:rPr>
              <a:t>二、基因工程在医药卫生领域的应用</a:t>
            </a:r>
            <a:endParaRPr lang="zh-CN" altLang="en-US" sz="2800" b="1">
              <a:solidFill>
                <a:schemeClr val="lt1"/>
              </a:solidFill>
              <a:latin typeface="黑体" panose="02010609060101010101" charset="-122"/>
              <a:ea typeface="黑体" panose="02010609060101010101" charset="-122"/>
              <a:sym typeface="+mn-ea"/>
            </a:endParaRPr>
          </a:p>
        </p:txBody>
      </p:sp>
      <p:sp>
        <p:nvSpPr>
          <p:cNvPr id="6" name="文本框 5" title=""/>
          <p:cNvSpPr txBox="1"/>
          <p:nvPr>
            <p:custDataLst>
              <p:tags r:id="rId7"/>
            </p:custDataLst>
          </p:nvPr>
        </p:nvSpPr>
        <p:spPr>
          <a:xfrm>
            <a:off x="623570" y="620395"/>
            <a:ext cx="10465435" cy="737870"/>
          </a:xfrm>
          <a:prstGeom prst="rect">
            <a:avLst/>
          </a:prstGeom>
          <a:solidFill>
            <a:schemeClr val="bg1"/>
          </a:solidFill>
          <a:ln w="28575" cmpd="sng">
            <a:solidFill>
              <a:srgbClr val="FF000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0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【任务二】阅读课本90页和91页第1段，明确基因工程在医药卫生领域的应用有哪些方面？</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p="http://schemas.openxmlformats.org/presentationml/2006/main">
  <p:tag name="AS_UNIQUEID" val="7067"/>
</p:tagLst>
</file>

<file path=ppt/tags/tag10.xml><?xml version="1.0" encoding="utf-8"?>
<p:tagLst xmlns:p="http://schemas.openxmlformats.org/presentationml/2006/main">
  <p:tag name="AS_UNIQUEID" val="707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7059"/>
</p:tagLst>
</file>

<file path=ppt/tags/tag101.xml><?xml version="1.0" encoding="utf-8"?>
<p:tagLst xmlns:p="http://schemas.openxmlformats.org/presentationml/2006/main">
  <p:tag name="AS_UNIQUEID" val="7163"/>
</p:tagLst>
</file>

<file path=ppt/tags/tag102.xml><?xml version="1.0" encoding="utf-8"?>
<p:tagLst xmlns:p="http://schemas.openxmlformats.org/presentationml/2006/main">
  <p:tag name="AS_UNIQUEID" val="7066"/>
  <p:tag name="KSO_WM_UNIT_TEXT_FILL_FORE_SCHEMECOLOR_INDEX" val="13"/>
  <p:tag name="KSO_WM_UNIT_TEXT_FILL_FORE_SCHEMECOLOR_INDEX_BRIGHTNESS" val="0"/>
  <p:tag name="KSO_WM_UNIT_TEXT_FILL_TYPE" val="1"/>
</p:tagLst>
</file>

<file path=ppt/tags/tag103.xml><?xml version="1.0" encoding="utf-8"?>
<p:tagLst xmlns:p="http://schemas.openxmlformats.org/presentationml/2006/main">
  <p:tag name="AS_UNIQUEID" val="7164"/>
  <p:tag name="KSO_WM_BEAUTIFY_FLAG" val="#wm#"/>
  <p:tag name="KSO_WM_TAG_VERSION" val="1.0"/>
  <p:tag name="KSO_WM_TEMPLATE_CATEGORY" val="custom"/>
  <p:tag name="KSO_WM_TEMPLATE_INDEX" val="20176295"/>
  <p:tag name="KSO_WM_UNIT_COMPATIBLE" val="0"/>
  <p:tag name="KSO_WM_UNIT_DIAGRAM_ISNUMVISUAL" val="0"/>
  <p:tag name="KSO_WM_UNIT_DIAGRAM_ISREFERUNIT" val="0"/>
  <p:tag name="KSO_WM_UNIT_HIGHLIGHT" val="0"/>
  <p:tag name="KSO_WM_UNIT_ID" val="custom20176295_1*a*1"/>
  <p:tag name="KSO_WM_UNIT_INDEX" val="1"/>
  <p:tag name="KSO_WM_UNIT_ISCONTENTSTITLE" val="0"/>
  <p:tag name="KSO_WM_UNIT_ISNUMDGMTITLE" val="0"/>
  <p:tag name="KSO_WM_UNIT_LAYERLEVEL" val="1"/>
  <p:tag name="KSO_WM_UNIT_NOCLEAR" val="0"/>
  <p:tag name="KSO_WM_UNIT_PRESET_TEXT_INDEX" val="3"/>
  <p:tag name="KSO_WM_UNIT_PRESET_TEXT_LEN" val="17"/>
  <p:tag name="KSO_WM_UNIT_TEXT_FILL_FORE_SCHEMECOLOR_INDEX" val="10"/>
  <p:tag name="KSO_WM_UNIT_TEXT_FILL_FORE_SCHEMECOLOR_INDEX_BRIGHTNESS" val="0"/>
  <p:tag name="KSO_WM_UNIT_TEXT_FILL_TYPE" val="1"/>
  <p:tag name="KSO_WM_UNIT_TYPE" val="a"/>
  <p:tag name="KSO_WM_UNIT_VALUE" val="17"/>
</p:tagLst>
</file>

<file path=ppt/tags/tag104.xml><?xml version="1.0" encoding="utf-8"?>
<p:tagLst xmlns:p="http://schemas.openxmlformats.org/presentationml/2006/main">
  <p:tag name="AS_UNIQUEID" val="7165"/>
  <p:tag name="KSO_WM_BEAUTIFY_FLAG" val="#wm#"/>
  <p:tag name="KSO_WM_TAG_VERSION" val="1.0"/>
  <p:tag name="KSO_WM_TEMPLATE_CATEGORY" val="custom"/>
  <p:tag name="KSO_WM_TEMPLATE_INDEX" val="20176295"/>
  <p:tag name="KSO_WM_UNIT_COMPATIBLE" val="0"/>
  <p:tag name="KSO_WM_UNIT_DIAGRAM_ISNUMVISUAL" val="0"/>
  <p:tag name="KSO_WM_UNIT_DIAGRAM_ISREFERUNIT" val="0"/>
  <p:tag name="KSO_WM_UNIT_HIGHLIGHT" val="0"/>
  <p:tag name="KSO_WM_UNIT_ID" val="custom20176295_1*b*1"/>
  <p:tag name="KSO_WM_UNIT_INDEX" val="1"/>
  <p:tag name="KSO_WM_UNIT_ISCONTENTSTITLE" val="0"/>
  <p:tag name="KSO_WM_UNIT_ISNUMDGMTITLE" val="0"/>
  <p:tag name="KSO_WM_UNIT_LAYERLEVEL" val="1"/>
  <p:tag name="KSO_WM_UNIT_NOCLEAR" val="0"/>
  <p:tag name="KSO_WM_UNIT_PRESET_TEXT_INDEX" val="3"/>
  <p:tag name="KSO_WM_UNIT_PRESET_TEXT_LEN" val="17"/>
  <p:tag name="KSO_WM_UNIT_TEXT_FILL_FORE_SCHEMECOLOR_INDEX" val="10"/>
  <p:tag name="KSO_WM_UNIT_TEXT_FILL_FORE_SCHEMECOLOR_INDEX_BRIGHTNESS" val="0"/>
  <p:tag name="KSO_WM_UNIT_TEXT_FILL_TYPE" val="1"/>
  <p:tag name="KSO_WM_UNIT_TYPE" val="b"/>
  <p:tag name="KSO_WM_UNIT_VALUE" val="70"/>
</p:tagLst>
</file>

<file path=ppt/tags/tag105.xml><?xml version="1.0" encoding="utf-8"?>
<p:tagLst xmlns:p="http://schemas.openxmlformats.org/presentationml/2006/main">
  <p:tag name="AS_UNIQUEID" val="7166"/>
</p:tagLst>
</file>

<file path=ppt/tags/tag106.xml><?xml version="1.0" encoding="utf-8"?>
<p:tagLst xmlns:p="http://schemas.openxmlformats.org/presentationml/2006/main">
  <p:tag name="AS_UNIQUEID" val="7167"/>
</p:tagLst>
</file>

<file path=ppt/tags/tag107.xml><?xml version="1.0" encoding="utf-8"?>
<p:tagLst xmlns:p="http://schemas.openxmlformats.org/presentationml/2006/main">
  <p:tag name="AS_UNIQUEID" val="7168"/>
  <p:tag name="KSO_WM_BEAUTIFY_FLAG" val=""/>
</p:tagLst>
</file>

<file path=ppt/tags/tag108.xml><?xml version="1.0" encoding="utf-8"?>
<p:tagLst xmlns:p="http://schemas.openxmlformats.org/presentationml/2006/main">
  <p:tag name="KSO_WM_BEAUTIFY_FLAG" val="#wm#"/>
  <p:tag name="KSO_WM_COMBINE_RELATE_SLIDE_ID" val="background30174443_1"/>
  <p:tag name="KSO_WM_SLIDE_ID" val="custom20176295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COLOR_TYPE" val="0"/>
  <p:tag name="KSO_WM_TEMPLATE_INDEX" val="20176295"/>
  <p:tag name="KSO_WM_TEMPLATE_MASTER_TYPE" val="1"/>
  <p:tag name="KSO_WM_TEMPLATE_SUBCATEGORY" val="0"/>
  <p:tag name="KSO_WM_TEMPLATE_THUMBS_INDEX" val="1、4、6、12、13、19、20、26、30、34、36、"/>
</p:tagLst>
</file>

<file path=ppt/tags/tag109.xml><?xml version="1.0" encoding="utf-8"?>
<p:tagLst xmlns:p="http://schemas.openxmlformats.org/presentationml/2006/main">
  <p:tag name="AS_UNIQUEID" val="7169"/>
</p:tagLst>
</file>

<file path=ppt/tags/tag11.xml><?xml version="1.0" encoding="utf-8"?>
<p:tagLst xmlns:p="http://schemas.openxmlformats.org/presentationml/2006/main">
  <p:tag name="AS_UNIQUEID" val="707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AS_UNIQUEID" val="7170"/>
  <p:tag name="KSO_WM_BEAUTIFY_FLAG" val="#wm#"/>
  <p:tag name="KSO_WM_TAG_VERSION" val="1.0"/>
  <p:tag name="KSO_WM_TEMPLATE_CATEGORY" val="diagram"/>
  <p:tag name="KSO_WM_TEMPLATE_INDEX" val="20186151"/>
  <p:tag name="KSO_WM_UNIT_ID" val="diagram20186151_2*h_i*1_1"/>
  <p:tag name="KSO_WM_UNIT_INDEX" val="1_1"/>
  <p:tag name="KSO_WM_UNIT_LAYERLEVEL" val="1_1"/>
  <p:tag name="KSO_WM_UNIT_TYPE" val="h_i"/>
</p:tagLst>
</file>

<file path=ppt/tags/tag111.xml><?xml version="1.0" encoding="utf-8"?>
<p:tagLst xmlns:p="http://schemas.openxmlformats.org/presentationml/2006/main">
  <p:tag name="AS_UNIQUEID" val="7171"/>
  <p:tag name="KSO_WM_BEAUTIFY_FLAG" val="#wm#"/>
  <p:tag name="KSO_WM_TAG_VERSION" val="1.0"/>
  <p:tag name="KSO_WM_TEMPLATE_CATEGORY" val="diagram"/>
  <p:tag name="KSO_WM_TEMPLATE_INDEX" val="20186151"/>
  <p:tag name="KSO_WM_UNIT_CLEAR" val="0"/>
  <p:tag name="KSO_WM_UNIT_COMPATIBLE" val="0"/>
  <p:tag name="KSO_WM_UNIT_HIGHLIGHT" val="0"/>
  <p:tag name="KSO_WM_UNIT_ID" val="diagram20186151_2*h_a*1_1"/>
  <p:tag name="KSO_WM_UNIT_INDEX" val="1_1"/>
  <p:tag name="KSO_WM_UNIT_LAYERLEVEL" val="1_1"/>
  <p:tag name="KSO_WM_UNIT_PRESET_TEXT" val="目录"/>
  <p:tag name="KSO_WM_UNIT_TYPE" val="h_a"/>
  <p:tag name="KSO_WM_UNIT_VALUE" val="2"/>
</p:tagLst>
</file>

<file path=ppt/tags/tag112.xml><?xml version="1.0" encoding="utf-8"?>
<p:tagLst xmlns:p="http://schemas.openxmlformats.org/presentationml/2006/main">
  <p:tag name="AS_UNIQUEID" val="7172"/>
  <p:tag name="KSO_WM_BEAUTIFY_FLAG" val="#wm#"/>
  <p:tag name="KSO_WM_TAG_VERSION" val="1.0"/>
  <p:tag name="KSO_WM_TEMPLATE_CATEGORY" val="diagram"/>
  <p:tag name="KSO_WM_TEMPLATE_INDEX" val="20186151"/>
  <p:tag name="KSO_WM_UNIT_CLEAR" val="0"/>
  <p:tag name="KSO_WM_UNIT_COMPATIBLE" val="0"/>
  <p:tag name="KSO_WM_UNIT_HIGHLIGHT" val="0"/>
  <p:tag name="KSO_WM_UNIT_ID" val="diagram20186151_2*h_a*1_2"/>
  <p:tag name="KSO_WM_UNIT_INDEX" val="1_2"/>
  <p:tag name="KSO_WM_UNIT_LAYERLEVEL" val="1_1"/>
  <p:tag name="KSO_WM_UNIT_PRESET_TEXT" val="CONTENT"/>
  <p:tag name="KSO_WM_UNIT_TYPE" val="h_a"/>
  <p:tag name="KSO_WM_UNIT_VALUE" val="6"/>
</p:tagLst>
</file>

<file path=ppt/tags/tag113.xml><?xml version="1.0" encoding="utf-8"?>
<p:tagLst xmlns:p="http://schemas.openxmlformats.org/presentationml/2006/main">
  <p:tag name="AS_UNIQUEID" val="7173"/>
  <p:tag name="KSO_WM_BEAUTIFY_FLAG" val="#wm#"/>
  <p:tag name="KSO_WM_TAG_VERSION" val="1.0"/>
  <p:tag name="KSO_WM_TEMPLATE_CATEGORY" val="diagram"/>
  <p:tag name="KSO_WM_TEMPLATE_INDEX" val="20186151"/>
  <p:tag name="KSO_WM_UNIT_ID" val="diagram20186151_2*h_i*1_2"/>
  <p:tag name="KSO_WM_UNIT_INDEX" val="1_2"/>
  <p:tag name="KSO_WM_UNIT_LAYERLEVEL" val="1_1"/>
  <p:tag name="KSO_WM_UNIT_TYPE" val="h_i"/>
</p:tagLst>
</file>

<file path=ppt/tags/tag114.xml><?xml version="1.0" encoding="utf-8"?>
<p:tagLst xmlns:p="http://schemas.openxmlformats.org/presentationml/2006/main">
  <p:tag name="AS_UNIQUEID" val="7174"/>
  <p:tag name="KSO_WM_BEAUTIFY_FLAG" val="#wm#"/>
  <p:tag name="KSO_WM_DIAGRAM_GROUP_CODE" val="l1-1"/>
  <p:tag name="KSO_WM_TAG_VERSION" val="1.0"/>
  <p:tag name="KSO_WM_TEMPLATE_CATEGORY" val="diagram"/>
  <p:tag name="KSO_WM_TEMPLATE_INDEX" val="20186151"/>
  <p:tag name="KSO_WM_UNIT_ID" val="diagram20186151_2*l_h_i*1_1_1"/>
  <p:tag name="KSO_WM_UNIT_INDEX" val="1_1_1"/>
  <p:tag name="KSO_WM_UNIT_LAYERLEVEL" val="1_1_1"/>
  <p:tag name="KSO_WM_UNIT_TEXT_FILL_FORE_SCHEMECOLOR_INDEX" val="15"/>
  <p:tag name="KSO_WM_UNIT_TEXT_FILL_TYPE" val="1"/>
  <p:tag name="KSO_WM_UNIT_TYPE" val="l_h_i"/>
  <p:tag name="KSO_WM_UNIT_USESOURCEFORMAT_APPLY" val="1"/>
</p:tagLst>
</file>

<file path=ppt/tags/tag115.xml><?xml version="1.0" encoding="utf-8"?>
<p:tagLst xmlns:p="http://schemas.openxmlformats.org/presentationml/2006/main">
  <p:tag name="AS_UNIQUEID" val="7175"/>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1_1"/>
  <p:tag name="KSO_WM_UNIT_INDEX" val="1_1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116.xml><?xml version="1.0" encoding="utf-8"?>
<p:tagLst xmlns:p="http://schemas.openxmlformats.org/presentationml/2006/main">
  <p:tag name="AS_UNIQUEID" val="7176"/>
  <p:tag name="KSO_WM_BEAUTIFY_FLAG" val="#wm#"/>
  <p:tag name="KSO_WM_DIAGRAM_GROUP_CODE" val="l1-1"/>
  <p:tag name="KSO_WM_TAG_VERSION" val="1.0"/>
  <p:tag name="KSO_WM_TEMPLATE_CATEGORY" val="diagram"/>
  <p:tag name="KSO_WM_TEMPLATE_INDEX" val="20186151"/>
  <p:tag name="KSO_WM_UNIT_ID" val="diagram20186151_2*l_h_i*1_2_1"/>
  <p:tag name="KSO_WM_UNIT_INDEX" val="1_2_1"/>
  <p:tag name="KSO_WM_UNIT_LAYERLEVEL" val="1_1_1"/>
  <p:tag name="KSO_WM_UNIT_TEXT_FILL_FORE_SCHEMECOLOR_INDEX" val="15"/>
  <p:tag name="KSO_WM_UNIT_TEXT_FILL_TYPE" val="1"/>
  <p:tag name="KSO_WM_UNIT_TYPE" val="l_h_i"/>
  <p:tag name="KSO_WM_UNIT_USESOURCEFORMAT_APPLY" val="1"/>
</p:tagLst>
</file>

<file path=ppt/tags/tag117.xml><?xml version="1.0" encoding="utf-8"?>
<p:tagLst xmlns:p="http://schemas.openxmlformats.org/presentationml/2006/main">
  <p:tag name="AS_UNIQUEID" val="7177"/>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2_1"/>
  <p:tag name="KSO_WM_UNIT_INDEX" val="1_2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118.xml><?xml version="1.0" encoding="utf-8"?>
<p:tagLst xmlns:p="http://schemas.openxmlformats.org/presentationml/2006/main">
  <p:tag name="AS_UNIQUEID" val="7178"/>
  <p:tag name="KSO_WM_BEAUTIFY_FLAG" val="#wm#"/>
  <p:tag name="KSO_WM_DIAGRAM_GROUP_CODE" val="l1-1"/>
  <p:tag name="KSO_WM_TAG_VERSION" val="1.0"/>
  <p:tag name="KSO_WM_TEMPLATE_CATEGORY" val="diagram"/>
  <p:tag name="KSO_WM_TEMPLATE_INDEX" val="20186151"/>
  <p:tag name="KSO_WM_UNIT_ID" val="diagram20186151_2*l_h_i*1_3_1"/>
  <p:tag name="KSO_WM_UNIT_INDEX" val="1_3_1"/>
  <p:tag name="KSO_WM_UNIT_LAYERLEVEL" val="1_1_1"/>
  <p:tag name="KSO_WM_UNIT_TEXT_FILL_FORE_SCHEMECOLOR_INDEX" val="15"/>
  <p:tag name="KSO_WM_UNIT_TEXT_FILL_TYPE" val="1"/>
  <p:tag name="KSO_WM_UNIT_TYPE" val="l_h_i"/>
  <p:tag name="KSO_WM_UNIT_USESOURCEFORMAT_APPLY" val="1"/>
</p:tagLst>
</file>

<file path=ppt/tags/tag119.xml><?xml version="1.0" encoding="utf-8"?>
<p:tagLst xmlns:p="http://schemas.openxmlformats.org/presentationml/2006/main">
  <p:tag name="AS_UNIQUEID" val="698"/>
  <p:tag name="KSO_WM_BEAUTIFY_FLAG" val=""/>
</p:tagLst>
</file>

<file path=ppt/tags/tag12.xml><?xml version="1.0" encoding="utf-8"?>
<p:tagLst xmlns:p="http://schemas.openxmlformats.org/presentationml/2006/main">
  <p:tag name="AS_UNIQUEID" val="707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AS_UNIQUEID" val="7179"/>
  <p:tag name="KSO_WM_BEAUTIFY_FLAG" val=""/>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3_1"/>
  <p:tag name="KSO_WM_UNIT_INDEX" val="1_3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121.xml><?xml version="1.0" encoding="utf-8"?>
<p:tagLst xmlns:p="http://schemas.openxmlformats.org/presentationml/2006/main">
  <p:tag name="KSO_WM_BEAUTIFY_FLAG" val="#wm#"/>
  <p:tag name="KSO_WM_DIAGRAM_GROUP_CODE" val="l1-1"/>
  <p:tag name="KSO_WM_SLIDE_ID" val="diagram20186151_2"/>
  <p:tag name="KSO_WM_SLIDE_INDEX" val="2"/>
  <p:tag name="KSO_WM_SLIDE_ITEM_CNT" val="4"/>
  <p:tag name="KSO_WM_SLIDE_LAYOUT" val="h_l"/>
  <p:tag name="KSO_WM_SLIDE_LAYOUT_CNT" val="1_1"/>
  <p:tag name="KSO_WM_SLIDE_POSITION" val="90*120"/>
  <p:tag name="KSO_WM_SLIDE_SIZE" val="738*327"/>
  <p:tag name="KSO_WM_SLIDE_SUBTYPE" val="diag"/>
  <p:tag name="KSO_WM_SLIDE_TYPE" val="contents"/>
  <p:tag name="KSO_WM_TAG_VERSION" val="1.0"/>
  <p:tag name="KSO_WM_TEMPLATE_CATEGORY" val="diagram"/>
  <p:tag name="KSO_WM_TEMPLATE_INDEX" val="20186151"/>
</p:tagLst>
</file>

<file path=ppt/tags/tag122.xml><?xml version="1.0" encoding="utf-8"?>
<p:tagLst xmlns:p="http://schemas.openxmlformats.org/presentationml/2006/main">
  <p:tag name="AS_UNIQUEID" val="7180"/>
</p:tagLst>
</file>

<file path=ppt/tags/tag123.xml><?xml version="1.0" encoding="utf-8"?>
<p:tagLst xmlns:p="http://schemas.openxmlformats.org/presentationml/2006/main">
  <p:tag name="AS_UNIQUEID" val="7181"/>
</p:tagLst>
</file>

<file path=ppt/tags/tag124.xml><?xml version="1.0" encoding="utf-8"?>
<p:tagLst xmlns:p="http://schemas.openxmlformats.org/presentationml/2006/main">
  <p:tag name="AS_UNIQUEID" val="7182"/>
</p:tagLst>
</file>

<file path=ppt/tags/tag125.xml><?xml version="1.0" encoding="utf-8"?>
<p:tagLst xmlns:p="http://schemas.openxmlformats.org/presentationml/2006/main">
  <p:tag name="AS_UNIQUEID" val="7183"/>
</p:tagLst>
</file>

<file path=ppt/tags/tag126.xml><?xml version="1.0" encoding="utf-8"?>
<p:tagLst xmlns:p="http://schemas.openxmlformats.org/presentationml/2006/main">
  <p:tag name="AS_UNIQUEID" val="1541"/>
</p:tagLst>
</file>

<file path=ppt/tags/tag127.xml><?xml version="1.0" encoding="utf-8"?>
<p:tagLst xmlns:p="http://schemas.openxmlformats.org/presentationml/2006/main">
  <p:tag name="AS_UNIQUEID" val="7184"/>
</p:tagLst>
</file>

<file path=ppt/tags/tag128.xml><?xml version="1.0" encoding="utf-8"?>
<p:tagLst xmlns:p="http://schemas.openxmlformats.org/presentationml/2006/main">
  <p:tag name="AS_UNIQUEID" val="7185"/>
</p:tagLst>
</file>

<file path=ppt/tags/tag129.xml><?xml version="1.0" encoding="utf-8"?>
<p:tagLst xmlns:p="http://schemas.openxmlformats.org/presentationml/2006/main">
  <p:tag name="AS_UNIQUEID" val="7186"/>
  <p:tag name="KSO_WM_BEAUTIFY_FLAG" val=""/>
</p:tagLst>
</file>

<file path=ppt/tags/tag13.xml><?xml version="1.0" encoding="utf-8"?>
<p:tagLst xmlns:p="http://schemas.openxmlformats.org/presentationml/2006/main">
  <p:tag name="AS_UNIQUEID" val="7079"/>
</p:tagLst>
</file>

<file path=ppt/tags/tag130.xml><?xml version="1.0" encoding="utf-8"?>
<p:tagLst xmlns:p="http://schemas.openxmlformats.org/presentationml/2006/main">
  <p:tag name="AS_UNIQUEID" val="7187"/>
</p:tagLst>
</file>

<file path=ppt/tags/tag131.xml><?xml version="1.0" encoding="utf-8"?>
<p:tagLst xmlns:p="http://schemas.openxmlformats.org/presentationml/2006/main">
  <p:tag name="AS_UNIQUEID" val="7188"/>
</p:tagLst>
</file>

<file path=ppt/tags/tag132.xml><?xml version="1.0" encoding="utf-8"?>
<p:tagLst xmlns:p="http://schemas.openxmlformats.org/presentationml/2006/main">
  <p:tag name="AS_UNIQUEID" val="7189"/>
</p:tagLst>
</file>

<file path=ppt/tags/tag133.xml><?xml version="1.0" encoding="utf-8"?>
<p:tagLst xmlns:p="http://schemas.openxmlformats.org/presentationml/2006/main">
  <p:tag name="AS_UNIQUEID" val="7190"/>
</p:tagLst>
</file>

<file path=ppt/tags/tag134.xml><?xml version="1.0" encoding="utf-8"?>
<p:tagLst xmlns:p="http://schemas.openxmlformats.org/presentationml/2006/main">
  <p:tag name="AS_UNIQUEID" val="7191"/>
</p:tagLst>
</file>

<file path=ppt/tags/tag135.xml><?xml version="1.0" encoding="utf-8"?>
<p:tagLst xmlns:p="http://schemas.openxmlformats.org/presentationml/2006/main">
  <p:tag name="AS_UNIQUEID" val="7192"/>
</p:tagLst>
</file>

<file path=ppt/tags/tag136.xml><?xml version="1.0" encoding="utf-8"?>
<p:tagLst xmlns:p="http://schemas.openxmlformats.org/presentationml/2006/main">
  <p:tag name="AS_UNIQUEID" val="7193"/>
</p:tagLst>
</file>

<file path=ppt/tags/tag137.xml><?xml version="1.0" encoding="utf-8"?>
<p:tagLst xmlns:p="http://schemas.openxmlformats.org/presentationml/2006/main">
  <p:tag name="AS_UNIQUEID" val="1541"/>
</p:tagLst>
</file>

<file path=ppt/tags/tag138.xml><?xml version="1.0" encoding="utf-8"?>
<p:tagLst xmlns:p="http://schemas.openxmlformats.org/presentationml/2006/main">
  <p:tag name="AS_UNIQUEID" val="7194"/>
</p:tagLst>
</file>

<file path=ppt/tags/tag139.xml><?xml version="1.0" encoding="utf-8"?>
<p:tagLst xmlns:p="http://schemas.openxmlformats.org/presentationml/2006/main">
  <p:tag name="AS_UNIQUEID" val="7195"/>
  <p:tag name="KSO_WM_BEAUTIFY_FLAG" val=""/>
</p:tagLst>
</file>

<file path=ppt/tags/tag14.xml><?xml version="1.0" encoding="utf-8"?>
<p:tagLst xmlns:p="http://schemas.openxmlformats.org/presentationml/2006/main">
  <p:tag name="AS_UNIQUEID" val="708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7196"/>
</p:tagLst>
</file>

<file path=ppt/tags/tag141.xml><?xml version="1.0" encoding="utf-8"?>
<p:tagLst xmlns:p="http://schemas.openxmlformats.org/presentationml/2006/main">
  <p:tag name="AS_UNIQUEID" val="7197"/>
  <p:tag name="KSO_WM_BEAUTIFY_FLAG" val=""/>
</p:tagLst>
</file>

<file path=ppt/tags/tag142.xml><?xml version="1.0" encoding="utf-8"?>
<p:tagLst xmlns:p="http://schemas.openxmlformats.org/presentationml/2006/main">
  <p:tag name="AS_UNIQUEID" val="7198"/>
</p:tagLst>
</file>

<file path=ppt/tags/tag143.xml><?xml version="1.0" encoding="utf-8"?>
<p:tagLst xmlns:p="http://schemas.openxmlformats.org/presentationml/2006/main">
  <p:tag name="AS_UNIQUEID" val="7199"/>
</p:tagLst>
</file>

<file path=ppt/tags/tag144.xml><?xml version="1.0" encoding="utf-8"?>
<p:tagLst xmlns:p="http://schemas.openxmlformats.org/presentationml/2006/main">
  <p:tag name="AS_UNIQUEID" val="7200"/>
</p:tagLst>
</file>

<file path=ppt/tags/tag145.xml><?xml version="1.0" encoding="utf-8"?>
<p:tagLst xmlns:p="http://schemas.openxmlformats.org/presentationml/2006/main">
  <p:tag name="AS_UNIQUEID" val="7201"/>
</p:tagLst>
</file>

<file path=ppt/tags/tag146.xml><?xml version="1.0" encoding="utf-8"?>
<p:tagLst xmlns:p="http://schemas.openxmlformats.org/presentationml/2006/main">
  <p:tag name="AS_UNIQUEID" val="7202"/>
</p:tagLst>
</file>

<file path=ppt/tags/tag147.xml><?xml version="1.0" encoding="utf-8"?>
<p:tagLst xmlns:p="http://schemas.openxmlformats.org/presentationml/2006/main">
  <p:tag name="AS_UNIQUEID" val="7203"/>
</p:tagLst>
</file>

<file path=ppt/tags/tag148.xml><?xml version="1.0" encoding="utf-8"?>
<p:tagLst xmlns:p="http://schemas.openxmlformats.org/presentationml/2006/main">
  <p:tag name="AS_UNIQUEID" val="7204"/>
</p:tagLst>
</file>

<file path=ppt/tags/tag149.xml><?xml version="1.0" encoding="utf-8"?>
<p:tagLst xmlns:p="http://schemas.openxmlformats.org/presentationml/2006/main">
  <p:tag name="AS_UNIQUEID" val="1541"/>
  <p:tag name="KSO_WM_BEAUTIFY_FLAG" val=""/>
</p:tagLst>
</file>

<file path=ppt/tags/tag15.xml><?xml version="1.0" encoding="utf-8"?>
<p:tagLst xmlns:p="http://schemas.openxmlformats.org/presentationml/2006/main">
  <p:tag name="AS_UNIQUEID" val="708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7205"/>
</p:tagLst>
</file>

<file path=ppt/tags/tag151.xml><?xml version="1.0" encoding="utf-8"?>
<p:tagLst xmlns:p="http://schemas.openxmlformats.org/presentationml/2006/main">
  <p:tag name="AS_UNIQUEID" val="7206"/>
</p:tagLst>
</file>

<file path=ppt/tags/tag152.xml><?xml version="1.0" encoding="utf-8"?>
<p:tagLst xmlns:p="http://schemas.openxmlformats.org/presentationml/2006/main">
  <p:tag name="AS_UNIQUEID" val="7207"/>
</p:tagLst>
</file>

<file path=ppt/tags/tag153.xml><?xml version="1.0" encoding="utf-8"?>
<p:tagLst xmlns:p="http://schemas.openxmlformats.org/presentationml/2006/main">
  <p:tag name="AS_UNIQUEID" val="7208"/>
</p:tagLst>
</file>

<file path=ppt/tags/tag154.xml><?xml version="1.0" encoding="utf-8"?>
<p:tagLst xmlns:p="http://schemas.openxmlformats.org/presentationml/2006/main">
  <p:tag name="AS_UNIQUEID" val="7209"/>
</p:tagLst>
</file>

<file path=ppt/tags/tag155.xml><?xml version="1.0" encoding="utf-8"?>
<p:tagLst xmlns:p="http://schemas.openxmlformats.org/presentationml/2006/main">
  <p:tag name="AS_UNIQUEID" val="7210"/>
</p:tagLst>
</file>

<file path=ppt/tags/tag156.xml><?xml version="1.0" encoding="utf-8"?>
<p:tagLst xmlns:p="http://schemas.openxmlformats.org/presentationml/2006/main">
  <p:tag name="AS_UNIQUEID" val="7211"/>
</p:tagLst>
</file>

<file path=ppt/tags/tag157.xml><?xml version="1.0" encoding="utf-8"?>
<p:tagLst xmlns:p="http://schemas.openxmlformats.org/presentationml/2006/main">
  <p:tag name="AS_UNIQUEID" val="7212"/>
  <p:tag name="KSO_WM_BEAUTIFY_FLAG" val=""/>
</p:tagLst>
</file>

<file path=ppt/tags/tag158.xml><?xml version="1.0" encoding="utf-8"?>
<p:tagLst xmlns:p="http://schemas.openxmlformats.org/presentationml/2006/main">
  <p:tag name="AS_UNIQUEID" val="1541"/>
  <p:tag name="KSO_WM_BEAUTIFY_FLAG" val=""/>
</p:tagLst>
</file>

<file path=ppt/tags/tag159.xml><?xml version="1.0" encoding="utf-8"?>
<p:tagLst xmlns:p="http://schemas.openxmlformats.org/presentationml/2006/main">
  <p:tag name="AS_UNIQUEID" val="7414"/>
</p:tagLst>
</file>

<file path=ppt/tags/tag16.xml><?xml version="1.0" encoding="utf-8"?>
<p:tagLst xmlns:p="http://schemas.openxmlformats.org/presentationml/2006/main">
  <p:tag name="AS_UNIQUEID" val="708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7213"/>
</p:tagLst>
</file>

<file path=ppt/tags/tag161.xml><?xml version="1.0" encoding="utf-8"?>
<p:tagLst xmlns:p="http://schemas.openxmlformats.org/presentationml/2006/main">
  <p:tag name="AS_UNIQUEID" val="7214"/>
</p:tagLst>
</file>

<file path=ppt/tags/tag162.xml><?xml version="1.0" encoding="utf-8"?>
<p:tagLst xmlns:p="http://schemas.openxmlformats.org/presentationml/2006/main">
  <p:tag name="AS_UNIQUEID" val="7215"/>
</p:tagLst>
</file>

<file path=ppt/tags/tag163.xml><?xml version="1.0" encoding="utf-8"?>
<p:tagLst xmlns:p="http://schemas.openxmlformats.org/presentationml/2006/main">
  <p:tag name="AS_UNIQUEID" val="7216"/>
</p:tagLst>
</file>

<file path=ppt/tags/tag164.xml><?xml version="1.0" encoding="utf-8"?>
<p:tagLst xmlns:p="http://schemas.openxmlformats.org/presentationml/2006/main">
  <p:tag name="AS_UNIQUEID" val="7217"/>
</p:tagLst>
</file>

<file path=ppt/tags/tag165.xml><?xml version="1.0" encoding="utf-8"?>
<p:tagLst xmlns:p="http://schemas.openxmlformats.org/presentationml/2006/main">
  <p:tag name="AS_UNIQUEID" val="7218"/>
</p:tagLst>
</file>

<file path=ppt/tags/tag166.xml><?xml version="1.0" encoding="utf-8"?>
<p:tagLst xmlns:p="http://schemas.openxmlformats.org/presentationml/2006/main">
  <p:tag name="AS_UNIQUEID" val="7219"/>
</p:tagLst>
</file>

<file path=ppt/tags/tag167.xml><?xml version="1.0" encoding="utf-8"?>
<p:tagLst xmlns:p="http://schemas.openxmlformats.org/presentationml/2006/main">
  <p:tag name="AS_UNIQUEID" val="7220"/>
</p:tagLst>
</file>

<file path=ppt/tags/tag168.xml><?xml version="1.0" encoding="utf-8"?>
<p:tagLst xmlns:p="http://schemas.openxmlformats.org/presentationml/2006/main">
  <p:tag name="AS_UNIQUEID" val="7221"/>
</p:tagLst>
</file>

<file path=ppt/tags/tag169.xml><?xml version="1.0" encoding="utf-8"?>
<p:tagLst xmlns:p="http://schemas.openxmlformats.org/presentationml/2006/main">
  <p:tag name="AS_UNIQUEID" val="7222"/>
</p:tagLst>
</file>

<file path=ppt/tags/tag17.xml><?xml version="1.0" encoding="utf-8"?>
<p:tagLst xmlns:p="http://schemas.openxmlformats.org/presentationml/2006/main">
  <p:tag name="AS_UNIQUEID" val="708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AS_UNIQUEID" val="7223"/>
</p:tagLst>
</file>

<file path=ppt/tags/tag171.xml><?xml version="1.0" encoding="utf-8"?>
<p:tagLst xmlns:p="http://schemas.openxmlformats.org/presentationml/2006/main">
  <p:tag name="AS_UNIQUEID" val="7224"/>
</p:tagLst>
</file>

<file path=ppt/tags/tag172.xml><?xml version="1.0" encoding="utf-8"?>
<p:tagLst xmlns:p="http://schemas.openxmlformats.org/presentationml/2006/main">
  <p:tag name="AS_UNIQUEID" val="7225"/>
</p:tagLst>
</file>

<file path=ppt/tags/tag173.xml><?xml version="1.0" encoding="utf-8"?>
<p:tagLst xmlns:p="http://schemas.openxmlformats.org/presentationml/2006/main">
  <p:tag name="AS_UNIQUEID" val="7226"/>
</p:tagLst>
</file>

<file path=ppt/tags/tag174.xml><?xml version="1.0" encoding="utf-8"?>
<p:tagLst xmlns:p="http://schemas.openxmlformats.org/presentationml/2006/main">
  <p:tag name="AS_UNIQUEID" val="7227"/>
</p:tagLst>
</file>

<file path=ppt/tags/tag175.xml><?xml version="1.0" encoding="utf-8"?>
<p:tagLst xmlns:p="http://schemas.openxmlformats.org/presentationml/2006/main">
  <p:tag name="AS_UNIQUEID" val="7228"/>
</p:tagLst>
</file>

<file path=ppt/tags/tag176.xml><?xml version="1.0" encoding="utf-8"?>
<p:tagLst xmlns:p="http://schemas.openxmlformats.org/presentationml/2006/main">
  <p:tag name="AS_UNIQUEID" val="1541"/>
</p:tagLst>
</file>

<file path=ppt/tags/tag177.xml><?xml version="1.0" encoding="utf-8"?>
<p:tagLst xmlns:p="http://schemas.openxmlformats.org/presentationml/2006/main">
  <p:tag name="AS_UNIQUEID" val="7229"/>
</p:tagLst>
</file>

<file path=ppt/tags/tag178.xml><?xml version="1.0" encoding="utf-8"?>
<p:tagLst xmlns:p="http://schemas.openxmlformats.org/presentationml/2006/main">
  <p:tag name="AS_UNIQUEID" val="7230"/>
</p:tagLst>
</file>

<file path=ppt/tags/tag179.xml><?xml version="1.0" encoding="utf-8"?>
<p:tagLst xmlns:p="http://schemas.openxmlformats.org/presentationml/2006/main">
  <p:tag name="AS_UNIQUEID" val="7231"/>
</p:tagLst>
</file>

<file path=ppt/tags/tag18.xml><?xml version="1.0" encoding="utf-8"?>
<p:tagLst xmlns:p="http://schemas.openxmlformats.org/presentationml/2006/main">
  <p:tag name="AS_UNIQUEID" val="708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AS_UNIQUEID" val="7232"/>
</p:tagLst>
</file>

<file path=ppt/tags/tag181.xml><?xml version="1.0" encoding="utf-8"?>
<p:tagLst xmlns:p="http://schemas.openxmlformats.org/presentationml/2006/main">
  <p:tag name="AS_UNIQUEID" val="7233"/>
</p:tagLst>
</file>

<file path=ppt/tags/tag182.xml><?xml version="1.0" encoding="utf-8"?>
<p:tagLst xmlns:p="http://schemas.openxmlformats.org/presentationml/2006/main">
  <p:tag name="AS_UNIQUEID" val="7234"/>
</p:tagLst>
</file>

<file path=ppt/tags/tag183.xml><?xml version="1.0" encoding="utf-8"?>
<p:tagLst xmlns:p="http://schemas.openxmlformats.org/presentationml/2006/main">
  <p:tag name="AS_UNIQUEID" val="7235"/>
</p:tagLst>
</file>

<file path=ppt/tags/tag184.xml><?xml version="1.0" encoding="utf-8"?>
<p:tagLst xmlns:p="http://schemas.openxmlformats.org/presentationml/2006/main">
  <p:tag name="AS_UNIQUEID" val="7236"/>
</p:tagLst>
</file>

<file path=ppt/tags/tag185.xml><?xml version="1.0" encoding="utf-8"?>
<p:tagLst xmlns:p="http://schemas.openxmlformats.org/presentationml/2006/main">
  <p:tag name="AS_UNIQUEID" val="7237"/>
</p:tagLst>
</file>

<file path=ppt/tags/tag186.xml><?xml version="1.0" encoding="utf-8"?>
<p:tagLst xmlns:p="http://schemas.openxmlformats.org/presentationml/2006/main">
  <p:tag name="AS_UNIQUEID" val="1541"/>
  <p:tag name="KSO_WM_BEAUTIFY_FLAG" val=""/>
</p:tagLst>
</file>

<file path=ppt/tags/tag187.xml><?xml version="1.0" encoding="utf-8"?>
<p:tagLst xmlns:p="http://schemas.openxmlformats.org/presentationml/2006/main">
  <p:tag name="AS_UNIQUEID" val="7238"/>
  <p:tag name="KSO_WM_BEAUTIFY_FLAG" val=""/>
</p:tagLst>
</file>

<file path=ppt/tags/tag188.xml><?xml version="1.0" encoding="utf-8"?>
<p:tagLst xmlns:p="http://schemas.openxmlformats.org/presentationml/2006/main">
  <p:tag name="AS_UNIQUEID" val="7239"/>
</p:tagLst>
</file>

<file path=ppt/tags/tag189.xml><?xml version="1.0" encoding="utf-8"?>
<p:tagLst xmlns:p="http://schemas.openxmlformats.org/presentationml/2006/main">
  <p:tag name="AS_UNIQUEID" val="7240"/>
</p:tagLst>
</file>

<file path=ppt/tags/tag19.xml><?xml version="1.0" encoding="utf-8"?>
<p:tagLst xmlns:p="http://schemas.openxmlformats.org/presentationml/2006/main">
  <p:tag name="AS_UNIQUEID" val="7085"/>
</p:tagLst>
</file>

<file path=ppt/tags/tag190.xml><?xml version="1.0" encoding="utf-8"?>
<p:tagLst xmlns:p="http://schemas.openxmlformats.org/presentationml/2006/main">
  <p:tag name="AS_UNIQUEID" val="7241"/>
</p:tagLst>
</file>

<file path=ppt/tags/tag191.xml><?xml version="1.0" encoding="utf-8"?>
<p:tagLst xmlns:p="http://schemas.openxmlformats.org/presentationml/2006/main">
  <p:tag name="AS_UNIQUEID" val="1541"/>
  <p:tag name="KSO_WM_BEAUTIFY_FLAG" val=""/>
</p:tagLst>
</file>

<file path=ppt/tags/tag192.xml><?xml version="1.0" encoding="utf-8"?>
<p:tagLst xmlns:p="http://schemas.openxmlformats.org/presentationml/2006/main">
  <p:tag name="AS_UNIQUEID" val="7242"/>
  <p:tag name="KSO_WM_BEAUTIFY_FLAG" val=""/>
</p:tagLst>
</file>

<file path=ppt/tags/tag193.xml><?xml version="1.0" encoding="utf-8"?>
<p:tagLst xmlns:p="http://schemas.openxmlformats.org/presentationml/2006/main">
  <p:tag name="AS_UNIQUEID" val="7243"/>
</p:tagLst>
</file>

<file path=ppt/tags/tag194.xml><?xml version="1.0" encoding="utf-8"?>
<p:tagLst xmlns:p="http://schemas.openxmlformats.org/presentationml/2006/main">
  <p:tag name="AS_UNIQUEID" val="7244"/>
</p:tagLst>
</file>

<file path=ppt/tags/tag195.xml><?xml version="1.0" encoding="utf-8"?>
<p:tagLst xmlns:p="http://schemas.openxmlformats.org/presentationml/2006/main">
  <p:tag name="AS_UNIQUEID" val="7245"/>
</p:tagLst>
</file>

<file path=ppt/tags/tag196.xml><?xml version="1.0" encoding="utf-8"?>
<p:tagLst xmlns:p="http://schemas.openxmlformats.org/presentationml/2006/main">
  <p:tag name="AS_UNIQUEID" val="7246"/>
</p:tagLst>
</file>

<file path=ppt/tags/tag197.xml><?xml version="1.0" encoding="utf-8"?>
<p:tagLst xmlns:p="http://schemas.openxmlformats.org/presentationml/2006/main">
  <p:tag name="AS_UNIQUEID" val="7247"/>
</p:tagLst>
</file>

<file path=ppt/tags/tag198.xml><?xml version="1.0" encoding="utf-8"?>
<p:tagLst xmlns:p="http://schemas.openxmlformats.org/presentationml/2006/main">
  <p:tag name="AS_UNIQUEID" val="1541"/>
  <p:tag name="KSO_WM_BEAUTIFY_FLAG" val=""/>
</p:tagLst>
</file>

<file path=ppt/tags/tag199.xml><?xml version="1.0" encoding="utf-8"?>
<p:tagLst xmlns:p="http://schemas.openxmlformats.org/presentationml/2006/main">
  <p:tag name="AS_UNIQUEID" val="7248"/>
  <p:tag name="KSO_WM_BEAUTIFY_FLAG" val=""/>
</p:tagLst>
</file>

<file path=ppt/tags/tag2.xml><?xml version="1.0" encoding="utf-8"?>
<p:tagLst xmlns:p="http://schemas.openxmlformats.org/presentationml/2006/main">
  <p:tag name="AS_UNIQUEID" val="706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708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7249"/>
</p:tagLst>
</file>

<file path=ppt/tags/tag201.xml><?xml version="1.0" encoding="utf-8"?>
<p:tagLst xmlns:p="http://schemas.openxmlformats.org/presentationml/2006/main">
  <p:tag name="AS_UNIQUEID" val="7250"/>
</p:tagLst>
</file>

<file path=ppt/tags/tag202.xml><?xml version="1.0" encoding="utf-8"?>
<p:tagLst xmlns:p="http://schemas.openxmlformats.org/presentationml/2006/main">
  <p:tag name="AS_UNIQUEID" val="7251"/>
</p:tagLst>
</file>

<file path=ppt/tags/tag203.xml><?xml version="1.0" encoding="utf-8"?>
<p:tagLst xmlns:p="http://schemas.openxmlformats.org/presentationml/2006/main">
  <p:tag name="AS_UNIQUEID" val="7252"/>
</p:tagLst>
</file>

<file path=ppt/tags/tag204.xml><?xml version="1.0" encoding="utf-8"?>
<p:tagLst xmlns:p="http://schemas.openxmlformats.org/presentationml/2006/main">
  <p:tag name="AS_UNIQUEID" val="7253"/>
</p:tagLst>
</file>

<file path=ppt/tags/tag205.xml><?xml version="1.0" encoding="utf-8"?>
<p:tagLst xmlns:p="http://schemas.openxmlformats.org/presentationml/2006/main">
  <p:tag name="AS_UNIQUEID" val="7254"/>
</p:tagLst>
</file>

<file path=ppt/tags/tag206.xml><?xml version="1.0" encoding="utf-8"?>
<p:tagLst xmlns:p="http://schemas.openxmlformats.org/presentationml/2006/main">
  <p:tag name="AS_UNIQUEID" val="7255"/>
</p:tagLst>
</file>

<file path=ppt/tags/tag207.xml><?xml version="1.0" encoding="utf-8"?>
<p:tagLst xmlns:p="http://schemas.openxmlformats.org/presentationml/2006/main">
  <p:tag name="AS_UNIQUEID" val="7256"/>
</p:tagLst>
</file>

<file path=ppt/tags/tag208.xml><?xml version="1.0" encoding="utf-8"?>
<p:tagLst xmlns:p="http://schemas.openxmlformats.org/presentationml/2006/main">
  <p:tag name="AS_UNIQUEID" val="7257"/>
</p:tagLst>
</file>

<file path=ppt/tags/tag209.xml><?xml version="1.0" encoding="utf-8"?>
<p:tagLst xmlns:p="http://schemas.openxmlformats.org/presentationml/2006/main">
  <p:tag name="AS_UNIQUEID" val="7258"/>
</p:tagLst>
</file>

<file path=ppt/tags/tag21.xml><?xml version="1.0" encoding="utf-8"?>
<p:tagLst xmlns:p="http://schemas.openxmlformats.org/presentationml/2006/main">
  <p:tag name="AS_UNIQUEID" val="708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7259"/>
</p:tagLst>
</file>

<file path=ppt/tags/tag211.xml><?xml version="1.0" encoding="utf-8"?>
<p:tagLst xmlns:p="http://schemas.openxmlformats.org/presentationml/2006/main">
  <p:tag name="AS_UNIQUEID" val="7260"/>
</p:tagLst>
</file>

<file path=ppt/tags/tag212.xml><?xml version="1.0" encoding="utf-8"?>
<p:tagLst xmlns:p="http://schemas.openxmlformats.org/presentationml/2006/main">
  <p:tag name="AS_UNIQUEID" val="7261"/>
</p:tagLst>
</file>

<file path=ppt/tags/tag213.xml><?xml version="1.0" encoding="utf-8"?>
<p:tagLst xmlns:p="http://schemas.openxmlformats.org/presentationml/2006/main">
  <p:tag name="AS_UNIQUEID" val="7262"/>
</p:tagLst>
</file>

<file path=ppt/tags/tag214.xml><?xml version="1.0" encoding="utf-8"?>
<p:tagLst xmlns:p="http://schemas.openxmlformats.org/presentationml/2006/main">
  <p:tag name="AS_UNIQUEID" val="7263"/>
</p:tagLst>
</file>

<file path=ppt/tags/tag215.xml><?xml version="1.0" encoding="utf-8"?>
<p:tagLst xmlns:p="http://schemas.openxmlformats.org/presentationml/2006/main">
  <p:tag name="AS_UNIQUEID" val="7264"/>
</p:tagLst>
</file>

<file path=ppt/tags/tag216.xml><?xml version="1.0" encoding="utf-8"?>
<p:tagLst xmlns:p="http://schemas.openxmlformats.org/presentationml/2006/main">
  <p:tag name="AS_UNIQUEID" val="7265"/>
</p:tagLst>
</file>

<file path=ppt/tags/tag217.xml><?xml version="1.0" encoding="utf-8"?>
<p:tagLst xmlns:p="http://schemas.openxmlformats.org/presentationml/2006/main">
  <p:tag name="AS_UNIQUEID" val="7266"/>
</p:tagLst>
</file>

<file path=ppt/tags/tag218.xml><?xml version="1.0" encoding="utf-8"?>
<p:tagLst xmlns:p="http://schemas.openxmlformats.org/presentationml/2006/main">
  <p:tag name="AS_UNIQUEID" val="7267"/>
</p:tagLst>
</file>

<file path=ppt/tags/tag219.xml><?xml version="1.0" encoding="utf-8"?>
<p:tagLst xmlns:p="http://schemas.openxmlformats.org/presentationml/2006/main">
  <p:tag name="AS_UNIQUEID" val="7268"/>
</p:tagLst>
</file>

<file path=ppt/tags/tag22.xml><?xml version="1.0" encoding="utf-8"?>
<p:tagLst xmlns:p="http://schemas.openxmlformats.org/presentationml/2006/main">
  <p:tag name="AS_UNIQUEID" val="708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7269"/>
</p:tagLst>
</file>

<file path=ppt/tags/tag221.xml><?xml version="1.0" encoding="utf-8"?>
<p:tagLst xmlns:p="http://schemas.openxmlformats.org/presentationml/2006/main">
  <p:tag name="AS_UNIQUEID" val="7270"/>
</p:tagLst>
</file>

<file path=ppt/tags/tag222.xml><?xml version="1.0" encoding="utf-8"?>
<p:tagLst xmlns:p="http://schemas.openxmlformats.org/presentationml/2006/main">
  <p:tag name="AS_UNIQUEID" val="7271"/>
</p:tagLst>
</file>

<file path=ppt/tags/tag223.xml><?xml version="1.0" encoding="utf-8"?>
<p:tagLst xmlns:p="http://schemas.openxmlformats.org/presentationml/2006/main">
  <p:tag name="AS_UNIQUEID" val="7272"/>
</p:tagLst>
</file>

<file path=ppt/tags/tag224.xml><?xml version="1.0" encoding="utf-8"?>
<p:tagLst xmlns:p="http://schemas.openxmlformats.org/presentationml/2006/main">
  <p:tag name="AS_UNIQUEID" val="7273"/>
</p:tagLst>
</file>

<file path=ppt/tags/tag225.xml><?xml version="1.0" encoding="utf-8"?>
<p:tagLst xmlns:p="http://schemas.openxmlformats.org/presentationml/2006/main">
  <p:tag name="AS_UNIQUEID" val="7274"/>
</p:tagLst>
</file>

<file path=ppt/tags/tag226.xml><?xml version="1.0" encoding="utf-8"?>
<p:tagLst xmlns:p="http://schemas.openxmlformats.org/presentationml/2006/main">
  <p:tag name="AS_UNIQUEID" val="7275"/>
</p:tagLst>
</file>

<file path=ppt/tags/tag227.xml><?xml version="1.0" encoding="utf-8"?>
<p:tagLst xmlns:p="http://schemas.openxmlformats.org/presentationml/2006/main">
  <p:tag name="AS_UNIQUEID" val="7276"/>
</p:tagLst>
</file>

<file path=ppt/tags/tag228.xml><?xml version="1.0" encoding="utf-8"?>
<p:tagLst xmlns:p="http://schemas.openxmlformats.org/presentationml/2006/main">
  <p:tag name="AS_UNIQUEID" val="7277"/>
</p:tagLst>
</file>

<file path=ppt/tags/tag229.xml><?xml version="1.0" encoding="utf-8"?>
<p:tagLst xmlns:p="http://schemas.openxmlformats.org/presentationml/2006/main">
  <p:tag name="AS_UNIQUEID" val="7278"/>
</p:tagLst>
</file>

<file path=ppt/tags/tag23.xml><?xml version="1.0" encoding="utf-8"?>
<p:tagLst xmlns:p="http://schemas.openxmlformats.org/presentationml/2006/main">
  <p:tag name="AS_UNIQUEID" val="708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7279"/>
</p:tagLst>
</file>

<file path=ppt/tags/tag231.xml><?xml version="1.0" encoding="utf-8"?>
<p:tagLst xmlns:p="http://schemas.openxmlformats.org/presentationml/2006/main">
  <p:tag name="AS_UNIQUEID" val="7280"/>
</p:tagLst>
</file>

<file path=ppt/tags/tag232.xml><?xml version="1.0" encoding="utf-8"?>
<p:tagLst xmlns:p="http://schemas.openxmlformats.org/presentationml/2006/main">
  <p:tag name="AS_UNIQUEID" val="7281"/>
</p:tagLst>
</file>

<file path=ppt/tags/tag233.xml><?xml version="1.0" encoding="utf-8"?>
<p:tagLst xmlns:p="http://schemas.openxmlformats.org/presentationml/2006/main">
  <p:tag name="AS_UNIQUEID" val="7282"/>
</p:tagLst>
</file>

<file path=ppt/tags/tag234.xml><?xml version="1.0" encoding="utf-8"?>
<p:tagLst xmlns:p="http://schemas.openxmlformats.org/presentationml/2006/main">
  <p:tag name="AS_UNIQUEID" val="7283"/>
</p:tagLst>
</file>

<file path=ppt/tags/tag235.xml><?xml version="1.0" encoding="utf-8"?>
<p:tagLst xmlns:p="http://schemas.openxmlformats.org/presentationml/2006/main">
  <p:tag name="AS_UNIQUEID" val="7284"/>
</p:tagLst>
</file>

<file path=ppt/tags/tag236.xml><?xml version="1.0" encoding="utf-8"?>
<p:tagLst xmlns:p="http://schemas.openxmlformats.org/presentationml/2006/main">
  <p:tag name="AS_UNIQUEID" val="7285"/>
</p:tagLst>
</file>

<file path=ppt/tags/tag237.xml><?xml version="1.0" encoding="utf-8"?>
<p:tagLst xmlns:p="http://schemas.openxmlformats.org/presentationml/2006/main">
  <p:tag name="AS_UNIQUEID" val="7286"/>
</p:tagLst>
</file>

<file path=ppt/tags/tag238.xml><?xml version="1.0" encoding="utf-8"?>
<p:tagLst xmlns:p="http://schemas.openxmlformats.org/presentationml/2006/main">
  <p:tag name="AS_UNIQUEID" val="7287"/>
</p:tagLst>
</file>

<file path=ppt/tags/tag239.xml><?xml version="1.0" encoding="utf-8"?>
<p:tagLst xmlns:p="http://schemas.openxmlformats.org/presentationml/2006/main">
  <p:tag name="AS_UNIQUEID" val="7288"/>
</p:tagLst>
</file>

<file path=ppt/tags/tag24.xml><?xml version="1.0" encoding="utf-8"?>
<p:tagLst xmlns:p="http://schemas.openxmlformats.org/presentationml/2006/main">
  <p:tag name="AS_UNIQUEID" val="709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AS_UNIQUEID" val="7289"/>
</p:tagLst>
</file>

<file path=ppt/tags/tag241.xml><?xml version="1.0" encoding="utf-8"?>
<p:tagLst xmlns:p="http://schemas.openxmlformats.org/presentationml/2006/main">
  <p:tag name="AS_UNIQUEID" val="7290"/>
</p:tagLst>
</file>

<file path=ppt/tags/tag242.xml><?xml version="1.0" encoding="utf-8"?>
<p:tagLst xmlns:p="http://schemas.openxmlformats.org/presentationml/2006/main">
  <p:tag name="AS_UNIQUEID" val="7291"/>
</p:tagLst>
</file>

<file path=ppt/tags/tag243.xml><?xml version="1.0" encoding="utf-8"?>
<p:tagLst xmlns:p="http://schemas.openxmlformats.org/presentationml/2006/main">
  <p:tag name="AS_UNIQUEID" val="7292"/>
</p:tagLst>
</file>

<file path=ppt/tags/tag244.xml><?xml version="1.0" encoding="utf-8"?>
<p:tagLst xmlns:p="http://schemas.openxmlformats.org/presentationml/2006/main">
  <p:tag name="AS_UNIQUEID" val="7293"/>
</p:tagLst>
</file>

<file path=ppt/tags/tag245.xml><?xml version="1.0" encoding="utf-8"?>
<p:tagLst xmlns:p="http://schemas.openxmlformats.org/presentationml/2006/main">
  <p:tag name="AS_UNIQUEID" val="7294"/>
</p:tagLst>
</file>

<file path=ppt/tags/tag246.xml><?xml version="1.0" encoding="utf-8"?>
<p:tagLst xmlns:p="http://schemas.openxmlformats.org/presentationml/2006/main">
  <p:tag name="AS_UNIQUEID" val="7295"/>
</p:tagLst>
</file>

<file path=ppt/tags/tag247.xml><?xml version="1.0" encoding="utf-8"?>
<p:tagLst xmlns:p="http://schemas.openxmlformats.org/presentationml/2006/main">
  <p:tag name="AS_UNIQUEID" val="7296"/>
</p:tagLst>
</file>

<file path=ppt/tags/tag248.xml><?xml version="1.0" encoding="utf-8"?>
<p:tagLst xmlns:p="http://schemas.openxmlformats.org/presentationml/2006/main">
  <p:tag name="AS_UNIQUEID" val="7297"/>
</p:tagLst>
</file>

<file path=ppt/tags/tag249.xml><?xml version="1.0" encoding="utf-8"?>
<p:tagLst xmlns:p="http://schemas.openxmlformats.org/presentationml/2006/main">
  <p:tag name="AS_UNIQUEID" val="7298"/>
</p:tagLst>
</file>

<file path=ppt/tags/tag25.xml><?xml version="1.0" encoding="utf-8"?>
<p:tagLst xmlns:p="http://schemas.openxmlformats.org/presentationml/2006/main">
  <p:tag name="AS_UNIQUEID" val="709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AS_UNIQUEID" val="7299"/>
</p:tagLst>
</file>

<file path=ppt/tags/tag251.xml><?xml version="1.0" encoding="utf-8"?>
<p:tagLst xmlns:p="http://schemas.openxmlformats.org/presentationml/2006/main">
  <p:tag name="AS_UNIQUEID" val="7300"/>
</p:tagLst>
</file>

<file path=ppt/tags/tag252.xml><?xml version="1.0" encoding="utf-8"?>
<p:tagLst xmlns:p="http://schemas.openxmlformats.org/presentationml/2006/main">
  <p:tag name="AS_UNIQUEID" val="7301"/>
</p:tagLst>
</file>

<file path=ppt/tags/tag253.xml><?xml version="1.0" encoding="utf-8"?>
<p:tagLst xmlns:p="http://schemas.openxmlformats.org/presentationml/2006/main">
  <p:tag name="AS_UNIQUEID" val="7302"/>
</p:tagLst>
</file>

<file path=ppt/tags/tag254.xml><?xml version="1.0" encoding="utf-8"?>
<p:tagLst xmlns:p="http://schemas.openxmlformats.org/presentationml/2006/main">
  <p:tag name="AS_UNIQUEID" val="7303"/>
</p:tagLst>
</file>

<file path=ppt/tags/tag255.xml><?xml version="1.0" encoding="utf-8"?>
<p:tagLst xmlns:p="http://schemas.openxmlformats.org/presentationml/2006/main">
  <p:tag name="AS_UNIQUEID" val="7304"/>
</p:tagLst>
</file>

<file path=ppt/tags/tag256.xml><?xml version="1.0" encoding="utf-8"?>
<p:tagLst xmlns:p="http://schemas.openxmlformats.org/presentationml/2006/main">
  <p:tag name="AS_UNIQUEID" val="7305"/>
</p:tagLst>
</file>

<file path=ppt/tags/tag257.xml><?xml version="1.0" encoding="utf-8"?>
<p:tagLst xmlns:p="http://schemas.openxmlformats.org/presentationml/2006/main">
  <p:tag name="AS_UNIQUEID" val="7306"/>
</p:tagLst>
</file>

<file path=ppt/tags/tag258.xml><?xml version="1.0" encoding="utf-8"?>
<p:tagLst xmlns:p="http://schemas.openxmlformats.org/presentationml/2006/main">
  <p:tag name="AS_UNIQUEID" val="7307"/>
</p:tagLst>
</file>

<file path=ppt/tags/tag259.xml><?xml version="1.0" encoding="utf-8"?>
<p:tagLst xmlns:p="http://schemas.openxmlformats.org/presentationml/2006/main">
  <p:tag name="AS_UNIQUEID" val="7308"/>
</p:tagLst>
</file>

<file path=ppt/tags/tag26.xml><?xml version="1.0" encoding="utf-8"?>
<p:tagLst xmlns:p="http://schemas.openxmlformats.org/presentationml/2006/main">
  <p:tag name="AS_UNIQUEID" val="7092"/>
</p:tagLst>
</file>

<file path=ppt/tags/tag260.xml><?xml version="1.0" encoding="utf-8"?>
<p:tagLst xmlns:p="http://schemas.openxmlformats.org/presentationml/2006/main">
  <p:tag name="AS_UNIQUEID" val="7309"/>
</p:tagLst>
</file>

<file path=ppt/tags/tag261.xml><?xml version="1.0" encoding="utf-8"?>
<p:tagLst xmlns:p="http://schemas.openxmlformats.org/presentationml/2006/main">
  <p:tag name="AS_UNIQUEID" val="7310"/>
</p:tagLst>
</file>

<file path=ppt/tags/tag262.xml><?xml version="1.0" encoding="utf-8"?>
<p:tagLst xmlns:p="http://schemas.openxmlformats.org/presentationml/2006/main">
  <p:tag name="AS_UNIQUEID" val="7311"/>
</p:tagLst>
</file>

<file path=ppt/tags/tag263.xml><?xml version="1.0" encoding="utf-8"?>
<p:tagLst xmlns:p="http://schemas.openxmlformats.org/presentationml/2006/main">
  <p:tag name="AS_UNIQUEID" val="7312"/>
</p:tagLst>
</file>

<file path=ppt/tags/tag264.xml><?xml version="1.0" encoding="utf-8"?>
<p:tagLst xmlns:p="http://schemas.openxmlformats.org/presentationml/2006/main">
  <p:tag name="AS_UNIQUEID" val="7313"/>
</p:tagLst>
</file>

<file path=ppt/tags/tag265.xml><?xml version="1.0" encoding="utf-8"?>
<p:tagLst xmlns:p="http://schemas.openxmlformats.org/presentationml/2006/main">
  <p:tag name="AS_UNIQUEID" val="7314"/>
</p:tagLst>
</file>

<file path=ppt/tags/tag266.xml><?xml version="1.0" encoding="utf-8"?>
<p:tagLst xmlns:p="http://schemas.openxmlformats.org/presentationml/2006/main">
  <p:tag name="AS_UNIQUEID" val="7315"/>
</p:tagLst>
</file>

<file path=ppt/tags/tag267.xml><?xml version="1.0" encoding="utf-8"?>
<p:tagLst xmlns:p="http://schemas.openxmlformats.org/presentationml/2006/main">
  <p:tag name="AS_UNIQUEID" val="7316"/>
</p:tagLst>
</file>

<file path=ppt/tags/tag268.xml><?xml version="1.0" encoding="utf-8"?>
<p:tagLst xmlns:p="http://schemas.openxmlformats.org/presentationml/2006/main">
  <p:tag name="AS_UNIQUEID" val="7317"/>
</p:tagLst>
</file>

<file path=ppt/tags/tag269.xml><?xml version="1.0" encoding="utf-8"?>
<p:tagLst xmlns:p="http://schemas.openxmlformats.org/presentationml/2006/main">
  <p:tag name="AS_UNIQUEID" val="7318"/>
</p:tagLst>
</file>

<file path=ppt/tags/tag27.xml><?xml version="1.0" encoding="utf-8"?>
<p:tagLst xmlns:p="http://schemas.openxmlformats.org/presentationml/2006/main">
  <p:tag name="AS_UNIQUEID" val="709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7319"/>
</p:tagLst>
</file>

<file path=ppt/tags/tag271.xml><?xml version="1.0" encoding="utf-8"?>
<p:tagLst xmlns:p="http://schemas.openxmlformats.org/presentationml/2006/main">
  <p:tag name="AS_UNIQUEID" val="7320"/>
</p:tagLst>
</file>

<file path=ppt/tags/tag272.xml><?xml version="1.0" encoding="utf-8"?>
<p:tagLst xmlns:p="http://schemas.openxmlformats.org/presentationml/2006/main">
  <p:tag name="AS_UNIQUEID" val="7321"/>
</p:tagLst>
</file>

<file path=ppt/tags/tag273.xml><?xml version="1.0" encoding="utf-8"?>
<p:tagLst xmlns:p="http://schemas.openxmlformats.org/presentationml/2006/main">
  <p:tag name="AS_UNIQUEID" val="7322"/>
</p:tagLst>
</file>

<file path=ppt/tags/tag274.xml><?xml version="1.0" encoding="utf-8"?>
<p:tagLst xmlns:p="http://schemas.openxmlformats.org/presentationml/2006/main">
  <p:tag name="AS_UNIQUEID" val="7323"/>
</p:tagLst>
</file>

<file path=ppt/tags/tag275.xml><?xml version="1.0" encoding="utf-8"?>
<p:tagLst xmlns:p="http://schemas.openxmlformats.org/presentationml/2006/main">
  <p:tag name="AS_UNIQUEID" val="7324"/>
</p:tagLst>
</file>

<file path=ppt/tags/tag276.xml><?xml version="1.0" encoding="utf-8"?>
<p:tagLst xmlns:p="http://schemas.openxmlformats.org/presentationml/2006/main">
  <p:tag name="AS_UNIQUEID" val="7325"/>
</p:tagLst>
</file>

<file path=ppt/tags/tag277.xml><?xml version="1.0" encoding="utf-8"?>
<p:tagLst xmlns:p="http://schemas.openxmlformats.org/presentationml/2006/main">
  <p:tag name="AS_UNIQUEID" val="7326"/>
</p:tagLst>
</file>

<file path=ppt/tags/tag278.xml><?xml version="1.0" encoding="utf-8"?>
<p:tagLst xmlns:p="http://schemas.openxmlformats.org/presentationml/2006/main">
  <p:tag name="AS_UNIQUEID" val="7327"/>
</p:tagLst>
</file>

<file path=ppt/tags/tag279.xml><?xml version="1.0" encoding="utf-8"?>
<p:tagLst xmlns:p="http://schemas.openxmlformats.org/presentationml/2006/main">
  <p:tag name="AS_UNIQUEID" val="7328"/>
</p:tagLst>
</file>

<file path=ppt/tags/tag28.xml><?xml version="1.0" encoding="utf-8"?>
<p:tagLst xmlns:p="http://schemas.openxmlformats.org/presentationml/2006/main">
  <p:tag name="AS_UNIQUEID" val="709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7329"/>
</p:tagLst>
</file>

<file path=ppt/tags/tag281.xml><?xml version="1.0" encoding="utf-8"?>
<p:tagLst xmlns:p="http://schemas.openxmlformats.org/presentationml/2006/main">
  <p:tag name="AS_UNIQUEID" val="7330"/>
</p:tagLst>
</file>

<file path=ppt/tags/tag282.xml><?xml version="1.0" encoding="utf-8"?>
<p:tagLst xmlns:p="http://schemas.openxmlformats.org/presentationml/2006/main">
  <p:tag name="AS_UNIQUEID" val="7331"/>
</p:tagLst>
</file>

<file path=ppt/tags/tag283.xml><?xml version="1.0" encoding="utf-8"?>
<p:tagLst xmlns:p="http://schemas.openxmlformats.org/presentationml/2006/main">
  <p:tag name="AS_UNIQUEID" val="7332"/>
</p:tagLst>
</file>

<file path=ppt/tags/tag284.xml><?xml version="1.0" encoding="utf-8"?>
<p:tagLst xmlns:p="http://schemas.openxmlformats.org/presentationml/2006/main">
  <p:tag name="AS_UNIQUEID" val="7333"/>
</p:tagLst>
</file>

<file path=ppt/tags/tag285.xml><?xml version="1.0" encoding="utf-8"?>
<p:tagLst xmlns:p="http://schemas.openxmlformats.org/presentationml/2006/main">
  <p:tag name="AS_UNIQUEID" val="7334"/>
</p:tagLst>
</file>

<file path=ppt/tags/tag286.xml><?xml version="1.0" encoding="utf-8"?>
<p:tagLst xmlns:p="http://schemas.openxmlformats.org/presentationml/2006/main">
  <p:tag name="AS_UNIQUEID" val="7335"/>
</p:tagLst>
</file>

<file path=ppt/tags/tag287.xml><?xml version="1.0" encoding="utf-8"?>
<p:tagLst xmlns:p="http://schemas.openxmlformats.org/presentationml/2006/main">
  <p:tag name="AS_UNIQUEID" val="7336"/>
</p:tagLst>
</file>

<file path=ppt/tags/tag288.xml><?xml version="1.0" encoding="utf-8"?>
<p:tagLst xmlns:p="http://schemas.openxmlformats.org/presentationml/2006/main">
  <p:tag name="AS_UNIQUEID" val="7337"/>
</p:tagLst>
</file>

<file path=ppt/tags/tag289.xml><?xml version="1.0" encoding="utf-8"?>
<p:tagLst xmlns:p="http://schemas.openxmlformats.org/presentationml/2006/main">
  <p:tag name="AS_UNIQUEID" val="7338"/>
</p:tagLst>
</file>

<file path=ppt/tags/tag29.xml><?xml version="1.0" encoding="utf-8"?>
<p:tagLst xmlns:p="http://schemas.openxmlformats.org/presentationml/2006/main">
  <p:tag name="AS_UNIQUEID" val="709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7339"/>
</p:tagLst>
</file>

<file path=ppt/tags/tag291.xml><?xml version="1.0" encoding="utf-8"?>
<p:tagLst xmlns:p="http://schemas.openxmlformats.org/presentationml/2006/main">
  <p:tag name="AS_UNIQUEID" val="7340"/>
</p:tagLst>
</file>

<file path=ppt/tags/tag292.xml><?xml version="1.0" encoding="utf-8"?>
<p:tagLst xmlns:p="http://schemas.openxmlformats.org/presentationml/2006/main">
  <p:tag name="AS_UNIQUEID" val="7341"/>
</p:tagLst>
</file>

<file path=ppt/tags/tag293.xml><?xml version="1.0" encoding="utf-8"?>
<p:tagLst xmlns:p="http://schemas.openxmlformats.org/presentationml/2006/main">
  <p:tag name="AS_UNIQUEID" val="7342"/>
</p:tagLst>
</file>

<file path=ppt/tags/tag294.xml><?xml version="1.0" encoding="utf-8"?>
<p:tagLst xmlns:p="http://schemas.openxmlformats.org/presentationml/2006/main">
  <p:tag name="AS_UNIQUEID" val="7343"/>
</p:tagLst>
</file>

<file path=ppt/tags/tag295.xml><?xml version="1.0" encoding="utf-8"?>
<p:tagLst xmlns:p="http://schemas.openxmlformats.org/presentationml/2006/main">
  <p:tag name="AS_UNIQUEID" val="7344"/>
</p:tagLst>
</file>

<file path=ppt/tags/tag296.xml><?xml version="1.0" encoding="utf-8"?>
<p:tagLst xmlns:p="http://schemas.openxmlformats.org/presentationml/2006/main">
  <p:tag name="AS_UNIQUEID" val="7345"/>
</p:tagLst>
</file>

<file path=ppt/tags/tag297.xml><?xml version="1.0" encoding="utf-8"?>
<p:tagLst xmlns:p="http://schemas.openxmlformats.org/presentationml/2006/main">
  <p:tag name="AS_UNIQUEID" val="7346"/>
</p:tagLst>
</file>

<file path=ppt/tags/tag298.xml><?xml version="1.0" encoding="utf-8"?>
<p:tagLst xmlns:p="http://schemas.openxmlformats.org/presentationml/2006/main">
  <p:tag name="AS_UNIQUEID" val="7347"/>
</p:tagLst>
</file>

<file path=ppt/tags/tag299.xml><?xml version="1.0" encoding="utf-8"?>
<p:tagLst xmlns:p="http://schemas.openxmlformats.org/presentationml/2006/main">
  <p:tag name="AS_UNIQUEID" val="7348"/>
</p:tagLst>
</file>

<file path=ppt/tags/tag3.xml><?xml version="1.0" encoding="utf-8"?>
<p:tagLst xmlns:p="http://schemas.openxmlformats.org/presentationml/2006/main">
  <p:tag name="AS_UNIQUEID" val="706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709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7349"/>
</p:tagLst>
</file>

<file path=ppt/tags/tag301.xml><?xml version="1.0" encoding="utf-8"?>
<p:tagLst xmlns:p="http://schemas.openxmlformats.org/presentationml/2006/main">
  <p:tag name="AS_UNIQUEID" val="7350"/>
</p:tagLst>
</file>

<file path=ppt/tags/tag302.xml><?xml version="1.0" encoding="utf-8"?>
<p:tagLst xmlns:p="http://schemas.openxmlformats.org/presentationml/2006/main">
  <p:tag name="AS_UNIQUEID" val="7351"/>
</p:tagLst>
</file>

<file path=ppt/tags/tag303.xml><?xml version="1.0" encoding="utf-8"?>
<p:tagLst xmlns:p="http://schemas.openxmlformats.org/presentationml/2006/main">
  <p:tag name="AS_UNIQUEID" val="7352"/>
</p:tagLst>
</file>

<file path=ppt/tags/tag304.xml><?xml version="1.0" encoding="utf-8"?>
<p:tagLst xmlns:p="http://schemas.openxmlformats.org/presentationml/2006/main">
  <p:tag name="AS_UNIQUEID" val="7353"/>
</p:tagLst>
</file>

<file path=ppt/tags/tag305.xml><?xml version="1.0" encoding="utf-8"?>
<p:tagLst xmlns:p="http://schemas.openxmlformats.org/presentationml/2006/main">
  <p:tag name="AS_UNIQUEID" val="7354"/>
</p:tagLst>
</file>

<file path=ppt/tags/tag306.xml><?xml version="1.0" encoding="utf-8"?>
<p:tagLst xmlns:p="http://schemas.openxmlformats.org/presentationml/2006/main">
  <p:tag name="AS_UNIQUEID" val="7355"/>
</p:tagLst>
</file>

<file path=ppt/tags/tag307.xml><?xml version="1.0" encoding="utf-8"?>
<p:tagLst xmlns:p="http://schemas.openxmlformats.org/presentationml/2006/main">
  <p:tag name="AS_UNIQUEID" val="7356"/>
</p:tagLst>
</file>

<file path=ppt/tags/tag308.xml><?xml version="1.0" encoding="utf-8"?>
<p:tagLst xmlns:p="http://schemas.openxmlformats.org/presentationml/2006/main">
  <p:tag name="AS_UNIQUEID" val="7357"/>
</p:tagLst>
</file>

<file path=ppt/tags/tag309.xml><?xml version="1.0" encoding="utf-8"?>
<p:tagLst xmlns:p="http://schemas.openxmlformats.org/presentationml/2006/main">
  <p:tag name="AS_UNIQUEID" val="7358"/>
</p:tagLst>
</file>

<file path=ppt/tags/tag31.xml><?xml version="1.0" encoding="utf-8"?>
<p:tagLst xmlns:p="http://schemas.openxmlformats.org/presentationml/2006/main">
  <p:tag name="AS_UNIQUEID" val="709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7359"/>
</p:tagLst>
</file>

<file path=ppt/tags/tag311.xml><?xml version="1.0" encoding="utf-8"?>
<p:tagLst xmlns:p="http://schemas.openxmlformats.org/presentationml/2006/main">
  <p:tag name="AS_UNIQUEID" val="7360"/>
</p:tagLst>
</file>

<file path=ppt/tags/tag312.xml><?xml version="1.0" encoding="utf-8"?>
<p:tagLst xmlns:p="http://schemas.openxmlformats.org/presentationml/2006/main">
  <p:tag name="AS_UNIQUEID" val="7361"/>
</p:tagLst>
</file>

<file path=ppt/tags/tag313.xml><?xml version="1.0" encoding="utf-8"?>
<p:tagLst xmlns:p="http://schemas.openxmlformats.org/presentationml/2006/main">
  <p:tag name="AS_UNIQUEID" val="7362"/>
</p:tagLst>
</file>

<file path=ppt/tags/tag314.xml><?xml version="1.0" encoding="utf-8"?>
<p:tagLst xmlns:p="http://schemas.openxmlformats.org/presentationml/2006/main">
  <p:tag name="AS_UNIQUEID" val="7363"/>
</p:tagLst>
</file>

<file path=ppt/tags/tag315.xml><?xml version="1.0" encoding="utf-8"?>
<p:tagLst xmlns:p="http://schemas.openxmlformats.org/presentationml/2006/main">
  <p:tag name="AS_UNIQUEID" val="7364"/>
</p:tagLst>
</file>

<file path=ppt/tags/tag316.xml><?xml version="1.0" encoding="utf-8"?>
<p:tagLst xmlns:p="http://schemas.openxmlformats.org/presentationml/2006/main">
  <p:tag name="AS_UNIQUEID" val="7365"/>
</p:tagLst>
</file>

<file path=ppt/tags/tag317.xml><?xml version="1.0" encoding="utf-8"?>
<p:tagLst xmlns:p="http://schemas.openxmlformats.org/presentationml/2006/main">
  <p:tag name="AS_UNIQUEID" val="7366"/>
</p:tagLst>
</file>

<file path=ppt/tags/tag318.xml><?xml version="1.0" encoding="utf-8"?>
<p:tagLst xmlns:p="http://schemas.openxmlformats.org/presentationml/2006/main">
  <p:tag name="AS_UNIQUEID" val="7367"/>
</p:tagLst>
</file>

<file path=ppt/tags/tag319.xml><?xml version="1.0" encoding="utf-8"?>
<p:tagLst xmlns:p="http://schemas.openxmlformats.org/presentationml/2006/main">
  <p:tag name="AS_UNIQUEID" val="1541"/>
  <p:tag name="KSO_WM_BEAUTIFY_FLAG" val=""/>
</p:tagLst>
</file>

<file path=ppt/tags/tag32.xml><?xml version="1.0" encoding="utf-8"?>
<p:tagLst xmlns:p="http://schemas.openxmlformats.org/presentationml/2006/main">
  <p:tag name="AS_UNIQUEID" val="709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AS_UNIQUEID" val="7368"/>
  <p:tag name="KSO_WM_BEAUTIFY_FLAG" val=""/>
</p:tagLst>
</file>

<file path=ppt/tags/tag321.xml><?xml version="1.0" encoding="utf-8"?>
<p:tagLst xmlns:p="http://schemas.openxmlformats.org/presentationml/2006/main">
  <p:tag name="AS_UNIQUEID" val="7369"/>
</p:tagLst>
</file>

<file path=ppt/tags/tag322.xml><?xml version="1.0" encoding="utf-8"?>
<p:tagLst xmlns:p="http://schemas.openxmlformats.org/presentationml/2006/main">
  <p:tag name="AS_UNIQUEID" val="7370"/>
</p:tagLst>
</file>

<file path=ppt/tags/tag323.xml><?xml version="1.0" encoding="utf-8"?>
<p:tagLst xmlns:p="http://schemas.openxmlformats.org/presentationml/2006/main">
  <p:tag name="AS_UNIQUEID" val="7371"/>
</p:tagLst>
</file>

<file path=ppt/tags/tag324.xml><?xml version="1.0" encoding="utf-8"?>
<p:tagLst xmlns:p="http://schemas.openxmlformats.org/presentationml/2006/main">
  <p:tag name="AS_UNIQUEID" val="7372"/>
</p:tagLst>
</file>

<file path=ppt/tags/tag325.xml><?xml version="1.0" encoding="utf-8"?>
<p:tagLst xmlns:p="http://schemas.openxmlformats.org/presentationml/2006/main">
  <p:tag name="AS_UNIQUEID" val="7373"/>
</p:tagLst>
</file>

<file path=ppt/tags/tag326.xml><?xml version="1.0" encoding="utf-8"?>
<p:tagLst xmlns:p="http://schemas.openxmlformats.org/presentationml/2006/main">
  <p:tag name="AS_UNIQUEID" val="7374"/>
</p:tagLst>
</file>

<file path=ppt/tags/tag327.xml><?xml version="1.0" encoding="utf-8"?>
<p:tagLst xmlns:p="http://schemas.openxmlformats.org/presentationml/2006/main">
  <p:tag name="AS_UNIQUEID" val="7375"/>
</p:tagLst>
</file>

<file path=ppt/tags/tag328.xml><?xml version="1.0" encoding="utf-8"?>
<p:tagLst xmlns:p="http://schemas.openxmlformats.org/presentationml/2006/main">
  <p:tag name="AS_UNIQUEID" val="7376"/>
</p:tagLst>
</file>

<file path=ppt/tags/tag329.xml><?xml version="1.0" encoding="utf-8"?>
<p:tagLst xmlns:p="http://schemas.openxmlformats.org/presentationml/2006/main">
  <p:tag name="AS_UNIQUEID" val="7377"/>
</p:tagLst>
</file>

<file path=ppt/tags/tag33.xml><?xml version="1.0" encoding="utf-8"?>
<p:tagLst xmlns:p="http://schemas.openxmlformats.org/presentationml/2006/main">
  <p:tag name="AS_UNIQUEID" val="709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1541"/>
  <p:tag name="KSO_WM_BEAUTIFY_FLAG" val=""/>
</p:tagLst>
</file>

<file path=ppt/tags/tag331.xml><?xml version="1.0" encoding="utf-8"?>
<p:tagLst xmlns:p="http://schemas.openxmlformats.org/presentationml/2006/main">
  <p:tag name="AS_UNIQUEID" val="7378"/>
  <p:tag name="KSO_WM_BEAUTIFY_FLAG" val=""/>
</p:tagLst>
</file>

<file path=ppt/tags/tag332.xml><?xml version="1.0" encoding="utf-8"?>
<p:tagLst xmlns:p="http://schemas.openxmlformats.org/presentationml/2006/main">
  <p:tag name="AS_UNIQUEID" val="7379"/>
</p:tagLst>
</file>

<file path=ppt/tags/tag333.xml><?xml version="1.0" encoding="utf-8"?>
<p:tagLst xmlns:p="http://schemas.openxmlformats.org/presentationml/2006/main">
  <p:tag name="AS_UNIQUEID" val="7380"/>
</p:tagLst>
</file>

<file path=ppt/tags/tag334.xml><?xml version="1.0" encoding="utf-8"?>
<p:tagLst xmlns:p="http://schemas.openxmlformats.org/presentationml/2006/main">
  <p:tag name="AS_UNIQUEID" val="7381"/>
</p:tagLst>
</file>

<file path=ppt/tags/tag335.xml><?xml version="1.0" encoding="utf-8"?>
<p:tagLst xmlns:p="http://schemas.openxmlformats.org/presentationml/2006/main">
  <p:tag name="AS_UNIQUEID" val="7382"/>
</p:tagLst>
</file>

<file path=ppt/tags/tag336.xml><?xml version="1.0" encoding="utf-8"?>
<p:tagLst xmlns:p="http://schemas.openxmlformats.org/presentationml/2006/main">
  <p:tag name="AS_UNIQUEID" val="7383"/>
</p:tagLst>
</file>

<file path=ppt/tags/tag337.xml><?xml version="1.0" encoding="utf-8"?>
<p:tagLst xmlns:p="http://schemas.openxmlformats.org/presentationml/2006/main">
  <p:tag name="AS_UNIQUEID" val="7384"/>
</p:tagLst>
</file>

<file path=ppt/tags/tag338.xml><?xml version="1.0" encoding="utf-8"?>
<p:tagLst xmlns:p="http://schemas.openxmlformats.org/presentationml/2006/main">
  <p:tag name="AS_UNIQUEID" val="7385"/>
</p:tagLst>
</file>

<file path=ppt/tags/tag339.xml><?xml version="1.0" encoding="utf-8"?>
<p:tagLst xmlns:p="http://schemas.openxmlformats.org/presentationml/2006/main">
  <p:tag name="AS_UNIQUEID" val="7386"/>
</p:tagLst>
</file>

<file path=ppt/tags/tag34.xml><?xml version="1.0" encoding="utf-8"?>
<p:tagLst xmlns:p="http://schemas.openxmlformats.org/presentationml/2006/main">
  <p:tag name="AS_UNIQUEID" val="71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7387"/>
</p:tagLst>
</file>

<file path=ppt/tags/tag341.xml><?xml version="1.0" encoding="utf-8"?>
<p:tagLst xmlns:p="http://schemas.openxmlformats.org/presentationml/2006/main">
  <p:tag name="AS_UNIQUEID" val="1541"/>
</p:tagLst>
</file>

<file path=ppt/tags/tag342.xml><?xml version="1.0" encoding="utf-8"?>
<p:tagLst xmlns:p="http://schemas.openxmlformats.org/presentationml/2006/main">
  <p:tag name="AS_UNIQUEID" val="7388"/>
</p:tagLst>
</file>

<file path=ppt/tags/tag343.xml><?xml version="1.0" encoding="utf-8"?>
<p:tagLst xmlns:p="http://schemas.openxmlformats.org/presentationml/2006/main">
  <p:tag name="AS_UNIQUEID" val="7389"/>
</p:tagLst>
</file>

<file path=ppt/tags/tag344.xml><?xml version="1.0" encoding="utf-8"?>
<p:tagLst xmlns:p="http://schemas.openxmlformats.org/presentationml/2006/main">
  <p:tag name="AS_UNIQUEID" val="1348"/>
</p:tagLst>
</file>

<file path=ppt/tags/tag345.xml><?xml version="1.0" encoding="utf-8"?>
<p:tagLst xmlns:p="http://schemas.openxmlformats.org/presentationml/2006/main">
  <p:tag name="AS_UNIQUEID" val="5964"/>
</p:tagLst>
</file>

<file path=ppt/tags/tag346.xml><?xml version="1.0" encoding="utf-8"?>
<p:tagLst xmlns:p="http://schemas.openxmlformats.org/presentationml/2006/main">
  <p:tag name="AS_UNIQUEID" val="6549"/>
</p:tagLst>
</file>

<file path=ppt/tags/tag347.xml><?xml version="1.0" encoding="utf-8"?>
<p:tagLst xmlns:p="http://schemas.openxmlformats.org/presentationml/2006/main">
  <p:tag name="AS_UNIQUEID" val="6550"/>
</p:tagLst>
</file>

<file path=ppt/tags/tag348.xml><?xml version="1.0" encoding="utf-8"?>
<p:tagLst xmlns:p="http://schemas.openxmlformats.org/presentationml/2006/main">
  <p:tag name="AS_UNIQUEID" val="7390"/>
</p:tagLst>
</file>

<file path=ppt/tags/tag349.xml><?xml version="1.0" encoding="utf-8"?>
<p:tagLst xmlns:p="http://schemas.openxmlformats.org/presentationml/2006/main">
  <p:tag name="AS_UNIQUEID" val="7391"/>
</p:tagLst>
</file>

<file path=ppt/tags/tag35.xml><?xml version="1.0" encoding="utf-8"?>
<p:tagLst xmlns:p="http://schemas.openxmlformats.org/presentationml/2006/main">
  <p:tag name="AS_UNIQUEID" val="7101"/>
</p:tagLst>
</file>

<file path=ppt/tags/tag350.xml><?xml version="1.0" encoding="utf-8"?>
<p:tagLst xmlns:p="http://schemas.openxmlformats.org/presentationml/2006/main">
  <p:tag name="AS_UNIQUEID" val="3"/>
</p:tagLst>
</file>

<file path=ppt/tags/tag351.xml><?xml version="1.0" encoding="utf-8"?>
<p:tagLst xmlns:p="http://schemas.openxmlformats.org/presentationml/2006/main">
  <p:tag name="AS_UNIQUEID" val="6"/>
</p:tagLst>
</file>

<file path=ppt/tags/tag352.xml><?xml version="1.0" encoding="utf-8"?>
<p:tagLst xmlns:p="http://schemas.openxmlformats.org/presentationml/2006/main">
  <p:tag name="AS_UNIQUEID" val="1541"/>
</p:tagLst>
</file>

<file path=ppt/tags/tag353.xml><?xml version="1.0" encoding="utf-8"?>
<p:tagLst xmlns:p="http://schemas.openxmlformats.org/presentationml/2006/main">
  <p:tag name="AS_UNIQUEID" val="7392"/>
</p:tagLst>
</file>

<file path=ppt/tags/tag354.xml><?xml version="1.0" encoding="utf-8"?>
<p:tagLst xmlns:p="http://schemas.openxmlformats.org/presentationml/2006/main">
  <p:tag name="AS_UNIQUEID" val="7393"/>
</p:tagLst>
</file>

<file path=ppt/tags/tag355.xml><?xml version="1.0" encoding="utf-8"?>
<p:tagLst xmlns:p="http://schemas.openxmlformats.org/presentationml/2006/main">
  <p:tag name="AS_UNIQUEID" val="7394"/>
</p:tagLst>
</file>

<file path=ppt/tags/tag356.xml><?xml version="1.0" encoding="utf-8"?>
<p:tagLst xmlns:p="http://schemas.openxmlformats.org/presentationml/2006/main">
  <p:tag name="AS_UNIQUEID" val="1541"/>
  <p:tag name="KSO_WM_BEAUTIFY_FLAG" val=""/>
</p:tagLst>
</file>

<file path=ppt/tags/tag357.xml><?xml version="1.0" encoding="utf-8"?>
<p:tagLst xmlns:p="http://schemas.openxmlformats.org/presentationml/2006/main">
  <p:tag name="AS_UNIQUEID" val="7395"/>
</p:tagLst>
</file>

<file path=ppt/tags/tag358.xml><?xml version="1.0" encoding="utf-8"?>
<p:tagLst xmlns:p="http://schemas.openxmlformats.org/presentationml/2006/main">
  <p:tag name="AS_UNIQUEID" val="7396"/>
</p:tagLst>
</file>

<file path=ppt/tags/tag359.xml><?xml version="1.0" encoding="utf-8"?>
<p:tagLst xmlns:p="http://schemas.openxmlformats.org/presentationml/2006/main">
  <p:tag name="AS_UNIQUEID" val="7397"/>
</p:tagLst>
</file>

<file path=ppt/tags/tag36.xml><?xml version="1.0" encoding="utf-8"?>
<p:tagLst xmlns:p="http://schemas.openxmlformats.org/presentationml/2006/main">
  <p:tag name="AS_UNIQUEID" val="710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60.xml><?xml version="1.0" encoding="utf-8"?>
<p:tagLst xmlns:p="http://schemas.openxmlformats.org/presentationml/2006/main">
  <p:tag name="AS_UNIQUEID" val="7398"/>
</p:tagLst>
</file>

<file path=ppt/tags/tag361.xml><?xml version="1.0" encoding="utf-8"?>
<p:tagLst xmlns:p="http://schemas.openxmlformats.org/presentationml/2006/main">
  <p:tag name="AS_UNIQUEID" val="7399"/>
</p:tagLst>
</file>

<file path=ppt/tags/tag362.xml><?xml version="1.0" encoding="utf-8"?>
<p:tagLst xmlns:p="http://schemas.openxmlformats.org/presentationml/2006/main">
  <p:tag name="AS_UNIQUEID" val="7400"/>
</p:tagLst>
</file>

<file path=ppt/tags/tag363.xml><?xml version="1.0" encoding="utf-8"?>
<p:tagLst xmlns:p="http://schemas.openxmlformats.org/presentationml/2006/main">
  <p:tag name="AS_UNIQUEID" val="7401"/>
  <p:tag name="KSO_WM_BEAUTIFY_FLAG" val=""/>
</p:tagLst>
</file>

<file path=ppt/tags/tag364.xml><?xml version="1.0" encoding="utf-8"?>
<p:tagLst xmlns:p="http://schemas.openxmlformats.org/presentationml/2006/main">
  <p:tag name="AS_UNIQUEID" val="7402"/>
  <p:tag name="KSO_WM_BEAUTIFY_FLAG" val=""/>
</p:tagLst>
</file>

<file path=ppt/tags/tag365.xml><?xml version="1.0" encoding="utf-8"?>
<p:tagLst xmlns:p="http://schemas.openxmlformats.org/presentationml/2006/main">
  <p:tag name="AS_UNIQUEID" val="7403"/>
</p:tagLst>
</file>

<file path=ppt/tags/tag366.xml><?xml version="1.0" encoding="utf-8"?>
<p:tagLst xmlns:p="http://schemas.openxmlformats.org/presentationml/2006/main">
  <p:tag name="AS_UNIQUEID" val="1541"/>
  <p:tag name="KSO_WM_BEAUTIFY_FLAG" val=""/>
</p:tagLst>
</file>

<file path=ppt/tags/tag367.xml><?xml version="1.0" encoding="utf-8"?>
<p:tagLst xmlns:p="http://schemas.openxmlformats.org/presentationml/2006/main">
  <p:tag name="AS_UNIQUEID" val="7404"/>
</p:tagLst>
</file>

<file path=ppt/tags/tag368.xml><?xml version="1.0" encoding="utf-8"?>
<p:tagLst xmlns:p="http://schemas.openxmlformats.org/presentationml/2006/main">
  <p:tag name="AS_UNIQUEID" val="7405"/>
</p:tagLst>
</file>

<file path=ppt/tags/tag369.xml><?xml version="1.0" encoding="utf-8"?>
<p:tagLst xmlns:p="http://schemas.openxmlformats.org/presentationml/2006/main">
  <p:tag name="AS_UNIQUEID" val="7406"/>
</p:tagLst>
</file>

<file path=ppt/tags/tag37.xml><?xml version="1.0" encoding="utf-8"?>
<p:tagLst xmlns:p="http://schemas.openxmlformats.org/presentationml/2006/main">
  <p:tag name="AS_UNIQUEID" val="710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0.xml><?xml version="1.0" encoding="utf-8"?>
<p:tagLst xmlns:p="http://schemas.openxmlformats.org/presentationml/2006/main">
  <p:tag name="AS_UNIQUEID" val="7407"/>
</p:tagLst>
</file>

<file path=ppt/tags/tag371.xml><?xml version="1.0" encoding="utf-8"?>
<p:tagLst xmlns:p="http://schemas.openxmlformats.org/presentationml/2006/main">
  <p:tag name="AS_UNIQUEID" val="7408"/>
</p:tagLst>
</file>

<file path=ppt/tags/tag372.xml><?xml version="1.0" encoding="utf-8"?>
<p:tagLst xmlns:p="http://schemas.openxmlformats.org/presentationml/2006/main">
  <p:tag name="AS_UNIQUEID" val="7409"/>
</p:tagLst>
</file>

<file path=ppt/tags/tag373.xml><?xml version="1.0" encoding="utf-8"?>
<p:tagLst xmlns:p="http://schemas.openxmlformats.org/presentationml/2006/main">
  <p:tag name="AS_UNIQUEID" val="7410"/>
</p:tagLst>
</file>

<file path=ppt/tags/tag374.xml><?xml version="1.0" encoding="utf-8"?>
<p:tagLst xmlns:p="http://schemas.openxmlformats.org/presentationml/2006/main">
  <p:tag name="AS_UNIQUEID" val="7411"/>
</p:tagLst>
</file>

<file path=ppt/tags/tag375.xml><?xml version="1.0" encoding="utf-8"?>
<p:tagLst xmlns:p="http://schemas.openxmlformats.org/presentationml/2006/main">
  <p:tag name="AS_UNIQUEID" val="7412"/>
</p:tagLst>
</file>

<file path=ppt/tags/tag376.xml><?xml version="1.0" encoding="utf-8"?>
<p:tagLst xmlns:p="http://schemas.openxmlformats.org/presentationml/2006/main">
  <p:tag name="AS_UNIQUEID" val="7413"/>
</p:tagLst>
</file>

<file path=ppt/tags/tag377.xml><?xml version="1.0" encoding="utf-8"?>
<p:tagLst xmlns:p="http://schemas.openxmlformats.org/presentationml/2006/main">
  <p:tag name="AS_OS" val="Unix 3.10 unknown"/>
  <p:tag name="AS_RELEASE_DATE" val="2023.03.31"/>
  <p:tag name="AS_TITLE" val="Aspose.Slides for Java"/>
  <p:tag name="AS_VERSION" val="23.3"/>
  <p:tag name="COMMONDATA" val="eyJoZGlkIjoiNTIzNTM4ZGIwYWI0NTZjMzk0Y2ViYTI1ODRkMjJlNDYifQ=="/>
  <p:tag name="KSO_WPP_MARK_KEY" val="4928bd27-0958-46ae-8bdf-ede4f767bc29"/>
</p:tagLst>
</file>

<file path=ppt/tags/tag38.xml><?xml version="1.0" encoding="utf-8"?>
<p:tagLst xmlns:p="http://schemas.openxmlformats.org/presentationml/2006/main">
  <p:tag name="AS_UNIQUEID" val="710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p="http://schemas.openxmlformats.org/presentationml/2006/main">
  <p:tag name="AS_UNIQUEID" val="710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p="http://schemas.openxmlformats.org/presentationml/2006/main">
  <p:tag name="AS_UNIQUEID" val="707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7106"/>
</p:tagLst>
</file>

<file path=ppt/tags/tag41.xml><?xml version="1.0" encoding="utf-8"?>
<p:tagLst xmlns:p="http://schemas.openxmlformats.org/presentationml/2006/main">
  <p:tag name="AS_UNIQUEID" val="710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p="http://schemas.openxmlformats.org/presentationml/2006/main">
  <p:tag name="AS_UNIQUEID" val="710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p="http://schemas.openxmlformats.org/presentationml/2006/main">
  <p:tag name="AS_UNIQUEID" val="710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xml><?xml version="1.0" encoding="utf-8"?>
<p:tagLst xmlns:p="http://schemas.openxmlformats.org/presentationml/2006/main">
  <p:tag name="AS_UNIQUEID" val="7110"/>
</p:tagLst>
</file>

<file path=ppt/tags/tag45.xml><?xml version="1.0" encoding="utf-8"?>
<p:tagLst xmlns:p="http://schemas.openxmlformats.org/presentationml/2006/main">
  <p:tag name="AS_UNIQUEID" val="711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p="http://schemas.openxmlformats.org/presentationml/2006/main">
  <p:tag name="AS_UNIQUEID" val="711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p="http://schemas.openxmlformats.org/presentationml/2006/main">
  <p:tag name="AS_UNIQUEID" val="711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p="http://schemas.openxmlformats.org/presentationml/2006/main">
  <p:tag name="AS_UNIQUEID" val="711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p="http://schemas.openxmlformats.org/presentationml/2006/main">
  <p:tag name="AS_UNIQUEID" val="711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p="http://schemas.openxmlformats.org/presentationml/2006/main">
  <p:tag name="AS_UNIQUEID" val="707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711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p="http://schemas.openxmlformats.org/presentationml/2006/main">
  <p:tag name="AS_UNIQUEID" val="7117"/>
</p:tagLst>
</file>

<file path=ppt/tags/tag52.xml><?xml version="1.0" encoding="utf-8"?>
<p:tagLst xmlns:p="http://schemas.openxmlformats.org/presentationml/2006/main">
  <p:tag name="AS_UNIQUEID" val="711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p="http://schemas.openxmlformats.org/presentationml/2006/main">
  <p:tag name="AS_UNIQUEID" val="711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p="http://schemas.openxmlformats.org/presentationml/2006/main">
  <p:tag name="AS_UNIQUEID" val="712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p="http://schemas.openxmlformats.org/presentationml/2006/main">
  <p:tag name="AS_UNIQUEID" val="712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p="http://schemas.openxmlformats.org/presentationml/2006/main">
  <p:tag name="AS_UNIQUEID" val="712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AS_UNIQUEID" val="7123"/>
</p:tagLst>
</file>

<file path=ppt/tags/tag58.xml><?xml version="1.0" encoding="utf-8"?>
<p:tagLst xmlns:p="http://schemas.openxmlformats.org/presentationml/2006/main">
  <p:tag name="AS_UNIQUEID" val="712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712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707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712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AS_UNIQUEID" val="712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xml><?xml version="1.0" encoding="utf-8"?>
<p:tagLst xmlns:p="http://schemas.openxmlformats.org/presentationml/2006/main">
  <p:tag name="AS_UNIQUEID" val="7128"/>
</p:tagLst>
</file>

<file path=ppt/tags/tag63.xml><?xml version="1.0" encoding="utf-8"?>
<p:tagLst xmlns:p="http://schemas.openxmlformats.org/presentationml/2006/main">
  <p:tag name="AS_UNIQUEID" val="712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713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AS_UNIQUEID" val="713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AS_UNIQUEID" val="713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AS_UNIQUEID" val="713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AS_UNIQUEID" val="7134"/>
</p:tagLst>
</file>

<file path=ppt/tags/tag69.xml><?xml version="1.0" encoding="utf-8"?>
<p:tagLst xmlns:p="http://schemas.openxmlformats.org/presentationml/2006/main">
  <p:tag name="AS_UNIQUEID" val="7135"/>
</p:tagLst>
</file>

<file path=ppt/tags/tag7.xml><?xml version="1.0" encoding="utf-8"?>
<p:tagLst xmlns:p="http://schemas.openxmlformats.org/presentationml/2006/main">
  <p:tag name="AS_UNIQUEID" val="7073"/>
</p:tagLst>
</file>

<file path=ppt/tags/tag70.xml><?xml version="1.0" encoding="utf-8"?>
<p:tagLst xmlns:p="http://schemas.openxmlformats.org/presentationml/2006/main">
  <p:tag name="AS_UNIQUEID" val="7136"/>
</p:tagLst>
</file>

<file path=ppt/tags/tag71.xml><?xml version="1.0" encoding="utf-8"?>
<p:tagLst xmlns:p="http://schemas.openxmlformats.org/presentationml/2006/main">
  <p:tag name="AS_UNIQUEID" val="7137"/>
</p:tagLst>
</file>

<file path=ppt/tags/tag72.xml><?xml version="1.0" encoding="utf-8"?>
<p:tagLst xmlns:p="http://schemas.openxmlformats.org/presentationml/2006/main">
  <p:tag name="AS_UNIQUEID" val="7138"/>
</p:tagLst>
</file>

<file path=ppt/tags/tag73.xml><?xml version="1.0" encoding="utf-8"?>
<p:tagLst xmlns:p="http://schemas.openxmlformats.org/presentationml/2006/main">
  <p:tag name="AS_UNIQUEID" val="7139"/>
</p:tagLst>
</file>

<file path=ppt/tags/tag74.xml><?xml version="1.0" encoding="utf-8"?>
<p:tagLst xmlns:p="http://schemas.openxmlformats.org/presentationml/2006/main">
  <p:tag name="AS_UNIQUEID" val="7140"/>
</p:tagLst>
</file>

<file path=ppt/tags/tag75.xml><?xml version="1.0" encoding="utf-8"?>
<p:tagLst xmlns:p="http://schemas.openxmlformats.org/presentationml/2006/main">
  <p:tag name="AS_UNIQUEID" val="7141"/>
</p:tagLst>
</file>

<file path=ppt/tags/tag76.xml><?xml version="1.0" encoding="utf-8"?>
<p:tagLst xmlns:p="http://schemas.openxmlformats.org/presentationml/2006/main">
  <p:tag name="AS_UNIQUEID" val="7142"/>
</p:tagLst>
</file>

<file path=ppt/tags/tag77.xml><?xml version="1.0" encoding="utf-8"?>
<p:tagLst xmlns:p="http://schemas.openxmlformats.org/presentationml/2006/main">
  <p:tag name="AS_UNIQUEID" val="7143"/>
</p:tagLst>
</file>

<file path=ppt/tags/tag78.xml><?xml version="1.0" encoding="utf-8"?>
<p:tagLst xmlns:p="http://schemas.openxmlformats.org/presentationml/2006/main">
  <p:tag name="AS_UNIQUEID" val="7144"/>
</p:tagLst>
</file>

<file path=ppt/tags/tag79.xml><?xml version="1.0" encoding="utf-8"?>
<p:tagLst xmlns:p="http://schemas.openxmlformats.org/presentationml/2006/main">
  <p:tag name="AS_UNIQUEID" val="714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xml><?xml version="1.0" encoding="utf-8"?>
<p:tagLst xmlns:p="http://schemas.openxmlformats.org/presentationml/2006/main">
  <p:tag name="AS_UNIQUEID" val="707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714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1.xml><?xml version="1.0" encoding="utf-8"?>
<p:tagLst xmlns:p="http://schemas.openxmlformats.org/presentationml/2006/main">
  <p:tag name="AS_UNIQUEID" val="714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2.xml><?xml version="1.0" encoding="utf-8"?>
<p:tagLst xmlns:p="http://schemas.openxmlformats.org/presentationml/2006/main">
  <p:tag name="AS_UNIQUEID" val="7148"/>
</p:tagLst>
</file>

<file path=ppt/tags/tag83.xml><?xml version="1.0" encoding="utf-8"?>
<p:tagLst xmlns:p="http://schemas.openxmlformats.org/presentationml/2006/main">
  <p:tag name="AS_UNIQUEID" val="7149"/>
</p:tagLst>
</file>

<file path=ppt/tags/tag84.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85.xml><?xml version="1.0" encoding="utf-8"?>
<p:tagLst xmlns:p="http://schemas.openxmlformats.org/presentationml/2006/main">
  <p:tag name="AS_UNIQUEID" val="7150"/>
</p:tagLst>
</file>

<file path=ppt/tags/tag86.xml><?xml version="1.0" encoding="utf-8"?>
<p:tagLst xmlns:p="http://schemas.openxmlformats.org/presentationml/2006/main">
  <p:tag name="AS_UNIQUEID" val="7151"/>
</p:tagLst>
</file>

<file path=ppt/tags/tag87.xml><?xml version="1.0" encoding="utf-8"?>
<p:tagLst xmlns:p="http://schemas.openxmlformats.org/presentationml/2006/main">
  <p:tag name="AS_UNIQUEID" val="7152"/>
</p:tagLst>
</file>

<file path=ppt/tags/tag88.xml><?xml version="1.0" encoding="utf-8"?>
<p:tagLst xmlns:p="http://schemas.openxmlformats.org/presentationml/2006/main">
  <p:tag name="AS_UNIQUEID" val="7153"/>
</p:tagLst>
</file>

<file path=ppt/tags/tag89.xml><?xml version="1.0" encoding="utf-8"?>
<p:tagLst xmlns:p="http://schemas.openxmlformats.org/presentationml/2006/main">
  <p:tag name="AS_UNIQUEID" val="7154"/>
</p:tagLst>
</file>

<file path=ppt/tags/tag9.xml><?xml version="1.0" encoding="utf-8"?>
<p:tagLst xmlns:p="http://schemas.openxmlformats.org/presentationml/2006/main">
  <p:tag name="AS_UNIQUEID" val="707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7155"/>
</p:tagLst>
</file>

<file path=ppt/tags/tag91.xml><?xml version="1.0" encoding="utf-8"?>
<p:tagLst xmlns:p="http://schemas.openxmlformats.org/presentationml/2006/main">
  <p:tag name="AS_UNIQUEID" val="7156"/>
</p:tagLst>
</file>

<file path=ppt/tags/tag92.xml><?xml version="1.0" encoding="utf-8"?>
<p:tagLst xmlns:p="http://schemas.openxmlformats.org/presentationml/2006/main">
  <p:tag name="AS_UNIQUEID" val="7157"/>
</p:tagLst>
</file>

<file path=ppt/tags/tag93.xml><?xml version="1.0" encoding="utf-8"?>
<p:tagLst xmlns:p="http://schemas.openxmlformats.org/presentationml/2006/main">
  <p:tag name="AS_UNIQUEID" val="7158"/>
</p:tagLst>
</file>

<file path=ppt/tags/tag94.xml><?xml version="1.0" encoding="utf-8"?>
<p:tagLst xmlns:p="http://schemas.openxmlformats.org/presentationml/2006/main">
  <p:tag name="AS_UNIQUEID" val="7159"/>
</p:tagLst>
</file>

<file path=ppt/tags/tag95.xml><?xml version="1.0" encoding="utf-8"?>
<p:tagLst xmlns:p="http://schemas.openxmlformats.org/presentationml/2006/main">
  <p:tag name="AS_UNIQUEID" val="7160"/>
</p:tagLst>
</file>

<file path=ppt/tags/tag96.xml><?xml version="1.0" encoding="utf-8"?>
<p:tagLst xmlns:p="http://schemas.openxmlformats.org/presentationml/2006/main">
  <p:tag name="AS_UNIQUEID" val="7161"/>
</p:tagLst>
</file>

<file path=ppt/tags/tag97.xml><?xml version="1.0" encoding="utf-8"?>
<p:tagLst xmlns:p="http://schemas.openxmlformats.org/presentationml/2006/main">
  <p:tag name="AS_UNIQUEID" val="7162"/>
</p:tagLst>
</file>

<file path=ppt/tags/tag98.xml><?xml version="1.0" encoding="utf-8"?>
<p:tagLst xmlns:p="http://schemas.openxmlformats.org/presentationml/2006/main">
  <p:tag name="AS_UNIQUEID" val="7057"/>
</p:tagLst>
</file>

<file path=ppt/tags/tag99.xml><?xml version="1.0" encoding="utf-8"?>
<p:tagLst xmlns:p="http://schemas.openxmlformats.org/presentationml/2006/main">
  <p:tag name="AS_UNIQUEID" val="7058"/>
</p:tagLst>
</file>

<file path=ppt/theme/theme1.xml><?xml version="1.0" encoding="utf-8"?>
<a:theme xmlns:r="http://schemas.openxmlformats.org/officeDocument/2006/relationships"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132</Paragraphs>
  <Slides>16</Slides>
  <Notes>1</Notes>
  <TotalTime>0</TotalTime>
  <HiddenSlides>0</HiddenSlides>
  <MMClips>0</MMClips>
  <ScaleCrop>0</ScaleCrop>
  <HeadingPairs>
    <vt:vector baseType="variant" size="6">
      <vt:variant>
        <vt:lpstr>Fonts used</vt:lpstr>
      </vt:variant>
      <vt:variant>
        <vt:i4>16</vt:i4>
      </vt:variant>
      <vt:variant>
        <vt:lpstr>Theme</vt:lpstr>
      </vt:variant>
      <vt:variant>
        <vt:i4>1</vt:i4>
      </vt:variant>
      <vt:variant>
        <vt:lpstr>Slide Titles</vt:lpstr>
      </vt:variant>
      <vt:variant>
        <vt:i4>16</vt:i4>
      </vt:variant>
    </vt:vector>
  </HeadingPairs>
  <TitlesOfParts>
    <vt:vector baseType="lpstr" size="33">
      <vt:lpstr>Arial</vt:lpstr>
      <vt:lpstr>微软雅黑</vt:lpstr>
      <vt:lpstr>Wingdings</vt:lpstr>
      <vt:lpstr>Calibri Light</vt:lpstr>
      <vt:lpstr>Calibri</vt:lpstr>
      <vt:lpstr>汉仪行楷简</vt:lpstr>
      <vt:lpstr>Arial Narrow</vt:lpstr>
      <vt:lpstr>宋体</vt:lpstr>
      <vt:lpstr>等线</vt:lpstr>
      <vt:lpstr>华文新魏</vt:lpstr>
      <vt:lpstr>仿宋</vt:lpstr>
      <vt:lpstr>楷体</vt:lpstr>
      <vt:lpstr>黑体</vt:lpstr>
      <vt:lpstr>OPPOSans B</vt:lpstr>
      <vt:lpstr>Times New Roman</vt:lpstr>
      <vt:lpstr>等线 Light</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2024-01-09T13:39:26.913</cp:lastPrinted>
  <dcterms:created xsi:type="dcterms:W3CDTF">2024-01-09T13:39:26Z</dcterms:created>
  <dcterms:modified xsi:type="dcterms:W3CDTF">2024-01-09T05:39:26Z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