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customXml/item1.xml" ContentType="application/xml"/>
  <Override PartName="/customXml/itemProps1.xml" ContentType="application/vnd.openxmlformats-officedocument.customXmlProperties+xml"/>
  <Override PartName="/customXml/itemProps45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3"/>
  </p:sldMasterIdLst>
  <p:notesMasterIdLst>
    <p:notesMasterId r:id="rId4"/>
  </p:notesMasterIdLst>
  <p:sldIdLst>
    <p:sldId id="375" r:id="rId5"/>
    <p:sldId id="376" r:id="rId6"/>
    <p:sldId id="315" r:id="rId7"/>
    <p:sldId id="331" r:id="rId8"/>
    <p:sldId id="343" r:id="rId9"/>
    <p:sldId id="344" r:id="rId10"/>
    <p:sldId id="345" r:id="rId11"/>
    <p:sldId id="346" r:id="rId12"/>
    <p:sldId id="347" r:id="rId13"/>
    <p:sldId id="395" r:id="rId14"/>
    <p:sldId id="341" r:id="rId15"/>
    <p:sldId id="348" r:id="rId16"/>
    <p:sldId id="349" r:id="rId17"/>
    <p:sldId id="350" r:id="rId18"/>
    <p:sldId id="342" r:id="rId19"/>
    <p:sldId id="351" r:id="rId20"/>
    <p:sldId id="352" r:id="rId21"/>
    <p:sldId id="353" r:id="rId22"/>
    <p:sldId id="354" r:id="rId23"/>
    <p:sldId id="329" r:id="rId24"/>
    <p:sldId id="358" r:id="rId25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2279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79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79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79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79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2365" algn="l" defTabSz="2279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0965" algn="l" defTabSz="2279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599565" algn="l" defTabSz="2279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165" algn="l" defTabSz="2279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8" userDrawn="1">
          <p15:clr>
            <a:srgbClr val="A4A3A4"/>
          </p15:clr>
        </p15:guide>
        <p15:guide id="2" pos="385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1" name="lenovo" initials="l" lastIdx="0" clrIdx="0"/>
  <p:cmAuthor id="2" name="Administrator" initials="A" lastIdx="0" clrIdx="1"/>
  <p:cmAuthor id="0" name="未知用户1" initials="未知用户1" lastIdx="0" clrIdx="2"/>
  <p:cmAuthor id="7" name="1206988966@qq.com" initials="1" lastIdx="0" clrIdx="2"/>
  <p:cmAuthor id="8" name="姜伟光" initials="姜" lastIdx="0" clrIdx="0"/>
  <p:cmAuthor id="3" name="靳曼" initials="靳" lastIdx="0" clrIdx="2"/>
  <p:cmAuthor id="10" name="HUAWEI" initials="H" lastIdx="0" clrIdx="9"/>
  <p:cmAuthor id="4" name="Lenovo" initials="L" lastIdx="0" clrIdx="2"/>
  <p:cmAuthor id="5" name="宋洁然" initials="宋" lastIdx="0" clrIdx="1"/>
  <p:cmAuthor id="6" name="ming qiu" initials="m" lastIdx="0" clrIdx="1"/>
  <p:cmAuthor id="11" name="wucj" initials="w" lastIdx="0" clrIdx="0"/>
  <p:cmAuthor id="12" name="SkyUser" initials="S" lastIdx="0" clrIdx="0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67" autoAdjust="0"/>
    <p:restoredTop sz="96210" autoAdjust="0"/>
  </p:normalViewPr>
  <p:slideViewPr>
    <p:cSldViewPr snapToGrid="0" showGuides="1">
      <p:cViewPr>
        <p:scale>
          <a:sx n="66" d="100"/>
          <a:sy n="66" d="100"/>
        </p:scale>
        <p:origin x="163" y="14"/>
      </p:cViewPr>
      <p:guideLst>
        <p:guide orient="horz" pos="2218"/>
        <p:guide pos="38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30" y="108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commentAuthors" Target="commentAuthors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tags" Target="tags/tag231.xml" /><Relationship Id="rId27" Type="http://schemas.openxmlformats.org/officeDocument/2006/relationships/presProps" Target="presProps.xml" /><Relationship Id="rId28" Type="http://schemas.openxmlformats.org/officeDocument/2006/relationships/viewProps" Target="viewProps.xml" /><Relationship Id="rId29" Type="http://schemas.openxmlformats.org/officeDocument/2006/relationships/customXmlProps" Target="../customXml/itemProps45.xml" /><Relationship Id="rId3" Type="http://schemas.openxmlformats.org/officeDocument/2006/relationships/slideMaster" Target="slideMasters/slideMaster1.xml" /><Relationship Id="rId30" Type="http://schemas.openxmlformats.org/officeDocument/2006/relationships/theme" Target="theme/theme1.xml" /><Relationship Id="rId31" Type="http://schemas.openxmlformats.org/officeDocument/2006/relationships/tableStyles" Target="tableStyles.xml" /><Relationship Id="rId4" Type="http://schemas.openxmlformats.org/officeDocument/2006/relationships/notesMaster" Target="notesMasters/notes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.xml" /><Relationship Id="rId2" Type="http://schemas.openxmlformats.org/officeDocument/2006/relationships/tags" Target="../tags/tag9.xml" /><Relationship Id="rId3" Type="http://schemas.openxmlformats.org/officeDocument/2006/relationships/tags" Target="../tags/tag10.xml" /><Relationship Id="rId4" Type="http://schemas.openxmlformats.org/officeDocument/2006/relationships/tags" Target="../tags/tag11.xml" /><Relationship Id="rId5" Type="http://schemas.openxmlformats.org/officeDocument/2006/relationships/tags" Target="../tags/tag12.xml" /><Relationship Id="rId6" Type="http://schemas.openxmlformats.org/officeDocument/2006/relationships/tags" Target="../tags/tag13.xml" /><Relationship Id="rId7" Type="http://schemas.openxmlformats.org/officeDocument/2006/relationships/tags" Target="../tags/tag14.xml" /><Relationship Id="rId8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9980A-F4A3-4243-AEF7-04F74408F62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43ED7-1F19-48C0-804E-D9C394B2174E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3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3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5.xml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tags" Target="../tags/tag18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30.xml" /><Relationship Id="rId4" Type="http://schemas.openxmlformats.org/officeDocument/2006/relationships/tags" Target="../tags/tag131.xml" /><Relationship Id="rId5" Type="http://schemas.openxmlformats.org/officeDocument/2006/relationships/tags" Target="../tags/tag132.xml" /><Relationship Id="rId6" Type="http://schemas.openxmlformats.org/officeDocument/2006/relationships/tags" Target="../tags/tag133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40.xml" /><Relationship Id="rId4" Type="http://schemas.openxmlformats.org/officeDocument/2006/relationships/tags" Target="../tags/tag141.xml" /><Relationship Id="rId5" Type="http://schemas.openxmlformats.org/officeDocument/2006/relationships/tags" Target="../tags/tag142.xml" /><Relationship Id="rId6" Type="http://schemas.openxmlformats.org/officeDocument/2006/relationships/tags" Target="../tags/tag143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50.xml" /><Relationship Id="rId4" Type="http://schemas.openxmlformats.org/officeDocument/2006/relationships/tags" Target="../tags/tag151.xml" /><Relationship Id="rId5" Type="http://schemas.openxmlformats.org/officeDocument/2006/relationships/tags" Target="../tags/tag152.xml" /><Relationship Id="rId6" Type="http://schemas.openxmlformats.org/officeDocument/2006/relationships/tags" Target="../tags/tag153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59.xml" /><Relationship Id="rId4" Type="http://schemas.openxmlformats.org/officeDocument/2006/relationships/tags" Target="../tags/tag160.xml" /><Relationship Id="rId5" Type="http://schemas.openxmlformats.org/officeDocument/2006/relationships/tags" Target="../tags/tag161.xml" /><Relationship Id="rId6" Type="http://schemas.openxmlformats.org/officeDocument/2006/relationships/tags" Target="../tags/tag162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67.xml" /><Relationship Id="rId4" Type="http://schemas.openxmlformats.org/officeDocument/2006/relationships/tags" Target="../tags/tag168.xml" /><Relationship Id="rId5" Type="http://schemas.openxmlformats.org/officeDocument/2006/relationships/tags" Target="../tags/tag169.xml" /><Relationship Id="rId6" Type="http://schemas.openxmlformats.org/officeDocument/2006/relationships/tags" Target="../tags/tag170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75.xml" /><Relationship Id="rId4" Type="http://schemas.openxmlformats.org/officeDocument/2006/relationships/tags" Target="../tags/tag176.xml" /><Relationship Id="rId5" Type="http://schemas.openxmlformats.org/officeDocument/2006/relationships/tags" Target="../tags/tag177.xml" /><Relationship Id="rId6" Type="http://schemas.openxmlformats.org/officeDocument/2006/relationships/tags" Target="../tags/tag178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87.xml" /><Relationship Id="rId4" Type="http://schemas.openxmlformats.org/officeDocument/2006/relationships/tags" Target="../tags/tag188.xml" /><Relationship Id="rId5" Type="http://schemas.openxmlformats.org/officeDocument/2006/relationships/tags" Target="../tags/tag189.xml" /><Relationship Id="rId6" Type="http://schemas.openxmlformats.org/officeDocument/2006/relationships/tags" Target="../tags/tag190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01.xml" /><Relationship Id="rId4" Type="http://schemas.openxmlformats.org/officeDocument/2006/relationships/tags" Target="../tags/tag202.xml" /><Relationship Id="rId5" Type="http://schemas.openxmlformats.org/officeDocument/2006/relationships/tags" Target="../tags/tag203.xml" /><Relationship Id="rId6" Type="http://schemas.openxmlformats.org/officeDocument/2006/relationships/tags" Target="../tags/tag204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41.xml" /><Relationship Id="rId4" Type="http://schemas.openxmlformats.org/officeDocument/2006/relationships/tags" Target="../tags/tag42.xml" /><Relationship Id="rId5" Type="http://schemas.openxmlformats.org/officeDocument/2006/relationships/tags" Target="../tags/tag43.xml" /><Relationship Id="rId6" Type="http://schemas.openxmlformats.org/officeDocument/2006/relationships/tags" Target="../tags/tag44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52.xml" /><Relationship Id="rId4" Type="http://schemas.openxmlformats.org/officeDocument/2006/relationships/tags" Target="../tags/tag53.xml" /><Relationship Id="rId5" Type="http://schemas.openxmlformats.org/officeDocument/2006/relationships/tags" Target="../tags/tag54.xml" /><Relationship Id="rId6" Type="http://schemas.openxmlformats.org/officeDocument/2006/relationships/tags" Target="../tags/tag55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64.xml" /><Relationship Id="rId4" Type="http://schemas.openxmlformats.org/officeDocument/2006/relationships/tags" Target="../tags/tag65.xml" /><Relationship Id="rId5" Type="http://schemas.openxmlformats.org/officeDocument/2006/relationships/tags" Target="../tags/tag66.xml" /><Relationship Id="rId6" Type="http://schemas.openxmlformats.org/officeDocument/2006/relationships/tags" Target="../tags/tag67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75.xml" /><Relationship Id="rId4" Type="http://schemas.openxmlformats.org/officeDocument/2006/relationships/tags" Target="../tags/tag76.xml" /><Relationship Id="rId5" Type="http://schemas.openxmlformats.org/officeDocument/2006/relationships/tags" Target="../tags/tag77.xml" /><Relationship Id="rId6" Type="http://schemas.openxmlformats.org/officeDocument/2006/relationships/tags" Target="../tags/tag78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83.xml" /><Relationship Id="rId4" Type="http://schemas.openxmlformats.org/officeDocument/2006/relationships/tags" Target="../tags/tag84.xml" /><Relationship Id="rId5" Type="http://schemas.openxmlformats.org/officeDocument/2006/relationships/tags" Target="../tags/tag85.xml" /><Relationship Id="rId6" Type="http://schemas.openxmlformats.org/officeDocument/2006/relationships/tags" Target="../tags/tag86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92.xml" /><Relationship Id="rId4" Type="http://schemas.openxmlformats.org/officeDocument/2006/relationships/tags" Target="../tags/tag93.xml" /><Relationship Id="rId5" Type="http://schemas.openxmlformats.org/officeDocument/2006/relationships/tags" Target="../tags/tag94.xml" /><Relationship Id="rId6" Type="http://schemas.openxmlformats.org/officeDocument/2006/relationships/tags" Target="../tags/tag95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01.xml" /><Relationship Id="rId4" Type="http://schemas.openxmlformats.org/officeDocument/2006/relationships/tags" Target="../tags/tag102.xml" /><Relationship Id="rId5" Type="http://schemas.openxmlformats.org/officeDocument/2006/relationships/tags" Target="../tags/tag103.xml" /><Relationship Id="rId6" Type="http://schemas.openxmlformats.org/officeDocument/2006/relationships/tags" Target="../tags/tag104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23.xml" /><Relationship Id="rId4" Type="http://schemas.openxmlformats.org/officeDocument/2006/relationships/tags" Target="../tags/tag124.xml" /><Relationship Id="rId5" Type="http://schemas.openxmlformats.org/officeDocument/2006/relationships/tags" Target="../tags/tag125.xml" /><Relationship Id="rId6" Type="http://schemas.openxmlformats.org/officeDocument/2006/relationships/tags" Target="../tags/tag126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  <p:custDataLst>
              <p:tags r:id="rId4"/>
            </p:custDataLst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1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9E843ED7-1F19-48C0-804E-D9C394B2174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9E843ED7-1F19-48C0-804E-D9C394B2174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9E843ED7-1F19-48C0-804E-D9C394B2174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pPr defTabSz="1828800">
              <a:lnSpc>
                <a:spcPct val="130000"/>
              </a:lnSpc>
            </a:pPr>
            <a:r>
              <a:rPr kumimoji="1" lang="zh-CN" altLang="en-US" sz="2400">
                <a:latin typeface="Times New Roman" panose="02020603050405020304" pitchFamily="18" charset="0"/>
                <a:ea typeface="黑体" panose="02010609060101010101" charset="-122"/>
              </a:rPr>
              <a:t>试想下:如果将小鼠的PS细胞换成人的iPS细胞，不就可以</a:t>
            </a:r>
          </a:p>
          <a:p>
            <a:pPr defTabSz="1828800">
              <a:lnSpc>
                <a:spcPct val="130000"/>
              </a:lnSpc>
            </a:pPr>
            <a:r>
              <a:rPr kumimoji="1" lang="zh-CN" altLang="en-US" sz="2400">
                <a:latin typeface="Times New Roman" panose="02020603050405020304" pitchFamily="18" charset="0"/>
                <a:ea typeface="黑体" panose="02010609060101010101" charset="-122"/>
              </a:rPr>
              <a:t>克隆人了吗？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9E843ED7-1F19-48C0-804E-D9C394B2174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pPr defTabSz="1828800">
              <a:lnSpc>
                <a:spcPct val="130000"/>
              </a:lnSpc>
            </a:pPr>
            <a:r>
              <a:rPr kumimoji="1" lang="zh-CN" altLang="en-US" sz="2400">
                <a:latin typeface="Times New Roman" panose="02020603050405020304" pitchFamily="18" charset="0"/>
                <a:ea typeface="黑体" panose="02010609060101010101" charset="-122"/>
              </a:rPr>
              <a:t>该计划的支持者认为这将使培育出用于移植的人体器官成为可能，还会加速疫苗的研发等。计划一经提</a:t>
            </a:r>
          </a:p>
          <a:p>
            <a:pPr defTabSz="1828800">
              <a:lnSpc>
                <a:spcPct val="130000"/>
              </a:lnSpc>
            </a:pPr>
            <a:r>
              <a:rPr kumimoji="1" lang="zh-CN" altLang="en-US" sz="2400">
                <a:latin typeface="Times New Roman" panose="02020603050405020304" pitchFamily="18" charset="0"/>
                <a:ea typeface="黑体" panose="02010609060101010101" charset="-122"/>
              </a:rPr>
              <a:t>出，就引起了伦理方面的担忧:如果合成出人类的基因组，就可能造出“无父母”人类或者拥有相同基因组的“克隆人”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9E843ED7-1F19-48C0-804E-D9C394B2174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9E843ED7-1F19-48C0-804E-D9C394B2174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endParaRPr lang="en-US" altLang="zh-CN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9E843ED7-1F19-48C0-804E-D9C394B2174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endParaRPr lang="en-US" altLang="zh-CN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9E843ED7-1F19-48C0-804E-D9C394B2174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9E843ED7-1F19-48C0-804E-D9C394B2174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endParaRPr kumimoji="1" lang="zh-CN" altLang="en-US" sz="240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9E843ED7-1F19-48C0-804E-D9C394B2174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9E843ED7-1F19-48C0-804E-D9C394B2174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9E843ED7-1F19-48C0-804E-D9C394B2174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9E843ED7-1F19-48C0-804E-D9C394B2174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9E843ED7-1F19-48C0-804E-D9C394B2174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pPr indent="720090">
              <a:lnSpc>
                <a:spcPct val="120000"/>
              </a:lnSpc>
            </a:pPr>
            <a:r>
              <a:rPr lang="en-US" altLang="zh-CN" sz="2400">
                <a:latin typeface="黑体" panose="02010609060101010101" charset="-122"/>
                <a:ea typeface="黑体" panose="02010609060101010101" charset="-122"/>
              </a:rPr>
              <a:t>4.生殖性克隆人的研究还可能带来哪些</a:t>
            </a:r>
          </a:p>
          <a:p>
            <a:pPr indent="720090">
              <a:lnSpc>
                <a:spcPct val="120000"/>
              </a:lnSpc>
            </a:pPr>
            <a:r>
              <a:rPr lang="en-US" altLang="zh-CN" sz="2400">
                <a:latin typeface="黑体" panose="02010609060101010101" charset="-122"/>
                <a:ea typeface="黑体" panose="02010609060101010101" charset="-122"/>
              </a:rPr>
              <a:t>伦理问題？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9E843ED7-1F19-48C0-804E-D9C394B2174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9E843ED7-1F19-48C0-804E-D9C394B2174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image" Target="../media/image1.jpeg" /><Relationship Id="rId3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.xml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.xml" /><Relationship Id="rId2" Type="http://schemas.openxmlformats.org/officeDocument/2006/relationships/image" Target="../media/image1.jpeg" /><Relationship Id="rId3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.xml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bg>
      <p:bgPr>
        <a:blipFill dpi="0"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bg>
      <p:bgPr>
        <a:blipFill dpi="0"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.jpeg" /><Relationship Id="rId11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tags" Target="../tags/tag5.xml" /><Relationship Id="rId6" Type="http://schemas.openxmlformats.org/officeDocument/2006/relationships/tags" Target="../tags/tag6.xml" /><Relationship Id="rId7" Type="http://schemas.openxmlformats.org/officeDocument/2006/relationships/image" Target="file:///D:\qq&#25991;&#20214;\712321467\Image\C2C\Image2\%7b75232B38-A165-1FB7-499C-2E1C792CACB5%7d.png" TargetMode="External" /><Relationship Id="rId8" Type="http://schemas.openxmlformats.org/officeDocument/2006/relationships/image" Target="../media/image2.png" /><Relationship Id="rId9" Type="http://schemas.openxmlformats.org/officeDocument/2006/relationships/tags" Target="../tags/tag7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5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 userDrawn="1">
            <p:custDataLst>
              <p:tags r:id="rId6"/>
            </p:custDataLst>
          </p:nvPr>
        </p:nvSpPr>
        <p:spPr>
          <a:xfrm>
            <a:off x="0" y="-635"/>
            <a:ext cx="12201525" cy="6858635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  <p:pic>
        <p:nvPicPr>
          <p:cNvPr id="3" name="图片 1073743875" descr="学科网 zxxk.com" title="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 r:link="rId7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tags" Target="../tags/tag24.xml" /><Relationship Id="rId11" Type="http://schemas.openxmlformats.org/officeDocument/2006/relationships/tags" Target="../tags/tag25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19.xml" /><Relationship Id="rId4" Type="http://schemas.openxmlformats.org/officeDocument/2006/relationships/tags" Target="../tags/tag20.xml" /><Relationship Id="rId5" Type="http://schemas.openxmlformats.org/officeDocument/2006/relationships/tags" Target="../tags/tag21.xml" /><Relationship Id="rId6" Type="http://schemas.openxmlformats.org/officeDocument/2006/relationships/tags" Target="../tags/tag22.xml" /><Relationship Id="rId7" Type="http://schemas.openxmlformats.org/officeDocument/2006/relationships/image" Target="../media/image3.jpeg" /><Relationship Id="rId8" Type="http://schemas.openxmlformats.org/officeDocument/2006/relationships/tags" Target="../tags/tag23.xml" /><Relationship Id="rId9" Type="http://schemas.openxmlformats.org/officeDocument/2006/relationships/image" Target="../media/image4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22.xml" /><Relationship Id="rId2" Type="http://schemas.openxmlformats.org/officeDocument/2006/relationships/tags" Target="../tags/tag114.xml" /><Relationship Id="rId3" Type="http://schemas.openxmlformats.org/officeDocument/2006/relationships/tags" Target="../tags/tag115.xml" /><Relationship Id="rId4" Type="http://schemas.openxmlformats.org/officeDocument/2006/relationships/tags" Target="../tags/tag116.xml" /><Relationship Id="rId5" Type="http://schemas.openxmlformats.org/officeDocument/2006/relationships/tags" Target="../tags/tag117.xml" /><Relationship Id="rId6" Type="http://schemas.openxmlformats.org/officeDocument/2006/relationships/tags" Target="../tags/tag118.xml" /><Relationship Id="rId7" Type="http://schemas.openxmlformats.org/officeDocument/2006/relationships/tags" Target="../tags/tag119.xml" /><Relationship Id="rId8" Type="http://schemas.openxmlformats.org/officeDocument/2006/relationships/tags" Target="../tags/tag120.xml" /><Relationship Id="rId9" Type="http://schemas.openxmlformats.org/officeDocument/2006/relationships/tags" Target="../tags/tag121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tags" Target="../tags/tag127.xml" /><Relationship Id="rId4" Type="http://schemas.openxmlformats.org/officeDocument/2006/relationships/tags" Target="../tags/tag128.xml" /><Relationship Id="rId5" Type="http://schemas.openxmlformats.org/officeDocument/2006/relationships/tags" Target="../tags/tag12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Relationship Id="rId3" Type="http://schemas.openxmlformats.org/officeDocument/2006/relationships/tags" Target="../tags/tag134.xml" /><Relationship Id="rId4" Type="http://schemas.openxmlformats.org/officeDocument/2006/relationships/tags" Target="../tags/tag135.xml" /><Relationship Id="rId5" Type="http://schemas.openxmlformats.org/officeDocument/2006/relationships/tags" Target="../tags/tag136.xml" /><Relationship Id="rId6" Type="http://schemas.openxmlformats.org/officeDocument/2006/relationships/tags" Target="../tags/tag137.xml" /><Relationship Id="rId7" Type="http://schemas.openxmlformats.org/officeDocument/2006/relationships/tags" Target="../tags/tag138.xml" /><Relationship Id="rId8" Type="http://schemas.openxmlformats.org/officeDocument/2006/relationships/tags" Target="../tags/tag139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Relationship Id="rId3" Type="http://schemas.openxmlformats.org/officeDocument/2006/relationships/tags" Target="../tags/tag144.xml" /><Relationship Id="rId4" Type="http://schemas.openxmlformats.org/officeDocument/2006/relationships/tags" Target="../tags/tag145.xml" /><Relationship Id="rId5" Type="http://schemas.openxmlformats.org/officeDocument/2006/relationships/tags" Target="../tags/tag146.xml" /><Relationship Id="rId6" Type="http://schemas.openxmlformats.org/officeDocument/2006/relationships/tags" Target="../tags/tag147.xml" /><Relationship Id="rId7" Type="http://schemas.openxmlformats.org/officeDocument/2006/relationships/tags" Target="../tags/tag148.xml" /><Relationship Id="rId8" Type="http://schemas.openxmlformats.org/officeDocument/2006/relationships/tags" Target="../tags/tag149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Relationship Id="rId3" Type="http://schemas.openxmlformats.org/officeDocument/2006/relationships/tags" Target="../tags/tag154.xml" /><Relationship Id="rId4" Type="http://schemas.openxmlformats.org/officeDocument/2006/relationships/tags" Target="../tags/tag155.xml" /><Relationship Id="rId5" Type="http://schemas.openxmlformats.org/officeDocument/2006/relationships/tags" Target="../tags/tag156.xml" /><Relationship Id="rId6" Type="http://schemas.openxmlformats.org/officeDocument/2006/relationships/tags" Target="../tags/tag157.xml" /><Relationship Id="rId7" Type="http://schemas.openxmlformats.org/officeDocument/2006/relationships/tags" Target="../tags/tag158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Relationship Id="rId3" Type="http://schemas.openxmlformats.org/officeDocument/2006/relationships/tags" Target="../tags/tag163.xml" /><Relationship Id="rId4" Type="http://schemas.openxmlformats.org/officeDocument/2006/relationships/tags" Target="../tags/tag164.xml" /><Relationship Id="rId5" Type="http://schemas.openxmlformats.org/officeDocument/2006/relationships/tags" Target="../tags/tag165.xml" /><Relationship Id="rId6" Type="http://schemas.openxmlformats.org/officeDocument/2006/relationships/tags" Target="../tags/tag166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Relationship Id="rId3" Type="http://schemas.openxmlformats.org/officeDocument/2006/relationships/tags" Target="../tags/tag171.xml" /><Relationship Id="rId4" Type="http://schemas.openxmlformats.org/officeDocument/2006/relationships/tags" Target="../tags/tag172.xml" /><Relationship Id="rId5" Type="http://schemas.openxmlformats.org/officeDocument/2006/relationships/tags" Target="../tags/tag173.xml" /><Relationship Id="rId6" Type="http://schemas.openxmlformats.org/officeDocument/2006/relationships/tags" Target="../tags/tag174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9.jpeg" /><Relationship Id="rId11" Type="http://schemas.openxmlformats.org/officeDocument/2006/relationships/tags" Target="../tags/tag186.xml" /><Relationship Id="rId2" Type="http://schemas.openxmlformats.org/officeDocument/2006/relationships/notesSlide" Target="../notesSlides/notesSlide15.xml" /><Relationship Id="rId3" Type="http://schemas.openxmlformats.org/officeDocument/2006/relationships/tags" Target="../tags/tag179.xml" /><Relationship Id="rId4" Type="http://schemas.openxmlformats.org/officeDocument/2006/relationships/tags" Target="../tags/tag180.xml" /><Relationship Id="rId5" Type="http://schemas.openxmlformats.org/officeDocument/2006/relationships/tags" Target="../tags/tag181.xml" /><Relationship Id="rId6" Type="http://schemas.openxmlformats.org/officeDocument/2006/relationships/tags" Target="../tags/tag182.xml" /><Relationship Id="rId7" Type="http://schemas.openxmlformats.org/officeDocument/2006/relationships/tags" Target="../tags/tag183.xml" /><Relationship Id="rId8" Type="http://schemas.openxmlformats.org/officeDocument/2006/relationships/tags" Target="../tags/tag184.xml" /><Relationship Id="rId9" Type="http://schemas.openxmlformats.org/officeDocument/2006/relationships/tags" Target="../tags/tag185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96.xml" /><Relationship Id="rId11" Type="http://schemas.openxmlformats.org/officeDocument/2006/relationships/tags" Target="../tags/tag197.xml" /><Relationship Id="rId12" Type="http://schemas.openxmlformats.org/officeDocument/2006/relationships/tags" Target="../tags/tag198.xml" /><Relationship Id="rId13" Type="http://schemas.openxmlformats.org/officeDocument/2006/relationships/tags" Target="../tags/tag199.xml" /><Relationship Id="rId14" Type="http://schemas.openxmlformats.org/officeDocument/2006/relationships/image" Target="../media/image12.png" /><Relationship Id="rId15" Type="http://schemas.openxmlformats.org/officeDocument/2006/relationships/tags" Target="../tags/tag200.xml" /><Relationship Id="rId2" Type="http://schemas.openxmlformats.org/officeDocument/2006/relationships/notesSlide" Target="../notesSlides/notesSlide16.xml" /><Relationship Id="rId3" Type="http://schemas.openxmlformats.org/officeDocument/2006/relationships/tags" Target="../tags/tag191.xml" /><Relationship Id="rId4" Type="http://schemas.openxmlformats.org/officeDocument/2006/relationships/tags" Target="../tags/tag192.xml" /><Relationship Id="rId5" Type="http://schemas.openxmlformats.org/officeDocument/2006/relationships/tags" Target="../tags/tag193.xml" /><Relationship Id="rId6" Type="http://schemas.openxmlformats.org/officeDocument/2006/relationships/image" Target="../media/image10.png" /><Relationship Id="rId7" Type="http://schemas.microsoft.com/office/2007/relationships/hdphoto" Target="../media/image11.wdp" /><Relationship Id="rId8" Type="http://schemas.openxmlformats.org/officeDocument/2006/relationships/tags" Target="../tags/tag194.xml" /><Relationship Id="rId9" Type="http://schemas.openxmlformats.org/officeDocument/2006/relationships/tags" Target="../tags/tag195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10.xml" /><Relationship Id="rId11" Type="http://schemas.openxmlformats.org/officeDocument/2006/relationships/tags" Target="../tags/tag211.xml" /><Relationship Id="rId12" Type="http://schemas.openxmlformats.org/officeDocument/2006/relationships/tags" Target="../tags/tag212.xml" /><Relationship Id="rId13" Type="http://schemas.openxmlformats.org/officeDocument/2006/relationships/tags" Target="../tags/tag213.xml" /><Relationship Id="rId14" Type="http://schemas.openxmlformats.org/officeDocument/2006/relationships/image" Target="../media/image12.png" /><Relationship Id="rId15" Type="http://schemas.openxmlformats.org/officeDocument/2006/relationships/tags" Target="../tags/tag214.xml" /><Relationship Id="rId2" Type="http://schemas.openxmlformats.org/officeDocument/2006/relationships/notesSlide" Target="../notesSlides/notesSlide17.xml" /><Relationship Id="rId3" Type="http://schemas.openxmlformats.org/officeDocument/2006/relationships/tags" Target="../tags/tag205.xml" /><Relationship Id="rId4" Type="http://schemas.openxmlformats.org/officeDocument/2006/relationships/tags" Target="../tags/tag206.xml" /><Relationship Id="rId5" Type="http://schemas.openxmlformats.org/officeDocument/2006/relationships/tags" Target="../tags/tag207.xml" /><Relationship Id="rId6" Type="http://schemas.openxmlformats.org/officeDocument/2006/relationships/image" Target="../media/image10.png" /><Relationship Id="rId7" Type="http://schemas.microsoft.com/office/2007/relationships/hdphoto" Target="../media/image11.wdp" /><Relationship Id="rId8" Type="http://schemas.openxmlformats.org/officeDocument/2006/relationships/tags" Target="../tags/tag208.xml" /><Relationship Id="rId9" Type="http://schemas.openxmlformats.org/officeDocument/2006/relationships/tags" Target="../tags/tag209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tags" Target="../tags/tag34.xml" /><Relationship Id="rId11" Type="http://schemas.openxmlformats.org/officeDocument/2006/relationships/tags" Target="../tags/tag35.xml" /><Relationship Id="rId12" Type="http://schemas.openxmlformats.org/officeDocument/2006/relationships/tags" Target="../tags/tag36.xml" /><Relationship Id="rId13" Type="http://schemas.openxmlformats.org/officeDocument/2006/relationships/tags" Target="../tags/tag37.xml" /><Relationship Id="rId14" Type="http://schemas.openxmlformats.org/officeDocument/2006/relationships/tags" Target="../tags/tag38.xml" /><Relationship Id="rId15" Type="http://schemas.openxmlformats.org/officeDocument/2006/relationships/tags" Target="../tags/tag39.xml" /><Relationship Id="rId16" Type="http://schemas.openxmlformats.org/officeDocument/2006/relationships/tags" Target="../tags/tag40.xml" /><Relationship Id="rId2" Type="http://schemas.openxmlformats.org/officeDocument/2006/relationships/tags" Target="../tags/tag26.xml" /><Relationship Id="rId3" Type="http://schemas.openxmlformats.org/officeDocument/2006/relationships/tags" Target="../tags/tag27.xml" /><Relationship Id="rId4" Type="http://schemas.openxmlformats.org/officeDocument/2006/relationships/tags" Target="../tags/tag28.xml" /><Relationship Id="rId5" Type="http://schemas.openxmlformats.org/officeDocument/2006/relationships/tags" Target="../tags/tag29.xml" /><Relationship Id="rId6" Type="http://schemas.openxmlformats.org/officeDocument/2006/relationships/tags" Target="../tags/tag30.xml" /><Relationship Id="rId7" Type="http://schemas.openxmlformats.org/officeDocument/2006/relationships/tags" Target="../tags/tag31.xml" /><Relationship Id="rId8" Type="http://schemas.openxmlformats.org/officeDocument/2006/relationships/tags" Target="../tags/tag32.xml" /><Relationship Id="rId9" Type="http://schemas.openxmlformats.org/officeDocument/2006/relationships/tags" Target="../tags/tag33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15.xml" /><Relationship Id="rId3" Type="http://schemas.openxmlformats.org/officeDocument/2006/relationships/tags" Target="../tags/tag216.xml" /><Relationship Id="rId4" Type="http://schemas.openxmlformats.org/officeDocument/2006/relationships/image" Target="../media/image13.png" /><Relationship Id="rId5" Type="http://schemas.openxmlformats.org/officeDocument/2006/relationships/tags" Target="../tags/tag217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26.xml" /><Relationship Id="rId11" Type="http://schemas.openxmlformats.org/officeDocument/2006/relationships/tags" Target="../tags/tag227.xml" /><Relationship Id="rId12" Type="http://schemas.openxmlformats.org/officeDocument/2006/relationships/tags" Target="../tags/tag228.xml" /><Relationship Id="rId13" Type="http://schemas.openxmlformats.org/officeDocument/2006/relationships/tags" Target="../tags/tag229.xml" /><Relationship Id="rId14" Type="http://schemas.openxmlformats.org/officeDocument/2006/relationships/tags" Target="../tags/tag230.xml" /><Relationship Id="rId2" Type="http://schemas.openxmlformats.org/officeDocument/2006/relationships/tags" Target="../tags/tag218.xml" /><Relationship Id="rId3" Type="http://schemas.openxmlformats.org/officeDocument/2006/relationships/tags" Target="../tags/tag219.xml" /><Relationship Id="rId4" Type="http://schemas.openxmlformats.org/officeDocument/2006/relationships/tags" Target="../tags/tag220.xml" /><Relationship Id="rId5" Type="http://schemas.openxmlformats.org/officeDocument/2006/relationships/tags" Target="../tags/tag221.xml" /><Relationship Id="rId6" Type="http://schemas.openxmlformats.org/officeDocument/2006/relationships/tags" Target="../tags/tag222.xml" /><Relationship Id="rId7" Type="http://schemas.openxmlformats.org/officeDocument/2006/relationships/tags" Target="../tags/tag223.xml" /><Relationship Id="rId8" Type="http://schemas.openxmlformats.org/officeDocument/2006/relationships/tags" Target="../tags/tag224.xml" /><Relationship Id="rId9" Type="http://schemas.openxmlformats.org/officeDocument/2006/relationships/tags" Target="../tags/tag225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6.png" /><Relationship Id="rId11" Type="http://schemas.openxmlformats.org/officeDocument/2006/relationships/tags" Target="../tags/tag51.xml" /><Relationship Id="rId2" Type="http://schemas.openxmlformats.org/officeDocument/2006/relationships/notesSlide" Target="../notesSlides/notesSlide2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image" Target="../media/image5.jpeg" /><Relationship Id="rId6" Type="http://schemas.openxmlformats.org/officeDocument/2006/relationships/tags" Target="../tags/tag47.xml" /><Relationship Id="rId7" Type="http://schemas.openxmlformats.org/officeDocument/2006/relationships/tags" Target="../tags/tag48.xml" /><Relationship Id="rId8" Type="http://schemas.openxmlformats.org/officeDocument/2006/relationships/tags" Target="../tags/tag49.xml" /><Relationship Id="rId9" Type="http://schemas.openxmlformats.org/officeDocument/2006/relationships/tags" Target="../tags/tag50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63.xml" /><Relationship Id="rId2" Type="http://schemas.openxmlformats.org/officeDocument/2006/relationships/notesSlide" Target="../notesSlides/notesSlide3.xml" /><Relationship Id="rId3" Type="http://schemas.openxmlformats.org/officeDocument/2006/relationships/tags" Target="../tags/tag56.xml" /><Relationship Id="rId4" Type="http://schemas.openxmlformats.org/officeDocument/2006/relationships/tags" Target="../tags/tag57.xml" /><Relationship Id="rId5" Type="http://schemas.openxmlformats.org/officeDocument/2006/relationships/tags" Target="../tags/tag58.xml" /><Relationship Id="rId6" Type="http://schemas.openxmlformats.org/officeDocument/2006/relationships/tags" Target="../tags/tag59.xml" /><Relationship Id="rId7" Type="http://schemas.openxmlformats.org/officeDocument/2006/relationships/tags" Target="../tags/tag60.xml" /><Relationship Id="rId8" Type="http://schemas.openxmlformats.org/officeDocument/2006/relationships/tags" Target="../tags/tag61.xml" /><Relationship Id="rId9" Type="http://schemas.openxmlformats.org/officeDocument/2006/relationships/tags" Target="../tags/tag6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tags" Target="../tags/tag68.xml" /><Relationship Id="rId4" Type="http://schemas.openxmlformats.org/officeDocument/2006/relationships/tags" Target="../tags/tag69.xml" /><Relationship Id="rId5" Type="http://schemas.openxmlformats.org/officeDocument/2006/relationships/tags" Target="../tags/tag70.xml" /><Relationship Id="rId6" Type="http://schemas.openxmlformats.org/officeDocument/2006/relationships/tags" Target="../tags/tag71.xml" /><Relationship Id="rId7" Type="http://schemas.openxmlformats.org/officeDocument/2006/relationships/tags" Target="../tags/tag72.xml" /><Relationship Id="rId8" Type="http://schemas.openxmlformats.org/officeDocument/2006/relationships/tags" Target="../tags/tag73.xml" /><Relationship Id="rId9" Type="http://schemas.openxmlformats.org/officeDocument/2006/relationships/tags" Target="../tags/tag74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tags" Target="../tags/tag79.xml" /><Relationship Id="rId4" Type="http://schemas.openxmlformats.org/officeDocument/2006/relationships/tags" Target="../tags/tag80.xml" /><Relationship Id="rId5" Type="http://schemas.openxmlformats.org/officeDocument/2006/relationships/tags" Target="../tags/tag81.xml" /><Relationship Id="rId6" Type="http://schemas.openxmlformats.org/officeDocument/2006/relationships/image" Target="../media/image7.jpeg" /><Relationship Id="rId7" Type="http://schemas.openxmlformats.org/officeDocument/2006/relationships/tags" Target="../tags/tag8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tags" Target="../tags/tag87.xml" /><Relationship Id="rId4" Type="http://schemas.openxmlformats.org/officeDocument/2006/relationships/tags" Target="../tags/tag88.xml" /><Relationship Id="rId5" Type="http://schemas.openxmlformats.org/officeDocument/2006/relationships/tags" Target="../tags/tag89.xml" /><Relationship Id="rId6" Type="http://schemas.openxmlformats.org/officeDocument/2006/relationships/tags" Target="../tags/tag90.xml" /><Relationship Id="rId7" Type="http://schemas.openxmlformats.org/officeDocument/2006/relationships/image" Target="../media/image7.jpeg" /><Relationship Id="rId8" Type="http://schemas.openxmlformats.org/officeDocument/2006/relationships/tags" Target="../tags/tag9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tags" Target="../tags/tag96.xml" /><Relationship Id="rId4" Type="http://schemas.openxmlformats.org/officeDocument/2006/relationships/tags" Target="../tags/tag97.xml" /><Relationship Id="rId5" Type="http://schemas.openxmlformats.org/officeDocument/2006/relationships/tags" Target="../tags/tag98.xml" /><Relationship Id="rId6" Type="http://schemas.openxmlformats.org/officeDocument/2006/relationships/tags" Target="../tags/tag99.xml" /><Relationship Id="rId7" Type="http://schemas.openxmlformats.org/officeDocument/2006/relationships/image" Target="../media/image7.jpeg" /><Relationship Id="rId8" Type="http://schemas.openxmlformats.org/officeDocument/2006/relationships/tags" Target="../tags/tag100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11.xml" /><Relationship Id="rId11" Type="http://schemas.openxmlformats.org/officeDocument/2006/relationships/tags" Target="../tags/tag112.xml" /><Relationship Id="rId12" Type="http://schemas.openxmlformats.org/officeDocument/2006/relationships/tags" Target="../tags/tag113.xml" /><Relationship Id="rId2" Type="http://schemas.openxmlformats.org/officeDocument/2006/relationships/notesSlide" Target="../notesSlides/notesSlide8.xml" /><Relationship Id="rId3" Type="http://schemas.openxmlformats.org/officeDocument/2006/relationships/tags" Target="../tags/tag105.xml" /><Relationship Id="rId4" Type="http://schemas.openxmlformats.org/officeDocument/2006/relationships/tags" Target="../tags/tag106.xml" /><Relationship Id="rId5" Type="http://schemas.openxmlformats.org/officeDocument/2006/relationships/tags" Target="../tags/tag107.xml" /><Relationship Id="rId6" Type="http://schemas.openxmlformats.org/officeDocument/2006/relationships/image" Target="../media/image8.png" /><Relationship Id="rId7" Type="http://schemas.openxmlformats.org/officeDocument/2006/relationships/tags" Target="../tags/tag108.xml" /><Relationship Id="rId8" Type="http://schemas.openxmlformats.org/officeDocument/2006/relationships/tags" Target="../tags/tag109.xml" /><Relationship Id="rId9" Type="http://schemas.openxmlformats.org/officeDocument/2006/relationships/tags" Target="../tags/tag110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1" name="文本框 10" title=""/>
          <p:cNvSpPr txBox="1"/>
          <p:nvPr>
            <p:custDataLst>
              <p:tags r:id="rId4"/>
            </p:custDataLst>
          </p:nvPr>
        </p:nvSpPr>
        <p:spPr>
          <a:xfrm>
            <a:off x="6250305" y="5393690"/>
            <a:ext cx="5839460" cy="1186815"/>
          </a:xfrm>
          <a:prstGeom prst="rect">
            <a:avLst/>
          </a:prstGeom>
          <a:solidFill>
            <a:schemeClr val="bg1">
              <a:alpha val="60000"/>
            </a:schemeClr>
          </a:solidFill>
          <a:effectLst/>
        </p:spPr>
        <p:txBody>
          <a:bodyPr wrap="square" rtlCol="0" anchor="t">
            <a:noAutofit/>
          </a:bodyPr>
          <a:lstStyle/>
          <a:p>
            <a:r>
              <a:rPr lang="zh-CN" sz="2400">
                <a:solidFill>
                  <a:srgbClr val="7030A0"/>
                </a:solidFill>
              </a:rPr>
              <a:t>在人类社会中，</a:t>
            </a:r>
            <a:r>
              <a:rPr lang="zh-CN" sz="2400" b="1">
                <a:solidFill>
                  <a:srgbClr val="7030A0"/>
                </a:solidFill>
              </a:rPr>
              <a:t>伦</a:t>
            </a:r>
            <a:r>
              <a:rPr lang="zh-CN" sz="2400">
                <a:solidFill>
                  <a:srgbClr val="7030A0"/>
                </a:solidFill>
              </a:rPr>
              <a:t>，是指人与人之间的关系；</a:t>
            </a:r>
            <a:r>
              <a:rPr lang="zh-CN" sz="2400" b="1">
                <a:solidFill>
                  <a:srgbClr val="7030A0"/>
                </a:solidFill>
              </a:rPr>
              <a:t>理</a:t>
            </a:r>
            <a:r>
              <a:rPr lang="zh-CN" sz="2400">
                <a:solidFill>
                  <a:srgbClr val="7030A0"/>
                </a:solidFill>
              </a:rPr>
              <a:t>，是道德和规则。</a:t>
            </a:r>
            <a:r>
              <a:rPr lang="zh-CN" sz="2400" b="1">
                <a:solidFill>
                  <a:srgbClr val="7030A0"/>
                </a:solidFill>
              </a:rPr>
              <a:t>伦理特指人与人之间的道德准则。</a:t>
            </a:r>
            <a:endParaRPr lang="zh-CN" sz="2400" b="1">
              <a:solidFill>
                <a:srgbClr val="7030A0"/>
              </a:solidFill>
            </a:endParaRPr>
          </a:p>
        </p:txBody>
      </p:sp>
      <p:sp>
        <p:nvSpPr>
          <p:cNvPr id="12" name="标题 1" title="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394970" y="2656840"/>
            <a:ext cx="11222355" cy="965200"/>
          </a:xfrm>
          <a:prstGeom prst="rect">
            <a:avLst/>
          </a:prstGeom>
          <a:solidFill>
            <a:srgbClr val="ABCA9E">
              <a:alpha val="90000"/>
            </a:srgbClr>
          </a:solidFill>
        </p:spPr>
        <p:txBody>
          <a:bodyPr vert="horz" lIns="67500" tIns="35100" rIns="67500" bIns="35100" rtlCol="0" anchor="b">
            <a:noAutofit/>
            <a:scene3d>
              <a:camera prst="obliqueBottomLeft"/>
              <a:lightRig rig="contrasting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zh-CN" altLang="en-US" sz="5400" b="0">
                <a:ln w="2822">
                  <a:solidFill>
                    <a:srgbClr val="E6B76F"/>
                  </a:solidFill>
                </a:ln>
                <a:gradFill>
                  <a:gsLst>
                    <a:gs pos="100000">
                      <a:srgbClr val="ADB836"/>
                    </a:gs>
                    <a:gs pos="67000">
                      <a:srgbClr val="324A25"/>
                    </a:gs>
                  </a:gsLst>
                  <a:lin ang="5400000" scaled="0"/>
                </a:gradFill>
                <a:effectLst>
                  <a:outerShdw dist="76200" dir="7740000" algn="t" rotWithShape="0">
                    <a:srgbClr val="99BB83">
                      <a:alpha val="100000"/>
                    </a:srgbClr>
                  </a:outerShdw>
                  <a:reflection blurRad="1411" stA="27000" endA="300" endPos="45500" dist="50800" dir="5400000" sy="-100000" algn="bl" rotWithShape="0"/>
                </a:effectLst>
                <a:latin typeface="汉仪行楷简" panose="02010600000101010101" charset="-122"/>
                <a:ea typeface="汉仪行楷简" panose="02010600000101010101" charset="-122"/>
                <a:cs typeface="汉仪行楷简" panose="02010600000101010101" charset="-122"/>
                <a:sym typeface="+mn-ea"/>
              </a:rPr>
              <a:t>第</a:t>
            </a:r>
            <a:r>
              <a:rPr lang="en-US" altLang="zh-CN" sz="5400" b="0">
                <a:ln w="2822">
                  <a:solidFill>
                    <a:srgbClr val="E6B76F"/>
                  </a:solidFill>
                </a:ln>
                <a:gradFill>
                  <a:gsLst>
                    <a:gs pos="100000">
                      <a:srgbClr val="ADB836"/>
                    </a:gs>
                    <a:gs pos="67000">
                      <a:srgbClr val="324A25"/>
                    </a:gs>
                  </a:gsLst>
                  <a:lin ang="5400000" scaled="0"/>
                </a:gradFill>
                <a:effectLst>
                  <a:outerShdw dist="76200" dir="7740000" algn="t" rotWithShape="0">
                    <a:srgbClr val="99BB83">
                      <a:alpha val="100000"/>
                    </a:srgbClr>
                  </a:outerShdw>
                  <a:reflection blurRad="1411" stA="27000" endA="300" endPos="45500" dist="50800" dir="5400000" sy="-100000" algn="bl" rotWithShape="0"/>
                </a:effectLst>
                <a:latin typeface="汉仪行楷简" panose="02010600000101010101" charset="-122"/>
                <a:ea typeface="汉仪行楷简" panose="02010600000101010101" charset="-122"/>
                <a:cs typeface="汉仪行楷简" panose="02010600000101010101" charset="-122"/>
                <a:sym typeface="+mn-ea"/>
              </a:rPr>
              <a:t>4</a:t>
            </a:r>
            <a:r>
              <a:rPr lang="zh-CN" altLang="en-US" sz="5400" b="0">
                <a:ln w="2822">
                  <a:solidFill>
                    <a:srgbClr val="E6B76F"/>
                  </a:solidFill>
                </a:ln>
                <a:gradFill>
                  <a:gsLst>
                    <a:gs pos="100000">
                      <a:srgbClr val="ADB836"/>
                    </a:gs>
                    <a:gs pos="67000">
                      <a:srgbClr val="324A25"/>
                    </a:gs>
                  </a:gsLst>
                  <a:lin ang="5400000" scaled="0"/>
                </a:gradFill>
                <a:effectLst>
                  <a:outerShdw dist="76200" dir="7740000" algn="t" rotWithShape="0">
                    <a:srgbClr val="99BB83">
                      <a:alpha val="100000"/>
                    </a:srgbClr>
                  </a:outerShdw>
                  <a:reflection blurRad="1411" stA="27000" endA="300" endPos="45500" dist="50800" dir="5400000" sy="-100000" algn="bl" rotWithShape="0"/>
                </a:effectLst>
                <a:latin typeface="汉仪行楷简" panose="02010600000101010101" charset="-122"/>
                <a:ea typeface="汉仪行楷简" panose="02010600000101010101" charset="-122"/>
                <a:cs typeface="汉仪行楷简" panose="02010600000101010101" charset="-122"/>
                <a:sym typeface="+mn-ea"/>
              </a:rPr>
              <a:t>章 生物技术的安全性与伦理问题</a:t>
            </a:r>
            <a:endParaRPr lang="en-US" altLang="zh-CN" sz="5400" b="0">
              <a:ln w="2822">
                <a:solidFill>
                  <a:srgbClr val="E6B76F"/>
                </a:solidFill>
              </a:ln>
              <a:gradFill>
                <a:gsLst>
                  <a:gs pos="100000">
                    <a:srgbClr val="ADB836"/>
                  </a:gs>
                  <a:gs pos="67000">
                    <a:srgbClr val="324A25"/>
                  </a:gs>
                </a:gsLst>
                <a:lin ang="5400000" scaled="0"/>
              </a:gradFill>
              <a:effectLst>
                <a:outerShdw dist="76200" dir="7740000" algn="t" rotWithShape="0">
                  <a:srgbClr val="99BB83">
                    <a:alpha val="100000"/>
                  </a:srgbClr>
                </a:outerShdw>
                <a:reflection blurRad="1411" stA="27000" endA="300" endPos="45500" dist="50800" dir="5400000" sy="-100000" algn="bl" rotWithShape="0"/>
              </a:effectLst>
              <a:latin typeface="汉仪行楷简" panose="02010600000101010101" charset="-122"/>
              <a:ea typeface="汉仪行楷简" panose="02010600000101010101" charset="-122"/>
              <a:cs typeface="汉仪行楷简" panose="02010600000101010101" charset="-122"/>
              <a:sym typeface="+mn-ea"/>
            </a:endParaRPr>
          </a:p>
        </p:txBody>
      </p:sp>
      <p:sp>
        <p:nvSpPr>
          <p:cNvPr id="13" name="副标题 2" title="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179705" y="513080"/>
            <a:ext cx="5231765" cy="58420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7500" tIns="35100" rIns="67500" bIns="351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zh-CN" altLang="en-US" sz="2800">
                <a:solidFill>
                  <a:schemeClr val="dk1">
                    <a:lumMod val="85000"/>
                    <a:lumOff val="15000"/>
                  </a:schemeClr>
                </a:solidFill>
              </a:rPr>
              <a:t>选择性必修三   生物技术与工程</a:t>
            </a:r>
            <a:endParaRPr lang="zh-CN" altLang="en-US" sz="2800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https://photo-static-api.fotomore.com/creative/vcg/veer/400/new/VCG41N680899174.jpg?uid=386&amp;timestamp=1704675365&amp;sign=43e5e3616345b637f2db39b0cf9a6370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rcRect t="6183" b="6183"/>
          <a:stretch>
            <a:fillRect/>
          </a:stretch>
        </p:blipFill>
        <p:spPr>
          <a:xfrm>
            <a:off x="8594725" y="82550"/>
            <a:ext cx="3556635" cy="2370455"/>
          </a:xfrm>
          <a:prstGeom prst="rect">
            <a:avLst/>
          </a:prstGeom>
        </p:spPr>
      </p:pic>
      <p:pic>
        <p:nvPicPr>
          <p:cNvPr id="3" name="https://photo-static-api.fotomore.com/creative/vcg/400/new/VCG41N1213444296.jpg?uid=386&amp;timestamp=1704675332&amp;sign=fbc791de77f6584e14d36dc08bcc088a" title="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rcRect l="17705" r="17705"/>
          <a:stretch>
            <a:fillRect/>
          </a:stretch>
        </p:blipFill>
        <p:spPr>
          <a:xfrm>
            <a:off x="0" y="3826510"/>
            <a:ext cx="4548505" cy="3032125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TextBox 1" title="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1780" y="709930"/>
            <a:ext cx="8877300" cy="460375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noAutofit/>
          </a:bodyPr>
          <a:lstStyle/>
          <a:p>
            <a:pPr lvl="0" algn="l" defTabSz="914400">
              <a:lnSpc>
                <a:spcPct val="120000"/>
              </a:lnSpc>
              <a:buClrTx/>
              <a:buSzTx/>
              <a:buFontTx/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【任务一】2.结合课本和图片，完成107页思考讨论 的问题。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7" name="文本框 7170" title="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185" y="1410970"/>
            <a:ext cx="11867515" cy="52959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27" tIns="45712" rIns="91427" bIns="45712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fontAlgn="auto">
              <a:lnSpc>
                <a:spcPct val="130000"/>
              </a:lnSpc>
            </a:pPr>
            <a:r>
              <a:rPr lang="en-US" altLang="zh-CN" sz="2200">
                <a:latin typeface="Times New Roman" panose="02020603050405020304" pitchFamily="18" charset="0"/>
                <a:ea typeface="楷体" panose="02010609060101010101" charset="-122"/>
              </a:rPr>
              <a:t>1.</a:t>
            </a:r>
            <a:r>
              <a:rPr lang="zh-CN" altLang="en-US" sz="2200">
                <a:latin typeface="Times New Roman" panose="02020603050405020304" pitchFamily="18" charset="0"/>
                <a:ea typeface="楷体" panose="02010609060101010101" charset="-122"/>
              </a:rPr>
              <a:t>克隆人与细胞核供体之间是什么</a:t>
            </a:r>
            <a:r>
              <a:rPr lang="zh-CN" altLang="en-US" sz="2200" smtClean="0">
                <a:latin typeface="Times New Roman" panose="02020603050405020304" pitchFamily="18" charset="0"/>
                <a:ea typeface="楷体" panose="02010609060101010101" charset="-122"/>
              </a:rPr>
              <a:t>关系？以</a:t>
            </a:r>
            <a:r>
              <a:rPr lang="zh-CN" altLang="en-US" sz="2200">
                <a:latin typeface="Times New Roman" panose="02020603050405020304" pitchFamily="18" charset="0"/>
                <a:ea typeface="楷体" panose="02010609060101010101" charset="-122"/>
              </a:rPr>
              <a:t>血缘为纽带的人伦关系会因克隆人的到来而消亡</a:t>
            </a:r>
            <a:r>
              <a:rPr lang="zh-CN" altLang="en-US" sz="2200" smtClean="0">
                <a:latin typeface="Times New Roman" panose="02020603050405020304" pitchFamily="18" charset="0"/>
                <a:ea typeface="楷体" panose="02010609060101010101" charset="-122"/>
              </a:rPr>
              <a:t>吗？</a:t>
            </a:r>
            <a:endParaRPr lang="en-US" altLang="zh-CN" sz="2200"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  <p:sp>
        <p:nvSpPr>
          <p:cNvPr id="3" name="TextBox 1" title="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3185" y="115570"/>
            <a:ext cx="5920740" cy="460375"/>
          </a:xfrm>
          <a:prstGeom prst="rect">
            <a:avLst/>
          </a:prstGeom>
          <a:solidFill>
            <a:srgbClr val="0070C0"/>
          </a:solidFill>
          <a:ln w="28575" cmpd="sng">
            <a:solidFill>
              <a:srgbClr val="FEFEFE"/>
            </a:solidFill>
            <a:prstDash val="solid"/>
          </a:ln>
          <a:effectLst>
            <a:outerShdw blurRad="50800" dir="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83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103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zh-CN" altLang="en-US" sz="2800" b="1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一、生殖性克隆人面临的伦理问题</a:t>
            </a:r>
            <a:endParaRPr lang="zh-CN" altLang="en-US" sz="2800" b="1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6"/>
            </p:custDataLst>
          </p:nvPr>
        </p:nvSpPr>
        <p:spPr bwMode="auto">
          <a:xfrm>
            <a:off x="83185" y="3429000"/>
            <a:ext cx="11868150" cy="52959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27" tIns="45712" rIns="91427" bIns="45712" rtlCol="0" anchor="t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>
              <a:lnSpc>
                <a:spcPct val="130000"/>
              </a:lnSpc>
              <a:buClrTx/>
              <a:buSzTx/>
            </a:pPr>
            <a:r>
              <a:rPr lang="en-US" altLang="zh-CN" sz="2200">
                <a:latin typeface="Times New Roman" panose="02020603050405020304" pitchFamily="18" charset="0"/>
                <a:ea typeface="楷体" panose="02010609060101010101" charset="-122"/>
                <a:sym typeface="+mn-ea"/>
              </a:rPr>
              <a:t>2.克隆人没有“父母”，这对他们的心理健康有什么影响？</a:t>
            </a:r>
            <a:endParaRPr lang="en-US" altLang="zh-CN" sz="2200">
              <a:latin typeface="Times New Roman" panose="02020603050405020304" pitchFamily="18" charset="0"/>
              <a:ea typeface="楷体" panose="02010609060101010101" charset="-122"/>
              <a:sym typeface="+mn-ea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7"/>
            </p:custDataLst>
          </p:nvPr>
        </p:nvSpPr>
        <p:spPr bwMode="auto">
          <a:xfrm>
            <a:off x="83185" y="4923155"/>
            <a:ext cx="11868150" cy="52959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27" tIns="45712" rIns="91427" bIns="45712" rtlCol="0" anchor="t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>
              <a:lnSpc>
                <a:spcPct val="130000"/>
              </a:lnSpc>
              <a:buClrTx/>
              <a:buSzTx/>
            </a:pPr>
            <a:r>
              <a:rPr lang="en-US" altLang="zh-CN" sz="2200">
                <a:latin typeface="Times New Roman" panose="02020603050405020304" pitchFamily="18" charset="0"/>
                <a:ea typeface="楷体" panose="02010609060101010101" charset="-122"/>
                <a:sym typeface="+mn-ea"/>
              </a:rPr>
              <a:t>3.能强制克隆人作为器官移植的供体吗？</a:t>
            </a:r>
            <a:endParaRPr lang="en-US" altLang="zh-CN" sz="2200">
              <a:latin typeface="Times New Roman" panose="02020603050405020304" pitchFamily="18" charset="0"/>
              <a:ea typeface="楷体" panose="02010609060101010101" charset="-122"/>
              <a:sym typeface="+mn-ea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8"/>
            </p:custDataLst>
          </p:nvPr>
        </p:nvSpPr>
        <p:spPr>
          <a:xfrm>
            <a:off x="271780" y="2181225"/>
            <a:ext cx="11678285" cy="8299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400"/>
              <a:t>克隆人的遗传信息绝大多数是由细胞核供体提供的，从基因层面来看，克隆人相当于细胞核供体的</a:t>
            </a:r>
            <a:r>
              <a:rPr lang="en-US" altLang="zh-CN" sz="2400"/>
              <a:t>“</a:t>
            </a:r>
            <a:r>
              <a:rPr lang="zh-CN" altLang="en-US" sz="2400"/>
              <a:t>复制品</a:t>
            </a:r>
            <a:r>
              <a:rPr lang="en-US" altLang="zh-CN" sz="2400"/>
              <a:t>”</a:t>
            </a:r>
            <a:r>
              <a:rPr lang="zh-CN" altLang="en-US" sz="2400"/>
              <a:t>。以血缘为纽带的人伦关系很可能因克隆人的到来而消亡。</a:t>
            </a:r>
            <a:endParaRPr lang="zh-CN" altLang="en-US" sz="2400"/>
          </a:p>
        </p:txBody>
      </p:sp>
      <p:sp>
        <p:nvSpPr>
          <p:cNvPr id="8" name="文本框 7" title=""/>
          <p:cNvSpPr txBox="1"/>
          <p:nvPr>
            <p:custDataLst>
              <p:tags r:id="rId9"/>
            </p:custDataLst>
          </p:nvPr>
        </p:nvSpPr>
        <p:spPr>
          <a:xfrm>
            <a:off x="271780" y="4220210"/>
            <a:ext cx="5915025" cy="4603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>
                <a:sym typeface="+mn-ea"/>
              </a:rPr>
              <a:t>很可能对他们的心理造成严重影响</a:t>
            </a:r>
            <a:endParaRPr lang="zh-CN" altLang="en-US" sz="2400">
              <a:sym typeface="+mn-ea"/>
            </a:endParaRPr>
          </a:p>
        </p:txBody>
      </p:sp>
      <p:sp>
        <p:nvSpPr>
          <p:cNvPr id="9" name="文本框 8" title=""/>
          <p:cNvSpPr txBox="1"/>
          <p:nvPr>
            <p:custDataLst>
              <p:tags r:id="rId10"/>
            </p:custDataLst>
          </p:nvPr>
        </p:nvSpPr>
        <p:spPr>
          <a:xfrm>
            <a:off x="271780" y="5753735"/>
            <a:ext cx="1183640" cy="4286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>
                <a:sym typeface="+mn-ea"/>
              </a:rPr>
              <a:t>不能</a:t>
            </a:r>
            <a:endParaRPr lang="zh-CN" altLang="en-US" sz="2400"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6" name="矩形 5" title=""/>
          <p:cNvSpPr/>
          <p:nvPr>
            <p:custDataLst>
              <p:tags r:id="rId4"/>
            </p:custDataLst>
          </p:nvPr>
        </p:nvSpPr>
        <p:spPr>
          <a:xfrm>
            <a:off x="1048554" y="2149634"/>
            <a:ext cx="10041476" cy="175431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27" tIns="45712" rIns="91427" bIns="45712">
            <a:spAutoFit/>
          </a:bodyPr>
          <a:lstStyle/>
          <a:p>
            <a:pPr defTabSz="1828165">
              <a:lnSpc>
                <a:spcPct val="150000"/>
              </a:lnSpc>
            </a:pPr>
            <a:r>
              <a:rPr kumimoji="1" lang="en-US" altLang="zh-CN" sz="2400" smtClean="0">
                <a:latin typeface="Times New Roman" panose="02020603050405020304" pitchFamily="18" charset="0"/>
                <a:ea typeface="微软雅黑" panose="020b0503020204020204" charset="-122"/>
              </a:rPr>
              <a:t>2002</a:t>
            </a:r>
            <a:r>
              <a:rPr kumimoji="1" lang="zh-CN" altLang="en-US" sz="2400">
                <a:latin typeface="Times New Roman" panose="02020603050405020304" pitchFamily="18" charset="0"/>
                <a:ea typeface="微软雅黑" panose="020b0503020204020204" charset="-122"/>
              </a:rPr>
              <a:t>年</a:t>
            </a:r>
            <a:r>
              <a:rPr kumimoji="1" lang="en-US" altLang="zh-CN" sz="2400">
                <a:latin typeface="Times New Roman" panose="02020603050405020304" pitchFamily="18" charset="0"/>
                <a:ea typeface="微软雅黑" panose="020b0503020204020204" charset="-122"/>
              </a:rPr>
              <a:t>2</a:t>
            </a:r>
            <a:r>
              <a:rPr kumimoji="1" lang="zh-CN" altLang="en-US" sz="2400">
                <a:latin typeface="Times New Roman" panose="02020603050405020304" pitchFamily="18" charset="0"/>
                <a:ea typeface="微软雅黑" panose="020b0503020204020204" charset="-122"/>
              </a:rPr>
              <a:t>月和</a:t>
            </a:r>
            <a:r>
              <a:rPr kumimoji="1" lang="en-US" altLang="zh-CN" sz="2400">
                <a:latin typeface="Times New Roman" panose="02020603050405020304" pitchFamily="18" charset="0"/>
                <a:ea typeface="微软雅黑" panose="020b0503020204020204" charset="-122"/>
              </a:rPr>
              <a:t>9</a:t>
            </a:r>
            <a:r>
              <a:rPr kumimoji="1" lang="zh-CN" altLang="en-US" sz="2400" smtClean="0">
                <a:latin typeface="Times New Roman" panose="02020603050405020304" pitchFamily="18" charset="0"/>
                <a:ea typeface="微软雅黑" panose="020b0503020204020204" charset="-122"/>
              </a:rPr>
              <a:t>月，在</a:t>
            </a:r>
            <a:r>
              <a:rPr kumimoji="1" lang="zh-CN" altLang="en-US" sz="2400">
                <a:latin typeface="Times New Roman" panose="02020603050405020304" pitchFamily="18" charset="0"/>
                <a:ea typeface="微软雅黑" panose="020b0503020204020204" charset="-122"/>
              </a:rPr>
              <a:t>联合国总部召开的制定</a:t>
            </a:r>
            <a:r>
              <a:rPr kumimoji="1" lang="en-US" altLang="zh-CN" sz="2400">
                <a:latin typeface="Times New Roman" panose="02020603050405020304" pitchFamily="18" charset="0"/>
                <a:ea typeface="微软雅黑" panose="020b0503020204020204" charset="-122"/>
              </a:rPr>
              <a:t>《</a:t>
            </a:r>
            <a:r>
              <a:rPr kumimoji="1" lang="zh-CN" altLang="en-US" sz="2400">
                <a:latin typeface="Times New Roman" panose="02020603050405020304" pitchFamily="18" charset="0"/>
                <a:ea typeface="微软雅黑" panose="020b0503020204020204" charset="-122"/>
              </a:rPr>
              <a:t>禁止生殖性克隆人国际公约</a:t>
            </a:r>
            <a:r>
              <a:rPr kumimoji="1" lang="en-US" altLang="zh-CN" sz="2400">
                <a:latin typeface="Times New Roman" panose="02020603050405020304" pitchFamily="18" charset="0"/>
                <a:ea typeface="微软雅黑" panose="020b0503020204020204" charset="-122"/>
              </a:rPr>
              <a:t>》</a:t>
            </a:r>
            <a:r>
              <a:rPr kumimoji="1" lang="zh-CN" altLang="en-US" sz="2400">
                <a:latin typeface="Times New Roman" panose="02020603050405020304" pitchFamily="18" charset="0"/>
                <a:ea typeface="微软雅黑" panose="020b0503020204020204" charset="-122"/>
              </a:rPr>
              <a:t>特委会和工作组会议</a:t>
            </a:r>
            <a:r>
              <a:rPr kumimoji="1" lang="zh-CN" altLang="en-US" sz="2400" smtClean="0">
                <a:latin typeface="Times New Roman" panose="02020603050405020304" pitchFamily="18" charset="0"/>
                <a:ea typeface="微软雅黑" panose="020b0503020204020204" charset="-122"/>
              </a:rPr>
              <a:t>上，我国</a:t>
            </a:r>
            <a:r>
              <a:rPr kumimoji="1" lang="zh-CN" altLang="en-US" sz="2400">
                <a:latin typeface="Times New Roman" panose="02020603050405020304" pitchFamily="18" charset="0"/>
                <a:ea typeface="微软雅黑" panose="020b0503020204020204" charset="-122"/>
              </a:rPr>
              <a:t>代表团</a:t>
            </a:r>
            <a:r>
              <a:rPr kumimoji="1" lang="zh-CN" altLang="en-US" sz="2400" smtClean="0">
                <a:latin typeface="Times New Roman" panose="02020603050405020304" pitchFamily="18" charset="0"/>
                <a:ea typeface="微软雅黑" panose="020b0503020204020204" charset="-122"/>
              </a:rPr>
              <a:t>指出，中国政府</a:t>
            </a:r>
            <a:r>
              <a:rPr kumimoji="1" lang="zh-CN" altLang="en-US" sz="2400">
                <a:latin typeface="Times New Roman" panose="02020603050405020304" pitchFamily="18" charset="0"/>
                <a:ea typeface="微软雅黑" panose="020b0503020204020204" charset="-122"/>
              </a:rPr>
              <a:t>积极支持制定该</a:t>
            </a:r>
            <a:r>
              <a:rPr kumimoji="1" lang="zh-CN" altLang="en-US" sz="2400" smtClean="0">
                <a:latin typeface="Times New Roman" panose="02020603050405020304" pitchFamily="18" charset="0"/>
                <a:ea typeface="微软雅黑" panose="020b0503020204020204" charset="-122"/>
              </a:rPr>
              <a:t>公约，坚决</a:t>
            </a:r>
            <a:r>
              <a:rPr kumimoji="1" lang="zh-CN" altLang="en-US" sz="2400">
                <a:latin typeface="Times New Roman" panose="02020603050405020304" pitchFamily="18" charset="0"/>
                <a:ea typeface="微软雅黑" panose="020b0503020204020204" charset="-122"/>
              </a:rPr>
              <a:t>反对克隆</a:t>
            </a:r>
            <a:r>
              <a:rPr kumimoji="1" lang="zh-CN" altLang="en-US" sz="2400" smtClean="0">
                <a:latin typeface="Times New Roman" panose="02020603050405020304" pitchFamily="18" charset="0"/>
                <a:ea typeface="微软雅黑" panose="020b0503020204020204" charset="-122"/>
              </a:rPr>
              <a:t>人，不</a:t>
            </a:r>
            <a:r>
              <a:rPr kumimoji="1" lang="zh-CN" altLang="en-US" sz="2400">
                <a:latin typeface="Times New Roman" panose="02020603050405020304" pitchFamily="18" charset="0"/>
                <a:ea typeface="微软雅黑" panose="020b0503020204020204" charset="-122"/>
              </a:rPr>
              <a:t>允许进行任何生殖性克隆人实验。</a:t>
            </a:r>
            <a:endParaRPr kumimoji="1" lang="zh-CN" altLang="en-US" sz="240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5" name="TextBox 1" title="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02586" y="410769"/>
            <a:ext cx="5252029" cy="460375"/>
          </a:xfrm>
          <a:prstGeom prst="rect">
            <a:avLst/>
          </a:prstGeom>
          <a:solidFill>
            <a:srgbClr val="0070C0"/>
          </a:solidFill>
          <a:ln w="28575" cmpd="sng">
            <a:solidFill>
              <a:srgbClr val="FEFEFE"/>
            </a:solidFill>
            <a:prstDash val="solid"/>
          </a:ln>
          <a:effectLst>
            <a:outerShdw blurRad="50800" dir="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83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103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zh-CN" altLang="en-US" sz="2800" b="1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二、我国禁止生殖性克隆人</a:t>
            </a:r>
            <a:endParaRPr lang="zh-CN" altLang="en-US" sz="2800" b="1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6" name="矩形 5" title=""/>
          <p:cNvSpPr/>
          <p:nvPr>
            <p:custDataLst>
              <p:tags r:id="rId4"/>
            </p:custDataLst>
          </p:nvPr>
        </p:nvSpPr>
        <p:spPr>
          <a:xfrm>
            <a:off x="504971" y="3721768"/>
            <a:ext cx="11181758" cy="28600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27" tIns="45712" rIns="91427" bIns="45712">
            <a:spAutoFit/>
          </a:bodyPr>
          <a:lstStyle/>
          <a:p>
            <a:pPr defTabSz="1828165">
              <a:lnSpc>
                <a:spcPct val="150000"/>
              </a:lnSpc>
            </a:pPr>
            <a:r>
              <a:rPr kumimoji="1"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①</a:t>
            </a:r>
            <a:r>
              <a:rPr kumimoji="1"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克隆人只是某些人出于某种目的制造出的</a:t>
            </a:r>
            <a:r>
              <a:rPr kumimoji="1" lang="zh-CN" altLang="en-US" sz="24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“产品”，没有“父母”，这</a:t>
            </a:r>
            <a:r>
              <a:rPr kumimoji="1"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可能导致他们在心理上受到伤害；</a:t>
            </a:r>
            <a:endParaRPr kumimoji="1" lang="en-US" altLang="zh-CN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defTabSz="1828165">
              <a:lnSpc>
                <a:spcPct val="150000"/>
              </a:lnSpc>
            </a:pPr>
            <a:r>
              <a:rPr kumimoji="1"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②</a:t>
            </a:r>
            <a:r>
              <a:rPr kumimoji="1"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由于技术</a:t>
            </a:r>
            <a:r>
              <a:rPr kumimoji="1" lang="zh-CN" altLang="en-US" sz="24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问题，可能</a:t>
            </a:r>
            <a:r>
              <a:rPr kumimoji="1"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孕育出有严重生理缺陷的克隆人；</a:t>
            </a:r>
            <a:endParaRPr kumimoji="1" lang="en-US" altLang="zh-CN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defTabSz="1828165">
              <a:lnSpc>
                <a:spcPct val="150000"/>
              </a:lnSpc>
            </a:pPr>
            <a:r>
              <a:rPr kumimoji="1"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③</a:t>
            </a:r>
            <a:r>
              <a:rPr kumimoji="1"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克隆人的家庭地位难以</a:t>
            </a:r>
            <a:r>
              <a:rPr kumimoji="1" lang="zh-CN" altLang="en-US" sz="24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认定，这</a:t>
            </a:r>
            <a:r>
              <a:rPr kumimoji="1"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可能使以血缘为纽带的父子、兄弟和姐妹等人伦关系消亡；</a:t>
            </a:r>
            <a:endParaRPr kumimoji="1" lang="en-US" altLang="zh-CN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4" name="TextBox 13" title="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04825" y="3037840"/>
            <a:ext cx="8218805" cy="459105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2" rIns="91427" bIns="45712">
            <a:spAutoFit/>
          </a:bodyPr>
          <a:lstStyle/>
          <a:p>
            <a:pPr eaLnBrk="0" hangingPunct="0"/>
            <a:r>
              <a:rPr lang="zh-CN" altLang="en-US" sz="2400" b="1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不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赞成、不允许、不支持、不接受任何生殖性克隆人实验。</a:t>
            </a:r>
            <a:endParaRPr lang="zh-CN" altLang="en-US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TextBox 1" title="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3931" y="138354"/>
            <a:ext cx="5252029" cy="460375"/>
          </a:xfrm>
          <a:prstGeom prst="rect">
            <a:avLst/>
          </a:prstGeom>
          <a:solidFill>
            <a:srgbClr val="0070C0"/>
          </a:solidFill>
          <a:ln w="28575" cmpd="sng">
            <a:solidFill>
              <a:srgbClr val="FEFEFE"/>
            </a:solidFill>
            <a:prstDash val="solid"/>
          </a:ln>
          <a:effectLst>
            <a:outerShdw blurRad="50800" dir="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83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103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zh-CN" altLang="en-US" sz="2800" b="1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二、我国禁止生殖性克隆人</a:t>
            </a:r>
            <a:endParaRPr lang="zh-CN" altLang="en-US" sz="2800" b="1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7"/>
            </p:custDataLst>
          </p:nvPr>
        </p:nvSpPr>
        <p:spPr bwMode="auto">
          <a:xfrm>
            <a:off x="553085" y="894715"/>
            <a:ext cx="10566400" cy="932180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noAutofit/>
          </a:bodyPr>
          <a:lstStyle/>
          <a:p>
            <a:pPr lvl="0" algn="l" defTabSz="914400">
              <a:lnSpc>
                <a:spcPct val="120000"/>
              </a:lnSpc>
              <a:buClrTx/>
              <a:buSzTx/>
              <a:buFontTx/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【任务二】1.阅读课本107页第3-4段和108页1-2段，明确我国对于生殖性克隆人的原则及原因是什么？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矩形 2" title=""/>
          <p:cNvSpPr/>
          <p:nvPr>
            <p:custDataLst>
              <p:tags r:id="rId8"/>
            </p:custDataLst>
          </p:nvPr>
        </p:nvSpPr>
        <p:spPr>
          <a:xfrm>
            <a:off x="810260" y="2192020"/>
            <a:ext cx="2011680" cy="6451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四不原则</a:t>
            </a:r>
            <a:endParaRPr lang="zh-CN" altLang="en-US" sz="36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3" name="TextBox 1" title="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5686" y="153594"/>
            <a:ext cx="5252029" cy="460375"/>
          </a:xfrm>
          <a:prstGeom prst="rect">
            <a:avLst/>
          </a:prstGeom>
          <a:solidFill>
            <a:srgbClr val="0070C0"/>
          </a:solidFill>
          <a:ln w="28575" cmpd="sng">
            <a:solidFill>
              <a:srgbClr val="FEFEFE"/>
            </a:solidFill>
            <a:prstDash val="solid"/>
          </a:ln>
          <a:effectLst>
            <a:outerShdw blurRad="50800" dir="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83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103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zh-CN" altLang="en-US" sz="2800" b="1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二、我国禁止生殖性克隆人</a:t>
            </a:r>
            <a:endParaRPr lang="zh-CN" altLang="en-US" sz="2800" b="1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4" name="矩形 13" title=""/>
          <p:cNvSpPr/>
          <p:nvPr>
            <p:custDataLst>
              <p:tags r:id="rId5"/>
            </p:custDataLst>
          </p:nvPr>
        </p:nvSpPr>
        <p:spPr>
          <a:xfrm>
            <a:off x="587521" y="4257073"/>
            <a:ext cx="11181758" cy="17519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27" tIns="45712" rIns="91427" bIns="45712">
            <a:spAutoFit/>
          </a:bodyPr>
          <a:lstStyle/>
          <a:p>
            <a:pPr lvl="0" algn="l" defTabSz="1828165">
              <a:lnSpc>
                <a:spcPct val="150000"/>
              </a:lnSpc>
              <a:buClrTx/>
              <a:buSzTx/>
              <a:buFontTx/>
            </a:pPr>
            <a:r>
              <a:rPr kumimoji="1"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④生殖性克隆人冲击了现有的一些有关婚姻、家庭和两性关系的伦理道德观念；</a:t>
            </a:r>
            <a:endParaRPr kumimoji="1" lang="en-US" altLang="zh-CN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lvl="0" algn="l" defTabSz="1828165">
              <a:lnSpc>
                <a:spcPct val="150000"/>
              </a:lnSpc>
              <a:buClrTx/>
              <a:buSzTx/>
              <a:buFontTx/>
            </a:pPr>
            <a:r>
              <a:rPr kumimoji="1"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⑤生殖性克隆人是对人类尊严的侵犯；</a:t>
            </a:r>
            <a:endParaRPr kumimoji="1" lang="en-US" altLang="zh-CN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lvl="0" algn="l" defTabSz="1828165">
              <a:lnSpc>
                <a:spcPct val="150000"/>
              </a:lnSpc>
              <a:buClrTx/>
              <a:buSzTx/>
              <a:buFontTx/>
            </a:pPr>
            <a:r>
              <a:rPr kumimoji="1" lang="en-US" altLang="zh-CN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⑥生殖性克隆人破坏了人类基因多样性的天然属性，不利于人类的生存和进化。</a:t>
            </a:r>
            <a:endParaRPr kumimoji="1" lang="en-US" altLang="zh-CN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4" name="TextBox 13" title="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87375" y="3377565"/>
            <a:ext cx="8478520" cy="459105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27" tIns="45712" rIns="91427" bIns="45712">
            <a:spAutoFit/>
          </a:bodyPr>
          <a:lstStyle/>
          <a:p>
            <a:pPr lvl="0" algn="l" eaLnBrk="0" hangingPunct="0">
              <a:buClrTx/>
              <a:buSzTx/>
              <a:buFontTx/>
            </a:pPr>
            <a:r>
              <a:rPr lang="zh-CN" altLang="en-US" sz="2400" b="1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不赞成、不允许、不支持、不接受任何生殖性克隆人实验。</a:t>
            </a:r>
            <a:endParaRPr lang="zh-CN" altLang="en-US" sz="2400" b="1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7"/>
            </p:custDataLst>
          </p:nvPr>
        </p:nvSpPr>
        <p:spPr bwMode="auto">
          <a:xfrm>
            <a:off x="553085" y="894715"/>
            <a:ext cx="10566400" cy="932180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noAutofit/>
          </a:bodyPr>
          <a:lstStyle/>
          <a:p>
            <a:pPr lvl="0" algn="l" defTabSz="914400">
              <a:lnSpc>
                <a:spcPct val="120000"/>
              </a:lnSpc>
              <a:buClrTx/>
              <a:buSzTx/>
              <a:buFontTx/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【任务二】1.阅读课本107页第3-4段和108页1-2段，明确我国对于生殖性克隆人的原则及原因是什么？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矩形 2" title=""/>
          <p:cNvSpPr/>
          <p:nvPr>
            <p:custDataLst>
              <p:tags r:id="rId8"/>
            </p:custDataLst>
          </p:nvPr>
        </p:nvSpPr>
        <p:spPr>
          <a:xfrm>
            <a:off x="810260" y="2192020"/>
            <a:ext cx="2011680" cy="6451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四不原则</a:t>
            </a:r>
            <a:endParaRPr lang="zh-CN" altLang="en-US" sz="36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uiExpand="1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4" name="TextBox 1" title="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5632" y="1437635"/>
            <a:ext cx="5385933" cy="46164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27" tIns="45712" rIns="91427" bIns="45712">
            <a:spAutoFit/>
          </a:bodyPr>
          <a:lstStyle/>
          <a:p>
            <a:pPr eaLnBrk="0" hangingPunct="0"/>
            <a:r>
              <a:rPr lang="zh-CN" altLang="en-US" sz="2400">
                <a:latin typeface="Times New Roman" panose="02020603050405020304" pitchFamily="18" charset="0"/>
                <a:ea typeface="微软雅黑" panose="020b0503020204020204" charset="-122"/>
              </a:rPr>
              <a:t>我国重视治疗性克隆涉及的伦理问题</a:t>
            </a:r>
            <a:endParaRPr lang="zh-CN" altLang="en-US" sz="240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5"/>
            </p:custDataLst>
          </p:nvPr>
        </p:nvSpPr>
        <p:spPr bwMode="auto">
          <a:xfrm>
            <a:off x="835660" y="3030855"/>
            <a:ext cx="10969625" cy="258254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27" tIns="45712" rIns="91427" bIns="45712">
            <a:noAutofit/>
          </a:bodyPr>
          <a:lstStyle/>
          <a:p>
            <a:pPr lvl="0" indent="457200" algn="l" eaLnBrk="0" fontAlgn="auto" hangingPunct="0">
              <a:lnSpc>
                <a:spcPct val="130000"/>
              </a:lnSpc>
              <a:buClrTx/>
              <a:buSzTx/>
              <a:buFontTx/>
            </a:pPr>
            <a:r>
              <a:rPr lang="zh-CN" altLang="en-US" sz="2400"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颁布了《人类辅助生殖技术管理办法》《人类辅助生殖技术规范》和《人类辅助生殖技术和人类精子库伦理原则》；针对干细胞研究，我国制定了《人胚胎干细胞研究伦理指导原则》和《干细胞临床研究管理办法(试行)》，以保证干细胞的研究在有关规定下进行，并尊重国际公认的生命伦理准则，促进我国干细胞研究健康发展。</a:t>
            </a:r>
            <a:endParaRPr lang="zh-CN" altLang="en-US" sz="2400">
              <a:latin typeface="Times New Roman" panose="02020603050405020304" pitchFamily="18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4" name="TextBox 13" title="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34997" y="2357503"/>
            <a:ext cx="7862891" cy="46164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2" rIns="91427" bIns="45712"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我国政府主张对治疗性克隆进行有效监控和严格审查。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5" name="TextBox 1" title="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02586" y="410769"/>
            <a:ext cx="5252029" cy="460375"/>
          </a:xfrm>
          <a:prstGeom prst="rect">
            <a:avLst/>
          </a:prstGeom>
          <a:solidFill>
            <a:srgbClr val="0070C0"/>
          </a:solidFill>
          <a:ln w="28575" cmpd="sng">
            <a:solidFill>
              <a:srgbClr val="FEFEFE"/>
            </a:solidFill>
            <a:prstDash val="solid"/>
          </a:ln>
          <a:effectLst>
            <a:outerShdw blurRad="50800" dir="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83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103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zh-CN" altLang="en-US" sz="2800" b="1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二、我国禁止生殖性克隆人</a:t>
            </a:r>
            <a:endParaRPr lang="zh-CN" altLang="en-US" sz="2800" b="1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6" name="文本框 5" title=""/>
          <p:cNvSpPr txBox="1"/>
          <p:nvPr>
            <p:custDataLst>
              <p:tags r:id="rId4"/>
            </p:custDataLst>
          </p:nvPr>
        </p:nvSpPr>
        <p:spPr bwMode="auto">
          <a:xfrm>
            <a:off x="902586" y="2197246"/>
            <a:ext cx="10668091" cy="286004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27" tIns="45712" rIns="91427" bIns="45712">
            <a:noAutofit/>
          </a:bodyPr>
          <a:lstStyle/>
          <a:p>
            <a:pPr lvl="0" algn="l" eaLnBrk="0" hangingPunct="0">
              <a:lnSpc>
                <a:spcPct val="140000"/>
              </a:lnSpc>
              <a:buClrTx/>
              <a:buSzTx/>
              <a:buFontTx/>
            </a:pPr>
            <a:r>
              <a:rPr lang="zh-CN" altLang="en-US" sz="2400"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        继外国科学家用4种转录因子诱导人的成纤维细胞转变成iPS细胞后，我国科学家又用4种小分子化合物诱导小鼠的成纤维细胞转变成了iPS细胞(化学诱导多能干细胞)。</a:t>
            </a:r>
            <a:endParaRPr lang="zh-CN" altLang="en-US" sz="2400">
              <a:latin typeface="Times New Roman" panose="02020603050405020304" pitchFamily="18" charset="0"/>
              <a:ea typeface="微软雅黑" panose="020b0503020204020204" charset="-122"/>
              <a:sym typeface="+mn-ea"/>
            </a:endParaRPr>
          </a:p>
          <a:p>
            <a:pPr lvl="0" algn="l" eaLnBrk="0" hangingPunct="0">
              <a:lnSpc>
                <a:spcPct val="140000"/>
              </a:lnSpc>
              <a:buClrTx/>
              <a:buSzTx/>
              <a:buFontTx/>
            </a:pPr>
            <a:r>
              <a:rPr lang="zh-CN" altLang="en-US" sz="2400"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        此技术在一定程度上避免了用特定的转录因子诱导iPS细胞可能带来的致癌风险。目前科学家已经成功用iPS细胞克隆出了活体小鼠。</a:t>
            </a:r>
            <a:endParaRPr lang="zh-CN" altLang="en-US" sz="2400">
              <a:latin typeface="Times New Roman" panose="02020603050405020304" pitchFamily="18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TextBox 12" title="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02586" y="1434055"/>
            <a:ext cx="6091824" cy="46164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27" tIns="45712" rIns="91427" bIns="45712">
            <a:spAutoFit/>
          </a:bodyPr>
          <a:lstStyle/>
          <a:p>
            <a:pPr eaLnBrk="0" hangingPunct="0"/>
            <a:r>
              <a:rPr lang="zh-CN" alt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近年来，干细胞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研究取得一系列重要进展。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5" name="TextBox 1" title="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02335" y="410845"/>
            <a:ext cx="6311265" cy="460375"/>
          </a:xfrm>
          <a:prstGeom prst="rect">
            <a:avLst/>
          </a:prstGeom>
          <a:solidFill>
            <a:srgbClr val="0070C0"/>
          </a:solidFill>
          <a:ln w="28575" cmpd="sng">
            <a:solidFill>
              <a:srgbClr val="FEFEFE"/>
            </a:solidFill>
            <a:prstDash val="solid"/>
          </a:ln>
          <a:effectLst>
            <a:outerShdw blurRad="50800" dir="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83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103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zh-CN" altLang="en-US" sz="2800" b="1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三、警惕用新技术研究生殖性克隆人</a:t>
            </a:r>
            <a:endParaRPr lang="zh-CN" altLang="en-US" sz="2800" b="1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6" name="矩形 5" title=""/>
          <p:cNvSpPr/>
          <p:nvPr>
            <p:custDataLst>
              <p:tags r:id="rId4"/>
            </p:custDataLst>
          </p:nvPr>
        </p:nvSpPr>
        <p:spPr>
          <a:xfrm>
            <a:off x="618271" y="1955950"/>
            <a:ext cx="11313604" cy="120031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27" tIns="45712" rIns="91427" bIns="45712">
            <a:spAutoFit/>
          </a:bodyPr>
          <a:lstStyle/>
          <a:p>
            <a:pPr defTabSz="1828165">
              <a:lnSpc>
                <a:spcPct val="150000"/>
              </a:lnSpc>
            </a:pPr>
            <a:r>
              <a:rPr kumimoji="1" lang="en-US" altLang="zh-CN" sz="2400" smtClean="0">
                <a:latin typeface="Times New Roman" panose="02020603050405020304" pitchFamily="18" charset="0"/>
                <a:ea typeface="微软雅黑" panose="020b0503020204020204" charset="-122"/>
              </a:rPr>
              <a:t>2016</a:t>
            </a:r>
            <a:r>
              <a:rPr kumimoji="1" lang="zh-CN" altLang="en-US" sz="2400" smtClean="0">
                <a:latin typeface="Times New Roman" panose="02020603050405020304" pitchFamily="18" charset="0"/>
                <a:ea typeface="微软雅黑" panose="020b0503020204020204" charset="-122"/>
              </a:rPr>
              <a:t>年，一</a:t>
            </a:r>
            <a:r>
              <a:rPr kumimoji="1" lang="zh-CN" altLang="en-US" sz="2400">
                <a:latin typeface="Times New Roman" panose="02020603050405020304" pitchFamily="18" charset="0"/>
                <a:ea typeface="微软雅黑" panose="020b0503020204020204" charset="-122"/>
              </a:rPr>
              <a:t>批国外的科学家和企业家聚集在</a:t>
            </a:r>
            <a:r>
              <a:rPr kumimoji="1" lang="zh-CN" altLang="en-US" sz="2400" smtClean="0">
                <a:latin typeface="Times New Roman" panose="02020603050405020304" pitchFamily="18" charset="0"/>
                <a:ea typeface="微软雅黑" panose="020b0503020204020204" charset="-122"/>
              </a:rPr>
              <a:t>一起，商议</a:t>
            </a:r>
            <a:r>
              <a:rPr kumimoji="1" lang="zh-CN" altLang="en-US" sz="2400">
                <a:latin typeface="Times New Roman" panose="02020603050405020304" pitchFamily="18" charset="0"/>
                <a:ea typeface="微软雅黑" panose="020b0503020204020204" charset="-122"/>
              </a:rPr>
              <a:t>“人类基因组编写计划</a:t>
            </a:r>
            <a:r>
              <a:rPr kumimoji="1" lang="zh-CN" altLang="en-US" sz="2400" smtClean="0">
                <a:latin typeface="Times New Roman" panose="02020603050405020304" pitchFamily="18" charset="0"/>
                <a:ea typeface="微软雅黑" panose="020b0503020204020204" charset="-122"/>
              </a:rPr>
              <a:t>”，希望</a:t>
            </a:r>
            <a:r>
              <a:rPr kumimoji="1" lang="zh-CN" altLang="en-US" sz="2400">
                <a:latin typeface="Times New Roman" panose="02020603050405020304" pitchFamily="18" charset="0"/>
                <a:ea typeface="微软雅黑" panose="020b0503020204020204" charset="-122"/>
              </a:rPr>
              <a:t>合成人类的整个基因组。</a:t>
            </a:r>
            <a:endParaRPr kumimoji="1" lang="zh-CN" altLang="en-US" sz="240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7" name="TextBox 6" title="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17855" y="3672840"/>
            <a:ext cx="11313795" cy="45910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27" tIns="45712" rIns="91427" bIns="45712"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  生殖性克隆人问题带来了巨大的伦理挑战。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8" name="TextBox 1" title="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02335" y="410845"/>
            <a:ext cx="5972175" cy="460375"/>
          </a:xfrm>
          <a:prstGeom prst="rect">
            <a:avLst/>
          </a:prstGeom>
          <a:solidFill>
            <a:srgbClr val="0070C0"/>
          </a:solidFill>
          <a:ln w="28575" cmpd="sng">
            <a:solidFill>
              <a:srgbClr val="FEFEFE"/>
            </a:solidFill>
            <a:prstDash val="solid"/>
          </a:ln>
          <a:effectLst>
            <a:outerShdw blurRad="50800" dir="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83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103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zh-CN" altLang="en-US" sz="2800" b="1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三、警惕用新技术研究生殖性克隆人</a:t>
            </a:r>
            <a:endParaRPr lang="zh-CN" altLang="en-US" sz="2800" b="1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TextBox 1" title="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30930" y="883285"/>
            <a:ext cx="4455160" cy="4603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lvl="0" algn="ctr" defTabSz="914400">
              <a:buClrTx/>
              <a:buSzTx/>
              <a:buFontTx/>
            </a:pP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sym typeface="+mn-ea"/>
              </a:rPr>
              <a:t>你支持“设计试管婴儿”吗？</a:t>
            </a:r>
            <a:endParaRPr lang="zh-CN" altLang="en-US" sz="240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7" name="文本框 7170" title="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7000" y="1501775"/>
            <a:ext cx="11983720" cy="14192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27" tIns="45712" rIns="91427" bIns="45712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720090" algn="just">
              <a:lnSpc>
                <a:spcPct val="120000"/>
              </a:lnSpc>
            </a:pPr>
            <a:r>
              <a:rPr lang="en-US" altLang="zh-CN" sz="240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20</a:t>
            </a:r>
            <a:r>
              <a:rPr lang="zh-CN" altLang="en-US" sz="24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世纪</a:t>
            </a:r>
            <a:r>
              <a:rPr lang="en-US" altLang="zh-CN" sz="24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90</a:t>
            </a:r>
            <a:r>
              <a:rPr lang="zh-CN" altLang="en-US" sz="24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年代</a:t>
            </a:r>
            <a:r>
              <a:rPr lang="zh-CN" altLang="en-US" sz="240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中期，有</a:t>
            </a:r>
            <a:r>
              <a:rPr lang="zh-CN" altLang="en-US" sz="24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一名</a:t>
            </a:r>
            <a:r>
              <a:rPr lang="en-US" altLang="zh-CN" sz="24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19</a:t>
            </a:r>
            <a:r>
              <a:rPr lang="zh-CN" altLang="en-US" sz="24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岁的姑娘患</a:t>
            </a:r>
            <a:r>
              <a:rPr lang="zh-CN" altLang="en-US" sz="240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白血病，需要</a:t>
            </a:r>
            <a:r>
              <a:rPr lang="zh-CN" altLang="en-US" sz="24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进行骨髓移植。然而未找到合适配型的骨髓。她的父母通过“设计试管婴儿”</a:t>
            </a:r>
            <a:r>
              <a:rPr lang="en-US" altLang="zh-CN" sz="24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生下了一个配型适合她的婴儿。出生</a:t>
            </a:r>
            <a:r>
              <a:rPr lang="en-US" altLang="zh-CN" sz="24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个月</a:t>
            </a:r>
            <a:r>
              <a:rPr lang="zh-CN" altLang="en-US" sz="240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后，医生</a:t>
            </a:r>
            <a:r>
              <a:rPr lang="zh-CN" altLang="en-US" sz="24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抽取婴儿骨髓中的造血干细胞移植给</a:t>
            </a:r>
            <a:r>
              <a:rPr lang="zh-CN" altLang="en-US" sz="240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她，她</a:t>
            </a:r>
            <a:r>
              <a:rPr lang="zh-CN" altLang="en-US" sz="24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得救了。</a:t>
            </a:r>
            <a:endParaRPr lang="zh-CN" altLang="en-US" sz="240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7170" title="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7000" y="3604260"/>
            <a:ext cx="11983720" cy="97599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27" tIns="45712" rIns="91427" bIns="45712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720090" algn="just">
              <a:lnSpc>
                <a:spcPct val="120000"/>
              </a:lnSpc>
            </a:pPr>
            <a:r>
              <a:rPr lang="zh-CN" altLang="en-US" sz="2400" smtClean="0">
                <a:latin typeface="Times New Roman" panose="02020603050405020304" pitchFamily="18" charset="0"/>
                <a:ea typeface="楷体" panose="02010609060101010101" charset="-122"/>
              </a:rPr>
              <a:t>随着</a:t>
            </a:r>
            <a:r>
              <a:rPr lang="zh-CN" altLang="en-US" sz="2400">
                <a:latin typeface="Times New Roman" panose="02020603050405020304" pitchFamily="18" charset="0"/>
                <a:ea typeface="楷体" panose="02010609060101010101" charset="-122"/>
              </a:rPr>
              <a:t>基因编辑技术的</a:t>
            </a:r>
            <a:r>
              <a:rPr lang="zh-CN" altLang="en-US" sz="2400" smtClean="0">
                <a:latin typeface="Times New Roman" panose="02020603050405020304" pitchFamily="18" charset="0"/>
                <a:ea typeface="楷体" panose="02010609060101010101" charset="-122"/>
              </a:rPr>
              <a:t>发展，科学家</a:t>
            </a:r>
            <a:r>
              <a:rPr lang="zh-CN" altLang="en-US" sz="2400">
                <a:latin typeface="Times New Roman" panose="02020603050405020304" pitchFamily="18" charset="0"/>
                <a:ea typeface="楷体" panose="02010609060101010101" charset="-122"/>
              </a:rPr>
              <a:t>可以有目的地改造特定基因。</a:t>
            </a:r>
            <a:r>
              <a:rPr lang="en-US" altLang="zh-CN" sz="2400">
                <a:latin typeface="Times New Roman" panose="02020603050405020304" pitchFamily="18" charset="0"/>
                <a:ea typeface="楷体" panose="02010609060101010101" charset="-122"/>
              </a:rPr>
              <a:t>2015</a:t>
            </a:r>
            <a:r>
              <a:rPr lang="zh-CN" altLang="en-US" sz="2400" smtClean="0">
                <a:latin typeface="Times New Roman" panose="02020603050405020304" pitchFamily="18" charset="0"/>
                <a:ea typeface="楷体" panose="02010609060101010101" charset="-122"/>
              </a:rPr>
              <a:t>年，“设计完美婴儿”</a:t>
            </a:r>
            <a:r>
              <a:rPr lang="zh-CN" altLang="en-US" sz="2400">
                <a:latin typeface="Times New Roman" panose="02020603050405020304" pitchFamily="18" charset="0"/>
                <a:ea typeface="楷体" panose="02010609060101010101" charset="-122"/>
              </a:rPr>
              <a:t>一词出现在大众视野中。</a:t>
            </a:r>
            <a:endParaRPr lang="zh-CN" altLang="en-US" sz="2400"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7"/>
            </p:custDataLst>
          </p:nvPr>
        </p:nvSpPr>
        <p:spPr>
          <a:xfrm>
            <a:off x="9084945" y="264795"/>
            <a:ext cx="2069465" cy="520700"/>
          </a:xfrm>
          <a:prstGeom prst="rect">
            <a:avLst/>
          </a:prstGeom>
          <a:noFill/>
        </p:spPr>
        <p:txBody>
          <a:bodyPr wrap="square" lIns="91427" tIns="45712" rIns="91427" bIns="45712" rtlCol="0">
            <a:spAutoFit/>
            <a:scene3d>
              <a:camera prst="orthographicFront"/>
              <a:lightRig rig="soft" dir="tl"/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800" b="1" spc="50">
                <a:ln w="11430"/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阿里巴巴普惠体 B" pitchFamily="18" charset="-122"/>
              </a:rPr>
              <a:t>思考</a:t>
            </a:r>
            <a:r>
              <a:rPr lang="en-US" altLang="zh-CN" sz="2800" b="1" spc="50">
                <a:ln w="11430"/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阿里巴巴普惠体 B" pitchFamily="18" charset="-122"/>
              </a:rPr>
              <a:t>·</a:t>
            </a:r>
            <a:r>
              <a:rPr lang="zh-CN" altLang="en-US" sz="2800" b="1" spc="50">
                <a:ln w="11430"/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阿里巴巴普惠体 B" pitchFamily="18" charset="-122"/>
              </a:rPr>
              <a:t>讨论</a:t>
            </a:r>
            <a:endParaRPr lang="zh-CN" altLang="en-US" sz="2800" b="1" spc="50">
              <a:ln w="11430"/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阿里巴巴普惠体 B" pitchFamily="18" charset="-122"/>
            </a:endParaRPr>
          </a:p>
        </p:txBody>
      </p:sp>
      <p:sp>
        <p:nvSpPr>
          <p:cNvPr id="12" name="文本框 11" title=""/>
          <p:cNvSpPr txBox="1"/>
          <p:nvPr>
            <p:custDataLst>
              <p:tags r:id="rId8"/>
            </p:custDataLst>
          </p:nvPr>
        </p:nvSpPr>
        <p:spPr>
          <a:xfrm>
            <a:off x="127000" y="2971800"/>
            <a:ext cx="11984355" cy="5327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27" tIns="45712" rIns="91427" bIns="45712">
            <a:spAutoFit/>
          </a:bodyPr>
          <a:lstStyle/>
          <a:p>
            <a:pPr indent="720090" algn="just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smtClean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charset="-122"/>
              </a:rPr>
              <a:t>后来，又</a:t>
            </a:r>
            <a:r>
              <a:rPr lang="zh-CN" altLang="en-US" sz="240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charset="-122"/>
              </a:rPr>
              <a:t>有一些父母用这种方法挽救了自己患致命贫血病的孩子。</a:t>
            </a:r>
            <a:endParaRPr lang="zh-CN" altLang="en-US" sz="240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  <p:sp>
        <p:nvSpPr>
          <p:cNvPr id="8" name="TextBox 1" title="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2885" y="264795"/>
            <a:ext cx="5972175" cy="460375"/>
          </a:xfrm>
          <a:prstGeom prst="rect">
            <a:avLst/>
          </a:prstGeom>
          <a:solidFill>
            <a:srgbClr val="0070C0"/>
          </a:solidFill>
          <a:ln w="28575" cmpd="sng">
            <a:solidFill>
              <a:srgbClr val="FEFEFE"/>
            </a:solidFill>
            <a:prstDash val="solid"/>
          </a:ln>
          <a:effectLst>
            <a:outerShdw blurRad="50800" dir="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83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103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zh-CN" altLang="en-US" sz="2800" b="1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三、警惕用新技术研究生殖性克隆人</a:t>
            </a:r>
            <a:endParaRPr lang="zh-CN" altLang="en-US" sz="2800" b="1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3" name="http://photo-static-api.fotomore.com/creative/vcg/veer/400/new/VCG41N177308180.jpg?uid=386&amp;timestamp=1705031730&amp;sign=e665e2750a787ed17d12f6d8ad00ebd3" title="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/>
          <a:srcRect t="16744" b="7350"/>
          <a:stretch>
            <a:fillRect/>
          </a:stretch>
        </p:blipFill>
        <p:spPr>
          <a:xfrm>
            <a:off x="2374265" y="4679315"/>
            <a:ext cx="6772275" cy="21132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9" name="文本框 7170" title="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1670" y="4854575"/>
            <a:ext cx="9272905" cy="175196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27" tIns="45712" rIns="91427" bIns="45712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fontAlgn="auto"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微软雅黑" panose="020b0503020204020204" charset="-122"/>
              </a:rPr>
              <a:t>(1)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charset="-122"/>
              </a:rPr>
              <a:t>设计试管婴儿是为了</a:t>
            </a:r>
            <a:r>
              <a:rPr lang="zh-CN" altLang="en-US" sz="2400" smtClean="0">
                <a:latin typeface="Times New Roman" panose="02020603050405020304" pitchFamily="18" charset="0"/>
                <a:ea typeface="微软雅黑" panose="020b0503020204020204" charset="-122"/>
              </a:rPr>
              <a:t>救人，是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charset="-122"/>
              </a:rPr>
              <a:t>救治患者的最好最快捷的办法之一；</a:t>
            </a:r>
            <a:endParaRPr lang="en-US" altLang="zh-CN" sz="2400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微软雅黑" panose="020b0503020204020204" charset="-122"/>
              </a:rPr>
              <a:t>(2)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charset="-122"/>
              </a:rPr>
              <a:t>提供骨髓中造血干细胞并不会对试管婴儿造成损伤；</a:t>
            </a:r>
            <a:endParaRPr lang="en-US" altLang="zh-CN" sz="2400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微软雅黑" panose="020b0503020204020204" charset="-122"/>
              </a:rPr>
              <a:t>(3)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charset="-122"/>
              </a:rPr>
              <a:t>脐带血乃试管婴儿的“身外之物”。</a:t>
            </a:r>
            <a:endParaRPr lang="zh-CN" altLang="en-US" sz="240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grpSp>
        <p:nvGrpSpPr>
          <p:cNvPr id="43009" name="组合 43008" title=""/>
          <p:cNvGrpSpPr/>
          <p:nvPr>
            <p:custDataLst>
              <p:tags r:id="rId5"/>
            </p:custDataLst>
          </p:nvPr>
        </p:nvGrpSpPr>
        <p:grpSpPr>
          <a:xfrm>
            <a:off x="3657527" y="1176975"/>
            <a:ext cx="7530062" cy="3516793"/>
            <a:chOff x="5443547" y="5022323"/>
            <a:chExt cx="7530063" cy="3516794"/>
          </a:xfrm>
        </p:grpSpPr>
        <p:pic>
          <p:nvPicPr>
            <p:cNvPr id="43010" name="Picture 2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6000" contrast="22000"/>
                      </a14:imgEffect>
                      <a14:imgEffect>
                        <a14:saturation sat="200000"/>
                      </a14:imgEffect>
                      <a14:imgEffect>
                        <a14:sharpenSoften amount="33000"/>
                      </a14:imgEffect>
                    </a14:imgLayer>
                  </a14:imgProps>
                </a:ext>
              </a:extLst>
            </a:blip>
            <a:srcRect t="33916"/>
            <a:stretch>
              <a:fillRect/>
            </a:stretch>
          </p:blipFill>
          <p:spPr bwMode="auto">
            <a:xfrm>
              <a:off x="6767223" y="5748942"/>
              <a:ext cx="5490671" cy="27901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8" name="对话气泡: 圆角矩形 7"/>
            <p:cNvSpPr/>
            <p:nvPr>
              <p:custDataLst>
                <p:tags r:id="rId9"/>
              </p:custDataLst>
            </p:nvPr>
          </p:nvSpPr>
          <p:spPr>
            <a:xfrm>
              <a:off x="5443547" y="5022323"/>
              <a:ext cx="2647351" cy="988230"/>
            </a:xfrm>
            <a:prstGeom prst="wedgeRoundRectCallout">
              <a:avLst>
                <a:gd name="adj1" fmla="val 48919"/>
                <a:gd name="adj2" fmla="val 84888"/>
                <a:gd name="adj3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20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charset="-122"/>
                </a:rPr>
                <a:t>这对婴儿并无</a:t>
              </a:r>
              <a:r>
                <a:rPr lang="zh-CN" altLang="en-US" sz="2200" smtClean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charset="-122"/>
                </a:rPr>
                <a:t>伤害，岂不</a:t>
              </a:r>
              <a:r>
                <a:rPr lang="zh-CN" altLang="en-US" sz="220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charset="-122"/>
                </a:rPr>
                <a:t>是两全其美</a:t>
              </a:r>
              <a:r>
                <a:rPr lang="zh-CN" altLang="en-US" sz="2200" smtClean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charset="-122"/>
                </a:rPr>
                <a:t>吗？</a:t>
              </a:r>
              <a:endParaRPr lang="zh-CN" altLang="en-US" sz="22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</a:endParaRPr>
            </a:p>
          </p:txBody>
        </p:sp>
        <p:sp>
          <p:nvSpPr>
            <p:cNvPr id="43008" name="对话气泡: 圆角矩形 43007"/>
            <p:cNvSpPr/>
            <p:nvPr>
              <p:custDataLst>
                <p:tags r:id="rId10"/>
              </p:custDataLst>
            </p:nvPr>
          </p:nvSpPr>
          <p:spPr>
            <a:xfrm>
              <a:off x="10915904" y="5022323"/>
              <a:ext cx="2057706" cy="726619"/>
            </a:xfrm>
            <a:prstGeom prst="wedgeRoundRectCallout">
              <a:avLst>
                <a:gd name="adj1" fmla="val -55537"/>
                <a:gd name="adj2" fmla="val 102812"/>
                <a:gd name="adj3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20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charset="-122"/>
                </a:rPr>
                <a:t>这太不人道了！</a:t>
              </a:r>
              <a:endParaRPr lang="zh-CN" altLang="en-US" sz="22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</a:endParaRPr>
            </a:p>
          </p:txBody>
        </p:sp>
      </p:grpSp>
      <p:sp>
        <p:nvSpPr>
          <p:cNvPr id="2" name="TextBox 1" title="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0" y="0"/>
            <a:ext cx="5972175" cy="460375"/>
          </a:xfrm>
          <a:prstGeom prst="rect">
            <a:avLst/>
          </a:prstGeom>
          <a:solidFill>
            <a:srgbClr val="0070C0"/>
          </a:solidFill>
          <a:ln w="28575" cmpd="sng">
            <a:solidFill>
              <a:srgbClr val="FEFEFE"/>
            </a:solidFill>
            <a:prstDash val="solid"/>
          </a:ln>
          <a:effectLst>
            <a:outerShdw blurRad="50800" dir="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83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103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zh-CN" altLang="en-US" sz="2800" b="1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三、警惕用新技术研究生殖性克隆人</a:t>
            </a:r>
            <a:endParaRPr lang="zh-CN" altLang="en-US" sz="2800" b="1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" name="TextBox 1" title="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865120" y="588645"/>
            <a:ext cx="4455160" cy="4603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lvl="0" algn="ctr" defTabSz="914400">
              <a:buClrTx/>
              <a:buSzTx/>
              <a:buFontTx/>
            </a:pP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sym typeface="+mn-ea"/>
              </a:rPr>
              <a:t>你支持“设计试管婴儿”吗？</a:t>
            </a:r>
            <a:endParaRPr lang="zh-CN" altLang="en-US" sz="240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13"/>
            </p:custDataLst>
          </p:nvPr>
        </p:nvSpPr>
        <p:spPr>
          <a:xfrm>
            <a:off x="9084945" y="264795"/>
            <a:ext cx="2069465" cy="520700"/>
          </a:xfrm>
          <a:prstGeom prst="rect">
            <a:avLst/>
          </a:prstGeom>
          <a:noFill/>
        </p:spPr>
        <p:txBody>
          <a:bodyPr wrap="square" lIns="91427" tIns="45712" rIns="91427" bIns="45712" rtlCol="0">
            <a:spAutoFit/>
            <a:scene3d>
              <a:camera prst="orthographicFront"/>
              <a:lightRig rig="soft" dir="tl"/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800" b="1" spc="50">
                <a:ln w="11430"/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阿里巴巴普惠体 B" pitchFamily="18" charset="-122"/>
              </a:rPr>
              <a:t>思考</a:t>
            </a:r>
            <a:r>
              <a:rPr lang="en-US" altLang="zh-CN" sz="2800" b="1" spc="50">
                <a:ln w="11430"/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阿里巴巴普惠体 B" pitchFamily="18" charset="-122"/>
              </a:rPr>
              <a:t>·</a:t>
            </a:r>
            <a:r>
              <a:rPr lang="zh-CN" altLang="en-US" sz="2800" b="1" spc="50">
                <a:ln w="11430"/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阿里巴巴普惠体 B" pitchFamily="18" charset="-122"/>
              </a:rPr>
              <a:t>讨论</a:t>
            </a:r>
            <a:endParaRPr lang="zh-CN" altLang="en-US" sz="2800" b="1" spc="50">
              <a:ln w="11430"/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阿里巴巴普惠体 B" pitchFamily="18" charset="-122"/>
            </a:endParaRPr>
          </a:p>
        </p:txBody>
      </p:sp>
      <p:pic>
        <p:nvPicPr>
          <p:cNvPr id="5" name="http://photo-static-api.fotomore.com/creative/vcg/400/version23/VCG41622799654.jpg?uid=386&amp;timestamp=1705032041&amp;sign=5aa19f105d415ff984a4fe9cf53a6eeb" title="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4"/>
          <a:srcRect l="7493" t="15370" r="53454" b="15324"/>
          <a:stretch>
            <a:fillRect/>
          </a:stretch>
        </p:blipFill>
        <p:spPr>
          <a:xfrm>
            <a:off x="1365250" y="2344420"/>
            <a:ext cx="1695450" cy="17037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7" name="文本框 7170" title="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56615" y="4854575"/>
            <a:ext cx="10256520" cy="175196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27" tIns="45712" rIns="91427" bIns="45712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fontAlgn="auto"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微软雅黑" panose="020b0503020204020204" charset="-122"/>
              </a:rPr>
              <a:t>(1)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charset="-122"/>
              </a:rPr>
              <a:t>把试管婴儿当作人体零配件</a:t>
            </a:r>
            <a:r>
              <a:rPr lang="zh-CN" altLang="en-US" sz="2400" smtClean="0">
                <a:latin typeface="Times New Roman" panose="02020603050405020304" pitchFamily="18" charset="0"/>
                <a:ea typeface="微软雅黑" panose="020b0503020204020204" charset="-122"/>
              </a:rPr>
              <a:t>工厂，是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charset="-122"/>
              </a:rPr>
              <a:t>对生命的不尊敬；</a:t>
            </a:r>
            <a:endParaRPr lang="zh-CN" altLang="en-US" sz="2400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微软雅黑" panose="020b0503020204020204" charset="-122"/>
              </a:rPr>
              <a:t>(2)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charset="-122"/>
              </a:rPr>
              <a:t>早期生命也有活下去的</a:t>
            </a:r>
            <a:r>
              <a:rPr lang="zh-CN" altLang="en-US" sz="2400" smtClean="0">
                <a:latin typeface="Times New Roman" panose="02020603050405020304" pitchFamily="18" charset="0"/>
                <a:ea typeface="微软雅黑" panose="020b0503020204020204" charset="-122"/>
              </a:rPr>
              <a:t>权利，抛弃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charset="-122"/>
              </a:rPr>
              <a:t>或杀死多余</a:t>
            </a:r>
            <a:r>
              <a:rPr lang="zh-CN" altLang="en-US" sz="2400" smtClean="0">
                <a:latin typeface="Times New Roman" panose="02020603050405020304" pitchFamily="18" charset="0"/>
                <a:ea typeface="微软雅黑" panose="020b0503020204020204" charset="-122"/>
              </a:rPr>
              <a:t>胚胎，无异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charset="-122"/>
              </a:rPr>
              <a:t>于“谋杀”；</a:t>
            </a:r>
            <a:endParaRPr lang="zh-CN" altLang="en-US" sz="2400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微软雅黑" panose="020b0503020204020204" charset="-122"/>
              </a:rPr>
              <a:t>(3)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charset="-122"/>
              </a:rPr>
              <a:t>有人会滥用设计试管婴儿</a:t>
            </a:r>
            <a:r>
              <a:rPr lang="zh-CN" altLang="en-US" sz="2400" smtClean="0">
                <a:latin typeface="Times New Roman" panose="02020603050405020304" pitchFamily="18" charset="0"/>
                <a:ea typeface="微软雅黑" panose="020b0503020204020204" charset="-122"/>
              </a:rPr>
              <a:t>技术，而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charset="-122"/>
              </a:rPr>
              <a:t>设计婴儿性别等。</a:t>
            </a:r>
            <a:endParaRPr lang="zh-CN" altLang="en-US" sz="240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grpSp>
        <p:nvGrpSpPr>
          <p:cNvPr id="18" name="组合 17" title=""/>
          <p:cNvGrpSpPr/>
          <p:nvPr>
            <p:custDataLst>
              <p:tags r:id="rId5"/>
            </p:custDataLst>
          </p:nvPr>
        </p:nvGrpSpPr>
        <p:grpSpPr>
          <a:xfrm>
            <a:off x="3112062" y="1290640"/>
            <a:ext cx="7530062" cy="3516793"/>
            <a:chOff x="5443547" y="5022323"/>
            <a:chExt cx="7530063" cy="3516794"/>
          </a:xfrm>
        </p:grpSpPr>
        <p:pic>
          <p:nvPicPr>
            <p:cNvPr id="19" name="Picture 2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6000" contrast="22000"/>
                      </a14:imgEffect>
                      <a14:imgEffect>
                        <a14:saturation sat="200000"/>
                      </a14:imgEffect>
                      <a14:imgEffect>
                        <a14:sharpenSoften amount="33000"/>
                      </a14:imgEffect>
                    </a14:imgLayer>
                  </a14:imgProps>
                </a:ext>
              </a:extLst>
            </a:blip>
            <a:srcRect t="33916"/>
            <a:stretch>
              <a:fillRect/>
            </a:stretch>
          </p:blipFill>
          <p:spPr bwMode="auto">
            <a:xfrm>
              <a:off x="6767223" y="5748942"/>
              <a:ext cx="5490671" cy="27901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20" name="对话气泡: 圆角矩形 7"/>
            <p:cNvSpPr/>
            <p:nvPr>
              <p:custDataLst>
                <p:tags r:id="rId9"/>
              </p:custDataLst>
            </p:nvPr>
          </p:nvSpPr>
          <p:spPr>
            <a:xfrm>
              <a:off x="5443547" y="5022323"/>
              <a:ext cx="2647351" cy="988230"/>
            </a:xfrm>
            <a:prstGeom prst="wedgeRoundRectCallout">
              <a:avLst>
                <a:gd name="adj1" fmla="val 48919"/>
                <a:gd name="adj2" fmla="val 84888"/>
                <a:gd name="adj3" fmla="val 16667"/>
              </a:avLst>
            </a:prstGeom>
            <a:solidFill>
              <a:srgbClr val="D7E3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20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charset="-122"/>
                </a:rPr>
                <a:t>这对婴儿并无</a:t>
              </a:r>
              <a:r>
                <a:rPr lang="zh-CN" altLang="en-US" sz="2200" smtClean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charset="-122"/>
                </a:rPr>
                <a:t>伤害，岂不</a:t>
              </a:r>
              <a:r>
                <a:rPr lang="zh-CN" altLang="en-US" sz="220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charset="-122"/>
                </a:rPr>
                <a:t>是两全其美</a:t>
              </a:r>
              <a:r>
                <a:rPr lang="zh-CN" altLang="en-US" sz="2200" smtClean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charset="-122"/>
                </a:rPr>
                <a:t>吗？</a:t>
              </a:r>
              <a:endParaRPr lang="zh-CN" altLang="en-US" sz="22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</a:endParaRPr>
            </a:p>
          </p:txBody>
        </p:sp>
        <p:sp>
          <p:nvSpPr>
            <p:cNvPr id="21" name="对话气泡: 圆角矩形 43007"/>
            <p:cNvSpPr/>
            <p:nvPr>
              <p:custDataLst>
                <p:tags r:id="rId10"/>
              </p:custDataLst>
            </p:nvPr>
          </p:nvSpPr>
          <p:spPr>
            <a:xfrm>
              <a:off x="10915904" y="5022323"/>
              <a:ext cx="2057706" cy="726619"/>
            </a:xfrm>
            <a:prstGeom prst="wedgeRoundRectCallout">
              <a:avLst>
                <a:gd name="adj1" fmla="val -55537"/>
                <a:gd name="adj2" fmla="val 102812"/>
                <a:gd name="adj3" fmla="val 16667"/>
              </a:avLst>
            </a:prstGeom>
            <a:solidFill>
              <a:srgbClr val="D7E3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20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charset="-122"/>
                </a:rPr>
                <a:t>这太不人道了！</a:t>
              </a:r>
              <a:endParaRPr lang="zh-CN" altLang="en-US" sz="22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</a:endParaRPr>
            </a:p>
          </p:txBody>
        </p:sp>
      </p:grpSp>
      <p:sp>
        <p:nvSpPr>
          <p:cNvPr id="4" name="TextBox 1" title="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1595" y="125095"/>
            <a:ext cx="5972175" cy="460375"/>
          </a:xfrm>
          <a:prstGeom prst="rect">
            <a:avLst/>
          </a:prstGeom>
          <a:solidFill>
            <a:srgbClr val="0070C0"/>
          </a:solidFill>
          <a:ln w="28575" cmpd="sng">
            <a:solidFill>
              <a:srgbClr val="FEFEFE"/>
            </a:solidFill>
            <a:prstDash val="solid"/>
          </a:ln>
          <a:effectLst>
            <a:outerShdw blurRad="50800" dir="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83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103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zh-CN" altLang="en-US" sz="2800" b="1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三、警惕用新技术研究生殖性克隆人</a:t>
            </a:r>
            <a:endParaRPr lang="zh-CN" altLang="en-US" sz="2800" b="1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5" name="TextBox 1" title="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527425" y="708025"/>
            <a:ext cx="4455160" cy="4603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lvl="0" algn="ctr" defTabSz="914400">
              <a:buClrTx/>
              <a:buSzTx/>
              <a:buFontTx/>
            </a:pP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sym typeface="+mn-ea"/>
              </a:rPr>
              <a:t>你支持“设计试管婴儿”吗？</a:t>
            </a:r>
            <a:endParaRPr lang="zh-CN" altLang="en-US" sz="240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13"/>
            </p:custDataLst>
          </p:nvPr>
        </p:nvSpPr>
        <p:spPr>
          <a:xfrm>
            <a:off x="9084945" y="264795"/>
            <a:ext cx="2069465" cy="520700"/>
          </a:xfrm>
          <a:prstGeom prst="rect">
            <a:avLst/>
          </a:prstGeom>
          <a:noFill/>
        </p:spPr>
        <p:txBody>
          <a:bodyPr wrap="square" lIns="91427" tIns="45712" rIns="91427" bIns="45712" rtlCol="0">
            <a:spAutoFit/>
            <a:scene3d>
              <a:camera prst="orthographicFront"/>
              <a:lightRig rig="soft" dir="tl"/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2800" b="1" spc="50">
                <a:ln w="11430"/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阿里巴巴普惠体 B" pitchFamily="18" charset="-122"/>
              </a:rPr>
              <a:t>思考</a:t>
            </a:r>
            <a:r>
              <a:rPr lang="en-US" altLang="zh-CN" sz="2800" b="1" spc="50">
                <a:ln w="11430"/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阿里巴巴普惠体 B" pitchFamily="18" charset="-122"/>
              </a:rPr>
              <a:t>·</a:t>
            </a:r>
            <a:r>
              <a:rPr lang="zh-CN" altLang="en-US" sz="2800" b="1" spc="50">
                <a:ln w="11430"/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阿里巴巴普惠体 B" pitchFamily="18" charset="-122"/>
              </a:rPr>
              <a:t>讨论</a:t>
            </a:r>
            <a:endParaRPr lang="zh-CN" altLang="en-US" sz="2800" b="1" spc="50">
              <a:ln w="11430"/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阿里巴巴普惠体 B" pitchFamily="18" charset="-122"/>
            </a:endParaRPr>
          </a:p>
        </p:txBody>
      </p:sp>
      <p:pic>
        <p:nvPicPr>
          <p:cNvPr id="7" name="http://photo-static-api.fotomore.com/creative/vcg/400/version23/VCG41622799654.jpg?uid=386&amp;timestamp=1705032041&amp;sign=5aa19f105d415ff984a4fe9cf53a6eeb" title="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4"/>
          <a:srcRect l="53422" t="15481" r="7702" b="15657"/>
          <a:stretch>
            <a:fillRect/>
          </a:stretch>
        </p:blipFill>
        <p:spPr>
          <a:xfrm>
            <a:off x="61595" y="1609725"/>
            <a:ext cx="3016250" cy="2870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矩形 2" title=""/>
          <p:cNvSpPr/>
          <p:nvPr>
            <p:custDataLst>
              <p:tags r:id="rId3"/>
            </p:custDataLst>
          </p:nvPr>
        </p:nvSpPr>
        <p:spPr bwMode="auto">
          <a:xfrm>
            <a:off x="2105220" y="1978747"/>
            <a:ext cx="2088232" cy="4140460"/>
          </a:xfrm>
          <a:prstGeom prst="rect">
            <a:avLst/>
          </a:prstGeom>
          <a:noFill/>
          <a:ln w="76200">
            <a:solidFill>
              <a:srgbClr val="778495"/>
            </a:solidFill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4" name="矩形 3" title=""/>
          <p:cNvSpPr/>
          <p:nvPr>
            <p:custDataLst>
              <p:tags r:id="rId4"/>
            </p:custDataLst>
          </p:nvPr>
        </p:nvSpPr>
        <p:spPr>
          <a:xfrm>
            <a:off x="3369306" y="3022863"/>
            <a:ext cx="1648291" cy="104411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normAutofit/>
          </a:bodyPr>
          <a:lstStyle/>
          <a:p>
            <a:pPr algn="r"/>
            <a:r>
              <a:rPr lang="zh-CN" altLang="en-US" sz="5400" b="1" spc="300">
                <a:solidFill>
                  <a:srgbClr val="778495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目录</a:t>
            </a:r>
            <a:endParaRPr lang="zh-CN" altLang="en-US" sz="5400" b="1" spc="300">
              <a:solidFill>
                <a:srgbClr val="778495"/>
              </a:solidFill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</p:txBody>
      </p:sp>
      <p:sp>
        <p:nvSpPr>
          <p:cNvPr id="5" name="矩形 4" title=""/>
          <p:cNvSpPr/>
          <p:nvPr>
            <p:custDataLst>
              <p:tags r:id="rId5"/>
            </p:custDataLst>
          </p:nvPr>
        </p:nvSpPr>
        <p:spPr>
          <a:xfrm>
            <a:off x="1257071" y="2338787"/>
            <a:ext cx="1696298" cy="400110"/>
          </a:xfrm>
          <a:prstGeom prst="rect">
            <a:avLst/>
          </a:prstGeom>
          <a:solidFill>
            <a:srgbClr val="FFFFFF"/>
          </a:solidFill>
        </p:spPr>
        <p:txBody>
          <a:bodyPr wrap="none">
            <a:normAutofit/>
          </a:bodyPr>
          <a:lstStyle/>
          <a:p>
            <a:r>
              <a:rPr lang="en-US" altLang="zh-CN" sz="2000" b="1" spc="300">
                <a:solidFill>
                  <a:srgbClr val="778495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CONTENT</a:t>
            </a:r>
            <a:endParaRPr lang="en-US" altLang="zh-CN" sz="2000" b="1" spc="300">
              <a:solidFill>
                <a:srgbClr val="778495"/>
              </a:solidFill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</p:txBody>
      </p:sp>
      <p:sp>
        <p:nvSpPr>
          <p:cNvPr id="6" name="矩形 5" title=""/>
          <p:cNvSpPr/>
          <p:nvPr>
            <p:custDataLst>
              <p:tags r:id="rId6"/>
            </p:custDataLst>
          </p:nvPr>
        </p:nvSpPr>
        <p:spPr bwMode="auto">
          <a:xfrm>
            <a:off x="3851413" y="3994971"/>
            <a:ext cx="684076" cy="72008"/>
          </a:xfrm>
          <a:prstGeom prst="rect">
            <a:avLst/>
          </a:prstGeom>
          <a:solidFill>
            <a:srgbClr val="778495"/>
          </a:solidFill>
          <a:ln w="19050">
            <a:noFill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23" name="文本框 22" title=""/>
          <p:cNvSpPr txBox="1"/>
          <p:nvPr>
            <p:custDataLst>
              <p:tags r:id="rId7"/>
            </p:custDataLst>
          </p:nvPr>
        </p:nvSpPr>
        <p:spPr>
          <a:xfrm>
            <a:off x="5427949" y="250251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r>
              <a:rPr lang="en-US" altLang="zh-CN" sz="4000" b="1">
                <a:solidFill>
                  <a:srgbClr val="778495"/>
                </a:solidFill>
              </a:rPr>
              <a:t>01</a:t>
            </a:r>
            <a:endParaRPr lang="en-US" altLang="zh-CN" sz="4000" b="1">
              <a:solidFill>
                <a:srgbClr val="778495"/>
              </a:solidFill>
            </a:endParaRPr>
          </a:p>
        </p:txBody>
      </p:sp>
      <p:sp>
        <p:nvSpPr>
          <p:cNvPr id="25" name="文本框 24" title=""/>
          <p:cNvSpPr txBox="1"/>
          <p:nvPr>
            <p:custDataLst>
              <p:tags r:id="rId8"/>
            </p:custDataLst>
          </p:nvPr>
        </p:nvSpPr>
        <p:spPr>
          <a:xfrm>
            <a:off x="6196965" y="2613660"/>
            <a:ext cx="3962400" cy="444500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r>
              <a:rPr lang="zh-CN" altLang="en-US" sz="2700" b="1">
                <a:solidFill>
                  <a:srgbClr val="778495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新课导入</a:t>
            </a:r>
            <a:endParaRPr lang="zh-CN" altLang="en-US" sz="2700" b="1">
              <a:solidFill>
                <a:srgbClr val="778495"/>
              </a:solidFill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</p:txBody>
      </p:sp>
      <p:sp>
        <p:nvSpPr>
          <p:cNvPr id="19" name="文本框 18" title=""/>
          <p:cNvSpPr txBox="1"/>
          <p:nvPr>
            <p:custDataLst>
              <p:tags r:id="rId9"/>
            </p:custDataLst>
          </p:nvPr>
        </p:nvSpPr>
        <p:spPr>
          <a:xfrm>
            <a:off x="5413344" y="3359334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r>
              <a:rPr lang="en-US" altLang="zh-CN" sz="4000" b="1">
                <a:solidFill>
                  <a:srgbClr val="778495"/>
                </a:solidFill>
              </a:rPr>
              <a:t>02</a:t>
            </a:r>
            <a:endParaRPr lang="en-US" altLang="zh-CN" sz="4000" b="1">
              <a:solidFill>
                <a:srgbClr val="778495"/>
              </a:solidFill>
            </a:endParaRPr>
          </a:p>
        </p:txBody>
      </p:sp>
      <p:sp>
        <p:nvSpPr>
          <p:cNvPr id="21" name="文本框 20" title=""/>
          <p:cNvSpPr txBox="1"/>
          <p:nvPr>
            <p:custDataLst>
              <p:tags r:id="rId10"/>
            </p:custDataLst>
          </p:nvPr>
        </p:nvSpPr>
        <p:spPr>
          <a:xfrm>
            <a:off x="6196965" y="3432810"/>
            <a:ext cx="3962400" cy="489585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700" b="1">
                <a:solidFill>
                  <a:srgbClr val="778495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ea"/>
              </a:rPr>
              <a:t>任务探究</a:t>
            </a:r>
            <a:endParaRPr lang="zh-CN" altLang="en-US" sz="2700" b="1">
              <a:solidFill>
                <a:srgbClr val="778495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5" name="文本框 14" title=""/>
          <p:cNvSpPr txBox="1"/>
          <p:nvPr>
            <p:custDataLst>
              <p:tags r:id="rId11"/>
            </p:custDataLst>
          </p:nvPr>
        </p:nvSpPr>
        <p:spPr>
          <a:xfrm>
            <a:off x="5447634" y="4290448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r>
              <a:rPr lang="en-US" altLang="zh-CN" sz="4000" b="1">
                <a:solidFill>
                  <a:srgbClr val="778495"/>
                </a:solidFill>
              </a:rPr>
              <a:t>03</a:t>
            </a:r>
            <a:endParaRPr lang="en-US" altLang="zh-CN" sz="4000" b="1">
              <a:solidFill>
                <a:srgbClr val="778495"/>
              </a:solidFill>
            </a:endParaRPr>
          </a:p>
        </p:txBody>
      </p:sp>
      <p:sp>
        <p:nvSpPr>
          <p:cNvPr id="9" name="文本框 8" title="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24485" y="299085"/>
            <a:ext cx="10791190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等线"/>
                <a:ea typeface="等线" panose="02010600030101010101" charset="-122"/>
              </a:defRPr>
            </a:lvl1pPr>
            <a:lvl2pPr marL="742950" indent="-285750">
              <a:defRPr>
                <a:solidFill>
                  <a:srgbClr val="000000"/>
                </a:solidFill>
                <a:latin typeface="等线"/>
                <a:ea typeface="等线" panose="02010600030101010101" charset="-122"/>
              </a:defRPr>
            </a:lvl2pPr>
            <a:lvl3pPr marL="1143000" indent="-228600">
              <a:defRPr>
                <a:solidFill>
                  <a:srgbClr val="000000"/>
                </a:solidFill>
                <a:latin typeface="等线"/>
                <a:ea typeface="等线" panose="02010600030101010101" charset="-122"/>
              </a:defRPr>
            </a:lvl3pPr>
            <a:lvl4pPr marL="1600200" indent="-228600">
              <a:defRPr>
                <a:solidFill>
                  <a:srgbClr val="000000"/>
                </a:solidFill>
                <a:latin typeface="等线"/>
                <a:ea typeface="等线" panose="02010600030101010101" charset="-122"/>
              </a:defRPr>
            </a:lvl4pPr>
            <a:lvl5pPr marL="2057400" indent="-228600">
              <a:defRPr>
                <a:solidFill>
                  <a:srgbClr val="000000"/>
                </a:solidFill>
                <a:latin typeface="等线"/>
                <a:ea typeface="等线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/>
                <a:ea typeface="等线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/>
                <a:ea typeface="等线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/>
                <a:ea typeface="等线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等线"/>
                <a:ea typeface="等线" panose="02010600030101010101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6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第</a:t>
            </a:r>
            <a:r>
              <a:rPr lang="en-US" altLang="zh-CN" sz="6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2</a:t>
            </a:r>
            <a:r>
              <a:rPr lang="zh-CN" altLang="en-US" sz="6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节</a:t>
            </a:r>
            <a:r>
              <a:rPr lang="en-US" altLang="zh-CN" sz="6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 </a:t>
            </a:r>
            <a:r>
              <a:rPr lang="zh-CN" altLang="en-US" sz="6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rPr>
              <a:t>关注生殖性克隆人</a:t>
            </a:r>
            <a:endParaRPr lang="zh-CN" altLang="en-US" sz="6000" b="1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13"/>
            </p:custDataLst>
          </p:nvPr>
        </p:nvSpPr>
        <p:spPr>
          <a:xfrm>
            <a:off x="6196965" y="5367655"/>
            <a:ext cx="3962400" cy="345440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700" b="1">
                <a:solidFill>
                  <a:srgbClr val="778495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ea"/>
              </a:rPr>
              <a:t>课堂练习</a:t>
            </a:r>
            <a:endParaRPr lang="zh-CN" altLang="en-US" sz="2700" b="1">
              <a:solidFill>
                <a:srgbClr val="778495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14"/>
            </p:custDataLst>
          </p:nvPr>
        </p:nvSpPr>
        <p:spPr>
          <a:xfrm>
            <a:off x="5447634" y="5124838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r>
              <a:rPr lang="en-US" altLang="zh-CN" sz="4000" b="1">
                <a:solidFill>
                  <a:srgbClr val="778495"/>
                </a:solidFill>
              </a:rPr>
              <a:t>04</a:t>
            </a:r>
            <a:endParaRPr lang="en-US" altLang="zh-CN" sz="4000" b="1">
              <a:solidFill>
                <a:srgbClr val="778495"/>
              </a:solidFill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15"/>
            </p:custDataLst>
          </p:nvPr>
        </p:nvSpPr>
        <p:spPr>
          <a:xfrm>
            <a:off x="6196965" y="4505325"/>
            <a:ext cx="3962400" cy="345440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700" b="1">
                <a:solidFill>
                  <a:srgbClr val="778495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ea"/>
              </a:rPr>
              <a:t>课堂小结</a:t>
            </a:r>
            <a:endParaRPr lang="zh-CN" altLang="en-US" sz="2700" b="1">
              <a:solidFill>
                <a:srgbClr val="778495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ea"/>
            </a:endParaRPr>
          </a:p>
        </p:txBody>
      </p:sp>
    </p:spTree>
    <p:custDataLst>
      <p:tags r:id="rId1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9" name="矩形 7" title="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6230" y="151765"/>
            <a:ext cx="2749550" cy="521970"/>
          </a:xfrm>
          <a:prstGeom prst="rect">
            <a:avLst/>
          </a:prstGeom>
          <a:solidFill>
            <a:srgbClr val="0070C0"/>
          </a:solidFill>
          <a:ln w="28575" cmpd="sng">
            <a:solidFill>
              <a:srgbClr val="FEFEFE"/>
            </a:solidFill>
            <a:prstDash val="solid"/>
          </a:ln>
          <a:effectLst>
            <a:outerShdw blurRad="50800" dir="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83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103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zh-CN" altLang="en-US" sz="2800" b="1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课堂小结</a:t>
            </a:r>
            <a:endParaRPr lang="zh-CN" altLang="en-US" sz="2800" b="1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2" name="1BCC2C28-871D-48CB-8BE0-2867F7803ADB-1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08025" y="1612265"/>
            <a:ext cx="11184255" cy="395287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矩形 7" title="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6230" y="151765"/>
            <a:ext cx="2749550" cy="521970"/>
          </a:xfrm>
          <a:prstGeom prst="rect">
            <a:avLst/>
          </a:prstGeom>
          <a:solidFill>
            <a:srgbClr val="0070C0"/>
          </a:solidFill>
          <a:ln w="28575" cmpd="sng">
            <a:solidFill>
              <a:srgbClr val="FEFEFE"/>
            </a:solidFill>
            <a:prstDash val="solid"/>
          </a:ln>
          <a:effectLst>
            <a:outerShdw blurRad="50800" dir="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83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103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zh-CN" altLang="en-US" sz="2800" b="1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课堂练习</a:t>
            </a:r>
            <a:endParaRPr lang="zh-CN" altLang="en-US" sz="2800" b="1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4"/>
            </p:custDataLst>
          </p:nvPr>
        </p:nvSpPr>
        <p:spPr>
          <a:xfrm>
            <a:off x="610235" y="866775"/>
            <a:ext cx="10775950" cy="200723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/>
          <a:p>
            <a:pPr lvl="0" algn="l" defTabSz="914400">
              <a:lnSpc>
                <a:spcPct val="140000"/>
              </a:lnSpc>
              <a:buClrTx/>
              <a:buSzTx/>
              <a:buFontTx/>
            </a:pPr>
            <a:r>
              <a:rPr lang="en-US" altLang="zh-CN" sz="1800">
                <a:sym typeface="+mn-ea"/>
              </a:rPr>
              <a:t>1.(2023·全国</a:t>
            </a:r>
            <a:r>
              <a:rPr lang="zh-CN" altLang="en-US" sz="1800">
                <a:sym typeface="+mn-ea"/>
              </a:rPr>
              <a:t>卷</a:t>
            </a:r>
            <a:r>
              <a:rPr lang="en-US" altLang="zh-CN" sz="1800">
                <a:sym typeface="+mn-ea"/>
              </a:rPr>
              <a:t>)下列选项是反对克隆人的生物学家观点的是（　　）</a:t>
            </a:r>
            <a:endParaRPr lang="en-US" altLang="zh-CN" sz="1800">
              <a:sym typeface="+mn-ea"/>
            </a:endParaRPr>
          </a:p>
          <a:p>
            <a:pPr lvl="0" algn="l" defTabSz="914400">
              <a:lnSpc>
                <a:spcPct val="140000"/>
              </a:lnSpc>
              <a:buClrTx/>
              <a:buSzTx/>
              <a:buFontTx/>
            </a:pPr>
            <a:r>
              <a:rPr lang="en-US" altLang="zh-CN" sz="1800">
                <a:sym typeface="+mn-ea"/>
              </a:rPr>
              <a:t>A. 克隆技术尚不成熟，克隆人很可能孕育出有严重生理缺陷的孩子</a:t>
            </a:r>
            <a:endParaRPr lang="en-US" altLang="zh-CN" sz="1800">
              <a:sym typeface="+mn-ea"/>
            </a:endParaRPr>
          </a:p>
          <a:p>
            <a:pPr lvl="0" algn="l" defTabSz="914400">
              <a:lnSpc>
                <a:spcPct val="140000"/>
              </a:lnSpc>
              <a:buClrTx/>
              <a:buSzTx/>
              <a:buFontTx/>
            </a:pPr>
            <a:r>
              <a:rPr lang="en-US" altLang="zh-CN" sz="1800">
                <a:sym typeface="+mn-ea"/>
              </a:rPr>
              <a:t>B. 可以通过胚胎分割、基因诊断和染色体检查等方法弥补技术的不足</a:t>
            </a:r>
            <a:endParaRPr lang="en-US" altLang="zh-CN" sz="1800">
              <a:sym typeface="+mn-ea"/>
            </a:endParaRPr>
          </a:p>
          <a:p>
            <a:pPr lvl="0" algn="l" defTabSz="914400">
              <a:lnSpc>
                <a:spcPct val="140000"/>
              </a:lnSpc>
              <a:buClrTx/>
              <a:buSzTx/>
              <a:buFontTx/>
            </a:pPr>
            <a:r>
              <a:rPr lang="en-US" altLang="zh-CN" sz="1800">
                <a:sym typeface="+mn-ea"/>
              </a:rPr>
              <a:t>C. 克隆人冲击了现有的家庭、婚姻和两性关系等传统的伦理道德观念</a:t>
            </a:r>
            <a:endParaRPr lang="en-US" altLang="zh-CN" sz="1800">
              <a:sym typeface="+mn-ea"/>
            </a:endParaRPr>
          </a:p>
          <a:p>
            <a:pPr lvl="0" algn="l" defTabSz="914400">
              <a:lnSpc>
                <a:spcPct val="140000"/>
              </a:lnSpc>
              <a:buClrTx/>
              <a:buSzTx/>
              <a:buFontTx/>
            </a:pPr>
            <a:r>
              <a:rPr lang="en-US" altLang="zh-CN" sz="1800">
                <a:sym typeface="+mn-ea"/>
              </a:rPr>
              <a:t>D. 不能迁就于个人的道德观念，道德观念是可以改变的</a:t>
            </a:r>
            <a:endParaRPr lang="en-US" altLang="zh-CN" sz="1800">
              <a:sym typeface="+mn-ea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5"/>
            </p:custDataLst>
          </p:nvPr>
        </p:nvSpPr>
        <p:spPr>
          <a:xfrm>
            <a:off x="7647305" y="1122680"/>
            <a:ext cx="4244340" cy="62039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 anchor="t">
            <a:noAutofit/>
          </a:bodyPr>
          <a:lstStyle/>
          <a:p>
            <a:pPr lvl="0" algn="l" defTabSz="914400">
              <a:buClrTx/>
              <a:buSzTx/>
              <a:buFontTx/>
            </a:pPr>
            <a:r>
              <a:rPr lang="zh-CN" altLang="en-US" sz="1800">
                <a:solidFill>
                  <a:srgbClr val="FF0000"/>
                </a:solidFill>
                <a:sym typeface="+mn-ea"/>
              </a:rPr>
              <a:t>生物学家认为克隆人很有可能孕育出有严重生理缺陷的孩子，进而反对克隆人</a:t>
            </a:r>
            <a:endParaRPr lang="zh-CN" altLang="en-US" sz="1800">
              <a:solidFill>
                <a:srgbClr val="FF0000"/>
              </a:solidFill>
              <a:sym typeface="+mn-ea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6"/>
            </p:custDataLst>
          </p:nvPr>
        </p:nvSpPr>
        <p:spPr>
          <a:xfrm>
            <a:off x="7647305" y="1743075"/>
            <a:ext cx="3235960" cy="41529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 anchor="t">
            <a:noAutofit/>
          </a:bodyPr>
          <a:lstStyle/>
          <a:p>
            <a:pPr lvl="0" algn="l" defTabSz="914400">
              <a:buClrTx/>
              <a:buSzTx/>
              <a:buFontTx/>
            </a:pPr>
            <a:r>
              <a:rPr lang="zh-CN" altLang="en-US" sz="1800">
                <a:solidFill>
                  <a:srgbClr val="FF0000"/>
                </a:solidFill>
                <a:sym typeface="+mn-ea"/>
              </a:rPr>
              <a:t>是生物学家支持克隆人的观点</a:t>
            </a:r>
            <a:endParaRPr lang="zh-CN" altLang="en-US" sz="1800">
              <a:solidFill>
                <a:srgbClr val="FF0000"/>
              </a:solidFill>
              <a:sym typeface="+mn-ea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7"/>
            </p:custDataLst>
          </p:nvPr>
        </p:nvSpPr>
        <p:spPr>
          <a:xfrm>
            <a:off x="7647305" y="2158365"/>
            <a:ext cx="1785620" cy="3333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 anchor="t">
            <a:noAutofit/>
          </a:bodyPr>
          <a:lstStyle/>
          <a:p>
            <a:pPr lvl="0" algn="l" defTabSz="914400">
              <a:buClrTx/>
              <a:buSzTx/>
              <a:buFontTx/>
            </a:pPr>
            <a:r>
              <a:rPr lang="zh-CN" altLang="en-US" sz="1800">
                <a:solidFill>
                  <a:srgbClr val="FF0000"/>
                </a:solidFill>
                <a:sym typeface="+mn-ea"/>
              </a:rPr>
              <a:t>伦理学家的观点</a:t>
            </a:r>
            <a:endParaRPr lang="zh-CN" altLang="en-US" sz="1800">
              <a:solidFill>
                <a:srgbClr val="FF0000"/>
              </a:solidFill>
              <a:sym typeface="+mn-ea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8"/>
            </p:custDataLst>
          </p:nvPr>
        </p:nvSpPr>
        <p:spPr>
          <a:xfrm>
            <a:off x="7647305" y="2491740"/>
            <a:ext cx="3173730" cy="35369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 anchor="t">
            <a:noAutofit/>
          </a:bodyPr>
          <a:lstStyle/>
          <a:p>
            <a:pPr lvl="0" algn="l" defTabSz="914400">
              <a:buClrTx/>
              <a:buSzTx/>
              <a:buFontTx/>
            </a:pPr>
            <a:r>
              <a:rPr lang="zh-CN" altLang="en-US" sz="1800">
                <a:solidFill>
                  <a:srgbClr val="FF0000"/>
                </a:solidFill>
                <a:sym typeface="+mn-ea"/>
              </a:rPr>
              <a:t>是伦理学家支持克隆人的观点</a:t>
            </a:r>
            <a:endParaRPr lang="zh-CN" altLang="en-US" sz="1800">
              <a:solidFill>
                <a:srgbClr val="FF0000"/>
              </a:solidFill>
              <a:sym typeface="+mn-ea"/>
            </a:endParaRPr>
          </a:p>
        </p:txBody>
      </p:sp>
      <p:sp>
        <p:nvSpPr>
          <p:cNvPr id="10" name="文本框 9" title=""/>
          <p:cNvSpPr txBox="1"/>
          <p:nvPr>
            <p:custDataLst>
              <p:tags r:id="rId9"/>
            </p:custDataLst>
          </p:nvPr>
        </p:nvSpPr>
        <p:spPr>
          <a:xfrm>
            <a:off x="6819265" y="86677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A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11" name="文本框 10" title=""/>
          <p:cNvSpPr txBox="1"/>
          <p:nvPr>
            <p:custDataLst>
              <p:tags r:id="rId10"/>
            </p:custDataLst>
          </p:nvPr>
        </p:nvSpPr>
        <p:spPr>
          <a:xfrm>
            <a:off x="610235" y="3175635"/>
            <a:ext cx="10775950" cy="201485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/>
          <a:p>
            <a:pPr lvl="0" algn="l" defTabSz="914400">
              <a:lnSpc>
                <a:spcPct val="140000"/>
              </a:lnSpc>
              <a:buClrTx/>
              <a:buSzTx/>
              <a:buFontTx/>
            </a:pPr>
            <a:r>
              <a:rPr lang="en-US" altLang="zh-CN" sz="1800">
                <a:sym typeface="+mn-ea"/>
              </a:rPr>
              <a:t>2.(2023·陕西</a:t>
            </a:r>
            <a:r>
              <a:rPr lang="zh-CN" altLang="en-US" sz="1800">
                <a:sym typeface="+mn-ea"/>
              </a:rPr>
              <a:t>卷</a:t>
            </a:r>
            <a:r>
              <a:rPr lang="en-US" altLang="zh-CN" sz="1800">
                <a:sym typeface="+mn-ea"/>
              </a:rPr>
              <a:t>)试管婴儿、试管苗和克隆羊三者均属于生物工程技术的杰出成果，下面叙述正确的是（    ）</a:t>
            </a:r>
            <a:endParaRPr lang="en-US" altLang="zh-CN" sz="1800">
              <a:sym typeface="+mn-ea"/>
            </a:endParaRPr>
          </a:p>
          <a:p>
            <a:pPr lvl="0" algn="l" defTabSz="914400">
              <a:lnSpc>
                <a:spcPct val="140000"/>
              </a:lnSpc>
              <a:buClrTx/>
              <a:buSzTx/>
              <a:buFontTx/>
            </a:pPr>
            <a:r>
              <a:rPr lang="en-US" altLang="zh-CN" sz="1800">
                <a:sym typeface="+mn-ea"/>
              </a:rPr>
              <a:t>A. 都属于无性生殖，能保持母本性状	</a:t>
            </a:r>
            <a:endParaRPr lang="en-US" altLang="zh-CN" sz="1800">
              <a:sym typeface="+mn-ea"/>
            </a:endParaRPr>
          </a:p>
          <a:p>
            <a:pPr lvl="0" algn="l" defTabSz="914400">
              <a:lnSpc>
                <a:spcPct val="140000"/>
              </a:lnSpc>
              <a:buClrTx/>
              <a:buSzTx/>
              <a:buFontTx/>
            </a:pPr>
            <a:r>
              <a:rPr lang="en-US" altLang="zh-CN" sz="1800">
                <a:sym typeface="+mn-ea"/>
              </a:rPr>
              <a:t>B. 都是细胞工程的技术范围</a:t>
            </a:r>
            <a:endParaRPr lang="en-US" altLang="zh-CN" sz="1800">
              <a:sym typeface="+mn-ea"/>
            </a:endParaRPr>
          </a:p>
          <a:p>
            <a:pPr lvl="0" algn="l" defTabSz="914400">
              <a:lnSpc>
                <a:spcPct val="140000"/>
              </a:lnSpc>
              <a:buClrTx/>
              <a:buSzTx/>
              <a:buFontTx/>
            </a:pPr>
            <a:r>
              <a:rPr lang="en-US" altLang="zh-CN" sz="1800">
                <a:sym typeface="+mn-ea"/>
              </a:rPr>
              <a:t>C. 都充分体现了体细胞的全能性	</a:t>
            </a:r>
            <a:endParaRPr lang="en-US" altLang="zh-CN" sz="1800">
              <a:sym typeface="+mn-ea"/>
            </a:endParaRPr>
          </a:p>
          <a:p>
            <a:pPr lvl="0" algn="l" defTabSz="914400">
              <a:lnSpc>
                <a:spcPct val="140000"/>
              </a:lnSpc>
              <a:buClrTx/>
              <a:buSzTx/>
              <a:buFontTx/>
            </a:pPr>
            <a:r>
              <a:rPr lang="en-US" altLang="zh-CN" sz="1800">
                <a:sym typeface="+mn-ea"/>
              </a:rPr>
              <a:t>D. 都不会发生基因重组和染色体变异</a:t>
            </a:r>
            <a:endParaRPr lang="en-US" altLang="zh-CN" sz="1800">
              <a:sym typeface="+mn-ea"/>
            </a:endParaRPr>
          </a:p>
        </p:txBody>
      </p:sp>
      <p:sp>
        <p:nvSpPr>
          <p:cNvPr id="17" name="文本框 16" title=""/>
          <p:cNvSpPr txBox="1"/>
          <p:nvPr>
            <p:custDataLst>
              <p:tags r:id="rId11"/>
            </p:custDataLst>
          </p:nvPr>
        </p:nvSpPr>
        <p:spPr>
          <a:xfrm>
            <a:off x="4498340" y="3725545"/>
            <a:ext cx="6096000" cy="3530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 anchor="t">
            <a:noAutofit/>
          </a:bodyPr>
          <a:lstStyle/>
          <a:p>
            <a:pPr lvl="0" algn="l" defTabSz="914400">
              <a:buClrTx/>
              <a:buSzTx/>
              <a:buFontTx/>
            </a:pPr>
            <a:r>
              <a:rPr lang="zh-CN" altLang="en-US" sz="1800">
                <a:solidFill>
                  <a:srgbClr val="FF0000"/>
                </a:solidFill>
                <a:sym typeface="+mn-ea"/>
              </a:rPr>
              <a:t>试管婴儿属于有性繁殖，具有两个亲本的遗传特性</a:t>
            </a:r>
            <a:endParaRPr lang="zh-CN" altLang="en-US" sz="1800">
              <a:solidFill>
                <a:srgbClr val="FF0000"/>
              </a:solidFill>
              <a:sym typeface="+mn-ea"/>
            </a:endParaRPr>
          </a:p>
        </p:txBody>
      </p:sp>
      <p:sp>
        <p:nvSpPr>
          <p:cNvPr id="18" name="文本框 17" title=""/>
          <p:cNvSpPr txBox="1"/>
          <p:nvPr>
            <p:custDataLst>
              <p:tags r:id="rId12"/>
            </p:custDataLst>
          </p:nvPr>
        </p:nvSpPr>
        <p:spPr>
          <a:xfrm>
            <a:off x="4498340" y="4420870"/>
            <a:ext cx="7866380" cy="3422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 anchor="t">
            <a:noAutofit/>
          </a:bodyPr>
          <a:lstStyle/>
          <a:p>
            <a:pPr lvl="0" algn="l" defTabSz="914400">
              <a:buClrTx/>
              <a:buSzTx/>
              <a:buFontTx/>
            </a:pPr>
            <a:r>
              <a:rPr lang="zh-CN" altLang="en-US" sz="1800">
                <a:solidFill>
                  <a:srgbClr val="FF0000"/>
                </a:solidFill>
                <a:sym typeface="+mn-ea"/>
              </a:rPr>
              <a:t>试管婴儿体现受精卵的全能性，克隆羊体现动物体细胞的细胞核具有全能性。</a:t>
            </a:r>
            <a:endParaRPr lang="zh-CN" altLang="en-US" sz="1800">
              <a:solidFill>
                <a:srgbClr val="FF0000"/>
              </a:solidFill>
              <a:sym typeface="+mn-ea"/>
            </a:endParaRPr>
          </a:p>
        </p:txBody>
      </p:sp>
      <p:sp>
        <p:nvSpPr>
          <p:cNvPr id="19" name="文本框 18" title=""/>
          <p:cNvSpPr txBox="1"/>
          <p:nvPr>
            <p:custDataLst>
              <p:tags r:id="rId13"/>
            </p:custDataLst>
          </p:nvPr>
        </p:nvSpPr>
        <p:spPr>
          <a:xfrm>
            <a:off x="4498340" y="4853305"/>
            <a:ext cx="6435090" cy="60515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 anchor="t">
            <a:noAutofit/>
          </a:bodyPr>
          <a:lstStyle/>
          <a:p>
            <a:pPr lvl="0" algn="l" defTabSz="914400">
              <a:buClrTx/>
              <a:buSzTx/>
              <a:buFontTx/>
            </a:pPr>
            <a:r>
              <a:rPr lang="zh-CN" altLang="en-US" sz="1800">
                <a:solidFill>
                  <a:srgbClr val="FF0000"/>
                </a:solidFill>
                <a:sym typeface="+mn-ea"/>
              </a:rPr>
              <a:t>动物细胞细胞核中DNA和蛋白质组合形成染色体，因此都会发生染色体变异；试管婴儿属于有性生殖，能发生基因重组。</a:t>
            </a:r>
            <a:endParaRPr lang="zh-CN" altLang="en-US" sz="1800">
              <a:solidFill>
                <a:srgbClr val="FF0000"/>
              </a:solidFill>
              <a:sym typeface="+mn-ea"/>
            </a:endParaRPr>
          </a:p>
        </p:txBody>
      </p:sp>
      <p:sp>
        <p:nvSpPr>
          <p:cNvPr id="20" name="文本框 19" title=""/>
          <p:cNvSpPr txBox="1"/>
          <p:nvPr>
            <p:custDataLst>
              <p:tags r:id="rId14"/>
            </p:custDataLst>
          </p:nvPr>
        </p:nvSpPr>
        <p:spPr>
          <a:xfrm>
            <a:off x="10821035" y="3265170"/>
            <a:ext cx="5975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B</a:t>
            </a:r>
            <a:endParaRPr lang="en-US" altLang="zh-CN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  <p:bldP spid="17" grpId="0" animBg="1"/>
      <p:bldP spid="18" grpId="0" animBg="1"/>
      <p:bldP spid="19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0" name="矩形 2" title="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0865" y="4988560"/>
            <a:ext cx="6708140" cy="135191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</a:ln>
        </p:spPr>
        <p:txBody>
          <a:bodyPr wrap="square" lIns="91427" tIns="45712" rIns="91427" bIns="45712">
            <a:spAutoFit/>
          </a:bodyPr>
          <a:lstStyle/>
          <a:p>
            <a:pPr defTabSz="913765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思考：</a:t>
            </a:r>
            <a:endParaRPr lang="en-US" altLang="zh-CN" sz="2400" smtClean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defTabSz="913765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smtClean="0">
                <a:latin typeface="Times New Roman" panose="02020603050405020304" pitchFamily="18" charset="0"/>
                <a:ea typeface="微软雅黑" panose="020b0503020204020204" charset="-122"/>
              </a:rPr>
              <a:t>在现实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charset="-122"/>
              </a:rPr>
              <a:t>社会</a:t>
            </a:r>
            <a:r>
              <a:rPr lang="zh-CN" altLang="en-US" sz="2400" smtClean="0">
                <a:latin typeface="Times New Roman" panose="02020603050405020304" pitchFamily="18" charset="0"/>
                <a:ea typeface="微软雅黑" panose="020b0503020204020204" charset="-122"/>
              </a:rPr>
              <a:t>中，克隆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charset="-122"/>
              </a:rPr>
              <a:t>人可能会面临哪些</a:t>
            </a:r>
            <a:r>
              <a:rPr lang="zh-CN" altLang="en-US" sz="2400" smtClean="0">
                <a:latin typeface="Times New Roman" panose="02020603050405020304" pitchFamily="18" charset="0"/>
                <a:ea typeface="微软雅黑" panose="020b0503020204020204" charset="-122"/>
              </a:rPr>
              <a:t>伦理问题？</a:t>
            </a:r>
            <a:endParaRPr lang="en-US" altLang="zh-CN" sz="2400" smtClean="0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defTabSz="913765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smtClean="0">
                <a:latin typeface="Times New Roman" panose="02020603050405020304" pitchFamily="18" charset="0"/>
                <a:ea typeface="微软雅黑" panose="020b0503020204020204" charset="-122"/>
              </a:rPr>
              <a:t>如果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charset="-122"/>
              </a:rPr>
              <a:t>科学家要克隆的人是</a:t>
            </a:r>
            <a:r>
              <a:rPr lang="zh-CN" altLang="en-US" sz="2400" smtClean="0">
                <a:latin typeface="Times New Roman" panose="02020603050405020304" pitchFamily="18" charset="0"/>
                <a:ea typeface="微软雅黑" panose="020b0503020204020204" charset="-122"/>
              </a:rPr>
              <a:t>你，你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charset="-122"/>
              </a:rPr>
              <a:t>愿意</a:t>
            </a:r>
            <a:r>
              <a:rPr lang="zh-CN" altLang="en-US" sz="2400" smtClean="0">
                <a:latin typeface="Times New Roman" panose="02020603050405020304" pitchFamily="18" charset="0"/>
                <a:ea typeface="微软雅黑" panose="020b0503020204020204" charset="-122"/>
              </a:rPr>
              <a:t>吗？</a:t>
            </a:r>
            <a:endParaRPr lang="en-US" altLang="zh-CN" sz="240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pic>
        <p:nvPicPr>
          <p:cNvPr id="30722" name="http://photo-static-api.fotomore.com/creative/vcg/veer/400/new/VCG41N157288544.jpg?uid=386&amp;timestamp=1705028035&amp;sign=73f43e4d3131f9e8abb17a1f562dea66" title="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"/>
          <a:srcRect l="12381" r="12381"/>
          <a:stretch>
            <a:fillRect/>
          </a:stretch>
        </p:blipFill>
        <p:spPr bwMode="auto">
          <a:xfrm>
            <a:off x="7702257" y="1696594"/>
            <a:ext cx="4198425" cy="2789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 title=""/>
          <p:cNvSpPr/>
          <p:nvPr>
            <p:custDataLst>
              <p:tags r:id="rId7"/>
            </p:custDataLst>
          </p:nvPr>
        </p:nvSpPr>
        <p:spPr bwMode="auto">
          <a:xfrm>
            <a:off x="242828" y="197701"/>
            <a:ext cx="2216399" cy="521970"/>
          </a:xfrm>
          <a:prstGeom prst="rect">
            <a:avLst/>
          </a:prstGeom>
          <a:solidFill>
            <a:srgbClr val="0070C0"/>
          </a:solidFill>
          <a:ln w="28575" cmpd="sng">
            <a:solidFill>
              <a:srgbClr val="FEFEFE"/>
            </a:solidFill>
            <a:prstDash val="solid"/>
          </a:ln>
          <a:effectLst>
            <a:outerShdw blurRad="50800" dir="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83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103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zh-CN" altLang="en-US" sz="2800" b="1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从社会中来</a:t>
            </a:r>
            <a:endParaRPr lang="zh-CN" altLang="en-US" sz="2800" b="1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8" name="Rectangle 1" title="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1011" y="1346665"/>
            <a:ext cx="6707614" cy="341503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indent="457200" algn="just" defTabSz="914400" rtl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2400" u="none" strike="noStrike" cap="none" normalizeH="0" baseline="0" smtClean="0">
                <a:solidFill>
                  <a:srgbClr val="050505"/>
                </a:solidFill>
                <a:latin typeface="Times New Roman" panose="02020603050405020304" pitchFamily="18" charset="0"/>
                <a:ea typeface="楷体" panose="02010609060101010101" charset="-122"/>
                <a:cs typeface="楷体" panose="02010609060101010101" charset="-122"/>
              </a:rPr>
              <a:t>克隆人是科幻作品中常见的主题。早在1978年</a:t>
            </a:r>
            <a:r>
              <a:rPr kumimoji="0" lang="zh-CN" altLang="en-US" sz="2400" u="none" strike="noStrike" cap="none" normalizeH="0" baseline="0" smtClean="0">
                <a:solidFill>
                  <a:srgbClr val="050505"/>
                </a:solidFill>
                <a:latin typeface="Times New Roman" panose="02020603050405020304" pitchFamily="18" charset="0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kumimoji="0" sz="2400" u="none" strike="noStrike" cap="none" normalizeH="0" baseline="0" smtClean="0">
                <a:solidFill>
                  <a:srgbClr val="050505"/>
                </a:solidFill>
                <a:latin typeface="Times New Roman" panose="02020603050405020304" pitchFamily="18" charset="0"/>
                <a:ea typeface="楷体" panose="02010609060101010101" charset="-122"/>
                <a:cs typeface="楷体" panose="02010609060101010101" charset="-122"/>
              </a:rPr>
              <a:t>一本名为</a:t>
            </a:r>
            <a:r>
              <a:rPr sz="2400" smtClean="0">
                <a:solidFill>
                  <a:srgbClr val="050505"/>
                </a:solidFill>
                <a:latin typeface="Times New Roman" panose="02020603050405020304" pitchFamily="18" charset="0"/>
                <a:ea typeface="楷体" panose="02010609060101010101" charset="-122"/>
                <a:cs typeface="楷体" panose="02010609060101010101" charset="-122"/>
                <a:sym typeface="+mn-ea"/>
              </a:rPr>
              <a:t>《</a:t>
            </a:r>
            <a:r>
              <a:rPr kumimoji="0" sz="2400" u="none" strike="noStrike" cap="none" normalizeH="0" baseline="0" smtClean="0">
                <a:solidFill>
                  <a:srgbClr val="050505"/>
                </a:solidFill>
                <a:latin typeface="Times New Roman" panose="02020603050405020304" pitchFamily="18" charset="0"/>
                <a:ea typeface="楷体" panose="02010609060101010101" charset="-122"/>
                <a:cs typeface="楷体" panose="02010609060101010101" charset="-122"/>
              </a:rPr>
              <a:t>克隆人</a:t>
            </a:r>
            <a:r>
              <a:rPr sz="2400" smtClean="0">
                <a:solidFill>
                  <a:srgbClr val="050505"/>
                </a:solidFill>
                <a:latin typeface="Times New Roman" panose="02020603050405020304" pitchFamily="18" charset="0"/>
                <a:ea typeface="楷体" panose="02010609060101010101" charset="-122"/>
                <a:cs typeface="楷体" panose="02010609060101010101" charset="-122"/>
                <a:sym typeface="+mn-ea"/>
              </a:rPr>
              <a:t>》</a:t>
            </a:r>
            <a:r>
              <a:rPr kumimoji="0" sz="2400" u="none" strike="noStrike" cap="none" normalizeH="0" baseline="0" smtClean="0">
                <a:solidFill>
                  <a:srgbClr val="050505"/>
                </a:solidFill>
                <a:latin typeface="Times New Roman" panose="02020603050405020304" pitchFamily="18" charset="0"/>
                <a:ea typeface="楷体" panose="02010609060101010101" charset="-122"/>
                <a:cs typeface="楷体" panose="02010609060101010101" charset="-122"/>
              </a:rPr>
              <a:t>的书中就讲述了一个科幻故事。一位富商将自己的体细胞核移植到一枚去核的卵母细胞中</a:t>
            </a:r>
            <a:r>
              <a:rPr kumimoji="0" lang="zh-CN" altLang="en-US" sz="2400" u="none" strike="noStrike" cap="none" normalizeH="0" baseline="0" smtClean="0">
                <a:solidFill>
                  <a:srgbClr val="050505"/>
                </a:solidFill>
                <a:latin typeface="Times New Roman" panose="02020603050405020304" pitchFamily="18" charset="0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kumimoji="0" sz="2400" u="none" strike="noStrike" cap="none" normalizeH="0" baseline="0" smtClean="0">
                <a:solidFill>
                  <a:srgbClr val="050505"/>
                </a:solidFill>
                <a:latin typeface="Times New Roman" panose="02020603050405020304" pitchFamily="18" charset="0"/>
                <a:ea typeface="楷体" panose="02010609060101010101" charset="-122"/>
                <a:cs typeface="楷体" panose="02010609060101010101" charset="-122"/>
              </a:rPr>
              <a:t>然后将它在体外发育成的胚胎移植到母体子宫中</a:t>
            </a:r>
            <a:r>
              <a:rPr kumimoji="0" lang="zh-CN" altLang="en-US" sz="2400" u="none" strike="noStrike" cap="none" normalizeH="0" baseline="0" smtClean="0">
                <a:solidFill>
                  <a:srgbClr val="050505"/>
                </a:solidFill>
                <a:latin typeface="Times New Roman" panose="02020603050405020304" pitchFamily="18" charset="0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kumimoji="0" sz="2400" u="none" strike="noStrike" cap="none" normalizeH="0" baseline="0" smtClean="0">
                <a:solidFill>
                  <a:srgbClr val="050505"/>
                </a:solidFill>
                <a:latin typeface="Times New Roman" panose="02020603050405020304" pitchFamily="18" charset="0"/>
                <a:ea typeface="楷体" panose="02010609060101010101" charset="-122"/>
                <a:cs typeface="楷体" panose="02010609060101010101" charset="-122"/>
              </a:rPr>
              <a:t>最后得到一个健康的男婴</a:t>
            </a:r>
            <a:r>
              <a:rPr kumimoji="0" lang="zh-CN" altLang="en-US" sz="2400" u="none" strike="noStrike" cap="none" normalizeH="0" baseline="0" smtClean="0">
                <a:solidFill>
                  <a:srgbClr val="050505"/>
                </a:solidFill>
                <a:latin typeface="Times New Roman" panose="02020603050405020304" pitchFamily="18" charset="0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kumimoji="0" sz="2400" u="none" strike="noStrike" cap="none" normalizeH="0" baseline="0" smtClean="0">
                <a:solidFill>
                  <a:srgbClr val="050505"/>
                </a:solidFill>
                <a:latin typeface="Times New Roman" panose="02020603050405020304" pitchFamily="18" charset="0"/>
                <a:ea typeface="楷体" panose="02010609060101010101" charset="-122"/>
                <a:cs typeface="楷体" panose="02010609060101010101" charset="-122"/>
              </a:rPr>
              <a:t>这个男婴就是那位富商的克隆人。</a:t>
            </a:r>
            <a:endParaRPr kumimoji="0" lang="zh-CN" altLang="en-US" sz="2400" u="none" strike="noStrike" cap="none" normalizeH="0" baseline="0" smtClean="0">
              <a:solidFill>
                <a:srgbClr val="050505"/>
              </a:solidFill>
              <a:latin typeface="Times New Roman" panose="02020603050405020304" pitchFamily="18" charset="0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4" name="矩形 3" title=""/>
          <p:cNvSpPr/>
          <p:nvPr>
            <p:custDataLst>
              <p:tags r:id="rId9"/>
            </p:custDataLst>
          </p:nvPr>
        </p:nvSpPr>
        <p:spPr>
          <a:xfrm>
            <a:off x="9988550" y="62230"/>
            <a:ext cx="1193165" cy="7918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lstStyle/>
          <a:p>
            <a:pPr algn="ctr"/>
            <a:r>
              <a:rPr lang="zh-CN" altLang="en-US" sz="5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华文新魏" panose="02010800040101010101" charset="-122"/>
                <a:ea typeface="华文新魏" panose="02010800040101010101" charset="-122"/>
                <a:cs typeface="黑体" panose="02010609060101010101" charset="-122"/>
                <a:sym typeface="OPPOSans B" panose="00020600040101010101" pitchFamily="18" charset="-122"/>
              </a:rPr>
              <a:t>新课导入</a:t>
            </a:r>
            <a:endParaRPr lang="zh-CN" altLang="en-US" sz="54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华文新魏" panose="02010800040101010101" charset="-122"/>
              <a:ea typeface="华文新魏" panose="02010800040101010101" charset="-122"/>
              <a:cs typeface="黑体" panose="02010609060101010101" charset="-122"/>
              <a:sym typeface="OPPOSans B" panose="00020600040101010101" pitchFamily="18" charset="-122"/>
            </a:endParaRPr>
          </a:p>
        </p:txBody>
      </p:sp>
      <p:pic>
        <p:nvPicPr>
          <p:cNvPr id="2" name="Picture 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>
          <a:xfrm flipH="1">
            <a:off x="12369800" y="113792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4" name="TextBox 1" title="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2885" y="392430"/>
            <a:ext cx="5888990" cy="460375"/>
          </a:xfrm>
          <a:prstGeom prst="rect">
            <a:avLst/>
          </a:prstGeom>
          <a:solidFill>
            <a:srgbClr val="0070C0"/>
          </a:solidFill>
          <a:ln w="28575" cmpd="sng">
            <a:solidFill>
              <a:srgbClr val="FEFEFE"/>
            </a:solidFill>
            <a:prstDash val="solid"/>
          </a:ln>
          <a:effectLst>
            <a:outerShdw blurRad="50800" dir="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83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103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zh-CN" altLang="en-US" sz="2800" b="1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一、生殖性克隆人面临的伦理问题</a:t>
            </a:r>
            <a:endParaRPr lang="zh-CN" altLang="en-US" sz="2800" b="1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6" name="矩形 5" title=""/>
          <p:cNvSpPr/>
          <p:nvPr>
            <p:custDataLst>
              <p:tags r:id="rId5"/>
            </p:custDataLst>
          </p:nvPr>
        </p:nvSpPr>
        <p:spPr>
          <a:xfrm>
            <a:off x="3425825" y="2917190"/>
            <a:ext cx="5955665" cy="56959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27" tIns="45712" rIns="91427" bIns="45712">
            <a:spAutoFit/>
          </a:bodyPr>
          <a:lstStyle/>
          <a:p>
            <a:pPr defTabSz="1828165">
              <a:lnSpc>
                <a:spcPct val="130000"/>
              </a:lnSpc>
            </a:pPr>
            <a:r>
              <a:rPr kumimoji="1" lang="zh-CN" altLang="en-US" sz="2400">
                <a:latin typeface="Times New Roman" panose="02020603050405020304" pitchFamily="18" charset="0"/>
                <a:ea typeface="微软雅黑" panose="020b0503020204020204" charset="-122"/>
              </a:rPr>
              <a:t>是指通过克隆技术产生独立生存的新个体。</a:t>
            </a:r>
            <a:endParaRPr kumimoji="1" lang="zh-CN" altLang="en-US" sz="240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13" name="矩形 12" title=""/>
          <p:cNvSpPr/>
          <p:nvPr>
            <p:custDataLst>
              <p:tags r:id="rId6"/>
            </p:custDataLst>
          </p:nvPr>
        </p:nvSpPr>
        <p:spPr>
          <a:xfrm>
            <a:off x="3425825" y="4597400"/>
            <a:ext cx="1532890" cy="6070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27" tIns="45712" rIns="91427" bIns="45712">
            <a:noAutofit/>
          </a:bodyPr>
          <a:lstStyle/>
          <a:p>
            <a:pPr defTabSz="1828165">
              <a:lnSpc>
                <a:spcPct val="130000"/>
              </a:lnSpc>
            </a:pPr>
            <a:r>
              <a:rPr kumimoji="1" lang="zh-CN" altLang="en-US" sz="2400" smtClean="0">
                <a:latin typeface="Times New Roman" panose="02020603050405020304" pitchFamily="18" charset="0"/>
                <a:ea typeface="微软雅黑" panose="020b0503020204020204" charset="-122"/>
              </a:rPr>
              <a:t>生殖</a:t>
            </a:r>
            <a:endParaRPr kumimoji="1" lang="zh-CN" altLang="en-US" sz="240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15" name="文本框 14" title=""/>
          <p:cNvSpPr txBox="1"/>
          <p:nvPr>
            <p:custDataLst>
              <p:tags r:id="rId7"/>
            </p:custDataLst>
          </p:nvPr>
        </p:nvSpPr>
        <p:spPr bwMode="auto">
          <a:xfrm>
            <a:off x="1090930" y="4672965"/>
            <a:ext cx="1312545" cy="53149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lvl="0" algn="ctr">
              <a:lnSpc>
                <a:spcPct val="130000"/>
              </a:lnSpc>
              <a:buClrTx/>
              <a:buSzTx/>
              <a:buFontTx/>
            </a:pPr>
            <a:r>
              <a:rPr lang="zh-CN" altLang="en-US" sz="2400" b="1" spc="3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目的</a:t>
            </a:r>
            <a:endParaRPr lang="zh-CN" altLang="en-US" sz="2400" b="1" spc="3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40" name="文本框 6" title="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66370" y="2915603"/>
            <a:ext cx="2997835" cy="57086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400" b="1" spc="3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（一）生殖</a:t>
            </a:r>
            <a:r>
              <a:rPr lang="zh-CN" altLang="en-US" sz="2400" b="1" spc="3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性</a:t>
            </a:r>
            <a:r>
              <a:rPr lang="zh-CN" altLang="en-US" sz="2400" b="1" spc="3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克隆</a:t>
            </a:r>
            <a:endParaRPr lang="zh-CN" altLang="en-US" sz="2400" b="1" spc="3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9"/>
            </p:custDataLst>
          </p:nvPr>
        </p:nvSpPr>
        <p:spPr>
          <a:xfrm>
            <a:off x="671195" y="1502410"/>
            <a:ext cx="10229850" cy="570865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/>
          <a:p>
            <a:pPr lvl="0" algn="l" defTabSz="914400">
              <a:lnSpc>
                <a:spcPct val="120000"/>
              </a:lnSpc>
              <a:buClrTx/>
              <a:buSzTx/>
              <a:buFontTx/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【任务一】1.阅读课本106页第1-4段和107页1-段，明确克隆的分类和目的。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3" name="矩形 2" title=""/>
          <p:cNvSpPr/>
          <p:nvPr>
            <p:custDataLst>
              <p:tags r:id="rId10"/>
            </p:custDataLst>
          </p:nvPr>
        </p:nvSpPr>
        <p:spPr>
          <a:xfrm>
            <a:off x="9988550" y="62230"/>
            <a:ext cx="1193165" cy="7918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lstStyle/>
          <a:p>
            <a:pPr algn="ctr"/>
            <a:r>
              <a:rPr lang="zh-CN" altLang="en-US" sz="54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华文新魏" panose="02010800040101010101" charset="-122"/>
                <a:ea typeface="华文新魏" panose="02010800040101010101" charset="-122"/>
                <a:cs typeface="黑体" panose="02010609060101010101" charset="-122"/>
                <a:sym typeface="OPPOSans B" panose="00020600040101010101" pitchFamily="18" charset="-122"/>
              </a:rPr>
              <a:t>任务探究</a:t>
            </a:r>
            <a:endParaRPr lang="zh-CN" altLang="en-US" sz="54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华文新魏" panose="02010800040101010101" charset="-122"/>
              <a:ea typeface="华文新魏" panose="02010800040101010101" charset="-122"/>
              <a:cs typeface="黑体" panose="02010609060101010101" charset="-122"/>
              <a:sym typeface="OPPOSans B" panose="00020600040101010101" pitchFamily="18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6" name="矩形 5" title=""/>
          <p:cNvSpPr/>
          <p:nvPr>
            <p:custDataLst>
              <p:tags r:id="rId4"/>
            </p:custDataLst>
          </p:nvPr>
        </p:nvSpPr>
        <p:spPr>
          <a:xfrm>
            <a:off x="1177861" y="2798929"/>
            <a:ext cx="10427985" cy="10490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27" tIns="45712" rIns="91427" bIns="45712">
            <a:spAutoFit/>
          </a:bodyPr>
          <a:lstStyle/>
          <a:p>
            <a:pPr lvl="0" algn="l" defTabSz="1828165">
              <a:lnSpc>
                <a:spcPct val="130000"/>
              </a:lnSpc>
              <a:buClrTx/>
              <a:buSzTx/>
              <a:buFontTx/>
            </a:pPr>
            <a:r>
              <a:rPr kumimoji="1" lang="zh-CN" altLang="en-US" sz="2400"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是利用克隆技术产生特定的细胞、组织和器官，用它们来修复或替代受损的细胞、组织和器官。</a:t>
            </a:r>
            <a:endParaRPr kumimoji="1" lang="zh-CN" altLang="en-US" sz="2400">
              <a:latin typeface="Times New Roman" panose="02020603050405020304" pitchFamily="18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矩形 12" title=""/>
          <p:cNvSpPr/>
          <p:nvPr>
            <p:custDataLst>
              <p:tags r:id="rId5"/>
            </p:custDataLst>
          </p:nvPr>
        </p:nvSpPr>
        <p:spPr>
          <a:xfrm>
            <a:off x="2653665" y="4698365"/>
            <a:ext cx="1710690" cy="56959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27" tIns="45712" rIns="91427" bIns="45712">
            <a:spAutoFit/>
          </a:bodyPr>
          <a:lstStyle/>
          <a:p>
            <a:pPr lvl="0" algn="l" defTabSz="1828165">
              <a:lnSpc>
                <a:spcPct val="130000"/>
              </a:lnSpc>
              <a:buClrTx/>
              <a:buSzTx/>
              <a:buFontTx/>
            </a:pPr>
            <a:r>
              <a:rPr kumimoji="1" lang="zh-CN" altLang="en-US" sz="2400"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治疗疾病</a:t>
            </a:r>
            <a:endParaRPr kumimoji="1" lang="zh-CN" altLang="en-US" sz="2400">
              <a:latin typeface="Times New Roman" panose="02020603050405020304" pitchFamily="18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7" name="TextBox 1" title="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9395" y="143510"/>
            <a:ext cx="6238875" cy="460375"/>
          </a:xfrm>
          <a:prstGeom prst="rect">
            <a:avLst/>
          </a:prstGeom>
          <a:solidFill>
            <a:srgbClr val="0070C0"/>
          </a:solidFill>
          <a:ln w="28575" cmpd="sng">
            <a:solidFill>
              <a:srgbClr val="FEFEFE"/>
            </a:solidFill>
            <a:prstDash val="solid"/>
          </a:ln>
          <a:effectLst>
            <a:outerShdw blurRad="50800" dir="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83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103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zh-CN" altLang="en-US" sz="2800" b="1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一、生殖性克隆人面临的伦理问题</a:t>
            </a:r>
            <a:endParaRPr lang="zh-CN" altLang="en-US" sz="2800" b="1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0" name="文本框 19" title=""/>
          <p:cNvSpPr txBox="1"/>
          <p:nvPr>
            <p:custDataLst>
              <p:tags r:id="rId7"/>
            </p:custDataLst>
          </p:nvPr>
        </p:nvSpPr>
        <p:spPr bwMode="auto">
          <a:xfrm>
            <a:off x="1043940" y="4698365"/>
            <a:ext cx="983615" cy="56959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lvl="0" algn="ctr">
              <a:lnSpc>
                <a:spcPct val="130000"/>
              </a:lnSpc>
              <a:buClrTx/>
              <a:buSzTx/>
              <a:buFontTx/>
            </a:pPr>
            <a:r>
              <a:rPr lang="zh-CN" altLang="en-US" sz="2400" b="1" spc="3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目的</a:t>
            </a:r>
            <a:endParaRPr lang="zh-CN" altLang="en-US" sz="2400" b="1" spc="3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9" name="文本框 6" title="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39395" y="1976755"/>
            <a:ext cx="3153410" cy="57086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lvl="0" algn="ctr">
              <a:lnSpc>
                <a:spcPct val="130000"/>
              </a:lnSpc>
              <a:buClrTx/>
              <a:buSzTx/>
              <a:buFontTx/>
            </a:pPr>
            <a:r>
              <a:rPr lang="zh-CN" altLang="en-US" sz="2400" b="1" spc="3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（二）治疗性克隆</a:t>
            </a:r>
            <a:endParaRPr lang="zh-CN" altLang="en-US" sz="2400" b="1" spc="3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9"/>
            </p:custDataLst>
          </p:nvPr>
        </p:nvSpPr>
        <p:spPr>
          <a:xfrm>
            <a:off x="455295" y="1122680"/>
            <a:ext cx="10229850" cy="570865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/>
          <a:p>
            <a:pPr lvl="0" algn="l" defTabSz="914400">
              <a:lnSpc>
                <a:spcPct val="120000"/>
              </a:lnSpc>
              <a:buClrTx/>
              <a:buSzTx/>
              <a:buFontTx/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【任务一】1.阅读课本106页第1-4段和107页1-段，明确克隆的分类和目的。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6" name="文本框 5" title=""/>
          <p:cNvSpPr txBox="1"/>
          <p:nvPr>
            <p:custDataLst>
              <p:tags r:id="rId4"/>
            </p:custDataLst>
          </p:nvPr>
        </p:nvSpPr>
        <p:spPr>
          <a:xfrm>
            <a:off x="354330" y="1663065"/>
            <a:ext cx="10882630" cy="570865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noAutofit/>
          </a:bodyPr>
          <a:lstStyle/>
          <a:p>
            <a:pPr lvl="0" algn="l" defTabSz="914400">
              <a:lnSpc>
                <a:spcPct val="120000"/>
              </a:lnSpc>
              <a:buClrTx/>
              <a:buSzTx/>
              <a:buFontTx/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【任务一】1.公众和专家对是否应该进行生殖性克隆人的研究有什么不同见解？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0" name="TextBox 1" title="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1445" y="287655"/>
            <a:ext cx="5694680" cy="460375"/>
          </a:xfrm>
          <a:prstGeom prst="rect">
            <a:avLst/>
          </a:prstGeom>
          <a:solidFill>
            <a:srgbClr val="0070C0"/>
          </a:solidFill>
          <a:ln w="28575" cmpd="sng">
            <a:solidFill>
              <a:srgbClr val="FEFEFE"/>
            </a:solidFill>
            <a:prstDash val="solid"/>
          </a:ln>
          <a:effectLst>
            <a:outerShdw blurRad="50800" dir="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83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103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zh-CN" altLang="en-US" sz="2800" b="1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一、生殖性克隆人面临的伦理问题</a:t>
            </a:r>
            <a:endParaRPr lang="zh-CN" altLang="en-US" sz="2800" b="1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3" name="http://photo-static-api.fotomore.com/creative/vcg/400/new/VCG41N838414352.jpg?uid=386&amp;timestamp=1705028479&amp;sign=b4d073454d1d1d7e80af8b958e446d57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388995" y="2528570"/>
            <a:ext cx="5537835" cy="36912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6" name="矩形 5" title=""/>
          <p:cNvSpPr/>
          <p:nvPr>
            <p:custDataLst>
              <p:tags r:id="rId4"/>
            </p:custDataLst>
          </p:nvPr>
        </p:nvSpPr>
        <p:spPr>
          <a:xfrm>
            <a:off x="1008161" y="3658531"/>
            <a:ext cx="10430192" cy="230830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27" tIns="45712" rIns="91427" bIns="45712">
            <a:spAutoFit/>
          </a:bodyPr>
          <a:lstStyle/>
          <a:p>
            <a:pPr marL="571500" indent="-571500" defTabSz="1828165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kumimoji="1" lang="zh-CN" altLang="en-US" sz="2400">
                <a:latin typeface="Times New Roman" panose="02020603050405020304" pitchFamily="18" charset="0"/>
                <a:ea typeface="微软雅黑" panose="020b0503020204020204" charset="-122"/>
              </a:rPr>
              <a:t>生殖性克隆是一项</a:t>
            </a:r>
            <a:r>
              <a:rPr kumimoji="1" lang="zh-CN" altLang="en-US" sz="2400" smtClean="0">
                <a:latin typeface="Times New Roman" panose="02020603050405020304" pitchFamily="18" charset="0"/>
                <a:ea typeface="微软雅黑" panose="020b0503020204020204" charset="-122"/>
              </a:rPr>
              <a:t>科学研究，有</a:t>
            </a:r>
            <a:r>
              <a:rPr kumimoji="1" lang="zh-CN" altLang="en-US" sz="2400">
                <a:latin typeface="Times New Roman" panose="02020603050405020304" pitchFamily="18" charset="0"/>
                <a:ea typeface="微软雅黑" panose="020b0503020204020204" charset="-122"/>
              </a:rPr>
              <a:t>它自己内在的发展</a:t>
            </a:r>
            <a:r>
              <a:rPr kumimoji="1" lang="zh-CN" altLang="en-US" sz="2400" smtClean="0">
                <a:latin typeface="Times New Roman" panose="02020603050405020304" pitchFamily="18" charset="0"/>
                <a:ea typeface="微软雅黑" panose="020b0503020204020204" charset="-122"/>
              </a:rPr>
              <a:t>规律，社会</a:t>
            </a:r>
            <a:r>
              <a:rPr kumimoji="1" lang="zh-CN" altLang="en-US" sz="2400">
                <a:latin typeface="Times New Roman" panose="02020603050405020304" pitchFamily="18" charset="0"/>
                <a:ea typeface="微软雅黑" panose="020b0503020204020204" charset="-122"/>
              </a:rPr>
              <a:t>应该允许科学家研究；</a:t>
            </a:r>
            <a:endParaRPr kumimoji="1" lang="en-US" altLang="zh-CN" sz="2400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marL="571500" indent="-571500" defTabSz="1828165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kumimoji="1" lang="zh-CN" altLang="en-US" sz="2400">
                <a:latin typeface="Times New Roman" panose="02020603050405020304" pitchFamily="18" charset="0"/>
                <a:ea typeface="微软雅黑" panose="020b0503020204020204" charset="-122"/>
              </a:rPr>
              <a:t>虽然现在人们的伦理道德观念还不能接受这</a:t>
            </a:r>
            <a:r>
              <a:rPr kumimoji="1" lang="zh-CN" altLang="en-US" sz="2400" smtClean="0">
                <a:latin typeface="Times New Roman" panose="02020603050405020304" pitchFamily="18" charset="0"/>
                <a:ea typeface="微软雅黑" panose="020b0503020204020204" charset="-122"/>
              </a:rPr>
              <a:t>一切，但是</a:t>
            </a:r>
            <a:r>
              <a:rPr kumimoji="1" lang="zh-CN" altLang="en-US" sz="2400">
                <a:latin typeface="Times New Roman" panose="02020603050405020304" pitchFamily="18" charset="0"/>
                <a:ea typeface="微软雅黑" panose="020b0503020204020204" charset="-122"/>
              </a:rPr>
              <a:t>人的观念是可以改变的。</a:t>
            </a:r>
            <a:endParaRPr kumimoji="1" lang="zh-CN" altLang="en-US" sz="240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12" name="TextBox 1" title="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3505" y="215265"/>
            <a:ext cx="5992495" cy="460375"/>
          </a:xfrm>
          <a:prstGeom prst="rect">
            <a:avLst/>
          </a:prstGeom>
          <a:solidFill>
            <a:srgbClr val="0070C0"/>
          </a:solidFill>
          <a:ln w="28575" cmpd="sng">
            <a:solidFill>
              <a:srgbClr val="FEFEFE"/>
            </a:solidFill>
            <a:prstDash val="solid"/>
          </a:ln>
          <a:effectLst>
            <a:outerShdw blurRad="50800" dir="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83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103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zh-CN" altLang="en-US" sz="2800" b="1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一、生殖性克隆人面临的伦理问题</a:t>
            </a:r>
            <a:endParaRPr lang="zh-CN" altLang="en-US" sz="2800" b="1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6"/>
            </p:custDataLst>
          </p:nvPr>
        </p:nvSpPr>
        <p:spPr>
          <a:xfrm>
            <a:off x="354330" y="1035685"/>
            <a:ext cx="10882630" cy="570865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noAutofit/>
          </a:bodyPr>
          <a:lstStyle/>
          <a:p>
            <a:pPr lvl="0" algn="l" defTabSz="914400">
              <a:lnSpc>
                <a:spcPct val="120000"/>
              </a:lnSpc>
              <a:buClrTx/>
              <a:buSzTx/>
              <a:buFontTx/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【任务一】1.公众和专家对是否应该进行生殖性克隆人的研究有什么不同见解？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2" name="http://photo-static-api.fotomore.com/creative/vcg/400/new/VCG41N838414352.jpg?uid=386&amp;timestamp=1705028479&amp;sign=b4d073454d1d1d7e80af8b958e446d57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rcRect l="49524" t="9874" b="33546"/>
          <a:stretch>
            <a:fillRect/>
          </a:stretch>
        </p:blipFill>
        <p:spPr>
          <a:xfrm>
            <a:off x="9300210" y="1965960"/>
            <a:ext cx="1957070" cy="14630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6" name="矩形 15" title=""/>
          <p:cNvSpPr/>
          <p:nvPr>
            <p:custDataLst>
              <p:tags r:id="rId4"/>
            </p:custDataLst>
          </p:nvPr>
        </p:nvSpPr>
        <p:spPr>
          <a:xfrm>
            <a:off x="1018956" y="3654250"/>
            <a:ext cx="10430192" cy="286230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27" tIns="45712" rIns="91427" bIns="45712">
            <a:spAutoFit/>
          </a:bodyPr>
          <a:lstStyle/>
          <a:p>
            <a:pPr marL="571500" indent="-571500" defTabSz="1828165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kumimoji="1" lang="zh-CN" altLang="en-US" sz="2400">
                <a:latin typeface="Times New Roman" panose="02020603050405020304" pitchFamily="18" charset="0"/>
                <a:ea typeface="微软雅黑" panose="020b0503020204020204" charset="-122"/>
              </a:rPr>
              <a:t>生殖性克隆人“有违人类尊严”；</a:t>
            </a:r>
            <a:endParaRPr kumimoji="1" lang="zh-CN" altLang="en-US" sz="2400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marL="571500" indent="-571500" defTabSz="1828165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kumimoji="1" lang="zh-CN" altLang="en-US" sz="2400">
                <a:latin typeface="Times New Roman" panose="02020603050405020304" pitchFamily="18" charset="0"/>
                <a:ea typeface="微软雅黑" panose="020b0503020204020204" charset="-122"/>
              </a:rPr>
              <a:t>是在人为制造在心理上和社会地位上都不健全的人；</a:t>
            </a:r>
            <a:endParaRPr kumimoji="1" lang="zh-CN" altLang="en-US" sz="2400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marL="571500" indent="-571500" defTabSz="1828165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kumimoji="1" lang="zh-CN" altLang="en-US" sz="2400">
                <a:latin typeface="Times New Roman" panose="02020603050405020304" pitchFamily="18" charset="0"/>
                <a:ea typeface="微软雅黑" panose="020b0503020204020204" charset="-122"/>
              </a:rPr>
              <a:t>克隆技术尚不</a:t>
            </a:r>
            <a:r>
              <a:rPr kumimoji="1" lang="zh-CN" altLang="en-US" sz="2400" smtClean="0">
                <a:latin typeface="Times New Roman" panose="02020603050405020304" pitchFamily="18" charset="0"/>
                <a:ea typeface="微软雅黑" panose="020b0503020204020204" charset="-122"/>
              </a:rPr>
              <a:t>成熟；</a:t>
            </a:r>
            <a:endParaRPr kumimoji="1" lang="en-US" altLang="zh-CN" sz="2400" smtClean="0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marL="571500" indent="-571500" defTabSz="1828165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kumimoji="1" lang="zh-CN" altLang="en-US" sz="2400" smtClean="0">
                <a:latin typeface="Times New Roman" panose="02020603050405020304" pitchFamily="18" charset="0"/>
                <a:ea typeface="微软雅黑" panose="020b0503020204020204" charset="-122"/>
              </a:rPr>
              <a:t>可以</a:t>
            </a:r>
            <a:r>
              <a:rPr kumimoji="1" lang="zh-CN" altLang="en-US" sz="2400">
                <a:latin typeface="Times New Roman" panose="02020603050405020304" pitchFamily="18" charset="0"/>
                <a:ea typeface="微软雅黑" panose="020b0503020204020204" charset="-122"/>
              </a:rPr>
              <a:t>预见生殖性克隆人会面临流产、死胎和畸形儿等</a:t>
            </a:r>
            <a:r>
              <a:rPr kumimoji="1" lang="zh-CN" altLang="en-US" sz="2400" smtClean="0">
                <a:latin typeface="Times New Roman" panose="02020603050405020304" pitchFamily="18" charset="0"/>
                <a:ea typeface="微软雅黑" panose="020b0503020204020204" charset="-122"/>
              </a:rPr>
              <a:t>问题，与</a:t>
            </a:r>
            <a:r>
              <a:rPr kumimoji="1" lang="zh-CN" altLang="en-US" sz="2400">
                <a:latin typeface="Times New Roman" panose="02020603050405020304" pitchFamily="18" charset="0"/>
                <a:ea typeface="微软雅黑" panose="020b0503020204020204" charset="-122"/>
              </a:rPr>
              <a:t>人类传统的伦理道德背道而驰。</a:t>
            </a:r>
            <a:endParaRPr kumimoji="1" lang="zh-CN" altLang="en-US" sz="240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12" name="TextBox 1" title="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5260" y="225425"/>
            <a:ext cx="5920740" cy="460375"/>
          </a:xfrm>
          <a:prstGeom prst="rect">
            <a:avLst/>
          </a:prstGeom>
          <a:solidFill>
            <a:srgbClr val="0070C0"/>
          </a:solidFill>
          <a:ln w="28575" cmpd="sng">
            <a:solidFill>
              <a:srgbClr val="FEFEFE"/>
            </a:solidFill>
            <a:prstDash val="solid"/>
          </a:ln>
          <a:effectLst>
            <a:outerShdw blurRad="50800" dir="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83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103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zh-CN" altLang="en-US" sz="2800" b="1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一、生殖性克隆人面临的伦理问题</a:t>
            </a:r>
            <a:endParaRPr lang="zh-CN" altLang="en-US" sz="2800" b="1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6"/>
            </p:custDataLst>
          </p:nvPr>
        </p:nvSpPr>
        <p:spPr>
          <a:xfrm>
            <a:off x="354330" y="1035685"/>
            <a:ext cx="10882630" cy="570865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noAutofit/>
          </a:bodyPr>
          <a:lstStyle/>
          <a:p>
            <a:pPr lvl="0" algn="l" defTabSz="914400">
              <a:lnSpc>
                <a:spcPct val="120000"/>
              </a:lnSpc>
              <a:buClrTx/>
              <a:buSzTx/>
              <a:buFontTx/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【任务一】1.公众和专家对是否应该进行生殖性克隆人的研究有什么不同见解？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2" name="http://photo-static-api.fotomore.com/creative/vcg/400/new/VCG41N838414352.jpg?uid=386&amp;timestamp=1705028479&amp;sign=b4d073454d1d1d7e80af8b958e446d57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rcRect t="27421" r="50292" b="21555"/>
          <a:stretch>
            <a:fillRect/>
          </a:stretch>
        </p:blipFill>
        <p:spPr>
          <a:xfrm>
            <a:off x="673100" y="1807845"/>
            <a:ext cx="2403475" cy="16446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TextBox 1" title="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5925" y="596265"/>
            <a:ext cx="8877300" cy="460375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noAutofit/>
          </a:bodyPr>
          <a:lstStyle/>
          <a:p>
            <a:pPr lvl="0" algn="l" defTabSz="914400">
              <a:lnSpc>
                <a:spcPct val="120000"/>
              </a:lnSpc>
              <a:buClrTx/>
              <a:buSzTx/>
              <a:buFontTx/>
            </a:pPr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【任务一】2.结合课本和图片，完成107页思考讨论 的问题。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7" name="文本框 7170" title="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3185" y="5176520"/>
            <a:ext cx="11867515" cy="14097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27" tIns="45712" rIns="91427" bIns="45712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fontAlgn="auto">
              <a:lnSpc>
                <a:spcPct val="130000"/>
              </a:lnSpc>
            </a:pPr>
            <a:r>
              <a:rPr lang="en-US" altLang="zh-CN" sz="2200">
                <a:latin typeface="Times New Roman" panose="02020603050405020304" pitchFamily="18" charset="0"/>
                <a:ea typeface="楷体" panose="02010609060101010101" charset="-122"/>
              </a:rPr>
              <a:t>1.</a:t>
            </a:r>
            <a:r>
              <a:rPr lang="zh-CN" altLang="en-US" sz="2200">
                <a:latin typeface="Times New Roman" panose="02020603050405020304" pitchFamily="18" charset="0"/>
                <a:ea typeface="楷体" panose="02010609060101010101" charset="-122"/>
              </a:rPr>
              <a:t>克隆人与细胞核供体之间是什么</a:t>
            </a:r>
            <a:r>
              <a:rPr lang="zh-CN" altLang="en-US" sz="2200" smtClean="0">
                <a:latin typeface="Times New Roman" panose="02020603050405020304" pitchFamily="18" charset="0"/>
                <a:ea typeface="楷体" panose="02010609060101010101" charset="-122"/>
              </a:rPr>
              <a:t>关系？以</a:t>
            </a:r>
            <a:r>
              <a:rPr lang="zh-CN" altLang="en-US" sz="2200">
                <a:latin typeface="Times New Roman" panose="02020603050405020304" pitchFamily="18" charset="0"/>
                <a:ea typeface="楷体" panose="02010609060101010101" charset="-122"/>
              </a:rPr>
              <a:t>血缘为纽带的人伦关系会因克隆人的到来而消亡</a:t>
            </a:r>
            <a:r>
              <a:rPr lang="zh-CN" altLang="en-US" sz="2200" smtClean="0">
                <a:latin typeface="Times New Roman" panose="02020603050405020304" pitchFamily="18" charset="0"/>
                <a:ea typeface="楷体" panose="02010609060101010101" charset="-122"/>
              </a:rPr>
              <a:t>吗？</a:t>
            </a:r>
            <a:endParaRPr lang="en-US" altLang="zh-CN" sz="2200">
              <a:latin typeface="Times New Roman" panose="02020603050405020304" pitchFamily="18" charset="0"/>
              <a:ea typeface="楷体" panose="02010609060101010101" charset="-122"/>
            </a:endParaRPr>
          </a:p>
          <a:p>
            <a:pPr indent="0" fontAlgn="auto">
              <a:lnSpc>
                <a:spcPct val="130000"/>
              </a:lnSpc>
            </a:pPr>
            <a:r>
              <a:rPr lang="en-US" altLang="zh-CN" sz="2200">
                <a:latin typeface="Times New Roman" panose="02020603050405020304" pitchFamily="18" charset="0"/>
                <a:ea typeface="楷体" panose="02010609060101010101" charset="-122"/>
              </a:rPr>
              <a:t>2.</a:t>
            </a:r>
            <a:r>
              <a:rPr lang="zh-CN" altLang="en-US" sz="2200">
                <a:latin typeface="Times New Roman" panose="02020603050405020304" pitchFamily="18" charset="0"/>
                <a:ea typeface="楷体" panose="02010609060101010101" charset="-122"/>
              </a:rPr>
              <a:t>克隆人没有</a:t>
            </a:r>
            <a:r>
              <a:rPr lang="zh-CN" altLang="en-US" sz="2200" smtClean="0">
                <a:latin typeface="Times New Roman" panose="02020603050405020304" pitchFamily="18" charset="0"/>
                <a:ea typeface="楷体" panose="02010609060101010101" charset="-122"/>
              </a:rPr>
              <a:t>“父母”，这</a:t>
            </a:r>
            <a:r>
              <a:rPr lang="zh-CN" altLang="en-US" sz="2200">
                <a:latin typeface="Times New Roman" panose="02020603050405020304" pitchFamily="18" charset="0"/>
                <a:ea typeface="楷体" panose="02010609060101010101" charset="-122"/>
              </a:rPr>
              <a:t>对他们的心理健康有什么</a:t>
            </a:r>
            <a:r>
              <a:rPr lang="zh-CN" altLang="en-US" sz="2200" smtClean="0">
                <a:latin typeface="Times New Roman" panose="02020603050405020304" pitchFamily="18" charset="0"/>
                <a:ea typeface="楷体" panose="02010609060101010101" charset="-122"/>
              </a:rPr>
              <a:t>影响？</a:t>
            </a:r>
            <a:endParaRPr lang="en-US" altLang="zh-CN" sz="2200">
              <a:latin typeface="Times New Roman" panose="02020603050405020304" pitchFamily="18" charset="0"/>
              <a:ea typeface="楷体" panose="02010609060101010101" charset="-122"/>
            </a:endParaRPr>
          </a:p>
          <a:p>
            <a:pPr indent="0" fontAlgn="auto">
              <a:lnSpc>
                <a:spcPct val="130000"/>
              </a:lnSpc>
            </a:pPr>
            <a:r>
              <a:rPr lang="en-US" altLang="zh-CN" sz="2200">
                <a:latin typeface="Times New Roman" panose="02020603050405020304" pitchFamily="18" charset="0"/>
                <a:ea typeface="楷体" panose="02010609060101010101" charset="-122"/>
              </a:rPr>
              <a:t>3.</a:t>
            </a:r>
            <a:r>
              <a:rPr lang="zh-CN" altLang="en-US" sz="2200">
                <a:latin typeface="Times New Roman" panose="02020603050405020304" pitchFamily="18" charset="0"/>
                <a:ea typeface="楷体" panose="02010609060101010101" charset="-122"/>
              </a:rPr>
              <a:t>能强制克隆人作为器官移植的供体</a:t>
            </a:r>
            <a:r>
              <a:rPr lang="zh-CN" altLang="en-US" sz="2200" smtClean="0">
                <a:latin typeface="Times New Roman" panose="02020603050405020304" pitchFamily="18" charset="0"/>
                <a:ea typeface="楷体" panose="02010609060101010101" charset="-122"/>
              </a:rPr>
              <a:t>吗？</a:t>
            </a:r>
            <a:endParaRPr lang="en-US" altLang="zh-CN" sz="2200"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  <p:pic>
        <p:nvPicPr>
          <p:cNvPr id="9" name="图片 8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355" y="1523331"/>
            <a:ext cx="7499627" cy="3283458"/>
          </a:xfrm>
          <a:prstGeom prst="rect">
            <a:avLst/>
          </a:prstGeom>
        </p:spPr>
      </p:pic>
      <p:sp>
        <p:nvSpPr>
          <p:cNvPr id="11" name="对话气泡: 圆角矩形 10" title=""/>
          <p:cNvSpPr/>
          <p:nvPr>
            <p:custDataLst>
              <p:tags r:id="rId8"/>
            </p:custDataLst>
          </p:nvPr>
        </p:nvSpPr>
        <p:spPr>
          <a:xfrm>
            <a:off x="2652203" y="1286689"/>
            <a:ext cx="2716966" cy="1013995"/>
          </a:xfrm>
          <a:prstGeom prst="wedgeRoundRectCallout">
            <a:avLst>
              <a:gd name="adj1" fmla="val -46958"/>
              <a:gd name="adj2" fmla="val 76390"/>
              <a:gd name="adj3" fmla="val 16667"/>
            </a:avLst>
          </a:prstGeom>
          <a:solidFill>
            <a:srgbClr val="D7E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rtlCol="0" anchor="ctr"/>
          <a:lstStyle/>
          <a:p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</a:rPr>
              <a:t>听说我是“妈妈”的克隆</a:t>
            </a:r>
            <a:r>
              <a:rPr lang="zh-CN" altLang="en-US" sz="2000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</a:rPr>
              <a:t>人，那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</a:rPr>
              <a:t>我到底是她的妹妹还是女儿</a:t>
            </a:r>
            <a:r>
              <a:rPr lang="zh-CN" altLang="en-US" sz="2000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</a:rPr>
              <a:t>呢？</a:t>
            </a:r>
            <a:endParaRPr lang="zh-CN" altLang="en-US" sz="200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  <p:sp>
        <p:nvSpPr>
          <p:cNvPr id="12" name="对话气泡: 圆角矩形 11" title=""/>
          <p:cNvSpPr/>
          <p:nvPr>
            <p:custDataLst>
              <p:tags r:id="rId9"/>
            </p:custDataLst>
          </p:nvPr>
        </p:nvSpPr>
        <p:spPr>
          <a:xfrm>
            <a:off x="1055077" y="4313751"/>
            <a:ext cx="1673031" cy="563483"/>
          </a:xfrm>
          <a:prstGeom prst="wedgeRoundRectCallout">
            <a:avLst>
              <a:gd name="adj1" fmla="val 44552"/>
              <a:gd name="adj2" fmla="val -83884"/>
              <a:gd name="adj3" fmla="val 16667"/>
            </a:avLst>
          </a:prstGeom>
          <a:solidFill>
            <a:srgbClr val="D7E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rtlCol="0" anchor="ctr"/>
          <a:lstStyle/>
          <a:p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</a:rPr>
              <a:t>我是最好的！</a:t>
            </a:r>
            <a:endParaRPr lang="zh-CN" altLang="en-US" sz="200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  <p:sp>
        <p:nvSpPr>
          <p:cNvPr id="13" name="对话气泡: 圆角矩形 12" title=""/>
          <p:cNvSpPr/>
          <p:nvPr>
            <p:custDataLst>
              <p:tags r:id="rId10"/>
            </p:custDataLst>
          </p:nvPr>
        </p:nvSpPr>
        <p:spPr>
          <a:xfrm>
            <a:off x="4902488" y="3985092"/>
            <a:ext cx="1650711" cy="1013995"/>
          </a:xfrm>
          <a:prstGeom prst="wedgeRoundRectCallout">
            <a:avLst>
              <a:gd name="adj1" fmla="val -45282"/>
              <a:gd name="adj2" fmla="val -83831"/>
              <a:gd name="adj3" fmla="val 16667"/>
            </a:avLst>
          </a:prstGeom>
          <a:solidFill>
            <a:srgbClr val="D7E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rtlCol="0" anchor="ctr"/>
          <a:lstStyle/>
          <a:p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</a:rPr>
              <a:t>我才是最好的！你只是我的复制品！</a:t>
            </a:r>
            <a:endParaRPr lang="zh-CN" altLang="en-US" sz="200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  <p:sp>
        <p:nvSpPr>
          <p:cNvPr id="15" name="对话气泡: 圆角矩形 14" title=""/>
          <p:cNvSpPr/>
          <p:nvPr>
            <p:custDataLst>
              <p:tags r:id="rId11"/>
            </p:custDataLst>
          </p:nvPr>
        </p:nvSpPr>
        <p:spPr>
          <a:xfrm>
            <a:off x="7042753" y="1138734"/>
            <a:ext cx="3906601" cy="1162080"/>
          </a:xfrm>
          <a:prstGeom prst="wedgeRoundRectCallout">
            <a:avLst>
              <a:gd name="adj1" fmla="val -46958"/>
              <a:gd name="adj2" fmla="val 76390"/>
              <a:gd name="adj3" fmla="val 16667"/>
            </a:avLst>
          </a:prstGeom>
          <a:solidFill>
            <a:srgbClr val="D7E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rtlCol="0" anchor="ctr"/>
          <a:lstStyle/>
          <a:p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</a:rPr>
              <a:t>听</a:t>
            </a:r>
            <a:r>
              <a:rPr lang="zh-CN" altLang="en-US" sz="2000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</a:rPr>
              <a:t>着，克隆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</a:rPr>
              <a:t>人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</a:rPr>
              <a:t>1</a:t>
            </a:r>
            <a:r>
              <a:rPr lang="zh-CN" altLang="en-US" sz="2000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</a:rPr>
              <a:t>号，你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</a:rPr>
              <a:t>赶快替我去上课；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</a:rPr>
              <a:t>2</a:t>
            </a:r>
            <a:r>
              <a:rPr lang="zh-CN" altLang="en-US" sz="2000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</a:rPr>
              <a:t>号，写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</a:rPr>
              <a:t>作业；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</a:rPr>
              <a:t>3</a:t>
            </a:r>
            <a:r>
              <a:rPr lang="zh-CN" altLang="en-US" sz="2000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</a:rPr>
              <a:t>号，写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</a:rPr>
              <a:t>调查报告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</a:rPr>
              <a:t>……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</a:rPr>
              <a:t>我要去打篮球了</a:t>
            </a:r>
            <a:endParaRPr lang="zh-CN" altLang="en-US" sz="200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  <p:sp>
        <p:nvSpPr>
          <p:cNvPr id="3" name="TextBox 1" title="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3185" y="53975"/>
            <a:ext cx="5920740" cy="460375"/>
          </a:xfrm>
          <a:prstGeom prst="rect">
            <a:avLst/>
          </a:prstGeom>
          <a:solidFill>
            <a:srgbClr val="0070C0"/>
          </a:solidFill>
          <a:ln w="28575" cmpd="sng">
            <a:solidFill>
              <a:srgbClr val="FEFEFE"/>
            </a:solidFill>
            <a:prstDash val="solid"/>
          </a:ln>
          <a:effectLst>
            <a:outerShdw blurRad="50800" dir="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83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103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zh-CN" altLang="en-US" sz="2800" b="1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一、生殖性克隆人面临的伦理问题</a:t>
            </a:r>
            <a:endParaRPr lang="zh-CN" altLang="en-US" sz="2800" b="1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p="http://schemas.openxmlformats.org/presentationml/2006/main">
  <p:tag name="AS_UNIQUEID" val="7067"/>
</p:tagLst>
</file>

<file path=ppt/tags/tag10.xml><?xml version="1.0" encoding="utf-8"?>
<p:tagLst xmlns:p="http://schemas.openxmlformats.org/presentationml/2006/main">
  <p:tag name="AS_UNIQUEID" val="7076"/>
</p:tagLst>
</file>

<file path=ppt/tags/tag100.xml><?xml version="1.0" encoding="utf-8"?>
<p:tagLst xmlns:p="http://schemas.openxmlformats.org/presentationml/2006/main">
  <p:tag name="AS_UNIQUEID" val="7157"/>
  <p:tag name="KSO_WM_BEAUTIFY_FLAG" val=""/>
</p:tagLst>
</file>

<file path=ppt/tags/tag101.xml><?xml version="1.0" encoding="utf-8"?>
<p:tagLst xmlns:p="http://schemas.openxmlformats.org/presentationml/2006/main">
  <p:tag name="AS_UNIQUEID" val="7158"/>
</p:tagLst>
</file>

<file path=ppt/tags/tag102.xml><?xml version="1.0" encoding="utf-8"?>
<p:tagLst xmlns:p="http://schemas.openxmlformats.org/presentationml/2006/main">
  <p:tag name="AS_UNIQUEID" val="7159"/>
</p:tagLst>
</file>

<file path=ppt/tags/tag103.xml><?xml version="1.0" encoding="utf-8"?>
<p:tagLst xmlns:p="http://schemas.openxmlformats.org/presentationml/2006/main">
  <p:tag name="AS_UNIQUEID" val="7160"/>
</p:tagLst>
</file>

<file path=ppt/tags/tag104.xml><?xml version="1.0" encoding="utf-8"?>
<p:tagLst xmlns:p="http://schemas.openxmlformats.org/presentationml/2006/main">
  <p:tag name="AS_UNIQUEID" val="7161"/>
</p:tagLst>
</file>

<file path=ppt/tags/tag105.xml><?xml version="1.0" encoding="utf-8"?>
<p:tagLst xmlns:p="http://schemas.openxmlformats.org/presentationml/2006/main">
  <p:tag name="AS_UNIQUEID" val="7162"/>
</p:tagLst>
</file>

<file path=ppt/tags/tag106.xml><?xml version="1.0" encoding="utf-8"?>
<p:tagLst xmlns:p="http://schemas.openxmlformats.org/presentationml/2006/main">
  <p:tag name="AS_UNIQUEID" val="7163"/>
</p:tagLst>
</file>

<file path=ppt/tags/tag107.xml><?xml version="1.0" encoding="utf-8"?>
<p:tagLst xmlns:p="http://schemas.openxmlformats.org/presentationml/2006/main">
  <p:tag name="AS_UNIQUEID" val="7164"/>
</p:tagLst>
</file>

<file path=ppt/tags/tag108.xml><?xml version="1.0" encoding="utf-8"?>
<p:tagLst xmlns:p="http://schemas.openxmlformats.org/presentationml/2006/main">
  <p:tag name="AS_UNIQUEID" val="7165"/>
</p:tagLst>
</file>

<file path=ppt/tags/tag109.xml><?xml version="1.0" encoding="utf-8"?>
<p:tagLst xmlns:p="http://schemas.openxmlformats.org/presentationml/2006/main">
  <p:tag name="AS_UNIQUEID" val="7166"/>
</p:tagLst>
</file>

<file path=ppt/tags/tag11.xml><?xml version="1.0" encoding="utf-8"?>
<p:tagLst xmlns:p="http://schemas.openxmlformats.org/presentationml/2006/main">
  <p:tag name="AS_UNIQUEID" val="7077"/>
</p:tagLst>
</file>

<file path=ppt/tags/tag110.xml><?xml version="1.0" encoding="utf-8"?>
<p:tagLst xmlns:p="http://schemas.openxmlformats.org/presentationml/2006/main">
  <p:tag name="AS_UNIQUEID" val="7167"/>
</p:tagLst>
</file>

<file path=ppt/tags/tag111.xml><?xml version="1.0" encoding="utf-8"?>
<p:tagLst xmlns:p="http://schemas.openxmlformats.org/presentationml/2006/main">
  <p:tag name="AS_UNIQUEID" val="7168"/>
</p:tagLst>
</file>

<file path=ppt/tags/tag112.xml><?xml version="1.0" encoding="utf-8"?>
<p:tagLst xmlns:p="http://schemas.openxmlformats.org/presentationml/2006/main">
  <p:tag name="AS_UNIQUEID" val="7169"/>
</p:tagLst>
</file>

<file path=ppt/tags/tag113.xml><?xml version="1.0" encoding="utf-8"?>
<p:tagLst xmlns:p="http://schemas.openxmlformats.org/presentationml/2006/main">
  <p:tag name="AS_UNIQUEID" val="7170"/>
  <p:tag name="KSO_WM_BEAUTIFY_FLAG" val=""/>
</p:tagLst>
</file>

<file path=ppt/tags/tag114.xml><?xml version="1.0" encoding="utf-8"?>
<p:tagLst xmlns:p="http://schemas.openxmlformats.org/presentationml/2006/main">
  <p:tag name="AS_UNIQUEID" val="7171"/>
</p:tagLst>
</file>

<file path=ppt/tags/tag115.xml><?xml version="1.0" encoding="utf-8"?>
<p:tagLst xmlns:p="http://schemas.openxmlformats.org/presentationml/2006/main">
  <p:tag name="AS_UNIQUEID" val="7172"/>
  <p:tag name="KSO_WM_BEAUTIFY_FLAG" val=""/>
</p:tagLst>
</file>

<file path=ppt/tags/tag116.xml><?xml version="1.0" encoding="utf-8"?>
<p:tagLst xmlns:p="http://schemas.openxmlformats.org/presentationml/2006/main">
  <p:tag name="AS_UNIQUEID" val="7173"/>
  <p:tag name="KSO_WM_BEAUTIFY_FLAG" val=""/>
</p:tagLst>
</file>

<file path=ppt/tags/tag117.xml><?xml version="1.0" encoding="utf-8"?>
<p:tagLst xmlns:p="http://schemas.openxmlformats.org/presentationml/2006/main">
  <p:tag name="AS_UNIQUEID" val="7174"/>
  <p:tag name="KSO_WM_BEAUTIFY_FLAG" val=""/>
</p:tagLst>
</file>

<file path=ppt/tags/tag118.xml><?xml version="1.0" encoding="utf-8"?>
<p:tagLst xmlns:p="http://schemas.openxmlformats.org/presentationml/2006/main">
  <p:tag name="AS_UNIQUEID" val="7175"/>
</p:tagLst>
</file>

<file path=ppt/tags/tag119.xml><?xml version="1.0" encoding="utf-8"?>
<p:tagLst xmlns:p="http://schemas.openxmlformats.org/presentationml/2006/main">
  <p:tag name="AS_UNIQUEID" val="7176"/>
</p:tagLst>
</file>

<file path=ppt/tags/tag12.xml><?xml version="1.0" encoding="utf-8"?>
<p:tagLst xmlns:p="http://schemas.openxmlformats.org/presentationml/2006/main">
  <p:tag name="AS_UNIQUEID" val="7078"/>
</p:tagLst>
</file>

<file path=ppt/tags/tag120.xml><?xml version="1.0" encoding="utf-8"?>
<p:tagLst xmlns:p="http://schemas.openxmlformats.org/presentationml/2006/main">
  <p:tag name="AS_UNIQUEID" val="7177"/>
</p:tagLst>
</file>

<file path=ppt/tags/tag121.xml><?xml version="1.0" encoding="utf-8"?>
<p:tagLst xmlns:p="http://schemas.openxmlformats.org/presentationml/2006/main">
  <p:tag name="AS_UNIQUEID" val="7178"/>
</p:tagLst>
</file>

<file path=ppt/tags/tag122.xml><?xml version="1.0" encoding="utf-8"?>
<p:tagLst xmlns:p="http://schemas.openxmlformats.org/presentationml/2006/main">
  <p:tag name="AS_UNIQUEID" val="7179"/>
</p:tagLst>
</file>

<file path=ppt/tags/tag123.xml><?xml version="1.0" encoding="utf-8"?>
<p:tagLst xmlns:p="http://schemas.openxmlformats.org/presentationml/2006/main">
  <p:tag name="AS_UNIQUEID" val="7180"/>
</p:tagLst>
</file>

<file path=ppt/tags/tag124.xml><?xml version="1.0" encoding="utf-8"?>
<p:tagLst xmlns:p="http://schemas.openxmlformats.org/presentationml/2006/main">
  <p:tag name="AS_UNIQUEID" val="7181"/>
</p:tagLst>
</file>

<file path=ppt/tags/tag125.xml><?xml version="1.0" encoding="utf-8"?>
<p:tagLst xmlns:p="http://schemas.openxmlformats.org/presentationml/2006/main">
  <p:tag name="AS_UNIQUEID" val="7182"/>
</p:tagLst>
</file>

<file path=ppt/tags/tag126.xml><?xml version="1.0" encoding="utf-8"?>
<p:tagLst xmlns:p="http://schemas.openxmlformats.org/presentationml/2006/main">
  <p:tag name="AS_UNIQUEID" val="7183"/>
</p:tagLst>
</file>

<file path=ppt/tags/tag127.xml><?xml version="1.0" encoding="utf-8"?>
<p:tagLst xmlns:p="http://schemas.openxmlformats.org/presentationml/2006/main">
  <p:tag name="AS_UNIQUEID" val="7184"/>
</p:tagLst>
</file>

<file path=ppt/tags/tag128.xml><?xml version="1.0" encoding="utf-8"?>
<p:tagLst xmlns:p="http://schemas.openxmlformats.org/presentationml/2006/main">
  <p:tag name="AS_UNIQUEID" val="7185"/>
</p:tagLst>
</file>

<file path=ppt/tags/tag129.xml><?xml version="1.0" encoding="utf-8"?>
<p:tagLst xmlns:p="http://schemas.openxmlformats.org/presentationml/2006/main">
  <p:tag name="AS_UNIQUEID" val="7186"/>
</p:tagLst>
</file>

<file path=ppt/tags/tag13.xml><?xml version="1.0" encoding="utf-8"?>
<p:tagLst xmlns:p="http://schemas.openxmlformats.org/presentationml/2006/main">
  <p:tag name="AS_UNIQUEID" val="7079"/>
</p:tagLst>
</file>

<file path=ppt/tags/tag130.xml><?xml version="1.0" encoding="utf-8"?>
<p:tagLst xmlns:p="http://schemas.openxmlformats.org/presentationml/2006/main">
  <p:tag name="AS_UNIQUEID" val="7187"/>
</p:tagLst>
</file>

<file path=ppt/tags/tag131.xml><?xml version="1.0" encoding="utf-8"?>
<p:tagLst xmlns:p="http://schemas.openxmlformats.org/presentationml/2006/main">
  <p:tag name="AS_UNIQUEID" val="7188"/>
</p:tagLst>
</file>

<file path=ppt/tags/tag132.xml><?xml version="1.0" encoding="utf-8"?>
<p:tagLst xmlns:p="http://schemas.openxmlformats.org/presentationml/2006/main">
  <p:tag name="AS_UNIQUEID" val="7189"/>
</p:tagLst>
</file>

<file path=ppt/tags/tag133.xml><?xml version="1.0" encoding="utf-8"?>
<p:tagLst xmlns:p="http://schemas.openxmlformats.org/presentationml/2006/main">
  <p:tag name="AS_UNIQUEID" val="7190"/>
</p:tagLst>
</file>

<file path=ppt/tags/tag134.xml><?xml version="1.0" encoding="utf-8"?>
<p:tagLst xmlns:p="http://schemas.openxmlformats.org/presentationml/2006/main">
  <p:tag name="AS_UNIQUEID" val="7191"/>
</p:tagLst>
</file>

<file path=ppt/tags/tag135.xml><?xml version="1.0" encoding="utf-8"?>
<p:tagLst xmlns:p="http://schemas.openxmlformats.org/presentationml/2006/main">
  <p:tag name="AS_UNIQUEID" val="7192"/>
</p:tagLst>
</file>

<file path=ppt/tags/tag136.xml><?xml version="1.0" encoding="utf-8"?>
<p:tagLst xmlns:p="http://schemas.openxmlformats.org/presentationml/2006/main">
  <p:tag name="AS_UNIQUEID" val="7193"/>
</p:tagLst>
</file>

<file path=ppt/tags/tag137.xml><?xml version="1.0" encoding="utf-8"?>
<p:tagLst xmlns:p="http://schemas.openxmlformats.org/presentationml/2006/main">
  <p:tag name="AS_UNIQUEID" val="7194"/>
</p:tagLst>
</file>

<file path=ppt/tags/tag138.xml><?xml version="1.0" encoding="utf-8"?>
<p:tagLst xmlns:p="http://schemas.openxmlformats.org/presentationml/2006/main">
  <p:tag name="AS_UNIQUEID" val="7195"/>
</p:tagLst>
</file>

<file path=ppt/tags/tag139.xml><?xml version="1.0" encoding="utf-8"?>
<p:tagLst xmlns:p="http://schemas.openxmlformats.org/presentationml/2006/main">
  <p:tag name="AS_UNIQUEID" val="7196"/>
</p:tagLst>
</file>

<file path=ppt/tags/tag14.xml><?xml version="1.0" encoding="utf-8"?>
<p:tagLst xmlns:p="http://schemas.openxmlformats.org/presentationml/2006/main">
  <p:tag name="AS_UNIQUEID" val="7080"/>
</p:tagLst>
</file>

<file path=ppt/tags/tag140.xml><?xml version="1.0" encoding="utf-8"?>
<p:tagLst xmlns:p="http://schemas.openxmlformats.org/presentationml/2006/main">
  <p:tag name="AS_UNIQUEID" val="7197"/>
</p:tagLst>
</file>

<file path=ppt/tags/tag141.xml><?xml version="1.0" encoding="utf-8"?>
<p:tagLst xmlns:p="http://schemas.openxmlformats.org/presentationml/2006/main">
  <p:tag name="AS_UNIQUEID" val="7198"/>
</p:tagLst>
</file>

<file path=ppt/tags/tag142.xml><?xml version="1.0" encoding="utf-8"?>
<p:tagLst xmlns:p="http://schemas.openxmlformats.org/presentationml/2006/main">
  <p:tag name="AS_UNIQUEID" val="7199"/>
</p:tagLst>
</file>

<file path=ppt/tags/tag143.xml><?xml version="1.0" encoding="utf-8"?>
<p:tagLst xmlns:p="http://schemas.openxmlformats.org/presentationml/2006/main">
  <p:tag name="AS_UNIQUEID" val="7200"/>
</p:tagLst>
</file>

<file path=ppt/tags/tag144.xml><?xml version="1.0" encoding="utf-8"?>
<p:tagLst xmlns:p="http://schemas.openxmlformats.org/presentationml/2006/main">
  <p:tag name="AS_UNIQUEID" val="7201"/>
</p:tagLst>
</file>

<file path=ppt/tags/tag145.xml><?xml version="1.0" encoding="utf-8"?>
<p:tagLst xmlns:p="http://schemas.openxmlformats.org/presentationml/2006/main">
  <p:tag name="AS_UNIQUEID" val="7202"/>
</p:tagLst>
</file>

<file path=ppt/tags/tag146.xml><?xml version="1.0" encoding="utf-8"?>
<p:tagLst xmlns:p="http://schemas.openxmlformats.org/presentationml/2006/main">
  <p:tag name="AS_UNIQUEID" val="7203"/>
</p:tagLst>
</file>

<file path=ppt/tags/tag147.xml><?xml version="1.0" encoding="utf-8"?>
<p:tagLst xmlns:p="http://schemas.openxmlformats.org/presentationml/2006/main">
  <p:tag name="AS_UNIQUEID" val="7204"/>
</p:tagLst>
</file>

<file path=ppt/tags/tag148.xml><?xml version="1.0" encoding="utf-8"?>
<p:tagLst xmlns:p="http://schemas.openxmlformats.org/presentationml/2006/main">
  <p:tag name="AS_UNIQUEID" val="7205"/>
  <p:tag name="KSO_WM_BEAUTIFY_FLAG" val=""/>
</p:tagLst>
</file>

<file path=ppt/tags/tag149.xml><?xml version="1.0" encoding="utf-8"?>
<p:tagLst xmlns:p="http://schemas.openxmlformats.org/presentationml/2006/main">
  <p:tag name="AS_UNIQUEID" val="7206"/>
  <p:tag name="KSO_WM_BEAUTIFY_FLAG" val=""/>
</p:tagLst>
</file>

<file path=ppt/tags/tag15.xml><?xml version="1.0" encoding="utf-8"?>
<p:tagLst xmlns:p="http://schemas.openxmlformats.org/presentationml/2006/main">
  <p:tag name="AS_UNIQUEID" val="7081"/>
</p:tagLst>
</file>

<file path=ppt/tags/tag150.xml><?xml version="1.0" encoding="utf-8"?>
<p:tagLst xmlns:p="http://schemas.openxmlformats.org/presentationml/2006/main">
  <p:tag name="AS_UNIQUEID" val="7207"/>
</p:tagLst>
</file>

<file path=ppt/tags/tag151.xml><?xml version="1.0" encoding="utf-8"?>
<p:tagLst xmlns:p="http://schemas.openxmlformats.org/presentationml/2006/main">
  <p:tag name="AS_UNIQUEID" val="7208"/>
</p:tagLst>
</file>

<file path=ppt/tags/tag152.xml><?xml version="1.0" encoding="utf-8"?>
<p:tagLst xmlns:p="http://schemas.openxmlformats.org/presentationml/2006/main">
  <p:tag name="AS_UNIQUEID" val="7209"/>
</p:tagLst>
</file>

<file path=ppt/tags/tag153.xml><?xml version="1.0" encoding="utf-8"?>
<p:tagLst xmlns:p="http://schemas.openxmlformats.org/presentationml/2006/main">
  <p:tag name="AS_UNIQUEID" val="7210"/>
</p:tagLst>
</file>

<file path=ppt/tags/tag154.xml><?xml version="1.0" encoding="utf-8"?>
<p:tagLst xmlns:p="http://schemas.openxmlformats.org/presentationml/2006/main">
  <p:tag name="AS_UNIQUEID" val="7211"/>
</p:tagLst>
</file>

<file path=ppt/tags/tag155.xml><?xml version="1.0" encoding="utf-8"?>
<p:tagLst xmlns:p="http://schemas.openxmlformats.org/presentationml/2006/main">
  <p:tag name="AS_UNIQUEID" val="7212"/>
</p:tagLst>
</file>

<file path=ppt/tags/tag156.xml><?xml version="1.0" encoding="utf-8"?>
<p:tagLst xmlns:p="http://schemas.openxmlformats.org/presentationml/2006/main">
  <p:tag name="AS_UNIQUEID" val="7213"/>
</p:tagLst>
</file>

<file path=ppt/tags/tag157.xml><?xml version="1.0" encoding="utf-8"?>
<p:tagLst xmlns:p="http://schemas.openxmlformats.org/presentationml/2006/main">
  <p:tag name="AS_UNIQUEID" val="7214"/>
</p:tagLst>
</file>

<file path=ppt/tags/tag158.xml><?xml version="1.0" encoding="utf-8"?>
<p:tagLst xmlns:p="http://schemas.openxmlformats.org/presentationml/2006/main">
  <p:tag name="AS_UNIQUEID" val="7215"/>
</p:tagLst>
</file>

<file path=ppt/tags/tag159.xml><?xml version="1.0" encoding="utf-8"?>
<p:tagLst xmlns:p="http://schemas.openxmlformats.org/presentationml/2006/main">
  <p:tag name="AS_UNIQUEID" val="7216"/>
</p:tagLst>
</file>

<file path=ppt/tags/tag16.xml><?xml version="1.0" encoding="utf-8"?>
<p:tagLst xmlns:p="http://schemas.openxmlformats.org/presentationml/2006/main">
  <p:tag name="AS_UNIQUEID" val="7057"/>
</p:tagLst>
</file>

<file path=ppt/tags/tag160.xml><?xml version="1.0" encoding="utf-8"?>
<p:tagLst xmlns:p="http://schemas.openxmlformats.org/presentationml/2006/main">
  <p:tag name="AS_UNIQUEID" val="7217"/>
</p:tagLst>
</file>

<file path=ppt/tags/tag161.xml><?xml version="1.0" encoding="utf-8"?>
<p:tagLst xmlns:p="http://schemas.openxmlformats.org/presentationml/2006/main">
  <p:tag name="AS_UNIQUEID" val="7218"/>
</p:tagLst>
</file>

<file path=ppt/tags/tag162.xml><?xml version="1.0" encoding="utf-8"?>
<p:tagLst xmlns:p="http://schemas.openxmlformats.org/presentationml/2006/main">
  <p:tag name="AS_UNIQUEID" val="7219"/>
</p:tagLst>
</file>

<file path=ppt/tags/tag163.xml><?xml version="1.0" encoding="utf-8"?>
<p:tagLst xmlns:p="http://schemas.openxmlformats.org/presentationml/2006/main">
  <p:tag name="AS_UNIQUEID" val="7220"/>
</p:tagLst>
</file>

<file path=ppt/tags/tag164.xml><?xml version="1.0" encoding="utf-8"?>
<p:tagLst xmlns:p="http://schemas.openxmlformats.org/presentationml/2006/main">
  <p:tag name="AS_UNIQUEID" val="7221"/>
</p:tagLst>
</file>

<file path=ppt/tags/tag165.xml><?xml version="1.0" encoding="utf-8"?>
<p:tagLst xmlns:p="http://schemas.openxmlformats.org/presentationml/2006/main">
  <p:tag name="AS_UNIQUEID" val="7222"/>
</p:tagLst>
</file>

<file path=ppt/tags/tag166.xml><?xml version="1.0" encoding="utf-8"?>
<p:tagLst xmlns:p="http://schemas.openxmlformats.org/presentationml/2006/main">
  <p:tag name="AS_UNIQUEID" val="7223"/>
</p:tagLst>
</file>

<file path=ppt/tags/tag167.xml><?xml version="1.0" encoding="utf-8"?>
<p:tagLst xmlns:p="http://schemas.openxmlformats.org/presentationml/2006/main">
  <p:tag name="AS_UNIQUEID" val="7224"/>
</p:tagLst>
</file>

<file path=ppt/tags/tag168.xml><?xml version="1.0" encoding="utf-8"?>
<p:tagLst xmlns:p="http://schemas.openxmlformats.org/presentationml/2006/main">
  <p:tag name="AS_UNIQUEID" val="7225"/>
</p:tagLst>
</file>

<file path=ppt/tags/tag169.xml><?xml version="1.0" encoding="utf-8"?>
<p:tagLst xmlns:p="http://schemas.openxmlformats.org/presentationml/2006/main">
  <p:tag name="AS_UNIQUEID" val="7226"/>
</p:tagLst>
</file>

<file path=ppt/tags/tag17.xml><?xml version="1.0" encoding="utf-8"?>
<p:tagLst xmlns:p="http://schemas.openxmlformats.org/presentationml/2006/main">
  <p:tag name="AS_UNIQUEID" val="7058"/>
</p:tagLst>
</file>

<file path=ppt/tags/tag170.xml><?xml version="1.0" encoding="utf-8"?>
<p:tagLst xmlns:p="http://schemas.openxmlformats.org/presentationml/2006/main">
  <p:tag name="AS_UNIQUEID" val="7227"/>
</p:tagLst>
</file>

<file path=ppt/tags/tag171.xml><?xml version="1.0" encoding="utf-8"?>
<p:tagLst xmlns:p="http://schemas.openxmlformats.org/presentationml/2006/main">
  <p:tag name="AS_UNIQUEID" val="7228"/>
</p:tagLst>
</file>

<file path=ppt/tags/tag172.xml><?xml version="1.0" encoding="utf-8"?>
<p:tagLst xmlns:p="http://schemas.openxmlformats.org/presentationml/2006/main">
  <p:tag name="AS_UNIQUEID" val="7229"/>
</p:tagLst>
</file>

<file path=ppt/tags/tag173.xml><?xml version="1.0" encoding="utf-8"?>
<p:tagLst xmlns:p="http://schemas.openxmlformats.org/presentationml/2006/main">
  <p:tag name="AS_UNIQUEID" val="7230"/>
</p:tagLst>
</file>

<file path=ppt/tags/tag174.xml><?xml version="1.0" encoding="utf-8"?>
<p:tagLst xmlns:p="http://schemas.openxmlformats.org/presentationml/2006/main">
  <p:tag name="AS_UNIQUEID" val="7231"/>
</p:tagLst>
</file>

<file path=ppt/tags/tag175.xml><?xml version="1.0" encoding="utf-8"?>
<p:tagLst xmlns:p="http://schemas.openxmlformats.org/presentationml/2006/main">
  <p:tag name="AS_UNIQUEID" val="7232"/>
</p:tagLst>
</file>

<file path=ppt/tags/tag176.xml><?xml version="1.0" encoding="utf-8"?>
<p:tagLst xmlns:p="http://schemas.openxmlformats.org/presentationml/2006/main">
  <p:tag name="AS_UNIQUEID" val="7233"/>
</p:tagLst>
</file>

<file path=ppt/tags/tag177.xml><?xml version="1.0" encoding="utf-8"?>
<p:tagLst xmlns:p="http://schemas.openxmlformats.org/presentationml/2006/main">
  <p:tag name="AS_UNIQUEID" val="7234"/>
</p:tagLst>
</file>

<file path=ppt/tags/tag178.xml><?xml version="1.0" encoding="utf-8"?>
<p:tagLst xmlns:p="http://schemas.openxmlformats.org/presentationml/2006/main">
  <p:tag name="AS_UNIQUEID" val="7235"/>
</p:tagLst>
</file>

<file path=ppt/tags/tag179.xml><?xml version="1.0" encoding="utf-8"?>
<p:tagLst xmlns:p="http://schemas.openxmlformats.org/presentationml/2006/main">
  <p:tag name="AS_UNIQUEID" val="7236"/>
</p:tagLst>
</file>

<file path=ppt/tags/tag18.xml><?xml version="1.0" encoding="utf-8"?>
<p:tagLst xmlns:p="http://schemas.openxmlformats.org/presentationml/2006/main">
  <p:tag name="AS_UNIQUEID" val="7059"/>
</p:tagLst>
</file>

<file path=ppt/tags/tag180.xml><?xml version="1.0" encoding="utf-8"?>
<p:tagLst xmlns:p="http://schemas.openxmlformats.org/presentationml/2006/main">
  <p:tag name="AS_UNIQUEID" val="7237"/>
</p:tagLst>
</file>

<file path=ppt/tags/tag181.xml><?xml version="1.0" encoding="utf-8"?>
<p:tagLst xmlns:p="http://schemas.openxmlformats.org/presentationml/2006/main">
  <p:tag name="AS_UNIQUEID" val="7238"/>
</p:tagLst>
</file>

<file path=ppt/tags/tag182.xml><?xml version="1.0" encoding="utf-8"?>
<p:tagLst xmlns:p="http://schemas.openxmlformats.org/presentationml/2006/main">
  <p:tag name="AS_UNIQUEID" val="7239"/>
</p:tagLst>
</file>

<file path=ppt/tags/tag183.xml><?xml version="1.0" encoding="utf-8"?>
<p:tagLst xmlns:p="http://schemas.openxmlformats.org/presentationml/2006/main">
  <p:tag name="AS_UNIQUEID" val="7240"/>
</p:tagLst>
</file>

<file path=ppt/tags/tag184.xml><?xml version="1.0" encoding="utf-8"?>
<p:tagLst xmlns:p="http://schemas.openxmlformats.org/presentationml/2006/main">
  <p:tag name="AS_UNIQUEID" val="7241"/>
</p:tagLst>
</file>

<file path=ppt/tags/tag185.xml><?xml version="1.0" encoding="utf-8"?>
<p:tagLst xmlns:p="http://schemas.openxmlformats.org/presentationml/2006/main">
  <p:tag name="AS_UNIQUEID" val="7242"/>
  <p:tag name="KSO_WM_BEAUTIFY_FLAG" val=""/>
</p:tagLst>
</file>

<file path=ppt/tags/tag186.xml><?xml version="1.0" encoding="utf-8"?>
<p:tagLst xmlns:p="http://schemas.openxmlformats.org/presentationml/2006/main">
  <p:tag name="AS_UNIQUEID" val="7243"/>
</p:tagLst>
</file>

<file path=ppt/tags/tag187.xml><?xml version="1.0" encoding="utf-8"?>
<p:tagLst xmlns:p="http://schemas.openxmlformats.org/presentationml/2006/main">
  <p:tag name="AS_UNIQUEID" val="7244"/>
</p:tagLst>
</file>

<file path=ppt/tags/tag188.xml><?xml version="1.0" encoding="utf-8"?>
<p:tagLst xmlns:p="http://schemas.openxmlformats.org/presentationml/2006/main">
  <p:tag name="AS_UNIQUEID" val="7245"/>
</p:tagLst>
</file>

<file path=ppt/tags/tag189.xml><?xml version="1.0" encoding="utf-8"?>
<p:tagLst xmlns:p="http://schemas.openxmlformats.org/presentationml/2006/main">
  <p:tag name="AS_UNIQUEID" val="7246"/>
</p:tagLst>
</file>

<file path=ppt/tags/tag19.xml><?xml version="1.0" encoding="utf-8"?>
<p:tagLst xmlns:p="http://schemas.openxmlformats.org/presentationml/2006/main">
  <p:tag name="AS_UNIQUEID" val="7082"/>
</p:tagLst>
</file>

<file path=ppt/tags/tag190.xml><?xml version="1.0" encoding="utf-8"?>
<p:tagLst xmlns:p="http://schemas.openxmlformats.org/presentationml/2006/main">
  <p:tag name="AS_UNIQUEID" val="7247"/>
</p:tagLst>
</file>

<file path=ppt/tags/tag191.xml><?xml version="1.0" encoding="utf-8"?>
<p:tagLst xmlns:p="http://schemas.openxmlformats.org/presentationml/2006/main">
  <p:tag name="AS_UNIQUEID" val="7248"/>
</p:tagLst>
</file>

<file path=ppt/tags/tag192.xml><?xml version="1.0" encoding="utf-8"?>
<p:tagLst xmlns:p="http://schemas.openxmlformats.org/presentationml/2006/main">
  <p:tag name="AS_UNIQUEID" val="7249"/>
</p:tagLst>
</file>

<file path=ppt/tags/tag193.xml><?xml version="1.0" encoding="utf-8"?>
<p:tagLst xmlns:p="http://schemas.openxmlformats.org/presentationml/2006/main">
  <p:tag name="AS_UNIQUEID" val="7250"/>
</p:tagLst>
</file>

<file path=ppt/tags/tag194.xml><?xml version="1.0" encoding="utf-8"?>
<p:tagLst xmlns:p="http://schemas.openxmlformats.org/presentationml/2006/main">
  <p:tag name="AS_UNIQUEID" val="7251"/>
</p:tagLst>
</file>

<file path=ppt/tags/tag195.xml><?xml version="1.0" encoding="utf-8"?>
<p:tagLst xmlns:p="http://schemas.openxmlformats.org/presentationml/2006/main">
  <p:tag name="AS_UNIQUEID" val="7252"/>
</p:tagLst>
</file>

<file path=ppt/tags/tag196.xml><?xml version="1.0" encoding="utf-8"?>
<p:tagLst xmlns:p="http://schemas.openxmlformats.org/presentationml/2006/main">
  <p:tag name="AS_UNIQUEID" val="7253"/>
</p:tagLst>
</file>

<file path=ppt/tags/tag197.xml><?xml version="1.0" encoding="utf-8"?>
<p:tagLst xmlns:p="http://schemas.openxmlformats.org/presentationml/2006/main">
  <p:tag name="AS_UNIQUEID" val="7254"/>
  <p:tag name="KSO_WM_BEAUTIFY_FLAG" val=""/>
</p:tagLst>
</file>

<file path=ppt/tags/tag198.xml><?xml version="1.0" encoding="utf-8"?>
<p:tagLst xmlns:p="http://schemas.openxmlformats.org/presentationml/2006/main">
  <p:tag name="AS_UNIQUEID" val="7255"/>
  <p:tag name="KSO_WM_BEAUTIFY_FLAG" val=""/>
</p:tagLst>
</file>

<file path=ppt/tags/tag199.xml><?xml version="1.0" encoding="utf-8"?>
<p:tagLst xmlns:p="http://schemas.openxmlformats.org/presentationml/2006/main">
  <p:tag name="AS_UNIQUEID" val="7256"/>
  <p:tag name="KSO_WM_BEAUTIFY_FLAG" val=""/>
</p:tagLst>
</file>

<file path=ppt/tags/tag2.xml><?xml version="1.0" encoding="utf-8"?>
<p:tagLst xmlns:p="http://schemas.openxmlformats.org/presentationml/2006/main">
  <p:tag name="AS_UNIQUEID" val="7068"/>
</p:tagLst>
</file>

<file path=ppt/tags/tag20.xml><?xml version="1.0" encoding="utf-8"?>
<p:tagLst xmlns:p="http://schemas.openxmlformats.org/presentationml/2006/main">
  <p:tag name="AS_UNIQUEID" val="7066"/>
  <p:tag name="KSO_WM_UNIT_TEXT_FILL_FORE_SCHEMECOLOR_INDEX" val="13"/>
  <p:tag name="KSO_WM_UNIT_TEXT_FILL_FORE_SCHEMECOLOR_INDEX_BRIGHTNESS" val="0"/>
  <p:tag name="KSO_WM_UNIT_TEXT_FILL_TYPE" val="1"/>
</p:tagLst>
</file>

<file path=ppt/tags/tag200.xml><?xml version="1.0" encoding="utf-8"?>
<p:tagLst xmlns:p="http://schemas.openxmlformats.org/presentationml/2006/main">
  <p:tag name="AS_UNIQUEID" val="7257"/>
</p:tagLst>
</file>

<file path=ppt/tags/tag201.xml><?xml version="1.0" encoding="utf-8"?>
<p:tagLst xmlns:p="http://schemas.openxmlformats.org/presentationml/2006/main">
  <p:tag name="AS_UNIQUEID" val="7258"/>
</p:tagLst>
</file>

<file path=ppt/tags/tag202.xml><?xml version="1.0" encoding="utf-8"?>
<p:tagLst xmlns:p="http://schemas.openxmlformats.org/presentationml/2006/main">
  <p:tag name="AS_UNIQUEID" val="7259"/>
</p:tagLst>
</file>

<file path=ppt/tags/tag203.xml><?xml version="1.0" encoding="utf-8"?>
<p:tagLst xmlns:p="http://schemas.openxmlformats.org/presentationml/2006/main">
  <p:tag name="AS_UNIQUEID" val="7260"/>
</p:tagLst>
</file>

<file path=ppt/tags/tag204.xml><?xml version="1.0" encoding="utf-8"?>
<p:tagLst xmlns:p="http://schemas.openxmlformats.org/presentationml/2006/main">
  <p:tag name="AS_UNIQUEID" val="7261"/>
</p:tagLst>
</file>

<file path=ppt/tags/tag205.xml><?xml version="1.0" encoding="utf-8"?>
<p:tagLst xmlns:p="http://schemas.openxmlformats.org/presentationml/2006/main">
  <p:tag name="AS_UNIQUEID" val="7262"/>
</p:tagLst>
</file>

<file path=ppt/tags/tag206.xml><?xml version="1.0" encoding="utf-8"?>
<p:tagLst xmlns:p="http://schemas.openxmlformats.org/presentationml/2006/main">
  <p:tag name="AS_UNIQUEID" val="7263"/>
</p:tagLst>
</file>

<file path=ppt/tags/tag207.xml><?xml version="1.0" encoding="utf-8"?>
<p:tagLst xmlns:p="http://schemas.openxmlformats.org/presentationml/2006/main">
  <p:tag name="AS_UNIQUEID" val="7264"/>
</p:tagLst>
</file>

<file path=ppt/tags/tag208.xml><?xml version="1.0" encoding="utf-8"?>
<p:tagLst xmlns:p="http://schemas.openxmlformats.org/presentationml/2006/main">
  <p:tag name="AS_UNIQUEID" val="7265"/>
</p:tagLst>
</file>

<file path=ppt/tags/tag209.xml><?xml version="1.0" encoding="utf-8"?>
<p:tagLst xmlns:p="http://schemas.openxmlformats.org/presentationml/2006/main">
  <p:tag name="AS_UNIQUEID" val="7266"/>
</p:tagLst>
</file>

<file path=ppt/tags/tag21.xml><?xml version="1.0" encoding="utf-8"?>
<p:tagLst xmlns:p="http://schemas.openxmlformats.org/presentationml/2006/main">
  <p:tag name="AS_UNIQUEID" val="7083"/>
  <p:tag name="KSO_WM_BEAUTIFY_FLAG" val="#wm#"/>
  <p:tag name="KSO_WM_TAG_VERSION" val="1.0"/>
  <p:tag name="KSO_WM_TEMPLATE_CATEGORY" val="custom"/>
  <p:tag name="KSO_WM_TEMPLATE_INDEX" val="20176295"/>
  <p:tag name="KSO_WM_UNIT_COMPATIBLE" val="0"/>
  <p:tag name="KSO_WM_UNIT_DIAGRAM_ISNUMVISUAL" val="0"/>
  <p:tag name="KSO_WM_UNIT_DIAGRAM_ISREFERUNIT" val="0"/>
  <p:tag name="KSO_WM_UNIT_HIGHLIGHT" val="0"/>
  <p:tag name="KSO_WM_UNIT_ID" val="custom20176295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_INDEX" val="3"/>
  <p:tag name="KSO_WM_UNIT_PRESET_TEXT_LEN" val="17"/>
  <p:tag name="KSO_WM_UNIT_TEXT_FILL_FORE_SCHEMECOLOR_INDEX" val="10"/>
  <p:tag name="KSO_WM_UNIT_TEXT_FILL_FORE_SCHEMECOLOR_INDEX_BRIGHTNESS" val="0"/>
  <p:tag name="KSO_WM_UNIT_TEXT_FILL_TYPE" val="1"/>
  <p:tag name="KSO_WM_UNIT_TYPE" val="a"/>
  <p:tag name="KSO_WM_UNIT_VALUE" val="17"/>
</p:tagLst>
</file>

<file path=ppt/tags/tag210.xml><?xml version="1.0" encoding="utf-8"?>
<p:tagLst xmlns:p="http://schemas.openxmlformats.org/presentationml/2006/main">
  <p:tag name="AS_UNIQUEID" val="7267"/>
</p:tagLst>
</file>

<file path=ppt/tags/tag211.xml><?xml version="1.0" encoding="utf-8"?>
<p:tagLst xmlns:p="http://schemas.openxmlformats.org/presentationml/2006/main">
  <p:tag name="AS_UNIQUEID" val="7268"/>
  <p:tag name="KSO_WM_BEAUTIFY_FLAG" val=""/>
</p:tagLst>
</file>

<file path=ppt/tags/tag212.xml><?xml version="1.0" encoding="utf-8"?>
<p:tagLst xmlns:p="http://schemas.openxmlformats.org/presentationml/2006/main">
  <p:tag name="AS_UNIQUEID" val="7269"/>
  <p:tag name="KSO_WM_BEAUTIFY_FLAG" val=""/>
</p:tagLst>
</file>

<file path=ppt/tags/tag213.xml><?xml version="1.0" encoding="utf-8"?>
<p:tagLst xmlns:p="http://schemas.openxmlformats.org/presentationml/2006/main">
  <p:tag name="AS_UNIQUEID" val="7270"/>
  <p:tag name="KSO_WM_BEAUTIFY_FLAG" val=""/>
</p:tagLst>
</file>

<file path=ppt/tags/tag214.xml><?xml version="1.0" encoding="utf-8"?>
<p:tagLst xmlns:p="http://schemas.openxmlformats.org/presentationml/2006/main">
  <p:tag name="AS_UNIQUEID" val="7271"/>
  <p:tag name="KSO_WM_BEAUTIFY_FLAG" val=""/>
</p:tagLst>
</file>

<file path=ppt/tags/tag215.xml><?xml version="1.0" encoding="utf-8"?>
<p:tagLst xmlns:p="http://schemas.openxmlformats.org/presentationml/2006/main">
  <p:tag name="AS_UNIQUEID" val="7272"/>
</p:tagLst>
</file>

<file path=ppt/tags/tag216.xml><?xml version="1.0" encoding="utf-8"?>
<p:tagLst xmlns:p="http://schemas.openxmlformats.org/presentationml/2006/main">
  <p:tag name="AS_UNIQUEID" val="7273"/>
</p:tagLst>
</file>

<file path=ppt/tags/tag217.xml><?xml version="1.0" encoding="utf-8"?>
<p:tagLst xmlns:p="http://schemas.openxmlformats.org/presentationml/2006/main">
  <p:tag name="AS_UNIQUEID" val="7274"/>
</p:tagLst>
</file>

<file path=ppt/tags/tag218.xml><?xml version="1.0" encoding="utf-8"?>
<p:tagLst xmlns:p="http://schemas.openxmlformats.org/presentationml/2006/main">
  <p:tag name="AS_UNIQUEID" val="7275"/>
</p:tagLst>
</file>

<file path=ppt/tags/tag219.xml><?xml version="1.0" encoding="utf-8"?>
<p:tagLst xmlns:p="http://schemas.openxmlformats.org/presentationml/2006/main">
  <p:tag name="AS_UNIQUEID" val="7276"/>
  <p:tag name="KSO_WM_BEAUTIFY_FLAG" val=""/>
</p:tagLst>
</file>

<file path=ppt/tags/tag22.xml><?xml version="1.0" encoding="utf-8"?>
<p:tagLst xmlns:p="http://schemas.openxmlformats.org/presentationml/2006/main">
  <p:tag name="AS_UNIQUEID" val="7084"/>
  <p:tag name="KSO_WM_BEAUTIFY_FLAG" val="#wm#"/>
  <p:tag name="KSO_WM_TAG_VERSION" val="1.0"/>
  <p:tag name="KSO_WM_TEMPLATE_CATEGORY" val="custom"/>
  <p:tag name="KSO_WM_TEMPLATE_INDEX" val="20176295"/>
  <p:tag name="KSO_WM_UNIT_COMPATIBLE" val="0"/>
  <p:tag name="KSO_WM_UNIT_DIAGRAM_ISNUMVISUAL" val="0"/>
  <p:tag name="KSO_WM_UNIT_DIAGRAM_ISREFERUNIT" val="0"/>
  <p:tag name="KSO_WM_UNIT_HIGHLIGHT" val="0"/>
  <p:tag name="KSO_WM_UNIT_ID" val="custom20176295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_INDEX" val="3"/>
  <p:tag name="KSO_WM_UNIT_PRESET_TEXT_LEN" val="17"/>
  <p:tag name="KSO_WM_UNIT_TEXT_FILL_FORE_SCHEMECOLOR_INDEX" val="10"/>
  <p:tag name="KSO_WM_UNIT_TEXT_FILL_FORE_SCHEMECOLOR_INDEX_BRIGHTNESS" val="0"/>
  <p:tag name="KSO_WM_UNIT_TEXT_FILL_TYPE" val="1"/>
  <p:tag name="KSO_WM_UNIT_TYPE" val="b"/>
  <p:tag name="KSO_WM_UNIT_VALUE" val="70"/>
</p:tagLst>
</file>

<file path=ppt/tags/tag220.xml><?xml version="1.0" encoding="utf-8"?>
<p:tagLst xmlns:p="http://schemas.openxmlformats.org/presentationml/2006/main">
  <p:tag name="AS_UNIQUEID" val="7277"/>
</p:tagLst>
</file>

<file path=ppt/tags/tag221.xml><?xml version="1.0" encoding="utf-8"?>
<p:tagLst xmlns:p="http://schemas.openxmlformats.org/presentationml/2006/main">
  <p:tag name="AS_UNIQUEID" val="7278"/>
</p:tagLst>
</file>

<file path=ppt/tags/tag222.xml><?xml version="1.0" encoding="utf-8"?>
<p:tagLst xmlns:p="http://schemas.openxmlformats.org/presentationml/2006/main">
  <p:tag name="AS_UNIQUEID" val="7279"/>
</p:tagLst>
</file>

<file path=ppt/tags/tag223.xml><?xml version="1.0" encoding="utf-8"?>
<p:tagLst xmlns:p="http://schemas.openxmlformats.org/presentationml/2006/main">
  <p:tag name="AS_UNIQUEID" val="7280"/>
</p:tagLst>
</file>

<file path=ppt/tags/tag224.xml><?xml version="1.0" encoding="utf-8"?>
<p:tagLst xmlns:p="http://schemas.openxmlformats.org/presentationml/2006/main">
  <p:tag name="AS_UNIQUEID" val="7281"/>
</p:tagLst>
</file>

<file path=ppt/tags/tag225.xml><?xml version="1.0" encoding="utf-8"?>
<p:tagLst xmlns:p="http://schemas.openxmlformats.org/presentationml/2006/main">
  <p:tag name="AS_UNIQUEID" val="7282"/>
</p:tagLst>
</file>

<file path=ppt/tags/tag226.xml><?xml version="1.0" encoding="utf-8"?>
<p:tagLst xmlns:p="http://schemas.openxmlformats.org/presentationml/2006/main">
  <p:tag name="AS_UNIQUEID" val="7283"/>
</p:tagLst>
</file>

<file path=ppt/tags/tag227.xml><?xml version="1.0" encoding="utf-8"?>
<p:tagLst xmlns:p="http://schemas.openxmlformats.org/presentationml/2006/main">
  <p:tag name="AS_UNIQUEID" val="7284"/>
</p:tagLst>
</file>

<file path=ppt/tags/tag228.xml><?xml version="1.0" encoding="utf-8"?>
<p:tagLst xmlns:p="http://schemas.openxmlformats.org/presentationml/2006/main">
  <p:tag name="AS_UNIQUEID" val="7285"/>
</p:tagLst>
</file>

<file path=ppt/tags/tag229.xml><?xml version="1.0" encoding="utf-8"?>
<p:tagLst xmlns:p="http://schemas.openxmlformats.org/presentationml/2006/main">
  <p:tag name="AS_UNIQUEID" val="7286"/>
</p:tagLst>
</file>

<file path=ppt/tags/tag23.xml><?xml version="1.0" encoding="utf-8"?>
<p:tagLst xmlns:p="http://schemas.openxmlformats.org/presentationml/2006/main">
  <p:tag name="AS_UNIQUEID" val="7085"/>
</p:tagLst>
</file>

<file path=ppt/tags/tag230.xml><?xml version="1.0" encoding="utf-8"?>
<p:tagLst xmlns:p="http://schemas.openxmlformats.org/presentationml/2006/main">
  <p:tag name="AS_UNIQUEID" val="7287"/>
</p:tagLst>
</file>

<file path=ppt/tags/tag23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N2YzNjBkOTgyNWQ1YTMxYzM3MzMwNWFiODNmOWIzYWMifQ=="/>
  <p:tag name="KSO_WPP_MARK_KEY" val="9f1c0f45-e0a2-43f8-b290-40be851a389a"/>
</p:tagLst>
</file>

<file path=ppt/tags/tag24.xml><?xml version="1.0" encoding="utf-8"?>
<p:tagLst xmlns:p="http://schemas.openxmlformats.org/presentationml/2006/main">
  <p:tag name="AS_UNIQUEID" val="7086"/>
</p:tagLst>
</file>

<file path=ppt/tags/tag25.xml><?xml version="1.0" encoding="utf-8"?>
<p:tagLst xmlns:p="http://schemas.openxmlformats.org/presentationml/2006/main">
  <p:tag name="KSO_WM_BEAUTIFY_FLAG" val="#wm#"/>
  <p:tag name="KSO_WM_COMBINE_RELATE_SLIDE_ID" val="background30174443_1"/>
  <p:tag name="KSO_WM_SLIDE_ID" val="custom20176295_1"/>
  <p:tag name="KSO_WM_SLIDE_INDEX" val="1"/>
  <p:tag name="KSO_WM_SLIDE_ITEM_CNT" val="0"/>
  <p:tag name="KSO_WM_SLIDE_LAYOUT" val="a_b"/>
  <p:tag name="KSO_WM_SLIDE_LAYOUT_CNT" val="1_1"/>
  <p:tag name="KSO_WM_SLIDE_SUBTYPE" val="pureTxt"/>
  <p:tag name="KSO_WM_SLIDE_TYPE" val="title"/>
  <p:tag name="KSO_WM_TAG_VERSION" val="1.0"/>
  <p:tag name="KSO_WM_TEMPLATE_CATEGORY" val="custom"/>
  <p:tag name="KSO_WM_TEMPLATE_COLOR_TYPE" val="0"/>
  <p:tag name="KSO_WM_TEMPLATE_INDEX" val="20176295"/>
  <p:tag name="KSO_WM_TEMPLATE_MASTER_TYPE" val="1"/>
  <p:tag name="KSO_WM_TEMPLATE_SUBCATEGORY" val="0"/>
  <p:tag name="KSO_WM_TEMPLATE_THUMBS_INDEX" val="1、4、6、12、13、19、20、26、30、34、36、"/>
</p:tagLst>
</file>

<file path=ppt/tags/tag26.xml><?xml version="1.0" encoding="utf-8"?>
<p:tagLst xmlns:p="http://schemas.openxmlformats.org/presentationml/2006/main">
  <p:tag name="AS_UNIQUEID" val="7087"/>
</p:tagLst>
</file>

<file path=ppt/tags/tag27.xml><?xml version="1.0" encoding="utf-8"?>
<p:tagLst xmlns:p="http://schemas.openxmlformats.org/presentationml/2006/main">
  <p:tag name="AS_UNIQUEID" val="7088"/>
  <p:tag name="KSO_WM_BEAUTIFY_FLAG" val="#wm#"/>
  <p:tag name="KSO_WM_TAG_VERSION" val="1.0"/>
  <p:tag name="KSO_WM_TEMPLATE_CATEGORY" val="diagram"/>
  <p:tag name="KSO_WM_TEMPLATE_INDEX" val="20186151"/>
  <p:tag name="KSO_WM_UNIT_ID" val="diagram20186151_2*h_i*1_1"/>
  <p:tag name="KSO_WM_UNIT_INDEX" val="1_1"/>
  <p:tag name="KSO_WM_UNIT_LAYERLEVEL" val="1_1"/>
  <p:tag name="KSO_WM_UNIT_TYPE" val="h_i"/>
</p:tagLst>
</file>

<file path=ppt/tags/tag28.xml><?xml version="1.0" encoding="utf-8"?>
<p:tagLst xmlns:p="http://schemas.openxmlformats.org/presentationml/2006/main">
  <p:tag name="AS_UNIQUEID" val="7089"/>
  <p:tag name="KSO_WM_BEAUTIFY_FLAG" val="#wm#"/>
  <p:tag name="KSO_WM_TAG_VERSION" val="1.0"/>
  <p:tag name="KSO_WM_TEMPLATE_CATEGORY" val="diagram"/>
  <p:tag name="KSO_WM_TEMPLATE_INDEX" val="20186151"/>
  <p:tag name="KSO_WM_UNIT_CLEAR" val="0"/>
  <p:tag name="KSO_WM_UNIT_COMPATIBLE" val="0"/>
  <p:tag name="KSO_WM_UNIT_HIGHLIGHT" val="0"/>
  <p:tag name="KSO_WM_UNIT_ID" val="diagram20186151_2*h_a*1_1"/>
  <p:tag name="KSO_WM_UNIT_INDEX" val="1_1"/>
  <p:tag name="KSO_WM_UNIT_LAYERLEVEL" val="1_1"/>
  <p:tag name="KSO_WM_UNIT_PRESET_TEXT" val="目录"/>
  <p:tag name="KSO_WM_UNIT_TYPE" val="h_a"/>
  <p:tag name="KSO_WM_UNIT_VALUE" val="2"/>
</p:tagLst>
</file>

<file path=ppt/tags/tag29.xml><?xml version="1.0" encoding="utf-8"?>
<p:tagLst xmlns:p="http://schemas.openxmlformats.org/presentationml/2006/main">
  <p:tag name="AS_UNIQUEID" val="7090"/>
  <p:tag name="KSO_WM_BEAUTIFY_FLAG" val="#wm#"/>
  <p:tag name="KSO_WM_TAG_VERSION" val="1.0"/>
  <p:tag name="KSO_WM_TEMPLATE_CATEGORY" val="diagram"/>
  <p:tag name="KSO_WM_TEMPLATE_INDEX" val="20186151"/>
  <p:tag name="KSO_WM_UNIT_CLEAR" val="0"/>
  <p:tag name="KSO_WM_UNIT_COMPATIBLE" val="0"/>
  <p:tag name="KSO_WM_UNIT_HIGHLIGHT" val="0"/>
  <p:tag name="KSO_WM_UNIT_ID" val="diagram20186151_2*h_a*1_2"/>
  <p:tag name="KSO_WM_UNIT_INDEX" val="1_2"/>
  <p:tag name="KSO_WM_UNIT_LAYERLEVEL" val="1_1"/>
  <p:tag name="KSO_WM_UNIT_PRESET_TEXT" val="CONTENT"/>
  <p:tag name="KSO_WM_UNIT_TYPE" val="h_a"/>
  <p:tag name="KSO_WM_UNIT_VALUE" val="6"/>
</p:tagLst>
</file>

<file path=ppt/tags/tag3.xml><?xml version="1.0" encoding="utf-8"?>
<p:tagLst xmlns:p="http://schemas.openxmlformats.org/presentationml/2006/main">
  <p:tag name="AS_UNIQUEID" val="7069"/>
</p:tagLst>
</file>

<file path=ppt/tags/tag30.xml><?xml version="1.0" encoding="utf-8"?>
<p:tagLst xmlns:p="http://schemas.openxmlformats.org/presentationml/2006/main">
  <p:tag name="AS_UNIQUEID" val="7091"/>
  <p:tag name="KSO_WM_BEAUTIFY_FLAG" val="#wm#"/>
  <p:tag name="KSO_WM_TAG_VERSION" val="1.0"/>
  <p:tag name="KSO_WM_TEMPLATE_CATEGORY" val="diagram"/>
  <p:tag name="KSO_WM_TEMPLATE_INDEX" val="20186151"/>
  <p:tag name="KSO_WM_UNIT_ID" val="diagram20186151_2*h_i*1_2"/>
  <p:tag name="KSO_WM_UNIT_INDEX" val="1_2"/>
  <p:tag name="KSO_WM_UNIT_LAYERLEVEL" val="1_1"/>
  <p:tag name="KSO_WM_UNIT_TYPE" val="h_i"/>
</p:tagLst>
</file>

<file path=ppt/tags/tag31.xml><?xml version="1.0" encoding="utf-8"?>
<p:tagLst xmlns:p="http://schemas.openxmlformats.org/presentationml/2006/main">
  <p:tag name="AS_UNIQUEID" val="7092"/>
  <p:tag name="KSO_WM_BEAUTIFY_FLAG" val="#wm#"/>
  <p:tag name="KSO_WM_DIAGRAM_GROUP_CODE" val="l1-1"/>
  <p:tag name="KSO_WM_TAG_VERSION" val="1.0"/>
  <p:tag name="KSO_WM_TEMPLATE_CATEGORY" val="diagram"/>
  <p:tag name="KSO_WM_TEMPLATE_INDEX" val="20186151"/>
  <p:tag name="KSO_WM_UNIT_ID" val="diagram20186151_2*l_h_i*1_1_1"/>
  <p:tag name="KSO_WM_UNIT_INDEX" val="1_1_1"/>
  <p:tag name="KSO_WM_UNIT_LAYERLEVEL" val="1_1_1"/>
  <p:tag name="KSO_WM_UNIT_TEXT_FILL_FORE_SCHEMECOLOR_INDEX" val="15"/>
  <p:tag name="KSO_WM_UNIT_TEXT_FILL_TYPE" val="1"/>
  <p:tag name="KSO_WM_UNIT_TYPE" val="l_h_i"/>
  <p:tag name="KSO_WM_UNIT_USESOURCEFORMAT_APPLY" val="1"/>
</p:tagLst>
</file>

<file path=ppt/tags/tag32.xml><?xml version="1.0" encoding="utf-8"?>
<p:tagLst xmlns:p="http://schemas.openxmlformats.org/presentationml/2006/main">
  <p:tag name="AS_UNIQUEID" val="7093"/>
  <p:tag name="KSO_WM_BEAUTIFY_FLAG" val="#wm#"/>
  <p:tag name="KSO_WM_DIAGRAM_GROUP_CODE" val="l1-1"/>
  <p:tag name="KSO_WM_TAG_VERSION" val="1.0"/>
  <p:tag name="KSO_WM_TEMPLATE_CATEGORY" val="diagram"/>
  <p:tag name="KSO_WM_TEMPLATE_INDEX" val="20186151"/>
  <p:tag name="KSO_WM_UNIT_CLEAR" val="0"/>
  <p:tag name="KSO_WM_UNIT_COMPATIBLE" val="0"/>
  <p:tag name="KSO_WM_UNIT_HIGHLIGHT" val="0"/>
  <p:tag name="KSO_WM_UNIT_ID" val="diagram20186151_2*l_h_a*1_1_1"/>
  <p:tag name="KSO_WM_UNIT_INDEX" val="1_1_1"/>
  <p:tag name="KSO_WM_UNIT_LAYERLEVEL" val="1_1_1"/>
  <p:tag name="KSO_WM_UNIT_PRESET_TEXT" val="标题文本预设"/>
  <p:tag name="KSO_WM_UNIT_TEXT_FILL_FORE_SCHEMECOLOR_INDEX" val="15"/>
  <p:tag name="KSO_WM_UNIT_TEXT_FILL_TYPE" val="1"/>
  <p:tag name="KSO_WM_UNIT_TYPE" val="l_h_a"/>
  <p:tag name="KSO_WM_UNIT_USESOURCEFORMAT_APPLY" val="1"/>
  <p:tag name="KSO_WM_UNIT_VALUE" val="17"/>
</p:tagLst>
</file>

<file path=ppt/tags/tag33.xml><?xml version="1.0" encoding="utf-8"?>
<p:tagLst xmlns:p="http://schemas.openxmlformats.org/presentationml/2006/main">
  <p:tag name="AS_UNIQUEID" val="7094"/>
  <p:tag name="KSO_WM_BEAUTIFY_FLAG" val="#wm#"/>
  <p:tag name="KSO_WM_DIAGRAM_GROUP_CODE" val="l1-1"/>
  <p:tag name="KSO_WM_TAG_VERSION" val="1.0"/>
  <p:tag name="KSO_WM_TEMPLATE_CATEGORY" val="diagram"/>
  <p:tag name="KSO_WM_TEMPLATE_INDEX" val="20186151"/>
  <p:tag name="KSO_WM_UNIT_ID" val="diagram20186151_2*l_h_i*1_2_1"/>
  <p:tag name="KSO_WM_UNIT_INDEX" val="1_2_1"/>
  <p:tag name="KSO_WM_UNIT_LAYERLEVEL" val="1_1_1"/>
  <p:tag name="KSO_WM_UNIT_TEXT_FILL_FORE_SCHEMECOLOR_INDEX" val="15"/>
  <p:tag name="KSO_WM_UNIT_TEXT_FILL_TYPE" val="1"/>
  <p:tag name="KSO_WM_UNIT_TYPE" val="l_h_i"/>
  <p:tag name="KSO_WM_UNIT_USESOURCEFORMAT_APPLY" val="1"/>
</p:tagLst>
</file>

<file path=ppt/tags/tag34.xml><?xml version="1.0" encoding="utf-8"?>
<p:tagLst xmlns:p="http://schemas.openxmlformats.org/presentationml/2006/main">
  <p:tag name="AS_UNIQUEID" val="7095"/>
  <p:tag name="KSO_WM_BEAUTIFY_FLAG" val="#wm#"/>
  <p:tag name="KSO_WM_DIAGRAM_GROUP_CODE" val="l1-1"/>
  <p:tag name="KSO_WM_TAG_VERSION" val="1.0"/>
  <p:tag name="KSO_WM_TEMPLATE_CATEGORY" val="diagram"/>
  <p:tag name="KSO_WM_TEMPLATE_INDEX" val="20186151"/>
  <p:tag name="KSO_WM_UNIT_CLEAR" val="0"/>
  <p:tag name="KSO_WM_UNIT_COMPATIBLE" val="0"/>
  <p:tag name="KSO_WM_UNIT_HIGHLIGHT" val="0"/>
  <p:tag name="KSO_WM_UNIT_ID" val="diagram20186151_2*l_h_a*1_2_1"/>
  <p:tag name="KSO_WM_UNIT_INDEX" val="1_2_1"/>
  <p:tag name="KSO_WM_UNIT_LAYERLEVEL" val="1_1_1"/>
  <p:tag name="KSO_WM_UNIT_PRESET_TEXT" val="标题文本预设"/>
  <p:tag name="KSO_WM_UNIT_TEXT_FILL_FORE_SCHEMECOLOR_INDEX" val="15"/>
  <p:tag name="KSO_WM_UNIT_TEXT_FILL_TYPE" val="1"/>
  <p:tag name="KSO_WM_UNIT_TYPE" val="l_h_a"/>
  <p:tag name="KSO_WM_UNIT_USESOURCEFORMAT_APPLY" val="1"/>
  <p:tag name="KSO_WM_UNIT_VALUE" val="17"/>
</p:tagLst>
</file>

<file path=ppt/tags/tag35.xml><?xml version="1.0" encoding="utf-8"?>
<p:tagLst xmlns:p="http://schemas.openxmlformats.org/presentationml/2006/main">
  <p:tag name="AS_UNIQUEID" val="7096"/>
  <p:tag name="KSO_WM_BEAUTIFY_FLAG" val="#wm#"/>
  <p:tag name="KSO_WM_DIAGRAM_GROUP_CODE" val="l1-1"/>
  <p:tag name="KSO_WM_TAG_VERSION" val="1.0"/>
  <p:tag name="KSO_WM_TEMPLATE_CATEGORY" val="diagram"/>
  <p:tag name="KSO_WM_TEMPLATE_INDEX" val="20186151"/>
  <p:tag name="KSO_WM_UNIT_ID" val="diagram20186151_2*l_h_i*1_3_1"/>
  <p:tag name="KSO_WM_UNIT_INDEX" val="1_3_1"/>
  <p:tag name="KSO_WM_UNIT_LAYERLEVEL" val="1_1_1"/>
  <p:tag name="KSO_WM_UNIT_TEXT_FILL_FORE_SCHEMECOLOR_INDEX" val="15"/>
  <p:tag name="KSO_WM_UNIT_TEXT_FILL_TYPE" val="1"/>
  <p:tag name="KSO_WM_UNIT_TYPE" val="l_h_i"/>
  <p:tag name="KSO_WM_UNIT_USESOURCEFORMAT_APPLY" val="1"/>
</p:tagLst>
</file>

<file path=ppt/tags/tag36.xml><?xml version="1.0" encoding="utf-8"?>
<p:tagLst xmlns:p="http://schemas.openxmlformats.org/presentationml/2006/main">
  <p:tag name="AS_UNIQUEID" val="698"/>
  <p:tag name="KSO_WM_BEAUTIFY_FLAG" val=""/>
</p:tagLst>
</file>

<file path=ppt/tags/tag37.xml><?xml version="1.0" encoding="utf-8"?>
<p:tagLst xmlns:p="http://schemas.openxmlformats.org/presentationml/2006/main">
  <p:tag name="AS_UNIQUEID" val="7097"/>
  <p:tag name="KSO_WM_BEAUTIFY_FLAG" val=""/>
  <p:tag name="KSO_WM_DIAGRAM_GROUP_CODE" val="l1-1"/>
  <p:tag name="KSO_WM_TAG_VERSION" val="1.0"/>
  <p:tag name="KSO_WM_TEMPLATE_CATEGORY" val="diagram"/>
  <p:tag name="KSO_WM_TEMPLATE_INDEX" val="20186151"/>
  <p:tag name="KSO_WM_UNIT_CLEAR" val="0"/>
  <p:tag name="KSO_WM_UNIT_COMPATIBLE" val="0"/>
  <p:tag name="KSO_WM_UNIT_HIGHLIGHT" val="0"/>
  <p:tag name="KSO_WM_UNIT_ID" val="diagram20186151_2*l_h_a*1_3_1"/>
  <p:tag name="KSO_WM_UNIT_INDEX" val="1_3_1"/>
  <p:tag name="KSO_WM_UNIT_LAYERLEVEL" val="1_1_1"/>
  <p:tag name="KSO_WM_UNIT_PRESET_TEXT" val="标题文本预设"/>
  <p:tag name="KSO_WM_UNIT_TEXT_FILL_FORE_SCHEMECOLOR_INDEX" val="15"/>
  <p:tag name="KSO_WM_UNIT_TEXT_FILL_TYPE" val="1"/>
  <p:tag name="KSO_WM_UNIT_TYPE" val="l_h_a"/>
  <p:tag name="KSO_WM_UNIT_USESOURCEFORMAT_APPLY" val="1"/>
  <p:tag name="KSO_WM_UNIT_VALUE" val="17"/>
</p:tagLst>
</file>

<file path=ppt/tags/tag38.xml><?xml version="1.0" encoding="utf-8"?>
<p:tagLst xmlns:p="http://schemas.openxmlformats.org/presentationml/2006/main">
  <p:tag name="AS_UNIQUEID" val="7098"/>
  <p:tag name="KSO_WM_BEAUTIFY_FLAG" val=""/>
  <p:tag name="KSO_WM_DIAGRAM_GROUP_CODE" val="l1-1"/>
  <p:tag name="KSO_WM_TAG_VERSION" val="1.0"/>
  <p:tag name="KSO_WM_TEMPLATE_CATEGORY" val="diagram"/>
  <p:tag name="KSO_WM_TEMPLATE_INDEX" val="20186151"/>
  <p:tag name="KSO_WM_UNIT_ID" val="diagram20186151_2*l_h_i*1_3_1"/>
  <p:tag name="KSO_WM_UNIT_INDEX" val="1_3_1"/>
  <p:tag name="KSO_WM_UNIT_LAYERLEVEL" val="1_1_1"/>
  <p:tag name="KSO_WM_UNIT_TEXT_FILL_FORE_SCHEMECOLOR_INDEX" val="15"/>
  <p:tag name="KSO_WM_UNIT_TEXT_FILL_TYPE" val="1"/>
  <p:tag name="KSO_WM_UNIT_TYPE" val="l_h_i"/>
  <p:tag name="KSO_WM_UNIT_USESOURCEFORMAT_APPLY" val="1"/>
</p:tagLst>
</file>

<file path=ppt/tags/tag39.xml><?xml version="1.0" encoding="utf-8"?>
<p:tagLst xmlns:p="http://schemas.openxmlformats.org/presentationml/2006/main">
  <p:tag name="AS_UNIQUEID" val="7099"/>
  <p:tag name="KSO_WM_BEAUTIFY_FLAG" val=""/>
  <p:tag name="KSO_WM_DIAGRAM_GROUP_CODE" val="l1-1"/>
  <p:tag name="KSO_WM_TAG_VERSION" val="1.0"/>
  <p:tag name="KSO_WM_TEMPLATE_CATEGORY" val="diagram"/>
  <p:tag name="KSO_WM_TEMPLATE_INDEX" val="20186151"/>
  <p:tag name="KSO_WM_UNIT_CLEAR" val="0"/>
  <p:tag name="KSO_WM_UNIT_COMPATIBLE" val="0"/>
  <p:tag name="KSO_WM_UNIT_HIGHLIGHT" val="0"/>
  <p:tag name="KSO_WM_UNIT_ID" val="diagram20186151_2*l_h_a*1_3_1"/>
  <p:tag name="KSO_WM_UNIT_INDEX" val="1_3_1"/>
  <p:tag name="KSO_WM_UNIT_LAYERLEVEL" val="1_1_1"/>
  <p:tag name="KSO_WM_UNIT_PRESET_TEXT" val="标题文本预设"/>
  <p:tag name="KSO_WM_UNIT_TEXT_FILL_FORE_SCHEMECOLOR_INDEX" val="15"/>
  <p:tag name="KSO_WM_UNIT_TEXT_FILL_TYPE" val="1"/>
  <p:tag name="KSO_WM_UNIT_TYPE" val="l_h_a"/>
  <p:tag name="KSO_WM_UNIT_USESOURCEFORMAT_APPLY" val="1"/>
  <p:tag name="KSO_WM_UNIT_VALUE" val="17"/>
</p:tagLst>
</file>

<file path=ppt/tags/tag4.xml><?xml version="1.0" encoding="utf-8"?>
<p:tagLst xmlns:p="http://schemas.openxmlformats.org/presentationml/2006/main">
  <p:tag name="AS_UNIQUEID" val="7070"/>
</p:tagLst>
</file>

<file path=ppt/tags/tag40.xml><?xml version="1.0" encoding="utf-8"?>
<p:tagLst xmlns:p="http://schemas.openxmlformats.org/presentationml/2006/main">
  <p:tag name="KSO_WM_BEAUTIFY_FLAG" val="#wm#"/>
  <p:tag name="KSO_WM_DIAGRAM_GROUP_CODE" val="l1-1"/>
  <p:tag name="KSO_WM_SLIDE_ID" val="diagram20186151_2"/>
  <p:tag name="KSO_WM_SLIDE_INDEX" val="2"/>
  <p:tag name="KSO_WM_SLIDE_ITEM_CNT" val="4"/>
  <p:tag name="KSO_WM_SLIDE_LAYOUT" val="h_l"/>
  <p:tag name="KSO_WM_SLIDE_LAYOUT_CNT" val="1_1"/>
  <p:tag name="KSO_WM_SLIDE_POSITION" val="90*120"/>
  <p:tag name="KSO_WM_SLIDE_SIZE" val="738*327"/>
  <p:tag name="KSO_WM_SLIDE_SUBTYPE" val="diag"/>
  <p:tag name="KSO_WM_SLIDE_TYPE" val="contents"/>
  <p:tag name="KSO_WM_TAG_VERSION" val="1.0"/>
  <p:tag name="KSO_WM_TEMPLATE_CATEGORY" val="diagram"/>
  <p:tag name="KSO_WM_TEMPLATE_INDEX" val="20186151"/>
</p:tagLst>
</file>

<file path=ppt/tags/tag41.xml><?xml version="1.0" encoding="utf-8"?>
<p:tagLst xmlns:p="http://schemas.openxmlformats.org/presentationml/2006/main">
  <p:tag name="AS_UNIQUEID" val="7100"/>
</p:tagLst>
</file>

<file path=ppt/tags/tag42.xml><?xml version="1.0" encoding="utf-8"?>
<p:tagLst xmlns:p="http://schemas.openxmlformats.org/presentationml/2006/main">
  <p:tag name="AS_UNIQUEID" val="7101"/>
</p:tagLst>
</file>

<file path=ppt/tags/tag43.xml><?xml version="1.0" encoding="utf-8"?>
<p:tagLst xmlns:p="http://schemas.openxmlformats.org/presentationml/2006/main">
  <p:tag name="AS_UNIQUEID" val="7102"/>
</p:tagLst>
</file>

<file path=ppt/tags/tag44.xml><?xml version="1.0" encoding="utf-8"?>
<p:tagLst xmlns:p="http://schemas.openxmlformats.org/presentationml/2006/main">
  <p:tag name="AS_UNIQUEID" val="7103"/>
</p:tagLst>
</file>

<file path=ppt/tags/tag45.xml><?xml version="1.0" encoding="utf-8"?>
<p:tagLst xmlns:p="http://schemas.openxmlformats.org/presentationml/2006/main">
  <p:tag name="AS_UNIQUEID" val="7104"/>
</p:tagLst>
</file>

<file path=ppt/tags/tag46.xml><?xml version="1.0" encoding="utf-8"?>
<p:tagLst xmlns:p="http://schemas.openxmlformats.org/presentationml/2006/main">
  <p:tag name="AS_UNIQUEID" val="7105"/>
</p:tagLst>
</file>

<file path=ppt/tags/tag47.xml><?xml version="1.0" encoding="utf-8"?>
<p:tagLst xmlns:p="http://schemas.openxmlformats.org/presentationml/2006/main">
  <p:tag name="AS_UNIQUEID" val="7106"/>
</p:tagLst>
</file>

<file path=ppt/tags/tag48.xml><?xml version="1.0" encoding="utf-8"?>
<p:tagLst xmlns:p="http://schemas.openxmlformats.org/presentationml/2006/main">
  <p:tag name="AS_UNIQUEID" val="7107"/>
</p:tagLst>
</file>

<file path=ppt/tags/tag49.xml><?xml version="1.0" encoding="utf-8"?>
<p:tagLst xmlns:p="http://schemas.openxmlformats.org/presentationml/2006/main">
  <p:tag name="AS_UNIQUEID" val="1416"/>
</p:tagLst>
</file>

<file path=ppt/tags/tag5.xml><?xml version="1.0" encoding="utf-8"?>
<p:tagLst xmlns:p="http://schemas.openxmlformats.org/presentationml/2006/main">
  <p:tag name="AS_UNIQUEID" val="7071"/>
</p:tagLst>
</file>

<file path=ppt/tags/tag50.xml><?xml version="1.0" encoding="utf-8"?>
<p:tagLst xmlns:p="http://schemas.openxmlformats.org/presentationml/2006/main">
  <p:tag name="AS_UNIQUEID" val="7108"/>
  <p:tag name="KSO_WM_BEAUTIFY_FLAG" val=""/>
</p:tagLst>
</file>

<file path=ppt/tags/tag51.xml><?xml version="1.0" encoding="utf-8"?>
<p:tagLst xmlns:p="http://schemas.openxmlformats.org/presentationml/2006/main">
  <p:tag name="AS_UNIQUEID" val="7288"/>
</p:tagLst>
</file>

<file path=ppt/tags/tag52.xml><?xml version="1.0" encoding="utf-8"?>
<p:tagLst xmlns:p="http://schemas.openxmlformats.org/presentationml/2006/main">
  <p:tag name="AS_UNIQUEID" val="7109"/>
</p:tagLst>
</file>

<file path=ppt/tags/tag53.xml><?xml version="1.0" encoding="utf-8"?>
<p:tagLst xmlns:p="http://schemas.openxmlformats.org/presentationml/2006/main">
  <p:tag name="AS_UNIQUEID" val="7110"/>
</p:tagLst>
</file>

<file path=ppt/tags/tag54.xml><?xml version="1.0" encoding="utf-8"?>
<p:tagLst xmlns:p="http://schemas.openxmlformats.org/presentationml/2006/main">
  <p:tag name="AS_UNIQUEID" val="7111"/>
</p:tagLst>
</file>

<file path=ppt/tags/tag55.xml><?xml version="1.0" encoding="utf-8"?>
<p:tagLst xmlns:p="http://schemas.openxmlformats.org/presentationml/2006/main">
  <p:tag name="AS_UNIQUEID" val="7112"/>
</p:tagLst>
</file>

<file path=ppt/tags/tag56.xml><?xml version="1.0" encoding="utf-8"?>
<p:tagLst xmlns:p="http://schemas.openxmlformats.org/presentationml/2006/main">
  <p:tag name="AS_UNIQUEID" val="7113"/>
</p:tagLst>
</file>

<file path=ppt/tags/tag57.xml><?xml version="1.0" encoding="utf-8"?>
<p:tagLst xmlns:p="http://schemas.openxmlformats.org/presentationml/2006/main">
  <p:tag name="AS_UNIQUEID" val="7114"/>
</p:tagLst>
</file>

<file path=ppt/tags/tag58.xml><?xml version="1.0" encoding="utf-8"?>
<p:tagLst xmlns:p="http://schemas.openxmlformats.org/presentationml/2006/main">
  <p:tag name="AS_UNIQUEID" val="7115"/>
</p:tagLst>
</file>

<file path=ppt/tags/tag59.xml><?xml version="1.0" encoding="utf-8"?>
<p:tagLst xmlns:p="http://schemas.openxmlformats.org/presentationml/2006/main">
  <p:tag name="AS_UNIQUEID" val="7116"/>
</p:tagLst>
</file>

<file path=ppt/tags/tag6.xml><?xml version="1.0" encoding="utf-8"?>
<p:tagLst xmlns:p="http://schemas.openxmlformats.org/presentationml/2006/main">
  <p:tag name="AS_UNIQUEID" val="7072"/>
</p:tagLst>
</file>

<file path=ppt/tags/tag60.xml><?xml version="1.0" encoding="utf-8"?>
<p:tagLst xmlns:p="http://schemas.openxmlformats.org/presentationml/2006/main">
  <p:tag name="AS_UNIQUEID" val="7117"/>
</p:tagLst>
</file>

<file path=ppt/tags/tag61.xml><?xml version="1.0" encoding="utf-8"?>
<p:tagLst xmlns:p="http://schemas.openxmlformats.org/presentationml/2006/main">
  <p:tag name="AS_UNIQUEID" val="7118"/>
</p:tagLst>
</file>

<file path=ppt/tags/tag62.xml><?xml version="1.0" encoding="utf-8"?>
<p:tagLst xmlns:p="http://schemas.openxmlformats.org/presentationml/2006/main">
  <p:tag name="AS_UNIQUEID" val="7119"/>
</p:tagLst>
</file>

<file path=ppt/tags/tag63.xml><?xml version="1.0" encoding="utf-8"?>
<p:tagLst xmlns:p="http://schemas.openxmlformats.org/presentationml/2006/main">
  <p:tag name="AS_UNIQUEID" val="7120"/>
  <p:tag name="KSO_WM_BEAUTIFY_FLAG" val=""/>
</p:tagLst>
</file>

<file path=ppt/tags/tag64.xml><?xml version="1.0" encoding="utf-8"?>
<p:tagLst xmlns:p="http://schemas.openxmlformats.org/presentationml/2006/main">
  <p:tag name="AS_UNIQUEID" val="7121"/>
</p:tagLst>
</file>

<file path=ppt/tags/tag65.xml><?xml version="1.0" encoding="utf-8"?>
<p:tagLst xmlns:p="http://schemas.openxmlformats.org/presentationml/2006/main">
  <p:tag name="AS_UNIQUEID" val="7122"/>
</p:tagLst>
</file>

<file path=ppt/tags/tag66.xml><?xml version="1.0" encoding="utf-8"?>
<p:tagLst xmlns:p="http://schemas.openxmlformats.org/presentationml/2006/main">
  <p:tag name="AS_UNIQUEID" val="7123"/>
</p:tagLst>
</file>

<file path=ppt/tags/tag67.xml><?xml version="1.0" encoding="utf-8"?>
<p:tagLst xmlns:p="http://schemas.openxmlformats.org/presentationml/2006/main">
  <p:tag name="AS_UNIQUEID" val="7124"/>
</p:tagLst>
</file>

<file path=ppt/tags/tag68.xml><?xml version="1.0" encoding="utf-8"?>
<p:tagLst xmlns:p="http://schemas.openxmlformats.org/presentationml/2006/main">
  <p:tag name="AS_UNIQUEID" val="7125"/>
</p:tagLst>
</file>

<file path=ppt/tags/tag69.xml><?xml version="1.0" encoding="utf-8"?>
<p:tagLst xmlns:p="http://schemas.openxmlformats.org/presentationml/2006/main">
  <p:tag name="AS_UNIQUEID" val="7126"/>
</p:tagLst>
</file>

<file path=ppt/tags/tag7.xml><?xml version="1.0" encoding="utf-8"?>
<p:tagLst xmlns:p="http://schemas.openxmlformats.org/presentationml/2006/main">
  <p:tag name="AS_UNIQUEID" val="7073"/>
</p:tagLst>
</file>

<file path=ppt/tags/tag70.xml><?xml version="1.0" encoding="utf-8"?>
<p:tagLst xmlns:p="http://schemas.openxmlformats.org/presentationml/2006/main">
  <p:tag name="AS_UNIQUEID" val="7127"/>
</p:tagLst>
</file>

<file path=ppt/tags/tag71.xml><?xml version="1.0" encoding="utf-8"?>
<p:tagLst xmlns:p="http://schemas.openxmlformats.org/presentationml/2006/main">
  <p:tag name="AS_UNIQUEID" val="7128"/>
</p:tagLst>
</file>

<file path=ppt/tags/tag72.xml><?xml version="1.0" encoding="utf-8"?>
<p:tagLst xmlns:p="http://schemas.openxmlformats.org/presentationml/2006/main">
  <p:tag name="AS_UNIQUEID" val="7129"/>
</p:tagLst>
</file>

<file path=ppt/tags/tag73.xml><?xml version="1.0" encoding="utf-8"?>
<p:tagLst xmlns:p="http://schemas.openxmlformats.org/presentationml/2006/main">
  <p:tag name="AS_UNIQUEID" val="7130"/>
</p:tagLst>
</file>

<file path=ppt/tags/tag74.xml><?xml version="1.0" encoding="utf-8"?>
<p:tagLst xmlns:p="http://schemas.openxmlformats.org/presentationml/2006/main">
  <p:tag name="AS_UNIQUEID" val="7131"/>
  <p:tag name="KSO_WM_BEAUTIFY_FLAG" val=""/>
</p:tagLst>
</file>

<file path=ppt/tags/tag75.xml><?xml version="1.0" encoding="utf-8"?>
<p:tagLst xmlns:p="http://schemas.openxmlformats.org/presentationml/2006/main">
  <p:tag name="AS_UNIQUEID" val="7132"/>
</p:tagLst>
</file>

<file path=ppt/tags/tag76.xml><?xml version="1.0" encoding="utf-8"?>
<p:tagLst xmlns:p="http://schemas.openxmlformats.org/presentationml/2006/main">
  <p:tag name="AS_UNIQUEID" val="7133"/>
</p:tagLst>
</file>

<file path=ppt/tags/tag77.xml><?xml version="1.0" encoding="utf-8"?>
<p:tagLst xmlns:p="http://schemas.openxmlformats.org/presentationml/2006/main">
  <p:tag name="AS_UNIQUEID" val="7134"/>
</p:tagLst>
</file>

<file path=ppt/tags/tag78.xml><?xml version="1.0" encoding="utf-8"?>
<p:tagLst xmlns:p="http://schemas.openxmlformats.org/presentationml/2006/main">
  <p:tag name="AS_UNIQUEID" val="7135"/>
</p:tagLst>
</file>

<file path=ppt/tags/tag79.xml><?xml version="1.0" encoding="utf-8"?>
<p:tagLst xmlns:p="http://schemas.openxmlformats.org/presentationml/2006/main">
  <p:tag name="AS_UNIQUEID" val="7136"/>
</p:tagLst>
</file>

<file path=ppt/tags/tag8.xml><?xml version="1.0" encoding="utf-8"?>
<p:tagLst xmlns:p="http://schemas.openxmlformats.org/presentationml/2006/main">
  <p:tag name="AS_UNIQUEID" val="7074"/>
</p:tagLst>
</file>

<file path=ppt/tags/tag80.xml><?xml version="1.0" encoding="utf-8"?>
<p:tagLst xmlns:p="http://schemas.openxmlformats.org/presentationml/2006/main">
  <p:tag name="AS_UNIQUEID" val="7137"/>
</p:tagLst>
</file>

<file path=ppt/tags/tag81.xml><?xml version="1.0" encoding="utf-8"?>
<p:tagLst xmlns:p="http://schemas.openxmlformats.org/presentationml/2006/main">
  <p:tag name="AS_UNIQUEID" val="7138"/>
</p:tagLst>
</file>

<file path=ppt/tags/tag82.xml><?xml version="1.0" encoding="utf-8"?>
<p:tagLst xmlns:p="http://schemas.openxmlformats.org/presentationml/2006/main">
  <p:tag name="AS_UNIQUEID" val="7139"/>
</p:tagLst>
</file>

<file path=ppt/tags/tag83.xml><?xml version="1.0" encoding="utf-8"?>
<p:tagLst xmlns:p="http://schemas.openxmlformats.org/presentationml/2006/main">
  <p:tag name="AS_UNIQUEID" val="7140"/>
</p:tagLst>
</file>

<file path=ppt/tags/tag84.xml><?xml version="1.0" encoding="utf-8"?>
<p:tagLst xmlns:p="http://schemas.openxmlformats.org/presentationml/2006/main">
  <p:tag name="AS_UNIQUEID" val="7141"/>
</p:tagLst>
</file>

<file path=ppt/tags/tag85.xml><?xml version="1.0" encoding="utf-8"?>
<p:tagLst xmlns:p="http://schemas.openxmlformats.org/presentationml/2006/main">
  <p:tag name="AS_UNIQUEID" val="7142"/>
</p:tagLst>
</file>

<file path=ppt/tags/tag86.xml><?xml version="1.0" encoding="utf-8"?>
<p:tagLst xmlns:p="http://schemas.openxmlformats.org/presentationml/2006/main">
  <p:tag name="AS_UNIQUEID" val="7143"/>
</p:tagLst>
</file>

<file path=ppt/tags/tag87.xml><?xml version="1.0" encoding="utf-8"?>
<p:tagLst xmlns:p="http://schemas.openxmlformats.org/presentationml/2006/main">
  <p:tag name="AS_UNIQUEID" val="7144"/>
</p:tagLst>
</file>

<file path=ppt/tags/tag88.xml><?xml version="1.0" encoding="utf-8"?>
<p:tagLst xmlns:p="http://schemas.openxmlformats.org/presentationml/2006/main">
  <p:tag name="AS_UNIQUEID" val="7145"/>
</p:tagLst>
</file>

<file path=ppt/tags/tag89.xml><?xml version="1.0" encoding="utf-8"?>
<p:tagLst xmlns:p="http://schemas.openxmlformats.org/presentationml/2006/main">
  <p:tag name="AS_UNIQUEID" val="7146"/>
</p:tagLst>
</file>

<file path=ppt/tags/tag9.xml><?xml version="1.0" encoding="utf-8"?>
<p:tagLst xmlns:p="http://schemas.openxmlformats.org/presentationml/2006/main">
  <p:tag name="AS_UNIQUEID" val="7075"/>
</p:tagLst>
</file>

<file path=ppt/tags/tag90.xml><?xml version="1.0" encoding="utf-8"?>
<p:tagLst xmlns:p="http://schemas.openxmlformats.org/presentationml/2006/main">
  <p:tag name="AS_UNIQUEID" val="7147"/>
  <p:tag name="KSO_WM_BEAUTIFY_FLAG" val=""/>
</p:tagLst>
</file>

<file path=ppt/tags/tag91.xml><?xml version="1.0" encoding="utf-8"?>
<p:tagLst xmlns:p="http://schemas.openxmlformats.org/presentationml/2006/main">
  <p:tag name="AS_UNIQUEID" val="7148"/>
  <p:tag name="KSO_WM_BEAUTIFY_FLAG" val=""/>
</p:tagLst>
</file>

<file path=ppt/tags/tag92.xml><?xml version="1.0" encoding="utf-8"?>
<p:tagLst xmlns:p="http://schemas.openxmlformats.org/presentationml/2006/main">
  <p:tag name="AS_UNIQUEID" val="7149"/>
</p:tagLst>
</file>

<file path=ppt/tags/tag93.xml><?xml version="1.0" encoding="utf-8"?>
<p:tagLst xmlns:p="http://schemas.openxmlformats.org/presentationml/2006/main">
  <p:tag name="AS_UNIQUEID" val="7150"/>
</p:tagLst>
</file>

<file path=ppt/tags/tag94.xml><?xml version="1.0" encoding="utf-8"?>
<p:tagLst xmlns:p="http://schemas.openxmlformats.org/presentationml/2006/main">
  <p:tag name="AS_UNIQUEID" val="7151"/>
</p:tagLst>
</file>

<file path=ppt/tags/tag95.xml><?xml version="1.0" encoding="utf-8"?>
<p:tagLst xmlns:p="http://schemas.openxmlformats.org/presentationml/2006/main">
  <p:tag name="AS_UNIQUEID" val="7152"/>
</p:tagLst>
</file>

<file path=ppt/tags/tag96.xml><?xml version="1.0" encoding="utf-8"?>
<p:tagLst xmlns:p="http://schemas.openxmlformats.org/presentationml/2006/main">
  <p:tag name="AS_UNIQUEID" val="7153"/>
</p:tagLst>
</file>

<file path=ppt/tags/tag97.xml><?xml version="1.0" encoding="utf-8"?>
<p:tagLst xmlns:p="http://schemas.openxmlformats.org/presentationml/2006/main">
  <p:tag name="AS_UNIQUEID" val="7154"/>
</p:tagLst>
</file>

<file path=ppt/tags/tag98.xml><?xml version="1.0" encoding="utf-8"?>
<p:tagLst xmlns:p="http://schemas.openxmlformats.org/presentationml/2006/main">
  <p:tag name="AS_UNIQUEID" val="7155"/>
</p:tagLst>
</file>

<file path=ppt/tags/tag99.xml><?xml version="1.0" encoding="utf-8"?>
<p:tagLst xmlns:p="http://schemas.openxmlformats.org/presentationml/2006/main">
  <p:tag name="AS_UNIQUEID" val="7156"/>
  <p:tag name="KSO_WM_BEAUTIFY_FLAG" val="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item1.xml><?xml version="1.0" encoding="utf-8"?>
<s:customData xmlns="http://www.wps.cn/officeDocument/2013/wpsCustomData" xmlns:s="http://www.wps.cn/officeDocument/2013/wpsCustomData">
  <extobjs>
    <extobj name="1BCC2C28-871D-48CB-8BE0-2867F7803ADB-1">
      <extobjdata type="1BCC2C28-871D-48CB-8BE0-2867F7803ADB" data="ewoJIkZpbGVDb250ZW50IiA6ICJVRXNEQkJRQUFBQUlBUHhrTEZpRVMrck9zZ0VBQURzRUFBQU1BQUFBWkc5amRXMWxiblF1ZUcxc2ZWUmRiK0l3RUh3LzZmNURsUGVBODNtQmhrTlZVZWxKMXlzU3REeWJaQ0ZiRWpzeVRpbXErdC9QY2FFbEJwcElVYkl6czJQdnJwTU1YOHZDZWdHeFFjNEd0dHNodGdVczVSbXkxY0Irbk4wNnNUMzgvZk5ITXVKcFhRS1QxdE1ubDNUaWptdGJDam1PRVIwWjE1Z043TGNnQ29ObHoxODZzUENvRTZTUjZ5emludWNRR3NBaUNpSlkrT203cmZKYjZrb21nbGNnSk1KbUg5SFI2MXJ5djNUSGErV3RIT3p1TVRqREVncGtNTWRNNWhvbmhMUXBON1FvbFBoaWltbk90MlBCNitvZkxlRU1QcXBRUnp0ZTJBYXVVNGt2OElkbDhOb1FETnRwS2dEWTE3cENQenBIdUFOYzVYcFpjUlMwQ1pPQ3lpVVhaUU51a2JYQmU5V2k1ZTVieW8wQUtpSGJOK2VqT0xwbHB5d3VHaml2NlJid2pBL0NSWHh2TWxLUGh1SVJMM0NJNjdpZTVYcDlQKzY3dmJQNUxnbDYvZEFvMDRTdVlOTXdLL1ZpNUtLVlNtZjBMT21lakZFeXBrektoMHFxTWh6cjUxeXNSM1NuOVZlSG0xd1IwK1daaXhtbTY0Ym5HeGl5TDh3Y0FFbUZQR3pUd0c2UjRTYS9BR3BoTTlpNlBuRnNEdlNIK0VBSWYwVW00WkdoUEQ0UVJzZHl5bGFnVjk0MlQ3cW5kVks3Rit0cERpQWJWdEk5L0FiVXgzOVFTd01FRkFBQUFBZ0FXV1FzV051dWVnbm9Ed0FBTkJJQUFBZ0FBQUJ0YlM1aWEybDNhVFdYaFhieUROZHRjWmNDTGU0UmdoTUNJWUZBQ080bE9CU3BRZ3N0VXFINnZMMzF2OTg0NDl6Q0hIdXZOZGVWQ2ZaNzdNeDUxckg1dUYrZmxDUHZVUTNpZDVheWVjSUhRVzJtVUszNFlGWEFIMmNielBmYXhlVVJoNk9rQmtmVzBmdTc4aW9ka2F2RTBYODRGblN6L2hHREU2djRQajBmWkk2TlFWbHBPeFltVDA3aVRNTEJjWDkrY0pwT1Y1OXFFd2tsQkN6UGxmNWFvK0Y1WldPVE9GZlozaEZJaGtQWHlhK29lYmpRZWh1YjBiaVpRb2ZTVjdod2hTbU52bExrUFZjWE9NR3BGVlJjTmVsT0xCc1VCRS9OSXNpNDM5M1FNSkRsdWxUN2gzcllYdkRMQWduTlk1Y29tMU9Ha1JuamFwclQyMWhLNzVpZVdrWVZJam1DZUxhRUtHczZpWXYwaS9IQkgzMlRGTEFaSjMzQWF5bTQ2V3AxMTIzS2tHRXI3TG1FWWdWQWZrWjhXaVJscGFkUDFKaStreWVCVVVqTCtocTZZNVdObUQ4T3pTZWIyRTBONXY1VlgyK3ZmKzRidWs5bWs3VW0xZzlIbURyYTVRQmNyQlRVbUh0L0hWdE5CSDU2RFhhdUx1STF2bUR3Qi9SeDBMVlRCckxheURXbFFlcFVKRDVzTjQrS3JZZjFoNkZpb1lENFU4eUF5SWFnbER6SUQ2V1lUakd2WkgzNlkycC8wTUd6cGN4enZ5NWZFWlFVUWZhdldDU3IyRGxHdmM3OEJFVW5GN1BZc2RhSkNmVmE5MlJYcnZCVjZrbmJYNGg5ZS9FUUx6eCtiQis4ZWpIWlh6RnZNaDgxMHZFZktzdWJhb2pTZ3FFQ2dIMUhVWDJvSndERzFYcjdXVVMxZkNLeDNpQkF5TGRjdys0T1JkNWZQK2VCVWllR05iaCtLeS9ERnZaM3ZLRXlOTjJ5WDYrQTBROU93bUdmMzZKMEU0VTZsODk4em5idm1hQitUR25SaWRBU3FhTWtaaWIwS05xeXNKUGQ4NytJdmJVYzIzSm9pZE02Sm1weHVFRTVEVWJBbzI3MW1qM2tGSDIzUTRFdzhmdDVsVGU2Qm8zelB2dG9WNXNqUG4zc3lXV3lFQkI2dFQ4aFJQRlVtaWlNL2RlRE41VmJieFc0UHM4M1dkNWNxYUM4bStqaGxxYkFVRWhqdC8veHYrNG9mSGdnQjk4RXhtbVlQdzJjalJ5RDJyb3JnNUJnTUJNSUpIT0h6WkdqVG1KWlN6ODNacHNDek9seWVnMUR6SW1rYzh6RzdTSFpIUE54NFZlWmF2dlhmYVU2RnYrUC8vTC8zZjhCajZGaE5ueHgwYzJkb25nbjBZZU1DSzluVmVyaXNjZHM3YWl3RmlaVHlmN2pmTlN5QVlDaS9WTi8xb0FrRnlOZGpabi9Wek1DK1U1bk1DNnlxeVAvc0kvaVFoTnZCOW4yZVRiQUVvYUNUeHd4UkY3T3lXL2xEa3VHWm1ldlh5alkrZU4vTGdBMHhsZ0czOS9jcE5UZ1FwNVE3Wi9PYjBNakloMmtMRkxIVDZsNmZ6TjFVQ2s3RXVQKzZ0NXZzRnRMR21zOGpUSEtac1BEVzNaaE5URktZK3RpNW56dW9kdXFZd0JFODg1K3laYm1nUnBmVEJvaExmM1lMdU1aMFY4ZnVxazkzSnVKaE94amYrTDBPNlI0dzYwU2pOdm9KWWJiK1hUc1REcm90KzU2SDF3aUpTUmxuOVZObmpOUUtkNldtd1NmNTdOeGE2VmxEem5qWHpvS25OSjQ3ZWR5YW5nUEpycHAvR216YU85RVpocUdRaFo1M0c5WlhSKzJGb2x6NmhrSFRHeWpWRUpESU1obHc2ZlZiSzV1QXdPQnYvelpud2RGdlBiK2U1OHQ5M2tCanJIOFdPdFk5YUtCNXBsRjRYcERHMHQrUmE0WHFjSFVZWGREOGZXWEE1aHN5blc3Z3QrTk94bGNEcUpCdVpsUXhVWDErVXZGVG1xdENvVCtzR3Q3MU82cTRTUTVmL3gvc1JkMnpBazNOcjF4azRpMTQ1cWZnREptT1BiTFNVcHpmNWFDQ3BoRnZ3RFpEa1o2aEZxRHdBMDRUZG9iWXAxdjI4UmFoOE1pOFhWaFJYRjAzTkwxTTFCODhtMmZiSTh0UUQ1Ty92Ry9NOGlCMmJRNEdIeXc4aDkrakxJYzhQSHhZbGhSRkxnVGNmSVFhYld4R3VRSDAwUkFBYk1GdGlpTGxhU1FQTTNhTkRwc1gwSDdJUXpucGZ6Vlh2MVJPQTRMaFhRbXIvcTRxUnZwbUFCTnBQeTNHUTAzb0JVMEh6OXJzb0QwUXZUdzgzUmZORXBQZTQxYVVaK0plZS9TUzFTR2hVUWxTa1RNaUlaM2dyaGVCR0JhL3ZjdjUwNFlYWmRhZWE3TXloV2ZsS1B2VVRCRW8yZEl5cGZQc2Frb0dZRTgrY3Q2MlozeGh1UkU3dnBsWWtBZGNEYTNhZDZ2aFZJb0thQTRXZE93VUN4R29WNFR4MWVSUldvNkZSd3JuWVQwek9HTVBSWnFMd0pPcDEyTXh3NlZLU1FQQkVGVUhOQlo2OU50Z2Fmd1J4Y3BmVDRzVXA1WEpzOEFtRTEwT1AyRmhVRTNnNVNURGd3b3NvVUxmYkxqVndrOTlmWWt6anErLzJlZXE4YVpPZFBhNTU3ZG1EZE95bmx6dFdCZ0pTMkMrK1lWMkk0K2xNYnZGbm9hQmUrMzVIZFU1dkNoSi9qOC9ZNFJXRFhoTElrUCt2YTRveVJHeHJlSG1NL0Vkb2xIdkhPMHVHMmQ1SkJCS0dkVTdhMzh0dHBoMEtXUDVCNDcrY2xFSFpFT3JYRGpMLzg3VHA0aTRLU2RtVEVnNDQyN0taVkpDKy9ZOWlFNW1oY01nK1Y5MVdRTUdHaklrY3NtTHVVbW5tU2VrQkc5dDFwUm5VemprdXhTZEpjbkhQbU1xREZXMUI1emlLdm5qaUxyem1mTjV3SlNBSVRuTGplZmNvRVFxV2Q2U1daUVBBOGlWRUlTenpLMWFsNnZnendCZDdLWS84ZDYrWm9acVpmVWtNZ2E0U2pqZ1pCcjkyOFhFWmRZMlAwTkZDOXk2Q1VhUVdkRFFnZkE4WnZQWjRNczVJZDBvbTBNdlhDV1RGd0szVGJIOTVqTkowbUZnOXZTZnVYRVJyeE1QN0s3UGM5Uklqd3djOHhFRE43TVVrNlIwb2NGeU82L25GOEUzNzY5bEJmbUtNRjJxbVhlbVdRTGR1QXhWajR5Q2tHQ2p1cWxtdDU2UzY0cGxVMWc0Y1d6dGV2aVZLUUV4NjZNMU1ES0p2MzNlc1R3N3VaTGp5WkxHcHFTa2NIQTRCTGxlVFMxZTBOWjAraUtWZWFvTnhrb0tDU2pIbit2dFFBemxLM1ZyUkFaUE5rWFJ6MGo4dXREVWxLQzdNREg5RGREMUplQThNeEl2L2tkZDBZY2c5ckdnYVQ3ZGdKZmNFS2MrL2V2TjRWRzZaWDQrQjJsN1czM2NIRWk4L1phdGV4cDFFdHlHMHZzcm1DeFgyQ2NkbXdHMnE5Y2VOc3g2RHhRWnJmSEZFeEdtWEp1eWRPS2hTUlNDMFhxVEJlTXhwMEJmNVQ5eUxhNGtTaDg1dkdGLy9qdkI1QmFSM3cvSDRCNlpkTzQzMkxXSkxYNzNLR2k3aFRFUHBGZUdVK3U0aDE4VUcvOGF3NUxOa3NDeU5qTHpINGo2NVlxMkV4Q29UQ24xbmtZbm1BcWpzL0s4VGp1eWhQQUlYZ0xTbm5KWU9oMVVDZWpOZDZ3WUVJR0hCN3FDLzN4Znk5NWxNR1lpV01uL3l1UktoU2NPeTN5eXovL3dTNFNJbzlNT0RqTHZrQ0tudGd6TlBjK2pxS1FESWt4RHdYS29xUjdwZkw5WGRQcXRoeEw0MVVINS9PeDVXNUtzYk5paGozMDNzc3FJaU1Xb3UxOThHMG91RUFuWnB1cDR3Znkzb0VuTHFTTmhyUzBPV3ArVTMwK3FVdlVnYzh0OXUwZjl0MGc3WUJIM0hFbEdobEJiaU9kUWE5ZWRZaDFjTEVmbGJNNUdmajZWUC9nMERKN1VvWGFFc3VIbzAxVjF2TGN6bUtldVFaREdrUFczZGNBazZmd1VNZ21XSkozUkR6dERkdCtSQlUwa3ZiREFxYWF1N1E3dUk2SExQazdSaFdFRjlER25VR1FKWm1DTTZsM256bzVXQXlNVzZlRm0yUFV4QVdoeWxBY01qK1c3cGkwVENhYm52eSs0bVc2U1YwTnUvTGVQakh2TjE2THpva2p3ZmROSHNwMUhZLzNrUzB4NkVjdDQrVEJacUg3cmZsMW9DUDZPQ2JOVElMSGwxRXFxQUNneWR1d1ZYRFVSVmNMTlVqODlXTXE1R3l5ditFOEY1YVlvNzcyQ1VMY2R2SzNHdjNwdEJtNzZFemRydi81ajV0NVcxM1hoZkdEUEcweldxbFZKVjRSQmhJNkg5M3pOYmFycEFQam0xVnhQYzYrWDVjRmhvQ2tWMGZiN0w4MDkwbVFUdS8yNk1JMHVxNUpScDZDbWpvZEo0YzVmeWVjNU9Od3BOVnBqa01PY3VJWUtzZW96Nmk3OEFVWFJMTUNhYUYwZFZGZnhZcStGSS9MdW02K0JJQmNCSHJIbmlqQ3AwVVdtaFRRVWkrRjVmNUxyTlJXaDVHSjZqTEVXY2E0TEUvZTlLendRdTQyMldlWlAzTWpKdXRZRWg4SWlKalhKWGVaMHBicUYxT05pTlJHbTVIRXJ0NmR1U29BdXBFWXBZdExDTGFaTlFFSnRSR0diWUdva2lndEhYWE03aUJydlUzdC9pbWtGK0JlSFgvK21vaVVRM1hlNG5PeDRLSFJEbG9OOGlCdVd5MDdubDNjSzJ5MFd0QWRMQmhjNGFLcUQ3V1J6U3NNZlIzcVF6T21rZE5VUVdCR2IzZVgzaEJpd3VuSUVqdVd1c280TVdTbktaQ2VwelV6Slp5L09iNjU2M1pmaitma3ZlNWZQaktadkx2SGlLTzUzK01jQ2dFNjNkUW8vN2Z0Zm4ycTBoTG5QOVZEYnZ4akpBKzh4bTRWbFVWVklrUjJjcDdTTG1OWE4zNmE2ZmNzRVRuOWpHeW1QclB1R3RWY2RBL0JZZy9iWlkwRk13RTJTRCs0YmxmZVBXNHBBT3JKcm4yWUd5RTZXWGhpQ3hMa2Vac1FSU1d3djM3SGtvaFk1OHBjRzdoS1pOZHYzOFFIOWNLSiszVlgzMW9EVm4zYW9aSG5iN1p2SCtLZVJFSTZ1UUMyN0UyV2NrYSswdEM0T2p5OENTZWFIbmhJNCtOTnQvMU1uQUFXQkhZNm9xMzY2dGtxMWFYZ21iMklNcVBpTkJvUG9mR1RBZXdLVk92NUh3SjJRejZNR0FBcUhmSDUvRWpXdWc3UW5ISXJncWpsYXhsOUtQWmhiSmo1YWJlTEt3SnJNTlB3MytldHVIWTdOcmtyOSsxR2ZxODkxdlVWd1ZGMnU0NUozRnIzS2JjKzNsNXFaV1Rzbk1iUTh4MFRjT0pHSWxQQTNybFI5UFY2WW9va0FvQzlCNzJpaFpKTHpyZTUxenp3QUxqcWlRTnJHYmttNlVKWklnaWUwVnEydE0vS2FyQi9LRGVkblNyUGwwMWRnSlB3OGNMZ01FNFR1cXZQN203dWoraUxRT3gwcXJWSzZDdVNHSHpJVVUxV0dEZmI3RG1mYzdFbEx2SC95dktnZmV3N1JRdHdXbVNYVkE2dEw1SUVUWm1SRkl5TTBLOCtsOUZEbTNZSWpiazFvOVpvcWMxOHdESVJaWHk3K2IyNnNXQ0lRSmF2bHptRDkvdGJIZC9FNFZLSVR6MFdLRFJQNnpoejV2VW9RdVN5UFdIMERLZWp5RXl1d3BmQ29iOVBpN3JWVVh5VVFvMlpSQUFNNUhMck53QTQ0K0JtZ1RWQi9rVGVBNUZFVUFkU01zaExsSnEvWEpGWVJMc2w4VFR6SC9FaUp6Y3huY0MvN09ucXU4ZGZPUlNVZmJIUlpuK0IrR2J1UXZ3SG5iWExjSGNDSHRVZGxaTWpjaU9QM0ZyRHBDN09yOE1kUStXMDJzMFFjdXFrN250K1M2a0RaMy81ZjZvd3pxSGQrcHhMbVFBUkt4MDl4L0VZenFvaDlEdzMraVkxSlVDV3VQMTlFVmJ0eU9YcW92N0tzZW4vbC8rdi8zLy9tdjcyNzYvSlZlY1NlcWRWdnlyRWxDNjkxNkNtQjY3RzArb1Fsam9Nb1lpTUhUNHZ2eVJXZWVpaU9RZFBUdE5uektZOWhvVGp2NmI5L1huQWVyL1dzSEVjSUdMK2RzdXNUb1JzUWFqWmF5YndpWjN2VC9jZEVRRDdxUnhuWG8rUUg0a0hOT3Bsejg5MTZGelFuZHltUUdCdCsyMjhZdkpuUEtzU2RwRFN1NTlLRWhkMVZJcVVRdFErUERaRUFWSWpoVUk4d1V3YnV5MUorZE5UV1NNNHJHMml0bVNKeU5BMnJ0NFhnanpWRFdQeG54SW1zZFh2SkkrUlV4UUlJSEdMODgvNTA0d1pOZnRnSHAwdnNUYkMxM2FKZWNUN3N6Zlp5cXJJTkMra3FjMTNUa2RYME0xcFExTmlGS2RSaXVtNGgzV0JEb3pQckorL1paRTFEdGhOd0xEY1FDYnlTcStLa1hGTzdNU29OWVJjMjRkOUtoaHJtTFVvczZQU0lINEdLSE5uODlTeCtGWWk1UUFGK0FKUG1mUW1jVjI0TTV4NCtoWnZVMmYzVlIxY3hUK3cwTUd4Z0FOTjhjQzBSZ0RKUndKb0t1dDk3K1ZlRlYzTytGQy9tWEpmbG9yMy9NVUpZdVdwZ3ZxSm1FOWo5N3MwTVp2TWlYakt5Y21uSU83dUE2WDVyZjVRM0RGa3JXNVgzakNzK2FOZVRFZ0ZGUlNCdUp1aDNsd1lDK0QzWnpMNnovOVpOaENpVTBuL3lTaTNUSTNjUE8zZi9aOThMQnNDR3FDSTFteXVNWmcxOWUrOVN5RlRtQUJwVzZSOGU5eU10R3FJY0JHZ1pLZzR5R2RhVm1LZmZJWFRzZ2JWMTYzZFZXRHF3TkpweWthNnFwMnFCVWw2Wk1BcFYvRTNTbGVSQ09KV2hpRlFFUWhEc3pCWnJlUWlBakFVQVAySWtsSENSM292K2o5UVN3TUVGQUFBQUFnQS9HUXNXSXRkYVd4MUFnQUFld1FBQUE4QUFBQnRiWEJoWjJVdmNHRm5aUzVpYVc2TjA5MUxVMkVjQi9EZjcreHNiVGdPaUNPSURBeEdrRkJnQ1VFSWxXMWdMOVI2SVpRS0V0eWNVK2U3Z1ZadVRvOW5zK2lGT1d0YXppR2JYcmpsUzFIYnpLNjY4cTZyTHBNOXp6bjdHN3JwMlRxVjVvS2Rxd05mK0h5ZjUvZmp3ZXdYOFNseSswMjZNN241ZDduWDBXTTFVQitBZXpYbi9RQVdpd1NmdDZ3UysydW91MUIzRVMvWnJ1aXUybXkyYTdicjFwYmU1dnR3RTI5aEl6YmhiUkZnNGM0RXdGRjNPYlp5Wmw0ekRIcTdFU3UwRm1sNzZJZFZDbityQm13ckZoeW9CMnd2RWppTzNBWHN6QWNQUU85a1FabkZQOVJ2WVlHakRyQ3JTTUNPQ2RpakJxNWZRU0xlWXBWcTE5eUFmVVdDcmN1RGdBTkZBZ2Q5Q0dqbkR2TGNJODBJYUxsOW82ajNvc0dEb0VNY1JjNkhQSEplNU1uNEdsMWJsSU56TkJHaW5qZ1puOHlGeFd3cUJld3psZ2thaDlOVm9UWHBEcHNyelpWL2h3bm80Q3A1Ymh3MUl1WnhQK29sTkV3VWNMK0tTOGp2WmRsK3NoL1c1ZkJZTmhPVG40bTU2VVF1K2pMZnBiY2JXdlBIWjFWVlFwVmc4VGQ4UDVXL2R6bWdzNVFxS2owbk14czB1RWxTczR5bkhpOUp4VlM0ellnQzErSGVnUStacWhsKzhpeWdxeFJjV1k1UjM1UWNYS1NodHpUZ29iTkpPUktVbDk0WEh4dHJiR2VObXU3ZS9oMlZwdU9uMVhWMWNJY0tsWUhmbFpQL1ZrNnkwY1c4ZERuNm53S25vZE9vTGRnQ0wvRHNPdXROYkMyUkU0RHVVdXpjeEJNbEx0TFZ0QnlhL21PcmNOY3V1QUViMlp5K25nUHNMZ1VtajBOa09hWWtWMGd5UXhiQ2ltK0RmRnlWMDZMaWUxUGdYWWFlWGZ4MmVKaWR1Nm9ac0xjVW5sMWZYa21UdVJTWmljanBNVGtUSXVJckpURlBwQmNxMzdlWHI3M1JEZGhmQ3E4a1BqRk1TVTdKakZ4YUoyT2JxanF3ZXliZVFmYTh4QkdBbjFCTEF3UVVBQUFBQ0FEOFpDeFlkd1drTm5RSkFBQUdWUUFBRFFBQUFIQmhaMlV2Y0dGblpTNTRiV3p0WEZ0djIwWWFmZDlmUWJEUHBqbkQ0UTJ4WGNSeXZBMFFGMjdscGtuZldKdTJpVWlpSU1scHZFOHBrcmpGWG9EdEluVjNrMTZEaGRzK3hONWVkckZySisyZmlTVHJYK3hjUlBFMkkxRVdaYWN0YlNRWXpYQyttZm5tTytmTWhkYmNxM2VxRmVtMjIyaDZmbTFlQm9vcVMyNXQzZC93YWx2ejhsdHJ5ek9XL09yQzNLcXo1VXBYbCtabFRTVS9RTVdQcmUzVzNYbVpsTWpTNjA0VnAzdGYvYnYzMlpNWklFdnYrSDRWVzVPbE4zYTg5VnNyVHZQV3ZLekt6TTVxdzY4M0YrYmU5alphMjlMMWVSa2lwTW16QzNPdnVkN1dkb3ZrQUdnYkpLZDBnM3l5SVZCMFdWcWs5bGFKSFZKMGt4UVp5S0lGTUN3b3J6ZjhTb1ZXVkJWa1dDcTB3K3liTEZzbk9iT1J2bHh6ZHYyZEZ1NUN1ZTZzNDVHVHh6UnE3bm9xaHoxTFc2ZUczZldXMzdoYzhiWnF0T3ZVZEdCdjJhdFVsdjFHMVduaDNOV0dWMnVWM2RaT1hWcjJXaTIvdk8yNkxUcW8xOExrOVRDNTZLemYybXI0TzdVTitwSDZDdzhWWU5jelYrRVB0aWxMYjlVOG5LeFdaZW1hdTlsYWNScGJIcGxKTWtOK1BmcnhUVklwbXJIbzQyNVVJem00bDJ2YmJwVk5OU0pWSEsvMnJ2OGU4YTEwWlhNVGo1VW0yWFJmMldnNDc4bjlLaVcvNGplb2x3WldXQVdTaDBMVGErNmRaRlo1MjZtN1lkNHN6Y1NlcGRta0owRFZnbkJiV1NuNXRScjFPV201NGRTYW05akJrWEJTNDdHa2hvRUVWSUFVSEZuY1VOSnRVekdUd1RRYmFZQjJoMDFtTXFwajAzek5xL1VmWSttM0IxMmhubm1UVEdnUVVITC8rWkpUSjU5cFdaQkhqUFlIWGZZcjNnWnVoL2s0ZERmdDZ4cU9LaEtMeE1Bcm01dElKNzk0NXR4Ti9CbGpsUVZrMzJDUTdQZHZOaklvM0twNzI2MHNPUzBIRDNhbjdqYjZQbU1Hd3JMZnUzN1ZiVFU4dHpsSTcwcWxpdDkwTjVnN1Z2emI3cHEvTUVlZFBtTXBFRnFHbmZRNmRUcXdGQzNsODZCNmFhY1JzV05yR00xY0l6TzZtclp5bVpSZzY3YVZvbzVGV2dsZ2UzYS9XNUY2SlJxSHVnSlVhQ1VyTGdsYm14MzBkVGJ3U0ppa2pxS09McmQySys2QUpSWmRETHZWbG5SalFIRTNHYVBoc2l1MURWWUNnR29wQ05JeUhaa0tJcVVSRUVqTEZmZU9UdzNqQjNBMGJPUElyTG5OWnRBejJuQWNUUHJVd1dRZ3BNQUNUTG1EU1ZNVmdFekFoNEdxR0xZRzlGUklqdzhvVFVuSjZ1VUFGOUJPNFlJQkNpcWFwWUpVUlFvb3cxUndFZVFEaXRQYStlREpRR291ZURLbmp5ZWJSNVFGbnFZcVRqTzVxTk5aeE9tczJuUngwbVFpU3pGeWdKS2RDNVR3c2xoSnMwMGZTaHJrOEUydVVBSy9TQ2loQ2FHRTQ0U1BBTE9mejBNUjZXUm9BcWhqbUFpcXhvRW83TVVNeHdiRm9hNFlaaXBXRmtWVlNzSXFTNklxa3lJUVFOUEFOQldYckJDRkdyQUhnZ1oxdk93YWdrSUFNc0dRUGpabEdLWjM3Z1VJSndlaEVFSGN3T1JyMlRoQUhvR2c4UUYwc2ZqUjllRXFsaFUvK1J4WElHZ29oZ0EvcG9iWENBV0MwZ2d5cGlWalFPZHNhY2ZVTWE2TmNZV01aMlNVa3ZIcWpKSXlibWNueFNKU2RVVk5yQmxETENKa0JVZzE4ZW83RnkzTDU3UmpLQmJwUUFvczVvNUZJWTdVU2FWc0JpaEFNeXpUblFIODNka3dMSW1yam9TVXVPbzVJbXZVWGkwcnN2STU5eGlLTElOM09GUWdhM3JJNHJQK21PZzZnMEtkUWFBdVdKOU1Pd2NNcWVGT3kvRnFWemRjUndBZ2lQQmVDc1ZSWktBUVJ1TmRrbzROb1pFeFQ2NFRXYXlycXJPcHMzMU1XSC9reVdObWNIRWJ5b1FrY3ZQSWR5NWcxODJoWnpVWTNjWWlPdWM4MTJwQVFmb3c1NUkyRnl2KytpMkpwRmhQUXY5eVJoY01qdjNRbHJhZGhyUGV3c2kvZW9NcTM3SlQ5U3E3ODNMN3A4UFQ1MGU5eHc5Nkp4L0pVdG43QXdrN1BOVkJCTXBTMytncm9iRlZiR3VyNGRTM0EyUDA0bnBleGx1SmNwMjRqamlZM2N4U2I5WHIwaXA3c0hTRDlibFZENUx0Qno5MGZ2aW0rL0NMenVGKzUrN1g3UWQvNmozYWUzRjhQRGZicW1NdjFNbC96TXJzd0EyRHJCaXR2VXMvTVdhRGwvQXUrTks0REFkU055VnN4blEyTGV6R2Y4VFNJYmFHaDVoZExMYkJNakxZRUt6aEdXakQwQUVERTFxTXVwaHRTcEVRYit4MEVHOFpRczNTQjFTWmFyMGtib3NSSlZJMGFLQ1lRd1ltUThaTWt2c1FCeGpSclNjSSs4N3RBKzAwc2pHUGEwd3V6R1FmU2lNSHZzUnZOZXg4YlBLRWs4K3h3Sjg1bGF0cndra2I2dUZGZnNzbGJqdExJNTBsbXJEc0VYK1oyL0xpeUlHVVJqNnh4RWZIdUtKTS9STzhRM08xU3Q3VDhac0R1UTVsbHE0UHdtZXBuNmtvMHpkYW12SDNZYXo0K3pBbytUNk1sWG9mcHE4dC9YN3cxQnRHMVJ0Yjk5WkY4bTMyZDdPaHhpQ2dXREdWTVJWZElEUHM0bjhxR3A1VW00eWFEWk9yWm5SeEsyU3hya09rSmIyT3hUenFkYzFXRU4vblVGVzBYS1Y5TUdZdEdMT21rdC9FbU1lVGU4U1QrNzdkSVhJUHppRDNhYUh2ZmZia3hYOS83RDY2LytMWlFmZXZlNzFQRG50UC9qNisrc2N2YzlmOFNJNDIyU0tBeitKWlZ3QVVzanp0RnN0L1JnTVUraUloaXRuZ2oyRFMrdUlCakxGcnlzalBVVElmVHRCR2pLRE5KRDhiU1g0MlI5SXp5a3JQd0RBWkxRanBHZGhRMFlSM1dXcEJ6MmZaZHRHcitDSDBiQ0ZGNFBLQ25SUHMzUG53by9iajU1MkhQN2VQUDhXTTNMbjdmdnY0SUZjdXBndXQrRjdOdWdTQWVvRVV6V0E3QVVXTERSUVVmVDRVYldSZVFkdUdramlsU2E2Z2RVTkpIeFhtZVVYejI2Tm9hSUNrMXhNcjZJRmpDNDRleGRHblR3ODY5ejd1UHZ5bXMvK3Z6aC92ZGo0OTZuNzVzUHZ0Zi9JNFFodEMzR2FLdUFIRXhJM3d2d2tQMlNaYlgxTkFUN0srRmhvb3lQdDh5TnNLeUJ0SDE5RGxOVFJTQ3oxTnNhUDdjQXVLWHhVRGVCYy9sRWpPbmJ6Qnk4alZHTlpKTHdOTGlkd1JHWnJvc0FPQTRhK1h2eFJNclU3OWhPUGcvYzdUSjdteU1VcXhzVDBtNVVxdisvMWg1THQwcHBDY1pPa3NORUNoUFFGN1Rsby9FL3R5N3NpeHB3bjZNbnVhMjg4eG5UMTByTm5FSW5JQW5wOVltREd0Z0FtdE1KTlNBVWRKQlZDelNnVklIOWttcE1JMDZBMDkveVJHVTR4Q0trWktoVzBublJ4WEN0MFFMZW9McFNESjNnZC9PZjE2ci9QOVNYZi9rNEZTNUNrVFlMdy9iSnFlVEZBNFRpSVRRZ09GVE9Ua3ExK1RUTUNzTWhHOHh5K1VDUjJ3UDA3am5nYXBSckdqeUxLandPdVdoSmZqT21HcW9nUDZRaWRJc3Yzbi9mYlRnOU9qNzlwSHo5ci9mSFI2NzNuN2Y5OTNUL1pPNzMwK2dWb1lLYlVZOTU1MFdtb3h1QWc3cTFvSURSUnFrWk92ZmsxcWdjNUhMVFNqMkZRVWFqRjl0WGh4Zk56OTdxVDl4WEg3OFpmZGsvdmRaL3Z0dlgrY0huN1YvdkJ2dWFxRlhxaEZvUmEvUGJVd01xcUZiYWV1UE9OaWdXeExlQUpsa3ErNktjUmlwRmhZZXRMSmNhMUF0cEw2anBOQ0t5SjN5WWMvWVdVNFBmcTRpL1hoMngvYjkzL09WU0xNbDBNaUtCUW5VQWhoL1VJZzhuSFZMMTBmNkplQUx2enUvMUJMQXdRVUFBQUFDQUQ4WkN4WWFXVDk0TUFCQUFER0JRQUFGUUFBQUhKbGJITXZjR0ZuWlY5bWIzSnRZWFJ6TG5odGJLV1UzVXJETUJUSDd3WGZJY1JyYmRaMGMwS3E2R1FnQ01vMlAyN0xsbTNCOUlOWnhYbnZBM2p0TytnRGlMNk5vRy9oU1QvV0ppeFFNYjFwRHYzOTgrODVKNGNkUElRUzNmUEZyWWdqSDdkMkNFWThHc2NURWMxOGZESHFiM2Z4d2Y3bUJ1dkhpekJJNFEzQllyMVl4b3ZiWWxkRjBNazFhRkFYbzBzZmIwMkxoUjNMaDI0WG85R2NoenlMUWFBaFI5czZCK2VOUkpUNm1KWUNsS2dIb3dHZndwNFFZdmZRc21oMVNpMnZyWjVHV29hdkZpazFDQW1tYlc4Rk1rZExJT3NMS2Z0aHFpVlV4UXBaNVdtWmNCOFBZeWttR0dYd3lYSHUzckZBSFR2VXRrR1VXaUVvYXVYZThNdE9SY1JOL3lwV3FFS1pyN2lZemRPc3hBck9mYmk2anhyaFZRVDgvQ0MraS9LRzlCcmg3bTZGMHpyUnNSS2VackU2RUhEMVZTOUlmSnhGbXhtZ21vRS95ekhIeUNqcnpZT0ZtV0VWSy9JRm5vZmlFZXEyQjRKQktPVFN4MStmcjk4ZmJ6OHZUei92ejBiTFZ1QmVDYXBlWFV1aW9wbTNpanRsVStxc2xDQ1h3M1FwZVY3dGYyaTZsYnR1YzAxamVNQmQwM1BIam1ROHZqR1RtUVdMWDRIMkdTYXFBaW90a0pkREtXWnFPT28rNndSWlQ5UnZ2SGtxT3c5bS9DeEpZZTdXVlZVVXFYNmdSSzFXYmR3d1IwUGdHcFl6K1JkUVN3TUVGQUFBQUFnQS9HUXNXQ1R3Mi9nNkFBQUFPZ0FBQUJJQUFBQnlaV3h6TDNCaFoyVmZjbVZzY3k1NGJXeXpzYS9JelZFb1N5MHF6c3pQczFVeTFETlFVa2pOUzg1UHljeEx0MVVxTFVuVHRWQ3l0K1Bsc2dsS3pVa3NBYW9wenNnc0tOWUhpZ0FBVUVzREJCUUFBQUFJQVB4a0xGaFF1STlnTEFRQUFOZzdBQUFKQUFBQWRHaGxiV1V1ZUcxczdWdk5idE5BRUw0ajhRNld1Y0FCYk1keGZpU0hxaTJOVktsRmtFUndYdHZyWkZYSEc5a09iYm56QUp5NUluR0RCMER3Tmtqd0Z1eXUveExIbTdxRkpxbTdQdG16c3pNN005L3V6SHB0Yys5aTZrbnZZQkFpN1Bkazdaa3FTOUMzc1lQOGNVK2VSKzdUanJ6My9PRURjelNCVXhpU080bGM4Wk4wL0tJbk4wbUhsMkFLZS9LUkU0QnpXVHB5WFdoSFBablFCd0Q1Rmo2bjkwbkh2UE1oOW5EQUpPaXBnSDEvREwxRlRzYk5HSWMyVTdodjI5Q1BHajM1a1dGM0hkZVZFNHBCS0MycjNiVGFLVVZUQ2FucDJHM0xUa2x0U3JHQTQ2Z3BwVXNvcnQ0eHVobWxTU2pRYmJVTVBSTkVsY0ZPTTFmV29yMDZBR29ncGVpRVl0dHRhR1Z5T29TaXFzQTFtckt5YUxxUzI3N2lrZGh4cFU0dCt1UVV6R0x1UWdOckhFN0FEUFp4TUFXUjlIcU83TE5URUo3MTVLZGFVVXpXbzQ4OEwra3d1cHdSclVQc0lZZkhua2RGeXEwaDBDRmpma05kazF4TGhpLzFWWEo5UEpZVDVNTzFIQm5YVzRqR2s0aHExcmthYzVGRWNWVVQvOVhNMk5SVUs5Y1hheTAxbFlWZ2JqbldXNDF0WTcyYkIzanUweFdMc2pZM0FvT0dMSTJRVDVhNVZnRU8wZ0M2MmJNQXgvS0Fid2NjbW9oNDBpNGlub3NVRWE5enN0KzVoSEJ2NjRJbEordzJLa1NvV1E4UjZ1cFdpbERIVG9nVFlTZHhoNjdEdHR1QTNUUVRxcGJXZEhZTkFvczVvSE0xV2w2QktJS0J6L2JmRGJHWHZCNjZ1S0VYVXp0cHZpdk9yNEQ4UXpDam5HeCtWWitDbTVsU2RhL1ovMnVzSzJ5alJLeEZyRmU1UmF4M090WVZFdWl0eFhxeGpPcXVaei95bmYwZ3dPZU0xNUNsSVhvUDc5MTIzVlI0aHpubUlRcHNEMVk3NkRuMkp6QkFFVytlYjNtWENJM2QzQ1Z1OGR5Z1VkeEExMlFodThPdkZNUmI1YlJkQUlBcnN2WUFNSlUxZWNjOG1GdFdQWEpTemQ5YzdqaktXUHM5QllCWVp0SjJBUUN1eU5vRHdGVFc1Qkp6U0dnNEVCKzViZWtqdHlKaWlMc2RJcS9kMmhId3NQWjd1bnJzM0o1V29PVWF6cWxucmhFUXVJWnpCQVMyVkhDc0tTck1FYnlJbUNWaG1kaXNsVGVzbTBYZFZOWUp2b25Xck9qVHIxMzBpY0ZzYmpDYkEwZXNSbVhYNWp4OXQ1RFBKQjRBKzZ6aXA4Mzh3UyswRk5jUnBtQWMwT3BNT2pnYjkxRjBpdW42U0hZVTZVM0pyMElyaTFYOHJ4RFZVdmhUNk5mUHI3OS9mUHZ6NmNPZjd4K2x4NzgrZjNteTh0dFFIL3RSL0NmVlNWaTZldVlNRXIxZEZTeExmUStNR1g0Wkx6dXgwOHEvcnJxcHRQS2l0Ym8wZFVrYUIvUmJrclpzYVhrbFh3OUxyNUpHaWgwT0doUGtVNGl2NEo1bDkwcS95QjFpUHhWZlpnZHRadFdBTkl3dVBjak9uMGNUVWhMNk1BeUxjNUhmUzlOdXA1dXA4TWNmbDdGODAwWjRodXhGVFgwVVRxakRxRkkwalltbDQxenVtWEZYWURadXpqT0FIb2dROXNNSm1tVzY2VmhmZ1doQ1FjQjE2d0ZkUzBGd21mWnFxTHlEaHZsMHVzaG50RGh4QXA2SDUxSEtwNnU4aGMzRFpNaGtpNTI3cXJLUGs3RVVnN1FLZ1BJb0o1T0ROU2JraEVTZWtqdWFlZjRDVUVzREJCUUFBQUFJQVB4a0xGalBXTFN2UWgwQUFJTWRBQUFOQUFBQWRHaDFiV0p1WVdsc0xuQnVaNFY1ZFZCY1RmVGxHd2FYNEE1QlA5emRJV2dndUdzZ09NRWhCSWZCWFFLQklHRndNaEFZM0owRUN4N2NJVmh3ZDl0Si9iWnF0L2FmdlZXdjM2dFgzVjE5dTgvdGUwNTNqS2E2RWc0bUJTWUFBRGpLcitXMUFRRDBBdkZ0aG82RUtCYzdhR2dRTHd5MzEwYWVBRUR3NGQ4RFdyR2w4UUVBYWtGbCtWZTZQbDhQYzRMZGlHYnJkenJSM2Jyc3czbVVzZmw3QWxzTEtYRmFyL1F0VFR5U053NW5keXZxMVBJeGtROGFMYjlEbWNXRm9GVnpLU2xwa29NMUcxL20yNnlSU2hWRTZyTzcxWmszZFA4ckU4VGJOMEp1WFhXeGE5Z2dXOFRMM3N5VVFEVmZ1bTdvWlprelVTUTdIVUxOZjdSU2xJVUVoWVM4Z2trSHcvejhqdHJQaXljbW1yMUgyM2RVZDQrUG81S1N4Z3cvcHhsRGtzWitkZ2tUMCtTNnIyZkhKbzAxbmFqMTl0dVozcFQ4MmVEbktra3o3cnJzeXBlTGdnWmV6U2RKM2NHbVpGVTBiR3lLQzFqTUgvY00zbkJ1bm0xay83S3gySitwNE9Ua0xOWjNyNmh5bUN6UmZ0TkVmME5ZTmRTRlJoT2crUjVqRms5U1VySTQzVTNoLys3NG9mNVgybzlCeGp3RjM2WFBpNmxzYTZMa2t4K0pGZHpONG5nMTMvL1ZTdWhYRXkzMjdGNFdLR0ExUW9jc09yeUo2YlVHa0Q5S2pNRGVkWG04WTRGUUpjQUlBTzVKUTZwNmtZUGtKTDBMZjhHekJvZGZ5c3N1bTM0cURNbU1nOG9DWi9iK3lISml0Z1FsWCtQUCtvclRKeVpldm5yMTBvSVhGY2lydm1KMEozQ0hVN3FzZ3ovRGp2b21zZk0rOC9VQjQ0WnNwU29HbDZYcDJLdTZjTExFOXVyYVNjdUJyZkdCbnJ6cWo5UU9wSmhkeVVNZzNRNWhSMk9MS2V1Y0hGR0FBejR0dVhEaFJaNUhHdzRrSTdNVXUrVnIyaHJGOTJtVFBobXJsSlhJYlg5Y0NNV2Z0SUhBdmcySFl6WEZDQlFTR1JsOW9SdTJSZVZ3L2tDWmJIWHpoL1N3WWJuRitSVXZ4WVpMT1lOdFA2RTZXeW1ya01CeVBabUhqQWlhU0l6SXJCVWZuYkZ1MkVDZmN6NTRLczhwMmthZFFEekVsWTEweVB6NWJsYlMvK3FEbDlmbHhRV1ZWRURUU1cxYjIwTm81TnMrV3pYcTFxZ25jbThDQjh3bUxyQ3pQV0JGaFFtVS9WWFJFZGp1ODYwekU2SWNjVkpOMnNVejRqL2NPeFFqQXhmRHB6SEN1dy9LQ3hWMWdaNFJyeFoxYlQyUWoxRTJPSjRpTW51N1p0MDI1Z1dnZVpIeHdtV1JpZ0xVbzhpaE9Da1UzL0F4UVRqcjJPNTNUcDRhVng2ZURDL1JKdldrSlRZbVN2RTdWQXF1Qi9HbTVhK0tZTEYzQWlBSWtpMHZHVkhlQlp2RWtTUEdxbTdmOXNYdXBHdkg3WFkyb3VpamRBWEdCU3BxYWxMd3RJMk1mQ2ZWaFBYMDlVc21kN0hFbEQ5WmMwek16VVdiZG44Zk4xUUJHVExITTFYMVVDbGhLQlJFMnZ4eW16eE5hS1l5dEhJVzlUUEtJbzdLRXdQZXMxUnhDR2p5a01XcUFsM0tSVVk2NE4va0dnbGZINzl6RGVVRndKQmRQSTFDa0JhSnhEelNjMURqeVg0bk1LRjhHRUUzR2YvZzVKVFlUMmxaQ21OVDNuUVcvKzdBWjJHQ0hadFBPQWZnbGNTR25rQVk4b213YTVDR3NwejYvbVQvc3YvZzdlMjYzS0tIenV0L2RiRG8ydm5vYUg2LzhIQjczcitjTGEvREd1MjBsSzZqaGZSYWU2cUsxdEdDUkJEYmNFWkdYRENMdm9WOEI0SEJudmhGUHhYbC9rK3h6U1huVWhsYjJqL3kwcWN6d1RDNHJ6cjl5bkI4b2pXeXZlbENkTU5uZmFwSVR4NFpjamtkeGpTUEduZktGTlZ1VUhpMjlpRytOUVdoaDRxN3VMQ3hmU3dyUUdURUJBQkcrY2syb2t4aC9LUnU0dUtlNjZoSGZPTVo4TG1ybTl5dDhIN2h0UFg1UnRmVmRFNlRjRHgyL1hLZml3a2w3bmZJM0ZaWlhJQm1Vd2tHeTUyem01VXlaM1llRVJ4TFpibjhXd2lTK2t5ZG1lWWNKU2NxdytXcTNpQllVSTNTNzZKV0tPRy9Rb2wzMmdzeUlMZFBVUVQ3TEJ6RkRJZlVBK2dZRUN6SkVuQjB5Q0tYZ0dDbVBIMDM2TXRReTdBenFjeGNkRjh5Q2hVL05CSS9EaEJDMFYydUdwRkg0aW5BUi84OVFZZHBESE5jaEh0UXNyeG1MTzBaRkNqaEpLditlTktRK01KYWpaS280VkQyVTd0eXJXbm1INXBEc2FRd05OeW5QWVBPdmFPanQ5V1d2UVVLY1gyVC82V3A5RzZjc25NNkZiaTFTK0dzZnYvNlkzc2ttM1BJNytHMFgvcjVkaXlwYzNhcDJiUHlheEZHLytXZHdBT2U5U2N3Mm90eW85cnRtOU1ONmZ2NU1hNWY2a0M0Ykw0cGwzZEV1QnFIK2xjUjk0ZWJVKzN2Ly9ZakhtQ3VJL0FlaTdzTkw2a2ZhejMrelZxbUhmVFVPeFNVSWU3dFltVzE0YllLMWZBSjBIa2xsZ01WOWR3T3c1VXlmRThuTlN1UUdvaVUvcHBSTmovWmxWbktpcS8weXlXdTVNWDQzdlIzQkJ5dXRMRk9Nd0hWRll5NXdpU3BoZCsvQzFpc2ZoNEVCR0NxYWxjU3hQWE93TTFNOVBUMEVKMFFSZzQyNmNmMGJ6ak9sSjhlL3R3cHlQaEFXSlZBS1J5MCs4YThaUi9lcXNMNTB5NlV0N250RjhKUnV6SG80V0xNMkg4OE1hb1J2QTFXL1ltdkdiWC85WkNpTEFCcWZYNjZENzRkTWgvOUtsbzdKUnZBeEpqYXF4dDBONW03NGpWckZvVGV1NU9TU1VSWUpmMTBtb1NHKy9MaWNKUGdWT0k0bE4xaVlPc2tnZHRlVkRZcHBxY28rcnZUUXQydS8rcjkyMUk5VlFrSjVuY2VadDZURFZBVkFoODgyYnprcC8vZWdUV0p6T0pnS1R2V3lOWXVpK09GRkdPMklOSnhRYlUweGpGUCtYVFBnUm9KNm9mRFA3NjJvZ1Jhb0RIM1BQVzhEOXl6blFhN0J3ZHRHNG5pb2QwV3BSR3E4a1JORFRobEFBU3ZOeHVLWm1aQVpMT21XUTEwaVg2Z0RtQ21sWnY4WU1SRmxmaFpKczlob1N2VHR2bG1FcnlHTWRvcmY4WlB1cTVYZnYxY1YzeGZUMDF6Y0E4N3JoTTVmWVovTFJrYXl1em9xTG5WQ1g3UUNCWU51UHRiUWZ5N0lQdnYyVnFCT1B2akk4ZUc3SVJYNW5tQk1CNEFhS1RvS3ROM1FUUTBZdzRnSmcwNENra0R5Zi9Gb0d0SktIS0FFdkVnS2xXWkcyUUFoQkQybGludU5YSm1QR21NS2w0L0g5eEdVbnloL2FaZTl6cEdyditlS2FEbXVsUUhzUVFaWmliS3VaM2ZML2xlK0hQbUdtU0tleDlWTks2SWpmNFlrMk9GaXpOaVFKbEJZQzZabEZFdThhSVEwa1E4QUozT3N1c2Vyd0RwUlo3S0NWWElMaklkVVlrYjdTVEczbitsSi9ncEFyeE9OazQ2dC9qMy9aMnI5NTNxVUZFdkwyUXpRVnZWbkk3NkkybnVqbHUrOGt0RTNNSlpWRVNvbmpibHpPaUN6ck5YaDNPbG53bktlKzJTZVZXM2FGWld6bkR2b2RJVDE2ZDZoQjhFTXdVdmRhUmJBeTg3Y2FlRGU5eWh2dHVaVVRSQk56V3ZXenppR1d1Ky9iT2RnVThNekJwUUNjOXQxZURnNXhoQ1p0dmhEUGRMWXFTbXJYUVRsK2F0OUpTQWk0ejRCdjM1bjgvWHVCNWp1U0tlZ1FzWUVLdEFHc202KzJCOTFleFRqTUFoUWZGTGlsOVY5TmZIcTZ1enN3WmFXcnl1SzIyVUxrMzU1ZVZPdno2ejZwU29OdCtkd1FNVjcxR2RMcVdsUFIvdTZsT1IrdFdENng0dWFiNFlLemo0bkk4SUR3ME5PYjUvdnoyV0c3eVJJS3llTFZSaHdWWTg0NVhBVjJEQSsvR2hrVCtWSVRuNGJMalVwckt5cysxN0FLRE85SzQxUGtSYlJvdldVVGtqSVV4Wkh3UUpraXhwczJrRmlCU3FUVVdKYzdoK3NrSytaWE11a0V5Q0Nzcit0R0ZmUVhmUWVSbE5wT2pZd2hrQUYyRVQrOWhkdmdHZkF1TEs5cXVGSE84VlVlZUZJdlJ5TTVMSWE3WktHa3QvdjFiRkl3WDlpTmZyNzZkNzByNnp4UXJ2eDVIQ2NDdVdlTVlCZ08yMUpDUTJiWkYwaGYraEp1OFBGTWR1bFI1c1JRQnhncG1JMXIxNTdPa2ZvNzZGNnVYNzYwZWdzeDNOZDV4QTd6QzF6WGszbDdIUzRydmdQdzZTb3BaNXM4MndYK1pCdXNlSmVWQzdScUdFY25tZmtYTDE2bUZ3bVFtYldhU0RtOGFnbWljYTBCR0ZjeW5MK2xkQ0JDbmhkekpkeU9DcG9Ib1RmQnFIZ1FaMGNhSWFPbVNESVYvVXZqbUxPK2NQYWk1OThCdGVncUc5b0pxcnR1cS9PZmpKenZmZ3ozQkJWcnJ1UlY2eGVqWnJzQ3ArdXo3UVRzSlJFZWpFZW1RZTN5ODh2ZmFwSFlDTWc4ZG1VQnNQRjFwSVpXQndVVTJVdHBiR3h2MWRoam5OMWlCbGIzWkpiUzl6dkZWdUFkUjV6Y1lPMGVqSDlsWkQxMlJVMldrUUJ3YVgwckYrUzYzak96Y2puSThjMkpXVmc5SVJGdE1WeEpzckozZlBma0xoaG91bVdNRGZvTDJqbGEyS0VCZGtFazZGdzBDZmpvMkIwSmtGRzZmWng3anozcExHeUhUTzNlV0psUDYvVkJLMzZ6TkhzMUxtVjd2ZXE0SFh5OTZyeExJSWVuS0RjRVVwNmVYanhUZnB4MUh4WTZLWjFzREF3SWc0ZnJ2Umk4dExZaTdFWmthSUdjRkZsVHJ3SXdBUGtVTXB5U21JVUlZanJQcWNJVWJZZWJ6VVN0Mi9uUDBackhEYzQ3WThSTEZXaTNkc3FxSUdTaVlwUTl6ZXdiYnJGcTlnU0dYN0ZpaVUrV0xrSzhWVTRoOFBjSU52d0JBb0ZMcm8wdW9zOGZUVE0zeE5LSXByNkRibjZrMC9VVHVlZkR6ZUh3dzZYWG9xWlQwUWMyb0lCeGpJSEsxMVRlSTNscDRnZS9KdEQ0cSt2TXdsNzFENmUvcTBZQXpBbGswemNwMk5XNXE5ek5sSE9sdWV2TTM4a1M0ZDVmVFF3NEdwY0pMcGk0K1NDWGYvZ1hSbnk0L1JJQXNHNlZ6Z3FtQkVSY2xPUnMxNnp1dWxsVmkwZEtScFVOWEtVV0R6RjRQcGVzNVgwUHdPSm9BaXFKeWlxVktvcWZPNnREVjRGbVZ0NXVSdVp1WGJ5MkZ2MEp5Ny9CUzM2U2l3NEovSDhMelhNVzZWL2I0NmVGVm5sV2FJaDZ1bzhubDQ3SGw4L1hIVk9jTFZncVc0MW5Za1M5QlIzOWZYbHhhUGhaMmRYZlhQMEs5ZkplbzV4azFrdjVLQ0xncXgrb2RMS2taTlh6Z3N5THhEa0ZMR0prMEJ0VWdVVWpsVE1rRnRCQk13WEJoK09qcXU4bVFHRjJOZXdON1oxUS9ZalNUc2V2TE5EY2tuOWk2Z056bkl2U25aaktlbFUrOFc3ZUtJQSttQ0loOGx2d282em56cGZOanF1UXdCbzRuczFFaDhGY3dGNzJnQ28va09zZlNRYnRWN0pBZ2EwbGdZOGdzakJubnIybkI3MHlBVGhoYThzQW0vZlB3S012VVE3QlBMdWlETG45cVJmRzJsRDIrT1EvRDlOMmZWQnNGZFpTMGoyU2RUbjNPNFNWMW11WjFXaUE2Q3JHZGJlc1cxT3FzT083cG1lc1hOVVFmS1dtem1ac1ZzS21VUXkzSVMwbnBvZmt4bW43U1NJN2lPOXQ3UGtSWHF1aGlWdFZhVEJZQmF5RVB2RXkyVVQyN1JEdUgxYjBpOTV2YWhjTVBCamhxcTVXWHNWa09MaVlVVEQ0cWZEYXVDcnFqMnRBTitFOGF0Mk8ydEMxZnZsTjF1YTRGbEUwMnZzZCswWmY3Nys5ZXgxRmFTMFIxbFp3aWl2VU42ZWFDb0VGdjNiZHlldnNSd0pNZit2ZmJ2ekd0V0R2NFhxSGxWMXMwSnRWVGdqTXlRSHVEaVlhaGZzUnpVVUw2THR6TVZMSkxkL1hiT2dWSTNocW5RamEvRW1kZUd4RVpGQUhNMm9xQXJRaWpSdktlc3JDeEE2cmtialNZK1UwQVBWY1FhU0NrQmhXWlR0YlRKb2IrUVp4d01Zd1pCT2VSU3dwTVpVcENONHRtTmc5MXh6N01zZkhReStUbFB1dnVWb3Z5am5NWm5oZEZRemFWbU9pOTRnYitCVHk2dHQwY1M4eUZwVHJzMWV5R05iNWU4bnEvUE5aeS8rMEIyWHlITHloelcrbEdQdHp2UGVxSkhsbW1oSFN4Rkx0QjVpY2tQamU0SS9SMzV1MXlOTXpLMk4xUVdjbi9STUVQb0N5eWVWWko4Y3pVY3B5aG5ONjAreWhHSWRsNmV5NWF1RWdpL2JJVXVlc29UbVVTUUxFYzlQSFhWMU9lYmM3OGNtaDdPL0poSlNDK1cyYVNRUURSUnQyd3NoTjhZcnp0Y0h4dEhCRmhnNTA1Yk9sUFF5Y3dNbDRpSmhUYy9xV1ZDa0VLL1RhYmp4NjMxWUYreDBjbGJxL0d2SThXK2ROYm9HWVJrdTVOR2NvVzF1a2lzRTdIUkpLaXpFUG5kSHpacTVJZ0pJdElQZnBZUEJMdTV5WDBJSEU3N2lkRmRJcHcySXR6em81NXM5Sjd2U3kwUUJFaGtBRVJlNm5hQnRQUjhFc0ZURHNhOHh0eHJ5b1JqRmRnMG9hWTN3Vm1lU2txUFcyWC9rRkJPY1l0WS8wWXE4amFkK2c2cjVVbVp4NTRHQXlRVE5Pb1hiRWRHeEFCYnVpdm14OGF0dDh0WUI0T2Q4WmlobXVmc0lSVkphOVg2RXAwVnBJTGROZ1BMblNJYWlGbWJtMTVDMGs1Q2NleXNnVzE0angxMmg5Ny9pRXRIZHB4b3hZSlY5TUZKL1hFL2JBYTFNMDgxWEEzb1QwbDlORDlHL0FxN1JqbTE5TDd1V0dwSloxQ0ltSnU5bzgweUw5ME5La0lNb2xBcU9wZ1lkaGZYc1o0Q1hmODU4Q2hWUHREZDlPdGd2dmF4NmRkZjdHTzlqZytFMVBPNkEyVVJ1SFV6VTVibSs4djJRVnZzem9MM0RVSFN6MmVKTW5wZXg2RHdJeU1VRG13Z0JPVzc3RFZncG5ITlpVZ3NFaHh0SXJlNXU0S3lHR2EvZU1uWGswU25xUWNlRC9GVkR2SHNaUGYzOVF6Uzh1UlpiWEJjWGpuWm5sblpJYUh4emV2OHVDWGM4dXBIWE5WeHFWS1ZoY1BhUVUrblZOM1ovSUxOOUxLRzJqdzdwS0ZoN1U3dHpTTEowWHZId2JoUEwzOFdOSk4rK1gxL2w5ZlMwb0pYRVh6Y2ZxMUNVTkdaL3VOOGg3ZXRkSW5HOUdJcGhQcEhIdzJXWTBxRFdRV25MMGhnTmRCNmErSEVhcXpBVVRMMHZ0WGNqTXk0Z3hFQTdyVm1LZUJ5eDZOSi90K04wWVM2anBYY2xIMXVDWUIyOGUrYVVhWW1iOWJjU1FiQXJ5aUE1Ry81YVplMzFBQ2VZYk9RcVJMb29xQys0UlpWZDRsQTVPd1BmRHVkQVhhOHJIZVRzdFliT05hZUlKWnVjdjBZMjUrTGd3bzZPRWJCUVhidzJjcjEzeDkvbkZwV2FHUXlQdENmRXB3bDh1NTc4U05CUjlvcitPVDN0WkxadlEyQlIvUFNhL3FkNFV4RVd2cjZ2ZHlPbnU4QnVaem04WmYwSTdON1FNOUIzWE80N3BjeHErY2o1bHpyY01jQU8zY1dJdU0ySDNjRTNYVlNYT0pxcnJWN1huMVlIOXozS3R6VXRQMnM5cnhUK1pDUmZtL1hHYUJvOVZQU3dzdXpqSWJwRHNkbTlyWXZLbE5IK3ZJYTYzbW1rVENYbDl5NWRiTnY4V2tqR0hiWEtQeFpyZjM5ZXppZnNIcjdlcXZnRURUUG5MMGVMeGVqYTA2cE5Xdmw3cGEvcCtQSjFsTG4yK2ZIcEdEQ1FQbW45NlVSTjZyWWZWNFdQblpqVDUyUEc1SFhHaStscEU1eGJQYytzd3FQd2RvRTNZYmVYRDdiWUQ0QW9XTSs1SzYvMm9JdU9uM2NycmVQRE16RmY2cm43R2J6T0xEYzNTUHMyK2UwVDVtNXQxWEhOODRoS043TDhsOUdPcis3cUh1VnB0MnE4c0NmRDFJMHBHNnQ1ZVIrSUdpVjBUOFZrcjB2ald2SVFiSlk1NkJUcW5lajZnTVAxc21VRGc1eWRqNUVxQ3JOLzZteHFndVVHOWZ2SVpvTWJua1VrL3poRDJsK21tVUxrempwQW1lcWJpUEVQOGMvendhTFR0aFFnazdDYUFLdVcxYzU2ekZ6aDNySEh4NVczT2J2K29QVGcwMXhtRDhaZ0twc2h0SUxsWkx1SWxxWkFQVStPb3B3SUxwTUJabzZLSnN1dWxORFF0ZURYK1ZzTWx2WTJ5Z0NrSHBvLzFqejB0MDJTcFJWZE9jc1VHSFpicUdUVHd0UEJTblJVUU5hZXV1TVRSVkRZaUo0V2tvU3hNSXhiWmdRWW5iOWdKdjFxTXJPSnovRVRNWW43c3dCeUkydk1HT3lvckZIbldmVE1DUzZSYU1LMkFFSkdmb2FqcUdhOHFFSXEyejR2dXdYWlhmYTVneWF3Z3pDV0RuMC91elJiaHMzcVl4R0ttQ0hxbkRuSU5PMEJDbXZ0TFMwc0hBRG9SZllFRDVxSmV1YWJVUEtDUWZkTVNjWmpOSzl6S0prb0syQTlZQVFLWUdFaGxzMitLdG5vZ1R0Zmd2UzI5ZWVkR0NobmZDdU1NYlNNaFhyVEZnWlc0UzEwVFlLbUQwSWltMDBrM2MrVVdLWjZvZ2tOSUFRblJ1bk4vS2l3Y0xrcHhJYUtXc2lsclRndkIxZkZxYVJhd2xjQXA0YmlwTTIyVitCL2ZqaE1MRG9GUWlRemZPeCs0c1g1dm9tUXVJeFhDYTZ1K01IbjdJYVNsZGp4MldGSzBKb2hCblJCUVFvMnAxbFlVTCtxWWhQU2k5UHI5cytweU9vRXh3T1QyWFd1THE4cEJiL1dLNnJmRE8yMFNQM25McWdDMGpjYnFaNnIvamF5Y25KSWFDdkxiS0Q0SFVWY0RoVVRLYVVPR0hBV3BnWXlCWnl6dUsxNnZzZjhaejZZdXhjUFZmcXNYa3NFRDRsMnhmaHlnWlVCZDVma2I3MVdZOWhocElwdWZ4ZWIwNmYxUHljM3V5NUl5UWtsUDRsTi9mVHlkK0p3dnZyNCtjZTBnNU5BcjB2c3AwYXdmL013R0FXd1hlQ1R1UE1UV1ZYVjUrdUd2MnZqOXFYWXVHRWlUVFNIZTkrUkdJZGQ1NzJVZElFUDV6MnhqUCtGQ1VONCtaT2k2TmFFeHZqNHcxQ3BOdWdzOVJjcC9tYUxjclZtejVDRFFsM3JRanE4OXUyWERGN1Jsc0UvMFRJOG5PWGo5N2VCdnI2aU9FRzFrSGxNQmY5MVprY3dXNW1raFFSRGlRMVQvc1RSV3lpaVhMb3lPamh0R3VoWUdPNllWeVh4WWpmUXZqRTBGVGk4ZGhWRExDbUhycld3OTZjT3g5a3VOdEcybGphUmIvY3NOcGx1WVhVUEtDNnVIZ3J6ZUF0dVIxMzhKNmdHS2xVN2lrUmlWUmpWVHZIZmdUWnBodjZxRUkxT1dySk9ESUVhWUN2NllSV1dYNGJUeFlkang1a05EYm9BZldTd0FWWVMvN1NVSy9xanU3dzU5NnF2bmt6aElCQjhQUDlxdlRGdUJ4Mys0VjJLYkdaNitiNTdlMzVUdEtwalVGMVZhQVF2d1hIVWtOYy9aYzhsdGdDbHBhM1N6c0RLQUk0QllaaERnTnZpWnVxbkJhOVJOZDhDeksrQlhUQm9wbUdqSG4vREloR00rR2E0Tzl3UENFNytiQVVyOTZPZXI5NEtkR0VpRDdYNFB0RlltTGl4dFdnZTJydkpYenNSSDZyakIzR1B5UFk2NVpjdGlvNGttWHUvT3pzTGd1V012bncyQUQxa2RiYmkvMnRBK0hvM2c4dWkxeFcwY1VGUzhQdmxYSFVoVnlHU2xuSW93M3NLRFo0WUJIMnJVeDhKWWV5V2tTelhpQ1ppZU5wdHpKTlpOenFqTVFla201VkpPUFAvVmcyWi8vbkxCam5WMXkyaDhwT2FLdUQvQ0pEeWc0UjJ3NE8wU1E0aEZxRC96MVpsU2taSnEwU1E0VG1uY3hqdTdza3hSaGxMVWNUR21jQlVyUTkrRDZzM3A2UDNoY2FKaUc2TDhJSUpMOEM4TXhrdExFVTJKQmw4Z2h3c2twVVRpUXdDSFNWUTNkRVEvRXdJRUpUMzVRL29WUGhGcTNGS3ZZSXAwMWtDTHV1SU9DR0FFTTdBbWZDS3o2RnRiWG5GN3VUV1NVakdieFdvM2lSKzJ3Z2RCMlZiaklaOHJDdlJMWlp2RlZVOXFuNVRlbDY5dlkvdFd1b2QveFVHanB0T3U4cWNSQmhiYUZTSjhucW05bTNQZm9WQzlCUDdCYkFlWHc3eDkwTURHM0pzR1prVHFUd09ja3o0SDk2UGFEVk8vcCtqNVcvMjZ0SmhRMDFWYzVkRGRieS96MkNMcDhRMU5aS0FBQVdkRHFBRWFUQ2FzcnkyWWlrc0hwSzRVdlEzNzA5ekFoWks2WkZtcTlRWXE0aVM2ODN5dHAwNjE5akNYOTM3UldNeTFFWW8rdFFueWxXdDM2NG1oR2RLVkN4U2xNNlU3TnhLbEhMMWpmNVoxaHI3ZGNyL3ZzVmpTK29SSkxIZHZ6OS9GNVFpMzI0T1ZuSCtsSUI2QzVYT1RkbUxLM3lXTGh1QTRLV1ltcmZ6RWp6SXJFQjBTR2hiZzlJVEdlQWdJR2xFNE05b1dGaUw2WHdiME9sc2tGQjBKQ2w2R2FYektVMUg4Vlp6YlkyTGJaa0duM0tKcU1ZdVJYR3ZBVzJFWS9CbFFDS2tNR2FyVEpmclB6U05NM0lYSG1wMWZYOG4rK1ExTmM2WFY3azluSmdzZzFOUUZQQklLdUFWM2kwOEJBZlE3MWdRdC9TVHpWcUlNdkJ3SFcybTR6RnEwS2RGdHZXamxxd0FBblBCVDdwbGNKUUhvUG11RTh0SGZTZ0VYeW5neENkQnJNbmFZb2FVQW5mRWNYOVFKMW1FWmYvZlNEZGxsMnF1OWVUL2pJUGNIbVhtb21sVUJtWGJJVXgyVUFPOUFHbytCTWhWRllESUFzMy9IUUEwaXd6eDhQQ0krbG9qRjJ0Rzkvbld6Nml0dGlDNlRQZjFOdXp6bU80UUZSYXBIdnlGck1MeHNGT0pJOUVORWV5SHo3SVlWdTBvSWV4VnlwdlpjWGdnVklwYThXS1lwSERrOVhGMFFldzVMK2VxbElsZHhIcjRQMENkdnhnZFNqV1ZkNU5UajhOMHBRTHNja1BDZTNXdEVZQzFPbEhzaWlTUjMzZVd6ZDFEc3M1N3FPRWRhTmdrUXhESmU5VG56Uk12UjVzSHROazZjK1N6M0hocGpEYnNyK1lNcXoydzNtUWZpTTVFMzkvRTdrbTF1bVZra0JzVFFwVUcyemRkRkE0dlZZWW16eTlXSDFXZG1ZK29VaE1rMDJSTnFwRmtiYUtuME5QSmh6Q2kzb2tTMWQwTWxGV3dpNmp3MFplQ0JsZzVIdjVXaUJOcFRlckI4ZTVWSmROcGVqMWxFd1lISlFYeVdzOUJLTlFLMTZnNkZHcjF0V05vRWpRR2pkY243U3N5cm51NWlDTmZFVSt0Sld4aFFSTnRYZXlWV1JMVVNXZitkMFh6OThYSTZ1Y29nZ3pES2pZOEU5alIwUExZOEVFWmoxODNiZFY2VmtaUHFIOEpyRThYRE5sQm9qQzdBaDN6OUxNWjA5SmtoUnQrTEdJRzNCRVNsRE1Sak1hb0F2VXhPVDgrNHlwaDJ4ck5pd29SYS92WFlDWEdBcTBmUE9HOHJLb3dGcUdrRFlDRitNNGl4OHZZZW04YXFRQWkra2tNdEdqVUZOMVVicWFKdVlzU3JITHpLUU1pTmx4Z1l2RmFYTHJtZzFlVVpSU3RobVNWWUlqZVdlVTNaZWlCZVZoZGM0RG1nYmtZcndZOVRCa2l0ckI1THg5ZS8vaG9hdm1pTlYvKzJiM2g5anJOaHhmSS9mcDZZbm02U1NxT04xTnpYUGxmUGZ3Y0JteFQvaUl4WjRqN2NtWngzcUdYZmNheUVaanRacTlES2o4NDFuUHlzM2R1UjVKK1MrQUp0V0VFK1lHemlYb2tFUGNHUFZRcVBvcDR5dkYxU005bStERmYwdlI4ZFZKcUl4azBnWHpmSENNNG1BOTdycGRXa292dXN5Sk9rcE5VZUdQU043RnhUVTFaMjNpNjI0M1k4RlBuZ29LdlhVT1A1NVIvV1RSM2RBemYralFnUWI4WG9pZ0RleUFqTkpCb3ZyUnV6SWtmSnM5cy9OSTgreFhsU2RxVzN4VkFiZG5PSlJDQVJjVFNzVWtIcHg4Q0tiYkUrck1ZbU5qOC9tM3BQOVZmRnR0aGljZzlHV3NUekNHaVZRZHhhN1dORjJ3NjFSQ0w2VnJvK0VOU0RLTEViSXZxMFZMMkFWR3A0MTArZTllL2liN0pGQ2xEN2FqSjlFUDBrSlRIeWROWE1DRkpseEx2RTdaRUNrcks2ajZCdERLUjdqSlQ3UkNpTEw4RWhrR3RxcUlWblVEVkdMM1cvb1RxYzgxWHQzZHhJL29TWmtFdnlNTCt2cS9yd1R0Mi8rZjI4Y242YTAya2FhL1RNRnpBTUtVRmRUbDRiSVdvZjhMVUVzQkFoUURGQUFBQUFnQS9HUXNXSVJMNnM2eUFRQUFPd1FBQUF3QUNRQUFBQUFBQUFBQUFMYUJBQUFBQUdSdlkzVnRaVzUwTG5odGJGVlVCUUFIbk1LZ1pWQkxBUUlVQXhRQUFBQUlBRmxrTEZqYnJub0o2QThBQURRU0FBQUlBQWtBQUFBQUFBQUFBQUMyZ2R3QkFBQnRiUzVpYTJsM2FWVlVCUUFIYThHZ1pWQkxBUUlVQXhRQUFBQUlBUHhrTEZpTFhXbHNkUUlBQUhzRUFBQVBBQWtBQUFBQUFBQUFBQUMyZ2VvUkFBQnRiWEJoWjJVdmNHRm5aUzVpYVc1VlZBVUFCNXpDb0dWUVN3RUNGQU1VQUFBQUNBRDhaQ3hZZHdXa05uUUpBQUFHVlFBQURRQUpBQUFBQUFBQUFBQUF0b0dNRkFBQWNHRm5aUzl3WVdkbExuaHRiRlZVQlFBSG5NS2daVkJMQVFJVUF4UUFBQUFJQVB4a0xGaHBaUDNnd0FFQUFNWUZBQUFWQUFrQUFBQUFBQUFBQUFDMmdTc2VBQUJ5Wld4ekwzQmhaMlZmWm05eWJXRjBjeTU0Yld4VlZBVUFCNXpDb0dWUVN3RUNGQU1VQUFBQUNBRDhaQ3hZSlBEYitEb0FBQUE2QUFBQUVnQUpBQUFBQUFBQUFBQUF0b0VlSUFBQWNtVnNjeTl3WVdkbFgzSmxiSE11ZUcxc1ZWUUZBQWVjd3FCbFVFc0JBaFFERkFBQUFBZ0EvR1FzV0ZDNGoyQXNCQUFBMkRzQUFBa0FDUUFBQUFBQUFBQUFBTGFCaUNBQUFIUm9aVzFsTG5odGJGVlVCUUFIbk1LZ1pWQkxBUUlVQXhRQUFBQUlBUHhrTEZqUFdMU3ZRaDBBQUlNZEFBQU5BQWtBQUFBQUFBQUFBQUMyZ2Rza0FBQjBhSFZ0WW01aGFXd3VjRzVuVlZRRkFBZWN3cUJsVUVzRkJnQUFBQUFJQUFnQUpRSUFBRWhDQUFBQUFBPT0iLAoJIkZpbGVOYW1lIiA6ICLlr7zlm74xLmVtbXgiCn0K"/>
    </extobj>
  </extobjs>
</s:customData>
</file>

<file path=customXml/itemProps1.xml><?xml version="1.0" encoding="utf-8"?>
<ds:datastoreItem xmlns:ds="http://schemas.openxmlformats.org/officeDocument/2006/customXml" ds:itemID="{8C1A3172-9E3C-438B-A71F-D8EFDF1A91EE}">
  <ds:schemaRefs/>
</ds:datastoreItem>
</file>

<file path=customXml/itemProps45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132</Paragraphs>
  <Slides>21</Slides>
  <Notes>17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baseType="lpstr" size="39">
      <vt:lpstr>Arial</vt:lpstr>
      <vt:lpstr>Calibri Light</vt:lpstr>
      <vt:lpstr>Calibri</vt:lpstr>
      <vt:lpstr>等线 Light</vt:lpstr>
      <vt:lpstr>等线</vt:lpstr>
      <vt:lpstr>汉仪行楷简</vt:lpstr>
      <vt:lpstr>Arial Narrow</vt:lpstr>
      <vt:lpstr>微软雅黑</vt:lpstr>
      <vt:lpstr>宋体</vt:lpstr>
      <vt:lpstr>华文新魏</vt:lpstr>
      <vt:lpstr>Times New Roman</vt:lpstr>
      <vt:lpstr>黑体</vt:lpstr>
      <vt:lpstr>楷体</vt:lpstr>
      <vt:lpstr>OPPOSans B</vt:lpstr>
      <vt:lpstr>Wingdings</vt:lpstr>
      <vt:lpstr>华文中宋</vt:lpstr>
      <vt:lpstr>阿里巴巴普惠体 B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2024-01-12T16:10:12.422</cp:lastPrinted>
  <dcterms:created xsi:type="dcterms:W3CDTF">2024-01-12T16:10:12Z</dcterms:created>
  <dcterms:modified xsi:type="dcterms:W3CDTF">2024-01-12T08:10:12Z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