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3.3-->
<p:presentation xmlns:r="http://schemas.openxmlformats.org/officeDocument/2006/relationships" xmlns:a="http://schemas.openxmlformats.org/drawingml/2006/main" xmlns:p="http://schemas.openxmlformats.org/presentationml/2006/main">
  <p:sldMasterIdLst>
    <p:sldMasterId id="2147483648" r:id="rId2"/>
  </p:sldMasterIdLst>
  <p:notesMasterIdLst>
    <p:notesMasterId r:id="rId3"/>
  </p:notesMasterIdLst>
  <p:sldIdLst>
    <p:sldId id="4379" r:id="rId4"/>
    <p:sldId id="4380" r:id="rId5"/>
    <p:sldId id="3885" r:id="rId6"/>
    <p:sldId id="4342" r:id="rId7"/>
    <p:sldId id="4367" r:id="rId8"/>
    <p:sldId id="4346" r:id="rId9"/>
    <p:sldId id="4352" r:id="rId10"/>
    <p:sldId id="4353" r:id="rId11"/>
    <p:sldId id="4354" r:id="rId12"/>
    <p:sldId id="4391" r:id="rId13"/>
    <p:sldId id="4348" r:id="rId14"/>
    <p:sldId id="4355" r:id="rId15"/>
    <p:sldId id="4381" r:id="rId16"/>
  </p:sldIdLst>
  <p:sldSz cx="12192000" cy="6858000"/>
  <p:notesSz cx="6858000" cy="9144000"/>
  <p:custDataLst>
    <p:tags r:id="rId17"/>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48" userDrawn="1">
          <p15:clr>
            <a:srgbClr val="A4A3A4"/>
          </p15:clr>
        </p15:guide>
        <p15:guide id="2" pos="3736" userDrawn="1">
          <p15:clr>
            <a:srgbClr val="A4A3A4"/>
          </p15:clr>
        </p15:guide>
      </p15:sldGuideLst>
    </p:ext>
  </p:extLst>
</p:presentation>
</file>

<file path=ppt/commentAuthors.xml><?xml version="1.0" encoding="utf-8"?>
<p:cmAuthorLst xmlns:p="http://schemas.openxmlformats.org/presentationml/2006/main">
  <p:cmAuthor id="0" name="Mia Vida Villanueva" initials="MVV" lastIdx="0" clrIdx="0"/>
  <p:cmAuthor id="7" name="1206988966@qq.com" initials="1" lastIdx="0" clrIdx="2"/>
  <p:cmAuthor id="1" name="Administrator" initials="A" lastIdx="0" clrIdx="0"/>
  <p:cmAuthor id="8" name="姜伟光" initials="姜" lastIdx="0" clrIdx="0"/>
  <p:cmAuthor id="2" name="郭小球~" initials="郭小球~" lastIdx="0" clrIdx="1"/>
  <p:cmAuthor id="5" name="宋洁然" initials="宋" lastIdx="0" clrIdx="1"/>
  <p:cmAuthor id="6" name="ming qiu" initials="m" lastIdx="0" clrIdx="1"/>
  <p:cmAuthor id="3" name="靳曼" initials="靳" lastIdx="0" clrIdx="2"/>
  <p:cmAuthor id="10" name="HUAWEI" initials="H" lastIdx="0" clrIdx="9"/>
  <p:cmAuthor id="4" name="Lenovo" initials="L" lastIdx="0" clrIdx="2"/>
  <p:cmAuthor id="11" name="wucj" initials="w" lastIdx="0" clrIdx="0"/>
  <p:cmAuthor id="12" name="SkyUser" initials="S" lastIdx="0" clrIdx="0"/>
</p:cmAuthorLst>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74" autoAdjust="0"/>
    <p:restoredTop sz="94016" autoAdjust="0"/>
  </p:normalViewPr>
  <p:slideViewPr>
    <p:cSldViewPr snapToGrid="0" showGuides="1">
      <p:cViewPr varScale="1">
        <p:scale>
          <a:sx n="65" d="100"/>
          <a:sy n="65" d="100"/>
        </p:scale>
        <p:origin x="130" y="48"/>
      </p:cViewPr>
      <p:guideLst>
        <p:guide orient="horz" pos="1648"/>
        <p:guide pos="3736"/>
      </p:guideLst>
    </p:cSldViewPr>
  </p:slideViewPr>
  <p:notesTextViewPr>
    <p:cViewPr>
      <p:scale>
        <a:sx n="1" d="1"/>
        <a:sy n="1" d="1"/>
      </p:scale>
      <p:origin x="0" y="0"/>
    </p:cViewPr>
  </p:notesTextViewPr>
  <p:sorterViewPr showFormatting="0">
    <p:cViewPr>
      <p:scale>
        <a:sx n="100" d="100"/>
        <a:sy n="100" d="100"/>
      </p:scale>
      <p:origin x="0" y="0"/>
    </p:cViewPr>
  </p:sorterViewPr>
  <p:notesViewPr>
    <p:cSldViewPr>
      <p:cViewPr>
        <p:scale>
          <a:sx n="66" d="100"/>
          <a:sy n="66" d="100"/>
        </p:scale>
        <p:origin x="0" y="0"/>
      </p:cViewPr>
      <p:guideLst/>
    </p:cSldViewPr>
  </p:notesViewPr>
  <p:gridSpacing cx="72005" cy="72005"/>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tags" Target="tags/tag114.xml" /><Relationship Id="rId18" Type="http://schemas.openxmlformats.org/officeDocument/2006/relationships/presProps" Target="presProps.xml" /><Relationship Id="rId19" Type="http://schemas.openxmlformats.org/officeDocument/2006/relationships/viewProps" Target="viewProps.xml" /><Relationship Id="rId2" Type="http://schemas.openxmlformats.org/officeDocument/2006/relationships/slideMaster" Target="slideMasters/slideMaster1.xml" /><Relationship Id="rId20" Type="http://schemas.openxmlformats.org/officeDocument/2006/relationships/theme" Target="theme/theme1.xml" /><Relationship Id="rId21" Type="http://schemas.openxmlformats.org/officeDocument/2006/relationships/tableStyles" Target="tableStyles.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ags" Target="../tags/tag9.xml" /><Relationship Id="rId2" Type="http://schemas.openxmlformats.org/officeDocument/2006/relationships/tags" Target="../tags/tag10.xml" /><Relationship Id="rId3" Type="http://schemas.openxmlformats.org/officeDocument/2006/relationships/tags" Target="../tags/tag11.xml" /><Relationship Id="rId4" Type="http://schemas.openxmlformats.org/officeDocument/2006/relationships/tags" Target="../tags/tag12.xml" /><Relationship Id="rId5" Type="http://schemas.openxmlformats.org/officeDocument/2006/relationships/tags" Target="../tags/tag13.xml" /><Relationship Id="rId6" Type="http://schemas.openxmlformats.org/officeDocument/2006/relationships/tags" Target="../tags/tag14.xml" /><Relationship Id="rId7" Type="http://schemas.openxmlformats.org/officeDocument/2006/relationships/tags" Target="../tags/tag15.xml" /><Relationship Id="rId8"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Pr>
        <a:solidFill>
          <a:schemeClr val="bg1"/>
        </a:solidFill>
        <a:effectLst/>
      </p:bgPr>
    </p:bg>
    <p:spTree>
      <p:nvGrpSpPr>
        <p:cNvPr id="1" name=""/>
        <p:cNvGrpSpPr/>
        <p:nvPr>
          <p:custDataLst>
            <p:tags r:id="rId1"/>
          </p:custDataLst>
        </p:nvPr>
      </p:nvGrpSpPr>
      <p:grpSpPr>
        <a:xfrm>
          <a:off x="0" y="0"/>
          <a: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eaLnBrk="0" hangingPunct="0">
              <a:buFontTx/>
              <a:buNone/>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eaLnBrk="0" hangingPunct="0">
              <a:buFontTx/>
              <a:buNone/>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custDataLst>
              <p:tags r:id="rId6"/>
            </p:custDataLst>
          </p:nvPr>
        </p:nvSpPr>
        <p:spPr>
          <a:xfrm>
            <a:off x="0" y="8685213"/>
            <a:ext cx="2971800" cy="458788"/>
          </a:xfrm>
          <a:prstGeom prst="rect">
            <a:avLst/>
          </a:prstGeom>
        </p:spPr>
        <p:txBody>
          <a:bodyPr vert="horz" lIns="91440" tIns="45720" rIns="91440" bIns="45720" rtlCol="0" anchor="b"/>
          <a:lstStyle>
            <a:lvl1pPr algn="l" eaLnBrk="0" hangingPunct="0">
              <a:buFontTx/>
              <a:buNone/>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custDataLst>
              <p:tags r:id="rId7"/>
            </p:custDataLst>
          </p:nvPr>
        </p:nvSpPr>
        <p:spPr>
          <a:xfrm>
            <a:off x="3884613" y="8685213"/>
            <a:ext cx="2971800" cy="458788"/>
          </a:xfrm>
          <a:prstGeom prst="rect">
            <a:avLst/>
          </a:prstGeom>
        </p:spPr>
        <p:txBody>
          <a:bodyPr vert="horz" wrap="square" lIns="91440" tIns="45720" rIns="91440" bIns="45720" numCol="1" anchor="b" anchorCtr="0" compatLnSpc="1"/>
          <a:lstStyle>
            <a:lvl1pPr algn="r" eaLnBrk="1" hangingPunct="1">
              <a:buFont typeface="Arial" panose="020b0604020202020204" pitchFamily="34" charset="0"/>
              <a:buNone/>
              <a:defRPr sz="1200" noProof="1"/>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E481769-D247-42BE-8621-87101B361906}" type="slidenum">
              <a:rPr kumimoji="0"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rPr>
              <a:t/>
            </a:fld>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 Id="rId3" Type="http://schemas.openxmlformats.org/officeDocument/2006/relationships/tags" Target="../tags/tag16.xml" /><Relationship Id="rId4" Type="http://schemas.openxmlformats.org/officeDocument/2006/relationships/tags" Target="../tags/tag17.xml" /><Relationship Id="rId5" Type="http://schemas.openxmlformats.org/officeDocument/2006/relationships/tags" Target="../tags/tag18.xml" /><Relationship Id="rId6" Type="http://schemas.openxmlformats.org/officeDocument/2006/relationships/tags" Target="../tags/tag19.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6146" name="幻灯片图像占位符 1"/>
          <p:cNvSpPr>
            <a:spLocks noGrp="1" noRot="1" noChangeAspect="1" noTextEdit="1"/>
          </p:cNvSpPr>
          <p:nvPr>
            <p:ph type="sldImg"/>
            <p:custDataLst>
              <p:tags r:id="rId4"/>
            </p:custDataLst>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txBox="1">
            <a:spLocks noGrp="1"/>
          </p:cNvSpPr>
          <p:nvPr>
            <p:ph type="body" idx="1"/>
            <p:custDataLst>
              <p:tags r:id="rId5"/>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6148" name="灯片编号占位符 3"/>
          <p:cNvSpPr>
            <a:spLocks noGrp="1"/>
          </p:cNvSpPr>
          <p:nvPr>
            <p:ph type="sldNum" sz="quarter" idx="5"/>
            <p:custDataLst>
              <p:tags r:id="rId6"/>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t>1</a:t>
            </a:fld>
            <a:endParaRPr lang="zh-CN" altLang="en-US" smtClean="0">
              <a:solidFill>
                <a:prstClr val="black"/>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image" Target="../media/image1.jpeg" /><Relationship Id="rId3"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2.xml" /><Relationship Id="rId2" Type="http://schemas.openxmlformats.org/officeDocument/2006/relationships/image" Target="../media/image1.jpeg" /><Relationship Id="rId3"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3.xml" /><Relationship Id="rId2"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4.xml" /><Relationship Id="rId2"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5.xml"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bg>
      <p:bgPr>
        <a:blipFill dpi="0" rotWithShape="1">
          <a:blip r:embed="rId2"/>
          <a:stretch>
            <a:fillRect/>
          </a:stretch>
        </a:blipFill>
        <a:effectLst/>
      </p:bgPr>
    </p:bg>
    <p:spTree>
      <p:nvGrpSpPr>
        <p:cNvPr id="1" name=""/>
        <p:cNvGrpSpPr/>
        <p:nvPr>
          <p:custDataLst>
            <p:tags r:id="rId1"/>
          </p:custDataLst>
        </p:nvPr>
      </p:nvGrpSpPr>
      <p:grpSpPr>
        <a:xfrm>
          <a:off x="0" y="0"/>
          <a:ext cx="0" cy="0"/>
        </a:xfrm>
      </p:grpSpPr>
    </p:spTree>
  </p:cSld>
  <p:clrMapOvr>
    <a:masterClrMapping/>
  </p:clrMapOvr>
  <p:transition/>
  <p:timing/>
  <p:hf sldNum="0" hdr="0" ftr="0"/>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bg>
      <p:bgPr>
        <a:blipFill dpi="0" rotWithShape="1">
          <a:blip r:embed="rId2"/>
          <a:stretch>
            <a:fillRect/>
          </a:stretch>
        </a:blipFill>
        <a:effectLst/>
      </p:bgPr>
    </p:bg>
    <p:spTree>
      <p:nvGrpSpPr>
        <p:cNvPr id="1" name=""/>
        <p:cNvGrpSpPr/>
        <p:nvPr>
          <p:custDataLst>
            <p:tags r:id="rId1"/>
          </p:custDataLst>
        </p:nvPr>
      </p:nvGrpSpPr>
      <p:grpSpPr>
        <a:xfrm>
          <a:off x="0" y="0"/>
          <a:ext cx="0" cy="0"/>
        </a:xfrm>
      </p:grpSpPr>
    </p:spTree>
  </p:cSld>
  <p:clrMapOvr>
    <a:masterClrMapping/>
  </p:clrMapOvr>
  <p:transition/>
  <p:timing/>
  <p:hf sldNum="0" hdr="0" ftr="0"/>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custDataLst>
            <p:tags r:id="rId1"/>
          </p:custDataLst>
        </p:nvPr>
      </p:nvGrpSpPr>
      <p:grpSpPr>
        <a:xfrm>
          <a:off x="0" y="0"/>
          <a:ext cx="0" cy="0"/>
        </a:xfrm>
      </p:grpSpPr>
    </p:spTree>
  </p:cSld>
  <p:clrMapOvr>
    <a:masterClrMapping/>
  </p:clrMapOvr>
  <p:transition/>
  <p:timing/>
  <p:hf sldNum="0" hdr="0" ftr="0"/>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两栏内容">
    <p:spTree>
      <p:nvGrpSpPr>
        <p:cNvPr id="1" name=""/>
        <p:cNvGrpSpPr/>
        <p:nvPr>
          <p:custDataLst>
            <p:tags r:id="rId1"/>
          </p:custDataLst>
        </p:nvPr>
      </p:nvGrpSpPr>
      <p:grpSpPr>
        <a:xfrm>
          <a:off x="0" y="0"/>
          <a:ext cx="0" cy="0"/>
        </a:xfrm>
      </p:grpSpPr>
    </p:spTree>
  </p:cSld>
  <p:clrMapOvr>
    <a:masterClrMapping/>
  </p:clrMapOvr>
  <p:transition/>
  <p:timing/>
  <p:hf sldNum="0" hdr="0" ftr="0"/>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xfrm>
      </p:grpSpPr>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8.xml" /><Relationship Id="rId11" Type="http://schemas.openxmlformats.org/officeDocument/2006/relationships/image" Target="../media/image1.jpeg"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tags" Target="../tags/tag6.xml" /><Relationship Id="rId7" Type="http://schemas.openxmlformats.org/officeDocument/2006/relationships/tags" Target="../tags/tag7.xml" /><Relationship Id="rId8" Type="http://schemas.openxmlformats.org/officeDocument/2006/relationships/image" Target="file:///D:\qq&#25991;&#20214;\712321467\Image\C2C\Image2\%7b75232B38-A165-1FB7-499C-2E1C792CACB5%7d.png" TargetMode="External" /><Relationship Id="rId9" Type="http://schemas.openxmlformats.org/officeDocument/2006/relationships/image" Target="../media/image2.png"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1"/>
          <a:stretch>
            <a:fillRect/>
          </a:stretch>
        </a:blipFill>
        <a:effectLst/>
      </p:bgPr>
    </p:bg>
    <p:spTree>
      <p:nvGrpSpPr>
        <p:cNvPr id="1" name=""/>
        <p:cNvGrpSpPr/>
        <p:nvPr>
          <p:custDataLst>
            <p:tags r:id="rId6"/>
          </p:custDataLst>
        </p:nvPr>
      </p:nvGrpSpPr>
      <p:grpSpPr>
        <a:xfrm>
          <a:off x="0" y="0"/>
          <a:ext cx="0" cy="0"/>
        </a:xfrm>
      </p:grpSpPr>
      <p:sp>
        <p:nvSpPr>
          <p:cNvPr id="2" name="文本框 1"/>
          <p:cNvSpPr txBox="1"/>
          <p:nvPr userDrawn="1">
            <p:custDataLst>
              <p:tags r:id="rId7"/>
            </p:custDataLst>
          </p:nvPr>
        </p:nvSpPr>
        <p:spPr>
          <a:xfrm>
            <a:off x="0" y="-3175"/>
            <a:ext cx="12191365" cy="6861175"/>
          </a:xfrm>
          <a:prstGeom prst="rect">
            <a:avLst/>
          </a:prstGeom>
          <a:solidFill>
            <a:schemeClr val="bg1">
              <a:alpha val="75000"/>
            </a:schemeClr>
          </a:solidFill>
          <a:ln w="57150" cap="flat" cmpd="sng">
            <a:noFill/>
            <a:prstDash val="lgDashDot"/>
            <a:miter/>
            <a:headEnd type="none" w="med" len="med"/>
            <a:tailEnd type="none" w="med" len="med"/>
          </a:ln>
        </p:spPr>
        <p:txBody>
          <a:bodyPr lIns="360000" tIns="936000" rIns="324000" bIns="936000">
            <a:noAutofit/>
          </a:bodyPr>
          <a:lstStyle/>
          <a:p>
            <a:pPr>
              <a:lnSpc>
                <a:spcPct val="200000"/>
              </a:lnSpc>
            </a:pPr>
            <a:endParaRPr lang="zh-CN" altLang="en-US" sz="3200" b="1">
              <a:latin typeface="微软雅黑" panose="020b0503020204020204" charset="-122"/>
              <a:ea typeface="微软雅黑" panose="020b0503020204020204" charset="-122"/>
            </a:endParaRPr>
          </a:p>
        </p:txBody>
      </p:sp>
      <p:pic>
        <p:nvPicPr>
          <p:cNvPr id="3" name="图片 1073743875" descr="学科网 zxxk.com" title=""/>
          <p:cNvPicPr>
            <a:picLocks noChangeAspect="1"/>
          </p:cNvPicPr>
          <p:nvPr>
            <p:custDataLst>
              <p:tags r:id="rId10"/>
            </p:custDataLst>
          </p:nvPr>
        </p:nvPicPr>
        <p:blipFill>
          <a:blip r:embed="rId9" r:link="rId8"/>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timing/>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7330" indent="-22733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530" indent="-22733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7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9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61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tags" Target="../tags/tag25.xml" /><Relationship Id="rId11" Type="http://schemas.openxmlformats.org/officeDocument/2006/relationships/tags" Target="../tags/tag26.xml" /><Relationship Id="rId2" Type="http://schemas.openxmlformats.org/officeDocument/2006/relationships/notesSlide" Target="../notesSlides/notesSlide1.xml" /><Relationship Id="rId3" Type="http://schemas.openxmlformats.org/officeDocument/2006/relationships/tags" Target="../tags/tag20.xml" /><Relationship Id="rId4" Type="http://schemas.openxmlformats.org/officeDocument/2006/relationships/tags" Target="../tags/tag21.xml" /><Relationship Id="rId5" Type="http://schemas.openxmlformats.org/officeDocument/2006/relationships/tags" Target="../tags/tag22.xml" /><Relationship Id="rId6" Type="http://schemas.openxmlformats.org/officeDocument/2006/relationships/tags" Target="../tags/tag23.xml" /><Relationship Id="rId7" Type="http://schemas.openxmlformats.org/officeDocument/2006/relationships/image" Target="../media/image3.jpeg" /><Relationship Id="rId8" Type="http://schemas.openxmlformats.org/officeDocument/2006/relationships/tags" Target="../tags/tag24.xml" /><Relationship Id="rId9" Type="http://schemas.openxmlformats.org/officeDocument/2006/relationships/image" Target="../media/image4.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89.xml" /><Relationship Id="rId3" Type="http://schemas.openxmlformats.org/officeDocument/2006/relationships/tags" Target="../tags/tag90.xml" /><Relationship Id="rId4" Type="http://schemas.openxmlformats.org/officeDocument/2006/relationships/tags" Target="../tags/tag91.xml" /><Relationship Id="rId5" Type="http://schemas.openxmlformats.org/officeDocument/2006/relationships/tags" Target="../tags/tag92.xml" /><Relationship Id="rId6" Type="http://schemas.openxmlformats.org/officeDocument/2006/relationships/tags" Target="../tags/tag93.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94.xml" /><Relationship Id="rId3" Type="http://schemas.openxmlformats.org/officeDocument/2006/relationships/tags" Target="../tags/tag95.xml" /><Relationship Id="rId4" Type="http://schemas.openxmlformats.org/officeDocument/2006/relationships/tags" Target="../tags/tag96.xml" /><Relationship Id="rId5" Type="http://schemas.openxmlformats.org/officeDocument/2006/relationships/tags" Target="../tags/tag97.xml" /><Relationship Id="rId6" Type="http://schemas.openxmlformats.org/officeDocument/2006/relationships/tags" Target="../tags/tag98.xml" /><Relationship Id="rId7" Type="http://schemas.openxmlformats.org/officeDocument/2006/relationships/tags" Target="../tags/tag9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100.xml" /><Relationship Id="rId3" Type="http://schemas.openxmlformats.org/officeDocument/2006/relationships/tags" Target="../tags/tag101.xml" /><Relationship Id="rId4" Type="http://schemas.openxmlformats.org/officeDocument/2006/relationships/tags" Target="../tags/tag102.xml" /><Relationship Id="rId5" Type="http://schemas.openxmlformats.org/officeDocument/2006/relationships/tags" Target="../tags/tag103.xml" /><Relationship Id="rId6" Type="http://schemas.openxmlformats.org/officeDocument/2006/relationships/tags" Target="../tags/tag104.xml" /><Relationship Id="rId7" Type="http://schemas.openxmlformats.org/officeDocument/2006/relationships/tags" Target="../tags/tag105.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106.xml" /><Relationship Id="rId3" Type="http://schemas.openxmlformats.org/officeDocument/2006/relationships/tags" Target="../tags/tag107.xml" /><Relationship Id="rId4" Type="http://schemas.openxmlformats.org/officeDocument/2006/relationships/tags" Target="../tags/tag108.xml" /><Relationship Id="rId5" Type="http://schemas.openxmlformats.org/officeDocument/2006/relationships/tags" Target="../tags/tag109.xml" /><Relationship Id="rId6" Type="http://schemas.openxmlformats.org/officeDocument/2006/relationships/tags" Target="../tags/tag110.xml" /><Relationship Id="rId7" Type="http://schemas.openxmlformats.org/officeDocument/2006/relationships/tags" Target="../tags/tag111.xml" /><Relationship Id="rId8" Type="http://schemas.openxmlformats.org/officeDocument/2006/relationships/tags" Target="../tags/tag112.xml" /><Relationship Id="rId9" Type="http://schemas.openxmlformats.org/officeDocument/2006/relationships/tags" Target="../tags/tag113.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tags" Target="../tags/tag35.xml" /><Relationship Id="rId11" Type="http://schemas.openxmlformats.org/officeDocument/2006/relationships/tags" Target="../tags/tag36.xml" /><Relationship Id="rId12" Type="http://schemas.openxmlformats.org/officeDocument/2006/relationships/tags" Target="../tags/tag37.xml" /><Relationship Id="rId13" Type="http://schemas.openxmlformats.org/officeDocument/2006/relationships/tags" Target="../tags/tag38.xml" /><Relationship Id="rId14" Type="http://schemas.openxmlformats.org/officeDocument/2006/relationships/image" Target="../media/image5.png" /><Relationship Id="rId15" Type="http://schemas.openxmlformats.org/officeDocument/2006/relationships/tags" Target="../tags/tag39.xml" /><Relationship Id="rId16" Type="http://schemas.openxmlformats.org/officeDocument/2006/relationships/tags" Target="../tags/tag40.xml" /><Relationship Id="rId2" Type="http://schemas.openxmlformats.org/officeDocument/2006/relationships/tags" Target="../tags/tag27.xml" /><Relationship Id="rId3" Type="http://schemas.openxmlformats.org/officeDocument/2006/relationships/tags" Target="../tags/tag28.xml" /><Relationship Id="rId4" Type="http://schemas.openxmlformats.org/officeDocument/2006/relationships/tags" Target="../tags/tag29.xml" /><Relationship Id="rId5" Type="http://schemas.openxmlformats.org/officeDocument/2006/relationships/tags" Target="../tags/tag30.xml" /><Relationship Id="rId6" Type="http://schemas.openxmlformats.org/officeDocument/2006/relationships/tags" Target="../tags/tag31.xml" /><Relationship Id="rId7" Type="http://schemas.openxmlformats.org/officeDocument/2006/relationships/tags" Target="../tags/tag32.xml" /><Relationship Id="rId8" Type="http://schemas.openxmlformats.org/officeDocument/2006/relationships/tags" Target="../tags/tag33.xml" /><Relationship Id="rId9" Type="http://schemas.openxmlformats.org/officeDocument/2006/relationships/tags" Target="../tags/tag34.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41.xml" /><Relationship Id="rId3" Type="http://schemas.openxmlformats.org/officeDocument/2006/relationships/tags" Target="../tags/tag42.xml" /><Relationship Id="rId4" Type="http://schemas.openxmlformats.org/officeDocument/2006/relationships/tags" Target="../tags/tag43.xml" /><Relationship Id="rId5" Type="http://schemas.openxmlformats.org/officeDocument/2006/relationships/tags" Target="../tags/tag44.xml" /><Relationship Id="rId6" Type="http://schemas.openxmlformats.org/officeDocument/2006/relationships/image" Target="../media/image6.jpeg" /><Relationship Id="rId7" Type="http://schemas.openxmlformats.org/officeDocument/2006/relationships/tags" Target="../tags/tag45.xml" /><Relationship Id="rId8" Type="http://schemas.openxmlformats.org/officeDocument/2006/relationships/tags" Target="../tags/tag46.xml" /><Relationship Id="rId9" Type="http://schemas.openxmlformats.org/officeDocument/2006/relationships/tags" Target="../tags/tag47.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56.xml" /><Relationship Id="rId11" Type="http://schemas.openxmlformats.org/officeDocument/2006/relationships/tags" Target="../tags/tag57.xml" /><Relationship Id="rId12" Type="http://schemas.openxmlformats.org/officeDocument/2006/relationships/tags" Target="../tags/tag58.xml" /><Relationship Id="rId13" Type="http://schemas.openxmlformats.org/officeDocument/2006/relationships/tags" Target="../tags/tag59.xml" /><Relationship Id="rId14" Type="http://schemas.openxmlformats.org/officeDocument/2006/relationships/tags" Target="../tags/tag60.xml" /><Relationship Id="rId15" Type="http://schemas.openxmlformats.org/officeDocument/2006/relationships/tags" Target="../tags/tag61.xml" /><Relationship Id="rId2" Type="http://schemas.openxmlformats.org/officeDocument/2006/relationships/tags" Target="../tags/tag48.xml" /><Relationship Id="rId3" Type="http://schemas.openxmlformats.org/officeDocument/2006/relationships/tags" Target="../tags/tag49.xml" /><Relationship Id="rId4" Type="http://schemas.openxmlformats.org/officeDocument/2006/relationships/tags" Target="../tags/tag50.xml" /><Relationship Id="rId5" Type="http://schemas.openxmlformats.org/officeDocument/2006/relationships/tags" Target="../tags/tag51.xml" /><Relationship Id="rId6" Type="http://schemas.openxmlformats.org/officeDocument/2006/relationships/tags" Target="../tags/tag52.xml" /><Relationship Id="rId7" Type="http://schemas.openxmlformats.org/officeDocument/2006/relationships/tags" Target="../tags/tag53.xml" /><Relationship Id="rId8" Type="http://schemas.openxmlformats.org/officeDocument/2006/relationships/tags" Target="../tags/tag54.xml" /><Relationship Id="rId9" Type="http://schemas.openxmlformats.org/officeDocument/2006/relationships/tags" Target="../tags/tag5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62.xml" /><Relationship Id="rId3" Type="http://schemas.openxmlformats.org/officeDocument/2006/relationships/tags" Target="../tags/tag63.xml" /><Relationship Id="rId4" Type="http://schemas.openxmlformats.org/officeDocument/2006/relationships/tags" Target="../tags/tag64.xml" /><Relationship Id="rId5" Type="http://schemas.openxmlformats.org/officeDocument/2006/relationships/tags" Target="../tags/tag65.xml" /><Relationship Id="rId6" Type="http://schemas.openxmlformats.org/officeDocument/2006/relationships/tags" Target="../tags/tag66.xml" /><Relationship Id="rId7" Type="http://schemas.openxmlformats.org/officeDocument/2006/relationships/image" Target="../media/image7.png" /><Relationship Id="rId8" Type="http://schemas.microsoft.com/office/2007/relationships/hdphoto" Target="../media/image8.wdp" /><Relationship Id="rId9" Type="http://schemas.openxmlformats.org/officeDocument/2006/relationships/tags" Target="../tags/tag6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68.xml" /><Relationship Id="rId3" Type="http://schemas.openxmlformats.org/officeDocument/2006/relationships/tags" Target="../tags/tag69.xml" /><Relationship Id="rId4" Type="http://schemas.openxmlformats.org/officeDocument/2006/relationships/image" Target="../media/image9.jpeg" /><Relationship Id="rId5" Type="http://schemas.openxmlformats.org/officeDocument/2006/relationships/tags" Target="../tags/tag70.xml" /><Relationship Id="rId6" Type="http://schemas.openxmlformats.org/officeDocument/2006/relationships/image" Target="../media/image10.jpeg" /><Relationship Id="rId7" Type="http://schemas.openxmlformats.org/officeDocument/2006/relationships/tags" Target="../tags/tag71.xml" /><Relationship Id="rId8" Type="http://schemas.openxmlformats.org/officeDocument/2006/relationships/tags" Target="../tags/tag7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73.xml" /><Relationship Id="rId3" Type="http://schemas.openxmlformats.org/officeDocument/2006/relationships/tags" Target="../tags/tag74.xml" /><Relationship Id="rId4" Type="http://schemas.openxmlformats.org/officeDocument/2006/relationships/image" Target="../media/image11.jpeg" /><Relationship Id="rId5" Type="http://schemas.openxmlformats.org/officeDocument/2006/relationships/tags" Target="../tags/tag75.xml" /><Relationship Id="rId6" Type="http://schemas.openxmlformats.org/officeDocument/2006/relationships/image" Target="../media/image12.jpeg" /><Relationship Id="rId7" Type="http://schemas.openxmlformats.org/officeDocument/2006/relationships/tags" Target="../tags/tag76.xml" /><Relationship Id="rId8" Type="http://schemas.openxmlformats.org/officeDocument/2006/relationships/tags" Target="../tags/tag7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78.xml" /><Relationship Id="rId3" Type="http://schemas.openxmlformats.org/officeDocument/2006/relationships/tags" Target="../tags/tag79.xml" /><Relationship Id="rId4" Type="http://schemas.openxmlformats.org/officeDocument/2006/relationships/tags" Target="../tags/tag80.xml" /><Relationship Id="rId5" Type="http://schemas.openxmlformats.org/officeDocument/2006/relationships/tags" Target="../tags/tag81.xml" /><Relationship Id="rId6" Type="http://schemas.openxmlformats.org/officeDocument/2006/relationships/tags" Target="../tags/tag82.xml" /><Relationship Id="rId7" Type="http://schemas.openxmlformats.org/officeDocument/2006/relationships/image" Target="../media/image13.png" /><Relationship Id="rId8" Type="http://schemas.openxmlformats.org/officeDocument/2006/relationships/tags" Target="../tags/tag8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84.xml" /><Relationship Id="rId3" Type="http://schemas.openxmlformats.org/officeDocument/2006/relationships/tags" Target="../tags/tag85.xml" /><Relationship Id="rId4" Type="http://schemas.openxmlformats.org/officeDocument/2006/relationships/tags" Target="../tags/tag86.xml" /><Relationship Id="rId5" Type="http://schemas.openxmlformats.org/officeDocument/2006/relationships/tags" Target="../tags/tag87.xml" /><Relationship Id="rId6" Type="http://schemas.openxmlformats.org/officeDocument/2006/relationships/tags" Target="../tags/tag88.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11" name="文本框 10" title=""/>
          <p:cNvSpPr txBox="1"/>
          <p:nvPr>
            <p:custDataLst>
              <p:tags r:id="rId4"/>
            </p:custDataLst>
          </p:nvPr>
        </p:nvSpPr>
        <p:spPr>
          <a:xfrm>
            <a:off x="6250305" y="5393690"/>
            <a:ext cx="5839460" cy="1186815"/>
          </a:xfrm>
          <a:prstGeom prst="rect">
            <a:avLst/>
          </a:prstGeom>
          <a:solidFill>
            <a:schemeClr val="bg1">
              <a:alpha val="60000"/>
            </a:schemeClr>
          </a:solidFill>
          <a:effectLst/>
        </p:spPr>
        <p:txBody>
          <a:bodyPr wrap="square" rtlCol="0" anchor="t">
            <a:noAutofit/>
          </a:bodyPr>
          <a:lstStyle/>
          <a:p>
            <a:r>
              <a:rPr lang="zh-CN" sz="2400">
                <a:solidFill>
                  <a:srgbClr val="7030A0"/>
                </a:solidFill>
              </a:rPr>
              <a:t>在人类社会中，</a:t>
            </a:r>
            <a:r>
              <a:rPr lang="zh-CN" sz="2400" b="1">
                <a:solidFill>
                  <a:srgbClr val="7030A0"/>
                </a:solidFill>
              </a:rPr>
              <a:t>伦</a:t>
            </a:r>
            <a:r>
              <a:rPr lang="zh-CN" sz="2400">
                <a:solidFill>
                  <a:srgbClr val="7030A0"/>
                </a:solidFill>
              </a:rPr>
              <a:t>，是指人与人之间的关系；</a:t>
            </a:r>
            <a:r>
              <a:rPr lang="zh-CN" sz="2400" b="1">
                <a:solidFill>
                  <a:srgbClr val="7030A0"/>
                </a:solidFill>
              </a:rPr>
              <a:t>理</a:t>
            </a:r>
            <a:r>
              <a:rPr lang="zh-CN" sz="2400">
                <a:solidFill>
                  <a:srgbClr val="7030A0"/>
                </a:solidFill>
              </a:rPr>
              <a:t>，是道德和规则。</a:t>
            </a:r>
            <a:r>
              <a:rPr lang="zh-CN" sz="2400" b="1">
                <a:solidFill>
                  <a:srgbClr val="7030A0"/>
                </a:solidFill>
              </a:rPr>
              <a:t>伦理特指人与人之间的道德准则。</a:t>
            </a:r>
            <a:endParaRPr lang="zh-CN" sz="2400" b="1">
              <a:solidFill>
                <a:srgbClr val="7030A0"/>
              </a:solidFill>
            </a:endParaRPr>
          </a:p>
        </p:txBody>
      </p:sp>
      <p:sp>
        <p:nvSpPr>
          <p:cNvPr id="12" name="标题 1" title=""/>
          <p:cNvSpPr>
            <a:spLocks noGrp="1"/>
          </p:cNvSpPr>
          <p:nvPr>
            <p:custDataLst>
              <p:tags r:id="rId5"/>
            </p:custDataLst>
          </p:nvPr>
        </p:nvSpPr>
        <p:spPr>
          <a:xfrm>
            <a:off x="394970" y="2708910"/>
            <a:ext cx="11222355" cy="965200"/>
          </a:xfrm>
          <a:prstGeom prst="rect">
            <a:avLst/>
          </a:prstGeom>
          <a:solidFill>
            <a:srgbClr val="ABCA9E">
              <a:alpha val="90000"/>
            </a:srgbClr>
          </a:solidFill>
        </p:spPr>
        <p:txBody>
          <a:bodyPr vert="horz" lIns="67500" tIns="35100" rIns="67500" bIns="35100" rtlCol="0" anchor="b">
            <a:noAutofit/>
            <a:scene3d>
              <a:camera prst="obliqueBottomLeft"/>
              <a:lightRig rig="contrasting" dir="t"/>
            </a:scene3d>
          </a:bodyPr>
          <a:lstStyle>
            <a:lvl1pPr algn="l" defTabSz="914400" rtl="0" eaLnBrk="1" latinLnBrk="0" hangingPunct="1">
              <a:lnSpc>
                <a:spcPct val="90000"/>
              </a:lnSpc>
              <a:spcBef>
                <a:spcPct val="0"/>
              </a:spcBef>
              <a:buNone/>
              <a:defRPr sz="4400" b="1" kern="1200">
                <a:solidFill>
                  <a:schemeClr val="accent6"/>
                </a:solidFill>
                <a:latin typeface="+mj-lt"/>
                <a:ea typeface="+mj-ea"/>
                <a:cs typeface="+mj-cs"/>
              </a:defRPr>
            </a:lvl1pPr>
          </a:lstStyle>
          <a:p>
            <a:pPr marL="0" lvl="0" indent="0" algn="l">
              <a:lnSpc>
                <a:spcPct val="120000"/>
              </a:lnSpc>
              <a:spcBef>
                <a:spcPct val="0"/>
              </a:spcBef>
              <a:spcAft>
                <a:spcPct val="0"/>
              </a:spcAft>
              <a:buSzTx/>
              <a:buNone/>
            </a:pPr>
            <a:r>
              <a:rPr lang="zh-CN" altLang="en-US" sz="5400" b="0">
                <a:ln w="2822">
                  <a:solidFill>
                    <a:srgbClr val="E6B76F"/>
                  </a:solidFill>
                </a:ln>
                <a:gradFill>
                  <a:gsLst>
                    <a:gs pos="100000">
                      <a:srgbClr val="ADB836"/>
                    </a:gs>
                    <a:gs pos="67000">
                      <a:srgbClr val="324A25"/>
                    </a:gs>
                  </a:gsLst>
                  <a:lin ang="5400000" scaled="0"/>
                </a:gradFill>
                <a:effectLst>
                  <a:outerShdw dist="76200" dir="7740000" algn="t" rotWithShape="0">
                    <a:srgbClr val="99BB83">
                      <a:alpha val="100000"/>
                    </a:srgbClr>
                  </a:outerShdw>
                  <a:reflection blurRad="1411" stA="27000" endA="300" endPos="45500" dist="50800" dir="5400000" sy="-100000" algn="bl" rotWithShape="0"/>
                </a:effectLst>
                <a:latin typeface="汉仪行楷简" panose="02010600000101010101" charset="-122"/>
                <a:ea typeface="汉仪行楷简" panose="02010600000101010101" charset="-122"/>
                <a:cs typeface="汉仪行楷简" panose="02010600000101010101" charset="-122"/>
                <a:sym typeface="+mn-ea"/>
              </a:rPr>
              <a:t>第</a:t>
            </a:r>
            <a:r>
              <a:rPr lang="en-US" altLang="zh-CN" sz="5400" b="0">
                <a:ln w="2822">
                  <a:solidFill>
                    <a:srgbClr val="E6B76F"/>
                  </a:solidFill>
                </a:ln>
                <a:gradFill>
                  <a:gsLst>
                    <a:gs pos="100000">
                      <a:srgbClr val="ADB836"/>
                    </a:gs>
                    <a:gs pos="67000">
                      <a:srgbClr val="324A25"/>
                    </a:gs>
                  </a:gsLst>
                  <a:lin ang="5400000" scaled="0"/>
                </a:gradFill>
                <a:effectLst>
                  <a:outerShdw dist="76200" dir="7740000" algn="t" rotWithShape="0">
                    <a:srgbClr val="99BB83">
                      <a:alpha val="100000"/>
                    </a:srgbClr>
                  </a:outerShdw>
                  <a:reflection blurRad="1411" stA="27000" endA="300" endPos="45500" dist="50800" dir="5400000" sy="-100000" algn="bl" rotWithShape="0"/>
                </a:effectLst>
                <a:latin typeface="汉仪行楷简" panose="02010600000101010101" charset="-122"/>
                <a:ea typeface="汉仪行楷简" panose="02010600000101010101" charset="-122"/>
                <a:cs typeface="汉仪行楷简" panose="02010600000101010101" charset="-122"/>
                <a:sym typeface="+mn-ea"/>
              </a:rPr>
              <a:t>4</a:t>
            </a:r>
            <a:r>
              <a:rPr lang="zh-CN" altLang="en-US" sz="5400" b="0">
                <a:ln w="2822">
                  <a:solidFill>
                    <a:srgbClr val="E6B76F"/>
                  </a:solidFill>
                </a:ln>
                <a:gradFill>
                  <a:gsLst>
                    <a:gs pos="100000">
                      <a:srgbClr val="ADB836"/>
                    </a:gs>
                    <a:gs pos="67000">
                      <a:srgbClr val="324A25"/>
                    </a:gs>
                  </a:gsLst>
                  <a:lin ang="5400000" scaled="0"/>
                </a:gradFill>
                <a:effectLst>
                  <a:outerShdw dist="76200" dir="7740000" algn="t" rotWithShape="0">
                    <a:srgbClr val="99BB83">
                      <a:alpha val="100000"/>
                    </a:srgbClr>
                  </a:outerShdw>
                  <a:reflection blurRad="1411" stA="27000" endA="300" endPos="45500" dist="50800" dir="5400000" sy="-100000" algn="bl" rotWithShape="0"/>
                </a:effectLst>
                <a:latin typeface="汉仪行楷简" panose="02010600000101010101" charset="-122"/>
                <a:ea typeface="汉仪行楷简" panose="02010600000101010101" charset="-122"/>
                <a:cs typeface="汉仪行楷简" panose="02010600000101010101" charset="-122"/>
                <a:sym typeface="+mn-ea"/>
              </a:rPr>
              <a:t>章 生物技术的安全性与伦理问题</a:t>
            </a:r>
            <a:endParaRPr lang="en-US" altLang="zh-CN" sz="5400" b="0">
              <a:ln w="2822">
                <a:solidFill>
                  <a:srgbClr val="E6B76F"/>
                </a:solidFill>
              </a:ln>
              <a:gradFill>
                <a:gsLst>
                  <a:gs pos="100000">
                    <a:srgbClr val="ADB836"/>
                  </a:gs>
                  <a:gs pos="67000">
                    <a:srgbClr val="324A25"/>
                  </a:gs>
                </a:gsLst>
                <a:lin ang="5400000" scaled="0"/>
              </a:gradFill>
              <a:effectLst>
                <a:outerShdw dist="76200" dir="7740000" algn="t" rotWithShape="0">
                  <a:srgbClr val="99BB83">
                    <a:alpha val="100000"/>
                  </a:srgbClr>
                </a:outerShdw>
                <a:reflection blurRad="1411" stA="27000" endA="300" endPos="45500" dist="50800" dir="5400000" sy="-100000" algn="bl" rotWithShape="0"/>
              </a:effectLst>
              <a:latin typeface="汉仪行楷简" panose="02010600000101010101" charset="-122"/>
              <a:ea typeface="汉仪行楷简" panose="02010600000101010101" charset="-122"/>
              <a:cs typeface="汉仪行楷简" panose="02010600000101010101" charset="-122"/>
              <a:sym typeface="+mn-ea"/>
            </a:endParaRPr>
          </a:p>
        </p:txBody>
      </p:sp>
      <p:sp>
        <p:nvSpPr>
          <p:cNvPr id="13" name="副标题 2" title=""/>
          <p:cNvSpPr>
            <a:spLocks noGrp="1"/>
          </p:cNvSpPr>
          <p:nvPr>
            <p:custDataLst>
              <p:tags r:id="rId6"/>
            </p:custDataLst>
          </p:nvPr>
        </p:nvSpPr>
        <p:spPr>
          <a:xfrm>
            <a:off x="179705" y="513080"/>
            <a:ext cx="5231765" cy="584200"/>
          </a:xfrm>
          <a:prstGeom prst="rect">
            <a:avLst/>
          </a:prstGeom>
          <a:solidFill>
            <a:schemeClr val="bg1"/>
          </a:solidFill>
          <a:effectLst>
            <a:outerShdw blurRad="50800" dist="38100" dir="2700000" algn="tl" rotWithShape="0">
              <a:prstClr val="black">
                <a:alpha val="40000"/>
              </a:prstClr>
            </a:outerShdw>
          </a:effectLst>
        </p:spPr>
        <p:txBody>
          <a:bodyPr vert="horz" lIns="67500" tIns="35100" rIns="67500" bIns="3510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0" indent="0" algn="l">
              <a:lnSpc>
                <a:spcPct val="120000"/>
              </a:lnSpc>
              <a:spcBef>
                <a:spcPct val="0"/>
              </a:spcBef>
              <a:spcAft>
                <a:spcPct val="0"/>
              </a:spcAft>
              <a:buSzTx/>
              <a:buNone/>
            </a:pPr>
            <a:r>
              <a:rPr lang="zh-CN" altLang="en-US" sz="2800">
                <a:solidFill>
                  <a:schemeClr val="dk1">
                    <a:lumMod val="85000"/>
                    <a:lumOff val="15000"/>
                  </a:schemeClr>
                </a:solidFill>
              </a:rPr>
              <a:t>选择性必修三   生物技术与工程</a:t>
            </a:r>
            <a:endParaRPr lang="zh-CN" altLang="en-US" sz="2800">
              <a:solidFill>
                <a:schemeClr val="dk1">
                  <a:lumMod val="85000"/>
                  <a:lumOff val="15000"/>
                </a:schemeClr>
              </a:solidFill>
            </a:endParaRPr>
          </a:p>
        </p:txBody>
      </p:sp>
      <p:pic>
        <p:nvPicPr>
          <p:cNvPr id="2" name="https://photo-static-api.fotomore.com/creative/vcg/veer/400/new/VCG41N680899174.jpg?uid=386&amp;timestamp=1704675365&amp;sign=43e5e3616345b637f2db39b0cf9a6370" title=""/>
          <p:cNvPicPr>
            <a:picLocks noChangeAspect="1"/>
          </p:cNvPicPr>
          <p:nvPr>
            <p:custDataLst>
              <p:tags r:id="rId8"/>
            </p:custDataLst>
          </p:nvPr>
        </p:nvPicPr>
        <p:blipFill>
          <a:blip r:embed="rId7"/>
          <a:srcRect t="6183" b="6183"/>
          <a:stretch>
            <a:fillRect/>
          </a:stretch>
        </p:blipFill>
        <p:spPr>
          <a:xfrm>
            <a:off x="8594725" y="82550"/>
            <a:ext cx="3556635" cy="2370455"/>
          </a:xfrm>
          <a:prstGeom prst="rect">
            <a:avLst/>
          </a:prstGeom>
        </p:spPr>
      </p:pic>
      <p:pic>
        <p:nvPicPr>
          <p:cNvPr id="3" name="https://photo-static-api.fotomore.com/creative/vcg/400/new/VCG41N1213444296.jpg?uid=386&amp;timestamp=1704675332&amp;sign=fbc791de77f6584e14d36dc08bcc088a" title=""/>
          <p:cNvPicPr>
            <a:picLocks noChangeAspect="1"/>
          </p:cNvPicPr>
          <p:nvPr>
            <p:custDataLst>
              <p:tags r:id="rId10"/>
            </p:custDataLst>
          </p:nvPr>
        </p:nvPicPr>
        <p:blipFill>
          <a:blip r:embed="rId9"/>
          <a:srcRect l="17705" r="17705"/>
          <a:stretch>
            <a:fillRect/>
          </a:stretch>
        </p:blipFill>
        <p:spPr>
          <a:xfrm>
            <a:off x="0" y="3826510"/>
            <a:ext cx="4548505" cy="3032125"/>
          </a:xfrm>
          <a:prstGeom prst="rect">
            <a:avLst/>
          </a:prstGeom>
        </p:spPr>
      </p:pic>
    </p:spTree>
    <p:custDataLst>
      <p:tags r:id="rId11"/>
    </p:custData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4" name="文本框 3" title=""/>
          <p:cNvSpPr txBox="1"/>
          <p:nvPr>
            <p:custDataLst>
              <p:tags r:id="rId3"/>
            </p:custDataLst>
          </p:nvPr>
        </p:nvSpPr>
        <p:spPr>
          <a:xfrm>
            <a:off x="558800" y="3765550"/>
            <a:ext cx="11057255" cy="2009775"/>
          </a:xfrm>
          <a:prstGeom prst="rect">
            <a:avLst/>
          </a:prstGeom>
          <a:solidFill>
            <a:schemeClr val="bg1"/>
          </a:solidFill>
          <a:ln>
            <a:solidFill>
              <a:srgbClr val="FF9900"/>
            </a:solidFill>
            <a:prstDash val="dashDot"/>
          </a:ln>
          <a:effectLst>
            <a:outerShdw blurRad="50800" dist="38100" dir="2700000" algn="tl" rotWithShape="0">
              <a:prstClr val="black">
                <a:alpha val="40000"/>
              </a:prstClr>
            </a:outerShdw>
          </a:effectLst>
        </p:spPr>
        <p:txBody>
          <a:bodyPr wrap="square" rtlCol="0">
            <a:spAutoFit/>
          </a:bodyPr>
          <a:lstStyle/>
          <a:p>
            <a:pPr algn="just">
              <a:lnSpc>
                <a:spcPct val="130000"/>
              </a:lnSpc>
              <a:spcBef>
                <a:spcPct val="0"/>
              </a:spcBef>
              <a:spcAft>
                <a:spcPct val="0"/>
              </a:spcAft>
            </a:pPr>
            <a:r>
              <a:rPr sz="2400" smtClean="0">
                <a:latin typeface="楷体" panose="02010609060101010101" pitchFamily="49" charset="-122"/>
                <a:ea typeface="楷体" panose="02010609060101010101" pitchFamily="49" charset="-122"/>
              </a:rPr>
              <a:t>对这两类武器的杀伤力</a:t>
            </a:r>
            <a:r>
              <a:rPr sz="2400" smtClean="0">
                <a:solidFill>
                  <a:srgbClr val="FF0000"/>
                </a:solidFill>
                <a:latin typeface="楷体" panose="02010609060101010101" pitchFamily="49" charset="-122"/>
                <a:ea typeface="楷体" panose="02010609060101010101" pitchFamily="49" charset="-122"/>
              </a:rPr>
              <a:t>不应进行简单的量化比较</a:t>
            </a:r>
            <a:r>
              <a:rPr sz="2400">
                <a:latin typeface="楷体" panose="02010609060101010101" pitchFamily="49" charset="-122"/>
                <a:ea typeface="楷体" panose="02010609060101010101" pitchFamily="49" charset="-122"/>
              </a:rPr>
              <a:t>，有些常规武器的杀伤力也特别大。</a:t>
            </a:r>
            <a:r>
              <a:rPr sz="2400">
                <a:solidFill>
                  <a:srgbClr val="FF0000"/>
                </a:solidFill>
                <a:latin typeface="楷体" panose="02010609060101010101" pitchFamily="49" charset="-122"/>
                <a:ea typeface="楷体" panose="02010609060101010101" pitchFamily="49" charset="-122"/>
              </a:rPr>
              <a:t>生物武器容易被恐怖主义势力掌握，也容易伤及无辜平民，违反人道主义精神，有时连使用者都无法控制其传播疾病的范围</a:t>
            </a:r>
            <a:r>
              <a:rPr sz="2400">
                <a:latin typeface="楷体" panose="02010609060101010101" pitchFamily="49" charset="-122"/>
                <a:ea typeface="楷体" panose="02010609060101010101" pitchFamily="49" charset="-122"/>
              </a:rPr>
              <a:t>，所以许多国家禁止研发生物武器。</a:t>
            </a:r>
            <a:endParaRPr sz="2400">
              <a:latin typeface="楷体" panose="02010609060101010101" pitchFamily="49" charset="-122"/>
              <a:ea typeface="楷体" panose="02010609060101010101" pitchFamily="49" charset="-122"/>
            </a:endParaRPr>
          </a:p>
        </p:txBody>
      </p:sp>
      <p:sp>
        <p:nvSpPr>
          <p:cNvPr id="6" name="文本框 5" title=""/>
          <p:cNvSpPr txBox="1"/>
          <p:nvPr>
            <p:custDataLst>
              <p:tags r:id="rId4"/>
            </p:custDataLst>
          </p:nvPr>
        </p:nvSpPr>
        <p:spPr>
          <a:xfrm>
            <a:off x="558799" y="2227255"/>
            <a:ext cx="11057255" cy="1050290"/>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lvl="0" algn="l">
              <a:lnSpc>
                <a:spcPct val="130000"/>
              </a:lnSpc>
              <a:spcBef>
                <a:spcPct val="0"/>
              </a:spcBef>
              <a:spcAft>
                <a:spcPct val="0"/>
              </a:spcAft>
              <a:buClrTx/>
              <a:buSzTx/>
              <a:buFontTx/>
            </a:pPr>
            <a:r>
              <a:rPr lang="zh-CN" sz="2400">
                <a:latin typeface="楷体" panose="02010609060101010101" pitchFamily="49" charset="-122"/>
                <a:ea typeface="楷体" panose="02010609060101010101" pitchFamily="49" charset="-122"/>
                <a:sym typeface="+mn-ea"/>
              </a:rPr>
              <a:t>3.生物武器的杀伤力一定大于常规武器吗？为什么许多国家禁止研发生物武器而不禁止研发常规武器呢？</a:t>
            </a:r>
            <a:endParaRPr lang="zh-CN" sz="2400">
              <a:latin typeface="楷体" panose="02010609060101010101" pitchFamily="49" charset="-122"/>
              <a:ea typeface="楷体" panose="02010609060101010101" pitchFamily="49" charset="-122"/>
              <a:sym typeface="+mn-ea"/>
            </a:endParaRPr>
          </a:p>
        </p:txBody>
      </p:sp>
      <p:sp>
        <p:nvSpPr>
          <p:cNvPr id="2" name="矩形 1" title=""/>
          <p:cNvSpPr/>
          <p:nvPr>
            <p:custDataLst>
              <p:tags r:id="rId5"/>
            </p:custDataLst>
          </p:nvPr>
        </p:nvSpPr>
        <p:spPr bwMode="auto">
          <a:xfrm>
            <a:off x="128587" y="31430"/>
            <a:ext cx="4309477" cy="570865"/>
          </a:xfrm>
          <a:prstGeom prst="rect">
            <a:avLst/>
          </a:prstGeom>
          <a:solidFill>
            <a:srgbClr val="0070C0"/>
          </a:solidFill>
          <a:ln w="28575" cmpd="sng">
            <a:solidFill>
              <a:srgbClr val="FEFEFE"/>
            </a:solidFill>
            <a:prstDash val="solid"/>
          </a:ln>
          <a:effectLst>
            <a:outerShdw blurRad="50800" dir="6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a:lstStyle>
          <a:p>
            <a:pPr lvl="0" algn="ctr" fontAlgn="auto">
              <a:buClrTx/>
              <a:buSzTx/>
              <a:buFontTx/>
            </a:pPr>
            <a:r>
              <a:rPr lang="zh-CN" altLang="en-US" sz="2800" b="1">
                <a:solidFill>
                  <a:schemeClr val="lt1"/>
                </a:solidFill>
                <a:latin typeface="黑体" panose="02010609060101010101" charset="-122"/>
                <a:ea typeface="黑体" panose="02010609060101010101" charset="-122"/>
                <a:sym typeface="+mn-ea"/>
              </a:rPr>
              <a:t>二、前事不忘，后事之师</a:t>
            </a:r>
            <a:endParaRPr lang="zh-CN" altLang="en-US" sz="2800" b="1">
              <a:solidFill>
                <a:schemeClr val="lt1"/>
              </a:solidFill>
              <a:latin typeface="黑体" panose="02010609060101010101" charset="-122"/>
              <a:ea typeface="黑体" panose="02010609060101010101" charset="-122"/>
              <a:sym typeface="+mn-ea"/>
            </a:endParaRPr>
          </a:p>
        </p:txBody>
      </p:sp>
      <p:sp>
        <p:nvSpPr>
          <p:cNvPr id="5" name="文本框 4" title=""/>
          <p:cNvSpPr txBox="1"/>
          <p:nvPr>
            <p:custDataLst>
              <p:tags r:id="rId6"/>
            </p:custDataLst>
          </p:nvPr>
        </p:nvSpPr>
        <p:spPr>
          <a:xfrm>
            <a:off x="408305" y="1084580"/>
            <a:ext cx="10854055" cy="591820"/>
          </a:xfrm>
          <a:prstGeom prst="rect">
            <a:avLst/>
          </a:prstGeom>
          <a:solidFill>
            <a:schemeClr val="bg1"/>
          </a:solidFill>
          <a:ln w="28575" cmpd="sng">
            <a:solidFill>
              <a:srgbClr val="FF0000"/>
            </a:solidFill>
            <a:prstDash val="solid"/>
          </a:ln>
          <a:effectLst>
            <a:outerShdw blurRad="50800" dist="38100" dir="2700000" algn="tl" rotWithShape="0">
              <a:prstClr val="black">
                <a:alpha val="40000"/>
              </a:prstClr>
            </a:outerShdw>
          </a:effectLst>
        </p:spPr>
        <p:txBody>
          <a:bodyPr wrap="square" lIns="91440" tIns="45720" rIns="91440" bIns="45720" rtlCol="0" anchor="t">
            <a:noAutofit/>
          </a:bodyPr>
          <a:lstStyle/>
          <a:p>
            <a:pPr lvl="0" algn="l" fontAlgn="auto">
              <a:lnSpc>
                <a:spcPct val="120000"/>
              </a:lnSpc>
              <a:buClrTx/>
              <a:buSzTx/>
              <a:buFontTx/>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【任务二】完成课本112页地靠讨论“生物武器危害的特点”的3个思考题。</a:t>
            </a:r>
            <a:endParaRPr lang="zh-CN" altLang="en-US" sz="2400">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9" name="文本框 18" title=""/>
          <p:cNvSpPr txBox="1"/>
          <p:nvPr>
            <p:custDataLst>
              <p:tags r:id="rId3"/>
            </p:custDataLst>
          </p:nvPr>
        </p:nvSpPr>
        <p:spPr>
          <a:xfrm>
            <a:off x="567055" y="1875242"/>
            <a:ext cx="11319510" cy="1198880"/>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a:lnSpc>
                <a:spcPct val="150000"/>
              </a:lnSpc>
              <a:spcBef>
                <a:spcPct val="0"/>
              </a:spcBef>
              <a:spcAft>
                <a:spcPct val="0"/>
              </a:spcAft>
            </a:pPr>
            <a:r>
              <a:rPr sz="2400" smtClean="0">
                <a:latin typeface="楷体" panose="02010609060101010101" pitchFamily="49" charset="-122"/>
                <a:ea typeface="楷体" panose="02010609060101010101" pitchFamily="49" charset="-122"/>
                <a:cs typeface="宋体" panose="02010600030101010101" pitchFamily="2" charset="-122"/>
              </a:rPr>
              <a:t>某些国家</a:t>
            </a:r>
            <a:r>
              <a:rPr sz="2400" smtClean="0">
                <a:solidFill>
                  <a:srgbClr val="FF0000"/>
                </a:solidFill>
                <a:latin typeface="楷体" panose="02010609060101010101" pitchFamily="49" charset="-122"/>
                <a:ea typeface="楷体" panose="02010609060101010101" pitchFamily="49" charset="-122"/>
                <a:cs typeface="宋体" panose="02010600030101010101" pitchFamily="2" charset="-122"/>
              </a:rPr>
              <a:t>以科学研究为名</a:t>
            </a:r>
            <a:r>
              <a:rPr sz="2400">
                <a:latin typeface="楷体" panose="02010609060101010101" pitchFamily="49" charset="-122"/>
                <a:ea typeface="楷体" panose="02010609060101010101" pitchFamily="49" charset="-122"/>
                <a:cs typeface="宋体" panose="02010600030101010101" pitchFamily="2" charset="-122"/>
              </a:rPr>
              <a:t>，</a:t>
            </a:r>
            <a:r>
              <a:rPr sz="2400">
                <a:solidFill>
                  <a:srgbClr val="FF0000"/>
                </a:solidFill>
                <a:latin typeface="楷体" panose="02010609060101010101" pitchFamily="49" charset="-122"/>
                <a:ea typeface="楷体" panose="02010609060101010101" pitchFamily="49" charset="-122"/>
                <a:cs typeface="宋体" panose="02010600030101010101" pitchFamily="2" charset="-122"/>
              </a:rPr>
              <a:t>进行细菌武器、生化毒剂的研究和储存</a:t>
            </a:r>
            <a:r>
              <a:rPr sz="2400">
                <a:latin typeface="楷体" panose="02010609060101010101" pitchFamily="49" charset="-122"/>
                <a:ea typeface="楷体" panose="02010609060101010101" pitchFamily="49" charset="-122"/>
                <a:cs typeface="宋体" panose="02010600030101010101" pitchFamily="2" charset="-122"/>
              </a:rPr>
              <a:t>，如生产和储存传染性极强、致死率极高的</a:t>
            </a:r>
            <a:r>
              <a:rPr sz="2400">
                <a:solidFill>
                  <a:srgbClr val="FF0000"/>
                </a:solidFill>
                <a:latin typeface="楷体" panose="02010609060101010101" pitchFamily="49" charset="-122"/>
                <a:ea typeface="楷体" panose="02010609060101010101" pitchFamily="49" charset="-122"/>
                <a:cs typeface="宋体" panose="02010600030101010101" pitchFamily="2" charset="-122"/>
              </a:rPr>
              <a:t>炭疽杆菌</a:t>
            </a:r>
            <a:r>
              <a:rPr sz="2400">
                <a:latin typeface="楷体" panose="02010609060101010101" pitchFamily="49" charset="-122"/>
                <a:ea typeface="楷体" panose="02010609060101010101" pitchFamily="49" charset="-122"/>
                <a:cs typeface="宋体" panose="02010600030101010101" pitchFamily="2" charset="-122"/>
              </a:rPr>
              <a:t>，保存着</a:t>
            </a:r>
            <a:r>
              <a:rPr sz="2400">
                <a:solidFill>
                  <a:srgbClr val="FF0000"/>
                </a:solidFill>
                <a:latin typeface="楷体" panose="02010609060101010101" pitchFamily="49" charset="-122"/>
                <a:ea typeface="楷体" panose="02010609060101010101" pitchFamily="49" charset="-122"/>
                <a:cs typeface="宋体" panose="02010600030101010101" pitchFamily="2" charset="-122"/>
              </a:rPr>
              <a:t>天花病毒毒株</a:t>
            </a:r>
            <a:r>
              <a:rPr sz="2400">
                <a:latin typeface="楷体" panose="02010609060101010101" pitchFamily="49" charset="-122"/>
                <a:ea typeface="楷体" panose="02010609060101010101" pitchFamily="49" charset="-122"/>
                <a:cs typeface="宋体" panose="02010600030101010101" pitchFamily="2" charset="-122"/>
              </a:rPr>
              <a:t>等</a:t>
            </a:r>
            <a:r>
              <a:rPr lang="zh-CN" sz="2400">
                <a:latin typeface="楷体" panose="02010609060101010101" pitchFamily="49" charset="-122"/>
                <a:ea typeface="楷体" panose="02010609060101010101" pitchFamily="49" charset="-122"/>
                <a:cs typeface="宋体" panose="02010600030101010101" pitchFamily="2" charset="-122"/>
              </a:rPr>
              <a:t>。</a:t>
            </a:r>
            <a:endParaRPr lang="zh-CN" sz="2400">
              <a:latin typeface="楷体" panose="02010609060101010101" pitchFamily="49" charset="-122"/>
              <a:ea typeface="楷体" panose="02010609060101010101" pitchFamily="49" charset="-122"/>
              <a:cs typeface="宋体" panose="02010600030101010101" pitchFamily="2" charset="-122"/>
            </a:endParaRPr>
          </a:p>
        </p:txBody>
      </p:sp>
      <p:sp>
        <p:nvSpPr>
          <p:cNvPr id="3" name="文本框 2" title=""/>
          <p:cNvSpPr txBox="1"/>
          <p:nvPr>
            <p:custDataLst>
              <p:tags r:id="rId4"/>
            </p:custDataLst>
          </p:nvPr>
        </p:nvSpPr>
        <p:spPr>
          <a:xfrm>
            <a:off x="567055" y="4028586"/>
            <a:ext cx="11319510" cy="1753235"/>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a:lnSpc>
                <a:spcPct val="150000"/>
              </a:lnSpc>
              <a:spcBef>
                <a:spcPct val="0"/>
              </a:spcBef>
              <a:spcAft>
                <a:spcPct val="0"/>
              </a:spcAft>
            </a:pPr>
            <a:r>
              <a:rPr sz="2400" smtClean="0">
                <a:solidFill>
                  <a:srgbClr val="FF0000"/>
                </a:solidFill>
                <a:latin typeface="楷体" panose="02010609060101010101" pitchFamily="49" charset="-122"/>
                <a:ea typeface="楷体" panose="02010609060101010101" pitchFamily="49" charset="-122"/>
                <a:cs typeface="宋体" panose="02010600030101010101" pitchFamily="2" charset="-122"/>
              </a:rPr>
              <a:t>转基因技术</a:t>
            </a:r>
            <a:r>
              <a:rPr sz="2400" smtClean="0">
                <a:latin typeface="楷体" panose="02010609060101010101" pitchFamily="49" charset="-122"/>
                <a:ea typeface="楷体" panose="02010609060101010101" pitchFamily="49" charset="-122"/>
                <a:cs typeface="宋体" panose="02010600030101010101" pitchFamily="2" charset="-122"/>
              </a:rPr>
              <a:t>的出现后</a:t>
            </a:r>
            <a:r>
              <a:rPr sz="2400">
                <a:latin typeface="楷体" panose="02010609060101010101" pitchFamily="49" charset="-122"/>
                <a:ea typeface="楷体" panose="02010609060101010101" pitchFamily="49" charset="-122"/>
                <a:cs typeface="宋体" panose="02010600030101010101" pitchFamily="2" charset="-122"/>
              </a:rPr>
              <a:t>，使得制造</a:t>
            </a:r>
            <a:r>
              <a:rPr sz="2400">
                <a:solidFill>
                  <a:srgbClr val="FF0000"/>
                </a:solidFill>
                <a:latin typeface="楷体" panose="02010609060101010101" pitchFamily="49" charset="-122"/>
                <a:ea typeface="楷体" panose="02010609060101010101" pitchFamily="49" charset="-122"/>
                <a:cs typeface="宋体" panose="02010600030101010101" pitchFamily="2" charset="-122"/>
              </a:rPr>
              <a:t>各种新型的致病菌</a:t>
            </a:r>
            <a:r>
              <a:rPr sz="2400">
                <a:latin typeface="楷体" panose="02010609060101010101" pitchFamily="49" charset="-122"/>
                <a:ea typeface="楷体" panose="02010609060101010101" pitchFamily="49" charset="-122"/>
                <a:cs typeface="宋体" panose="02010600030101010101" pitchFamily="2" charset="-122"/>
              </a:rPr>
              <a:t>成为可能，如</a:t>
            </a:r>
            <a:r>
              <a:rPr sz="2400">
                <a:solidFill>
                  <a:srgbClr val="FF0000"/>
                </a:solidFill>
                <a:latin typeface="楷体" panose="02010609060101010101" pitchFamily="49" charset="-122"/>
                <a:ea typeface="楷体" panose="02010609060101010101" pitchFamily="49" charset="-122"/>
                <a:cs typeface="宋体" panose="02010600030101010101" pitchFamily="2" charset="-122"/>
              </a:rPr>
              <a:t>新型的鼠痘病毒、重组的蜡状杆菌、转入生物毒素分子基因的流感病毒、改造流感病毒基因使具有某种易感基因的民族感染该病毒</a:t>
            </a:r>
            <a:r>
              <a:rPr lang="zh-CN" sz="2400">
                <a:latin typeface="楷体" panose="02010609060101010101" pitchFamily="49" charset="-122"/>
                <a:ea typeface="楷体" panose="02010609060101010101" pitchFamily="49" charset="-122"/>
                <a:cs typeface="宋体" panose="02010600030101010101" pitchFamily="2" charset="-122"/>
              </a:rPr>
              <a:t>。</a:t>
            </a:r>
            <a:endParaRPr lang="zh-CN" sz="2400">
              <a:latin typeface="楷体" panose="02010609060101010101" pitchFamily="49" charset="-122"/>
              <a:ea typeface="楷体" panose="02010609060101010101" pitchFamily="49" charset="-122"/>
              <a:cs typeface="宋体" panose="02010600030101010101" pitchFamily="2" charset="-122"/>
            </a:endParaRPr>
          </a:p>
        </p:txBody>
      </p:sp>
      <p:sp>
        <p:nvSpPr>
          <p:cNvPr id="6" name="矩形 5" title=""/>
          <p:cNvSpPr/>
          <p:nvPr>
            <p:custDataLst>
              <p:tags r:id="rId5"/>
            </p:custDataLst>
          </p:nvPr>
        </p:nvSpPr>
        <p:spPr bwMode="auto">
          <a:xfrm>
            <a:off x="848677" y="349569"/>
            <a:ext cx="6841661" cy="570865"/>
          </a:xfrm>
          <a:prstGeom prst="rect">
            <a:avLst/>
          </a:prstGeom>
          <a:solidFill>
            <a:srgbClr val="0070C0"/>
          </a:solidFill>
          <a:ln w="28575" cmpd="sng">
            <a:solidFill>
              <a:srgbClr val="FEFEFE"/>
            </a:solidFill>
            <a:prstDash val="solid"/>
          </a:ln>
          <a:effectLst>
            <a:outerShdw blurRad="50800" dir="6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a:lstStyle>
          <a:p>
            <a:pPr lvl="0" algn="ctr" fontAlgn="auto">
              <a:buClrTx/>
              <a:buSzTx/>
              <a:buFontTx/>
            </a:pPr>
            <a:r>
              <a:rPr lang="zh-CN" altLang="en-US" sz="2800" b="1">
                <a:solidFill>
                  <a:schemeClr val="lt1"/>
                </a:solidFill>
                <a:latin typeface="黑体" panose="02010609060101010101" charset="-122"/>
                <a:ea typeface="黑体" panose="02010609060101010101" charset="-122"/>
                <a:sym typeface="+mn-ea"/>
              </a:rPr>
              <a:t>三、对生物武器的威胁，不能掉以轻心</a:t>
            </a:r>
            <a:endParaRPr lang="zh-CN" altLang="en-US" sz="2800" b="1">
              <a:solidFill>
                <a:schemeClr val="lt1"/>
              </a:solidFill>
              <a:latin typeface="黑体" panose="02010609060101010101" charset="-122"/>
              <a:ea typeface="黑体" panose="02010609060101010101" charset="-122"/>
              <a:sym typeface="+mn-ea"/>
            </a:endParaRPr>
          </a:p>
        </p:txBody>
      </p:sp>
      <p:sp>
        <p:nvSpPr>
          <p:cNvPr id="2" name="文本框 1" title=""/>
          <p:cNvSpPr txBox="1"/>
          <p:nvPr>
            <p:custDataLst>
              <p:tags r:id="rId6"/>
            </p:custDataLst>
          </p:nvPr>
        </p:nvSpPr>
        <p:spPr>
          <a:xfrm>
            <a:off x="567055" y="1115695"/>
            <a:ext cx="4171950" cy="645160"/>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lIns="91440" tIns="45720" rIns="91440" bIns="45720" rtlCol="0" anchor="t">
            <a:spAutoFit/>
          </a:bodyPr>
          <a:lstStyle/>
          <a:p>
            <a:pPr lvl="0" algn="l">
              <a:lnSpc>
                <a:spcPct val="150000"/>
              </a:lnSpc>
              <a:spcBef>
                <a:spcPct val="0"/>
              </a:spcBef>
              <a:spcAft>
                <a:spcPct val="0"/>
              </a:spcAft>
              <a:buClrTx/>
              <a:buSzTx/>
              <a:buFontTx/>
            </a:pPr>
            <a:r>
              <a:rPr sz="2400" smtClean="0">
                <a:latin typeface="Times New Roman" panose="02020603050405020304" pitchFamily="18" charset="0"/>
                <a:ea typeface="微软雅黑" panose="020b0503020204020204" charset="-122"/>
                <a:cs typeface="宋体" panose="02010600030101010101" pitchFamily="2" charset="-122"/>
                <a:sym typeface="+mn-ea"/>
              </a:rPr>
              <a:t>1.细菌武器、生化毒剂的威胁</a:t>
            </a:r>
            <a:endParaRPr sz="2400" smtClean="0">
              <a:latin typeface="Times New Roman" panose="02020603050405020304" pitchFamily="18" charset="0"/>
              <a:ea typeface="微软雅黑" panose="020b0503020204020204" charset="-122"/>
              <a:cs typeface="宋体" panose="02010600030101010101" pitchFamily="2" charset="-122"/>
              <a:sym typeface="+mn-ea"/>
            </a:endParaRPr>
          </a:p>
        </p:txBody>
      </p:sp>
      <p:sp>
        <p:nvSpPr>
          <p:cNvPr id="4" name="文本框 3" title=""/>
          <p:cNvSpPr txBox="1"/>
          <p:nvPr>
            <p:custDataLst>
              <p:tags r:id="rId7"/>
            </p:custDataLst>
          </p:nvPr>
        </p:nvSpPr>
        <p:spPr>
          <a:xfrm>
            <a:off x="567055" y="3316605"/>
            <a:ext cx="4171950" cy="645160"/>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lIns="91440" tIns="45720" rIns="91440" bIns="45720" rtlCol="0" anchor="t">
            <a:spAutoFit/>
          </a:bodyPr>
          <a:lstStyle/>
          <a:p>
            <a:pPr lvl="0" algn="l">
              <a:lnSpc>
                <a:spcPct val="150000"/>
              </a:lnSpc>
              <a:spcBef>
                <a:spcPct val="0"/>
              </a:spcBef>
              <a:spcAft>
                <a:spcPct val="0"/>
              </a:spcAft>
              <a:buClrTx/>
              <a:buSzTx/>
              <a:buFontTx/>
            </a:pPr>
            <a:r>
              <a:rPr sz="2400" smtClean="0">
                <a:latin typeface="Times New Roman" panose="02020603050405020304" pitchFamily="18" charset="0"/>
                <a:ea typeface="微软雅黑" panose="020b0503020204020204" charset="-122"/>
                <a:cs typeface="宋体" panose="02010600030101010101" pitchFamily="2" charset="-122"/>
                <a:sym typeface="+mn-ea"/>
              </a:rPr>
              <a:t>2.新型致病菌的威胁</a:t>
            </a:r>
            <a:endParaRPr sz="2400" smtClean="0">
              <a:latin typeface="Times New Roman" panose="02020603050405020304" pitchFamily="18" charset="0"/>
              <a:ea typeface="微软雅黑" panose="020b0503020204020204" charset="-122"/>
              <a:cs typeface="宋体" panose="0201060003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animBg="1"/>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9" name="文本框 18" title=""/>
          <p:cNvSpPr txBox="1"/>
          <p:nvPr>
            <p:custDataLst>
              <p:tags r:id="rId3"/>
            </p:custDataLst>
          </p:nvPr>
        </p:nvSpPr>
        <p:spPr>
          <a:xfrm>
            <a:off x="567055" y="1593169"/>
            <a:ext cx="11378760" cy="1753235"/>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a:lnSpc>
                <a:spcPct val="150000"/>
              </a:lnSpc>
              <a:spcBef>
                <a:spcPct val="0"/>
              </a:spcBef>
              <a:spcAft>
                <a:spcPct val="0"/>
              </a:spcAft>
            </a:pPr>
            <a:r>
              <a:rPr sz="2400" smtClean="0">
                <a:solidFill>
                  <a:srgbClr val="FF0000"/>
                </a:solidFill>
                <a:latin typeface="楷体" panose="02010609060101010101" pitchFamily="49" charset="-122"/>
                <a:ea typeface="楷体" panose="02010609060101010101" pitchFamily="49" charset="-122"/>
                <a:cs typeface="楷体" panose="02010609060101010101" pitchFamily="49" charset="-122"/>
              </a:rPr>
              <a:t>彻底销毁生物武器</a:t>
            </a:r>
            <a:r>
              <a:rPr sz="2400" smtClean="0">
                <a:latin typeface="楷体" panose="02010609060101010101" pitchFamily="49" charset="-122"/>
                <a:ea typeface="楷体" panose="02010609060101010101" pitchFamily="49" charset="-122"/>
                <a:cs typeface="楷体" panose="02010609060101010101" pitchFamily="49" charset="-122"/>
              </a:rPr>
              <a:t>是全世界爱好和平的人民的共同期望</a:t>
            </a:r>
            <a:r>
              <a:rPr sz="2400">
                <a:latin typeface="楷体" panose="02010609060101010101" pitchFamily="49" charset="-122"/>
                <a:ea typeface="楷体" panose="02010609060101010101" pitchFamily="49" charset="-122"/>
                <a:cs typeface="楷体" panose="02010609060101010101" pitchFamily="49" charset="-122"/>
              </a:rPr>
              <a:t>。1972年4月，苏联、美国、英国分别在其首都签署了《禁止生物武器公约》，该公约与1975年3月生效，1984年1</a:t>
            </a:r>
            <a:r>
              <a:rPr lang="en-US" sz="2400">
                <a:latin typeface="楷体" panose="02010609060101010101" pitchFamily="49" charset="-122"/>
                <a:ea typeface="楷体" panose="02010609060101010101" pitchFamily="49" charset="-122"/>
                <a:cs typeface="楷体" panose="02010609060101010101" pitchFamily="49" charset="-122"/>
              </a:rPr>
              <a:t>1</a:t>
            </a:r>
            <a:r>
              <a:rPr sz="2400">
                <a:latin typeface="楷体" panose="02010609060101010101" pitchFamily="49" charset="-122"/>
                <a:ea typeface="楷体" panose="02010609060101010101" pitchFamily="49" charset="-122"/>
                <a:cs typeface="楷体" panose="02010609060101010101" pitchFamily="49" charset="-122"/>
              </a:rPr>
              <a:t>月，</a:t>
            </a:r>
            <a:r>
              <a:rPr sz="2400" smtClean="0">
                <a:latin typeface="楷体" panose="02010609060101010101" pitchFamily="49" charset="-122"/>
                <a:ea typeface="楷体" panose="02010609060101010101" pitchFamily="49" charset="-122"/>
                <a:cs typeface="楷体" panose="02010609060101010101" pitchFamily="49" charset="-122"/>
              </a:rPr>
              <a:t>我国也加入了这一</a:t>
            </a:r>
            <a:r>
              <a:rPr lang="zh-CN" altLang="en-US" sz="2400" smtClean="0">
                <a:latin typeface="楷体" panose="02010609060101010101" pitchFamily="49" charset="-122"/>
                <a:ea typeface="楷体" panose="02010609060101010101" pitchFamily="49" charset="-122"/>
                <a:cs typeface="楷体" panose="02010609060101010101" pitchFamily="49" charset="-122"/>
              </a:rPr>
              <a:t>公</a:t>
            </a:r>
            <a:r>
              <a:rPr sz="2400" smtClean="0">
                <a:latin typeface="楷体" panose="02010609060101010101" pitchFamily="49" charset="-122"/>
                <a:ea typeface="楷体" panose="02010609060101010101" pitchFamily="49" charset="-122"/>
                <a:cs typeface="楷体" panose="02010609060101010101" pitchFamily="49" charset="-122"/>
              </a:rPr>
              <a:t>约</a:t>
            </a:r>
            <a:r>
              <a:rPr sz="2400">
                <a:latin typeface="楷体" panose="02010609060101010101" pitchFamily="49" charset="-122"/>
                <a:ea typeface="楷体" panose="02010609060101010101" pitchFamily="49" charset="-122"/>
                <a:cs typeface="楷体" panose="02010609060101010101" pitchFamily="49" charset="-122"/>
              </a:rPr>
              <a:t>。</a:t>
            </a:r>
            <a:endParaRPr sz="2400">
              <a:latin typeface="楷体" panose="02010609060101010101" pitchFamily="49" charset="-122"/>
              <a:ea typeface="楷体" panose="02010609060101010101" pitchFamily="49" charset="-122"/>
              <a:cs typeface="楷体" panose="02010609060101010101" pitchFamily="49" charset="-122"/>
            </a:endParaRPr>
          </a:p>
        </p:txBody>
      </p:sp>
      <p:sp>
        <p:nvSpPr>
          <p:cNvPr id="3" name="文本框 2" title=""/>
          <p:cNvSpPr txBox="1"/>
          <p:nvPr>
            <p:custDataLst>
              <p:tags r:id="rId4"/>
            </p:custDataLst>
          </p:nvPr>
        </p:nvSpPr>
        <p:spPr>
          <a:xfrm>
            <a:off x="567055" y="4286885"/>
            <a:ext cx="11378565" cy="2489200"/>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marL="342900" indent="-342900">
              <a:lnSpc>
                <a:spcPct val="130000"/>
              </a:lnSpc>
              <a:spcBef>
                <a:spcPct val="0"/>
              </a:spcBef>
              <a:spcAft>
                <a:spcPct val="0"/>
              </a:spcAft>
              <a:buFont typeface="Arial" panose="020b0604020202020204" pitchFamily="34" charset="0"/>
              <a:buChar char="•"/>
            </a:pPr>
            <a:r>
              <a:rPr sz="2400" smtClean="0">
                <a:latin typeface="楷体" panose="02010609060101010101" pitchFamily="49" charset="-122"/>
                <a:ea typeface="楷体" panose="02010609060101010101" pitchFamily="49" charset="-122"/>
                <a:cs typeface="宋体" panose="02010600030101010101" pitchFamily="2" charset="-122"/>
              </a:rPr>
              <a:t>在任何情况下</a:t>
            </a:r>
            <a:r>
              <a:rPr sz="2400" smtClean="0">
                <a:solidFill>
                  <a:srgbClr val="FF0000"/>
                </a:solidFill>
                <a:latin typeface="楷体" panose="02010609060101010101" pitchFamily="49" charset="-122"/>
                <a:ea typeface="楷体" panose="02010609060101010101" pitchFamily="49" charset="-122"/>
                <a:cs typeface="宋体" panose="02010600030101010101" pitchFamily="2" charset="-122"/>
              </a:rPr>
              <a:t>不发展</a:t>
            </a:r>
            <a:r>
              <a:rPr sz="2400">
                <a:solidFill>
                  <a:srgbClr val="FF0000"/>
                </a:solidFill>
                <a:latin typeface="楷体" panose="02010609060101010101" pitchFamily="49" charset="-122"/>
                <a:ea typeface="楷体" panose="02010609060101010101" pitchFamily="49" charset="-122"/>
                <a:cs typeface="宋体" panose="02010600030101010101" pitchFamily="2" charset="-122"/>
              </a:rPr>
              <a:t>、不生产、不储存生物武器，并反对生物武器及其技术和设备的扩散</a:t>
            </a:r>
            <a:r>
              <a:rPr sz="2400">
                <a:latin typeface="楷体" panose="02010609060101010101" pitchFamily="49" charset="-122"/>
                <a:ea typeface="楷体" panose="02010609060101010101" pitchFamily="49" charset="-122"/>
                <a:cs typeface="宋体" panose="02010600030101010101" pitchFamily="2" charset="-122"/>
              </a:rPr>
              <a:t>。</a:t>
            </a:r>
            <a:endParaRPr sz="2400">
              <a:latin typeface="楷体" panose="02010609060101010101" pitchFamily="49" charset="-122"/>
              <a:ea typeface="楷体" panose="02010609060101010101" pitchFamily="49" charset="-122"/>
              <a:cs typeface="宋体" panose="02010600030101010101" pitchFamily="2" charset="-122"/>
            </a:endParaRPr>
          </a:p>
          <a:p>
            <a:pPr marL="342900" indent="-342900">
              <a:lnSpc>
                <a:spcPct val="130000"/>
              </a:lnSpc>
              <a:spcBef>
                <a:spcPct val="0"/>
              </a:spcBef>
              <a:spcAft>
                <a:spcPct val="0"/>
              </a:spcAft>
              <a:buFont typeface="Arial" panose="020b0604020202020204" pitchFamily="34" charset="0"/>
              <a:buChar char="•"/>
            </a:pPr>
            <a:r>
              <a:rPr sz="2400" smtClean="0">
                <a:latin typeface="楷体" panose="02010609060101010101" pitchFamily="49" charset="-122"/>
                <a:ea typeface="楷体" panose="02010609060101010101" pitchFamily="49" charset="-122"/>
                <a:cs typeface="宋体" panose="02010600030101010101" pitchFamily="2" charset="-122"/>
              </a:rPr>
              <a:t>支持</a:t>
            </a:r>
            <a:r>
              <a:rPr sz="2400">
                <a:latin typeface="楷体" panose="02010609060101010101" pitchFamily="49" charset="-122"/>
                <a:ea typeface="楷体" panose="02010609060101010101" pitchFamily="49" charset="-122"/>
                <a:cs typeface="宋体" panose="02010600030101010101" pitchFamily="2" charset="-122"/>
              </a:rPr>
              <a:t>《禁止生物武器公约》的宗旨和目标，全面、严格履行公约义务，支持不断加强公约的约束力，并</a:t>
            </a:r>
            <a:r>
              <a:rPr sz="2400">
                <a:solidFill>
                  <a:srgbClr val="FF0000"/>
                </a:solidFill>
                <a:latin typeface="楷体" panose="02010609060101010101" pitchFamily="49" charset="-122"/>
                <a:ea typeface="楷体" panose="02010609060101010101" pitchFamily="49" charset="-122"/>
                <a:cs typeface="宋体" panose="02010600030101010101" pitchFamily="2" charset="-122"/>
              </a:rPr>
              <a:t>主张全面禁止和彻底销毁生物武器等各类大规模杀伤性武器</a:t>
            </a:r>
            <a:r>
              <a:rPr sz="2400">
                <a:latin typeface="楷体" panose="02010609060101010101" pitchFamily="49" charset="-122"/>
                <a:ea typeface="楷体" panose="02010609060101010101" pitchFamily="49" charset="-122"/>
                <a:cs typeface="宋体" panose="02010600030101010101" pitchFamily="2" charset="-122"/>
              </a:rPr>
              <a:t>。</a:t>
            </a:r>
            <a:endParaRPr sz="2400">
              <a:latin typeface="楷体" panose="02010609060101010101" pitchFamily="49" charset="-122"/>
              <a:ea typeface="楷体" panose="02010609060101010101" pitchFamily="49" charset="-122"/>
              <a:cs typeface="宋体" panose="02010600030101010101" pitchFamily="2" charset="-122"/>
            </a:endParaRPr>
          </a:p>
        </p:txBody>
      </p:sp>
      <p:sp>
        <p:nvSpPr>
          <p:cNvPr id="5" name="矩形 4" title=""/>
          <p:cNvSpPr/>
          <p:nvPr>
            <p:custDataLst>
              <p:tags r:id="rId5"/>
            </p:custDataLst>
          </p:nvPr>
        </p:nvSpPr>
        <p:spPr bwMode="auto">
          <a:xfrm>
            <a:off x="117792" y="81599"/>
            <a:ext cx="6841661" cy="570865"/>
          </a:xfrm>
          <a:prstGeom prst="rect">
            <a:avLst/>
          </a:prstGeom>
          <a:solidFill>
            <a:srgbClr val="0070C0"/>
          </a:solidFill>
          <a:ln w="28575" cmpd="sng">
            <a:solidFill>
              <a:srgbClr val="FEFEFE"/>
            </a:solidFill>
            <a:prstDash val="solid"/>
          </a:ln>
          <a:effectLst>
            <a:outerShdw blurRad="50800" dir="6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a:lstStyle>
          <a:p>
            <a:pPr lvl="0" algn="ctr" fontAlgn="auto">
              <a:buClrTx/>
              <a:buSzTx/>
              <a:buFontTx/>
            </a:pPr>
            <a:r>
              <a:rPr lang="zh-CN" altLang="en-US" sz="2800" b="1">
                <a:solidFill>
                  <a:schemeClr val="lt1"/>
                </a:solidFill>
                <a:latin typeface="黑体" panose="02010609060101010101" charset="-122"/>
                <a:ea typeface="黑体" panose="02010609060101010101" charset="-122"/>
                <a:sym typeface="+mn-ea"/>
              </a:rPr>
              <a:t>三、对生物武器的威胁，不能掉以轻心</a:t>
            </a:r>
            <a:endParaRPr lang="zh-CN" altLang="en-US" sz="2800" b="1">
              <a:solidFill>
                <a:schemeClr val="lt1"/>
              </a:solidFill>
              <a:latin typeface="黑体" panose="02010609060101010101" charset="-122"/>
              <a:ea typeface="黑体" panose="02010609060101010101" charset="-122"/>
              <a:sym typeface="+mn-ea"/>
            </a:endParaRPr>
          </a:p>
        </p:txBody>
      </p:sp>
      <p:sp>
        <p:nvSpPr>
          <p:cNvPr id="2" name="文本框 1" title=""/>
          <p:cNvSpPr txBox="1"/>
          <p:nvPr>
            <p:custDataLst>
              <p:tags r:id="rId6"/>
            </p:custDataLst>
          </p:nvPr>
        </p:nvSpPr>
        <p:spPr>
          <a:xfrm>
            <a:off x="567055" y="780415"/>
            <a:ext cx="4069080" cy="645160"/>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lIns="91440" tIns="45720" rIns="91440" bIns="45720" rtlCol="0" anchor="t">
            <a:spAutoFit/>
          </a:bodyPr>
          <a:lstStyle/>
          <a:p>
            <a:pPr lvl="0" algn="l">
              <a:lnSpc>
                <a:spcPct val="150000"/>
              </a:lnSpc>
              <a:spcBef>
                <a:spcPct val="0"/>
              </a:spcBef>
              <a:spcAft>
                <a:spcPct val="0"/>
              </a:spcAft>
              <a:buClrTx/>
              <a:buSzTx/>
              <a:buFontTx/>
            </a:pPr>
            <a:r>
              <a:rPr sz="2400" smtClean="0">
                <a:latin typeface="Times New Roman" panose="02020603050405020304" pitchFamily="18" charset="0"/>
                <a:ea typeface="微软雅黑" panose="020b0503020204020204" charset="-122"/>
                <a:cs typeface="宋体" panose="02010600030101010101" pitchFamily="2" charset="-122"/>
                <a:sym typeface="+mn-ea"/>
              </a:rPr>
              <a:t>3.《禁止生物武器公约》</a:t>
            </a:r>
            <a:endParaRPr sz="2400" smtClean="0">
              <a:latin typeface="Times New Roman" panose="02020603050405020304" pitchFamily="18" charset="0"/>
              <a:ea typeface="微软雅黑" panose="020b0503020204020204" charset="-122"/>
              <a:cs typeface="宋体" panose="02010600030101010101" pitchFamily="2" charset="-122"/>
              <a:sym typeface="+mn-ea"/>
            </a:endParaRPr>
          </a:p>
        </p:txBody>
      </p:sp>
      <p:sp>
        <p:nvSpPr>
          <p:cNvPr id="4" name="文本框 3" title=""/>
          <p:cNvSpPr txBox="1"/>
          <p:nvPr>
            <p:custDataLst>
              <p:tags r:id="rId7"/>
            </p:custDataLst>
          </p:nvPr>
        </p:nvSpPr>
        <p:spPr>
          <a:xfrm>
            <a:off x="567055" y="3514090"/>
            <a:ext cx="4069080" cy="645160"/>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lIns="91440" tIns="45720" rIns="91440" bIns="45720" rtlCol="0" anchor="t">
            <a:spAutoFit/>
          </a:bodyPr>
          <a:lstStyle/>
          <a:p>
            <a:pPr lvl="0" algn="l">
              <a:lnSpc>
                <a:spcPct val="150000"/>
              </a:lnSpc>
              <a:spcBef>
                <a:spcPct val="0"/>
              </a:spcBef>
              <a:spcAft>
                <a:spcPct val="0"/>
              </a:spcAft>
              <a:buClrTx/>
              <a:buSzTx/>
              <a:buFontTx/>
            </a:pPr>
            <a:r>
              <a:rPr sz="2400" smtClean="0">
                <a:latin typeface="Times New Roman" panose="02020603050405020304" pitchFamily="18" charset="0"/>
                <a:ea typeface="微软雅黑" panose="020b0503020204020204" charset="-122"/>
                <a:cs typeface="宋体" panose="02010600030101010101" pitchFamily="2" charset="-122"/>
                <a:sym typeface="+mn-ea"/>
              </a:rPr>
              <a:t>4.我国对生物武器的态度</a:t>
            </a:r>
            <a:endParaRPr sz="2400" smtClean="0">
              <a:latin typeface="Times New Roman" panose="02020603050405020304" pitchFamily="18" charset="0"/>
              <a:ea typeface="微软雅黑" panose="020b0503020204020204" charset="-122"/>
              <a:cs typeface="宋体" panose="0201060003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5" name="矩形 4" title=""/>
          <p:cNvSpPr/>
          <p:nvPr>
            <p:custDataLst>
              <p:tags r:id="rId3"/>
            </p:custDataLst>
          </p:nvPr>
        </p:nvSpPr>
        <p:spPr bwMode="auto">
          <a:xfrm>
            <a:off x="117475" y="143510"/>
            <a:ext cx="2397760" cy="570865"/>
          </a:xfrm>
          <a:prstGeom prst="rect">
            <a:avLst/>
          </a:prstGeom>
          <a:solidFill>
            <a:srgbClr val="0070C0"/>
          </a:solidFill>
          <a:ln w="28575" cmpd="sng">
            <a:solidFill>
              <a:srgbClr val="FEFEFE"/>
            </a:solidFill>
            <a:prstDash val="solid"/>
          </a:ln>
          <a:effectLst>
            <a:outerShdw blurRad="50800" dir="6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a:lstStyle>
          <a:p>
            <a:pPr lvl="0" algn="ctr" fontAlgn="auto">
              <a:buClrTx/>
              <a:buSzTx/>
              <a:buFontTx/>
            </a:pPr>
            <a:r>
              <a:rPr lang="zh-CN" altLang="en-US" sz="2800" b="1">
                <a:solidFill>
                  <a:schemeClr val="lt1"/>
                </a:solidFill>
                <a:latin typeface="黑体" panose="02010609060101010101" charset="-122"/>
                <a:ea typeface="黑体" panose="02010609060101010101" charset="-122"/>
                <a:sym typeface="+mn-ea"/>
              </a:rPr>
              <a:t>课堂练习</a:t>
            </a:r>
            <a:endParaRPr lang="zh-CN" altLang="en-US" sz="2800" b="1">
              <a:solidFill>
                <a:schemeClr val="lt1"/>
              </a:solidFill>
              <a:latin typeface="黑体" panose="02010609060101010101" charset="-122"/>
              <a:ea typeface="黑体" panose="02010609060101010101" charset="-122"/>
              <a:sym typeface="+mn-ea"/>
            </a:endParaRPr>
          </a:p>
        </p:txBody>
      </p:sp>
      <p:sp>
        <p:nvSpPr>
          <p:cNvPr id="2" name="文本框 1" title=""/>
          <p:cNvSpPr txBox="1"/>
          <p:nvPr>
            <p:custDataLst>
              <p:tags r:id="rId4"/>
            </p:custDataLst>
          </p:nvPr>
        </p:nvSpPr>
        <p:spPr>
          <a:xfrm>
            <a:off x="238760" y="857250"/>
            <a:ext cx="10869930" cy="2096135"/>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lIns="91440" tIns="45720" rIns="91440" bIns="45720" rtlCol="0" anchor="t">
            <a:noAutofit/>
          </a:bodyPr>
          <a:lstStyle/>
          <a:p>
            <a:pPr lvl="0" algn="l" fontAlgn="auto">
              <a:lnSpc>
                <a:spcPct val="140000"/>
              </a:lnSpc>
              <a:buClrTx/>
              <a:buSzTx/>
              <a:buFontTx/>
            </a:pPr>
            <a:r>
              <a:rPr lang="en-US" altLang="zh-CN" sz="1800">
                <a:latin typeface="+mn-lt"/>
                <a:ea typeface="+mn-ea"/>
                <a:sym typeface="+mn-ea"/>
              </a:rPr>
              <a:t>1.(2023·全国</a:t>
            </a:r>
            <a:r>
              <a:rPr lang="zh-CN" altLang="en-US" sz="1800">
                <a:latin typeface="+mn-lt"/>
                <a:ea typeface="+mn-ea"/>
                <a:sym typeface="+mn-ea"/>
              </a:rPr>
              <a:t>卷</a:t>
            </a:r>
            <a:r>
              <a:rPr lang="en-US" altLang="zh-CN" sz="1800">
                <a:latin typeface="+mn-lt"/>
                <a:ea typeface="+mn-ea"/>
                <a:sym typeface="+mn-ea"/>
              </a:rPr>
              <a:t>)下列不属于生物武器的是（　　）</a:t>
            </a:r>
            <a:endParaRPr lang="en-US" altLang="zh-CN" sz="1800">
              <a:latin typeface="+mn-lt"/>
              <a:ea typeface="+mn-ea"/>
              <a:sym typeface="+mn-ea"/>
            </a:endParaRPr>
          </a:p>
          <a:p>
            <a:pPr lvl="0" algn="l" fontAlgn="auto">
              <a:lnSpc>
                <a:spcPct val="140000"/>
              </a:lnSpc>
              <a:buClrTx/>
              <a:buSzTx/>
              <a:buFontTx/>
            </a:pPr>
            <a:r>
              <a:rPr lang="en-US" altLang="zh-CN" sz="1800">
                <a:latin typeface="+mn-lt"/>
                <a:ea typeface="+mn-ea"/>
                <a:sym typeface="+mn-ea"/>
              </a:rPr>
              <a:t>A. 天花病毒、鼠痘病毒等病毒类生物制剂	</a:t>
            </a:r>
            <a:endParaRPr lang="en-US" altLang="zh-CN" sz="1800">
              <a:latin typeface="+mn-lt"/>
              <a:ea typeface="+mn-ea"/>
              <a:sym typeface="+mn-ea"/>
            </a:endParaRPr>
          </a:p>
          <a:p>
            <a:pPr lvl="0" algn="l" fontAlgn="auto">
              <a:lnSpc>
                <a:spcPct val="140000"/>
              </a:lnSpc>
              <a:buClrTx/>
              <a:buSzTx/>
              <a:buFontTx/>
            </a:pPr>
            <a:r>
              <a:rPr lang="en-US" altLang="zh-CN" sz="1800">
                <a:latin typeface="+mn-lt"/>
                <a:ea typeface="+mn-ea"/>
                <a:sym typeface="+mn-ea"/>
              </a:rPr>
              <a:t>B. 炭疽杆菌、波特淋菌、霍乱弧菌等致病菌</a:t>
            </a:r>
            <a:endParaRPr lang="en-US" altLang="zh-CN" sz="1800">
              <a:latin typeface="+mn-lt"/>
              <a:ea typeface="+mn-ea"/>
              <a:sym typeface="+mn-ea"/>
            </a:endParaRPr>
          </a:p>
          <a:p>
            <a:pPr lvl="0" algn="l" fontAlgn="auto">
              <a:lnSpc>
                <a:spcPct val="140000"/>
              </a:lnSpc>
              <a:buClrTx/>
              <a:buSzTx/>
              <a:buFontTx/>
            </a:pPr>
            <a:r>
              <a:rPr lang="en-US" altLang="zh-CN" sz="1800">
                <a:latin typeface="+mn-lt"/>
                <a:ea typeface="+mn-ea"/>
                <a:sym typeface="+mn-ea"/>
              </a:rPr>
              <a:t>C. 氯气、氰化物、芥子气等毒性强的制剂	</a:t>
            </a:r>
            <a:endParaRPr lang="en-US" altLang="zh-CN" sz="1800">
              <a:latin typeface="+mn-lt"/>
              <a:ea typeface="+mn-ea"/>
              <a:sym typeface="+mn-ea"/>
            </a:endParaRPr>
          </a:p>
          <a:p>
            <a:pPr lvl="0" algn="l" fontAlgn="auto">
              <a:lnSpc>
                <a:spcPct val="140000"/>
              </a:lnSpc>
              <a:buClrTx/>
              <a:buSzTx/>
              <a:buFontTx/>
            </a:pPr>
            <a:r>
              <a:rPr lang="en-US" altLang="zh-CN" sz="1800">
                <a:latin typeface="+mn-lt"/>
                <a:ea typeface="+mn-ea"/>
                <a:sym typeface="+mn-ea"/>
              </a:rPr>
              <a:t>D. 植入生物毒素分子基因的流感病毒</a:t>
            </a:r>
            <a:endParaRPr lang="en-US" altLang="zh-CN" sz="1800">
              <a:latin typeface="+mn-lt"/>
              <a:ea typeface="+mn-ea"/>
              <a:sym typeface="+mn-ea"/>
            </a:endParaRPr>
          </a:p>
        </p:txBody>
      </p:sp>
      <p:sp>
        <p:nvSpPr>
          <p:cNvPr id="3" name="文本框 2" title=""/>
          <p:cNvSpPr txBox="1"/>
          <p:nvPr>
            <p:custDataLst>
              <p:tags r:id="rId5"/>
            </p:custDataLst>
          </p:nvPr>
        </p:nvSpPr>
        <p:spPr>
          <a:xfrm>
            <a:off x="4958715" y="2089150"/>
            <a:ext cx="1203960" cy="407670"/>
          </a:xfrm>
          <a:prstGeom prst="rect">
            <a:avLst/>
          </a:prstGeom>
          <a:solidFill>
            <a:schemeClr val="bg1"/>
          </a:solidFill>
          <a:ln>
            <a:solidFill>
              <a:schemeClr val="accent1"/>
            </a:solidFill>
          </a:ln>
        </p:spPr>
        <p:txBody>
          <a:bodyPr wrap="square" lIns="91440" tIns="45720" rIns="91440" bIns="45720" rtlCol="0" anchor="t">
            <a:noAutofit/>
          </a:bodyPr>
          <a:lstStyle/>
          <a:p>
            <a:pPr lvl="0" algn="l" fontAlgn="auto">
              <a:buClrTx/>
              <a:buSzTx/>
              <a:buFontTx/>
            </a:pPr>
            <a:r>
              <a:rPr lang="zh-CN" altLang="en-US" sz="1800">
                <a:solidFill>
                  <a:srgbClr val="FF0000"/>
                </a:solidFill>
                <a:latin typeface="+mn-lt"/>
                <a:ea typeface="+mn-ea"/>
                <a:sym typeface="+mn-ea"/>
              </a:rPr>
              <a:t>化学武器</a:t>
            </a:r>
            <a:endParaRPr lang="zh-CN" altLang="en-US" sz="1800">
              <a:solidFill>
                <a:srgbClr val="FF0000"/>
              </a:solidFill>
              <a:latin typeface="+mn-lt"/>
              <a:ea typeface="+mn-ea"/>
              <a:sym typeface="+mn-ea"/>
            </a:endParaRPr>
          </a:p>
        </p:txBody>
      </p:sp>
      <p:sp>
        <p:nvSpPr>
          <p:cNvPr id="4" name="文本框 3" title=""/>
          <p:cNvSpPr txBox="1"/>
          <p:nvPr>
            <p:custDataLst>
              <p:tags r:id="rId6"/>
            </p:custDataLst>
          </p:nvPr>
        </p:nvSpPr>
        <p:spPr>
          <a:xfrm>
            <a:off x="4547870" y="857250"/>
            <a:ext cx="4064000" cy="510540"/>
          </a:xfrm>
          <a:prstGeom prst="rect">
            <a:avLst/>
          </a:prstGeom>
          <a:noFill/>
        </p:spPr>
        <p:txBody>
          <a:bodyPr wrap="square" lIns="91440" tIns="45720" rIns="91440" bIns="45720" rtlCol="0">
            <a:noAutofit/>
          </a:bodyPr>
          <a:lstStyle/>
          <a:p>
            <a:pPr lvl="0" algn="l" defTabSz="227965" fontAlgn="auto">
              <a:buClrTx/>
              <a:buSzTx/>
              <a:buFontTx/>
            </a:pPr>
            <a:r>
              <a:rPr lang="en-US" altLang="zh-CN" sz="2400">
                <a:solidFill>
                  <a:srgbClr val="FF0000"/>
                </a:solidFill>
                <a:latin typeface="+mn-lt"/>
                <a:ea typeface="+mn-ea"/>
                <a:sym typeface="+mn-ea"/>
              </a:rPr>
              <a:t>C</a:t>
            </a:r>
            <a:endParaRPr lang="en-US" altLang="zh-CN" sz="2400">
              <a:solidFill>
                <a:srgbClr val="FF0000"/>
              </a:solidFill>
              <a:latin typeface="+mn-lt"/>
              <a:ea typeface="+mn-ea"/>
              <a:sym typeface="+mn-ea"/>
            </a:endParaRPr>
          </a:p>
        </p:txBody>
      </p:sp>
      <p:sp>
        <p:nvSpPr>
          <p:cNvPr id="6" name="文本框 5" title=""/>
          <p:cNvSpPr txBox="1"/>
          <p:nvPr>
            <p:custDataLst>
              <p:tags r:id="rId7"/>
            </p:custDataLst>
          </p:nvPr>
        </p:nvSpPr>
        <p:spPr>
          <a:xfrm>
            <a:off x="238760" y="3390900"/>
            <a:ext cx="11506835" cy="2070100"/>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lIns="91440" tIns="45720" rIns="91440" bIns="45720" rtlCol="0" anchor="t">
            <a:noAutofit/>
          </a:bodyPr>
          <a:lstStyle/>
          <a:p>
            <a:pPr lvl="0" algn="l" fontAlgn="auto">
              <a:lnSpc>
                <a:spcPct val="140000"/>
              </a:lnSpc>
              <a:buClrTx/>
              <a:buSzTx/>
              <a:buFontTx/>
            </a:pPr>
            <a:r>
              <a:rPr lang="en-US" altLang="zh-CN" sz="1800">
                <a:latin typeface="+mn-lt"/>
                <a:ea typeface="+mn-ea"/>
                <a:sym typeface="+mn-ea"/>
              </a:rPr>
              <a:t>2.(2023·全国</a:t>
            </a:r>
            <a:r>
              <a:rPr lang="zh-CN" altLang="en-US" sz="1800">
                <a:latin typeface="+mn-lt"/>
                <a:ea typeface="+mn-ea"/>
                <a:sym typeface="+mn-ea"/>
              </a:rPr>
              <a:t>卷</a:t>
            </a:r>
            <a:r>
              <a:rPr lang="en-US" altLang="zh-CN" sz="1800">
                <a:latin typeface="+mn-lt"/>
                <a:ea typeface="+mn-ea"/>
                <a:sym typeface="+mn-ea"/>
              </a:rPr>
              <a:t>)被改造的细菌或病毒，一旦将其制成生物武器，对人类的威胁更大，原因是（       ）</a:t>
            </a:r>
            <a:endParaRPr lang="en-US" altLang="zh-CN" sz="1800">
              <a:latin typeface="+mn-lt"/>
              <a:ea typeface="+mn-ea"/>
              <a:sym typeface="+mn-ea"/>
            </a:endParaRPr>
          </a:p>
          <a:p>
            <a:pPr lvl="0" algn="l" fontAlgn="auto">
              <a:lnSpc>
                <a:spcPct val="140000"/>
              </a:lnSpc>
              <a:buClrTx/>
              <a:buSzTx/>
              <a:buFontTx/>
            </a:pPr>
            <a:r>
              <a:rPr lang="en-US" altLang="zh-CN" sz="1800">
                <a:latin typeface="+mn-lt"/>
                <a:ea typeface="+mn-ea"/>
                <a:sym typeface="+mn-ea"/>
              </a:rPr>
              <a:t>A. 这些病原体的毒性更强	</a:t>
            </a:r>
            <a:endParaRPr lang="en-US" altLang="zh-CN" sz="1800">
              <a:latin typeface="+mn-lt"/>
              <a:ea typeface="+mn-ea"/>
              <a:sym typeface="+mn-ea"/>
            </a:endParaRPr>
          </a:p>
          <a:p>
            <a:pPr lvl="0" algn="l" fontAlgn="auto">
              <a:lnSpc>
                <a:spcPct val="140000"/>
              </a:lnSpc>
              <a:buClrTx/>
              <a:buSzTx/>
              <a:buFontTx/>
            </a:pPr>
            <a:r>
              <a:rPr lang="en-US" altLang="zh-CN" sz="1800">
                <a:latin typeface="+mn-lt"/>
                <a:ea typeface="+mn-ea"/>
                <a:sym typeface="+mn-ea"/>
              </a:rPr>
              <a:t>B. 这些病原体繁殖更迅速</a:t>
            </a:r>
            <a:endParaRPr lang="en-US" altLang="zh-CN" sz="1800">
              <a:latin typeface="+mn-lt"/>
              <a:ea typeface="+mn-ea"/>
              <a:sym typeface="+mn-ea"/>
            </a:endParaRPr>
          </a:p>
          <a:p>
            <a:pPr lvl="0" algn="l" fontAlgn="auto">
              <a:lnSpc>
                <a:spcPct val="140000"/>
              </a:lnSpc>
              <a:buClrTx/>
              <a:buSzTx/>
              <a:buFontTx/>
            </a:pPr>
            <a:r>
              <a:rPr lang="en-US" altLang="zh-CN" sz="1800">
                <a:latin typeface="+mn-lt"/>
                <a:ea typeface="+mn-ea"/>
                <a:sym typeface="+mn-ea"/>
              </a:rPr>
              <a:t>C. 一时缺乏抵御它们的手段	</a:t>
            </a:r>
            <a:endParaRPr lang="en-US" altLang="zh-CN" sz="1800">
              <a:latin typeface="+mn-lt"/>
              <a:ea typeface="+mn-ea"/>
              <a:sym typeface="+mn-ea"/>
            </a:endParaRPr>
          </a:p>
          <a:p>
            <a:pPr lvl="0" algn="l" fontAlgn="auto">
              <a:lnSpc>
                <a:spcPct val="140000"/>
              </a:lnSpc>
              <a:buClrTx/>
              <a:buSzTx/>
              <a:buFontTx/>
            </a:pPr>
            <a:r>
              <a:rPr lang="en-US" altLang="zh-CN" sz="1800">
                <a:latin typeface="+mn-lt"/>
                <a:ea typeface="+mn-ea"/>
                <a:sym typeface="+mn-ea"/>
              </a:rPr>
              <a:t>D. 可进行工厂化大量生产</a:t>
            </a:r>
            <a:endParaRPr lang="en-US" altLang="zh-CN" sz="1800">
              <a:latin typeface="+mn-lt"/>
              <a:ea typeface="+mn-ea"/>
              <a:sym typeface="+mn-ea"/>
            </a:endParaRPr>
          </a:p>
        </p:txBody>
      </p:sp>
      <p:sp>
        <p:nvSpPr>
          <p:cNvPr id="7" name="文本框 6" title=""/>
          <p:cNvSpPr txBox="1"/>
          <p:nvPr>
            <p:custDataLst>
              <p:tags r:id="rId8"/>
            </p:custDataLst>
          </p:nvPr>
        </p:nvSpPr>
        <p:spPr>
          <a:xfrm>
            <a:off x="4377690" y="4126865"/>
            <a:ext cx="6096000" cy="959485"/>
          </a:xfrm>
          <a:prstGeom prst="rect">
            <a:avLst/>
          </a:prstGeom>
          <a:solidFill>
            <a:schemeClr val="bg1"/>
          </a:solidFill>
          <a:ln>
            <a:solidFill>
              <a:schemeClr val="accent1"/>
            </a:solidFill>
          </a:ln>
        </p:spPr>
        <p:txBody>
          <a:bodyPr wrap="square" lIns="91440" tIns="45720" rIns="91440" bIns="45720" rtlCol="0" anchor="t">
            <a:noAutofit/>
          </a:bodyPr>
          <a:lstStyle/>
          <a:p>
            <a:pPr lvl="0" algn="l" fontAlgn="auto">
              <a:buClrTx/>
              <a:buSzTx/>
              <a:buFontTx/>
            </a:pPr>
            <a:r>
              <a:rPr lang="zh-CN" altLang="en-US" sz="1800">
                <a:solidFill>
                  <a:srgbClr val="FF0000"/>
                </a:solidFill>
                <a:latin typeface="+mn-lt"/>
                <a:ea typeface="+mn-ea"/>
                <a:sym typeface="+mn-ea"/>
              </a:rPr>
              <a:t>被改造的细菌或病毒，一旦将其制成生物武器，对人类的威胁更大，原因是人类从来没有接触过这种病菌，一时缺乏抵御它们的手段。综上所述，ABD错误，C正确。</a:t>
            </a:r>
            <a:endParaRPr lang="zh-CN" altLang="en-US" sz="1800">
              <a:solidFill>
                <a:srgbClr val="FF0000"/>
              </a:solidFill>
              <a:latin typeface="+mn-lt"/>
              <a:ea typeface="+mn-ea"/>
              <a:sym typeface="+mn-ea"/>
            </a:endParaRPr>
          </a:p>
        </p:txBody>
      </p:sp>
      <p:sp>
        <p:nvSpPr>
          <p:cNvPr id="8" name="文本框 7" title=""/>
          <p:cNvSpPr txBox="1"/>
          <p:nvPr>
            <p:custDataLst>
              <p:tags r:id="rId9"/>
            </p:custDataLst>
          </p:nvPr>
        </p:nvSpPr>
        <p:spPr>
          <a:xfrm>
            <a:off x="9613265" y="3390900"/>
            <a:ext cx="4064000" cy="510540"/>
          </a:xfrm>
          <a:prstGeom prst="rect">
            <a:avLst/>
          </a:prstGeom>
          <a:noFill/>
        </p:spPr>
        <p:txBody>
          <a:bodyPr wrap="square" lIns="91440" tIns="45720" rIns="91440" bIns="45720" rtlCol="0">
            <a:noAutofit/>
          </a:bodyPr>
          <a:lstStyle/>
          <a:p>
            <a:pPr lvl="0" algn="l" defTabSz="227965" fontAlgn="auto">
              <a:buClrTx/>
              <a:buSzTx/>
              <a:buFontTx/>
            </a:pPr>
            <a:r>
              <a:rPr lang="en-US" altLang="zh-CN" sz="2400">
                <a:solidFill>
                  <a:srgbClr val="FF0000"/>
                </a:solidFill>
                <a:latin typeface="+mn-lt"/>
                <a:ea typeface="+mn-ea"/>
                <a:sym typeface="+mn-ea"/>
              </a:rPr>
              <a:t>C</a:t>
            </a:r>
            <a:endParaRPr lang="en-US" altLang="zh-CN" sz="2400">
              <a:solidFill>
                <a:srgbClr val="FF0000"/>
              </a:solidFill>
              <a:latin typeface="+mn-lt"/>
              <a:ea typeface="+mn-ea"/>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animBg="1"/>
      <p:bldP spid="8"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3" name="矩形 2" title=""/>
          <p:cNvSpPr/>
          <p:nvPr>
            <p:custDataLst>
              <p:tags r:id="rId3"/>
            </p:custDataLst>
          </p:nvPr>
        </p:nvSpPr>
        <p:spPr bwMode="auto">
          <a:xfrm>
            <a:off x="2105220" y="1978747"/>
            <a:ext cx="2088232" cy="4140460"/>
          </a:xfrm>
          <a:prstGeom prst="rect">
            <a:avLst/>
          </a:prstGeom>
          <a:noFill/>
          <a:ln w="76200">
            <a:solidFill>
              <a:srgbClr val="778495"/>
            </a:solidFill>
            <a:round/>
          </a:ln>
        </p:spPr>
        <p:txBody>
          <a:bodyPr anchor="ctr"/>
          <a:lstStyle/>
          <a:p>
            <a:pPr algn="ctr"/>
          </a:p>
        </p:txBody>
      </p:sp>
      <p:sp>
        <p:nvSpPr>
          <p:cNvPr id="4" name="矩形 3" title=""/>
          <p:cNvSpPr/>
          <p:nvPr>
            <p:custDataLst>
              <p:tags r:id="rId4"/>
            </p:custDataLst>
          </p:nvPr>
        </p:nvSpPr>
        <p:spPr>
          <a:xfrm>
            <a:off x="3369306" y="3022863"/>
            <a:ext cx="1648291" cy="1044116"/>
          </a:xfrm>
          <a:prstGeom prst="rect">
            <a:avLst/>
          </a:prstGeom>
          <a:solidFill>
            <a:srgbClr val="FFFFFF"/>
          </a:solidFill>
        </p:spPr>
        <p:txBody>
          <a:bodyPr wrap="square">
            <a:normAutofit/>
          </a:bodyPr>
          <a:lstStyle/>
          <a:p>
            <a:pPr algn="r"/>
            <a:r>
              <a:rPr lang="zh-CN" altLang="en-US" sz="5400" b="1" spc="300">
                <a:solidFill>
                  <a:srgbClr val="778495"/>
                </a:solidFill>
                <a:latin typeface="Arial" panose="020b0604020202020204" pitchFamily="34" charset="0"/>
                <a:ea typeface="微软雅黑" panose="020b0503020204020204" charset="-122"/>
                <a:cs typeface="+mn-ea"/>
              </a:rPr>
              <a:t>目录</a:t>
            </a:r>
            <a:endParaRPr lang="zh-CN" altLang="en-US" sz="5400" b="1" spc="300">
              <a:solidFill>
                <a:srgbClr val="778495"/>
              </a:solidFill>
              <a:latin typeface="Arial" panose="020b0604020202020204" pitchFamily="34" charset="0"/>
              <a:ea typeface="微软雅黑" panose="020b0503020204020204" charset="-122"/>
              <a:cs typeface="+mn-ea"/>
            </a:endParaRPr>
          </a:p>
        </p:txBody>
      </p:sp>
      <p:sp>
        <p:nvSpPr>
          <p:cNvPr id="5" name="矩形 4" title=""/>
          <p:cNvSpPr/>
          <p:nvPr>
            <p:custDataLst>
              <p:tags r:id="rId5"/>
            </p:custDataLst>
          </p:nvPr>
        </p:nvSpPr>
        <p:spPr>
          <a:xfrm>
            <a:off x="1257071" y="2338787"/>
            <a:ext cx="1696298" cy="400110"/>
          </a:xfrm>
          <a:prstGeom prst="rect">
            <a:avLst/>
          </a:prstGeom>
          <a:solidFill>
            <a:srgbClr val="FFFFFF"/>
          </a:solidFill>
        </p:spPr>
        <p:txBody>
          <a:bodyPr wrap="none">
            <a:normAutofit/>
          </a:bodyPr>
          <a:lstStyle/>
          <a:p>
            <a:r>
              <a:rPr lang="en-US" altLang="zh-CN" sz="2000" b="1" spc="300">
                <a:solidFill>
                  <a:srgbClr val="778495"/>
                </a:solidFill>
                <a:latin typeface="Arial" panose="020b0604020202020204" pitchFamily="34" charset="0"/>
                <a:ea typeface="微软雅黑" panose="020b0503020204020204" charset="-122"/>
                <a:cs typeface="+mn-ea"/>
              </a:rPr>
              <a:t>CONTENT</a:t>
            </a:r>
            <a:endParaRPr lang="en-US" altLang="zh-CN" sz="2000" b="1" spc="300">
              <a:solidFill>
                <a:srgbClr val="778495"/>
              </a:solidFill>
              <a:latin typeface="Arial" panose="020b0604020202020204" pitchFamily="34" charset="0"/>
              <a:ea typeface="微软雅黑" panose="020b0503020204020204" charset="-122"/>
              <a:cs typeface="+mn-ea"/>
            </a:endParaRPr>
          </a:p>
        </p:txBody>
      </p:sp>
      <p:sp>
        <p:nvSpPr>
          <p:cNvPr id="6" name="矩形 5" title=""/>
          <p:cNvSpPr/>
          <p:nvPr>
            <p:custDataLst>
              <p:tags r:id="rId6"/>
            </p:custDataLst>
          </p:nvPr>
        </p:nvSpPr>
        <p:spPr bwMode="auto">
          <a:xfrm>
            <a:off x="3851413" y="3994971"/>
            <a:ext cx="684076" cy="72008"/>
          </a:xfrm>
          <a:prstGeom prst="rect">
            <a:avLst/>
          </a:prstGeom>
          <a:solidFill>
            <a:srgbClr val="778495"/>
          </a:solidFill>
          <a:ln w="19050">
            <a:noFill/>
            <a:round/>
          </a:ln>
        </p:spPr>
        <p:txBody>
          <a:bodyPr anchor="ctr"/>
          <a:lstStyle/>
          <a:p>
            <a:pPr algn="ctr"/>
          </a:p>
        </p:txBody>
      </p:sp>
      <p:sp>
        <p:nvSpPr>
          <p:cNvPr id="23" name="文本框 22" title=""/>
          <p:cNvSpPr txBox="1"/>
          <p:nvPr>
            <p:custDataLst>
              <p:tags r:id="rId7"/>
            </p:custDataLst>
          </p:nvPr>
        </p:nvSpPr>
        <p:spPr>
          <a:xfrm>
            <a:off x="5427949" y="2502515"/>
            <a:ext cx="655949" cy="707886"/>
          </a:xfrm>
          <a:prstGeom prst="rect">
            <a:avLst/>
          </a:prstGeom>
          <a:noFill/>
        </p:spPr>
        <p:txBody>
          <a:bodyPr wrap="none" anchor="ctr">
            <a:normAutofit/>
          </a:bodyPr>
          <a:lstStyle/>
          <a:p>
            <a:r>
              <a:rPr lang="en-US" altLang="zh-CN" sz="4000" b="1">
                <a:solidFill>
                  <a:srgbClr val="778495"/>
                </a:solidFill>
              </a:rPr>
              <a:t>01</a:t>
            </a:r>
            <a:endParaRPr lang="en-US" altLang="zh-CN" sz="4000" b="1">
              <a:solidFill>
                <a:srgbClr val="778495"/>
              </a:solidFill>
            </a:endParaRPr>
          </a:p>
        </p:txBody>
      </p:sp>
      <p:sp>
        <p:nvSpPr>
          <p:cNvPr id="25" name="文本框 24" title=""/>
          <p:cNvSpPr txBox="1"/>
          <p:nvPr>
            <p:custDataLst>
              <p:tags r:id="rId8"/>
            </p:custDataLst>
          </p:nvPr>
        </p:nvSpPr>
        <p:spPr>
          <a:xfrm>
            <a:off x="6196965" y="2613660"/>
            <a:ext cx="3962400" cy="444500"/>
          </a:xfrm>
          <a:prstGeom prst="rect">
            <a:avLst/>
          </a:prstGeom>
          <a:noFill/>
        </p:spPr>
        <p:txBody>
          <a:bodyPr wrap="none" lIns="360000" tIns="0" rIns="0" bIns="0" anchor="b" anchorCtr="0">
            <a:noAutofit/>
          </a:bodyPr>
          <a:lstStyle/>
          <a:p>
            <a:r>
              <a:rPr lang="zh-CN" altLang="en-US" sz="2700" b="1">
                <a:solidFill>
                  <a:srgbClr val="778495"/>
                </a:solidFill>
                <a:latin typeface="Arial" panose="020b0604020202020204" pitchFamily="34" charset="0"/>
                <a:ea typeface="微软雅黑" panose="020b0503020204020204" charset="-122"/>
                <a:cs typeface="+mn-ea"/>
              </a:rPr>
              <a:t>新课导入</a:t>
            </a:r>
            <a:endParaRPr lang="zh-CN" altLang="en-US" sz="2700" b="1">
              <a:solidFill>
                <a:srgbClr val="778495"/>
              </a:solidFill>
              <a:latin typeface="Arial" panose="020b0604020202020204" pitchFamily="34" charset="0"/>
              <a:ea typeface="微软雅黑" panose="020b0503020204020204" charset="-122"/>
              <a:cs typeface="+mn-ea"/>
            </a:endParaRPr>
          </a:p>
        </p:txBody>
      </p:sp>
      <p:sp>
        <p:nvSpPr>
          <p:cNvPr id="19" name="文本框 18" title=""/>
          <p:cNvSpPr txBox="1"/>
          <p:nvPr>
            <p:custDataLst>
              <p:tags r:id="rId9"/>
            </p:custDataLst>
          </p:nvPr>
        </p:nvSpPr>
        <p:spPr>
          <a:xfrm>
            <a:off x="5413344" y="3359334"/>
            <a:ext cx="718466" cy="707886"/>
          </a:xfrm>
          <a:prstGeom prst="rect">
            <a:avLst/>
          </a:prstGeom>
          <a:noFill/>
        </p:spPr>
        <p:txBody>
          <a:bodyPr wrap="none" anchor="ctr">
            <a:normAutofit/>
          </a:bodyPr>
          <a:lstStyle/>
          <a:p>
            <a:r>
              <a:rPr lang="en-US" altLang="zh-CN" sz="4000" b="1">
                <a:solidFill>
                  <a:srgbClr val="778495"/>
                </a:solidFill>
              </a:rPr>
              <a:t>02</a:t>
            </a:r>
            <a:endParaRPr lang="en-US" altLang="zh-CN" sz="4000" b="1">
              <a:solidFill>
                <a:srgbClr val="778495"/>
              </a:solidFill>
            </a:endParaRPr>
          </a:p>
        </p:txBody>
      </p:sp>
      <p:sp>
        <p:nvSpPr>
          <p:cNvPr id="21" name="文本框 20" title=""/>
          <p:cNvSpPr txBox="1"/>
          <p:nvPr>
            <p:custDataLst>
              <p:tags r:id="rId10"/>
            </p:custDataLst>
          </p:nvPr>
        </p:nvSpPr>
        <p:spPr>
          <a:xfrm>
            <a:off x="6196965" y="3432810"/>
            <a:ext cx="3962400" cy="489585"/>
          </a:xfrm>
          <a:prstGeom prst="rect">
            <a:avLst/>
          </a:prstGeom>
          <a:noFill/>
        </p:spPr>
        <p:txBody>
          <a:bodyPr wrap="none" lIns="360000" tIns="0" rIns="0" bIns="0" anchor="b" anchorCtr="0">
            <a:noAutofit/>
          </a:bodyPr>
          <a:lstStyle/>
          <a:p>
            <a:pPr lvl="0" algn="l">
              <a:buClrTx/>
              <a:buSzTx/>
              <a:buFontTx/>
            </a:pPr>
            <a:r>
              <a:rPr lang="zh-CN" altLang="en-US" sz="2700" b="1">
                <a:solidFill>
                  <a:srgbClr val="778495"/>
                </a:solidFill>
                <a:latin typeface="Arial" panose="020b0604020202020204" pitchFamily="34" charset="0"/>
                <a:ea typeface="微软雅黑" panose="020b0503020204020204" charset="-122"/>
                <a:cs typeface="+mn-ea"/>
                <a:sym typeface="+mn-ea"/>
              </a:rPr>
              <a:t>任务探究</a:t>
            </a:r>
            <a:endParaRPr lang="zh-CN" altLang="en-US" sz="2700" b="1">
              <a:solidFill>
                <a:srgbClr val="778495"/>
              </a:solidFill>
              <a:latin typeface="Arial" panose="020b0604020202020204" pitchFamily="34" charset="0"/>
              <a:ea typeface="微软雅黑" panose="020b0503020204020204" charset="-122"/>
              <a:cs typeface="+mn-ea"/>
              <a:sym typeface="+mn-ea"/>
            </a:endParaRPr>
          </a:p>
        </p:txBody>
      </p:sp>
      <p:sp>
        <p:nvSpPr>
          <p:cNvPr id="15" name="文本框 14" title=""/>
          <p:cNvSpPr txBox="1"/>
          <p:nvPr>
            <p:custDataLst>
              <p:tags r:id="rId11"/>
            </p:custDataLst>
          </p:nvPr>
        </p:nvSpPr>
        <p:spPr>
          <a:xfrm>
            <a:off x="5447634" y="4290448"/>
            <a:ext cx="732893" cy="707886"/>
          </a:xfrm>
          <a:prstGeom prst="rect">
            <a:avLst/>
          </a:prstGeom>
          <a:noFill/>
        </p:spPr>
        <p:txBody>
          <a:bodyPr wrap="none" anchor="ctr">
            <a:normAutofit/>
          </a:bodyPr>
          <a:lstStyle/>
          <a:p>
            <a:r>
              <a:rPr lang="en-US" altLang="zh-CN" sz="4000" b="1">
                <a:solidFill>
                  <a:srgbClr val="778495"/>
                </a:solidFill>
              </a:rPr>
              <a:t>03</a:t>
            </a:r>
            <a:endParaRPr lang="en-US" altLang="zh-CN" sz="4000" b="1">
              <a:solidFill>
                <a:srgbClr val="778495"/>
              </a:solidFill>
            </a:endParaRPr>
          </a:p>
        </p:txBody>
      </p:sp>
      <p:sp>
        <p:nvSpPr>
          <p:cNvPr id="9" name="文本框 8" title=""/>
          <p:cNvSpPr txBox="1">
            <a:spLocks noChangeArrowheads="1"/>
          </p:cNvSpPr>
          <p:nvPr>
            <p:custDataLst>
              <p:tags r:id="rId12"/>
            </p:custDataLst>
          </p:nvPr>
        </p:nvSpPr>
        <p:spPr bwMode="auto">
          <a:xfrm>
            <a:off x="324485" y="299085"/>
            <a:ext cx="1079119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等线" panose="02010600030101010101" pitchFamily="2" charset="-122"/>
                <a:ea typeface="等线" panose="02010600030101010101" pitchFamily="2" charset="-122"/>
              </a:defRPr>
            </a:lvl1pPr>
            <a:lvl2pPr marL="742950" indent="-285750">
              <a:defRPr>
                <a:solidFill>
                  <a:srgbClr val="000000"/>
                </a:solidFill>
                <a:latin typeface="等线" panose="02010600030101010101" pitchFamily="2" charset="-122"/>
                <a:ea typeface="等线" panose="02010600030101010101" pitchFamily="2" charset="-122"/>
              </a:defRPr>
            </a:lvl2pPr>
            <a:lvl3pPr marL="1143000" indent="-228600">
              <a:defRPr>
                <a:solidFill>
                  <a:srgbClr val="000000"/>
                </a:solidFill>
                <a:latin typeface="等线" panose="02010600030101010101" pitchFamily="2" charset="-122"/>
                <a:ea typeface="等线" panose="02010600030101010101" pitchFamily="2" charset="-122"/>
              </a:defRPr>
            </a:lvl3pPr>
            <a:lvl4pPr marL="1600200" indent="-228600">
              <a:defRPr>
                <a:solidFill>
                  <a:srgbClr val="000000"/>
                </a:solidFill>
                <a:latin typeface="等线" panose="02010600030101010101" pitchFamily="2" charset="-122"/>
                <a:ea typeface="等线" panose="02010600030101010101" pitchFamily="2" charset="-122"/>
              </a:defRPr>
            </a:lvl4pPr>
            <a:lvl5pPr marL="2057400" indent="-228600">
              <a:defRPr>
                <a:solidFill>
                  <a:srgbClr val="000000"/>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rgbClr val="000000"/>
                </a:solidFill>
                <a:latin typeface="等线" panose="02010600030101010101" pitchFamily="2" charset="-122"/>
                <a:ea typeface="等线" panose="02010600030101010101" pitchFamily="2" charset="-122"/>
              </a:defRPr>
            </a:lvl9pPr>
          </a:lstStyle>
          <a:p>
            <a:pPr algn="ctr">
              <a:spcBef>
                <a:spcPct val="50000"/>
              </a:spcBef>
            </a:pPr>
            <a:r>
              <a:rPr lang="zh-CN" altLang="en-US" sz="6000" b="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华文新魏" panose="02010800040101010101" charset="-122"/>
                <a:ea typeface="华文新魏" panose="02010800040101010101" charset="-122"/>
                <a:sym typeface="+mn-ea"/>
              </a:rPr>
              <a:t>第</a:t>
            </a:r>
            <a:r>
              <a:rPr lang="en-US" altLang="zh-CN" sz="6000" b="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华文新魏" panose="02010800040101010101" charset="-122"/>
                <a:ea typeface="华文新魏" panose="02010800040101010101" charset="-122"/>
                <a:sym typeface="+mn-ea"/>
              </a:rPr>
              <a:t>3</a:t>
            </a:r>
            <a:r>
              <a:rPr lang="zh-CN" altLang="en-US" sz="6000" b="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华文新魏" panose="02010800040101010101" charset="-122"/>
                <a:ea typeface="华文新魏" panose="02010800040101010101" charset="-122"/>
                <a:sym typeface="+mn-ea"/>
              </a:rPr>
              <a:t>节</a:t>
            </a:r>
            <a:r>
              <a:rPr lang="en-US" altLang="zh-CN" sz="6000" b="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华文新魏" panose="02010800040101010101" charset="-122"/>
                <a:ea typeface="华文新魏" panose="02010800040101010101" charset="-122"/>
                <a:sym typeface="+mn-ea"/>
              </a:rPr>
              <a:t> </a:t>
            </a:r>
            <a:r>
              <a:rPr lang="zh-CN" altLang="en-US" sz="6000" b="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华文新魏" panose="02010800040101010101" charset="-122"/>
                <a:ea typeface="华文新魏" panose="02010800040101010101" charset="-122"/>
                <a:sym typeface="+mn-ea"/>
              </a:rPr>
              <a:t>禁止生物武器</a:t>
            </a:r>
            <a:endParaRPr lang="zh-CN" altLang="en-US" sz="6000" b="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华文新魏" panose="02010800040101010101" charset="-122"/>
              <a:ea typeface="华文新魏" panose="02010800040101010101" charset="-122"/>
              <a:sym typeface="+mn-ea"/>
            </a:endParaRPr>
          </a:p>
        </p:txBody>
      </p:sp>
      <p:sp>
        <p:nvSpPr>
          <p:cNvPr id="7" name="文本框 6" title=""/>
          <p:cNvSpPr txBox="1"/>
          <p:nvPr>
            <p:custDataLst>
              <p:tags r:id="rId13"/>
            </p:custDataLst>
          </p:nvPr>
        </p:nvSpPr>
        <p:spPr>
          <a:xfrm>
            <a:off x="6180455" y="4486275"/>
            <a:ext cx="3962400" cy="345440"/>
          </a:xfrm>
          <a:prstGeom prst="rect">
            <a:avLst/>
          </a:prstGeom>
          <a:noFill/>
        </p:spPr>
        <p:txBody>
          <a:bodyPr wrap="none" lIns="360000" tIns="0" rIns="0" bIns="0" anchor="b" anchorCtr="0">
            <a:noAutofit/>
          </a:bodyPr>
          <a:lstStyle/>
          <a:p>
            <a:pPr lvl="0" algn="l">
              <a:buClrTx/>
              <a:buSzTx/>
              <a:buFontTx/>
            </a:pPr>
            <a:r>
              <a:rPr lang="zh-CN" altLang="en-US" sz="2700" b="1">
                <a:solidFill>
                  <a:srgbClr val="778495"/>
                </a:solidFill>
                <a:latin typeface="Arial" panose="020b0604020202020204" pitchFamily="34" charset="0"/>
                <a:ea typeface="微软雅黑" panose="020b0503020204020204" charset="-122"/>
                <a:cs typeface="+mn-ea"/>
                <a:sym typeface="+mn-ea"/>
              </a:rPr>
              <a:t>课堂练习</a:t>
            </a:r>
            <a:endParaRPr lang="zh-CN" altLang="en-US" sz="2700" b="1">
              <a:solidFill>
                <a:srgbClr val="778495"/>
              </a:solidFill>
              <a:latin typeface="Arial" panose="020b0604020202020204" pitchFamily="34" charset="0"/>
              <a:ea typeface="微软雅黑" panose="020b0503020204020204" charset="-122"/>
              <a:cs typeface="+mn-ea"/>
              <a:sym typeface="+mn-ea"/>
            </a:endParaRPr>
          </a:p>
        </p:txBody>
      </p:sp>
      <p:pic>
        <p:nvPicPr>
          <p:cNvPr id="2" name="Picture 2"/>
          <p:cNvPicPr>
            <a:picLocks noChangeAspect="1"/>
          </p:cNvPicPr>
          <p:nvPr>
            <p:custDataLst>
              <p:tags r:id="rId15"/>
            </p:custDataLst>
          </p:nvPr>
        </p:nvPicPr>
        <p:blipFill>
          <a:blip r:embed="rId14"/>
          <a:stretch>
            <a:fillRect/>
          </a:stretch>
        </p:blipFill>
        <p:spPr>
          <a:xfrm flipH="1">
            <a:off x="10223500" y="10198100"/>
            <a:ext cx="0" cy="0"/>
          </a:xfrm>
          <a:prstGeom prst="rect">
            <a:avLst/>
          </a:prstGeom>
          <a:ln>
            <a:noFill/>
          </a:ln>
        </p:spPr>
      </p:pic>
    </p:spTree>
    <p:custDataLst>
      <p:tags r:id="rId16"/>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7" name="TextBox 9" title=""/>
          <p:cNvSpPr/>
          <p:nvPr>
            <p:custDataLst>
              <p:tags r:id="rId3"/>
            </p:custDataLst>
          </p:nvPr>
        </p:nvSpPr>
        <p:spPr bwMode="auto">
          <a:xfrm>
            <a:off x="208084" y="187745"/>
            <a:ext cx="2860675" cy="650875"/>
          </a:xfrm>
          <a:prstGeom prst="rect">
            <a:avLst/>
          </a:prstGeom>
          <a:solidFill>
            <a:srgbClr val="0070C0"/>
          </a:solidFill>
          <a:ln w="28575" cmpd="sng">
            <a:solidFill>
              <a:srgbClr val="FEFEFE"/>
            </a:solidFill>
            <a:prstDash val="solid"/>
          </a:ln>
          <a:effectLst>
            <a:outerShdw blurRad="50800" dir="6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a:lstStyle>
          <a:p>
            <a:pPr lvl="0" algn="ctr" fontAlgn="auto">
              <a:buClrTx/>
              <a:buSzTx/>
              <a:buFontTx/>
            </a:pPr>
            <a:r>
              <a:rPr lang="zh-CN" altLang="en-US" sz="2800" b="1">
                <a:solidFill>
                  <a:schemeClr val="lt1"/>
                </a:solidFill>
                <a:latin typeface="黑体" panose="02010609060101010101" charset="-122"/>
                <a:ea typeface="黑体" panose="02010609060101010101" charset="-122"/>
                <a:sym typeface="+mn-ea"/>
              </a:rPr>
              <a:t>从社会中来</a:t>
            </a:r>
            <a:endParaRPr lang="zh-CN" altLang="en-US" sz="2800" b="1">
              <a:solidFill>
                <a:schemeClr val="lt1"/>
              </a:solidFill>
              <a:latin typeface="黑体" panose="02010609060101010101" charset="-122"/>
              <a:ea typeface="黑体" panose="02010609060101010101" charset="-122"/>
              <a:sym typeface="+mn-ea"/>
            </a:endParaRPr>
          </a:p>
        </p:txBody>
      </p:sp>
      <p:sp>
        <p:nvSpPr>
          <p:cNvPr id="1025" name="Rectangle 1" title=""/>
          <p:cNvSpPr>
            <a:spLocks noChangeArrowheads="1"/>
          </p:cNvSpPr>
          <p:nvPr>
            <p:custDataLst>
              <p:tags r:id="rId4"/>
            </p:custDataLst>
          </p:nvPr>
        </p:nvSpPr>
        <p:spPr bwMode="auto">
          <a:xfrm>
            <a:off x="500429" y="1249825"/>
            <a:ext cx="7283694" cy="2973122"/>
          </a:xfrm>
          <a:prstGeom prst="rect">
            <a:avLst/>
          </a:prstGeom>
          <a:solidFill>
            <a:schemeClr val="bg1"/>
          </a:solidFill>
          <a:ln w="9525">
            <a:solidFill>
              <a:schemeClr val="accent2"/>
            </a:solidFill>
            <a:prstDash val="lgDash"/>
            <a:miter lim="800000"/>
          </a:ln>
          <a:effectLst>
            <a:outerShdw blurRad="50800" dist="38100" dir="2700000" algn="tl" rotWithShape="0">
              <a:prstClr val="black">
                <a:alpha val="40000"/>
              </a:prstClr>
            </a:outerShdw>
          </a:effectLst>
        </p:spPr>
        <p:txBody>
          <a:bodyPr vert="horz" wrap="square" lIns="91440" tIns="45720" rIns="91440" bIns="45720" numCol="1" anchor="ctr" anchorCtr="0" compatLnSpc="1">
            <a:spAutoFit/>
          </a:bodyPr>
          <a:lstStyle/>
          <a:p>
            <a:pPr marL="0" marR="0" lvl="0" algn="just" defTabSz="914400" rtl="0">
              <a:lnSpc>
                <a:spcPct val="130000"/>
              </a:lnSpc>
              <a:spcBef>
                <a:spcPct val="0"/>
              </a:spcBef>
              <a:spcAft>
                <a:spcPct val="0"/>
              </a:spcAft>
              <a:buClrTx/>
              <a:buSzTx/>
              <a:buFontTx/>
              <a:buNone/>
            </a:pPr>
            <a:r>
              <a:rPr kumimoji="0" sz="2400" u="none" strike="noStrike" cap="none" normalizeH="0" baseline="0" smtClean="0">
                <a:solidFill>
                  <a:srgbClr val="050505"/>
                </a:solidFill>
                <a:latin typeface="楷体" panose="02010609060101010101" pitchFamily="49" charset="-122"/>
                <a:ea typeface="楷体" panose="02010609060101010101" pitchFamily="49" charset="-122"/>
                <a:cs typeface="宋体" panose="02010600030101010101" pitchFamily="2" charset="-122"/>
              </a:rPr>
              <a:t>2001</a:t>
            </a:r>
            <a:r>
              <a:rPr kumimoji="0" sz="2400" u="none" strike="noStrike" cap="none" normalizeH="0" baseline="0">
                <a:solidFill>
                  <a:srgbClr val="050505"/>
                </a:solidFill>
                <a:latin typeface="楷体" panose="02010609060101010101" pitchFamily="49" charset="-122"/>
                <a:ea typeface="楷体" panose="02010609060101010101" pitchFamily="49" charset="-122"/>
                <a:cs typeface="宋体" panose="02010600030101010101" pitchFamily="2" charset="-122"/>
              </a:rPr>
              <a:t>年秋，恐怖分子把含有炭疽杆菌粉末的信件邮寄给某国的多个新闻媒体办公室以及两名参议员，结果导致至少22人被感染(其中5人死亡)的严重后果。有生物学家指出，这些粉末是“武器级”的，它使整个国家乃至全世界陷入了一种莫名的恐慌之中。为什么生物武器让人恐慌呢?</a:t>
            </a:r>
            <a:endParaRPr kumimoji="0" sz="2400" u="none" strike="noStrike" cap="none" normalizeH="0" baseline="0">
              <a:solidFill>
                <a:srgbClr val="050505"/>
              </a:solidFill>
              <a:latin typeface="楷体" panose="02010609060101010101" pitchFamily="49" charset="-122"/>
              <a:ea typeface="楷体" panose="02010609060101010101" pitchFamily="49" charset="-122"/>
              <a:cs typeface="宋体" panose="02010600030101010101" pitchFamily="2" charset="-122"/>
            </a:endParaRPr>
          </a:p>
        </p:txBody>
      </p:sp>
      <p:sp>
        <p:nvSpPr>
          <p:cNvPr id="10" name="文本框 9" title=""/>
          <p:cNvSpPr txBox="1"/>
          <p:nvPr>
            <p:custDataLst>
              <p:tags r:id="rId5"/>
            </p:custDataLst>
          </p:nvPr>
        </p:nvSpPr>
        <p:spPr>
          <a:xfrm>
            <a:off x="394921" y="4633390"/>
            <a:ext cx="11339879" cy="1532727"/>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indent="457200" algn="just">
              <a:lnSpc>
                <a:spcPct val="130000"/>
              </a:lnSpc>
              <a:spcBef>
                <a:spcPct val="0"/>
              </a:spcBef>
              <a:spcAft>
                <a:spcPct val="0"/>
              </a:spcAft>
            </a:pPr>
            <a:r>
              <a:rPr lang="zh-CN" sz="2400" smtClean="0">
                <a:solidFill>
                  <a:srgbClr val="FF0000"/>
                </a:solidFill>
                <a:latin typeface="Times New Roman" panose="02020603050405020304" pitchFamily="18" charset="0"/>
                <a:ea typeface="微软雅黑" panose="020b0503020204020204" charset="-122"/>
                <a:cs typeface="宋体" panose="02010600030101010101" pitchFamily="2" charset="-122"/>
                <a:sym typeface="+mn-ea"/>
              </a:rPr>
              <a:t>因为生物武器的传染性极强，传播途径多、速度快，危害强、时间长，杀伤范围大，它便于携带和施放，不容易被人发觉，而且难防难治，所以它对人的心理震慑作用大，容易制造恐慌。</a:t>
            </a:r>
            <a:endParaRPr lang="zh-CN" sz="2400" smtClean="0">
              <a:solidFill>
                <a:srgbClr val="FF0000"/>
              </a:solidFill>
              <a:latin typeface="Times New Roman" panose="02020603050405020304" pitchFamily="18" charset="0"/>
              <a:ea typeface="微软雅黑" panose="020b0503020204020204" charset="-122"/>
              <a:cs typeface="宋体" panose="02010600030101010101" pitchFamily="2" charset="-122"/>
              <a:sym typeface="+mn-ea"/>
            </a:endParaRPr>
          </a:p>
        </p:txBody>
      </p:sp>
      <p:pic>
        <p:nvPicPr>
          <p:cNvPr id="33794" name="http://photo-static-api.fotomore.com/creative/vcg/veer/400/new/VCG41N610691058.jpg?uid=386&amp;timestamp=1705034544&amp;sign=e3f891fbce948888c537f4d1b1404c3c" title=""/>
          <p:cNvPicPr>
            <a:picLocks noChangeAspect="1" noChangeArrowheads="1"/>
          </p:cNvPicPr>
          <p:nvPr>
            <p:custDataLst>
              <p:tags r:id="rId7"/>
            </p:custDataLst>
          </p:nvPr>
        </p:nvPicPr>
        <p:blipFill>
          <a:blip r:embed="rId6"/>
          <a:srcRect l="12682" r="12682"/>
          <a:stretch>
            <a:fillRect/>
          </a:stretch>
        </p:blipFill>
        <p:spPr bwMode="auto">
          <a:xfrm>
            <a:off x="8137085" y="1151890"/>
            <a:ext cx="3378835" cy="3016885"/>
          </a:xfrm>
          <a:prstGeom prst="rect">
            <a:avLst/>
          </a:prstGeom>
          <a:ln>
            <a:noFill/>
          </a:ln>
          <a:effectLst>
            <a:softEdge rad="127000"/>
          </a:effectLst>
        </p:spPr>
      </p:pic>
      <p:sp>
        <p:nvSpPr>
          <p:cNvPr id="3" name="文本框 2" title=""/>
          <p:cNvSpPr txBox="1"/>
          <p:nvPr>
            <p:custDataLst>
              <p:tags r:id="rId8"/>
            </p:custDataLst>
          </p:nvPr>
        </p:nvSpPr>
        <p:spPr>
          <a:xfrm>
            <a:off x="9233389" y="3973291"/>
            <a:ext cx="1818640" cy="572464"/>
          </a:xfrm>
          <a:prstGeom prst="rect">
            <a:avLst/>
          </a:prstGeom>
          <a:noFill/>
        </p:spPr>
        <p:txBody>
          <a:bodyPr wrap="square" rtlCol="0">
            <a:spAutoFit/>
          </a:bodyPr>
          <a:lstStyle/>
          <a:p>
            <a:pPr algn="just">
              <a:lnSpc>
                <a:spcPct val="130000"/>
              </a:lnSpc>
              <a:spcBef>
                <a:spcPct val="0"/>
              </a:spcBef>
              <a:spcAft>
                <a:spcPct val="0"/>
              </a:spcAft>
            </a:pPr>
            <a:r>
              <a:rPr lang="zh-CN" sz="2400" smtClean="0">
                <a:solidFill>
                  <a:srgbClr val="050505"/>
                </a:solidFill>
                <a:latin typeface="仿宋" panose="02010609060101010101" pitchFamily="49" charset="-122"/>
                <a:ea typeface="仿宋" panose="02010609060101010101" pitchFamily="49" charset="-122"/>
                <a:cs typeface="宋体" panose="02010600030101010101" pitchFamily="2" charset="-122"/>
                <a:sym typeface="+mn-ea"/>
              </a:rPr>
              <a:t>炭疽杆菌</a:t>
            </a:r>
            <a:endParaRPr lang="zh-CN" sz="2400" smtClean="0">
              <a:solidFill>
                <a:srgbClr val="050505"/>
              </a:solidFill>
              <a:latin typeface="仿宋" panose="02010609060101010101" pitchFamily="49" charset="-122"/>
              <a:ea typeface="仿宋" panose="02010609060101010101" pitchFamily="49" charset="-122"/>
              <a:cs typeface="宋体" panose="02010600030101010101" pitchFamily="2" charset="-122"/>
              <a:sym typeface="+mn-ea"/>
            </a:endParaRPr>
          </a:p>
        </p:txBody>
      </p:sp>
      <p:sp>
        <p:nvSpPr>
          <p:cNvPr id="4" name="矩形 3" title=""/>
          <p:cNvSpPr/>
          <p:nvPr>
            <p:custDataLst>
              <p:tags r:id="rId9"/>
            </p:custDataLst>
          </p:nvPr>
        </p:nvSpPr>
        <p:spPr>
          <a:xfrm>
            <a:off x="9988550" y="62230"/>
            <a:ext cx="1193165" cy="791845"/>
          </a:xfrm>
          <a:prstGeom prst="rect">
            <a:avLst/>
          </a:prstGeom>
          <a:noFill/>
          <a:ln>
            <a:noFill/>
          </a:ln>
        </p:spPr>
        <p:txBody>
          <a:bodyPr wrap="none" rtlCol="0" anchor="t">
            <a:noAutofit/>
          </a:bodyPr>
          <a:lstStyle/>
          <a:p>
            <a:pPr algn="ctr"/>
            <a:r>
              <a:rPr lang="zh-CN" altLang="en-US" sz="5400" b="1">
                <a:ln w="9525" cmpd="sng">
                  <a:solidFill>
                    <a:schemeClr val="accent1"/>
                  </a:solidFill>
                  <a:prstDash val="solid"/>
                </a:ln>
                <a:solidFill>
                  <a:srgbClr val="FF0000"/>
                </a:solidFill>
                <a:effectLst>
                  <a:glow rad="38100">
                    <a:schemeClr val="accent1">
                      <a:alpha val="40000"/>
                    </a:schemeClr>
                  </a:glow>
                </a:effectLst>
                <a:latin typeface="华文新魏" panose="02010800040101010101" charset="-122"/>
                <a:ea typeface="华文新魏" panose="02010800040101010101" charset="-122"/>
                <a:cs typeface="黑体" panose="02010609060101010101" charset="-122"/>
                <a:sym typeface="OPPOSans B" panose="00020600040101010101" pitchFamily="18" charset="-122"/>
              </a:rPr>
              <a:t>新课导入</a:t>
            </a:r>
            <a:endParaRPr lang="zh-CN" altLang="en-US" sz="5400" b="1">
              <a:ln w="9525" cmpd="sng">
                <a:solidFill>
                  <a:schemeClr val="accent1"/>
                </a:solidFill>
                <a:prstDash val="solid"/>
              </a:ln>
              <a:solidFill>
                <a:srgbClr val="FF0000"/>
              </a:solidFill>
              <a:effectLst>
                <a:glow rad="38100">
                  <a:schemeClr val="accent1">
                    <a:alpha val="40000"/>
                  </a:schemeClr>
                </a:glow>
              </a:effectLst>
              <a:latin typeface="华文新魏" panose="02010800040101010101" charset="-122"/>
              <a:ea typeface="华文新魏" panose="02010800040101010101" charset="-122"/>
              <a:cs typeface="黑体" panose="02010609060101010101" charset="-122"/>
              <a:sym typeface="OPPOSans B" panose="00020600040101010101" pitchFamily="18"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3" name="矩形 12" title=""/>
          <p:cNvSpPr/>
          <p:nvPr>
            <p:custDataLst>
              <p:tags r:id="rId3"/>
            </p:custDataLst>
          </p:nvPr>
        </p:nvSpPr>
        <p:spPr bwMode="auto">
          <a:xfrm>
            <a:off x="66040" y="178435"/>
            <a:ext cx="5490845" cy="570865"/>
          </a:xfrm>
          <a:prstGeom prst="rect">
            <a:avLst/>
          </a:prstGeom>
          <a:solidFill>
            <a:srgbClr val="0070C0"/>
          </a:solidFill>
          <a:ln w="28575" cmpd="sng">
            <a:solidFill>
              <a:srgbClr val="FEFEFE"/>
            </a:solidFill>
            <a:prstDash val="solid"/>
          </a:ln>
          <a:effectLst>
            <a:outerShdw blurRad="50800" dir="6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a:lstStyle>
          <a:p>
            <a:pPr lvl="0" algn="ctr" fontAlgn="auto">
              <a:buClrTx/>
              <a:buSzTx/>
              <a:buFontTx/>
            </a:pPr>
            <a:r>
              <a:rPr lang="zh-CN" altLang="en-US" sz="2800" b="1">
                <a:solidFill>
                  <a:schemeClr val="lt1"/>
                </a:solidFill>
                <a:latin typeface="黑体" panose="02010609060101010101" charset="-122"/>
                <a:ea typeface="黑体" panose="02010609060101010101" charset="-122"/>
                <a:sym typeface="+mn-ea"/>
              </a:rPr>
              <a:t>一、生物武器的种类和特点</a:t>
            </a:r>
            <a:endParaRPr lang="zh-CN" altLang="en-US" sz="2800" b="1">
              <a:solidFill>
                <a:schemeClr val="lt1"/>
              </a:solidFill>
              <a:latin typeface="黑体" panose="02010609060101010101" charset="-122"/>
              <a:ea typeface="黑体" panose="02010609060101010101" charset="-122"/>
              <a:sym typeface="+mn-ea"/>
            </a:endParaRPr>
          </a:p>
        </p:txBody>
      </p:sp>
      <p:sp>
        <p:nvSpPr>
          <p:cNvPr id="57" name="左大括号 17412" title=""/>
          <p:cNvSpPr/>
          <p:nvPr>
            <p:custDataLst>
              <p:tags r:id="rId4"/>
            </p:custDataLst>
          </p:nvPr>
        </p:nvSpPr>
        <p:spPr>
          <a:xfrm>
            <a:off x="1116794" y="2836183"/>
            <a:ext cx="249555" cy="1276985"/>
          </a:xfrm>
          <a:prstGeom prst="leftBrace">
            <a:avLst>
              <a:gd name="adj1" fmla="val 44361"/>
              <a:gd name="adj2" fmla="val 50000"/>
            </a:avLst>
          </a:prstGeom>
          <a:noFill/>
          <a:ln w="28575" cap="flat" cmpd="sng">
            <a:solidFill>
              <a:srgbClr val="00B0F0"/>
            </a:solidFill>
            <a:prstDash val="solid"/>
            <a:round/>
            <a:headEnd type="none" w="med" len="med"/>
            <a:tailEnd type="none" w="med" len="med"/>
          </a:ln>
        </p:spPr>
        <p:txBody>
          <a:bodyPr anchor="t"/>
          <a:lstStyle/>
          <a:p>
            <a:pPr>
              <a:lnSpc>
                <a:spcPct val="130000"/>
              </a:lnSpc>
              <a:spcBef>
                <a:spcPct val="0"/>
              </a:spcBef>
              <a:spcAft>
                <a:spcPct val="0"/>
              </a:spcAft>
            </a:pPr>
            <a:endParaRPr lang="zh-CN" altLang="en-US" sz="2400">
              <a:latin typeface="Times New Roman" panose="02020603050405020304" pitchFamily="18" charset="0"/>
              <a:ea typeface="微软雅黑" panose="020b0503020204020204" charset="-122"/>
            </a:endParaRPr>
          </a:p>
        </p:txBody>
      </p:sp>
      <p:sp>
        <p:nvSpPr>
          <p:cNvPr id="5" name="文本框 4" title=""/>
          <p:cNvSpPr txBox="1"/>
          <p:nvPr>
            <p:custDataLst>
              <p:tags r:id="rId5"/>
            </p:custDataLst>
          </p:nvPr>
        </p:nvSpPr>
        <p:spPr>
          <a:xfrm>
            <a:off x="567055" y="1775460"/>
            <a:ext cx="2697480" cy="570865"/>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a:lnSpc>
                <a:spcPct val="130000"/>
              </a:lnSpc>
              <a:spcBef>
                <a:spcPct val="0"/>
              </a:spcBef>
              <a:spcAft>
                <a:spcPct val="0"/>
              </a:spcAft>
            </a:pPr>
            <a:r>
              <a:rPr lang="en-US" altLang="zh-CN" sz="2400">
                <a:latin typeface="Times New Roman" panose="02020603050405020304" pitchFamily="18" charset="0"/>
                <a:ea typeface="微软雅黑" panose="020b0503020204020204" charset="-122"/>
              </a:rPr>
              <a:t>1.</a:t>
            </a:r>
            <a:r>
              <a:rPr lang="zh-CN" sz="2400">
                <a:latin typeface="Times New Roman" panose="02020603050405020304" pitchFamily="18" charset="0"/>
                <a:ea typeface="微软雅黑" panose="020b0503020204020204" charset="-122"/>
              </a:rPr>
              <a:t>生物武器的种类</a:t>
            </a:r>
            <a:endParaRPr lang="zh-CN" sz="2400">
              <a:latin typeface="Times New Roman" panose="02020603050405020304" pitchFamily="18" charset="0"/>
              <a:ea typeface="微软雅黑" panose="020b0503020204020204" charset="-122"/>
            </a:endParaRPr>
          </a:p>
        </p:txBody>
      </p:sp>
      <p:sp>
        <p:nvSpPr>
          <p:cNvPr id="6" name="文本框 5" title=""/>
          <p:cNvSpPr txBox="1"/>
          <p:nvPr>
            <p:custDataLst>
              <p:tags r:id="rId6"/>
            </p:custDataLst>
          </p:nvPr>
        </p:nvSpPr>
        <p:spPr>
          <a:xfrm>
            <a:off x="1366520" y="2522220"/>
            <a:ext cx="1709420" cy="570865"/>
          </a:xfrm>
          <a:prstGeom prst="rect">
            <a:avLst/>
          </a:prstGeom>
          <a:solidFill>
            <a:schemeClr val="bg1"/>
          </a:solidFill>
          <a:ln>
            <a:solidFill>
              <a:schemeClr val="accent1"/>
            </a:solidFill>
          </a:ln>
        </p:spPr>
        <p:txBody>
          <a:bodyPr wrap="square" rtlCol="0">
            <a:spAutoFit/>
          </a:bodyPr>
          <a:lstStyle/>
          <a:p>
            <a:pPr>
              <a:lnSpc>
                <a:spcPct val="130000"/>
              </a:lnSpc>
              <a:spcBef>
                <a:spcPct val="0"/>
              </a:spcBef>
              <a:spcAft>
                <a:spcPct val="0"/>
              </a:spcAft>
            </a:pPr>
            <a:r>
              <a:rPr sz="2400">
                <a:solidFill>
                  <a:srgbClr val="FF0000"/>
                </a:solidFill>
                <a:latin typeface="Times New Roman" panose="02020603050405020304" pitchFamily="18" charset="0"/>
                <a:ea typeface="微软雅黑" panose="020b0503020204020204" charset="-122"/>
              </a:rPr>
              <a:t>致病菌类</a:t>
            </a:r>
            <a:endParaRPr sz="2400">
              <a:solidFill>
                <a:srgbClr val="FF0000"/>
              </a:solidFill>
              <a:latin typeface="Times New Roman" panose="02020603050405020304" pitchFamily="18" charset="0"/>
              <a:ea typeface="微软雅黑" panose="020b0503020204020204" charset="-122"/>
            </a:endParaRPr>
          </a:p>
        </p:txBody>
      </p:sp>
      <p:sp>
        <p:nvSpPr>
          <p:cNvPr id="7" name="文本框 6" title=""/>
          <p:cNvSpPr txBox="1"/>
          <p:nvPr>
            <p:custDataLst>
              <p:tags r:id="rId7"/>
            </p:custDataLst>
          </p:nvPr>
        </p:nvSpPr>
        <p:spPr>
          <a:xfrm>
            <a:off x="1366520" y="3158490"/>
            <a:ext cx="1709420" cy="570865"/>
          </a:xfrm>
          <a:prstGeom prst="rect">
            <a:avLst/>
          </a:prstGeom>
          <a:solidFill>
            <a:schemeClr val="bg1"/>
          </a:solidFill>
          <a:ln>
            <a:solidFill>
              <a:schemeClr val="accent1"/>
            </a:solidFill>
          </a:ln>
        </p:spPr>
        <p:txBody>
          <a:bodyPr wrap="square" rtlCol="0">
            <a:spAutoFit/>
          </a:bodyPr>
          <a:lstStyle/>
          <a:p>
            <a:pPr>
              <a:lnSpc>
                <a:spcPct val="130000"/>
              </a:lnSpc>
              <a:spcBef>
                <a:spcPct val="0"/>
              </a:spcBef>
              <a:spcAft>
                <a:spcPct val="0"/>
              </a:spcAft>
            </a:pPr>
            <a:r>
              <a:rPr sz="2400">
                <a:solidFill>
                  <a:srgbClr val="FF0000"/>
                </a:solidFill>
                <a:latin typeface="Times New Roman" panose="02020603050405020304" pitchFamily="18" charset="0"/>
                <a:ea typeface="微软雅黑" panose="020b0503020204020204" charset="-122"/>
              </a:rPr>
              <a:t>病毒类</a:t>
            </a:r>
            <a:endParaRPr sz="2400">
              <a:solidFill>
                <a:srgbClr val="FF0000"/>
              </a:solidFill>
              <a:latin typeface="Times New Roman" panose="02020603050405020304" pitchFamily="18" charset="0"/>
              <a:ea typeface="微软雅黑" panose="020b0503020204020204" charset="-122"/>
            </a:endParaRPr>
          </a:p>
        </p:txBody>
      </p:sp>
      <p:sp>
        <p:nvSpPr>
          <p:cNvPr id="8" name="文本框 7" title=""/>
          <p:cNvSpPr txBox="1"/>
          <p:nvPr>
            <p:custDataLst>
              <p:tags r:id="rId8"/>
            </p:custDataLst>
          </p:nvPr>
        </p:nvSpPr>
        <p:spPr>
          <a:xfrm>
            <a:off x="1366520" y="3766820"/>
            <a:ext cx="1710055" cy="570865"/>
          </a:xfrm>
          <a:prstGeom prst="rect">
            <a:avLst/>
          </a:prstGeom>
          <a:solidFill>
            <a:schemeClr val="bg1"/>
          </a:solidFill>
          <a:ln>
            <a:solidFill>
              <a:schemeClr val="accent1"/>
            </a:solidFill>
          </a:ln>
        </p:spPr>
        <p:txBody>
          <a:bodyPr wrap="square" rtlCol="0">
            <a:spAutoFit/>
          </a:bodyPr>
          <a:lstStyle/>
          <a:p>
            <a:pPr>
              <a:lnSpc>
                <a:spcPct val="130000"/>
              </a:lnSpc>
              <a:spcBef>
                <a:spcPct val="0"/>
              </a:spcBef>
              <a:spcAft>
                <a:spcPct val="0"/>
              </a:spcAft>
            </a:pPr>
            <a:r>
              <a:rPr sz="2400">
                <a:solidFill>
                  <a:srgbClr val="FF0000"/>
                </a:solidFill>
                <a:latin typeface="Times New Roman" panose="02020603050405020304" pitchFamily="18" charset="0"/>
                <a:ea typeface="微软雅黑" panose="020b0503020204020204" charset="-122"/>
              </a:rPr>
              <a:t>生化毒剂类</a:t>
            </a:r>
            <a:endParaRPr sz="2400">
              <a:solidFill>
                <a:srgbClr val="FF0000"/>
              </a:solidFill>
              <a:latin typeface="Times New Roman" panose="02020603050405020304" pitchFamily="18" charset="0"/>
              <a:ea typeface="微软雅黑" panose="020b0503020204020204" charset="-122"/>
            </a:endParaRPr>
          </a:p>
        </p:txBody>
      </p:sp>
      <p:sp>
        <p:nvSpPr>
          <p:cNvPr id="12" name="文本框 11" title=""/>
          <p:cNvSpPr txBox="1"/>
          <p:nvPr>
            <p:custDataLst>
              <p:tags r:id="rId9"/>
            </p:custDataLst>
          </p:nvPr>
        </p:nvSpPr>
        <p:spPr>
          <a:xfrm>
            <a:off x="3264364" y="2522176"/>
            <a:ext cx="6645275" cy="525465"/>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a:lnSpc>
                <a:spcPct val="130000"/>
              </a:lnSpc>
              <a:spcBef>
                <a:spcPct val="0"/>
              </a:spcBef>
              <a:spcAft>
                <a:spcPct val="0"/>
              </a:spcAft>
            </a:pPr>
            <a:r>
              <a:rPr sz="2400">
                <a:latin typeface="Times New Roman" panose="02020603050405020304" pitchFamily="18" charset="0"/>
                <a:ea typeface="微软雅黑" panose="020b0503020204020204" charset="-122"/>
              </a:rPr>
              <a:t>波特淋菌、霍乱弧菌、炭疽杆菌等</a:t>
            </a:r>
            <a:endParaRPr sz="2400">
              <a:latin typeface="Times New Roman" panose="02020603050405020304" pitchFamily="18" charset="0"/>
              <a:ea typeface="微软雅黑" panose="020b0503020204020204" charset="-122"/>
            </a:endParaRPr>
          </a:p>
        </p:txBody>
      </p:sp>
      <p:sp>
        <p:nvSpPr>
          <p:cNvPr id="14" name="文本框 13" title=""/>
          <p:cNvSpPr txBox="1"/>
          <p:nvPr>
            <p:custDataLst>
              <p:tags r:id="rId10"/>
            </p:custDataLst>
          </p:nvPr>
        </p:nvSpPr>
        <p:spPr>
          <a:xfrm>
            <a:off x="3264364" y="3158446"/>
            <a:ext cx="2510790" cy="525465"/>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a:lnSpc>
                <a:spcPct val="130000"/>
              </a:lnSpc>
              <a:spcBef>
                <a:spcPct val="0"/>
              </a:spcBef>
              <a:spcAft>
                <a:spcPct val="0"/>
              </a:spcAft>
            </a:pPr>
            <a:r>
              <a:rPr sz="2400">
                <a:latin typeface="Times New Roman" panose="02020603050405020304" pitchFamily="18" charset="0"/>
                <a:ea typeface="微软雅黑" panose="020b0503020204020204" charset="-122"/>
              </a:rPr>
              <a:t>天花病毒等</a:t>
            </a:r>
            <a:endParaRPr sz="2400">
              <a:latin typeface="Times New Roman" panose="02020603050405020304" pitchFamily="18" charset="0"/>
              <a:ea typeface="微软雅黑" panose="020b0503020204020204" charset="-122"/>
            </a:endParaRPr>
          </a:p>
        </p:txBody>
      </p:sp>
      <p:sp>
        <p:nvSpPr>
          <p:cNvPr id="15" name="文本框 14" title=""/>
          <p:cNvSpPr txBox="1"/>
          <p:nvPr>
            <p:custDataLst>
              <p:tags r:id="rId11"/>
            </p:custDataLst>
          </p:nvPr>
        </p:nvSpPr>
        <p:spPr>
          <a:xfrm>
            <a:off x="3264364" y="3767093"/>
            <a:ext cx="3615055" cy="525465"/>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a:lnSpc>
                <a:spcPct val="130000"/>
              </a:lnSpc>
              <a:spcBef>
                <a:spcPct val="0"/>
              </a:spcBef>
              <a:spcAft>
                <a:spcPct val="0"/>
              </a:spcAft>
            </a:pPr>
            <a:r>
              <a:rPr sz="2400">
                <a:latin typeface="Times New Roman" panose="02020603050405020304" pitchFamily="18" charset="0"/>
                <a:ea typeface="微软雅黑" panose="020b0503020204020204" charset="-122"/>
              </a:rPr>
              <a:t>肉毒杆菌毒素等</a:t>
            </a:r>
            <a:endParaRPr sz="2400">
              <a:latin typeface="Times New Roman" panose="02020603050405020304" pitchFamily="18" charset="0"/>
              <a:ea typeface="微软雅黑" panose="020b0503020204020204" charset="-122"/>
            </a:endParaRPr>
          </a:p>
        </p:txBody>
      </p:sp>
      <p:sp>
        <p:nvSpPr>
          <p:cNvPr id="20" name="文本框 19" title=""/>
          <p:cNvSpPr txBox="1"/>
          <p:nvPr>
            <p:custDataLst>
              <p:tags r:id="rId12"/>
            </p:custDataLst>
          </p:nvPr>
        </p:nvSpPr>
        <p:spPr>
          <a:xfrm>
            <a:off x="567055" y="4749165"/>
            <a:ext cx="2697480" cy="570865"/>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lvl="0" algn="l">
              <a:lnSpc>
                <a:spcPct val="130000"/>
              </a:lnSpc>
              <a:spcBef>
                <a:spcPct val="0"/>
              </a:spcBef>
              <a:spcAft>
                <a:spcPct val="0"/>
              </a:spcAft>
              <a:buClrTx/>
              <a:buSzTx/>
              <a:buFontTx/>
            </a:pPr>
            <a:r>
              <a:rPr lang="en-US" altLang="zh-CN" sz="2400">
                <a:latin typeface="Times New Roman" panose="02020603050405020304" pitchFamily="18" charset="0"/>
                <a:ea typeface="微软雅黑" panose="020b0503020204020204" charset="-122"/>
                <a:sym typeface="+mn-ea"/>
              </a:rPr>
              <a:t>2.生物武器的特点</a:t>
            </a:r>
            <a:endParaRPr lang="en-US" altLang="zh-CN" sz="2400">
              <a:latin typeface="Times New Roman" panose="02020603050405020304" pitchFamily="18" charset="0"/>
              <a:ea typeface="微软雅黑" panose="020b0503020204020204" charset="-122"/>
              <a:sym typeface="+mn-ea"/>
            </a:endParaRPr>
          </a:p>
        </p:txBody>
      </p:sp>
      <p:sp>
        <p:nvSpPr>
          <p:cNvPr id="21" name="文本框 20" title=""/>
          <p:cNvSpPr txBox="1"/>
          <p:nvPr>
            <p:custDataLst>
              <p:tags r:id="rId13"/>
            </p:custDataLst>
          </p:nvPr>
        </p:nvSpPr>
        <p:spPr>
          <a:xfrm>
            <a:off x="661035" y="5495677"/>
            <a:ext cx="11005820" cy="1200329"/>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a:lnSpc>
                <a:spcPct val="150000"/>
              </a:lnSpc>
              <a:spcBef>
                <a:spcPct val="0"/>
              </a:spcBef>
              <a:spcAft>
                <a:spcPct val="0"/>
              </a:spcAft>
            </a:pPr>
            <a:r>
              <a:rPr sz="2400" smtClean="0">
                <a:solidFill>
                  <a:srgbClr val="FF0000"/>
                </a:solidFill>
                <a:latin typeface="Times New Roman" panose="02020603050405020304" pitchFamily="18" charset="0"/>
                <a:ea typeface="微软雅黑" panose="020b0503020204020204" charset="-122"/>
              </a:rPr>
              <a:t>①</a:t>
            </a:r>
            <a:r>
              <a:rPr sz="2400">
                <a:solidFill>
                  <a:srgbClr val="FF0000"/>
                </a:solidFill>
                <a:latin typeface="Times New Roman" panose="02020603050405020304" pitchFamily="18" charset="0"/>
                <a:ea typeface="微软雅黑" panose="020b0503020204020204" charset="-122"/>
              </a:rPr>
              <a:t>致病能力强；②攻击范围广；③传播途径多；④不易被发现，难以防治</a:t>
            </a:r>
            <a:r>
              <a:rPr sz="2400" smtClean="0">
                <a:solidFill>
                  <a:srgbClr val="FF0000"/>
                </a:solidFill>
                <a:latin typeface="Times New Roman" panose="02020603050405020304" pitchFamily="18" charset="0"/>
                <a:ea typeface="微软雅黑" panose="020b0503020204020204" charset="-122"/>
              </a:rPr>
              <a:t>；</a:t>
            </a:r>
            <a:endParaRPr lang="en-US" sz="2400" smtClean="0">
              <a:solidFill>
                <a:srgbClr val="FF0000"/>
              </a:solidFill>
              <a:latin typeface="Times New Roman" panose="02020603050405020304" pitchFamily="18" charset="0"/>
              <a:ea typeface="微软雅黑" panose="020b0503020204020204" charset="-122"/>
            </a:endParaRPr>
          </a:p>
          <a:p>
            <a:pPr>
              <a:lnSpc>
                <a:spcPct val="150000"/>
              </a:lnSpc>
              <a:spcBef>
                <a:spcPct val="0"/>
              </a:spcBef>
              <a:spcAft>
                <a:spcPct val="0"/>
              </a:spcAft>
            </a:pPr>
            <a:r>
              <a:rPr sz="2400" smtClean="0">
                <a:solidFill>
                  <a:srgbClr val="FF0000"/>
                </a:solidFill>
                <a:latin typeface="Times New Roman" panose="02020603050405020304" pitchFamily="18" charset="0"/>
                <a:ea typeface="微软雅黑" panose="020b0503020204020204" charset="-122"/>
              </a:rPr>
              <a:t>⑤</a:t>
            </a:r>
            <a:r>
              <a:rPr sz="2400">
                <a:solidFill>
                  <a:srgbClr val="FF0000"/>
                </a:solidFill>
                <a:latin typeface="Times New Roman" panose="02020603050405020304" pitchFamily="18" charset="0"/>
                <a:ea typeface="微软雅黑" panose="020b0503020204020204" charset="-122"/>
              </a:rPr>
              <a:t>有一定的潜伏期；⑥成本低、使用方法简单；⑦受自然条件影响大</a:t>
            </a:r>
            <a:r>
              <a:rPr lang="zh-CN" sz="2400">
                <a:solidFill>
                  <a:srgbClr val="FF0000"/>
                </a:solidFill>
                <a:latin typeface="Times New Roman" panose="02020603050405020304" pitchFamily="18" charset="0"/>
                <a:ea typeface="微软雅黑" panose="020b0503020204020204" charset="-122"/>
              </a:rPr>
              <a:t>。</a:t>
            </a:r>
            <a:endParaRPr lang="zh-CN" sz="2400">
              <a:solidFill>
                <a:srgbClr val="FF0000"/>
              </a:solidFill>
              <a:latin typeface="Times New Roman" panose="02020603050405020304" pitchFamily="18" charset="0"/>
              <a:ea typeface="微软雅黑" panose="020b0503020204020204" charset="-122"/>
            </a:endParaRPr>
          </a:p>
        </p:txBody>
      </p:sp>
      <p:sp>
        <p:nvSpPr>
          <p:cNvPr id="2" name="文本框 1" title=""/>
          <p:cNvSpPr txBox="1"/>
          <p:nvPr>
            <p:custDataLst>
              <p:tags r:id="rId14"/>
            </p:custDataLst>
          </p:nvPr>
        </p:nvSpPr>
        <p:spPr>
          <a:xfrm>
            <a:off x="657860" y="1070610"/>
            <a:ext cx="10638790" cy="586740"/>
          </a:xfrm>
          <a:prstGeom prst="rect">
            <a:avLst/>
          </a:prstGeom>
          <a:solidFill>
            <a:schemeClr val="bg1"/>
          </a:solidFill>
          <a:ln w="28575" cmpd="sng">
            <a:solidFill>
              <a:srgbClr val="FF0000"/>
            </a:solidFill>
            <a:prstDash val="solid"/>
          </a:ln>
          <a:effectLst>
            <a:outerShdw blurRad="50800" dist="38100" dir="2700000" algn="tl" rotWithShape="0">
              <a:prstClr val="black">
                <a:alpha val="40000"/>
              </a:prstClr>
            </a:outerShdw>
          </a:effectLst>
        </p:spPr>
        <p:txBody>
          <a:bodyPr wrap="square" lIns="91440" tIns="45720" rIns="91440" bIns="45720" rtlCol="0" anchor="t">
            <a:noAutofit/>
          </a:bodyPr>
          <a:lstStyle/>
          <a:p>
            <a:pPr lvl="0" algn="l" fontAlgn="auto">
              <a:lnSpc>
                <a:spcPct val="120000"/>
              </a:lnSpc>
              <a:buClrTx/>
              <a:buSzTx/>
              <a:buFontTx/>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【任务一】阅读课本111页第1段，明确生物武器的种类、特点和传播途径。</a:t>
            </a:r>
            <a:endParaRPr lang="zh-CN" altLang="en-US" sz="2400">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4" name="矩形 3" title=""/>
          <p:cNvSpPr/>
          <p:nvPr>
            <p:custDataLst>
              <p:tags r:id="rId15"/>
            </p:custDataLst>
          </p:nvPr>
        </p:nvSpPr>
        <p:spPr>
          <a:xfrm>
            <a:off x="9988550" y="62230"/>
            <a:ext cx="1193165" cy="791845"/>
          </a:xfrm>
          <a:prstGeom prst="rect">
            <a:avLst/>
          </a:prstGeom>
          <a:noFill/>
          <a:ln>
            <a:noFill/>
          </a:ln>
        </p:spPr>
        <p:txBody>
          <a:bodyPr wrap="none" rtlCol="0" anchor="t">
            <a:noAutofit/>
          </a:bodyPr>
          <a:lstStyle/>
          <a:p>
            <a:pPr algn="ctr"/>
            <a:r>
              <a:rPr lang="zh-CN" altLang="en-US" sz="5400" b="1">
                <a:ln w="9525" cmpd="sng">
                  <a:solidFill>
                    <a:schemeClr val="accent1"/>
                  </a:solidFill>
                  <a:prstDash val="solid"/>
                </a:ln>
                <a:solidFill>
                  <a:srgbClr val="FF0000"/>
                </a:solidFill>
                <a:effectLst>
                  <a:glow rad="38100">
                    <a:schemeClr val="accent1">
                      <a:alpha val="40000"/>
                    </a:schemeClr>
                  </a:glow>
                </a:effectLst>
                <a:latin typeface="华文新魏" panose="02010800040101010101" charset="-122"/>
                <a:ea typeface="华文新魏" panose="02010800040101010101" charset="-122"/>
                <a:cs typeface="黑体" panose="02010609060101010101" charset="-122"/>
                <a:sym typeface="OPPOSans B" panose="00020600040101010101" pitchFamily="18" charset="-122"/>
              </a:rPr>
              <a:t>任务探究</a:t>
            </a:r>
            <a:endParaRPr lang="zh-CN" altLang="en-US" sz="5400" b="1">
              <a:ln w="9525" cmpd="sng">
                <a:solidFill>
                  <a:schemeClr val="accent1"/>
                </a:solidFill>
                <a:prstDash val="solid"/>
              </a:ln>
              <a:solidFill>
                <a:srgbClr val="FF0000"/>
              </a:solidFill>
              <a:effectLst>
                <a:glow rad="38100">
                  <a:schemeClr val="accent1">
                    <a:alpha val="40000"/>
                  </a:schemeClr>
                </a:glow>
              </a:effectLst>
              <a:latin typeface="华文新魏" panose="02010800040101010101" charset="-122"/>
              <a:ea typeface="华文新魏" panose="02010800040101010101" charset="-122"/>
              <a:cs typeface="黑体" panose="02010609060101010101" charset="-122"/>
              <a:sym typeface="OPPOSans B" panose="00020600040101010101" pitchFamily="18"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nodeType="clickPar">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nodeType="clickPar">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nodeType="clickPar">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par>
                    <p:cTn id="37" fill="hold" nodeType="clickPar">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randombar(horizontal)">
                                      <p:cBhvr>
                                        <p:cTn id="4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 grpId="0" animBg="1"/>
      <p:bldP spid="7" grpId="0" animBg="1"/>
      <p:bldP spid="8" grpId="0" animBg="1"/>
      <p:bldP spid="12" grpId="0" animBg="1"/>
      <p:bldP spid="14" grpId="0" animBg="1"/>
      <p:bldP spid="15"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3" name="矩形 12" title=""/>
          <p:cNvSpPr/>
          <p:nvPr>
            <p:custDataLst>
              <p:tags r:id="rId3"/>
            </p:custDataLst>
          </p:nvPr>
        </p:nvSpPr>
        <p:spPr bwMode="auto">
          <a:xfrm>
            <a:off x="272097" y="185104"/>
            <a:ext cx="6127750" cy="570865"/>
          </a:xfrm>
          <a:prstGeom prst="rect">
            <a:avLst/>
          </a:prstGeom>
          <a:solidFill>
            <a:srgbClr val="0070C0"/>
          </a:solidFill>
          <a:ln w="28575" cmpd="sng">
            <a:solidFill>
              <a:srgbClr val="FEFEFE"/>
            </a:solidFill>
            <a:prstDash val="solid"/>
          </a:ln>
          <a:effectLst>
            <a:outerShdw blurRad="50800" dir="6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a:lstStyle>
          <a:p>
            <a:pPr lvl="0" algn="ctr" fontAlgn="auto">
              <a:buClrTx/>
              <a:buSzTx/>
              <a:buFontTx/>
            </a:pPr>
            <a:r>
              <a:rPr lang="zh-CN" altLang="en-US" sz="2800" b="1">
                <a:solidFill>
                  <a:schemeClr val="lt1"/>
                </a:solidFill>
                <a:latin typeface="黑体" panose="02010609060101010101" charset="-122"/>
                <a:ea typeface="黑体" panose="02010609060101010101" charset="-122"/>
                <a:sym typeface="+mn-ea"/>
              </a:rPr>
              <a:t>一、生物武器的种类和特点</a:t>
            </a:r>
            <a:endParaRPr lang="zh-CN" altLang="en-US" sz="2800" b="1">
              <a:solidFill>
                <a:schemeClr val="lt1"/>
              </a:solidFill>
              <a:latin typeface="黑体" panose="02010609060101010101" charset="-122"/>
              <a:ea typeface="黑体" panose="02010609060101010101" charset="-122"/>
              <a:sym typeface="+mn-ea"/>
            </a:endParaRPr>
          </a:p>
        </p:txBody>
      </p:sp>
      <p:sp>
        <p:nvSpPr>
          <p:cNvPr id="18" name="文本框 17" title=""/>
          <p:cNvSpPr txBox="1"/>
          <p:nvPr>
            <p:custDataLst>
              <p:tags r:id="rId4"/>
            </p:custDataLst>
          </p:nvPr>
        </p:nvSpPr>
        <p:spPr>
          <a:xfrm>
            <a:off x="702310" y="2254250"/>
            <a:ext cx="3324860" cy="570865"/>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lvl="0" algn="l">
              <a:lnSpc>
                <a:spcPct val="130000"/>
              </a:lnSpc>
              <a:spcBef>
                <a:spcPct val="0"/>
              </a:spcBef>
              <a:spcAft>
                <a:spcPct val="0"/>
              </a:spcAft>
              <a:buClrTx/>
              <a:buSzTx/>
              <a:buFontTx/>
            </a:pPr>
            <a:r>
              <a:rPr lang="en-US" altLang="zh-CN" sz="2400">
                <a:latin typeface="Times New Roman" panose="02020603050405020304" pitchFamily="18" charset="0"/>
                <a:ea typeface="微软雅黑" panose="020b0503020204020204" charset="-122"/>
                <a:sym typeface="+mn-ea"/>
              </a:rPr>
              <a:t>3.生物武器的传播途径</a:t>
            </a:r>
            <a:endParaRPr lang="en-US" altLang="zh-CN" sz="2400">
              <a:latin typeface="Times New Roman" panose="02020603050405020304" pitchFamily="18" charset="0"/>
              <a:ea typeface="微软雅黑" panose="020b0503020204020204" charset="-122"/>
              <a:sym typeface="+mn-ea"/>
            </a:endParaRPr>
          </a:p>
        </p:txBody>
      </p:sp>
      <p:sp>
        <p:nvSpPr>
          <p:cNvPr id="19" name="文本框 18" title=""/>
          <p:cNvSpPr txBox="1"/>
          <p:nvPr>
            <p:custDataLst>
              <p:tags r:id="rId5"/>
            </p:custDataLst>
          </p:nvPr>
        </p:nvSpPr>
        <p:spPr>
          <a:xfrm>
            <a:off x="693421" y="3429179"/>
            <a:ext cx="4939762" cy="1754326"/>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nSpc>
                <a:spcPct val="150000"/>
              </a:lnSpc>
              <a:spcBef>
                <a:spcPct val="0"/>
              </a:spcBef>
              <a:spcAft>
                <a:spcPct val="0"/>
              </a:spcAft>
            </a:pPr>
            <a:r>
              <a:rPr sz="2400" smtClean="0">
                <a:solidFill>
                  <a:srgbClr val="FF0000"/>
                </a:solidFill>
                <a:latin typeface="Times New Roman" panose="02020603050405020304" pitchFamily="18" charset="0"/>
                <a:ea typeface="微软雅黑" panose="020b0503020204020204" charset="-122"/>
              </a:rPr>
              <a:t>直接</a:t>
            </a:r>
            <a:r>
              <a:rPr sz="2400" smtClean="0">
                <a:latin typeface="Times New Roman" panose="02020603050405020304" pitchFamily="18" charset="0"/>
                <a:ea typeface="微软雅黑" panose="020b0503020204020204" charset="-122"/>
              </a:rPr>
              <a:t>或者</a:t>
            </a:r>
            <a:r>
              <a:rPr sz="2400" smtClean="0">
                <a:solidFill>
                  <a:srgbClr val="FF0000"/>
                </a:solidFill>
                <a:latin typeface="Times New Roman" panose="02020603050405020304" pitchFamily="18" charset="0"/>
                <a:ea typeface="微软雅黑" panose="020b0503020204020204" charset="-122"/>
              </a:rPr>
              <a:t>通过食物</a:t>
            </a:r>
            <a:r>
              <a:rPr sz="2400">
                <a:solidFill>
                  <a:srgbClr val="FF0000"/>
                </a:solidFill>
                <a:latin typeface="Times New Roman" panose="02020603050405020304" pitchFamily="18" charset="0"/>
                <a:ea typeface="微软雅黑" panose="020b0503020204020204" charset="-122"/>
              </a:rPr>
              <a:t>、生活必需品</a:t>
            </a:r>
            <a:r>
              <a:rPr sz="2400">
                <a:latin typeface="Times New Roman" panose="02020603050405020304" pitchFamily="18" charset="0"/>
                <a:ea typeface="微软雅黑" panose="020b0503020204020204" charset="-122"/>
              </a:rPr>
              <a:t>和</a:t>
            </a:r>
            <a:r>
              <a:rPr sz="2400">
                <a:solidFill>
                  <a:srgbClr val="FF0000"/>
                </a:solidFill>
                <a:latin typeface="Times New Roman" panose="02020603050405020304" pitchFamily="18" charset="0"/>
                <a:ea typeface="微软雅黑" panose="020b0503020204020204" charset="-122"/>
              </a:rPr>
              <a:t>带菌昆虫</a:t>
            </a:r>
            <a:r>
              <a:rPr sz="2400">
                <a:latin typeface="Times New Roman" panose="02020603050405020304" pitchFamily="18" charset="0"/>
                <a:ea typeface="微软雅黑" panose="020b0503020204020204" charset="-122"/>
              </a:rPr>
              <a:t>等散布，经由</a:t>
            </a:r>
            <a:r>
              <a:rPr sz="2400">
                <a:solidFill>
                  <a:srgbClr val="FF0000"/>
                </a:solidFill>
                <a:latin typeface="Times New Roman" panose="02020603050405020304" pitchFamily="18" charset="0"/>
                <a:ea typeface="微软雅黑" panose="020b0503020204020204" charset="-122"/>
              </a:rPr>
              <a:t>呼吸道、消化道和皮肤</a:t>
            </a:r>
            <a:r>
              <a:rPr sz="2400">
                <a:latin typeface="Times New Roman" panose="02020603050405020304" pitchFamily="18" charset="0"/>
                <a:ea typeface="微软雅黑" panose="020b0503020204020204" charset="-122"/>
              </a:rPr>
              <a:t>等侵入人、畜体内</a:t>
            </a:r>
            <a:r>
              <a:rPr lang="zh-CN" sz="2400">
                <a:latin typeface="Times New Roman" panose="02020603050405020304" pitchFamily="18" charset="0"/>
                <a:ea typeface="微软雅黑" panose="020b0503020204020204" charset="-122"/>
              </a:rPr>
              <a:t>。</a:t>
            </a:r>
            <a:endParaRPr lang="zh-CN" sz="2400">
              <a:latin typeface="Times New Roman" panose="02020603050405020304" pitchFamily="18" charset="0"/>
              <a:ea typeface="微软雅黑" panose="020b0503020204020204" charset="-122"/>
            </a:endParaRPr>
          </a:p>
        </p:txBody>
      </p:sp>
      <p:sp>
        <p:nvSpPr>
          <p:cNvPr id="2" name="文本框 1" title=""/>
          <p:cNvSpPr txBox="1"/>
          <p:nvPr>
            <p:custDataLst>
              <p:tags r:id="rId6"/>
            </p:custDataLst>
          </p:nvPr>
        </p:nvSpPr>
        <p:spPr>
          <a:xfrm>
            <a:off x="657860" y="977900"/>
            <a:ext cx="10638790" cy="586740"/>
          </a:xfrm>
          <a:prstGeom prst="rect">
            <a:avLst/>
          </a:prstGeom>
          <a:solidFill>
            <a:schemeClr val="bg1"/>
          </a:solidFill>
          <a:ln w="28575" cmpd="sng">
            <a:solidFill>
              <a:srgbClr val="FF0000"/>
            </a:solidFill>
            <a:prstDash val="solid"/>
          </a:ln>
          <a:effectLst>
            <a:outerShdw blurRad="50800" dist="38100" dir="2700000" algn="tl" rotWithShape="0">
              <a:prstClr val="black">
                <a:alpha val="40000"/>
              </a:prstClr>
            </a:outerShdw>
          </a:effectLst>
        </p:spPr>
        <p:txBody>
          <a:bodyPr wrap="square" lIns="91440" tIns="45720" rIns="91440" bIns="45720" rtlCol="0" anchor="t">
            <a:noAutofit/>
          </a:bodyPr>
          <a:lstStyle/>
          <a:p>
            <a:pPr lvl="0" algn="l" fontAlgn="auto">
              <a:lnSpc>
                <a:spcPct val="120000"/>
              </a:lnSpc>
              <a:buClrTx/>
              <a:buSzTx/>
              <a:buFontTx/>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【任务一】阅读课本111页第1段，明确生物武器的种类、特点和传播途径。</a:t>
            </a:r>
            <a:endParaRPr lang="zh-CN" altLang="en-US" sz="2400">
              <a:latin typeface="楷体" panose="02010609060101010101" pitchFamily="49" charset="-122"/>
              <a:ea typeface="楷体" panose="02010609060101010101" pitchFamily="49" charset="-122"/>
              <a:cs typeface="楷体" panose="02010609060101010101" pitchFamily="49" charset="-122"/>
              <a:sym typeface="+mn-ea"/>
            </a:endParaRPr>
          </a:p>
        </p:txBody>
      </p:sp>
      <p:pic>
        <p:nvPicPr>
          <p:cNvPr id="20" name="Picture 8" title=""/>
          <p:cNvPicPr>
            <a:picLocks noChangeAspect="1"/>
          </p:cNvPicPr>
          <p:nvPr>
            <p:custDataLst>
              <p:tags r:id="rId9"/>
            </p:custDataLst>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brightnessContrast bright="6000" contrast="13000"/>
                    </a14:imgEffect>
                    <a14:imgEffect>
                      <a14:sharpenSoften amount="8000"/>
                    </a14:imgEffect>
                  </a14:imgLayer>
                </a14:imgProps>
              </a:ext>
            </a:extLst>
          </a:blip>
          <a:stretch>
            <a:fillRect/>
          </a:stretch>
        </p:blipFill>
        <p:spPr>
          <a:xfrm>
            <a:off x="7088343" y="1680018"/>
            <a:ext cx="4405267" cy="5414393"/>
          </a:xfrm>
          <a:prstGeom prst="rect">
            <a:avLst/>
          </a:prstGeom>
          <a:solidFill>
            <a:schemeClr val="bg1"/>
          </a:solidFill>
          <a:ln>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5" name="文本框 4" title=""/>
          <p:cNvSpPr txBox="1"/>
          <p:nvPr>
            <p:custDataLst>
              <p:tags r:id="rId3"/>
            </p:custDataLst>
          </p:nvPr>
        </p:nvSpPr>
        <p:spPr>
          <a:xfrm>
            <a:off x="334304" y="991408"/>
            <a:ext cx="6347850" cy="5566845"/>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algn="just">
              <a:lnSpc>
                <a:spcPct val="150000"/>
              </a:lnSpc>
              <a:spcBef>
                <a:spcPct val="0"/>
              </a:spcBef>
              <a:spcAft>
                <a:spcPct val="0"/>
              </a:spcAft>
            </a:pPr>
            <a:r>
              <a:rPr sz="2400">
                <a:latin typeface="Times New Roman" panose="02020603050405020304" pitchFamily="18" charset="0"/>
                <a:ea typeface="微软雅黑" panose="020b0503020204020204" charset="-122"/>
                <a:cs typeface="宋体" panose="02010600030101010101" pitchFamily="2" charset="-122"/>
              </a:rPr>
              <a:t>1</a:t>
            </a:r>
            <a:r>
              <a:rPr lang="en-US" sz="2400">
                <a:latin typeface="Times New Roman" panose="02020603050405020304" pitchFamily="18" charset="0"/>
                <a:ea typeface="微软雅黑" panose="020b0503020204020204" charset="-122"/>
                <a:cs typeface="宋体" panose="02010600030101010101" pitchFamily="2" charset="-122"/>
              </a:rPr>
              <a:t>.</a:t>
            </a:r>
            <a:r>
              <a:rPr sz="2400">
                <a:latin typeface="Times New Roman" panose="02020603050405020304" pitchFamily="18" charset="0"/>
                <a:ea typeface="微软雅黑" panose="020b0503020204020204" charset="-122"/>
                <a:cs typeface="宋体" panose="02010600030101010101" pitchFamily="2" charset="-122"/>
              </a:rPr>
              <a:t>第二次世界大战</a:t>
            </a:r>
            <a:endParaRPr sz="2400">
              <a:latin typeface="Times New Roman" panose="02020603050405020304" pitchFamily="18" charset="0"/>
              <a:ea typeface="微软雅黑" panose="020b0503020204020204" charset="-122"/>
              <a:cs typeface="宋体" panose="02010600030101010101" pitchFamily="2" charset="-122"/>
            </a:endParaRPr>
          </a:p>
          <a:p>
            <a:pPr algn="just">
              <a:lnSpc>
                <a:spcPct val="150000"/>
              </a:lnSpc>
              <a:spcBef>
                <a:spcPct val="0"/>
              </a:spcBef>
              <a:spcAft>
                <a:spcPct val="0"/>
              </a:spcAft>
            </a:pPr>
            <a:r>
              <a:rPr lang="en-US" sz="2400" smtClean="0">
                <a:solidFill>
                  <a:srgbClr val="FF0000"/>
                </a:solidFill>
                <a:latin typeface="Times New Roman" panose="02020603050405020304" pitchFamily="18" charset="0"/>
                <a:ea typeface="微软雅黑" panose="020b0503020204020204" charset="-122"/>
                <a:cs typeface="宋体" panose="02010600030101010101" pitchFamily="2" charset="-122"/>
              </a:rPr>
              <a:t>        </a:t>
            </a:r>
            <a:r>
              <a:rPr sz="2400" smtClean="0">
                <a:solidFill>
                  <a:srgbClr val="FF0000"/>
                </a:solidFill>
                <a:latin typeface="Times New Roman" panose="02020603050405020304" pitchFamily="18" charset="0"/>
                <a:ea typeface="微软雅黑" panose="020b0503020204020204" charset="-122"/>
                <a:cs typeface="宋体" panose="02010600030101010101" pitchFamily="2" charset="-122"/>
              </a:rPr>
              <a:t>侵华日军</a:t>
            </a:r>
            <a:r>
              <a:rPr sz="2400" smtClean="0">
                <a:latin typeface="Times New Roman" panose="02020603050405020304" pitchFamily="18" charset="0"/>
                <a:ea typeface="微软雅黑" panose="020b0503020204020204" charset="-122"/>
                <a:cs typeface="宋体" panose="02010600030101010101" pitchFamily="2" charset="-122"/>
              </a:rPr>
              <a:t>组建了从事细菌战的</a:t>
            </a:r>
            <a:r>
              <a:rPr sz="2400">
                <a:solidFill>
                  <a:srgbClr val="FF0000"/>
                </a:solidFill>
                <a:latin typeface="Times New Roman" panose="02020603050405020304" pitchFamily="18" charset="0"/>
                <a:ea typeface="微软雅黑" panose="020b0503020204020204" charset="-122"/>
                <a:cs typeface="宋体" panose="02010600030101010101" pitchFamily="2" charset="-122"/>
              </a:rPr>
              <a:t>731部队</a:t>
            </a:r>
            <a:r>
              <a:rPr sz="2400">
                <a:latin typeface="Times New Roman" panose="02020603050405020304" pitchFamily="18" charset="0"/>
                <a:ea typeface="微软雅黑" panose="020b0503020204020204" charset="-122"/>
                <a:cs typeface="宋体" panose="02010600030101010101" pitchFamily="2" charset="-122"/>
              </a:rPr>
              <a:t>和100部队，并</a:t>
            </a:r>
            <a:r>
              <a:rPr sz="2400">
                <a:solidFill>
                  <a:srgbClr val="FF0000"/>
                </a:solidFill>
                <a:latin typeface="Times New Roman" panose="02020603050405020304" pitchFamily="18" charset="0"/>
                <a:ea typeface="微软雅黑" panose="020b0503020204020204" charset="-122"/>
                <a:cs typeface="宋体" panose="02010600030101010101" pitchFamily="2" charset="-122"/>
              </a:rPr>
              <a:t>在我国领土上</a:t>
            </a:r>
            <a:r>
              <a:rPr sz="2400">
                <a:latin typeface="Times New Roman" panose="02020603050405020304" pitchFamily="18" charset="0"/>
                <a:ea typeface="微软雅黑" panose="020b0503020204020204" charset="-122"/>
                <a:cs typeface="宋体" panose="02010600030101010101" pitchFamily="2" charset="-122"/>
              </a:rPr>
              <a:t>修建了几十座</a:t>
            </a:r>
            <a:r>
              <a:rPr sz="2400">
                <a:solidFill>
                  <a:srgbClr val="FF0000"/>
                </a:solidFill>
                <a:latin typeface="Times New Roman" panose="02020603050405020304" pitchFamily="18" charset="0"/>
                <a:ea typeface="微软雅黑" panose="020b0503020204020204" charset="-122"/>
                <a:cs typeface="宋体" panose="02010600030101010101" pitchFamily="2" charset="-122"/>
              </a:rPr>
              <a:t>细菌武器工厂</a:t>
            </a:r>
            <a:r>
              <a:rPr sz="2400">
                <a:latin typeface="Times New Roman" panose="02020603050405020304" pitchFamily="18" charset="0"/>
                <a:ea typeface="微软雅黑" panose="020b0503020204020204" charset="-122"/>
                <a:cs typeface="宋体" panose="02010600030101010101" pitchFamily="2" charset="-122"/>
              </a:rPr>
              <a:t>，大量培养鼠疫、霍乱、伤寒和炭疽等一系列致命的传染性疾病的病原体，并且</a:t>
            </a:r>
            <a:r>
              <a:rPr sz="2400">
                <a:solidFill>
                  <a:srgbClr val="FF0000"/>
                </a:solidFill>
                <a:latin typeface="Times New Roman" panose="02020603050405020304" pitchFamily="18" charset="0"/>
                <a:ea typeface="微软雅黑" panose="020b0503020204020204" charset="-122"/>
                <a:cs typeface="宋体" panose="02010600030101010101" pitchFamily="2" charset="-122"/>
              </a:rPr>
              <a:t>曾用数千名中国人做实验</a:t>
            </a:r>
            <a:r>
              <a:rPr sz="2400">
                <a:latin typeface="Times New Roman" panose="02020603050405020304" pitchFamily="18" charset="0"/>
                <a:ea typeface="微软雅黑" panose="020b0503020204020204" charset="-122"/>
                <a:cs typeface="宋体" panose="02010600030101010101" pitchFamily="2" charset="-122"/>
              </a:rPr>
              <a:t>。</a:t>
            </a:r>
            <a:r>
              <a:rPr sz="2400">
                <a:solidFill>
                  <a:srgbClr val="FF0000"/>
                </a:solidFill>
                <a:latin typeface="Times New Roman" panose="02020603050405020304" pitchFamily="18" charset="0"/>
                <a:ea typeface="微软雅黑" panose="020b0503020204020204" charset="-122"/>
                <a:cs typeface="宋体" panose="02010600030101010101" pitchFamily="2" charset="-122"/>
              </a:rPr>
              <a:t>他们还曾在我国20多个地区使用了细菌武器</a:t>
            </a:r>
            <a:r>
              <a:rPr sz="2400">
                <a:latin typeface="Times New Roman" panose="02020603050405020304" pitchFamily="18" charset="0"/>
                <a:ea typeface="微软雅黑" panose="020b0503020204020204" charset="-122"/>
                <a:cs typeface="宋体" panose="02010600030101010101" pitchFamily="2" charset="-122"/>
              </a:rPr>
              <a:t>，</a:t>
            </a:r>
            <a:r>
              <a:rPr sz="2400">
                <a:solidFill>
                  <a:srgbClr val="FF0000"/>
                </a:solidFill>
                <a:latin typeface="Times New Roman" panose="02020603050405020304" pitchFamily="18" charset="0"/>
                <a:ea typeface="微软雅黑" panose="020b0503020204020204" charset="-122"/>
                <a:cs typeface="宋体" panose="02010600030101010101" pitchFamily="2" charset="-122"/>
              </a:rPr>
              <a:t>造成几十万老百姓死亡</a:t>
            </a:r>
            <a:r>
              <a:rPr sz="2400">
                <a:latin typeface="Times New Roman" panose="02020603050405020304" pitchFamily="18" charset="0"/>
                <a:ea typeface="微软雅黑" panose="020b0503020204020204" charset="-122"/>
                <a:cs typeface="宋体" panose="02010600030101010101" pitchFamily="2" charset="-122"/>
              </a:rPr>
              <a:t>，并在投降时，又一次释放了培养的细菌，在我国</a:t>
            </a:r>
            <a:r>
              <a:rPr sz="2400">
                <a:solidFill>
                  <a:srgbClr val="FF0000"/>
                </a:solidFill>
                <a:latin typeface="Times New Roman" panose="02020603050405020304" pitchFamily="18" charset="0"/>
                <a:ea typeface="微软雅黑" panose="020b0503020204020204" charset="-122"/>
                <a:cs typeface="宋体" panose="02010600030101010101" pitchFamily="2" charset="-122"/>
              </a:rPr>
              <a:t>造成传染病大流行</a:t>
            </a:r>
            <a:r>
              <a:rPr sz="2400">
                <a:latin typeface="Times New Roman" panose="02020603050405020304" pitchFamily="18" charset="0"/>
                <a:ea typeface="微软雅黑" panose="020b0503020204020204" charset="-122"/>
                <a:cs typeface="宋体" panose="02010600030101010101" pitchFamily="2" charset="-122"/>
              </a:rPr>
              <a:t>。</a:t>
            </a:r>
            <a:r>
              <a:rPr lang="zh-CN" sz="2400">
                <a:latin typeface="Times New Roman" panose="02020603050405020304" pitchFamily="18" charset="0"/>
                <a:ea typeface="微软雅黑" panose="020b0503020204020204" charset="-122"/>
                <a:cs typeface="宋体" panose="02010600030101010101" pitchFamily="2" charset="-122"/>
              </a:rPr>
              <a:t>他们的种种暴行遭到国际舆论的一致谴责。</a:t>
            </a:r>
            <a:endParaRPr lang="zh-CN" sz="2400">
              <a:latin typeface="Times New Roman" panose="02020603050405020304" pitchFamily="18" charset="0"/>
              <a:ea typeface="微软雅黑" panose="020b0503020204020204" charset="-122"/>
              <a:cs typeface="宋体" panose="02010600030101010101" pitchFamily="2" charset="-122"/>
            </a:endParaRPr>
          </a:p>
        </p:txBody>
      </p:sp>
      <p:pic>
        <p:nvPicPr>
          <p:cNvPr id="25602" name="Picture 2" title=""/>
          <p:cNvPicPr>
            <a:picLocks noChangeAspect="1" noChangeArrowheads="1"/>
          </p:cNvPicPr>
          <p:nvPr>
            <p:custDataLst>
              <p:tags r:id="rId5"/>
            </p:custDataLst>
          </p:nvPr>
        </p:nvPicPr>
        <p:blipFill>
          <a:blip r:embed="rId4"/>
          <a:stretch>
            <a:fillRect/>
          </a:stretch>
        </p:blipFill>
        <p:spPr bwMode="auto">
          <a:xfrm>
            <a:off x="7236263" y="1185796"/>
            <a:ext cx="3677921" cy="2473594"/>
          </a:xfrm>
          <a:prstGeom prst="rect">
            <a:avLst/>
          </a:prstGeom>
          <a:ln>
            <a:noFill/>
          </a:ln>
          <a:effectLst>
            <a:softEdge rad="127000"/>
          </a:effectLst>
        </p:spPr>
      </p:pic>
      <p:pic>
        <p:nvPicPr>
          <p:cNvPr id="25604" name="Picture 4" title=""/>
          <p:cNvPicPr>
            <a:picLocks noChangeAspect="1" noChangeArrowheads="1"/>
          </p:cNvPicPr>
          <p:nvPr>
            <p:custDataLst>
              <p:tags r:id="rId7"/>
            </p:custDataLst>
          </p:nvPr>
        </p:nvPicPr>
        <p:blipFill>
          <a:blip r:embed="rId6"/>
          <a:srcRect b="13063"/>
          <a:stretch>
            <a:fillRect/>
          </a:stretch>
        </p:blipFill>
        <p:spPr bwMode="auto">
          <a:xfrm>
            <a:off x="7236263" y="3774831"/>
            <a:ext cx="3677921" cy="2392459"/>
          </a:xfrm>
          <a:prstGeom prst="rect">
            <a:avLst/>
          </a:prstGeom>
          <a:ln>
            <a:noFill/>
          </a:ln>
          <a:effectLst>
            <a:softEdge rad="127000"/>
          </a:effectLst>
        </p:spPr>
      </p:pic>
      <p:sp>
        <p:nvSpPr>
          <p:cNvPr id="7" name="矩形 6" title=""/>
          <p:cNvSpPr/>
          <p:nvPr>
            <p:custDataLst>
              <p:tags r:id="rId8"/>
            </p:custDataLst>
          </p:nvPr>
        </p:nvSpPr>
        <p:spPr bwMode="auto">
          <a:xfrm>
            <a:off x="848677" y="326070"/>
            <a:ext cx="4309477" cy="570865"/>
          </a:xfrm>
          <a:prstGeom prst="rect">
            <a:avLst/>
          </a:prstGeom>
          <a:solidFill>
            <a:srgbClr val="0070C0"/>
          </a:solidFill>
          <a:ln w="28575" cmpd="sng">
            <a:solidFill>
              <a:srgbClr val="FEFEFE"/>
            </a:solidFill>
            <a:prstDash val="solid"/>
          </a:ln>
          <a:effectLst>
            <a:outerShdw blurRad="50800" dir="6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a:lstStyle>
          <a:p>
            <a:pPr lvl="0" algn="ctr" fontAlgn="auto">
              <a:buClrTx/>
              <a:buSzTx/>
              <a:buFontTx/>
            </a:pPr>
            <a:r>
              <a:rPr lang="zh-CN" altLang="en-US" sz="2800" b="1">
                <a:solidFill>
                  <a:schemeClr val="lt1"/>
                </a:solidFill>
                <a:latin typeface="黑体" panose="02010609060101010101" charset="-122"/>
                <a:ea typeface="黑体" panose="02010609060101010101" charset="-122"/>
                <a:sym typeface="+mn-ea"/>
              </a:rPr>
              <a:t>二、前事不忘，后事之师</a:t>
            </a:r>
            <a:endParaRPr lang="zh-CN" altLang="en-US" sz="2800" b="1">
              <a:solidFill>
                <a:schemeClr val="lt1"/>
              </a:solidFill>
              <a:latin typeface="黑体" panose="02010609060101010101" charset="-122"/>
              <a:ea typeface="黑体" panose="0201060906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500" fill="hold"/>
                                        <p:tgtEl>
                                          <p:spTgt spid="25602"/>
                                        </p:tgtEl>
                                        <p:attrNameLst>
                                          <p:attrName>ppt_w</p:attrName>
                                        </p:attrNameLst>
                                      </p:cBhvr>
                                      <p:tavLst>
                                        <p:tav tm="0">
                                          <p:val>
                                            <p:fltVal val="0"/>
                                          </p:val>
                                        </p:tav>
                                        <p:tav tm="100000">
                                          <p:val>
                                            <p:strVal val="#ppt_w"/>
                                          </p:val>
                                        </p:tav>
                                      </p:tavLst>
                                    </p:anim>
                                    <p:anim calcmode="lin" valueType="num">
                                      <p:cBhvr>
                                        <p:cTn id="8" dur="500" fill="hold"/>
                                        <p:tgtEl>
                                          <p:spTgt spid="25602"/>
                                        </p:tgtEl>
                                        <p:attrNameLst>
                                          <p:attrName>ppt_h</p:attrName>
                                        </p:attrNameLst>
                                      </p:cBhvr>
                                      <p:tavLst>
                                        <p:tav tm="0">
                                          <p:val>
                                            <p:fltVal val="0"/>
                                          </p:val>
                                        </p:tav>
                                        <p:tav tm="100000">
                                          <p:val>
                                            <p:strVal val="#ppt_h"/>
                                          </p:val>
                                        </p:tav>
                                      </p:tavLst>
                                    </p:anim>
                                    <p:animEffect transition="in" filter="fade">
                                      <p:cBhvr>
                                        <p:cTn id="9" dur="500"/>
                                        <p:tgtEl>
                                          <p:spTgt spid="25602"/>
                                        </p:tgtEl>
                                      </p:cBhvr>
                                    </p:animEffect>
                                  </p:childTnLst>
                                </p:cTn>
                              </p:par>
                              <p:par>
                                <p:cTn id="10" presetID="53" presetClass="entr" presetSubtype="16" fill="hold" nodeType="withEffect">
                                  <p:stCondLst>
                                    <p:cond delay="0"/>
                                  </p:stCondLst>
                                  <p:childTnLst>
                                    <p:set>
                                      <p:cBhvr>
                                        <p:cTn id="11" dur="1" fill="hold">
                                          <p:stCondLst>
                                            <p:cond delay="0"/>
                                          </p:stCondLst>
                                        </p:cTn>
                                        <p:tgtEl>
                                          <p:spTgt spid="25604"/>
                                        </p:tgtEl>
                                        <p:attrNameLst>
                                          <p:attrName>style.visibility</p:attrName>
                                        </p:attrNameLst>
                                      </p:cBhvr>
                                      <p:to>
                                        <p:strVal val="visible"/>
                                      </p:to>
                                    </p:set>
                                    <p:anim calcmode="lin" valueType="num">
                                      <p:cBhvr>
                                        <p:cTn id="12" dur="500" fill="hold"/>
                                        <p:tgtEl>
                                          <p:spTgt spid="25604"/>
                                        </p:tgtEl>
                                        <p:attrNameLst>
                                          <p:attrName>ppt_w</p:attrName>
                                        </p:attrNameLst>
                                      </p:cBhvr>
                                      <p:tavLst>
                                        <p:tav tm="0">
                                          <p:val>
                                            <p:fltVal val="0"/>
                                          </p:val>
                                        </p:tav>
                                        <p:tav tm="100000">
                                          <p:val>
                                            <p:strVal val="#ppt_w"/>
                                          </p:val>
                                        </p:tav>
                                      </p:tavLst>
                                    </p:anim>
                                    <p:anim calcmode="lin" valueType="num">
                                      <p:cBhvr>
                                        <p:cTn id="13" dur="500" fill="hold"/>
                                        <p:tgtEl>
                                          <p:spTgt spid="25604"/>
                                        </p:tgtEl>
                                        <p:attrNameLst>
                                          <p:attrName>ppt_h</p:attrName>
                                        </p:attrNameLst>
                                      </p:cBhvr>
                                      <p:tavLst>
                                        <p:tav tm="0">
                                          <p:val>
                                            <p:fltVal val="0"/>
                                          </p:val>
                                        </p:tav>
                                        <p:tav tm="100000">
                                          <p:val>
                                            <p:strVal val="#ppt_h"/>
                                          </p:val>
                                        </p:tav>
                                      </p:tavLst>
                                    </p:anim>
                                    <p:animEffect transition="in" filter="fade">
                                      <p:cBhvr>
                                        <p:cTn id="14"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5" name="文本框 4" title=""/>
          <p:cNvSpPr txBox="1"/>
          <p:nvPr>
            <p:custDataLst>
              <p:tags r:id="rId3"/>
            </p:custDataLst>
          </p:nvPr>
        </p:nvSpPr>
        <p:spPr>
          <a:xfrm>
            <a:off x="312421" y="1044028"/>
            <a:ext cx="7764780" cy="5664628"/>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a:lnSpc>
                <a:spcPct val="150000"/>
              </a:lnSpc>
              <a:spcBef>
                <a:spcPct val="0"/>
              </a:spcBef>
              <a:spcAft>
                <a:spcPct val="0"/>
              </a:spcAft>
            </a:pPr>
            <a:r>
              <a:rPr sz="2400">
                <a:latin typeface="Times New Roman" panose="02020603050405020304" pitchFamily="18" charset="0"/>
                <a:ea typeface="微软雅黑" panose="020b0503020204020204" charset="-122"/>
                <a:cs typeface="宋体" panose="02010600030101010101" pitchFamily="2" charset="-122"/>
              </a:rPr>
              <a:t>2.第二次世界大战之后</a:t>
            </a:r>
            <a:endParaRPr sz="2400">
              <a:latin typeface="Times New Roman" panose="02020603050405020304" pitchFamily="18" charset="0"/>
              <a:ea typeface="微软雅黑" panose="020b0503020204020204" charset="-122"/>
              <a:cs typeface="宋体" panose="02010600030101010101" pitchFamily="2" charset="-122"/>
            </a:endParaRPr>
          </a:p>
          <a:p>
            <a:pPr>
              <a:lnSpc>
                <a:spcPct val="150000"/>
              </a:lnSpc>
              <a:spcBef>
                <a:spcPct val="0"/>
              </a:spcBef>
              <a:spcAft>
                <a:spcPct val="0"/>
              </a:spcAft>
            </a:pPr>
            <a:r>
              <a:rPr lang="en-US" sz="2200">
                <a:solidFill>
                  <a:srgbClr val="FF0000"/>
                </a:solidFill>
                <a:latin typeface="Times New Roman" panose="02020603050405020304" pitchFamily="18" charset="0"/>
                <a:ea typeface="微软雅黑" panose="020b0503020204020204" charset="-122"/>
                <a:cs typeface="宋体" panose="02010600030101010101" pitchFamily="2" charset="-122"/>
              </a:rPr>
              <a:t> </a:t>
            </a:r>
            <a:r>
              <a:rPr lang="en-US" sz="2200" smtClean="0">
                <a:solidFill>
                  <a:srgbClr val="FF0000"/>
                </a:solidFill>
                <a:latin typeface="Times New Roman" panose="02020603050405020304" pitchFamily="18" charset="0"/>
                <a:ea typeface="微软雅黑" panose="020b0503020204020204" charset="-122"/>
                <a:cs typeface="宋体" panose="02010600030101010101" pitchFamily="2" charset="-122"/>
              </a:rPr>
              <a:t>       </a:t>
            </a:r>
            <a:r>
              <a:rPr sz="2200" smtClean="0">
                <a:solidFill>
                  <a:srgbClr val="050505"/>
                </a:solidFill>
                <a:latin typeface="Times New Roman" panose="02020603050405020304" pitchFamily="18" charset="0"/>
                <a:ea typeface="微软雅黑" panose="020b0503020204020204" charset="-122"/>
                <a:cs typeface="宋体" panose="02010600030101010101" pitchFamily="2" charset="-122"/>
              </a:rPr>
              <a:t>在</a:t>
            </a:r>
            <a:r>
              <a:rPr sz="2200" smtClean="0">
                <a:solidFill>
                  <a:srgbClr val="FF0000"/>
                </a:solidFill>
                <a:latin typeface="Times New Roman" panose="02020603050405020304" pitchFamily="18" charset="0"/>
                <a:ea typeface="微软雅黑" panose="020b0503020204020204" charset="-122"/>
                <a:cs typeface="宋体" panose="02010600030101010101" pitchFamily="2" charset="-122"/>
              </a:rPr>
              <a:t>日本细菌战战犯</a:t>
            </a:r>
            <a:r>
              <a:rPr sz="2200" smtClean="0">
                <a:solidFill>
                  <a:srgbClr val="050505"/>
                </a:solidFill>
                <a:latin typeface="Times New Roman" panose="02020603050405020304" pitchFamily="18" charset="0"/>
                <a:ea typeface="微软雅黑" panose="020b0503020204020204" charset="-122"/>
                <a:cs typeface="宋体" panose="02010600030101010101" pitchFamily="2" charset="-122"/>
              </a:rPr>
              <a:t>的帮助下</a:t>
            </a:r>
            <a:r>
              <a:rPr sz="2200">
                <a:solidFill>
                  <a:srgbClr val="050505"/>
                </a:solidFill>
                <a:latin typeface="Times New Roman" panose="02020603050405020304" pitchFamily="18" charset="0"/>
                <a:ea typeface="微软雅黑" panose="020b0503020204020204" charset="-122"/>
                <a:cs typeface="宋体" panose="02010600030101010101" pitchFamily="2" charset="-122"/>
              </a:rPr>
              <a:t>，</a:t>
            </a:r>
            <a:r>
              <a:rPr sz="2200">
                <a:solidFill>
                  <a:srgbClr val="FF0000"/>
                </a:solidFill>
                <a:latin typeface="Times New Roman" panose="02020603050405020304" pitchFamily="18" charset="0"/>
                <a:ea typeface="微软雅黑" panose="020b0503020204020204" charset="-122"/>
                <a:cs typeface="宋体" panose="02010600030101010101" pitchFamily="2" charset="-122"/>
              </a:rPr>
              <a:t>美国</a:t>
            </a:r>
            <a:r>
              <a:rPr sz="2200">
                <a:solidFill>
                  <a:srgbClr val="050505"/>
                </a:solidFill>
                <a:latin typeface="Times New Roman" panose="02020603050405020304" pitchFamily="18" charset="0"/>
                <a:ea typeface="微软雅黑" panose="020b0503020204020204" charset="-122"/>
                <a:cs typeface="宋体" panose="02010600030101010101" pitchFamily="2" charset="-122"/>
              </a:rPr>
              <a:t>获得了细菌武器。1950年12月至1951年1月，美军从“三八线”南撤的过程中，</a:t>
            </a:r>
            <a:r>
              <a:rPr sz="2200" smtClean="0">
                <a:solidFill>
                  <a:srgbClr val="050505"/>
                </a:solidFill>
                <a:latin typeface="Times New Roman" panose="02020603050405020304" pitchFamily="18" charset="0"/>
                <a:ea typeface="微软雅黑" panose="020b0503020204020204" charset="-122"/>
                <a:cs typeface="宋体" panose="02010600030101010101" pitchFamily="2" charset="-122"/>
              </a:rPr>
              <a:t>散</a:t>
            </a:r>
            <a:r>
              <a:rPr lang="zh-CN" sz="2200" smtClean="0">
                <a:solidFill>
                  <a:srgbClr val="050505"/>
                </a:solidFill>
                <a:latin typeface="Times New Roman" panose="02020603050405020304" pitchFamily="18" charset="0"/>
                <a:ea typeface="微软雅黑" panose="020b0503020204020204" charset="-122"/>
                <a:cs typeface="宋体" panose="02010600030101010101" pitchFamily="2" charset="-122"/>
              </a:rPr>
              <a:t>布</a:t>
            </a:r>
            <a:r>
              <a:rPr sz="2200" smtClean="0">
                <a:solidFill>
                  <a:srgbClr val="050505"/>
                </a:solidFill>
                <a:latin typeface="Times New Roman" panose="02020603050405020304" pitchFamily="18" charset="0"/>
                <a:ea typeface="微软雅黑" panose="020b0503020204020204" charset="-122"/>
                <a:cs typeface="宋体" panose="02010600030101010101" pitchFamily="2" charset="-122"/>
              </a:rPr>
              <a:t>了大量的</a:t>
            </a:r>
            <a:r>
              <a:rPr sz="2200" smtClean="0">
                <a:solidFill>
                  <a:srgbClr val="FF0000"/>
                </a:solidFill>
                <a:latin typeface="Times New Roman" panose="02020603050405020304" pitchFamily="18" charset="0"/>
                <a:ea typeface="微软雅黑" panose="020b0503020204020204" charset="-122"/>
                <a:cs typeface="宋体" panose="02010600030101010101" pitchFamily="2" charset="-122"/>
              </a:rPr>
              <a:t>天花病毒</a:t>
            </a:r>
            <a:r>
              <a:rPr sz="2200">
                <a:solidFill>
                  <a:srgbClr val="050505"/>
                </a:solidFill>
                <a:latin typeface="Times New Roman" panose="02020603050405020304" pitchFamily="18" charset="0"/>
                <a:ea typeface="微软雅黑" panose="020b0503020204020204" charset="-122"/>
                <a:cs typeface="宋体" panose="02010600030101010101" pitchFamily="2" charset="-122"/>
              </a:rPr>
              <a:t>，使约3500人患上天花，约350人死亡，随后又在志愿军控制区投下了细菌弹，</a:t>
            </a:r>
            <a:r>
              <a:rPr sz="2200">
                <a:solidFill>
                  <a:srgbClr val="FF0000"/>
                </a:solidFill>
                <a:latin typeface="Times New Roman" panose="02020603050405020304" pitchFamily="18" charset="0"/>
                <a:ea typeface="微软雅黑" panose="020b0503020204020204" charset="-122"/>
                <a:cs typeface="宋体" panose="02010600030101010101" pitchFamily="2" charset="-122"/>
              </a:rPr>
              <a:t>散</a:t>
            </a:r>
            <a:r>
              <a:rPr lang="zh-CN" sz="2200">
                <a:solidFill>
                  <a:srgbClr val="FF0000"/>
                </a:solidFill>
                <a:latin typeface="Times New Roman" panose="02020603050405020304" pitchFamily="18" charset="0"/>
                <a:ea typeface="微软雅黑" panose="020b0503020204020204" charset="-122"/>
                <a:cs typeface="宋体" panose="02010600030101010101" pitchFamily="2" charset="-122"/>
                <a:sym typeface="+mn-ea"/>
              </a:rPr>
              <a:t>布</a:t>
            </a:r>
            <a:r>
              <a:rPr sz="2200">
                <a:solidFill>
                  <a:srgbClr val="FF0000"/>
                </a:solidFill>
                <a:latin typeface="Times New Roman" panose="02020603050405020304" pitchFamily="18" charset="0"/>
                <a:ea typeface="微软雅黑" panose="020b0503020204020204" charset="-122"/>
                <a:cs typeface="宋体" panose="02010600030101010101" pitchFamily="2" charset="-122"/>
              </a:rPr>
              <a:t>了大量苍蝇、跳蚤等昆虫</a:t>
            </a:r>
            <a:r>
              <a:rPr sz="2200">
                <a:solidFill>
                  <a:srgbClr val="050505"/>
                </a:solidFill>
                <a:latin typeface="Times New Roman" panose="02020603050405020304" pitchFamily="18" charset="0"/>
                <a:ea typeface="微软雅黑" panose="020b0503020204020204" charset="-122"/>
                <a:cs typeface="宋体" panose="02010600030101010101" pitchFamily="2" charset="-122"/>
              </a:rPr>
              <a:t>。经鉴定，</a:t>
            </a:r>
            <a:r>
              <a:rPr sz="2200">
                <a:solidFill>
                  <a:srgbClr val="FF0000"/>
                </a:solidFill>
                <a:latin typeface="Times New Roman" panose="02020603050405020304" pitchFamily="18" charset="0"/>
                <a:ea typeface="微软雅黑" panose="020b0503020204020204" charset="-122"/>
                <a:cs typeface="宋体" panose="02010600030101010101" pitchFamily="2" charset="-122"/>
              </a:rPr>
              <a:t>这些昆虫带有可引起鼠疫、霍乱、伤寒、痢疾、脑膜炎和回归热等疾病的10多种致病菌</a:t>
            </a:r>
            <a:r>
              <a:rPr sz="2200">
                <a:solidFill>
                  <a:srgbClr val="050505"/>
                </a:solidFill>
                <a:latin typeface="Times New Roman" panose="02020603050405020304" pitchFamily="18" charset="0"/>
                <a:ea typeface="微软雅黑" panose="020b0503020204020204" charset="-122"/>
                <a:cs typeface="宋体" panose="02010600030101010101" pitchFamily="2" charset="-122"/>
              </a:rPr>
              <a:t>。随后，美军又将细菌战扩大到我国东北的抚顺、安东、凤城、宽甸和临江等地。在反细菌战战争中，由于中国人民志愿军采取了一系列有力的应对措施，才避免了军民的重大伤亡。同时，我国政府也向全世界控诉美军使用细菌武器的反人类罪行。</a:t>
            </a:r>
            <a:endParaRPr sz="2200">
              <a:solidFill>
                <a:srgbClr val="050505"/>
              </a:solidFill>
              <a:latin typeface="Times New Roman" panose="02020603050405020304" pitchFamily="18" charset="0"/>
              <a:ea typeface="微软雅黑" panose="020b0503020204020204" charset="-122"/>
              <a:cs typeface="宋体" panose="02010600030101010101" pitchFamily="2" charset="-122"/>
            </a:endParaRPr>
          </a:p>
        </p:txBody>
      </p:sp>
      <p:pic>
        <p:nvPicPr>
          <p:cNvPr id="46084" name="Picture 4" title=""/>
          <p:cNvPicPr>
            <a:picLocks noChangeAspect="1" noChangeArrowheads="1"/>
          </p:cNvPicPr>
          <p:nvPr>
            <p:custDataLst>
              <p:tags r:id="rId5"/>
            </p:custDataLst>
          </p:nvPr>
        </p:nvPicPr>
        <p:blipFill>
          <a:blip r:embed="rId4"/>
          <a:stretch>
            <a:fillRect/>
          </a:stretch>
        </p:blipFill>
        <p:spPr bwMode="auto">
          <a:xfrm>
            <a:off x="8199365" y="1368423"/>
            <a:ext cx="3289250" cy="2375533"/>
          </a:xfrm>
          <a:prstGeom prst="rect">
            <a:avLst/>
          </a:prstGeom>
          <a:noFill/>
          <a:effectLst>
            <a:softEdge rad="127000"/>
          </a:effectLst>
        </p:spPr>
      </p:pic>
      <p:pic>
        <p:nvPicPr>
          <p:cNvPr id="46082" name="Picture 2" title=""/>
          <p:cNvPicPr>
            <a:picLocks noChangeAspect="1" noChangeArrowheads="1"/>
          </p:cNvPicPr>
          <p:nvPr>
            <p:custDataLst>
              <p:tags r:id="rId7"/>
            </p:custDataLst>
          </p:nvPr>
        </p:nvPicPr>
        <p:blipFill>
          <a:blip r:embed="rId6"/>
          <a:srcRect t="17079" b="6608"/>
          <a:stretch>
            <a:fillRect/>
          </a:stretch>
        </p:blipFill>
        <p:spPr bwMode="auto">
          <a:xfrm>
            <a:off x="8199365" y="3743956"/>
            <a:ext cx="3289250" cy="2484756"/>
          </a:xfrm>
          <a:prstGeom prst="rect">
            <a:avLst/>
          </a:prstGeom>
          <a:noFill/>
          <a:effectLst>
            <a:softEdge rad="127000"/>
          </a:effectLst>
        </p:spPr>
      </p:pic>
      <p:sp>
        <p:nvSpPr>
          <p:cNvPr id="6" name="矩形 5" title=""/>
          <p:cNvSpPr/>
          <p:nvPr>
            <p:custDataLst>
              <p:tags r:id="rId8"/>
            </p:custDataLst>
          </p:nvPr>
        </p:nvSpPr>
        <p:spPr bwMode="auto">
          <a:xfrm>
            <a:off x="848677" y="326070"/>
            <a:ext cx="4309477" cy="570865"/>
          </a:xfrm>
          <a:prstGeom prst="rect">
            <a:avLst/>
          </a:prstGeom>
          <a:solidFill>
            <a:srgbClr val="0070C0"/>
          </a:solidFill>
          <a:ln w="28575" cmpd="sng">
            <a:solidFill>
              <a:srgbClr val="FEFEFE"/>
            </a:solidFill>
            <a:prstDash val="solid"/>
          </a:ln>
          <a:effectLst>
            <a:outerShdw blurRad="50800" dir="6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a:lstStyle>
          <a:p>
            <a:pPr lvl="0" algn="ctr" fontAlgn="auto">
              <a:buClrTx/>
              <a:buSzTx/>
              <a:buFontTx/>
            </a:pPr>
            <a:r>
              <a:rPr lang="zh-CN" altLang="en-US" sz="2800" b="1">
                <a:solidFill>
                  <a:schemeClr val="lt1"/>
                </a:solidFill>
                <a:latin typeface="黑体" panose="02010609060101010101" charset="-122"/>
                <a:ea typeface="黑体" panose="02010609060101010101" charset="-122"/>
                <a:sym typeface="+mn-ea"/>
              </a:rPr>
              <a:t>二、前事不忘，后事之师</a:t>
            </a:r>
            <a:endParaRPr lang="zh-CN" altLang="en-US" sz="2800" b="1">
              <a:solidFill>
                <a:schemeClr val="lt1"/>
              </a:solidFill>
              <a:latin typeface="黑体" panose="02010609060101010101" charset="-122"/>
              <a:ea typeface="黑体" panose="0201060906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anim calcmode="lin" valueType="num">
                                      <p:cBhvr>
                                        <p:cTn id="7" dur="500" fill="hold"/>
                                        <p:tgtEl>
                                          <p:spTgt spid="46084"/>
                                        </p:tgtEl>
                                        <p:attrNameLst>
                                          <p:attrName>ppt_w</p:attrName>
                                        </p:attrNameLst>
                                      </p:cBhvr>
                                      <p:tavLst>
                                        <p:tav tm="0">
                                          <p:val>
                                            <p:fltVal val="0"/>
                                          </p:val>
                                        </p:tav>
                                        <p:tav tm="100000">
                                          <p:val>
                                            <p:strVal val="#ppt_w"/>
                                          </p:val>
                                        </p:tav>
                                      </p:tavLst>
                                    </p:anim>
                                    <p:anim calcmode="lin" valueType="num">
                                      <p:cBhvr>
                                        <p:cTn id="8" dur="500" fill="hold"/>
                                        <p:tgtEl>
                                          <p:spTgt spid="46084"/>
                                        </p:tgtEl>
                                        <p:attrNameLst>
                                          <p:attrName>ppt_h</p:attrName>
                                        </p:attrNameLst>
                                      </p:cBhvr>
                                      <p:tavLst>
                                        <p:tav tm="0">
                                          <p:val>
                                            <p:fltVal val="0"/>
                                          </p:val>
                                        </p:tav>
                                        <p:tav tm="100000">
                                          <p:val>
                                            <p:strVal val="#ppt_h"/>
                                          </p:val>
                                        </p:tav>
                                      </p:tavLst>
                                    </p:anim>
                                    <p:animEffect transition="in" filter="fade">
                                      <p:cBhvr>
                                        <p:cTn id="9" dur="500"/>
                                        <p:tgtEl>
                                          <p:spTgt spid="46084"/>
                                        </p:tgtEl>
                                      </p:cBhvr>
                                    </p:animEffect>
                                  </p:childTnLst>
                                </p:cTn>
                              </p:par>
                              <p:par>
                                <p:cTn id="10" presetID="53" presetClass="entr" presetSubtype="16" fill="hold" nodeType="withEffect">
                                  <p:stCondLst>
                                    <p:cond delay="0"/>
                                  </p:stCondLst>
                                  <p:childTnLst>
                                    <p:set>
                                      <p:cBhvr>
                                        <p:cTn id="11" dur="1" fill="hold">
                                          <p:stCondLst>
                                            <p:cond delay="0"/>
                                          </p:stCondLst>
                                        </p:cTn>
                                        <p:tgtEl>
                                          <p:spTgt spid="46082"/>
                                        </p:tgtEl>
                                        <p:attrNameLst>
                                          <p:attrName>style.visibility</p:attrName>
                                        </p:attrNameLst>
                                      </p:cBhvr>
                                      <p:to>
                                        <p:strVal val="visible"/>
                                      </p:to>
                                    </p:set>
                                    <p:anim calcmode="lin" valueType="num">
                                      <p:cBhvr>
                                        <p:cTn id="12" dur="500" fill="hold"/>
                                        <p:tgtEl>
                                          <p:spTgt spid="46082"/>
                                        </p:tgtEl>
                                        <p:attrNameLst>
                                          <p:attrName>ppt_w</p:attrName>
                                        </p:attrNameLst>
                                      </p:cBhvr>
                                      <p:tavLst>
                                        <p:tav tm="0">
                                          <p:val>
                                            <p:fltVal val="0"/>
                                          </p:val>
                                        </p:tav>
                                        <p:tav tm="100000">
                                          <p:val>
                                            <p:strVal val="#ppt_w"/>
                                          </p:val>
                                        </p:tav>
                                      </p:tavLst>
                                    </p:anim>
                                    <p:anim calcmode="lin" valueType="num">
                                      <p:cBhvr>
                                        <p:cTn id="13" dur="500" fill="hold"/>
                                        <p:tgtEl>
                                          <p:spTgt spid="46082"/>
                                        </p:tgtEl>
                                        <p:attrNameLst>
                                          <p:attrName>ppt_h</p:attrName>
                                        </p:attrNameLst>
                                      </p:cBhvr>
                                      <p:tavLst>
                                        <p:tav tm="0">
                                          <p:val>
                                            <p:fltVal val="0"/>
                                          </p:val>
                                        </p:tav>
                                        <p:tav tm="100000">
                                          <p:val>
                                            <p:strVal val="#ppt_h"/>
                                          </p:val>
                                        </p:tav>
                                      </p:tavLst>
                                    </p:anim>
                                    <p:animEffect transition="in" filter="fade">
                                      <p:cBhvr>
                                        <p:cTn id="14" dur="5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3" name="文本框 2" title=""/>
          <p:cNvSpPr txBox="1"/>
          <p:nvPr>
            <p:custDataLst>
              <p:tags r:id="rId3"/>
            </p:custDataLst>
          </p:nvPr>
        </p:nvSpPr>
        <p:spPr>
          <a:xfrm>
            <a:off x="642669" y="1937126"/>
            <a:ext cx="10673715" cy="572464"/>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a:lnSpc>
                <a:spcPct val="130000"/>
              </a:lnSpc>
              <a:spcBef>
                <a:spcPct val="0"/>
              </a:spcBef>
              <a:spcAft>
                <a:spcPct val="0"/>
              </a:spcAft>
            </a:pPr>
            <a:r>
              <a:rPr lang="zh-CN" sz="2400">
                <a:latin typeface="楷体" panose="02010609060101010101" pitchFamily="49" charset="-122"/>
                <a:ea typeface="楷体" panose="02010609060101010101" pitchFamily="49" charset="-122"/>
              </a:rPr>
              <a:t>1.从传播的角度来看，与枪炮、导弹等常规武器相比，生物武器有什么特点？</a:t>
            </a:r>
            <a:endParaRPr lang="en-US" altLang="zh-CN" sz="2400">
              <a:latin typeface="楷体" panose="02010609060101010101" pitchFamily="49" charset="-122"/>
              <a:ea typeface="楷体" panose="02010609060101010101" pitchFamily="49" charset="-122"/>
            </a:endParaRPr>
          </a:p>
        </p:txBody>
      </p:sp>
      <p:sp>
        <p:nvSpPr>
          <p:cNvPr id="19" name="文本框 18" title=""/>
          <p:cNvSpPr txBox="1"/>
          <p:nvPr>
            <p:custDataLst>
              <p:tags r:id="rId4"/>
            </p:custDataLst>
          </p:nvPr>
        </p:nvSpPr>
        <p:spPr>
          <a:xfrm>
            <a:off x="552450" y="2734310"/>
            <a:ext cx="11209020" cy="2968625"/>
          </a:xfrm>
          <a:prstGeom prst="rect">
            <a:avLst/>
          </a:prstGeom>
          <a:solidFill>
            <a:schemeClr val="bg1"/>
          </a:solidFill>
          <a:ln w="28575">
            <a:solidFill>
              <a:schemeClr val="accent2"/>
            </a:solidFill>
            <a:prstDash val="sysDot"/>
          </a:ln>
          <a:effectLst>
            <a:outerShdw blurRad="50800" dist="38100" dir="2700000" algn="tl" rotWithShape="0">
              <a:prstClr val="black">
                <a:alpha val="40000"/>
              </a:prstClr>
            </a:outerShdw>
          </a:effectLst>
        </p:spPr>
        <p:txBody>
          <a:bodyPr wrap="square" rtlCol="0">
            <a:spAutoFit/>
          </a:bodyPr>
          <a:lstStyle/>
          <a:p>
            <a:pPr algn="just">
              <a:lnSpc>
                <a:spcPct val="130000"/>
              </a:lnSpc>
              <a:spcBef>
                <a:spcPct val="0"/>
              </a:spcBef>
              <a:spcAft>
                <a:spcPct val="0"/>
              </a:spcAft>
            </a:pPr>
            <a:r>
              <a:rPr lang="en-US" sz="2400" smtClean="0">
                <a:latin typeface="楷体" panose="02010609060101010101" pitchFamily="49" charset="-122"/>
                <a:ea typeface="楷体" panose="02010609060101010101" pitchFamily="49" charset="-122"/>
              </a:rPr>
              <a:t>    </a:t>
            </a:r>
            <a:r>
              <a:rPr sz="2400" smtClean="0">
                <a:latin typeface="楷体" panose="02010609060101010101" pitchFamily="49" charset="-122"/>
                <a:ea typeface="楷体" panose="02010609060101010101" pitchFamily="49" charset="-122"/>
              </a:rPr>
              <a:t>与常规武器相比</a:t>
            </a:r>
            <a:r>
              <a:rPr sz="2400">
                <a:latin typeface="楷体" panose="02010609060101010101" pitchFamily="49" charset="-122"/>
                <a:ea typeface="楷体" panose="02010609060101010101" pitchFamily="49" charset="-122"/>
              </a:rPr>
              <a:t>，生物武器的传播具有如下特点：</a:t>
            </a:r>
            <a:r>
              <a:rPr sz="2400">
                <a:solidFill>
                  <a:srgbClr val="FF0000"/>
                </a:solidFill>
                <a:latin typeface="楷体" panose="02010609060101010101" pitchFamily="49" charset="-122"/>
                <a:ea typeface="楷体" panose="02010609060101010101" pitchFamily="49" charset="-122"/>
              </a:rPr>
              <a:t>传播途径多</a:t>
            </a:r>
            <a:r>
              <a:rPr sz="2400">
                <a:latin typeface="楷体" panose="02010609060101010101" pitchFamily="49" charset="-122"/>
                <a:ea typeface="楷体" panose="02010609060101010101" pitchFamily="49" charset="-122"/>
              </a:rPr>
              <a:t>；</a:t>
            </a:r>
            <a:r>
              <a:rPr sz="2400">
                <a:solidFill>
                  <a:srgbClr val="FF0000"/>
                </a:solidFill>
                <a:latin typeface="楷体" panose="02010609060101010101" pitchFamily="49" charset="-122"/>
                <a:ea typeface="楷体" panose="02010609060101010101" pitchFamily="49" charset="-122"/>
              </a:rPr>
              <a:t>传播方法简单，使用方便</a:t>
            </a:r>
            <a:r>
              <a:rPr sz="2400">
                <a:latin typeface="楷体" panose="02010609060101010101" pitchFamily="49" charset="-122"/>
                <a:ea typeface="楷体" panose="02010609060101010101" pitchFamily="49" charset="-122"/>
              </a:rPr>
              <a:t>；</a:t>
            </a:r>
            <a:r>
              <a:rPr sz="2400">
                <a:solidFill>
                  <a:srgbClr val="FF0000"/>
                </a:solidFill>
                <a:latin typeface="楷体" panose="02010609060101010101" pitchFamily="49" charset="-122"/>
                <a:ea typeface="楷体" panose="02010609060101010101" pitchFamily="49" charset="-122"/>
              </a:rPr>
              <a:t>传播时具有潜伏期</a:t>
            </a:r>
            <a:r>
              <a:rPr sz="2400" smtClean="0">
                <a:latin typeface="楷体" panose="02010609060101010101" pitchFamily="49" charset="-122"/>
                <a:ea typeface="楷体" panose="02010609060101010101" pitchFamily="49" charset="-122"/>
              </a:rPr>
              <a:t>。</a:t>
            </a:r>
            <a:endParaRPr lang="en-US" sz="2400" smtClean="0">
              <a:latin typeface="楷体" panose="02010609060101010101" pitchFamily="49" charset="-122"/>
              <a:ea typeface="楷体" panose="02010609060101010101" pitchFamily="49" charset="-122"/>
            </a:endParaRPr>
          </a:p>
          <a:p>
            <a:pPr algn="just">
              <a:lnSpc>
                <a:spcPct val="130000"/>
              </a:lnSpc>
              <a:spcBef>
                <a:spcPct val="0"/>
              </a:spcBef>
              <a:spcAft>
                <a:spcPct val="0"/>
              </a:spcAft>
            </a:pPr>
            <a:r>
              <a:rPr lang="en-US" sz="2400" smtClean="0">
                <a:latin typeface="楷体" panose="02010609060101010101" pitchFamily="49" charset="-122"/>
                <a:ea typeface="楷体" panose="02010609060101010101" pitchFamily="49" charset="-122"/>
              </a:rPr>
              <a:t>    </a:t>
            </a:r>
            <a:r>
              <a:rPr sz="2400" smtClean="0">
                <a:solidFill>
                  <a:srgbClr val="FF0000"/>
                </a:solidFill>
                <a:latin typeface="楷体" panose="02010609060101010101" pitchFamily="49" charset="-122"/>
                <a:ea typeface="楷体" panose="02010609060101010101" pitchFamily="49" charset="-122"/>
              </a:rPr>
              <a:t>生物武器可以通过向目标地散播苍蝇</a:t>
            </a:r>
            <a:r>
              <a:rPr sz="2400">
                <a:solidFill>
                  <a:srgbClr val="FF0000"/>
                </a:solidFill>
                <a:latin typeface="楷体" panose="02010609060101010101" pitchFamily="49" charset="-122"/>
                <a:ea typeface="楷体" panose="02010609060101010101" pitchFamily="49" charset="-122"/>
              </a:rPr>
              <a:t>、跳蚤、蚊子等携带病原菌的动物使人感染，或直接污染水源、食物，或通过信件等传播</a:t>
            </a:r>
            <a:r>
              <a:rPr sz="2400">
                <a:latin typeface="楷体" panose="02010609060101010101" pitchFamily="49" charset="-122"/>
                <a:ea typeface="楷体" panose="02010609060101010101" pitchFamily="49" charset="-122"/>
              </a:rPr>
              <a:t>。</a:t>
            </a:r>
            <a:r>
              <a:rPr sz="2400">
                <a:solidFill>
                  <a:srgbClr val="FF0000"/>
                </a:solidFill>
                <a:latin typeface="楷体" panose="02010609060101010101" pitchFamily="49" charset="-122"/>
                <a:ea typeface="楷体" panose="02010609060101010101" pitchFamily="49" charset="-122"/>
              </a:rPr>
              <a:t>生物武器可以随身携带，使用时不需要其他相关设备和装置，使用后一般也不会留下痕迹</a:t>
            </a:r>
            <a:r>
              <a:rPr sz="2400">
                <a:latin typeface="楷体" panose="02010609060101010101" pitchFamily="49" charset="-122"/>
                <a:ea typeface="楷体" panose="02010609060101010101" pitchFamily="49" charset="-122"/>
              </a:rPr>
              <a:t>。多数生物武器传播的是传染病，传染病一般具有潜伏期，早期不易被发现，所以</a:t>
            </a:r>
            <a:r>
              <a:rPr sz="2400">
                <a:solidFill>
                  <a:srgbClr val="FF0000"/>
                </a:solidFill>
                <a:latin typeface="楷体" panose="02010609060101010101" pitchFamily="49" charset="-122"/>
                <a:ea typeface="楷体" panose="02010609060101010101" pitchFamily="49" charset="-122"/>
              </a:rPr>
              <a:t>更容易大面积暴发</a:t>
            </a:r>
            <a:r>
              <a:rPr sz="2400">
                <a:latin typeface="楷体" panose="02010609060101010101" pitchFamily="49" charset="-122"/>
                <a:ea typeface="楷体" panose="02010609060101010101" pitchFamily="49" charset="-122"/>
              </a:rPr>
              <a:t>。</a:t>
            </a:r>
            <a:endParaRPr sz="2400">
              <a:latin typeface="楷体" panose="02010609060101010101" pitchFamily="49" charset="-122"/>
              <a:ea typeface="楷体" panose="02010609060101010101" pitchFamily="49" charset="-122"/>
            </a:endParaRPr>
          </a:p>
        </p:txBody>
      </p:sp>
      <p:sp>
        <p:nvSpPr>
          <p:cNvPr id="2" name="矩形 1" title=""/>
          <p:cNvSpPr/>
          <p:nvPr>
            <p:custDataLst>
              <p:tags r:id="rId5"/>
            </p:custDataLst>
          </p:nvPr>
        </p:nvSpPr>
        <p:spPr bwMode="auto">
          <a:xfrm>
            <a:off x="848677" y="326070"/>
            <a:ext cx="4309477" cy="570865"/>
          </a:xfrm>
          <a:prstGeom prst="rect">
            <a:avLst/>
          </a:prstGeom>
          <a:solidFill>
            <a:srgbClr val="0070C0"/>
          </a:solidFill>
          <a:ln w="28575" cmpd="sng">
            <a:solidFill>
              <a:srgbClr val="FEFEFE"/>
            </a:solidFill>
            <a:prstDash val="solid"/>
          </a:ln>
          <a:effectLst>
            <a:outerShdw blurRad="50800" dir="6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a:lstStyle>
          <a:p>
            <a:pPr lvl="0" algn="ctr" fontAlgn="auto">
              <a:buClrTx/>
              <a:buSzTx/>
              <a:buFontTx/>
            </a:pPr>
            <a:r>
              <a:rPr lang="zh-CN" altLang="en-US" sz="2800" b="1">
                <a:solidFill>
                  <a:schemeClr val="lt1"/>
                </a:solidFill>
                <a:latin typeface="黑体" panose="02010609060101010101" charset="-122"/>
                <a:ea typeface="黑体" panose="02010609060101010101" charset="-122"/>
                <a:sym typeface="+mn-ea"/>
              </a:rPr>
              <a:t>二、前事不忘，后事之师</a:t>
            </a:r>
            <a:endParaRPr lang="zh-CN" altLang="en-US" sz="2800" b="1">
              <a:solidFill>
                <a:schemeClr val="lt1"/>
              </a:solidFill>
              <a:latin typeface="黑体" panose="02010609060101010101" charset="-122"/>
              <a:ea typeface="黑体" panose="02010609060101010101" charset="-122"/>
              <a:sym typeface="+mn-ea"/>
            </a:endParaRPr>
          </a:p>
        </p:txBody>
      </p:sp>
      <p:sp>
        <p:nvSpPr>
          <p:cNvPr id="5" name="文本框 4" title=""/>
          <p:cNvSpPr txBox="1"/>
          <p:nvPr>
            <p:custDataLst>
              <p:tags r:id="rId6"/>
            </p:custDataLst>
          </p:nvPr>
        </p:nvSpPr>
        <p:spPr>
          <a:xfrm>
            <a:off x="552450" y="1120775"/>
            <a:ext cx="10854055" cy="591820"/>
          </a:xfrm>
          <a:prstGeom prst="rect">
            <a:avLst/>
          </a:prstGeom>
          <a:solidFill>
            <a:schemeClr val="bg1"/>
          </a:solidFill>
          <a:ln w="28575" cmpd="sng">
            <a:solidFill>
              <a:srgbClr val="FF0000"/>
            </a:solidFill>
            <a:prstDash val="solid"/>
          </a:ln>
          <a:effectLst>
            <a:outerShdw blurRad="50800" dist="38100" dir="2700000" algn="tl" rotWithShape="0">
              <a:prstClr val="black">
                <a:alpha val="40000"/>
              </a:prstClr>
            </a:outerShdw>
          </a:effectLst>
        </p:spPr>
        <p:txBody>
          <a:bodyPr wrap="square" lIns="91440" tIns="45720" rIns="91440" bIns="45720" rtlCol="0" anchor="t">
            <a:noAutofit/>
          </a:bodyPr>
          <a:lstStyle/>
          <a:p>
            <a:pPr lvl="0" algn="l" fontAlgn="auto">
              <a:lnSpc>
                <a:spcPct val="120000"/>
              </a:lnSpc>
              <a:buClrTx/>
              <a:buSzTx/>
              <a:buFontTx/>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【任务二】完成课本112页思考讨论“生物武器危害的特点”的3个思考题。</a:t>
            </a:r>
            <a:endParaRPr lang="zh-CN" altLang="en-US" sz="2400">
              <a:latin typeface="楷体" panose="02010609060101010101" pitchFamily="49" charset="-122"/>
              <a:ea typeface="楷体" panose="02010609060101010101" pitchFamily="49" charset="-122"/>
              <a:cs typeface="楷体" panose="02010609060101010101" pitchFamily="49" charset="-122"/>
              <a:sym typeface="+mn-ea"/>
            </a:endParaRPr>
          </a:p>
        </p:txBody>
      </p:sp>
      <p:pic>
        <p:nvPicPr>
          <p:cNvPr id="4" name="http://photo-static-api.fotomore.com/creative/vcg/veer/400/new/VCG41N174997108.jpg?uid=386&amp;timestamp=1705034778&amp;sign=c253c17635e7f0ae88c17e06a90f7058" title=""/>
          <p:cNvPicPr>
            <a:picLocks noChangeAspect="1"/>
          </p:cNvPicPr>
          <p:nvPr>
            <p:custDataLst>
              <p:tags r:id="rId8"/>
            </p:custDataLst>
          </p:nvPr>
        </p:nvPicPr>
        <p:blipFill>
          <a:blip r:embed="rId7"/>
          <a:stretch>
            <a:fillRect/>
          </a:stretch>
        </p:blipFill>
        <p:spPr>
          <a:xfrm>
            <a:off x="8692515" y="-886460"/>
            <a:ext cx="3980180" cy="398018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3" name="文本框 2" title=""/>
          <p:cNvSpPr txBox="1"/>
          <p:nvPr>
            <p:custDataLst>
              <p:tags r:id="rId3"/>
            </p:custDataLst>
          </p:nvPr>
        </p:nvSpPr>
        <p:spPr>
          <a:xfrm>
            <a:off x="558799" y="1940707"/>
            <a:ext cx="11057255" cy="570865"/>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pPr lvl="0" algn="l">
              <a:lnSpc>
                <a:spcPct val="130000"/>
              </a:lnSpc>
              <a:spcBef>
                <a:spcPct val="0"/>
              </a:spcBef>
              <a:spcAft>
                <a:spcPct val="0"/>
              </a:spcAft>
              <a:buClrTx/>
              <a:buSzTx/>
              <a:buFontTx/>
            </a:pPr>
            <a:r>
              <a:rPr lang="zh-CN" sz="2400">
                <a:latin typeface="楷体" panose="02010609060101010101" pitchFamily="49" charset="-122"/>
                <a:ea typeface="楷体" panose="02010609060101010101" pitchFamily="49" charset="-122"/>
                <a:sym typeface="+mn-ea"/>
              </a:rPr>
              <a:t>2.生物武器和常规武器的危害有什么本质差别？</a:t>
            </a:r>
            <a:endParaRPr lang="zh-CN" sz="2400">
              <a:latin typeface="楷体" panose="02010609060101010101" pitchFamily="49" charset="-122"/>
              <a:ea typeface="楷体" panose="02010609060101010101" pitchFamily="49" charset="-122"/>
              <a:sym typeface="+mn-ea"/>
            </a:endParaRPr>
          </a:p>
        </p:txBody>
      </p:sp>
      <p:sp>
        <p:nvSpPr>
          <p:cNvPr id="19" name="文本框 18" title=""/>
          <p:cNvSpPr txBox="1"/>
          <p:nvPr>
            <p:custDataLst>
              <p:tags r:id="rId4"/>
            </p:custDataLst>
          </p:nvPr>
        </p:nvSpPr>
        <p:spPr>
          <a:xfrm>
            <a:off x="567690" y="3022600"/>
            <a:ext cx="11057255" cy="1529715"/>
          </a:xfrm>
          <a:prstGeom prst="rect">
            <a:avLst/>
          </a:prstGeom>
          <a:solidFill>
            <a:schemeClr val="bg1"/>
          </a:solidFill>
          <a:ln>
            <a:solidFill>
              <a:srgbClr val="FF9900"/>
            </a:solidFill>
            <a:prstDash val="dashDot"/>
          </a:ln>
          <a:effectLst>
            <a:outerShdw blurRad="50800" dist="38100" dir="2700000" algn="tl" rotWithShape="0">
              <a:prstClr val="black">
                <a:alpha val="40000"/>
              </a:prstClr>
            </a:outerShdw>
          </a:effectLst>
        </p:spPr>
        <p:txBody>
          <a:bodyPr wrap="square" rtlCol="0">
            <a:spAutoFit/>
          </a:bodyPr>
          <a:lstStyle/>
          <a:p>
            <a:pPr algn="just">
              <a:lnSpc>
                <a:spcPct val="130000"/>
              </a:lnSpc>
              <a:spcBef>
                <a:spcPct val="0"/>
              </a:spcBef>
              <a:spcAft>
                <a:spcPct val="0"/>
              </a:spcAft>
            </a:pPr>
            <a:r>
              <a:rPr sz="2400" smtClean="0">
                <a:solidFill>
                  <a:srgbClr val="050505"/>
                </a:solidFill>
                <a:latin typeface="楷体" panose="02010609060101010101" pitchFamily="49" charset="-122"/>
                <a:ea typeface="楷体" panose="02010609060101010101" pitchFamily="49" charset="-122"/>
              </a:rPr>
              <a:t>用于制造生物武器的</a:t>
            </a:r>
            <a:r>
              <a:rPr sz="2400" smtClean="0">
                <a:solidFill>
                  <a:srgbClr val="FF0000"/>
                </a:solidFill>
                <a:latin typeface="楷体" panose="02010609060101010101" pitchFamily="49" charset="-122"/>
                <a:ea typeface="楷体" panose="02010609060101010101" pitchFamily="49" charset="-122"/>
              </a:rPr>
              <a:t>致病菌</a:t>
            </a:r>
            <a:r>
              <a:rPr sz="2400">
                <a:solidFill>
                  <a:srgbClr val="FF0000"/>
                </a:solidFill>
                <a:latin typeface="楷体" panose="02010609060101010101" pitchFamily="49" charset="-122"/>
                <a:ea typeface="楷体" panose="02010609060101010101" pitchFamily="49" charset="-122"/>
              </a:rPr>
              <a:t>、病毒等本质上是生物，可以进行大量的自我复制</a:t>
            </a:r>
            <a:r>
              <a:rPr sz="2400">
                <a:latin typeface="楷体" panose="02010609060101010101" pitchFamily="49" charset="-122"/>
                <a:ea typeface="楷体" panose="02010609060101010101" pitchFamily="49" charset="-122"/>
              </a:rPr>
              <a:t>。一个人受到这些生物武器伤害后，</a:t>
            </a:r>
            <a:r>
              <a:rPr sz="2400">
                <a:solidFill>
                  <a:srgbClr val="FF0000"/>
                </a:solidFill>
                <a:latin typeface="楷体" panose="02010609060101010101" pitchFamily="49" charset="-122"/>
                <a:ea typeface="楷体" panose="02010609060101010101" pitchFamily="49" charset="-122"/>
              </a:rPr>
              <a:t>可以传染很多人，其危害程度难以估量</a:t>
            </a:r>
            <a:r>
              <a:rPr sz="2400">
                <a:latin typeface="楷体" panose="02010609060101010101" pitchFamily="49" charset="-122"/>
                <a:ea typeface="楷体" panose="02010609060101010101" pitchFamily="49" charset="-122"/>
              </a:rPr>
              <a:t>；生物武器</a:t>
            </a:r>
            <a:r>
              <a:rPr sz="2400">
                <a:solidFill>
                  <a:srgbClr val="FF0000"/>
                </a:solidFill>
                <a:latin typeface="楷体" panose="02010609060101010101" pitchFamily="49" charset="-122"/>
                <a:ea typeface="楷体" panose="02010609060101010101" pitchFamily="49" charset="-122"/>
              </a:rPr>
              <a:t>更容易伤害大量平民</a:t>
            </a:r>
            <a:r>
              <a:rPr sz="2400">
                <a:latin typeface="楷体" panose="02010609060101010101" pitchFamily="49" charset="-122"/>
                <a:ea typeface="楷体" panose="02010609060101010101" pitchFamily="49" charset="-122"/>
              </a:rPr>
              <a:t>等。</a:t>
            </a:r>
            <a:endParaRPr sz="2400">
              <a:latin typeface="楷体" panose="02010609060101010101" pitchFamily="49" charset="-122"/>
              <a:ea typeface="楷体" panose="02010609060101010101" pitchFamily="49" charset="-122"/>
            </a:endParaRPr>
          </a:p>
        </p:txBody>
      </p:sp>
      <p:sp>
        <p:nvSpPr>
          <p:cNvPr id="2" name="矩形 1" title=""/>
          <p:cNvSpPr/>
          <p:nvPr>
            <p:custDataLst>
              <p:tags r:id="rId5"/>
            </p:custDataLst>
          </p:nvPr>
        </p:nvSpPr>
        <p:spPr bwMode="auto">
          <a:xfrm>
            <a:off x="128587" y="31430"/>
            <a:ext cx="4309477" cy="570865"/>
          </a:xfrm>
          <a:prstGeom prst="rect">
            <a:avLst/>
          </a:prstGeom>
          <a:solidFill>
            <a:srgbClr val="0070C0"/>
          </a:solidFill>
          <a:ln w="28575" cmpd="sng">
            <a:solidFill>
              <a:srgbClr val="FEFEFE"/>
            </a:solidFill>
            <a:prstDash val="solid"/>
          </a:ln>
          <a:effectLst>
            <a:outerShdw blurRad="50800" dir="6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a:lstStyle>
          <a:p>
            <a:pPr lvl="0" algn="ctr" fontAlgn="auto">
              <a:buClrTx/>
              <a:buSzTx/>
              <a:buFontTx/>
            </a:pPr>
            <a:r>
              <a:rPr lang="zh-CN" altLang="en-US" sz="2800" b="1">
                <a:solidFill>
                  <a:schemeClr val="lt1"/>
                </a:solidFill>
                <a:latin typeface="黑体" panose="02010609060101010101" charset="-122"/>
                <a:ea typeface="黑体" panose="02010609060101010101" charset="-122"/>
                <a:sym typeface="+mn-ea"/>
              </a:rPr>
              <a:t>二、前事不忘，后事之师</a:t>
            </a:r>
            <a:endParaRPr lang="zh-CN" altLang="en-US" sz="2800" b="1">
              <a:solidFill>
                <a:schemeClr val="lt1"/>
              </a:solidFill>
              <a:latin typeface="黑体" panose="02010609060101010101" charset="-122"/>
              <a:ea typeface="黑体" panose="02010609060101010101" charset="-122"/>
              <a:sym typeface="+mn-ea"/>
            </a:endParaRPr>
          </a:p>
        </p:txBody>
      </p:sp>
      <p:sp>
        <p:nvSpPr>
          <p:cNvPr id="5" name="文本框 4" title=""/>
          <p:cNvSpPr txBox="1"/>
          <p:nvPr>
            <p:custDataLst>
              <p:tags r:id="rId6"/>
            </p:custDataLst>
          </p:nvPr>
        </p:nvSpPr>
        <p:spPr>
          <a:xfrm>
            <a:off x="408305" y="975360"/>
            <a:ext cx="10854055" cy="591820"/>
          </a:xfrm>
          <a:prstGeom prst="rect">
            <a:avLst/>
          </a:prstGeom>
          <a:solidFill>
            <a:schemeClr val="bg1"/>
          </a:solidFill>
          <a:ln w="28575" cmpd="sng">
            <a:solidFill>
              <a:srgbClr val="FF0000"/>
            </a:solidFill>
            <a:prstDash val="solid"/>
          </a:ln>
          <a:effectLst>
            <a:outerShdw blurRad="50800" dist="38100" dir="2700000" algn="tl" rotWithShape="0">
              <a:prstClr val="black">
                <a:alpha val="40000"/>
              </a:prstClr>
            </a:outerShdw>
          </a:effectLst>
        </p:spPr>
        <p:txBody>
          <a:bodyPr wrap="square" lIns="91440" tIns="45720" rIns="91440" bIns="45720" rtlCol="0" anchor="t">
            <a:noAutofit/>
          </a:bodyPr>
          <a:lstStyle/>
          <a:p>
            <a:pPr lvl="0" algn="l" fontAlgn="auto">
              <a:lnSpc>
                <a:spcPct val="120000"/>
              </a:lnSpc>
              <a:buClrTx/>
              <a:buSzTx/>
              <a:buFontTx/>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【任务二】完成课本112页地靠讨论“生物武器危害的特点”的3个思考题。</a:t>
            </a:r>
            <a:endParaRPr lang="zh-CN" altLang="en-US" sz="2400">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ags/tag1.xml><?xml version="1.0" encoding="utf-8"?>
<p:tagLst xmlns:p="http://schemas.openxmlformats.org/presentationml/2006/main">
  <p:tag name="AS_UNIQUEID" val="7067"/>
</p:tagLst>
</file>

<file path=ppt/tags/tag10.xml><?xml version="1.0" encoding="utf-8"?>
<p:tagLst xmlns:p="http://schemas.openxmlformats.org/presentationml/2006/main">
  <p:tag name="AS_UNIQUEID" val="1260"/>
</p:tagLst>
</file>

<file path=ppt/tags/tag100.xml><?xml version="1.0" encoding="utf-8"?>
<p:tagLst xmlns:p="http://schemas.openxmlformats.org/presentationml/2006/main">
  <p:tag name="AS_UNIQUEID" val="7113"/>
</p:tagLst>
</file>

<file path=ppt/tags/tag101.xml><?xml version="1.0" encoding="utf-8"?>
<p:tagLst xmlns:p="http://schemas.openxmlformats.org/presentationml/2006/main">
  <p:tag name="AS_UNIQUEID" val="1325"/>
</p:tagLst>
</file>

<file path=ppt/tags/tag102.xml><?xml version="1.0" encoding="utf-8"?>
<p:tagLst xmlns:p="http://schemas.openxmlformats.org/presentationml/2006/main">
  <p:tag name="AS_UNIQUEID" val="1326"/>
</p:tagLst>
</file>

<file path=ppt/tags/tag103.xml><?xml version="1.0" encoding="utf-8"?>
<p:tagLst xmlns:p="http://schemas.openxmlformats.org/presentationml/2006/main">
  <p:tag name="AS_UNIQUEID" val="1278"/>
</p:tagLst>
</file>

<file path=ppt/tags/tag104.xml><?xml version="1.0" encoding="utf-8"?>
<p:tagLst xmlns:p="http://schemas.openxmlformats.org/presentationml/2006/main">
  <p:tag name="AS_UNIQUEID" val="7114"/>
</p:tagLst>
</file>

<file path=ppt/tags/tag105.xml><?xml version="1.0" encoding="utf-8"?>
<p:tagLst xmlns:p="http://schemas.openxmlformats.org/presentationml/2006/main">
  <p:tag name="AS_UNIQUEID" val="7115"/>
</p:tagLst>
</file>

<file path=ppt/tags/tag106.xml><?xml version="1.0" encoding="utf-8"?>
<p:tagLst xmlns:p="http://schemas.openxmlformats.org/presentationml/2006/main">
  <p:tag name="AS_UNIQUEID" val="7116"/>
</p:tagLst>
</file>

<file path=ppt/tags/tag107.xml><?xml version="1.0" encoding="utf-8"?>
<p:tagLst xmlns:p="http://schemas.openxmlformats.org/presentationml/2006/main">
  <p:tag name="AS_UNIQUEID" val="1278"/>
  <p:tag name="KSO_WM_BEAUTIFY_FLAG" val=""/>
</p:tagLst>
</file>

<file path=ppt/tags/tag108.xml><?xml version="1.0" encoding="utf-8"?>
<p:tagLst xmlns:p="http://schemas.openxmlformats.org/presentationml/2006/main">
  <p:tag name="AS_UNIQUEID" val="7117"/>
</p:tagLst>
</file>

<file path=ppt/tags/tag109.xml><?xml version="1.0" encoding="utf-8"?>
<p:tagLst xmlns:p="http://schemas.openxmlformats.org/presentationml/2006/main">
  <p:tag name="AS_UNIQUEID" val="7118"/>
</p:tagLst>
</file>

<file path=ppt/tags/tag11.xml><?xml version="1.0" encoding="utf-8"?>
<p:tagLst xmlns:p="http://schemas.openxmlformats.org/presentationml/2006/main">
  <p:tag name="AS_UNIQUEID" val="1261"/>
</p:tagLst>
</file>

<file path=ppt/tags/tag110.xml><?xml version="1.0" encoding="utf-8"?>
<p:tagLst xmlns:p="http://schemas.openxmlformats.org/presentationml/2006/main">
  <p:tag name="AS_UNIQUEID" val="7119"/>
</p:tagLst>
</file>

<file path=ppt/tags/tag111.xml><?xml version="1.0" encoding="utf-8"?>
<p:tagLst xmlns:p="http://schemas.openxmlformats.org/presentationml/2006/main">
  <p:tag name="AS_UNIQUEID" val="7120"/>
</p:tagLst>
</file>

<file path=ppt/tags/tag112.xml><?xml version="1.0" encoding="utf-8"?>
<p:tagLst xmlns:p="http://schemas.openxmlformats.org/presentationml/2006/main">
  <p:tag name="AS_UNIQUEID" val="7121"/>
</p:tagLst>
</file>

<file path=ppt/tags/tag113.xml><?xml version="1.0" encoding="utf-8"?>
<p:tagLst xmlns:p="http://schemas.openxmlformats.org/presentationml/2006/main">
  <p:tag name="AS_UNIQUEID" val="7122"/>
  <p:tag name="KSO_WM_BEAUTIFY_FLAG" val=""/>
</p:tagLst>
</file>

<file path=ppt/tags/tag114.xml><?xml version="1.0" encoding="utf-8"?>
<p:tagLst xmlns:p="http://schemas.openxmlformats.org/presentationml/2006/main">
  <p:tag name="AS_OS" val="Unix 3.10 unknown"/>
  <p:tag name="AS_RELEASE_DATE" val="2023.03.31"/>
  <p:tag name="AS_TITLE" val="Aspose.Slides for Java"/>
  <p:tag name="AS_VERSION" val="23.3"/>
  <p:tag name="COMMONDATA" val="eyJoZGlkIjoiN2YzNjBkOTgyNWQ1YTMxYzM3MzMwNWFiODNmOWIzYWMifQ=="/>
  <p:tag name="KSO_WPP_MARK_KEY" val="0a3db347-803e-4480-9479-503242512318"/>
</p:tagLst>
</file>

<file path=ppt/tags/tag12.xml><?xml version="1.0" encoding="utf-8"?>
<p:tagLst xmlns:p="http://schemas.openxmlformats.org/presentationml/2006/main">
  <p:tag name="AS_UNIQUEID" val="1262"/>
</p:tagLst>
</file>

<file path=ppt/tags/tag13.xml><?xml version="1.0" encoding="utf-8"?>
<p:tagLst xmlns:p="http://schemas.openxmlformats.org/presentationml/2006/main">
  <p:tag name="AS_UNIQUEID" val="1263"/>
</p:tagLst>
</file>

<file path=ppt/tags/tag14.xml><?xml version="1.0" encoding="utf-8"?>
<p:tagLst xmlns:p="http://schemas.openxmlformats.org/presentationml/2006/main">
  <p:tag name="AS_UNIQUEID" val="1264"/>
</p:tagLst>
</file>

<file path=ppt/tags/tag15.xml><?xml version="1.0" encoding="utf-8"?>
<p:tagLst xmlns:p="http://schemas.openxmlformats.org/presentationml/2006/main">
  <p:tag name="AS_UNIQUEID" val="1265"/>
</p:tagLst>
</file>

<file path=ppt/tags/tag16.xml><?xml version="1.0" encoding="utf-8"?>
<p:tagLst xmlns:p="http://schemas.openxmlformats.org/presentationml/2006/main">
  <p:tag name="AS_UNIQUEID" val="7076"/>
</p:tagLst>
</file>

<file path=ppt/tags/tag17.xml><?xml version="1.0" encoding="utf-8"?>
<p:tagLst xmlns:p="http://schemas.openxmlformats.org/presentationml/2006/main">
  <p:tag name="AS_UNIQUEID" val="7057"/>
</p:tagLst>
</file>

<file path=ppt/tags/tag18.xml><?xml version="1.0" encoding="utf-8"?>
<p:tagLst xmlns:p="http://schemas.openxmlformats.org/presentationml/2006/main">
  <p:tag name="AS_UNIQUEID" val="7058"/>
</p:tagLst>
</file>

<file path=ppt/tags/tag19.xml><?xml version="1.0" encoding="utf-8"?>
<p:tagLst xmlns:p="http://schemas.openxmlformats.org/presentationml/2006/main">
  <p:tag name="AS_UNIQUEID" val="7059"/>
</p:tagLst>
</file>

<file path=ppt/tags/tag2.xml><?xml version="1.0" encoding="utf-8"?>
<p:tagLst xmlns:p="http://schemas.openxmlformats.org/presentationml/2006/main">
  <p:tag name="AS_UNIQUEID" val="7068"/>
</p:tagLst>
</file>

<file path=ppt/tags/tag20.xml><?xml version="1.0" encoding="utf-8"?>
<p:tagLst xmlns:p="http://schemas.openxmlformats.org/presentationml/2006/main">
  <p:tag name="AS_UNIQUEID" val="7077"/>
</p:tagLst>
</file>

<file path=ppt/tags/tag21.xml><?xml version="1.0" encoding="utf-8"?>
<p:tagLst xmlns:p="http://schemas.openxmlformats.org/presentationml/2006/main">
  <p:tag name="AS_UNIQUEID" val="7066"/>
  <p:tag name="KSO_WM_UNIT_TEXT_FILL_FORE_SCHEMECOLOR_INDEX" val="13"/>
  <p:tag name="KSO_WM_UNIT_TEXT_FILL_FORE_SCHEMECOLOR_INDEX_BRIGHTNESS" val="0"/>
  <p:tag name="KSO_WM_UNIT_TEXT_FILL_TYPE" val="1"/>
</p:tagLst>
</file>

<file path=ppt/tags/tag22.xml><?xml version="1.0" encoding="utf-8"?>
<p:tagLst xmlns:p="http://schemas.openxmlformats.org/presentationml/2006/main">
  <p:tag name="AS_UNIQUEID" val="7078"/>
  <p:tag name="KSO_WM_BEAUTIFY_FLAG" val="#wm#"/>
  <p:tag name="KSO_WM_TAG_VERSION" val="1.0"/>
  <p:tag name="KSO_WM_TEMPLATE_CATEGORY" val="custom"/>
  <p:tag name="KSO_WM_TEMPLATE_INDEX" val="20176295"/>
  <p:tag name="KSO_WM_UNIT_COMPATIBLE" val="0"/>
  <p:tag name="KSO_WM_UNIT_DIAGRAM_ISNUMVISUAL" val="0"/>
  <p:tag name="KSO_WM_UNIT_DIAGRAM_ISREFERUNIT" val="0"/>
  <p:tag name="KSO_WM_UNIT_HIGHLIGHT" val="0"/>
  <p:tag name="KSO_WM_UNIT_ID" val="custom20176295_1*a*1"/>
  <p:tag name="KSO_WM_UNIT_INDEX" val="1"/>
  <p:tag name="KSO_WM_UNIT_ISCONTENTSTITLE" val="0"/>
  <p:tag name="KSO_WM_UNIT_ISNUMDGMTITLE" val="0"/>
  <p:tag name="KSO_WM_UNIT_LAYERLEVEL" val="1"/>
  <p:tag name="KSO_WM_UNIT_NOCLEAR" val="0"/>
  <p:tag name="KSO_WM_UNIT_PRESET_TEXT_INDEX" val="3"/>
  <p:tag name="KSO_WM_UNIT_PRESET_TEXT_LEN" val="17"/>
  <p:tag name="KSO_WM_UNIT_TEXT_FILL_FORE_SCHEMECOLOR_INDEX" val="10"/>
  <p:tag name="KSO_WM_UNIT_TEXT_FILL_FORE_SCHEMECOLOR_INDEX_BRIGHTNESS" val="0"/>
  <p:tag name="KSO_WM_UNIT_TEXT_FILL_TYPE" val="1"/>
  <p:tag name="KSO_WM_UNIT_TYPE" val="a"/>
  <p:tag name="KSO_WM_UNIT_VALUE" val="17"/>
</p:tagLst>
</file>

<file path=ppt/tags/tag23.xml><?xml version="1.0" encoding="utf-8"?>
<p:tagLst xmlns:p="http://schemas.openxmlformats.org/presentationml/2006/main">
  <p:tag name="AS_UNIQUEID" val="7079"/>
  <p:tag name="KSO_WM_BEAUTIFY_FLAG" val="#wm#"/>
  <p:tag name="KSO_WM_TAG_VERSION" val="1.0"/>
  <p:tag name="KSO_WM_TEMPLATE_CATEGORY" val="custom"/>
  <p:tag name="KSO_WM_TEMPLATE_INDEX" val="20176295"/>
  <p:tag name="KSO_WM_UNIT_COMPATIBLE" val="0"/>
  <p:tag name="KSO_WM_UNIT_DIAGRAM_ISNUMVISUAL" val="0"/>
  <p:tag name="KSO_WM_UNIT_DIAGRAM_ISREFERUNIT" val="0"/>
  <p:tag name="KSO_WM_UNIT_HIGHLIGHT" val="0"/>
  <p:tag name="KSO_WM_UNIT_ID" val="custom20176295_1*b*1"/>
  <p:tag name="KSO_WM_UNIT_INDEX" val="1"/>
  <p:tag name="KSO_WM_UNIT_ISCONTENTSTITLE" val="0"/>
  <p:tag name="KSO_WM_UNIT_ISNUMDGMTITLE" val="0"/>
  <p:tag name="KSO_WM_UNIT_LAYERLEVEL" val="1"/>
  <p:tag name="KSO_WM_UNIT_NOCLEAR" val="0"/>
  <p:tag name="KSO_WM_UNIT_PRESET_TEXT_INDEX" val="3"/>
  <p:tag name="KSO_WM_UNIT_PRESET_TEXT_LEN" val="17"/>
  <p:tag name="KSO_WM_UNIT_TEXT_FILL_FORE_SCHEMECOLOR_INDEX" val="10"/>
  <p:tag name="KSO_WM_UNIT_TEXT_FILL_FORE_SCHEMECOLOR_INDEX_BRIGHTNESS" val="0"/>
  <p:tag name="KSO_WM_UNIT_TEXT_FILL_TYPE" val="1"/>
  <p:tag name="KSO_WM_UNIT_TYPE" val="b"/>
  <p:tag name="KSO_WM_UNIT_VALUE" val="70"/>
</p:tagLst>
</file>

<file path=ppt/tags/tag24.xml><?xml version="1.0" encoding="utf-8"?>
<p:tagLst xmlns:p="http://schemas.openxmlformats.org/presentationml/2006/main">
  <p:tag name="AS_UNIQUEID" val="7080"/>
</p:tagLst>
</file>

<file path=ppt/tags/tag25.xml><?xml version="1.0" encoding="utf-8"?>
<p:tagLst xmlns:p="http://schemas.openxmlformats.org/presentationml/2006/main">
  <p:tag name="AS_UNIQUEID" val="7081"/>
</p:tagLst>
</file>

<file path=ppt/tags/tag26.xml><?xml version="1.0" encoding="utf-8"?>
<p:tagLst xmlns:p="http://schemas.openxmlformats.org/presentationml/2006/main">
  <p:tag name="KSO_WM_BEAUTIFY_FLAG" val="#wm#"/>
  <p:tag name="KSO_WM_COMBINE_RELATE_SLIDE_ID" val="background30174443_1"/>
  <p:tag name="KSO_WM_SLIDE_ID" val="custom20176295_1"/>
  <p:tag name="KSO_WM_SLIDE_INDEX" val="1"/>
  <p:tag name="KSO_WM_SLIDE_ITEM_CNT" val="0"/>
  <p:tag name="KSO_WM_SLIDE_LAYOUT" val="a_b"/>
  <p:tag name="KSO_WM_SLIDE_LAYOUT_CNT" val="1_1"/>
  <p:tag name="KSO_WM_SLIDE_SUBTYPE" val="pureTxt"/>
  <p:tag name="KSO_WM_SLIDE_TYPE" val="title"/>
  <p:tag name="KSO_WM_TAG_VERSION" val="1.0"/>
  <p:tag name="KSO_WM_TEMPLATE_CATEGORY" val="custom"/>
  <p:tag name="KSO_WM_TEMPLATE_COLOR_TYPE" val="0"/>
  <p:tag name="KSO_WM_TEMPLATE_INDEX" val="20176295"/>
  <p:tag name="KSO_WM_TEMPLATE_MASTER_TYPE" val="1"/>
  <p:tag name="KSO_WM_TEMPLATE_SUBCATEGORY" val="0"/>
  <p:tag name="KSO_WM_TEMPLATE_THUMBS_INDEX" val="1、4、6、12、13、19、20、26、30、34、36、"/>
</p:tagLst>
</file>

<file path=ppt/tags/tag27.xml><?xml version="1.0" encoding="utf-8"?>
<p:tagLst xmlns:p="http://schemas.openxmlformats.org/presentationml/2006/main">
  <p:tag name="AS_UNIQUEID" val="7082"/>
</p:tagLst>
</file>

<file path=ppt/tags/tag28.xml><?xml version="1.0" encoding="utf-8"?>
<p:tagLst xmlns:p="http://schemas.openxmlformats.org/presentationml/2006/main">
  <p:tag name="AS_UNIQUEID" val="7083"/>
  <p:tag name="KSO_WM_BEAUTIFY_FLAG" val="#wm#"/>
  <p:tag name="KSO_WM_TAG_VERSION" val="1.0"/>
  <p:tag name="KSO_WM_TEMPLATE_CATEGORY" val="diagram"/>
  <p:tag name="KSO_WM_TEMPLATE_INDEX" val="20186151"/>
  <p:tag name="KSO_WM_UNIT_ID" val="diagram20186151_2*h_i*1_1"/>
  <p:tag name="KSO_WM_UNIT_INDEX" val="1_1"/>
  <p:tag name="KSO_WM_UNIT_LAYERLEVEL" val="1_1"/>
  <p:tag name="KSO_WM_UNIT_TYPE" val="h_i"/>
</p:tagLst>
</file>

<file path=ppt/tags/tag29.xml><?xml version="1.0" encoding="utf-8"?>
<p:tagLst xmlns:p="http://schemas.openxmlformats.org/presentationml/2006/main">
  <p:tag name="AS_UNIQUEID" val="7084"/>
  <p:tag name="KSO_WM_BEAUTIFY_FLAG" val="#wm#"/>
  <p:tag name="KSO_WM_TAG_VERSION" val="1.0"/>
  <p:tag name="KSO_WM_TEMPLATE_CATEGORY" val="diagram"/>
  <p:tag name="KSO_WM_TEMPLATE_INDEX" val="20186151"/>
  <p:tag name="KSO_WM_UNIT_CLEAR" val="0"/>
  <p:tag name="KSO_WM_UNIT_COMPATIBLE" val="0"/>
  <p:tag name="KSO_WM_UNIT_HIGHLIGHT" val="0"/>
  <p:tag name="KSO_WM_UNIT_ID" val="diagram20186151_2*h_a*1_1"/>
  <p:tag name="KSO_WM_UNIT_INDEX" val="1_1"/>
  <p:tag name="KSO_WM_UNIT_LAYERLEVEL" val="1_1"/>
  <p:tag name="KSO_WM_UNIT_PRESET_TEXT" val="目录"/>
  <p:tag name="KSO_WM_UNIT_TYPE" val="h_a"/>
  <p:tag name="KSO_WM_UNIT_VALUE" val="2"/>
</p:tagLst>
</file>

<file path=ppt/tags/tag3.xml><?xml version="1.0" encoding="utf-8"?>
<p:tagLst xmlns:p="http://schemas.openxmlformats.org/presentationml/2006/main">
  <p:tag name="AS_UNIQUEID" val="7069"/>
</p:tagLst>
</file>

<file path=ppt/tags/tag30.xml><?xml version="1.0" encoding="utf-8"?>
<p:tagLst xmlns:p="http://schemas.openxmlformats.org/presentationml/2006/main">
  <p:tag name="AS_UNIQUEID" val="7085"/>
  <p:tag name="KSO_WM_BEAUTIFY_FLAG" val="#wm#"/>
  <p:tag name="KSO_WM_TAG_VERSION" val="1.0"/>
  <p:tag name="KSO_WM_TEMPLATE_CATEGORY" val="diagram"/>
  <p:tag name="KSO_WM_TEMPLATE_INDEX" val="20186151"/>
  <p:tag name="KSO_WM_UNIT_CLEAR" val="0"/>
  <p:tag name="KSO_WM_UNIT_COMPATIBLE" val="0"/>
  <p:tag name="KSO_WM_UNIT_HIGHLIGHT" val="0"/>
  <p:tag name="KSO_WM_UNIT_ID" val="diagram20186151_2*h_a*1_2"/>
  <p:tag name="KSO_WM_UNIT_INDEX" val="1_2"/>
  <p:tag name="KSO_WM_UNIT_LAYERLEVEL" val="1_1"/>
  <p:tag name="KSO_WM_UNIT_PRESET_TEXT" val="CONTENT"/>
  <p:tag name="KSO_WM_UNIT_TYPE" val="h_a"/>
  <p:tag name="KSO_WM_UNIT_VALUE" val="6"/>
</p:tagLst>
</file>

<file path=ppt/tags/tag31.xml><?xml version="1.0" encoding="utf-8"?>
<p:tagLst xmlns:p="http://schemas.openxmlformats.org/presentationml/2006/main">
  <p:tag name="AS_UNIQUEID" val="7086"/>
  <p:tag name="KSO_WM_BEAUTIFY_FLAG" val="#wm#"/>
  <p:tag name="KSO_WM_TAG_VERSION" val="1.0"/>
  <p:tag name="KSO_WM_TEMPLATE_CATEGORY" val="diagram"/>
  <p:tag name="KSO_WM_TEMPLATE_INDEX" val="20186151"/>
  <p:tag name="KSO_WM_UNIT_ID" val="diagram20186151_2*h_i*1_2"/>
  <p:tag name="KSO_WM_UNIT_INDEX" val="1_2"/>
  <p:tag name="KSO_WM_UNIT_LAYERLEVEL" val="1_1"/>
  <p:tag name="KSO_WM_UNIT_TYPE" val="h_i"/>
</p:tagLst>
</file>

<file path=ppt/tags/tag32.xml><?xml version="1.0" encoding="utf-8"?>
<p:tagLst xmlns:p="http://schemas.openxmlformats.org/presentationml/2006/main">
  <p:tag name="AS_UNIQUEID" val="7087"/>
  <p:tag name="KSO_WM_BEAUTIFY_FLAG" val="#wm#"/>
  <p:tag name="KSO_WM_DIAGRAM_GROUP_CODE" val="l1-1"/>
  <p:tag name="KSO_WM_TAG_VERSION" val="1.0"/>
  <p:tag name="KSO_WM_TEMPLATE_CATEGORY" val="diagram"/>
  <p:tag name="KSO_WM_TEMPLATE_INDEX" val="20186151"/>
  <p:tag name="KSO_WM_UNIT_ID" val="diagram20186151_2*l_h_i*1_1_1"/>
  <p:tag name="KSO_WM_UNIT_INDEX" val="1_1_1"/>
  <p:tag name="KSO_WM_UNIT_LAYERLEVEL" val="1_1_1"/>
  <p:tag name="KSO_WM_UNIT_TEXT_FILL_FORE_SCHEMECOLOR_INDEX" val="15"/>
  <p:tag name="KSO_WM_UNIT_TEXT_FILL_TYPE" val="1"/>
  <p:tag name="KSO_WM_UNIT_TYPE" val="l_h_i"/>
  <p:tag name="KSO_WM_UNIT_USESOURCEFORMAT_APPLY" val="1"/>
</p:tagLst>
</file>

<file path=ppt/tags/tag33.xml><?xml version="1.0" encoding="utf-8"?>
<p:tagLst xmlns:p="http://schemas.openxmlformats.org/presentationml/2006/main">
  <p:tag name="AS_UNIQUEID" val="7088"/>
  <p:tag name="KSO_WM_BEAUTIFY_FLAG" val="#wm#"/>
  <p:tag name="KSO_WM_DIAGRAM_GROUP_CODE" val="l1-1"/>
  <p:tag name="KSO_WM_TAG_VERSION" val="1.0"/>
  <p:tag name="KSO_WM_TEMPLATE_CATEGORY" val="diagram"/>
  <p:tag name="KSO_WM_TEMPLATE_INDEX" val="20186151"/>
  <p:tag name="KSO_WM_UNIT_CLEAR" val="0"/>
  <p:tag name="KSO_WM_UNIT_COMPATIBLE" val="0"/>
  <p:tag name="KSO_WM_UNIT_HIGHLIGHT" val="0"/>
  <p:tag name="KSO_WM_UNIT_ID" val="diagram20186151_2*l_h_a*1_1_1"/>
  <p:tag name="KSO_WM_UNIT_INDEX" val="1_1_1"/>
  <p:tag name="KSO_WM_UNIT_LAYERLEVEL" val="1_1_1"/>
  <p:tag name="KSO_WM_UNIT_PRESET_TEXT" val="标题文本预设"/>
  <p:tag name="KSO_WM_UNIT_TEXT_FILL_FORE_SCHEMECOLOR_INDEX" val="15"/>
  <p:tag name="KSO_WM_UNIT_TEXT_FILL_TYPE" val="1"/>
  <p:tag name="KSO_WM_UNIT_TYPE" val="l_h_a"/>
  <p:tag name="KSO_WM_UNIT_USESOURCEFORMAT_APPLY" val="1"/>
  <p:tag name="KSO_WM_UNIT_VALUE" val="17"/>
</p:tagLst>
</file>

<file path=ppt/tags/tag34.xml><?xml version="1.0" encoding="utf-8"?>
<p:tagLst xmlns:p="http://schemas.openxmlformats.org/presentationml/2006/main">
  <p:tag name="AS_UNIQUEID" val="7089"/>
  <p:tag name="KSO_WM_BEAUTIFY_FLAG" val="#wm#"/>
  <p:tag name="KSO_WM_DIAGRAM_GROUP_CODE" val="l1-1"/>
  <p:tag name="KSO_WM_TAG_VERSION" val="1.0"/>
  <p:tag name="KSO_WM_TEMPLATE_CATEGORY" val="diagram"/>
  <p:tag name="KSO_WM_TEMPLATE_INDEX" val="20186151"/>
  <p:tag name="KSO_WM_UNIT_ID" val="diagram20186151_2*l_h_i*1_2_1"/>
  <p:tag name="KSO_WM_UNIT_INDEX" val="1_2_1"/>
  <p:tag name="KSO_WM_UNIT_LAYERLEVEL" val="1_1_1"/>
  <p:tag name="KSO_WM_UNIT_TEXT_FILL_FORE_SCHEMECOLOR_INDEX" val="15"/>
  <p:tag name="KSO_WM_UNIT_TEXT_FILL_TYPE" val="1"/>
  <p:tag name="KSO_WM_UNIT_TYPE" val="l_h_i"/>
  <p:tag name="KSO_WM_UNIT_USESOURCEFORMAT_APPLY" val="1"/>
</p:tagLst>
</file>

<file path=ppt/tags/tag35.xml><?xml version="1.0" encoding="utf-8"?>
<p:tagLst xmlns:p="http://schemas.openxmlformats.org/presentationml/2006/main">
  <p:tag name="AS_UNIQUEID" val="7090"/>
  <p:tag name="KSO_WM_BEAUTIFY_FLAG" val="#wm#"/>
  <p:tag name="KSO_WM_DIAGRAM_GROUP_CODE" val="l1-1"/>
  <p:tag name="KSO_WM_TAG_VERSION" val="1.0"/>
  <p:tag name="KSO_WM_TEMPLATE_CATEGORY" val="diagram"/>
  <p:tag name="KSO_WM_TEMPLATE_INDEX" val="20186151"/>
  <p:tag name="KSO_WM_UNIT_CLEAR" val="0"/>
  <p:tag name="KSO_WM_UNIT_COMPATIBLE" val="0"/>
  <p:tag name="KSO_WM_UNIT_HIGHLIGHT" val="0"/>
  <p:tag name="KSO_WM_UNIT_ID" val="diagram20186151_2*l_h_a*1_2_1"/>
  <p:tag name="KSO_WM_UNIT_INDEX" val="1_2_1"/>
  <p:tag name="KSO_WM_UNIT_LAYERLEVEL" val="1_1_1"/>
  <p:tag name="KSO_WM_UNIT_PRESET_TEXT" val="标题文本预设"/>
  <p:tag name="KSO_WM_UNIT_TEXT_FILL_FORE_SCHEMECOLOR_INDEX" val="15"/>
  <p:tag name="KSO_WM_UNIT_TEXT_FILL_TYPE" val="1"/>
  <p:tag name="KSO_WM_UNIT_TYPE" val="l_h_a"/>
  <p:tag name="KSO_WM_UNIT_USESOURCEFORMAT_APPLY" val="1"/>
  <p:tag name="KSO_WM_UNIT_VALUE" val="17"/>
</p:tagLst>
</file>

<file path=ppt/tags/tag36.xml><?xml version="1.0" encoding="utf-8"?>
<p:tagLst xmlns:p="http://schemas.openxmlformats.org/presentationml/2006/main">
  <p:tag name="AS_UNIQUEID" val="7091"/>
  <p:tag name="KSO_WM_BEAUTIFY_FLAG" val="#wm#"/>
  <p:tag name="KSO_WM_DIAGRAM_GROUP_CODE" val="l1-1"/>
  <p:tag name="KSO_WM_TAG_VERSION" val="1.0"/>
  <p:tag name="KSO_WM_TEMPLATE_CATEGORY" val="diagram"/>
  <p:tag name="KSO_WM_TEMPLATE_INDEX" val="20186151"/>
  <p:tag name="KSO_WM_UNIT_ID" val="diagram20186151_2*l_h_i*1_3_1"/>
  <p:tag name="KSO_WM_UNIT_INDEX" val="1_3_1"/>
  <p:tag name="KSO_WM_UNIT_LAYERLEVEL" val="1_1_1"/>
  <p:tag name="KSO_WM_UNIT_TEXT_FILL_FORE_SCHEMECOLOR_INDEX" val="15"/>
  <p:tag name="KSO_WM_UNIT_TEXT_FILL_TYPE" val="1"/>
  <p:tag name="KSO_WM_UNIT_TYPE" val="l_h_i"/>
  <p:tag name="KSO_WM_UNIT_USESOURCEFORMAT_APPLY" val="1"/>
</p:tagLst>
</file>

<file path=ppt/tags/tag37.xml><?xml version="1.0" encoding="utf-8"?>
<p:tagLst xmlns:p="http://schemas.openxmlformats.org/presentationml/2006/main">
  <p:tag name="AS_UNIQUEID" val="698"/>
  <p:tag name="KSO_WM_BEAUTIFY_FLAG" val=""/>
</p:tagLst>
</file>

<file path=ppt/tags/tag38.xml><?xml version="1.0" encoding="utf-8"?>
<p:tagLst xmlns:p="http://schemas.openxmlformats.org/presentationml/2006/main">
  <p:tag name="AS_UNIQUEID" val="7092"/>
  <p:tag name="KSO_WM_BEAUTIFY_FLAG" val=""/>
  <p:tag name="KSO_WM_DIAGRAM_GROUP_CODE" val="l1-1"/>
  <p:tag name="KSO_WM_TAG_VERSION" val="1.0"/>
  <p:tag name="KSO_WM_TEMPLATE_CATEGORY" val="diagram"/>
  <p:tag name="KSO_WM_TEMPLATE_INDEX" val="20186151"/>
  <p:tag name="KSO_WM_UNIT_CLEAR" val="0"/>
  <p:tag name="KSO_WM_UNIT_COMPATIBLE" val="0"/>
  <p:tag name="KSO_WM_UNIT_HIGHLIGHT" val="0"/>
  <p:tag name="KSO_WM_UNIT_ID" val="diagram20186151_2*l_h_a*1_3_1"/>
  <p:tag name="KSO_WM_UNIT_INDEX" val="1_3_1"/>
  <p:tag name="KSO_WM_UNIT_LAYERLEVEL" val="1_1_1"/>
  <p:tag name="KSO_WM_UNIT_PRESET_TEXT" val="标题文本预设"/>
  <p:tag name="KSO_WM_UNIT_TEXT_FILL_FORE_SCHEMECOLOR_INDEX" val="15"/>
  <p:tag name="KSO_WM_UNIT_TEXT_FILL_TYPE" val="1"/>
  <p:tag name="KSO_WM_UNIT_TYPE" val="l_h_a"/>
  <p:tag name="KSO_WM_UNIT_USESOURCEFORMAT_APPLY" val="1"/>
  <p:tag name="KSO_WM_UNIT_VALUE" val="17"/>
</p:tagLst>
</file>

<file path=ppt/tags/tag39.xml><?xml version="1.0" encoding="utf-8"?>
<p:tagLst xmlns:p="http://schemas.openxmlformats.org/presentationml/2006/main">
  <p:tag name="AS_UNIQUEID" val="7123"/>
</p:tagLst>
</file>

<file path=ppt/tags/tag4.xml><?xml version="1.0" encoding="utf-8"?>
<p:tagLst xmlns:p="http://schemas.openxmlformats.org/presentationml/2006/main">
  <p:tag name="AS_UNIQUEID" val="7070"/>
</p:tagLst>
</file>

<file path=ppt/tags/tag40.xml><?xml version="1.0" encoding="utf-8"?>
<p:tagLst xmlns:p="http://schemas.openxmlformats.org/presentationml/2006/main">
  <p:tag name="KSO_WM_BEAUTIFY_FLAG" val="#wm#"/>
  <p:tag name="KSO_WM_DIAGRAM_GROUP_CODE" val="l1-1"/>
  <p:tag name="KSO_WM_SLIDE_ID" val="diagram20186151_2"/>
  <p:tag name="KSO_WM_SLIDE_INDEX" val="2"/>
  <p:tag name="KSO_WM_SLIDE_ITEM_CNT" val="4"/>
  <p:tag name="KSO_WM_SLIDE_LAYOUT" val="h_l"/>
  <p:tag name="KSO_WM_SLIDE_LAYOUT_CNT" val="1_1"/>
  <p:tag name="KSO_WM_SLIDE_POSITION" val="90*120"/>
  <p:tag name="KSO_WM_SLIDE_SIZE" val="738*327"/>
  <p:tag name="KSO_WM_SLIDE_SUBTYPE" val="diag"/>
  <p:tag name="KSO_WM_SLIDE_TYPE" val="contents"/>
  <p:tag name="KSO_WM_TAG_VERSION" val="1.0"/>
  <p:tag name="KSO_WM_TEMPLATE_CATEGORY" val="diagram"/>
  <p:tag name="KSO_WM_TEMPLATE_INDEX" val="20186151"/>
</p:tagLst>
</file>

<file path=ppt/tags/tag41.xml><?xml version="1.0" encoding="utf-8"?>
<p:tagLst xmlns:p="http://schemas.openxmlformats.org/presentationml/2006/main">
  <p:tag name="AS_UNIQUEID" val="7093"/>
</p:tagLst>
</file>

<file path=ppt/tags/tag42.xml><?xml version="1.0" encoding="utf-8"?>
<p:tagLst xmlns:p="http://schemas.openxmlformats.org/presentationml/2006/main">
  <p:tag name="AS_UNIQUEID" val="1273"/>
</p:tagLst>
</file>

<file path=ppt/tags/tag43.xml><?xml version="1.0" encoding="utf-8"?>
<p:tagLst xmlns:p="http://schemas.openxmlformats.org/presentationml/2006/main">
  <p:tag name="AS_UNIQUEID" val="1274"/>
</p:tagLst>
</file>

<file path=ppt/tags/tag44.xml><?xml version="1.0" encoding="utf-8"?>
<p:tagLst xmlns:p="http://schemas.openxmlformats.org/presentationml/2006/main">
  <p:tag name="AS_UNIQUEID" val="389"/>
</p:tagLst>
</file>

<file path=ppt/tags/tag45.xml><?xml version="1.0" encoding="utf-8"?>
<p:tagLst xmlns:p="http://schemas.openxmlformats.org/presentationml/2006/main">
  <p:tag name="AS_UNIQUEID" val="1275"/>
</p:tagLst>
</file>

<file path=ppt/tags/tag46.xml><?xml version="1.0" encoding="utf-8"?>
<p:tagLst xmlns:p="http://schemas.openxmlformats.org/presentationml/2006/main">
  <p:tag name="AS_UNIQUEID" val="389"/>
</p:tagLst>
</file>

<file path=ppt/tags/tag47.xml><?xml version="1.0" encoding="utf-8"?>
<p:tagLst xmlns:p="http://schemas.openxmlformats.org/presentationml/2006/main">
  <p:tag name="AS_UNIQUEID" val="7094"/>
  <p:tag name="KSO_WM_BEAUTIFY_FLAG" val=""/>
</p:tagLst>
</file>

<file path=ppt/tags/tag48.xml><?xml version="1.0" encoding="utf-8"?>
<p:tagLst xmlns:p="http://schemas.openxmlformats.org/presentationml/2006/main">
  <p:tag name="AS_UNIQUEID" val="7095"/>
</p:tagLst>
</file>

<file path=ppt/tags/tag49.xml><?xml version="1.0" encoding="utf-8"?>
<p:tagLst xmlns:p="http://schemas.openxmlformats.org/presentationml/2006/main">
  <p:tag name="AS_UNIQUEID" val="1278"/>
</p:tagLst>
</file>

<file path=ppt/tags/tag5.xml><?xml version="1.0" encoding="utf-8"?>
<p:tagLst xmlns:p="http://schemas.openxmlformats.org/presentationml/2006/main">
  <p:tag name="AS_UNIQUEID" val="7071"/>
</p:tagLst>
</file>

<file path=ppt/tags/tag50.xml><?xml version="1.0" encoding="utf-8"?>
<p:tagLst xmlns:p="http://schemas.openxmlformats.org/presentationml/2006/main">
  <p:tag name="AS_UNIQUEID" val="425"/>
</p:tagLst>
</file>

<file path=ppt/tags/tag51.xml><?xml version="1.0" encoding="utf-8"?>
<p:tagLst xmlns:p="http://schemas.openxmlformats.org/presentationml/2006/main">
  <p:tag name="AS_UNIQUEID" val="1279"/>
</p:tagLst>
</file>

<file path=ppt/tags/tag52.xml><?xml version="1.0" encoding="utf-8"?>
<p:tagLst xmlns:p="http://schemas.openxmlformats.org/presentationml/2006/main">
  <p:tag name="AS_UNIQUEID" val="1280"/>
</p:tagLst>
</file>

<file path=ppt/tags/tag53.xml><?xml version="1.0" encoding="utf-8"?>
<p:tagLst xmlns:p="http://schemas.openxmlformats.org/presentationml/2006/main">
  <p:tag name="AS_UNIQUEID" val="1281"/>
</p:tagLst>
</file>

<file path=ppt/tags/tag54.xml><?xml version="1.0" encoding="utf-8"?>
<p:tagLst xmlns:p="http://schemas.openxmlformats.org/presentationml/2006/main">
  <p:tag name="AS_UNIQUEID" val="1282"/>
</p:tagLst>
</file>

<file path=ppt/tags/tag55.xml><?xml version="1.0" encoding="utf-8"?>
<p:tagLst xmlns:p="http://schemas.openxmlformats.org/presentationml/2006/main">
  <p:tag name="AS_UNIQUEID" val="1286"/>
</p:tagLst>
</file>

<file path=ppt/tags/tag56.xml><?xml version="1.0" encoding="utf-8"?>
<p:tagLst xmlns:p="http://schemas.openxmlformats.org/presentationml/2006/main">
  <p:tag name="AS_UNIQUEID" val="1287"/>
</p:tagLst>
</file>

<file path=ppt/tags/tag57.xml><?xml version="1.0" encoding="utf-8"?>
<p:tagLst xmlns:p="http://schemas.openxmlformats.org/presentationml/2006/main">
  <p:tag name="AS_UNIQUEID" val="1288"/>
</p:tagLst>
</file>

<file path=ppt/tags/tag58.xml><?xml version="1.0" encoding="utf-8"?>
<p:tagLst xmlns:p="http://schemas.openxmlformats.org/presentationml/2006/main">
  <p:tag name="AS_UNIQUEID" val="1289"/>
</p:tagLst>
</file>

<file path=ppt/tags/tag59.xml><?xml version="1.0" encoding="utf-8"?>
<p:tagLst xmlns:p="http://schemas.openxmlformats.org/presentationml/2006/main">
  <p:tag name="AS_UNIQUEID" val="1290"/>
</p:tagLst>
</file>

<file path=ppt/tags/tag6.xml><?xml version="1.0" encoding="utf-8"?>
<p:tagLst xmlns:p="http://schemas.openxmlformats.org/presentationml/2006/main">
  <p:tag name="AS_UNIQUEID" val="7072"/>
</p:tagLst>
</file>

<file path=ppt/tags/tag60.xml><?xml version="1.0" encoding="utf-8"?>
<p:tagLst xmlns:p="http://schemas.openxmlformats.org/presentationml/2006/main">
  <p:tag name="AS_UNIQUEID" val="7096"/>
</p:tagLst>
</file>

<file path=ppt/tags/tag61.xml><?xml version="1.0" encoding="utf-8"?>
<p:tagLst xmlns:p="http://schemas.openxmlformats.org/presentationml/2006/main">
  <p:tag name="AS_UNIQUEID" val="7097"/>
  <p:tag name="KSO_WM_BEAUTIFY_FLAG" val=""/>
</p:tagLst>
</file>

<file path=ppt/tags/tag62.xml><?xml version="1.0" encoding="utf-8"?>
<p:tagLst xmlns:p="http://schemas.openxmlformats.org/presentationml/2006/main">
  <p:tag name="AS_UNIQUEID" val="7098"/>
</p:tagLst>
</file>

<file path=ppt/tags/tag63.xml><?xml version="1.0" encoding="utf-8"?>
<p:tagLst xmlns:p="http://schemas.openxmlformats.org/presentationml/2006/main">
  <p:tag name="AS_UNIQUEID" val="1278"/>
</p:tagLst>
</file>

<file path=ppt/tags/tag64.xml><?xml version="1.0" encoding="utf-8"?>
<p:tagLst xmlns:p="http://schemas.openxmlformats.org/presentationml/2006/main">
  <p:tag name="AS_UNIQUEID" val="1291"/>
</p:tagLst>
</file>

<file path=ppt/tags/tag65.xml><?xml version="1.0" encoding="utf-8"?>
<p:tagLst xmlns:p="http://schemas.openxmlformats.org/presentationml/2006/main">
  <p:tag name="AS_UNIQUEID" val="1292"/>
</p:tagLst>
</file>

<file path=ppt/tags/tag66.xml><?xml version="1.0" encoding="utf-8"?>
<p:tagLst xmlns:p="http://schemas.openxmlformats.org/presentationml/2006/main">
  <p:tag name="AS_UNIQUEID" val="7099"/>
  <p:tag name="KSO_WM_BEAUTIFY_FLAG" val=""/>
</p:tagLst>
</file>

<file path=ppt/tags/tag67.xml><?xml version="1.0" encoding="utf-8"?>
<p:tagLst xmlns:p="http://schemas.openxmlformats.org/presentationml/2006/main">
  <p:tag name="AS_UNIQUEID" val="463"/>
</p:tagLst>
</file>

<file path=ppt/tags/tag68.xml><?xml version="1.0" encoding="utf-8"?>
<p:tagLst xmlns:p="http://schemas.openxmlformats.org/presentationml/2006/main">
  <p:tag name="AS_UNIQUEID" val="7100"/>
</p:tagLst>
</file>

<file path=ppt/tags/tag69.xml><?xml version="1.0" encoding="utf-8"?>
<p:tagLst xmlns:p="http://schemas.openxmlformats.org/presentationml/2006/main">
  <p:tag name="AS_UNIQUEID" val="1296"/>
</p:tagLst>
</file>

<file path=ppt/tags/tag7.xml><?xml version="1.0" encoding="utf-8"?>
<p:tagLst xmlns:p="http://schemas.openxmlformats.org/presentationml/2006/main">
  <p:tag name="AS_UNIQUEID" val="7073"/>
</p:tagLst>
</file>

<file path=ppt/tags/tag70.xml><?xml version="1.0" encoding="utf-8"?>
<p:tagLst xmlns:p="http://schemas.openxmlformats.org/presentationml/2006/main">
  <p:tag name="AS_UNIQUEID" val="1297"/>
</p:tagLst>
</file>

<file path=ppt/tags/tag71.xml><?xml version="1.0" encoding="utf-8"?>
<p:tagLst xmlns:p="http://schemas.openxmlformats.org/presentationml/2006/main">
  <p:tag name="AS_UNIQUEID" val="1298"/>
</p:tagLst>
</file>

<file path=ppt/tags/tag72.xml><?xml version="1.0" encoding="utf-8"?>
<p:tagLst xmlns:p="http://schemas.openxmlformats.org/presentationml/2006/main">
  <p:tag name="AS_UNIQUEID" val="1278"/>
</p:tagLst>
</file>

<file path=ppt/tags/tag73.xml><?xml version="1.0" encoding="utf-8"?>
<p:tagLst xmlns:p="http://schemas.openxmlformats.org/presentationml/2006/main">
  <p:tag name="AS_UNIQUEID" val="7101"/>
</p:tagLst>
</file>

<file path=ppt/tags/tag74.xml><?xml version="1.0" encoding="utf-8"?>
<p:tagLst xmlns:p="http://schemas.openxmlformats.org/presentationml/2006/main">
  <p:tag name="AS_UNIQUEID" val="1301"/>
</p:tagLst>
</file>

<file path=ppt/tags/tag75.xml><?xml version="1.0" encoding="utf-8"?>
<p:tagLst xmlns:p="http://schemas.openxmlformats.org/presentationml/2006/main">
  <p:tag name="AS_UNIQUEID" val="1302"/>
</p:tagLst>
</file>

<file path=ppt/tags/tag76.xml><?xml version="1.0" encoding="utf-8"?>
<p:tagLst xmlns:p="http://schemas.openxmlformats.org/presentationml/2006/main">
  <p:tag name="AS_UNIQUEID" val="1303"/>
</p:tagLst>
</file>

<file path=ppt/tags/tag77.xml><?xml version="1.0" encoding="utf-8"?>
<p:tagLst xmlns:p="http://schemas.openxmlformats.org/presentationml/2006/main">
  <p:tag name="AS_UNIQUEID" val="1278"/>
</p:tagLst>
</file>

<file path=ppt/tags/tag78.xml><?xml version="1.0" encoding="utf-8"?>
<p:tagLst xmlns:p="http://schemas.openxmlformats.org/presentationml/2006/main">
  <p:tag name="AS_UNIQUEID" val="7102"/>
</p:tagLst>
</file>

<file path=ppt/tags/tag79.xml><?xml version="1.0" encoding="utf-8"?>
<p:tagLst xmlns:p="http://schemas.openxmlformats.org/presentationml/2006/main">
  <p:tag name="AS_UNIQUEID" val="1309"/>
</p:tagLst>
</file>

<file path=ppt/tags/tag8.xml><?xml version="1.0" encoding="utf-8"?>
<p:tagLst xmlns:p="http://schemas.openxmlformats.org/presentationml/2006/main">
  <p:tag name="AS_UNIQUEID" val="7074"/>
</p:tagLst>
</file>

<file path=ppt/tags/tag80.xml><?xml version="1.0" encoding="utf-8"?>
<p:tagLst xmlns:p="http://schemas.openxmlformats.org/presentationml/2006/main">
  <p:tag name="AS_UNIQUEID" val="1310"/>
</p:tagLst>
</file>

<file path=ppt/tags/tag81.xml><?xml version="1.0" encoding="utf-8"?>
<p:tagLst xmlns:p="http://schemas.openxmlformats.org/presentationml/2006/main">
  <p:tag name="AS_UNIQUEID" val="1278"/>
  <p:tag name="KSO_WM_BEAUTIFY_FLAG" val=""/>
</p:tagLst>
</file>

<file path=ppt/tags/tag82.xml><?xml version="1.0" encoding="utf-8"?>
<p:tagLst xmlns:p="http://schemas.openxmlformats.org/presentationml/2006/main">
  <p:tag name="AS_UNIQUEID" val="7103"/>
</p:tagLst>
</file>

<file path=ppt/tags/tag83.xml><?xml version="1.0" encoding="utf-8"?>
<p:tagLst xmlns:p="http://schemas.openxmlformats.org/presentationml/2006/main">
  <p:tag name="AS_UNIQUEID" val="7104"/>
</p:tagLst>
</file>

<file path=ppt/tags/tag84.xml><?xml version="1.0" encoding="utf-8"?>
<p:tagLst xmlns:p="http://schemas.openxmlformats.org/presentationml/2006/main">
  <p:tag name="AS_UNIQUEID" val="7105"/>
</p:tagLst>
</file>

<file path=ppt/tags/tag85.xml><?xml version="1.0" encoding="utf-8"?>
<p:tagLst xmlns:p="http://schemas.openxmlformats.org/presentationml/2006/main">
  <p:tag name="AS_UNIQUEID" val="1314"/>
</p:tagLst>
</file>

<file path=ppt/tags/tag86.xml><?xml version="1.0" encoding="utf-8"?>
<p:tagLst xmlns:p="http://schemas.openxmlformats.org/presentationml/2006/main">
  <p:tag name="AS_UNIQUEID" val="1315"/>
</p:tagLst>
</file>

<file path=ppt/tags/tag87.xml><?xml version="1.0" encoding="utf-8"?>
<p:tagLst xmlns:p="http://schemas.openxmlformats.org/presentationml/2006/main">
  <p:tag name="AS_UNIQUEID" val="1278"/>
  <p:tag name="KSO_WM_BEAUTIFY_FLAG" val=""/>
</p:tagLst>
</file>

<file path=ppt/tags/tag88.xml><?xml version="1.0" encoding="utf-8"?>
<p:tagLst xmlns:p="http://schemas.openxmlformats.org/presentationml/2006/main">
  <p:tag name="AS_UNIQUEID" val="7106"/>
  <p:tag name="KSO_WM_BEAUTIFY_FLAG" val=""/>
</p:tagLst>
</file>

<file path=ppt/tags/tag89.xml><?xml version="1.0" encoding="utf-8"?>
<p:tagLst xmlns:p="http://schemas.openxmlformats.org/presentationml/2006/main">
  <p:tag name="AS_UNIQUEID" val="7107"/>
</p:tagLst>
</file>

<file path=ppt/tags/tag9.xml><?xml version="1.0" encoding="utf-8"?>
<p:tagLst xmlns:p="http://schemas.openxmlformats.org/presentationml/2006/main">
  <p:tag name="AS_UNIQUEID" val="7075"/>
</p:tagLst>
</file>

<file path=ppt/tags/tag90.xml><?xml version="1.0" encoding="utf-8"?>
<p:tagLst xmlns:p="http://schemas.openxmlformats.org/presentationml/2006/main">
  <p:tag name="AS_UNIQUEID" val="1316"/>
</p:tagLst>
</file>

<file path=ppt/tags/tag91.xml><?xml version="1.0" encoding="utf-8"?>
<p:tagLst xmlns:p="http://schemas.openxmlformats.org/presentationml/2006/main">
  <p:tag name="AS_UNIQUEID" val="7108"/>
</p:tagLst>
</file>

<file path=ppt/tags/tag92.xml><?xml version="1.0" encoding="utf-8"?>
<p:tagLst xmlns:p="http://schemas.openxmlformats.org/presentationml/2006/main">
  <p:tag name="AS_UNIQUEID" val="1278"/>
  <p:tag name="KSO_WM_BEAUTIFY_FLAG" val=""/>
</p:tagLst>
</file>

<file path=ppt/tags/tag93.xml><?xml version="1.0" encoding="utf-8"?>
<p:tagLst xmlns:p="http://schemas.openxmlformats.org/presentationml/2006/main">
  <p:tag name="AS_UNIQUEID" val="7109"/>
  <p:tag name="KSO_WM_BEAUTIFY_FLAG" val=""/>
</p:tagLst>
</file>

<file path=ppt/tags/tag94.xml><?xml version="1.0" encoding="utf-8"?>
<p:tagLst xmlns:p="http://schemas.openxmlformats.org/presentationml/2006/main">
  <p:tag name="AS_UNIQUEID" val="7110"/>
</p:tagLst>
</file>

<file path=ppt/tags/tag95.xml><?xml version="1.0" encoding="utf-8"?>
<p:tagLst xmlns:p="http://schemas.openxmlformats.org/presentationml/2006/main">
  <p:tag name="AS_UNIQUEID" val="1321"/>
</p:tagLst>
</file>

<file path=ppt/tags/tag96.xml><?xml version="1.0" encoding="utf-8"?>
<p:tagLst xmlns:p="http://schemas.openxmlformats.org/presentationml/2006/main">
  <p:tag name="AS_UNIQUEID" val="1322"/>
</p:tagLst>
</file>

<file path=ppt/tags/tag97.xml><?xml version="1.0" encoding="utf-8"?>
<p:tagLst xmlns:p="http://schemas.openxmlformats.org/presentationml/2006/main">
  <p:tag name="AS_UNIQUEID" val="1278"/>
</p:tagLst>
</file>

<file path=ppt/tags/tag98.xml><?xml version="1.0" encoding="utf-8"?>
<p:tagLst xmlns:p="http://schemas.openxmlformats.org/presentationml/2006/main">
  <p:tag name="AS_UNIQUEID" val="7111"/>
</p:tagLst>
</file>

<file path=ppt/tags/tag99.xml><?xml version="1.0" encoding="utf-8"?>
<p:tagLst xmlns:p="http://schemas.openxmlformats.org/presentationml/2006/main">
  <p:tag name="AS_UNIQUEID" val="7112"/>
</p:tagLst>
</file>

<file path=ppt/theme/theme1.xml><?xml version="1.0" encoding="utf-8"?>
<a:theme xmlns:r="http://schemas.openxmlformats.org/officeDocument/2006/relationships"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rgbClr val="FFFFCC"/>
        </a:solidFill>
        <a:ln w="57150" cap="flat" cmpd="sng">
          <a:solidFill>
            <a:srgbClr val="009900"/>
          </a:solidFill>
          <a:prstDash val="lgDashDot"/>
          <a:miter/>
          <a:headEnd type="none" w="med" len="med"/>
          <a:tailEnd type="none" w="med" len="med"/>
        </a:ln>
      </a:spPr>
      <a:bodyPr lIns="360000" tIns="936000" rIns="324000" bIns="936000">
        <a:spAutoFit/>
      </a:bodyPr>
      <a:lstStyle>
        <a:defPPr>
          <a:lnSpc>
            <a:spcPct val="200000"/>
          </a:lnSpc>
          <a:defRPr lang="zh-CN" altLang="en-US" sz="3200" b="1" dirty="0">
            <a:latin typeface="微软雅黑" panose="020B0503020204020204" charset="-122"/>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79</Paragraphs>
  <Slides>13</Slides>
  <Notes>1</Notes>
  <TotalTime>0</TotalTime>
  <HiddenSlides>0</HiddenSlides>
  <MMClips>0</MMClips>
  <ScaleCrop>0</ScaleCrop>
  <HeadingPairs>
    <vt:vector baseType="variant" size="6">
      <vt:variant>
        <vt:lpstr>Fonts used</vt:lpstr>
      </vt:variant>
      <vt:variant>
        <vt:i4>14</vt:i4>
      </vt:variant>
      <vt:variant>
        <vt:lpstr>Theme</vt:lpstr>
      </vt:variant>
      <vt:variant>
        <vt:i4>1</vt:i4>
      </vt:variant>
      <vt:variant>
        <vt:lpstr>Slide Titles</vt:lpstr>
      </vt:variant>
      <vt:variant>
        <vt:i4>13</vt:i4>
      </vt:variant>
    </vt:vector>
  </HeadingPairs>
  <TitlesOfParts>
    <vt:vector baseType="lpstr" size="28">
      <vt:lpstr>Arial</vt:lpstr>
      <vt:lpstr>Calibri Light</vt:lpstr>
      <vt:lpstr>宋体</vt:lpstr>
      <vt:lpstr>Calibri</vt:lpstr>
      <vt:lpstr>微软雅黑</vt:lpstr>
      <vt:lpstr>汉仪行楷简</vt:lpstr>
      <vt:lpstr>Arial Narrow</vt:lpstr>
      <vt:lpstr>等线</vt:lpstr>
      <vt:lpstr>华文新魏</vt:lpstr>
      <vt:lpstr>黑体</vt:lpstr>
      <vt:lpstr>楷体</vt:lpstr>
      <vt:lpstr>Times New Roman</vt:lpstr>
      <vt:lpstr>仿宋</vt:lpstr>
      <vt:lpstr>OPPOSans B</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23.0300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2024-01-12T16:10:05.846</cp:lastPrinted>
  <dcterms:created xsi:type="dcterms:W3CDTF">2024-01-12T16:10:05Z</dcterms:created>
  <dcterms:modified xsi:type="dcterms:W3CDTF">2024-01-12T08:10:05Z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